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7" r:id="rId3"/>
    <p:sldId id="256" r:id="rId5"/>
    <p:sldId id="258" r:id="rId6"/>
    <p:sldId id="259" r:id="rId7"/>
    <p:sldId id="282" r:id="rId8"/>
    <p:sldId id="261" r:id="rId9"/>
    <p:sldId id="262" r:id="rId10"/>
    <p:sldId id="263" r:id="rId11"/>
    <p:sldId id="266" r:id="rId12"/>
    <p:sldId id="283" r:id="rId13"/>
    <p:sldId id="267" r:id="rId14"/>
    <p:sldId id="268" r:id="rId15"/>
    <p:sldId id="269" r:id="rId16"/>
    <p:sldId id="270" r:id="rId17"/>
    <p:sldId id="284" r:id="rId18"/>
    <p:sldId id="271" r:id="rId19"/>
    <p:sldId id="272" r:id="rId20"/>
    <p:sldId id="273" r:id="rId21"/>
    <p:sldId id="274" r:id="rId22"/>
    <p:sldId id="285" r:id="rId23"/>
    <p:sldId id="275" r:id="rId24"/>
    <p:sldId id="276" r:id="rId25"/>
    <p:sldId id="277" r:id="rId26"/>
    <p:sldId id="278" r:id="rId27"/>
    <p:sldId id="265" r:id="rId28"/>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迷你简黄草" panose="03000509000000000000" pitchFamily="65" charset="-122"/>
      <p:regular r:id="rId36"/>
    </p:embeddedFont>
    <p:embeddedFont>
      <p:font typeface="隶书" panose="02010509060101010101" pitchFamily="49" charset="-122"/>
      <p:regular r:id="rId37"/>
    </p:embeddedFont>
    <p:embeddedFont>
      <p:font typeface="微软雅黑" panose="020B0503020204020204" pitchFamily="34" charset="-122"/>
      <p:regular r:id="rId38"/>
    </p:embeddedFont>
    <p:embeddedFont>
      <p:font typeface="等线" panose="02010600030101010101" charset="-122"/>
      <p:regular r:id="rId39"/>
    </p:embeddedFont>
    <p:embeddedFont>
      <p:font typeface="Verdana" panose="020B0604030504040204" pitchFamily="34" charset="0"/>
      <p:regular r:id="rId40"/>
      <p:bold r:id="rId41"/>
      <p:italic r:id="rId42"/>
      <p:boldItalic r:id="rId43"/>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98" autoAdjust="0"/>
    <p:restoredTop sz="94660"/>
  </p:normalViewPr>
  <p:slideViewPr>
    <p:cSldViewPr>
      <p:cViewPr varScale="1">
        <p:scale>
          <a:sx n="103" d="100"/>
          <a:sy n="103" d="100"/>
        </p:scale>
        <p:origin x="72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font" Target="fonts/font12.fntdata"/><Relationship Id="rId42" Type="http://schemas.openxmlformats.org/officeDocument/2006/relationships/font" Target="fonts/font11.fntdata"/><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smtClean="0"/>
            </a:lvl1pPr>
          </a:lstStyle>
          <a:p>
            <a:pPr>
              <a:defRPr/>
            </a:pPr>
            <a:fld id="{04263356-F94F-482D-BB35-9620607632A2}"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smtClean="0"/>
            </a:lvl1pPr>
          </a:lstStyle>
          <a:p>
            <a:pPr>
              <a:defRPr/>
            </a:pPr>
            <a:fld id="{A06148A3-B2F4-474F-9965-928B11D8C261}"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06148A3-B2F4-474F-9965-928B11D8C26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0A8A68A7-B70A-4D46-B4E2-C0C52E5684A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A29B9F9-35C4-4D0C-92F4-09E24A038191}"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A119598-1B42-4907-8963-7CC05ED491E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CEA927-D0C8-4CEF-8AE8-085FA65105D8}"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61D3401-0AB2-4DD1-97DA-9C54C66BE48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DE35016-54C4-4943-A40E-42902E6BC822}"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600FA73-E581-4DF0-86FA-E0FEA262D39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EA6EB5D-0B87-43B9-9FAF-D62D1C21D964}"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11585FB-1B77-4853-84E6-10983405167F}"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F2A57A9-65A3-441C-B9AA-9D3D0AFBA57A}"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6C018AC-3882-4411-9BDC-72F1492AF6E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A5F5F8B-F2AB-411B-9843-F447984948FF}"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A55F524-71C7-491E-B72D-2D60801E9448}"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1F847C1-7065-4521-B9D8-1F8DC077FEE2}"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D3EAA4A-4FAE-452D-B1CE-218E95D9D9E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8DA78A1-F9F7-49AB-A0C1-2F6B35D128B8}"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4" descr="C:\Documents and Settings\Administrator\桌面\neiy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467545" y="699542"/>
            <a:ext cx="8208912" cy="4032448"/>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4" name="组合 8"/>
          <p:cNvGrpSpPr/>
          <p:nvPr userDrawn="1"/>
        </p:nvGrpSpPr>
        <p:grpSpPr bwMode="auto">
          <a:xfrm>
            <a:off x="153988" y="4156075"/>
            <a:ext cx="939800" cy="925513"/>
            <a:chOff x="3144044" y="1034918"/>
            <a:chExt cx="2855912" cy="2809875"/>
          </a:xfrm>
        </p:grpSpPr>
        <p:pic>
          <p:nvPicPr>
            <p:cNvPr id="5" name="Picture 3" descr="C:\Documents and Settings\Administrator\桌面\1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reflection blurRad="6350" stA="49000" endPos="16000" dir="5400000" sy="-100000" algn="bl" rotWithShape="0"/>
            </a:effectLst>
            <a:extLst>
              <a:ext uri="{909E8E84-426E-40DD-AFC4-6F175D3DCCD1}">
                <a14:hiddenFill xmlns:a14="http://schemas.microsoft.com/office/drawing/2010/main">
                  <a:solidFill>
                    <a:srgbClr val="FFFFFF"/>
                  </a:solidFill>
                </a14:hiddenFill>
              </a:ext>
            </a:extLst>
          </p:spPr>
        </p:pic>
        <p:sp>
          <p:nvSpPr>
            <p:cNvPr id="6" name="TextBox 10"/>
            <p:cNvSpPr txBox="1"/>
            <p:nvPr/>
          </p:nvSpPr>
          <p:spPr>
            <a:xfrm>
              <a:off x="3303107" y="1256180"/>
              <a:ext cx="2431746" cy="2522923"/>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48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48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grpSp>
        <p:nvGrpSpPr>
          <p:cNvPr id="7" name="组合 11"/>
          <p:cNvGrpSpPr/>
          <p:nvPr userDrawn="1"/>
        </p:nvGrpSpPr>
        <p:grpSpPr bwMode="auto">
          <a:xfrm>
            <a:off x="8129588" y="3363913"/>
            <a:ext cx="1023937" cy="1779587"/>
            <a:chOff x="7266441" y="1861108"/>
            <a:chExt cx="1887607" cy="3282391"/>
          </a:xfrm>
        </p:grpSpPr>
        <p:pic>
          <p:nvPicPr>
            <p:cNvPr id="8" name="Picture 2" descr="C:\Documents and Settings\Administrator\桌面\素材\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7231" y="1861108"/>
              <a:ext cx="1416817" cy="322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Documents and Settings\Administrator\桌面\素材\未标题-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6441" y="3981406"/>
              <a:ext cx="1879129" cy="116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日期占位符 1"/>
          <p:cNvSpPr>
            <a:spLocks noGrp="1"/>
          </p:cNvSpPr>
          <p:nvPr>
            <p:ph type="dt" sz="half" idx="10"/>
          </p:nvPr>
        </p:nvSpPr>
        <p:spPr/>
        <p:txBody>
          <a:bodyPr/>
          <a:lstStyle>
            <a:lvl1pPr>
              <a:defRPr/>
            </a:lvl1pPr>
          </a:lstStyle>
          <a:p>
            <a:pPr>
              <a:defRPr/>
            </a:pPr>
            <a:fld id="{9CAD347E-06C4-4CBA-B806-A680427BE702}" type="datetimeFigureOut">
              <a:rPr lang="zh-CN" altLang="en-US"/>
            </a:fld>
            <a:endParaRPr lang="zh-CN" altLang="en-US"/>
          </a:p>
        </p:txBody>
      </p:sp>
      <p:sp>
        <p:nvSpPr>
          <p:cNvPr id="11" name="页脚占位符 2"/>
          <p:cNvSpPr>
            <a:spLocks noGrp="1"/>
          </p:cNvSpPr>
          <p:nvPr>
            <p:ph type="ftr" sz="quarter" idx="11"/>
          </p:nvPr>
        </p:nvSpPr>
        <p:spPr/>
        <p:txBody>
          <a:bodyPr/>
          <a:lstStyle>
            <a:lvl1pPr>
              <a:defRPr/>
            </a:lvl1pPr>
          </a:lstStyle>
          <a:p>
            <a:pPr>
              <a:defRPr/>
            </a:pPr>
            <a:endParaRPr lang="zh-CN" altLang="en-US"/>
          </a:p>
        </p:txBody>
      </p:sp>
      <p:sp>
        <p:nvSpPr>
          <p:cNvPr id="12" name="灯片编号占位符 3"/>
          <p:cNvSpPr>
            <a:spLocks noGrp="1"/>
          </p:cNvSpPr>
          <p:nvPr>
            <p:ph type="sldNum" sz="quarter" idx="12"/>
          </p:nvPr>
        </p:nvSpPr>
        <p:spPr/>
        <p:txBody>
          <a:bodyPr/>
          <a:lstStyle>
            <a:lvl1pPr>
              <a:defRPr smtClean="0"/>
            </a:lvl1pPr>
          </a:lstStyle>
          <a:p>
            <a:pPr>
              <a:defRPr/>
            </a:pPr>
            <a:fld id="{C9E93928-2FFD-4CE7-BB53-3D4BAB46D267}"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8F28C4F-C825-419A-BF32-BA35552F833D}"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8AC9346-93FF-4C5A-8769-069C70B31E88}"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03C54151-567C-46C5-BB85-B34B2B9EF9A9}"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9E45B82-1B35-44A1-8E56-697AC3ABAAF9}"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296B4940-4335-465A-B391-95D68E8CDBCE}"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lstStyle>
            <a:lvl1pPr algn="r" eaLnBrk="1" hangingPunct="1">
              <a:defRPr sz="1200" smtClean="0">
                <a:solidFill>
                  <a:srgbClr val="898989"/>
                </a:solidFill>
              </a:defRPr>
            </a:lvl1pPr>
          </a:lstStyle>
          <a:p>
            <a:pPr>
              <a:defRPr/>
            </a:pPr>
            <a:fld id="{23B2394A-6A65-4D97-BC5D-25DDA8C51EB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3" Type="http://schemas.openxmlformats.org/officeDocument/2006/relationships/notesSlide" Target="../notesSlides/notesSlide12.xml"/><Relationship Id="rId22" Type="http://schemas.openxmlformats.org/officeDocument/2006/relationships/slideLayout" Target="../slideLayouts/slideLayout7.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notesSlide" Target="../notesSlides/notesSlide16.xml"/><Relationship Id="rId11" Type="http://schemas.openxmlformats.org/officeDocument/2006/relationships/slideLayout" Target="../slideLayouts/slideLayout7.xml"/><Relationship Id="rId10" Type="http://schemas.openxmlformats.org/officeDocument/2006/relationships/image" Target="../media/image23.png"/><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6.png"/><Relationship Id="rId4" Type="http://schemas.microsoft.com/office/2007/relationships/hdphoto" Target="../media/hdphoto1.wdp"/><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image" Target="../media/image30.png"/><Relationship Id="rId4" Type="http://schemas.microsoft.com/office/2007/relationships/hdphoto" Target="../media/hdphoto5.wdp"/><Relationship Id="rId3" Type="http://schemas.openxmlformats.org/officeDocument/2006/relationships/image" Target="../media/image29.png"/><Relationship Id="rId2" Type="http://schemas.microsoft.com/office/2007/relationships/hdphoto" Target="../media/hdphoto4.wdp"/><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C:\Documents and Settings\Administrator\桌面\neiye.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38"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Documents and Settings\Administrator\桌面\fe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3" name="组合 6"/>
          <p:cNvGrpSpPr/>
          <p:nvPr/>
        </p:nvGrpSpPr>
        <p:grpSpPr bwMode="auto">
          <a:xfrm>
            <a:off x="-1123950" y="2211388"/>
            <a:ext cx="11391900" cy="4264025"/>
            <a:chOff x="-1408270" y="1448471"/>
            <a:chExt cx="11874438" cy="4445295"/>
          </a:xfrm>
        </p:grpSpPr>
        <p:sp>
          <p:nvSpPr>
            <p:cNvPr id="8" name="Freeform 8"/>
            <p:cNvSpPr>
              <a:spLocks noEditPoints="1"/>
            </p:cNvSpPr>
            <p:nvPr/>
          </p:nvSpPr>
          <p:spPr bwMode="auto">
            <a:xfrm rot="20800433">
              <a:off x="-1408270" y="1448471"/>
              <a:ext cx="4947757"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sp>
          <p:nvSpPr>
            <p:cNvPr id="9" name="Freeform 8"/>
            <p:cNvSpPr>
              <a:spLocks noEditPoints="1"/>
            </p:cNvSpPr>
            <p:nvPr/>
          </p:nvSpPr>
          <p:spPr bwMode="auto">
            <a:xfrm rot="900000" flipH="1">
              <a:off x="5548158" y="1598172"/>
              <a:ext cx="4918010"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grpSp>
      <p:sp>
        <p:nvSpPr>
          <p:cNvPr id="10" name="TextBox 7"/>
          <p:cNvSpPr txBox="1">
            <a:spLocks noChangeArrowheads="1"/>
          </p:cNvSpPr>
          <p:nvPr/>
        </p:nvSpPr>
        <p:spPr bwMode="auto">
          <a:xfrm>
            <a:off x="6876256" y="-47982"/>
            <a:ext cx="1415772" cy="4131900"/>
          </a:xfrm>
          <a:prstGeom prst="rect">
            <a:avLst/>
          </a:prstGeom>
          <a:noFill/>
          <a:ln>
            <a:noFill/>
          </a:ln>
          <a:effectLst>
            <a:glow rad="63500">
              <a:schemeClr val="bg1">
                <a:alpha val="0"/>
              </a:schemeClr>
            </a:glow>
            <a:outerShdw blurRad="50800" dist="38100" dir="2700000" algn="tl" rotWithShape="0">
              <a:schemeClr val="tx1">
                <a:alpha val="4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fontAlgn="auto" hangingPunct="1">
              <a:spcBef>
                <a:spcPts val="0"/>
              </a:spcBef>
              <a:spcAft>
                <a:spcPts val="0"/>
              </a:spcAft>
              <a:defRPr/>
            </a:pPr>
            <a:r>
              <a:rPr lang="zh-CN" altLang="en-US" sz="4000" b="1">
                <a:solidFill>
                  <a:schemeClr val="bg1"/>
                </a:solidFill>
                <a:latin typeface="迷你简黄草" panose="03000509000000000000" pitchFamily="65" charset="-122"/>
                <a:ea typeface="迷你简黄草" panose="03000509000000000000" pitchFamily="65" charset="-122"/>
              </a:rPr>
              <a:t>中国国学传统文化</a:t>
            </a:r>
            <a:endParaRPr lang="en-US" altLang="zh-CN" sz="4000" b="1">
              <a:solidFill>
                <a:schemeClr val="bg1"/>
              </a:solidFill>
              <a:latin typeface="迷你简黄草" panose="03000509000000000000" pitchFamily="65" charset="-122"/>
              <a:ea typeface="迷你简黄草" panose="03000509000000000000" pitchFamily="65" charset="-122"/>
            </a:endParaRPr>
          </a:p>
          <a:p>
            <a:pPr algn="r" eaLnBrk="1" fontAlgn="auto" hangingPunct="1">
              <a:spcBef>
                <a:spcPts val="0"/>
              </a:spcBef>
              <a:spcAft>
                <a:spcPts val="0"/>
              </a:spcAft>
              <a:defRPr/>
            </a:pPr>
            <a:r>
              <a:rPr lang="en-US" altLang="zh-CN" sz="4000" b="1">
                <a:solidFill>
                  <a:schemeClr val="bg1"/>
                </a:solidFill>
                <a:latin typeface="迷你简黄草" panose="03000509000000000000" pitchFamily="65" charset="-122"/>
                <a:ea typeface="迷你简黄草" panose="03000509000000000000" pitchFamily="65" charset="-122"/>
              </a:rPr>
              <a:t>PPT</a:t>
            </a:r>
            <a:r>
              <a:rPr lang="zh-CN" altLang="en-US" sz="4000" b="1">
                <a:solidFill>
                  <a:schemeClr val="bg1"/>
                </a:solidFill>
                <a:latin typeface="迷你简黄草" panose="03000509000000000000" pitchFamily="65" charset="-122"/>
                <a:ea typeface="迷你简黄草" panose="03000509000000000000" pitchFamily="65" charset="-122"/>
              </a:rPr>
              <a:t>模板</a:t>
            </a:r>
            <a:endParaRPr lang="en-US" altLang="zh-CN" sz="4000" b="1" dirty="0">
              <a:solidFill>
                <a:schemeClr val="bg1"/>
              </a:solidFill>
              <a:latin typeface="迷你简黄草" panose="03000509000000000000" pitchFamily="65" charset="-122"/>
              <a:ea typeface="迷你简黄草" panose="03000509000000000000" pitchFamily="65" charset="-122"/>
            </a:endParaRPr>
          </a:p>
        </p:txBody>
      </p:sp>
      <p:sp>
        <p:nvSpPr>
          <p:cNvPr id="11" name="矩形 10"/>
          <p:cNvSpPr/>
          <p:nvPr/>
        </p:nvSpPr>
        <p:spPr>
          <a:xfrm>
            <a:off x="6672264" y="2238838"/>
            <a:ext cx="353943" cy="1785104"/>
          </a:xfrm>
          <a:prstGeom prst="rect">
            <a:avLst/>
          </a:prstGeom>
          <a:effectLst>
            <a:glow rad="63500">
              <a:schemeClr val="bg1">
                <a:alpha val="40000"/>
              </a:schemeClr>
            </a:glow>
            <a:outerShdw blurRad="50800" dist="38100" dir="2700000" algn="tl" rotWithShape="0">
              <a:schemeClr val="tx1">
                <a:alpha val="40000"/>
              </a:schemeClr>
            </a:outerShdw>
          </a:effectLst>
        </p:spPr>
        <p:txBody>
          <a:bodyPr vert="eaVert" wrap="none">
            <a:spAutoFit/>
          </a:bodyPr>
          <a:lstStyle/>
          <a:p>
            <a:pPr eaLnBrk="1" fontAlgn="auto" hangingPunct="1">
              <a:spcBef>
                <a:spcPts val="0"/>
              </a:spcBef>
              <a:spcAft>
                <a:spcPts val="0"/>
              </a:spcAft>
              <a:defRPr/>
            </a:pPr>
            <a:r>
              <a:rPr lang="zh-CN" altLang="en-US" sz="1100" dirty="0">
                <a:solidFill>
                  <a:schemeClr val="bg1"/>
                </a:solidFill>
                <a:latin typeface="隶书" panose="02010509060101010101" pitchFamily="49" charset="-122"/>
                <a:ea typeface="隶书" panose="02010509060101010101" pitchFamily="49" charset="-122"/>
              </a:rPr>
              <a:t>适用于中国古典风类别演示</a:t>
            </a:r>
            <a:endParaRPr lang="zh-CN" altLang="en-US" sz="1100" dirty="0">
              <a:solidFill>
                <a:schemeClr val="bg1"/>
              </a:solidFill>
              <a:latin typeface="隶书" panose="02010509060101010101" pitchFamily="49" charset="-122"/>
              <a:ea typeface="隶书" panose="02010509060101010101" pitchFamily="49" charset="-122"/>
            </a:endParaRPr>
          </a:p>
        </p:txBody>
      </p:sp>
      <p:pic>
        <p:nvPicPr>
          <p:cNvPr id="7182" name="Picture 2" descr="C:\Documents and Settings\Administrator\桌面\ying1-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468313"/>
            <a:ext cx="2144712"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p:cNvPicPr>
            <a:picLocks noChangeAspect="1" noChangeArrowheads="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3169045" y="1072022"/>
            <a:ext cx="2881401" cy="270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74281" y="1395942"/>
            <a:ext cx="2108269" cy="2400657"/>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150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150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par>
                                <p:cTn id="8" presetID="22" presetClass="entr" presetSubtype="1" fill="hold"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1000"/>
                                        <p:tgtEl>
                                          <p:spTgt spid="10"/>
                                        </p:tgtEl>
                                      </p:cBhvr>
                                    </p:animEffect>
                                  </p:childTnLst>
                                </p:cTn>
                              </p:par>
                              <p:par>
                                <p:cTn id="11" presetID="22" presetClass="entr" presetSubtype="1" fill="hold" nodeType="withEffect">
                                  <p:stCondLst>
                                    <p:cond delay="150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0" name="Freeform 7"/>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1"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2"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3"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4"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5"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6"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7"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8"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9"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10"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298" name="矩形 16"/>
              <p:cNvSpPr>
                <a:spLocks noChangeArrowheads="1"/>
              </p:cNvSpPr>
              <p:nvPr/>
            </p:nvSpPr>
            <p:spPr bwMode="auto">
              <a:xfrm>
                <a:off x="6182628" y="1157036"/>
                <a:ext cx="698023" cy="70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二</a:t>
                </a:r>
                <a:endParaRPr lang="zh-CN" altLang="en-US" sz="4000">
                  <a:solidFill>
                    <a:srgbClr val="FF0000"/>
                  </a:solidFill>
                  <a:latin typeface="隶书" panose="02010509060101010101" pitchFamily="49" charset="-122"/>
                  <a:ea typeface="隶书" panose="02010509060101010101" pitchFamily="49" charset="-122"/>
                </a:endParaRPr>
              </a:p>
            </p:txBody>
          </p:sp>
        </p:grpSp>
        <p:sp>
          <p:nvSpPr>
            <p:cNvPr id="79" name="标题 1"/>
            <p:cNvSpPr txBox="1"/>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5576" y="1251034"/>
            <a:ext cx="1824772" cy="1824772"/>
            <a:chOff x="298956" y="1275606"/>
            <a:chExt cx="2476500" cy="2476500"/>
          </a:xfrm>
        </p:grpSpPr>
        <p:sp>
          <p:nvSpPr>
            <p:cNvPr id="2" name="不完整圆 1"/>
            <p:cNvSpPr/>
            <p:nvPr/>
          </p:nvSpPr>
          <p:spPr>
            <a:xfrm>
              <a:off x="298956" y="1275606"/>
              <a:ext cx="2476500" cy="2476500"/>
            </a:xfrm>
            <a:prstGeom prst="pie">
              <a:avLst>
                <a:gd name="adj1" fmla="val 0"/>
                <a:gd name="adj2" fmla="val 1375363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 name="圆: 空心 2"/>
            <p:cNvSpPr/>
            <p:nvPr/>
          </p:nvSpPr>
          <p:spPr>
            <a:xfrm>
              <a:off x="298956" y="1275606"/>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634552" y="1609888"/>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51990" y="2153437"/>
              <a:ext cx="1170432" cy="710091"/>
            </a:xfrm>
            <a:prstGeom prst="rect">
              <a:avLst/>
            </a:prstGeom>
            <a:noFill/>
          </p:spPr>
          <p:txBody>
            <a:bodyPr wrap="square" rtlCol="0">
              <a:spAutoFit/>
            </a:bodyPr>
            <a:lstStyle/>
            <a:p>
              <a:r>
                <a:rPr lang="en-US" altLang="zh-CN" sz="2800" dirty="0">
                  <a:ea typeface="长城行楷体" panose="02010609000101010101" pitchFamily="49" charset="-122"/>
                </a:rPr>
                <a:t>75%</a:t>
              </a:r>
              <a:endParaRPr lang="zh-CN" altLang="en-US" sz="2800" dirty="0">
                <a:ea typeface="长城行楷体" panose="02010609000101010101" pitchFamily="49" charset="-122"/>
              </a:endParaRPr>
            </a:p>
          </p:txBody>
        </p:sp>
      </p:grpSp>
      <p:grpSp>
        <p:nvGrpSpPr>
          <p:cNvPr id="19" name="组合 18"/>
          <p:cNvGrpSpPr/>
          <p:nvPr/>
        </p:nvGrpSpPr>
        <p:grpSpPr>
          <a:xfrm>
            <a:off x="3576174" y="1227316"/>
            <a:ext cx="1872208" cy="1872208"/>
            <a:chOff x="3707904" y="1275606"/>
            <a:chExt cx="2476500" cy="2476500"/>
          </a:xfrm>
        </p:grpSpPr>
        <p:sp>
          <p:nvSpPr>
            <p:cNvPr id="4" name="不完整圆 3"/>
            <p:cNvSpPr/>
            <p:nvPr/>
          </p:nvSpPr>
          <p:spPr>
            <a:xfrm>
              <a:off x="3707904" y="1275606"/>
              <a:ext cx="2476500" cy="2476500"/>
            </a:xfrm>
            <a:prstGeom prst="pie">
              <a:avLst>
                <a:gd name="adj1" fmla="val 4374040"/>
                <a:gd name="adj2" fmla="val 1165002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 name="圆: 空心 4"/>
            <p:cNvSpPr/>
            <p:nvPr/>
          </p:nvSpPr>
          <p:spPr>
            <a:xfrm>
              <a:off x="3707904" y="1275606"/>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048661" y="1612210"/>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463286" y="2153438"/>
              <a:ext cx="1170432" cy="692100"/>
            </a:xfrm>
            <a:prstGeom prst="rect">
              <a:avLst/>
            </a:prstGeom>
            <a:noFill/>
          </p:spPr>
          <p:txBody>
            <a:bodyPr wrap="square" rtlCol="0">
              <a:spAutoFit/>
            </a:bodyPr>
            <a:lstStyle/>
            <a:p>
              <a:r>
                <a:rPr lang="en-US" altLang="zh-CN" sz="2800" dirty="0">
                  <a:ea typeface="长城行楷体" panose="02010609000101010101" pitchFamily="49" charset="-122"/>
                </a:rPr>
                <a:t>60%</a:t>
              </a:r>
              <a:endParaRPr lang="zh-CN" altLang="en-US" sz="2800" dirty="0">
                <a:ea typeface="长城行楷体" panose="02010609000101010101" pitchFamily="49" charset="-122"/>
              </a:endParaRPr>
            </a:p>
          </p:txBody>
        </p:sp>
      </p:grpSp>
      <p:grpSp>
        <p:nvGrpSpPr>
          <p:cNvPr id="20" name="组合 19"/>
          <p:cNvGrpSpPr/>
          <p:nvPr/>
        </p:nvGrpSpPr>
        <p:grpSpPr>
          <a:xfrm>
            <a:off x="6444208" y="1203598"/>
            <a:ext cx="1919645" cy="1919645"/>
            <a:chOff x="7116851" y="1275606"/>
            <a:chExt cx="2476500" cy="2476500"/>
          </a:xfrm>
        </p:grpSpPr>
        <p:sp>
          <p:nvSpPr>
            <p:cNvPr id="6" name="不完整圆 5"/>
            <p:cNvSpPr/>
            <p:nvPr/>
          </p:nvSpPr>
          <p:spPr>
            <a:xfrm>
              <a:off x="7116851" y="1275606"/>
              <a:ext cx="2476500" cy="2476500"/>
            </a:xfrm>
            <a:prstGeom prst="pie">
              <a:avLst>
                <a:gd name="adj1" fmla="val 8771132"/>
                <a:gd name="adj2" fmla="val 1274577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 name="圆: 空心 6"/>
            <p:cNvSpPr/>
            <p:nvPr/>
          </p:nvSpPr>
          <p:spPr>
            <a:xfrm>
              <a:off x="7116851" y="1275606"/>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7457608" y="1609888"/>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818653" y="2153439"/>
              <a:ext cx="1170432" cy="674997"/>
            </a:xfrm>
            <a:prstGeom prst="rect">
              <a:avLst/>
            </a:prstGeom>
            <a:noFill/>
          </p:spPr>
          <p:txBody>
            <a:bodyPr wrap="square" rtlCol="0">
              <a:spAutoFit/>
            </a:bodyPr>
            <a:lstStyle/>
            <a:p>
              <a:r>
                <a:rPr lang="en-US" altLang="zh-CN" sz="2800" dirty="0">
                  <a:ea typeface="长城行楷体" panose="02010609000101010101" pitchFamily="49" charset="-122"/>
                </a:rPr>
                <a:t>30%</a:t>
              </a:r>
              <a:endParaRPr lang="zh-CN" altLang="en-US" sz="2800" dirty="0">
                <a:ea typeface="长城行楷体" panose="02010609000101010101" pitchFamily="49" charset="-122"/>
              </a:endParaRPr>
            </a:p>
          </p:txBody>
        </p:sp>
      </p:grpSp>
      <p:sp>
        <p:nvSpPr>
          <p:cNvPr id="14" name="文本框 13"/>
          <p:cNvSpPr txBox="1"/>
          <p:nvPr/>
        </p:nvSpPr>
        <p:spPr>
          <a:xfrm>
            <a:off x="683568" y="3507854"/>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15" name="文本框 14"/>
          <p:cNvSpPr txBox="1"/>
          <p:nvPr/>
        </p:nvSpPr>
        <p:spPr>
          <a:xfrm>
            <a:off x="3527884" y="3507854"/>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16" name="文本框 15"/>
          <p:cNvSpPr txBox="1"/>
          <p:nvPr/>
        </p:nvSpPr>
        <p:spPr>
          <a:xfrm>
            <a:off x="6372200" y="3507854"/>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25474" y="3862300"/>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endParaRPr lang="zh-CN" altLang="en-US" sz="1400" dirty="0">
              <a:ea typeface="长城行楷体" panose="02010609000101010101" pitchFamily="49" charset="-122"/>
            </a:endParaRPr>
          </a:p>
        </p:txBody>
      </p:sp>
      <p:grpSp>
        <p:nvGrpSpPr>
          <p:cNvPr id="2" name="组合 1"/>
          <p:cNvGrpSpPr/>
          <p:nvPr/>
        </p:nvGrpSpPr>
        <p:grpSpPr>
          <a:xfrm>
            <a:off x="683567" y="1203598"/>
            <a:ext cx="7842729" cy="3304830"/>
            <a:chOff x="683567" y="1203598"/>
            <a:chExt cx="7842729" cy="3304830"/>
          </a:xfrm>
        </p:grpSpPr>
        <p:sp>
          <p:nvSpPr>
            <p:cNvPr id="3" name="椭圆 2"/>
            <p:cNvSpPr/>
            <p:nvPr/>
          </p:nvSpPr>
          <p:spPr>
            <a:xfrm>
              <a:off x="1847801" y="1681924"/>
              <a:ext cx="5034172" cy="1854688"/>
            </a:xfrm>
            <a:prstGeom prst="ellipse">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609901" y="1841729"/>
              <a:ext cx="1427636" cy="1401327"/>
              <a:chOff x="4920100" y="2673276"/>
              <a:chExt cx="2173296" cy="2133247"/>
            </a:xfrm>
          </p:grpSpPr>
          <p:grpSp>
            <p:nvGrpSpPr>
              <p:cNvPr id="47" name="组合 46"/>
              <p:cNvGrpSpPr/>
              <p:nvPr/>
            </p:nvGrpSpPr>
            <p:grpSpPr>
              <a:xfrm>
                <a:off x="4920100" y="2673276"/>
                <a:ext cx="2173296" cy="2133247"/>
                <a:chOff x="7389813" y="4141788"/>
                <a:chExt cx="1636712" cy="1606551"/>
              </a:xfrm>
              <a:solidFill>
                <a:srgbClr val="212121"/>
              </a:solidFill>
            </p:grpSpPr>
            <p:sp>
              <p:nvSpPr>
                <p:cNvPr id="49" name="MH_Other_10"/>
                <p:cNvSpPr/>
                <p:nvPr>
                  <p:custDataLst>
                    <p:tags r:id="rId1"/>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8" name="文本框 47"/>
              <p:cNvSpPr txBox="1"/>
              <p:nvPr/>
            </p:nvSpPr>
            <p:spPr>
              <a:xfrm>
                <a:off x="5194981" y="3047075"/>
                <a:ext cx="1680554" cy="1265031"/>
              </a:xfrm>
              <a:prstGeom prst="rect">
                <a:avLst/>
              </a:prstGeom>
              <a:noFill/>
            </p:spPr>
            <p:txBody>
              <a:bodyPr wrap="square" rtlCol="0">
                <a:spAutoFit/>
              </a:bodyPr>
              <a:lstStyle/>
              <a:p>
                <a:r>
                  <a:rPr lang="zh-CN" altLang="en-US" sz="2400" dirty="0">
                    <a:solidFill>
                      <a:schemeClr val="bg1"/>
                    </a:solidFill>
                    <a:ea typeface="长城行楷体" panose="02010609000101010101" pitchFamily="49" charset="-122"/>
                  </a:rPr>
                  <a:t>点击添加标题</a:t>
                </a:r>
                <a:endParaRPr lang="zh-CN" altLang="en-US" sz="2400" dirty="0">
                  <a:solidFill>
                    <a:schemeClr val="bg1"/>
                  </a:solidFill>
                  <a:ea typeface="长城行楷体" panose="02010609000101010101" pitchFamily="49" charset="-122"/>
                </a:endParaRPr>
              </a:p>
            </p:txBody>
          </p:sp>
        </p:grpSp>
        <p:sp>
          <p:nvSpPr>
            <p:cNvPr id="5" name="文本框 4"/>
            <p:cNvSpPr txBox="1"/>
            <p:nvPr/>
          </p:nvSpPr>
          <p:spPr>
            <a:xfrm>
              <a:off x="683567" y="2519545"/>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endParaRPr lang="zh-CN" altLang="en-US" sz="1400" dirty="0">
                <a:ea typeface="长城行楷体" panose="02010609000101010101" pitchFamily="49" charset="-122"/>
              </a:endParaRPr>
            </a:p>
          </p:txBody>
        </p:sp>
        <p:sp>
          <p:nvSpPr>
            <p:cNvPr id="6" name="文本框 5"/>
            <p:cNvSpPr txBox="1"/>
            <p:nvPr/>
          </p:nvSpPr>
          <p:spPr>
            <a:xfrm>
              <a:off x="2030198" y="1203598"/>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endParaRPr lang="zh-CN" altLang="en-US" sz="1400" dirty="0">
                <a:ea typeface="长城行楷体" panose="02010609000101010101" pitchFamily="49" charset="-122"/>
              </a:endParaRPr>
            </a:p>
          </p:txBody>
        </p:sp>
        <p:sp>
          <p:nvSpPr>
            <p:cNvPr id="7" name="文本框 6"/>
            <p:cNvSpPr txBox="1"/>
            <p:nvPr/>
          </p:nvSpPr>
          <p:spPr>
            <a:xfrm>
              <a:off x="5877531" y="1232134"/>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endParaRPr lang="zh-CN" altLang="en-US" sz="1400" dirty="0">
                <a:ea typeface="长城行楷体" panose="02010609000101010101" pitchFamily="49" charset="-122"/>
              </a:endParaRPr>
            </a:p>
          </p:txBody>
        </p:sp>
        <p:sp>
          <p:nvSpPr>
            <p:cNvPr id="8" name="文本框 7"/>
            <p:cNvSpPr txBox="1"/>
            <p:nvPr/>
          </p:nvSpPr>
          <p:spPr>
            <a:xfrm>
              <a:off x="7302296" y="2345779"/>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endParaRPr lang="zh-CN" altLang="en-US" sz="1400" dirty="0">
                <a:ea typeface="长城行楷体" panose="02010609000101010101" pitchFamily="49" charset="-122"/>
              </a:endParaRPr>
            </a:p>
          </p:txBody>
        </p:sp>
        <p:sp>
          <p:nvSpPr>
            <p:cNvPr id="9" name="文本框 8"/>
            <p:cNvSpPr txBox="1"/>
            <p:nvPr/>
          </p:nvSpPr>
          <p:spPr>
            <a:xfrm>
              <a:off x="5575417" y="3769764"/>
              <a:ext cx="1224000" cy="738664"/>
            </a:xfrm>
            <a:prstGeom prst="rect">
              <a:avLst/>
            </a:prstGeom>
            <a:noFill/>
          </p:spPr>
          <p:txBody>
            <a:bodyPr wrap="square" rtlCol="0">
              <a:spAutoFit/>
            </a:bodyPr>
            <a:lstStyle/>
            <a:p>
              <a:r>
                <a:rPr lang="zh-CN" altLang="en-US" sz="1400" dirty="0">
                  <a:ea typeface="长城行楷体" panose="02010609000101010101" pitchFamily="49" charset="-122"/>
                </a:rPr>
                <a:t>点击此处添加文本</a:t>
              </a:r>
              <a:endParaRPr lang="zh-CN" altLang="en-US" sz="1400" dirty="0">
                <a:ea typeface="长城行楷体" panose="02010609000101010101" pitchFamily="49" charset="-122"/>
              </a:endParaRPr>
            </a:p>
          </p:txBody>
        </p:sp>
        <p:grpSp>
          <p:nvGrpSpPr>
            <p:cNvPr id="11" name="组合 10"/>
            <p:cNvGrpSpPr/>
            <p:nvPr/>
          </p:nvGrpSpPr>
          <p:grpSpPr>
            <a:xfrm>
              <a:off x="5011662" y="1439704"/>
              <a:ext cx="653809" cy="641761"/>
              <a:chOff x="7054008" y="2061271"/>
              <a:chExt cx="995296" cy="976955"/>
            </a:xfrm>
          </p:grpSpPr>
          <p:grpSp>
            <p:nvGrpSpPr>
              <p:cNvPr id="42" name="组合 41"/>
              <p:cNvGrpSpPr/>
              <p:nvPr/>
            </p:nvGrpSpPr>
            <p:grpSpPr>
              <a:xfrm rot="1800000">
                <a:off x="7054008" y="2061271"/>
                <a:ext cx="995296" cy="976955"/>
                <a:chOff x="7389813" y="4141788"/>
                <a:chExt cx="1636712" cy="1606551"/>
              </a:xfrm>
              <a:solidFill>
                <a:srgbClr val="212121"/>
              </a:solidFill>
            </p:grpSpPr>
            <p:sp>
              <p:nvSpPr>
                <p:cNvPr id="44" name="MH_Other_10"/>
                <p:cNvSpPr/>
                <p:nvPr>
                  <p:custDataLst>
                    <p:tags r:id="rId4"/>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45" name="MH_Other_11"/>
                <p:cNvSpPr>
                  <a:spLocks noEditPoints="1"/>
                </p:cNvSpPr>
                <p:nvPr>
                  <p:custDataLst>
                    <p:tags r:id="rId5"/>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46" name="MH_Other_12"/>
                <p:cNvSpPr>
                  <a:spLocks noEditPoints="1"/>
                </p:cNvSpPr>
                <p:nvPr>
                  <p:custDataLst>
                    <p:tags r:id="rId6"/>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43" name="文本框 42"/>
              <p:cNvSpPr txBox="1"/>
              <p:nvPr/>
            </p:nvSpPr>
            <p:spPr>
              <a:xfrm>
                <a:off x="7302893" y="2285158"/>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01</a:t>
                </a:r>
                <a:endParaRPr lang="zh-CN" altLang="en-US" sz="1600" dirty="0">
                  <a:solidFill>
                    <a:schemeClr val="bg1"/>
                  </a:solidFill>
                  <a:ea typeface="长城行楷体" panose="02010609000101010101" pitchFamily="49" charset="-122"/>
                </a:endParaRPr>
              </a:p>
            </p:txBody>
          </p:sp>
        </p:grpSp>
        <p:grpSp>
          <p:nvGrpSpPr>
            <p:cNvPr id="12" name="组合 11"/>
            <p:cNvGrpSpPr/>
            <p:nvPr/>
          </p:nvGrpSpPr>
          <p:grpSpPr>
            <a:xfrm>
              <a:off x="6445521" y="2282364"/>
              <a:ext cx="641761" cy="653809"/>
              <a:chOff x="9236778" y="3344056"/>
              <a:chExt cx="976955" cy="995296"/>
            </a:xfrm>
          </p:grpSpPr>
          <p:grpSp>
            <p:nvGrpSpPr>
              <p:cNvPr id="37" name="组合 36"/>
              <p:cNvGrpSpPr/>
              <p:nvPr/>
            </p:nvGrpSpPr>
            <p:grpSpPr>
              <a:xfrm rot="5400000">
                <a:off x="9227608" y="3353226"/>
                <a:ext cx="995296" cy="976955"/>
                <a:chOff x="7389813" y="4141788"/>
                <a:chExt cx="1636712" cy="1606551"/>
              </a:xfrm>
              <a:solidFill>
                <a:srgbClr val="212121"/>
              </a:solidFill>
            </p:grpSpPr>
            <p:sp>
              <p:nvSpPr>
                <p:cNvPr id="39" name="MH_Other_10"/>
                <p:cNvSpPr/>
                <p:nvPr>
                  <p:custDataLst>
                    <p:tags r:id="rId7"/>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40" name="MH_Other_11"/>
                <p:cNvSpPr>
                  <a:spLocks noEditPoints="1"/>
                </p:cNvSpPr>
                <p:nvPr>
                  <p:custDataLst>
                    <p:tags r:id="rId8"/>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41" name="MH_Other_12"/>
                <p:cNvSpPr>
                  <a:spLocks noEditPoints="1"/>
                </p:cNvSpPr>
                <p:nvPr>
                  <p:custDataLst>
                    <p:tags r:id="rId9"/>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38" name="文本框 37"/>
              <p:cNvSpPr txBox="1"/>
              <p:nvPr/>
            </p:nvSpPr>
            <p:spPr>
              <a:xfrm>
                <a:off x="9491231" y="3575883"/>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02</a:t>
                </a:r>
                <a:endParaRPr lang="zh-CN" altLang="en-US" sz="1600" dirty="0">
                  <a:solidFill>
                    <a:schemeClr val="bg1"/>
                  </a:solidFill>
                  <a:ea typeface="长城行楷体" panose="02010609000101010101" pitchFamily="49" charset="-122"/>
                </a:endParaRPr>
              </a:p>
            </p:txBody>
          </p:sp>
        </p:grpSp>
        <p:grpSp>
          <p:nvGrpSpPr>
            <p:cNvPr id="13" name="组合 12"/>
            <p:cNvGrpSpPr/>
            <p:nvPr/>
          </p:nvGrpSpPr>
          <p:grpSpPr>
            <a:xfrm>
              <a:off x="5050019" y="3171055"/>
              <a:ext cx="653809" cy="641761"/>
              <a:chOff x="7112399" y="4696915"/>
              <a:chExt cx="995296" cy="976955"/>
            </a:xfrm>
          </p:grpSpPr>
          <p:grpSp>
            <p:nvGrpSpPr>
              <p:cNvPr id="32" name="组合 31"/>
              <p:cNvGrpSpPr/>
              <p:nvPr/>
            </p:nvGrpSpPr>
            <p:grpSpPr>
              <a:xfrm rot="9000000">
                <a:off x="7112399" y="4696915"/>
                <a:ext cx="995296" cy="976955"/>
                <a:chOff x="7389813" y="4141788"/>
                <a:chExt cx="1636712" cy="1606551"/>
              </a:xfrm>
              <a:solidFill>
                <a:srgbClr val="212121"/>
              </a:solidFill>
            </p:grpSpPr>
            <p:sp>
              <p:nvSpPr>
                <p:cNvPr id="34" name="MH_Other_10"/>
                <p:cNvSpPr/>
                <p:nvPr>
                  <p:custDataLst>
                    <p:tags r:id="rId10"/>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35" name="MH_Other_11"/>
                <p:cNvSpPr>
                  <a:spLocks noEditPoints="1"/>
                </p:cNvSpPr>
                <p:nvPr>
                  <p:custDataLst>
                    <p:tags r:id="rId11"/>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36" name="MH_Other_12"/>
                <p:cNvSpPr>
                  <a:spLocks noEditPoints="1"/>
                </p:cNvSpPr>
                <p:nvPr>
                  <p:custDataLst>
                    <p:tags r:id="rId12"/>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33" name="文本框 32"/>
              <p:cNvSpPr txBox="1"/>
              <p:nvPr/>
            </p:nvSpPr>
            <p:spPr>
              <a:xfrm>
                <a:off x="7344229" y="4926124"/>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03</a:t>
                </a:r>
                <a:endParaRPr lang="zh-CN" altLang="en-US" sz="1600" dirty="0">
                  <a:solidFill>
                    <a:schemeClr val="bg1"/>
                  </a:solidFill>
                  <a:ea typeface="长城行楷体" panose="02010609000101010101" pitchFamily="49" charset="-122"/>
                </a:endParaRPr>
              </a:p>
            </p:txBody>
          </p:sp>
        </p:grpSp>
        <p:grpSp>
          <p:nvGrpSpPr>
            <p:cNvPr id="14" name="组合 13"/>
            <p:cNvGrpSpPr/>
            <p:nvPr/>
          </p:nvGrpSpPr>
          <p:grpSpPr>
            <a:xfrm>
              <a:off x="3042908" y="3182801"/>
              <a:ext cx="653809" cy="641761"/>
              <a:chOff x="4056965" y="4714795"/>
              <a:chExt cx="995296" cy="976955"/>
            </a:xfrm>
          </p:grpSpPr>
          <p:grpSp>
            <p:nvGrpSpPr>
              <p:cNvPr id="27" name="组合 26"/>
              <p:cNvGrpSpPr/>
              <p:nvPr/>
            </p:nvGrpSpPr>
            <p:grpSpPr>
              <a:xfrm rot="12600000">
                <a:off x="4056965" y="4714795"/>
                <a:ext cx="995296" cy="976955"/>
                <a:chOff x="7389813" y="4141788"/>
                <a:chExt cx="1636712" cy="1606551"/>
              </a:xfrm>
              <a:solidFill>
                <a:srgbClr val="212121"/>
              </a:solidFill>
            </p:grpSpPr>
            <p:sp>
              <p:nvSpPr>
                <p:cNvPr id="29" name="MH_Other_10"/>
                <p:cNvSpPr/>
                <p:nvPr>
                  <p:custDataLst>
                    <p:tags r:id="rId13"/>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30" name="MH_Other_11"/>
                <p:cNvSpPr>
                  <a:spLocks noEditPoints="1"/>
                </p:cNvSpPr>
                <p:nvPr>
                  <p:custDataLst>
                    <p:tags r:id="rId14"/>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31" name="MH_Other_12"/>
                <p:cNvSpPr>
                  <a:spLocks noEditPoints="1"/>
                </p:cNvSpPr>
                <p:nvPr>
                  <p:custDataLst>
                    <p:tags r:id="rId15"/>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28" name="文本框 27"/>
              <p:cNvSpPr txBox="1"/>
              <p:nvPr/>
            </p:nvSpPr>
            <p:spPr>
              <a:xfrm>
                <a:off x="4262022" y="4939307"/>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04</a:t>
                </a:r>
                <a:endParaRPr lang="zh-CN" altLang="en-US" sz="1600" dirty="0">
                  <a:solidFill>
                    <a:schemeClr val="bg1"/>
                  </a:solidFill>
                  <a:ea typeface="长城行楷体" panose="02010609000101010101" pitchFamily="49" charset="-122"/>
                </a:endParaRPr>
              </a:p>
            </p:txBody>
          </p:sp>
        </p:grpSp>
        <p:grpSp>
          <p:nvGrpSpPr>
            <p:cNvPr id="15" name="组合 14"/>
            <p:cNvGrpSpPr/>
            <p:nvPr/>
          </p:nvGrpSpPr>
          <p:grpSpPr>
            <a:xfrm>
              <a:off x="1652025" y="2412004"/>
              <a:ext cx="641761" cy="653809"/>
              <a:chOff x="1939618" y="3541408"/>
              <a:chExt cx="976955" cy="995296"/>
            </a:xfrm>
          </p:grpSpPr>
          <p:grpSp>
            <p:nvGrpSpPr>
              <p:cNvPr id="22" name="组合 21"/>
              <p:cNvGrpSpPr/>
              <p:nvPr/>
            </p:nvGrpSpPr>
            <p:grpSpPr>
              <a:xfrm rot="-5400000">
                <a:off x="1930448" y="3550578"/>
                <a:ext cx="995296" cy="976955"/>
                <a:chOff x="7389813" y="4141788"/>
                <a:chExt cx="1636712" cy="1606551"/>
              </a:xfrm>
              <a:solidFill>
                <a:srgbClr val="212121"/>
              </a:solidFill>
            </p:grpSpPr>
            <p:sp>
              <p:nvSpPr>
                <p:cNvPr id="24" name="MH_Other_10"/>
                <p:cNvSpPr/>
                <p:nvPr>
                  <p:custDataLst>
                    <p:tags r:id="rId16"/>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25" name="MH_Other_11"/>
                <p:cNvSpPr>
                  <a:spLocks noEditPoints="1"/>
                </p:cNvSpPr>
                <p:nvPr>
                  <p:custDataLst>
                    <p:tags r:id="rId17"/>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26" name="MH_Other_12"/>
                <p:cNvSpPr>
                  <a:spLocks noEditPoints="1"/>
                </p:cNvSpPr>
                <p:nvPr>
                  <p:custDataLst>
                    <p:tags r:id="rId18"/>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23" name="文本框 22"/>
              <p:cNvSpPr txBox="1"/>
              <p:nvPr/>
            </p:nvSpPr>
            <p:spPr>
              <a:xfrm>
                <a:off x="2099796" y="3804436"/>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05</a:t>
                </a:r>
                <a:endParaRPr lang="zh-CN" altLang="en-US" sz="1600" dirty="0">
                  <a:solidFill>
                    <a:schemeClr val="bg1"/>
                  </a:solidFill>
                  <a:ea typeface="长城行楷体" panose="02010609000101010101" pitchFamily="49" charset="-122"/>
                </a:endParaRPr>
              </a:p>
            </p:txBody>
          </p:sp>
        </p:grpSp>
        <p:grpSp>
          <p:nvGrpSpPr>
            <p:cNvPr id="16" name="组合 15"/>
            <p:cNvGrpSpPr/>
            <p:nvPr/>
          </p:nvGrpSpPr>
          <p:grpSpPr>
            <a:xfrm>
              <a:off x="2995557" y="1469089"/>
              <a:ext cx="653809" cy="641761"/>
              <a:chOff x="3984882" y="2106004"/>
              <a:chExt cx="995296" cy="976955"/>
            </a:xfrm>
          </p:grpSpPr>
          <p:grpSp>
            <p:nvGrpSpPr>
              <p:cNvPr id="17" name="组合 16"/>
              <p:cNvGrpSpPr/>
              <p:nvPr/>
            </p:nvGrpSpPr>
            <p:grpSpPr>
              <a:xfrm rot="-1800000">
                <a:off x="3984882" y="2106004"/>
                <a:ext cx="995296" cy="976955"/>
                <a:chOff x="7389813" y="4141788"/>
                <a:chExt cx="1636712" cy="1606551"/>
              </a:xfrm>
              <a:solidFill>
                <a:srgbClr val="212121"/>
              </a:solidFill>
            </p:grpSpPr>
            <p:sp>
              <p:nvSpPr>
                <p:cNvPr id="19" name="MH_Other_10"/>
                <p:cNvSpPr/>
                <p:nvPr>
                  <p:custDataLst>
                    <p:tags r:id="rId19"/>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20" name="MH_Other_11"/>
                <p:cNvSpPr>
                  <a:spLocks noEditPoints="1"/>
                </p:cNvSpPr>
                <p:nvPr>
                  <p:custDataLst>
                    <p:tags r:id="rId20"/>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sp>
              <p:nvSpPr>
                <p:cNvPr id="21" name="MH_Other_12"/>
                <p:cNvSpPr>
                  <a:spLocks noEditPoints="1"/>
                </p:cNvSpPr>
                <p:nvPr>
                  <p:custDataLst>
                    <p:tags r:id="rId21"/>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18" name="文本框 17"/>
              <p:cNvSpPr txBox="1"/>
              <p:nvPr/>
            </p:nvSpPr>
            <p:spPr>
              <a:xfrm>
                <a:off x="4204009" y="2305079"/>
                <a:ext cx="674234" cy="515382"/>
              </a:xfrm>
              <a:prstGeom prst="rect">
                <a:avLst/>
              </a:prstGeom>
              <a:noFill/>
            </p:spPr>
            <p:txBody>
              <a:bodyPr wrap="square" rtlCol="0">
                <a:spAutoFit/>
              </a:bodyPr>
              <a:lstStyle/>
              <a:p>
                <a:r>
                  <a:rPr lang="en-US" altLang="zh-CN" sz="1600" dirty="0">
                    <a:solidFill>
                      <a:schemeClr val="bg1"/>
                    </a:solidFill>
                    <a:ea typeface="长城行楷体" panose="02010609000101010101" pitchFamily="49" charset="-122"/>
                  </a:rPr>
                  <a:t>06</a:t>
                </a:r>
                <a:endParaRPr lang="zh-CN" altLang="en-US" sz="1600" dirty="0">
                  <a:solidFill>
                    <a:schemeClr val="bg1"/>
                  </a:solidFill>
                  <a:ea typeface="长城行楷体" panose="02010609000101010101" pitchFamily="49"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74490" y="915566"/>
            <a:ext cx="6265862" cy="3547673"/>
            <a:chOff x="1474490" y="915566"/>
            <a:chExt cx="6265862" cy="3547673"/>
          </a:xfrm>
        </p:grpSpPr>
        <p:grpSp>
          <p:nvGrpSpPr>
            <p:cNvPr id="2" name="组合 1"/>
            <p:cNvGrpSpPr/>
            <p:nvPr/>
          </p:nvGrpSpPr>
          <p:grpSpPr>
            <a:xfrm>
              <a:off x="1475656" y="915566"/>
              <a:ext cx="6263263" cy="2280578"/>
              <a:chOff x="1883210" y="1920837"/>
              <a:chExt cx="8265625" cy="3009678"/>
            </a:xfrm>
          </p:grpSpPr>
          <p:grpSp>
            <p:nvGrpSpPr>
              <p:cNvPr id="3" name="Group 1"/>
              <p:cNvGrpSpPr/>
              <p:nvPr/>
            </p:nvGrpSpPr>
            <p:grpSpPr>
              <a:xfrm>
                <a:off x="2460414" y="2792794"/>
                <a:ext cx="7174523" cy="1093993"/>
                <a:chOff x="2550494" y="2839198"/>
                <a:chExt cx="7174523" cy="1093993"/>
              </a:xfrm>
            </p:grpSpPr>
            <p:cxnSp>
              <p:nvCxnSpPr>
                <p:cNvPr id="14" name="Straight Connector 12@|9FFC:0|FBC:0|LFC:9868950|LBC:16777215"/>
                <p:cNvCxnSpPr/>
                <p:nvPr/>
              </p:nvCxnSpPr>
              <p:spPr>
                <a:xfrm>
                  <a:off x="6137756" y="2839198"/>
                  <a:ext cx="0" cy="727200"/>
                </a:xfrm>
                <a:prstGeom prst="line">
                  <a:avLst/>
                </a:prstGeom>
                <a:noFill/>
                <a:ln w="12700" cap="flat" cmpd="sng" algn="ctr">
                  <a:solidFill>
                    <a:schemeClr val="bg1">
                      <a:lumMod val="50000"/>
                    </a:schemeClr>
                  </a:solidFill>
                  <a:prstDash val="solid"/>
                  <a:miter lim="800000"/>
                  <a:headEnd type="oval"/>
                  <a:tailEnd type="oval"/>
                </a:ln>
                <a:effectLst/>
              </p:spPr>
            </p:cxnSp>
            <p:cxnSp>
              <p:nvCxnSpPr>
                <p:cNvPr id="15" name="Straight Connector 13@|9FFC:0|FBC:0|LFC:9868950|LBC:16777215"/>
                <p:cNvCxnSpPr/>
                <p:nvPr/>
              </p:nvCxnSpPr>
              <p:spPr>
                <a:xfrm>
                  <a:off x="2550494" y="3573191"/>
                  <a:ext cx="7174523" cy="0"/>
                </a:xfrm>
                <a:prstGeom prst="line">
                  <a:avLst/>
                </a:prstGeom>
                <a:noFill/>
                <a:ln w="12700" cap="flat" cmpd="sng" algn="ctr">
                  <a:solidFill>
                    <a:schemeClr val="bg1">
                      <a:lumMod val="50000"/>
                    </a:schemeClr>
                  </a:solidFill>
                  <a:prstDash val="solid"/>
                  <a:miter lim="800000"/>
                  <a:headEnd type="oval" w="med" len="med"/>
                  <a:tailEnd type="oval" w="med" len="med"/>
                </a:ln>
                <a:effectLst/>
              </p:spPr>
            </p:cxnSp>
            <p:cxnSp>
              <p:nvCxnSpPr>
                <p:cNvPr id="16" name="Straight Connector 14@|9FFC:0|FBC:0|LFC:9868950|LBC:16777215"/>
                <p:cNvCxnSpPr/>
                <p:nvPr/>
              </p:nvCxnSpPr>
              <p:spPr>
                <a:xfrm>
                  <a:off x="2550494" y="3573191"/>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7" name="Straight Connector 15@|9FFC:0|FBC:0|LFC:9868950|LBC:16777215"/>
                <p:cNvCxnSpPr/>
                <p:nvPr/>
              </p:nvCxnSpPr>
              <p:spPr>
                <a:xfrm>
                  <a:off x="9725017" y="3558092"/>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8" name="Straight Connector 21@|9FFC:0|FBC:0|LFC:9868950|LBC:16777215"/>
                <p:cNvCxnSpPr/>
                <p:nvPr/>
              </p:nvCxnSpPr>
              <p:spPr>
                <a:xfrm>
                  <a:off x="4803228" y="3566932"/>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9" name="Straight Connector 22@|9FFC:0|FBC:0|LFC:9868950|LBC:16777215"/>
                <p:cNvCxnSpPr/>
                <p:nvPr/>
              </p:nvCxnSpPr>
              <p:spPr>
                <a:xfrm>
                  <a:off x="7381415" y="3573191"/>
                  <a:ext cx="0" cy="360000"/>
                </a:xfrm>
                <a:prstGeom prst="line">
                  <a:avLst/>
                </a:prstGeom>
                <a:noFill/>
                <a:ln w="12700" cap="flat" cmpd="sng" algn="ctr">
                  <a:solidFill>
                    <a:schemeClr val="bg1">
                      <a:lumMod val="50000"/>
                    </a:schemeClr>
                  </a:solidFill>
                  <a:prstDash val="solid"/>
                  <a:miter lim="800000"/>
                  <a:headEnd type="none"/>
                  <a:tailEnd type="oval"/>
                </a:ln>
                <a:effectLst/>
              </p:spPr>
            </p:cxnSp>
          </p:grpSp>
          <p:sp>
            <p:nvSpPr>
              <p:cNvPr id="4" name="Rectangle 9"/>
              <p:cNvSpPr/>
              <p:nvPr/>
            </p:nvSpPr>
            <p:spPr>
              <a:xfrm>
                <a:off x="5414179" y="1920837"/>
                <a:ext cx="1204211" cy="1204212"/>
              </a:xfrm>
              <a:prstGeom prst="rect">
                <a:avLst/>
              </a:prstGeom>
              <a:noFill/>
              <a:ln w="25400" cmpd="sng">
                <a:solidFill>
                  <a:schemeClr val="tx1">
                    <a:lumMod val="95000"/>
                    <a:lumOff val="5000"/>
                  </a:schemeClr>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5" name="Rectangle 24"/>
              <p:cNvSpPr/>
              <p:nvPr/>
            </p:nvSpPr>
            <p:spPr>
              <a:xfrm>
                <a:off x="1883210" y="3830050"/>
                <a:ext cx="1094952" cy="1094953"/>
              </a:xfrm>
              <a:prstGeom prst="rect">
                <a:avLst/>
              </a:prstGeom>
              <a:noFill/>
              <a:ln w="25400" cmpd="sng">
                <a:solidFill>
                  <a:schemeClr val="tx2">
                    <a:lumMod val="50000"/>
                  </a:schemeClr>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6" name="Rectangle 27"/>
              <p:cNvSpPr/>
              <p:nvPr/>
            </p:nvSpPr>
            <p:spPr>
              <a:xfrm>
                <a:off x="4123375" y="3830050"/>
                <a:ext cx="1094952" cy="1094953"/>
              </a:xfrm>
              <a:prstGeom prst="rect">
                <a:avLst/>
              </a:prstGeom>
              <a:noFill/>
              <a:ln w="25400" cmpd="sng">
                <a:solidFill>
                  <a:schemeClr val="tx1">
                    <a:lumMod val="95000"/>
                    <a:lumOff val="5000"/>
                  </a:schemeClr>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7" name="Rectangle 30"/>
              <p:cNvSpPr/>
              <p:nvPr/>
            </p:nvSpPr>
            <p:spPr>
              <a:xfrm>
                <a:off x="6712262" y="3835562"/>
                <a:ext cx="1094952" cy="1094953"/>
              </a:xfrm>
              <a:prstGeom prst="rect">
                <a:avLst/>
              </a:prstGeom>
              <a:noFill/>
              <a:ln w="25400" cmpd="sng">
                <a:solidFill>
                  <a:schemeClr val="tx1">
                    <a:lumMod val="95000"/>
                    <a:lumOff val="5000"/>
                  </a:schemeClr>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8" name="Rectangle 33"/>
              <p:cNvSpPr/>
              <p:nvPr/>
            </p:nvSpPr>
            <p:spPr>
              <a:xfrm>
                <a:off x="9053883" y="3832955"/>
                <a:ext cx="1094952" cy="1094953"/>
              </a:xfrm>
              <a:prstGeom prst="rect">
                <a:avLst/>
              </a:prstGeom>
              <a:noFill/>
              <a:ln w="25400" cmpd="sng">
                <a:solidFill>
                  <a:schemeClr val="tx1">
                    <a:lumMod val="95000"/>
                    <a:lumOff val="5000"/>
                  </a:schemeClr>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latin typeface="Adobe 仿宋 Std R" panose="02020400000000000000" pitchFamily="18" charset="-122"/>
                  <a:ea typeface="Adobe 仿宋 Std R" panose="02020400000000000000" pitchFamily="18" charset="-122"/>
                  <a:cs typeface="+mn-ea"/>
                  <a:sym typeface="Arial" panose="020B0604020202020204" pitchFamily="34" charset="0"/>
                </a:endParaRPr>
              </a:p>
            </p:txBody>
          </p:sp>
          <p:sp>
            <p:nvSpPr>
              <p:cNvPr id="9" name="文本框 15"/>
              <p:cNvSpPr txBox="1"/>
              <p:nvPr/>
            </p:nvSpPr>
            <p:spPr>
              <a:xfrm>
                <a:off x="5557475" y="2371074"/>
                <a:ext cx="917617" cy="389926"/>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dirty="0">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sp>
            <p:nvSpPr>
              <p:cNvPr id="10" name="文本框 17"/>
              <p:cNvSpPr txBox="1"/>
              <p:nvPr/>
            </p:nvSpPr>
            <p:spPr>
              <a:xfrm>
                <a:off x="1959089" y="4277487"/>
                <a:ext cx="917617" cy="360479"/>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sp>
            <p:nvSpPr>
              <p:cNvPr id="11" name="文本框 18"/>
              <p:cNvSpPr txBox="1"/>
              <p:nvPr/>
            </p:nvSpPr>
            <p:spPr>
              <a:xfrm>
                <a:off x="4212041" y="4277487"/>
                <a:ext cx="917617" cy="360479"/>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sp>
            <p:nvSpPr>
              <p:cNvPr id="12" name="文本框 19"/>
              <p:cNvSpPr txBox="1"/>
              <p:nvPr/>
            </p:nvSpPr>
            <p:spPr>
              <a:xfrm>
                <a:off x="6800929" y="4277487"/>
                <a:ext cx="917617" cy="360479"/>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sp>
            <p:nvSpPr>
              <p:cNvPr id="13" name="文本框 20"/>
              <p:cNvSpPr txBox="1"/>
              <p:nvPr/>
            </p:nvSpPr>
            <p:spPr>
              <a:xfrm>
                <a:off x="9176128" y="4277487"/>
                <a:ext cx="917617" cy="360479"/>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ea typeface="Adobe 仿宋 Std R" panose="02020400000000000000" pitchFamily="18" charset="-122"/>
                    <a:sym typeface="Arial" panose="020B0604020202020204" pitchFamily="34" charset="0"/>
                  </a:rPr>
                  <a:t>关键词</a:t>
                </a:r>
                <a:endParaRPr lang="zh-CN" altLang="en-US" sz="1600" b="1" dirty="0">
                  <a:solidFill>
                    <a:schemeClr val="bg1">
                      <a:lumMod val="50000"/>
                    </a:schemeClr>
                  </a:solidFill>
                  <a:ea typeface="Adobe 仿宋 Std R" panose="02020400000000000000" pitchFamily="18" charset="-122"/>
                  <a:sym typeface="Arial" panose="020B0604020202020204" pitchFamily="34" charset="0"/>
                </a:endParaRPr>
              </a:p>
            </p:txBody>
          </p:sp>
        </p:grpSp>
        <p:sp>
          <p:nvSpPr>
            <p:cNvPr id="20" name="矩形​​ 9"/>
            <p:cNvSpPr/>
            <p:nvPr/>
          </p:nvSpPr>
          <p:spPr>
            <a:xfrm>
              <a:off x="1474490" y="3417888"/>
              <a:ext cx="6265862" cy="1045351"/>
            </a:xfrm>
            <a:prstGeom prst="rect">
              <a:avLst/>
            </a:prstGeom>
          </p:spPr>
          <p:txBody>
            <a:bodyPr>
              <a:spAutoFit/>
            </a:bodyPr>
            <a:lstStyle/>
            <a:p>
              <a:pPr algn="just">
                <a:lnSpc>
                  <a:spcPct val="120000"/>
                </a:lnSpc>
              </a:pPr>
              <a:r>
                <a:rPr lang="zh-CN" altLang="en-US" sz="18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1800">
                <a:solidFill>
                  <a:schemeClr val="tx1">
                    <a:lumMod val="75000"/>
                    <a:lumOff val="25000"/>
                  </a:schemeClr>
                </a:solidFill>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827584" y="843558"/>
            <a:ext cx="7560841" cy="4034298"/>
            <a:chOff x="827584" y="843558"/>
            <a:chExt cx="7560841" cy="4034298"/>
          </a:xfrm>
        </p:grpSpPr>
        <p:grpSp>
          <p:nvGrpSpPr>
            <p:cNvPr id="2" name="组合 1"/>
            <p:cNvGrpSpPr/>
            <p:nvPr/>
          </p:nvGrpSpPr>
          <p:grpSpPr>
            <a:xfrm>
              <a:off x="1979712" y="843558"/>
              <a:ext cx="5074399" cy="4034298"/>
              <a:chOff x="2228926" y="896938"/>
              <a:chExt cx="7446180" cy="5919934"/>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28926" y="1889708"/>
                <a:ext cx="4657898" cy="3881581"/>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0775" y="896938"/>
                <a:ext cx="5214331" cy="4345276"/>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7984" y="3108756"/>
                <a:ext cx="4449739" cy="3708116"/>
              </a:xfrm>
              <a:prstGeom prst="rect">
                <a:avLst/>
              </a:prstGeom>
            </p:spPr>
          </p:pic>
        </p:grpSp>
        <p:sp>
          <p:nvSpPr>
            <p:cNvPr id="6" name="矩形 5"/>
            <p:cNvSpPr/>
            <p:nvPr/>
          </p:nvSpPr>
          <p:spPr>
            <a:xfrm>
              <a:off x="2987824" y="2499742"/>
              <a:ext cx="1152128" cy="646331"/>
            </a:xfrm>
            <a:prstGeom prst="rect">
              <a:avLst/>
            </a:prstGeom>
          </p:spPr>
          <p:txBody>
            <a:bodyPr wrap="square">
              <a:spAutoFit/>
            </a:bodyPr>
            <a:lstStyle/>
            <a:p>
              <a:r>
                <a:rPr lang="zh-CN" altLang="en-US" sz="1800">
                  <a:ea typeface="长城行楷体" panose="02010609000101010101" pitchFamily="49" charset="-122"/>
                </a:rPr>
                <a:t>点击此处添加标题</a:t>
              </a:r>
              <a:endParaRPr lang="zh-CN" altLang="en-US" sz="1800" dirty="0">
                <a:ea typeface="长城行楷体" panose="02010609000101010101" pitchFamily="49" charset="-122"/>
              </a:endParaRPr>
            </a:p>
          </p:txBody>
        </p:sp>
        <p:sp>
          <p:nvSpPr>
            <p:cNvPr id="7" name="矩形 6"/>
            <p:cNvSpPr/>
            <p:nvPr/>
          </p:nvSpPr>
          <p:spPr>
            <a:xfrm>
              <a:off x="4644008" y="1851670"/>
              <a:ext cx="1152128" cy="646331"/>
            </a:xfrm>
            <a:prstGeom prst="rect">
              <a:avLst/>
            </a:prstGeom>
          </p:spPr>
          <p:txBody>
            <a:bodyPr wrap="square">
              <a:spAutoFit/>
            </a:bodyPr>
            <a:lstStyle/>
            <a:p>
              <a:r>
                <a:rPr lang="zh-CN" altLang="en-US" sz="1800">
                  <a:ea typeface="长城行楷体" panose="02010609000101010101" pitchFamily="49" charset="-122"/>
                </a:rPr>
                <a:t>点击此处添加标题</a:t>
              </a:r>
              <a:endParaRPr lang="zh-CN" altLang="en-US" sz="1800" dirty="0">
                <a:ea typeface="长城行楷体" panose="02010609000101010101" pitchFamily="49" charset="-122"/>
              </a:endParaRPr>
            </a:p>
          </p:txBody>
        </p:sp>
        <p:sp>
          <p:nvSpPr>
            <p:cNvPr id="8" name="矩形 7"/>
            <p:cNvSpPr/>
            <p:nvPr/>
          </p:nvSpPr>
          <p:spPr>
            <a:xfrm>
              <a:off x="4283968" y="3291830"/>
              <a:ext cx="1152128" cy="646331"/>
            </a:xfrm>
            <a:prstGeom prst="rect">
              <a:avLst/>
            </a:prstGeom>
          </p:spPr>
          <p:txBody>
            <a:bodyPr wrap="square">
              <a:spAutoFit/>
            </a:bodyPr>
            <a:lstStyle/>
            <a:p>
              <a:r>
                <a:rPr lang="zh-CN" altLang="en-US" sz="1800">
                  <a:ea typeface="长城行楷体" panose="02010609000101010101" pitchFamily="49" charset="-122"/>
                </a:rPr>
                <a:t>点击此处添加标题</a:t>
              </a:r>
              <a:endParaRPr lang="zh-CN" altLang="en-US" sz="1800" dirty="0">
                <a:ea typeface="长城行楷体" panose="02010609000101010101" pitchFamily="49" charset="-122"/>
              </a:endParaRPr>
            </a:p>
          </p:txBody>
        </p:sp>
        <p:sp>
          <p:nvSpPr>
            <p:cNvPr id="9" name="文本框 8"/>
            <p:cNvSpPr txBox="1"/>
            <p:nvPr/>
          </p:nvSpPr>
          <p:spPr>
            <a:xfrm>
              <a:off x="827584" y="278777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0" name="文本框 9"/>
            <p:cNvSpPr txBox="1"/>
            <p:nvPr/>
          </p:nvSpPr>
          <p:spPr>
            <a:xfrm>
              <a:off x="6516216" y="3291830"/>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1" name="文本框 10"/>
            <p:cNvSpPr txBox="1"/>
            <p:nvPr/>
          </p:nvSpPr>
          <p:spPr>
            <a:xfrm>
              <a:off x="6660232" y="134761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0" name="Freeform 7"/>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1"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2"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3"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4"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5"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6"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7"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8"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9"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10"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298" name="矩形 16"/>
              <p:cNvSpPr>
                <a:spLocks noChangeArrowheads="1"/>
              </p:cNvSpPr>
              <p:nvPr/>
            </p:nvSpPr>
            <p:spPr bwMode="auto">
              <a:xfrm>
                <a:off x="6182628" y="1157036"/>
                <a:ext cx="698023" cy="70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三</a:t>
                </a:r>
                <a:endParaRPr lang="zh-CN" altLang="en-US" sz="4000">
                  <a:solidFill>
                    <a:srgbClr val="FF0000"/>
                  </a:solidFill>
                  <a:latin typeface="隶书" panose="02010509060101010101" pitchFamily="49" charset="-122"/>
                  <a:ea typeface="隶书" panose="02010509060101010101" pitchFamily="49" charset="-122"/>
                </a:endParaRPr>
              </a:p>
            </p:txBody>
          </p:sp>
        </p:grpSp>
        <p:sp>
          <p:nvSpPr>
            <p:cNvPr id="79" name="标题 1"/>
            <p:cNvSpPr txBox="1"/>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3648" y="1851670"/>
            <a:ext cx="6885951" cy="1483516"/>
            <a:chOff x="1438652" y="2983077"/>
            <a:chExt cx="9325420" cy="2009078"/>
          </a:xfrm>
        </p:grpSpPr>
        <p:grpSp>
          <p:nvGrpSpPr>
            <p:cNvPr id="3" name="组合 2"/>
            <p:cNvGrpSpPr/>
            <p:nvPr/>
          </p:nvGrpSpPr>
          <p:grpSpPr>
            <a:xfrm>
              <a:off x="1438652" y="2983077"/>
              <a:ext cx="2046796" cy="2009078"/>
              <a:chOff x="7389813" y="4141788"/>
              <a:chExt cx="1636712" cy="1606551"/>
            </a:xfrm>
            <a:solidFill>
              <a:srgbClr val="212121"/>
            </a:solidFill>
          </p:grpSpPr>
          <p:sp>
            <p:nvSpPr>
              <p:cNvPr id="17" name="MH_Other_10"/>
              <p:cNvSpPr/>
              <p:nvPr>
                <p:custDataLst>
                  <p:tags r:id="rId1"/>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3"/>
            <p:cNvGrpSpPr/>
            <p:nvPr/>
          </p:nvGrpSpPr>
          <p:grpSpPr>
            <a:xfrm>
              <a:off x="5077964" y="2983077"/>
              <a:ext cx="2046796" cy="2009078"/>
              <a:chOff x="7389813" y="4141788"/>
              <a:chExt cx="1636712" cy="1606551"/>
            </a:xfrm>
            <a:solidFill>
              <a:srgbClr val="212121"/>
            </a:solidFill>
          </p:grpSpPr>
          <p:sp>
            <p:nvSpPr>
              <p:cNvPr id="14" name="MH_Other_10"/>
              <p:cNvSpPr/>
              <p:nvPr>
                <p:custDataLst>
                  <p:tags r:id="rId4"/>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MH_Other_11"/>
              <p:cNvSpPr>
                <a:spLocks noEditPoints="1"/>
              </p:cNvSpPr>
              <p:nvPr>
                <p:custDataLst>
                  <p:tags r:id="rId5"/>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MH_Other_12"/>
              <p:cNvSpPr>
                <a:spLocks noEditPoints="1"/>
              </p:cNvSpPr>
              <p:nvPr>
                <p:custDataLst>
                  <p:tags r:id="rId6"/>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 name="组合 4"/>
            <p:cNvGrpSpPr/>
            <p:nvPr/>
          </p:nvGrpSpPr>
          <p:grpSpPr>
            <a:xfrm>
              <a:off x="8717276" y="2983077"/>
              <a:ext cx="2046796" cy="2009078"/>
              <a:chOff x="7389813" y="4141788"/>
              <a:chExt cx="1636712" cy="1606551"/>
            </a:xfrm>
            <a:solidFill>
              <a:srgbClr val="212121"/>
            </a:solidFill>
          </p:grpSpPr>
          <p:sp>
            <p:nvSpPr>
              <p:cNvPr id="11" name="MH_Other_10"/>
              <p:cNvSpPr/>
              <p:nvPr>
                <p:custDataLst>
                  <p:tags r:id="rId7"/>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MH_Other_11"/>
              <p:cNvSpPr>
                <a:spLocks noEditPoints="1"/>
              </p:cNvSpPr>
              <p:nvPr>
                <p:custDataLst>
                  <p:tags r:id="rId8"/>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MH_Other_12"/>
              <p:cNvSpPr>
                <a:spLocks noEditPoints="1"/>
              </p:cNvSpPr>
              <p:nvPr>
                <p:custDataLst>
                  <p:tags r:id="rId9"/>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6329" y="3781349"/>
              <a:ext cx="975116" cy="347017"/>
            </a:xfrm>
            <a:prstGeom prst="rect">
              <a:avLst/>
            </a:prstGeom>
          </p:spPr>
        </p:pic>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33460" y="3841229"/>
              <a:ext cx="975116" cy="347017"/>
            </a:xfrm>
            <a:prstGeom prst="rect">
              <a:avLst/>
            </a:prstGeom>
          </p:spPr>
        </p:pic>
        <p:sp>
          <p:nvSpPr>
            <p:cNvPr id="8" name="文本框 7"/>
            <p:cNvSpPr txBox="1"/>
            <p:nvPr/>
          </p:nvSpPr>
          <p:spPr>
            <a:xfrm>
              <a:off x="1596472" y="3497492"/>
              <a:ext cx="1731158" cy="1250436"/>
            </a:xfrm>
            <a:prstGeom prst="rect">
              <a:avLst/>
            </a:prstGeom>
            <a:noFill/>
          </p:spPr>
          <p:txBody>
            <a:bodyPr wrap="square" rtlCol="0">
              <a:spAutoFit/>
            </a:bodyPr>
            <a:lstStyle/>
            <a:p>
              <a:pPr algn="ctr"/>
              <a:r>
                <a:rPr lang="zh-CN" altLang="en-US" dirty="0">
                  <a:solidFill>
                    <a:schemeClr val="bg1"/>
                  </a:solidFill>
                  <a:latin typeface="禹卫书法行书简体" panose="02000603000000000000" pitchFamily="2" charset="-122"/>
                  <a:ea typeface="长城行楷体" panose="02010609000101010101" pitchFamily="49" charset="-122"/>
                </a:rPr>
                <a:t>点击此处添加描述文字</a:t>
              </a:r>
              <a:endParaRPr lang="zh-CN" altLang="en-US" dirty="0">
                <a:solidFill>
                  <a:schemeClr val="bg1"/>
                </a:solidFill>
                <a:latin typeface="禹卫书法行书简体" panose="02000603000000000000" pitchFamily="2" charset="-122"/>
                <a:ea typeface="长城行楷体" panose="02010609000101010101" pitchFamily="49" charset="-122"/>
              </a:endParaRPr>
            </a:p>
          </p:txBody>
        </p:sp>
        <p:sp>
          <p:nvSpPr>
            <p:cNvPr id="9" name="文本框 8"/>
            <p:cNvSpPr txBox="1"/>
            <p:nvPr/>
          </p:nvSpPr>
          <p:spPr>
            <a:xfrm>
              <a:off x="5203965" y="3539357"/>
              <a:ext cx="1731158" cy="1250436"/>
            </a:xfrm>
            <a:prstGeom prst="rect">
              <a:avLst/>
            </a:prstGeom>
            <a:noFill/>
          </p:spPr>
          <p:txBody>
            <a:bodyPr wrap="square" rtlCol="0">
              <a:spAutoFit/>
            </a:bodyPr>
            <a:lstStyle/>
            <a:p>
              <a:pPr algn="ctr"/>
              <a:r>
                <a:rPr lang="zh-CN" altLang="en-US" dirty="0">
                  <a:solidFill>
                    <a:schemeClr val="bg1"/>
                  </a:solidFill>
                  <a:latin typeface="禹卫书法行书简体" panose="02000603000000000000" pitchFamily="2" charset="-122"/>
                  <a:ea typeface="长城行楷体" panose="02010609000101010101" pitchFamily="49" charset="-122"/>
                </a:rPr>
                <a:t>点击此处添加描述文字</a:t>
              </a:r>
              <a:endParaRPr lang="zh-CN" altLang="en-US" dirty="0">
                <a:solidFill>
                  <a:schemeClr val="bg1"/>
                </a:solidFill>
                <a:latin typeface="禹卫书法行书简体" panose="02000603000000000000" pitchFamily="2" charset="-122"/>
                <a:ea typeface="长城行楷体" panose="02010609000101010101" pitchFamily="49" charset="-122"/>
              </a:endParaRPr>
            </a:p>
          </p:txBody>
        </p:sp>
        <p:sp>
          <p:nvSpPr>
            <p:cNvPr id="10" name="文本框 9"/>
            <p:cNvSpPr txBox="1"/>
            <p:nvPr/>
          </p:nvSpPr>
          <p:spPr>
            <a:xfrm>
              <a:off x="8889495" y="3497490"/>
              <a:ext cx="1731158" cy="1250436"/>
            </a:xfrm>
            <a:prstGeom prst="rect">
              <a:avLst/>
            </a:prstGeom>
            <a:noFill/>
          </p:spPr>
          <p:txBody>
            <a:bodyPr wrap="square" rtlCol="0">
              <a:spAutoFit/>
            </a:bodyPr>
            <a:lstStyle/>
            <a:p>
              <a:pPr algn="ctr"/>
              <a:r>
                <a:rPr lang="zh-CN" altLang="en-US" dirty="0">
                  <a:solidFill>
                    <a:schemeClr val="bg1"/>
                  </a:solidFill>
                  <a:latin typeface="禹卫书法行书简体" panose="02000603000000000000" pitchFamily="2" charset="-122"/>
                  <a:ea typeface="长城行楷体" panose="02010609000101010101" pitchFamily="49" charset="-122"/>
                </a:rPr>
                <a:t>点击此处添加描述文字</a:t>
              </a:r>
              <a:endParaRPr lang="zh-CN" altLang="en-US" dirty="0">
                <a:solidFill>
                  <a:schemeClr val="bg1"/>
                </a:solidFill>
                <a:latin typeface="禹卫书法行书简体" panose="02000603000000000000" pitchFamily="2" charset="-122"/>
                <a:ea typeface="长城行楷体"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noChangeArrowheads="1"/>
          </p:cNvSpPr>
          <p:nvPr/>
        </p:nvSpPr>
        <p:spPr bwMode="auto">
          <a:xfrm>
            <a:off x="814567" y="1131590"/>
            <a:ext cx="1779587"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3" name="Picture 3"/>
          <p:cNvPicPr>
            <a:picLocks noChangeAspect="1" noChangeArrowheads="1"/>
          </p:cNvPicPr>
          <p:nvPr/>
        </p:nvPicPr>
        <p:blipFill>
          <a:blip r:embed="rId1">
            <a:extLst>
              <a:ext uri="{28A0092B-C50C-407E-A947-70E740481C1C}">
                <a14:useLocalDpi xmlns:a14="http://schemas.microsoft.com/office/drawing/2010/main" val="0"/>
              </a:ext>
            </a:extLst>
          </a:blip>
          <a:srcRect l="2766" r="7205" b="57680"/>
          <a:stretch>
            <a:fillRect/>
          </a:stretch>
        </p:blipFill>
        <p:spPr bwMode="auto">
          <a:xfrm rot="-8589795" flipH="1" flipV="1">
            <a:off x="187504" y="2174577"/>
            <a:ext cx="245427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7"/>
          <p:cNvSpPr>
            <a:spLocks noChangeArrowheads="1"/>
          </p:cNvSpPr>
          <p:nvPr/>
        </p:nvSpPr>
        <p:spPr bwMode="auto">
          <a:xfrm>
            <a:off x="3770492" y="1131590"/>
            <a:ext cx="1779587"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l="2766" r="7205" b="57680"/>
          <a:stretch>
            <a:fillRect/>
          </a:stretch>
        </p:blipFill>
        <p:spPr bwMode="auto">
          <a:xfrm rot="-8589795" flipH="1" flipV="1">
            <a:off x="3143429" y="2174577"/>
            <a:ext cx="245268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7"/>
          <p:cNvSpPr>
            <a:spLocks noChangeArrowheads="1"/>
          </p:cNvSpPr>
          <p:nvPr/>
        </p:nvSpPr>
        <p:spPr bwMode="auto">
          <a:xfrm>
            <a:off x="6829604" y="1131590"/>
            <a:ext cx="1779588"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lumMod val="50000"/>
            </a:schemeClr>
          </a:solidFill>
          <a:ln>
            <a:noFill/>
          </a:ln>
        </p:spPr>
        <p:txBody>
          <a:bodyPr/>
          <a:lstStyle/>
          <a:p>
            <a:endParaRPr lang="zh-CN" altLang="en-US"/>
          </a:p>
        </p:txBody>
      </p:sp>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l="2766" r="7205" b="57680"/>
          <a:stretch>
            <a:fillRect/>
          </a:stretch>
        </p:blipFill>
        <p:spPr bwMode="auto">
          <a:xfrm rot="-8589795" flipH="1" flipV="1">
            <a:off x="6202542" y="2174577"/>
            <a:ext cx="245427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1"/>
          <p:cNvSpPr txBox="1">
            <a:spLocks noChangeArrowheads="1"/>
          </p:cNvSpPr>
          <p:nvPr/>
        </p:nvSpPr>
        <p:spPr bwMode="auto">
          <a:xfrm>
            <a:off x="1086366" y="176976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a:latin typeface="Adobe 仿宋 Std R" panose="02020400000000000000" pitchFamily="18" charset="-122"/>
                <a:ea typeface="Adobe 仿宋 Std R" panose="02020400000000000000" pitchFamily="18" charset="-122"/>
              </a:rPr>
              <a:t>标题内容</a:t>
            </a:r>
            <a:endParaRPr lang="zh-CN" altLang="en-US" sz="2000">
              <a:latin typeface="Adobe 仿宋 Std R" panose="02020400000000000000" pitchFamily="18" charset="-122"/>
              <a:ea typeface="Adobe 仿宋 Std R" panose="02020400000000000000" pitchFamily="18" charset="-122"/>
            </a:endParaRPr>
          </a:p>
        </p:txBody>
      </p:sp>
      <p:sp>
        <p:nvSpPr>
          <p:cNvPr id="9" name="TextBox 12"/>
          <p:cNvSpPr txBox="1">
            <a:spLocks noChangeArrowheads="1"/>
          </p:cNvSpPr>
          <p:nvPr/>
        </p:nvSpPr>
        <p:spPr bwMode="auto">
          <a:xfrm>
            <a:off x="4084360" y="176976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a:latin typeface="Adobe 仿宋 Std R" panose="02020400000000000000" pitchFamily="18" charset="-122"/>
                <a:ea typeface="Adobe 仿宋 Std R" panose="02020400000000000000" pitchFamily="18" charset="-122"/>
              </a:rPr>
              <a:t>标题内容</a:t>
            </a:r>
            <a:endParaRPr lang="zh-CN" altLang="en-US" sz="2000">
              <a:latin typeface="Adobe 仿宋 Std R" panose="02020400000000000000" pitchFamily="18" charset="-122"/>
              <a:ea typeface="Adobe 仿宋 Std R" panose="02020400000000000000" pitchFamily="18" charset="-122"/>
            </a:endParaRPr>
          </a:p>
        </p:txBody>
      </p:sp>
      <p:sp>
        <p:nvSpPr>
          <p:cNvPr id="10" name="TextBox 13"/>
          <p:cNvSpPr txBox="1">
            <a:spLocks noChangeArrowheads="1"/>
          </p:cNvSpPr>
          <p:nvPr/>
        </p:nvSpPr>
        <p:spPr bwMode="auto">
          <a:xfrm>
            <a:off x="6989942" y="1769765"/>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a:latin typeface="Adobe 仿宋 Std R" panose="02020400000000000000" pitchFamily="18" charset="-122"/>
                <a:ea typeface="Adobe 仿宋 Std R" panose="02020400000000000000" pitchFamily="18" charset="-122"/>
              </a:rPr>
              <a:t>标题内容</a:t>
            </a:r>
            <a:endParaRPr lang="zh-CN" altLang="en-US" sz="2000">
              <a:latin typeface="Adobe 仿宋 Std R" panose="02020400000000000000" pitchFamily="18" charset="-122"/>
              <a:ea typeface="Adobe 仿宋 Std R" panose="02020400000000000000" pitchFamily="18" charset="-122"/>
            </a:endParaRPr>
          </a:p>
        </p:txBody>
      </p:sp>
      <p:sp>
        <p:nvSpPr>
          <p:cNvPr id="11" name="矩形​​ 9"/>
          <p:cNvSpPr/>
          <p:nvPr/>
        </p:nvSpPr>
        <p:spPr>
          <a:xfrm>
            <a:off x="1474490" y="3417888"/>
            <a:ext cx="6265862" cy="1045351"/>
          </a:xfrm>
          <a:prstGeom prst="rect">
            <a:avLst/>
          </a:prstGeom>
        </p:spPr>
        <p:txBody>
          <a:bodyPr>
            <a:spAutoFit/>
          </a:bodyPr>
          <a:lstStyle/>
          <a:p>
            <a:pPr algn="just">
              <a:lnSpc>
                <a:spcPct val="120000"/>
              </a:lnSpc>
            </a:pPr>
            <a:r>
              <a:rPr lang="zh-CN" altLang="en-US" sz="18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1800">
              <a:solidFill>
                <a:schemeClr val="tx1">
                  <a:lumMod val="75000"/>
                  <a:lumOff val="25000"/>
                </a:schemeClr>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300"/>
                                        <p:tgtEl>
                                          <p:spTgt spid="3"/>
                                        </p:tgtEl>
                                      </p:cBhvr>
                                    </p:animEffect>
                                  </p:childTnLst>
                                </p:cTn>
                              </p:par>
                              <p:par>
                                <p:cTn id="8" presetID="22" presetClass="entr" presetSubtype="4"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300"/>
                                        <p:tgtEl>
                                          <p:spTgt spid="5"/>
                                        </p:tgtEl>
                                      </p:cBhvr>
                                    </p:animEffect>
                                  </p:childTnLst>
                                </p:cTn>
                              </p:par>
                              <p:par>
                                <p:cTn id="11" presetID="22" presetClass="entr" presetSubtype="4" fill="hold" nodeType="withEffect">
                                  <p:stCondLst>
                                    <p:cond delay="2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300"/>
                                        <p:tgtEl>
                                          <p:spTgt spid="7"/>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400" fill="hold"/>
                                        <p:tgtEl>
                                          <p:spTgt spid="8"/>
                                        </p:tgtEl>
                                        <p:attrNameLst>
                                          <p:attrName>ppt_w</p:attrName>
                                        </p:attrNameLst>
                                      </p:cBhvr>
                                      <p:tavLst>
                                        <p:tav tm="0">
                                          <p:val>
                                            <p:fltVal val="0"/>
                                          </p:val>
                                        </p:tav>
                                        <p:tav tm="100000">
                                          <p:val>
                                            <p:strVal val="#ppt_w"/>
                                          </p:val>
                                        </p:tav>
                                      </p:tavLst>
                                    </p:anim>
                                    <p:anim calcmode="lin" valueType="num">
                                      <p:cBhvr>
                                        <p:cTn id="34" dur="400" fill="hold"/>
                                        <p:tgtEl>
                                          <p:spTgt spid="8"/>
                                        </p:tgtEl>
                                        <p:attrNameLst>
                                          <p:attrName>ppt_h</p:attrName>
                                        </p:attrNameLst>
                                      </p:cBhvr>
                                      <p:tavLst>
                                        <p:tav tm="0">
                                          <p:val>
                                            <p:fltVal val="0"/>
                                          </p:val>
                                        </p:tav>
                                        <p:tav tm="100000">
                                          <p:val>
                                            <p:strVal val="#ppt_h"/>
                                          </p:val>
                                        </p:tav>
                                      </p:tavLst>
                                    </p:anim>
                                    <p:anim calcmode="lin" valueType="num">
                                      <p:cBhvr>
                                        <p:cTn id="35" dur="400" fill="hold"/>
                                        <p:tgtEl>
                                          <p:spTgt spid="8"/>
                                        </p:tgtEl>
                                        <p:attrNameLst>
                                          <p:attrName>style.rotation</p:attrName>
                                        </p:attrNameLst>
                                      </p:cBhvr>
                                      <p:tavLst>
                                        <p:tav tm="0">
                                          <p:val>
                                            <p:fltVal val="90"/>
                                          </p:val>
                                        </p:tav>
                                        <p:tav tm="100000">
                                          <p:val>
                                            <p:fltVal val="0"/>
                                          </p:val>
                                        </p:tav>
                                      </p:tavLst>
                                    </p:anim>
                                    <p:animEffect transition="in" filter="fade">
                                      <p:cBhvr>
                                        <p:cTn id="36" dur="400"/>
                                        <p:tgtEl>
                                          <p:spTgt spid="8"/>
                                        </p:tgtEl>
                                      </p:cBhvr>
                                    </p:animEffect>
                                  </p:childTnLst>
                                </p:cTn>
                              </p:par>
                              <p:par>
                                <p:cTn id="37" presetID="31" presetClass="entr" presetSubtype="0" fill="hold" grpId="0" nodeType="withEffect">
                                  <p:stCondLst>
                                    <p:cond delay="100"/>
                                  </p:stCondLst>
                                  <p:childTnLst>
                                    <p:set>
                                      <p:cBhvr>
                                        <p:cTn id="38" dur="1" fill="hold">
                                          <p:stCondLst>
                                            <p:cond delay="0"/>
                                          </p:stCondLst>
                                        </p:cTn>
                                        <p:tgtEl>
                                          <p:spTgt spid="9"/>
                                        </p:tgtEl>
                                        <p:attrNameLst>
                                          <p:attrName>style.visibility</p:attrName>
                                        </p:attrNameLst>
                                      </p:cBhvr>
                                      <p:to>
                                        <p:strVal val="visible"/>
                                      </p:to>
                                    </p:set>
                                    <p:anim calcmode="lin" valueType="num">
                                      <p:cBhvr>
                                        <p:cTn id="39" dur="400" fill="hold"/>
                                        <p:tgtEl>
                                          <p:spTgt spid="9"/>
                                        </p:tgtEl>
                                        <p:attrNameLst>
                                          <p:attrName>ppt_w</p:attrName>
                                        </p:attrNameLst>
                                      </p:cBhvr>
                                      <p:tavLst>
                                        <p:tav tm="0">
                                          <p:val>
                                            <p:fltVal val="0"/>
                                          </p:val>
                                        </p:tav>
                                        <p:tav tm="100000">
                                          <p:val>
                                            <p:strVal val="#ppt_w"/>
                                          </p:val>
                                        </p:tav>
                                      </p:tavLst>
                                    </p:anim>
                                    <p:anim calcmode="lin" valueType="num">
                                      <p:cBhvr>
                                        <p:cTn id="40" dur="400" fill="hold"/>
                                        <p:tgtEl>
                                          <p:spTgt spid="9"/>
                                        </p:tgtEl>
                                        <p:attrNameLst>
                                          <p:attrName>ppt_h</p:attrName>
                                        </p:attrNameLst>
                                      </p:cBhvr>
                                      <p:tavLst>
                                        <p:tav tm="0">
                                          <p:val>
                                            <p:fltVal val="0"/>
                                          </p:val>
                                        </p:tav>
                                        <p:tav tm="100000">
                                          <p:val>
                                            <p:strVal val="#ppt_h"/>
                                          </p:val>
                                        </p:tav>
                                      </p:tavLst>
                                    </p:anim>
                                    <p:anim calcmode="lin" valueType="num">
                                      <p:cBhvr>
                                        <p:cTn id="41" dur="400" fill="hold"/>
                                        <p:tgtEl>
                                          <p:spTgt spid="9"/>
                                        </p:tgtEl>
                                        <p:attrNameLst>
                                          <p:attrName>style.rotation</p:attrName>
                                        </p:attrNameLst>
                                      </p:cBhvr>
                                      <p:tavLst>
                                        <p:tav tm="0">
                                          <p:val>
                                            <p:fltVal val="90"/>
                                          </p:val>
                                        </p:tav>
                                        <p:tav tm="100000">
                                          <p:val>
                                            <p:fltVal val="0"/>
                                          </p:val>
                                        </p:tav>
                                      </p:tavLst>
                                    </p:anim>
                                    <p:animEffect transition="in" filter="fade">
                                      <p:cBhvr>
                                        <p:cTn id="42" dur="400"/>
                                        <p:tgtEl>
                                          <p:spTgt spid="9"/>
                                        </p:tgtEl>
                                      </p:cBhvr>
                                    </p:animEffect>
                                  </p:childTnLst>
                                </p:cTn>
                              </p:par>
                              <p:par>
                                <p:cTn id="43" presetID="31" presetClass="entr" presetSubtype="0" fill="hold" grpId="0" nodeType="withEffect">
                                  <p:stCondLst>
                                    <p:cond delay="2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400" fill="hold"/>
                                        <p:tgtEl>
                                          <p:spTgt spid="10"/>
                                        </p:tgtEl>
                                        <p:attrNameLst>
                                          <p:attrName>ppt_w</p:attrName>
                                        </p:attrNameLst>
                                      </p:cBhvr>
                                      <p:tavLst>
                                        <p:tav tm="0">
                                          <p:val>
                                            <p:fltVal val="0"/>
                                          </p:val>
                                        </p:tav>
                                        <p:tav tm="100000">
                                          <p:val>
                                            <p:strVal val="#ppt_w"/>
                                          </p:val>
                                        </p:tav>
                                      </p:tavLst>
                                    </p:anim>
                                    <p:anim calcmode="lin" valueType="num">
                                      <p:cBhvr>
                                        <p:cTn id="46" dur="400" fill="hold"/>
                                        <p:tgtEl>
                                          <p:spTgt spid="10"/>
                                        </p:tgtEl>
                                        <p:attrNameLst>
                                          <p:attrName>ppt_h</p:attrName>
                                        </p:attrNameLst>
                                      </p:cBhvr>
                                      <p:tavLst>
                                        <p:tav tm="0">
                                          <p:val>
                                            <p:fltVal val="0"/>
                                          </p:val>
                                        </p:tav>
                                        <p:tav tm="100000">
                                          <p:val>
                                            <p:strVal val="#ppt_h"/>
                                          </p:val>
                                        </p:tav>
                                      </p:tavLst>
                                    </p:anim>
                                    <p:anim calcmode="lin" valueType="num">
                                      <p:cBhvr>
                                        <p:cTn id="47" dur="400" fill="hold"/>
                                        <p:tgtEl>
                                          <p:spTgt spid="10"/>
                                        </p:tgtEl>
                                        <p:attrNameLst>
                                          <p:attrName>style.rotation</p:attrName>
                                        </p:attrNameLst>
                                      </p:cBhvr>
                                      <p:tavLst>
                                        <p:tav tm="0">
                                          <p:val>
                                            <p:fltVal val="90"/>
                                          </p:val>
                                        </p:tav>
                                        <p:tav tm="100000">
                                          <p:val>
                                            <p:fltVal val="0"/>
                                          </p:val>
                                        </p:tav>
                                      </p:tavLst>
                                    </p:anim>
                                    <p:animEffect transition="in" filter="fade">
                                      <p:cBhvr>
                                        <p:cTn id="48" dur="400"/>
                                        <p:tgtEl>
                                          <p:spTgt spid="10"/>
                                        </p:tgtEl>
                                      </p:cBhvr>
                                    </p:animEffect>
                                  </p:childTnLst>
                                </p:cTn>
                              </p:par>
                              <p:par>
                                <p:cTn id="49" presetID="22" presetClass="entr" presetSubtype="1" fill="hold" grpId="0" nodeType="withEffect">
                                  <p:stCondLst>
                                    <p:cond delay="100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043608" y="992188"/>
            <a:ext cx="4052335" cy="3417421"/>
            <a:chOff x="1412696" y="992188"/>
            <a:chExt cx="4052335" cy="3417421"/>
          </a:xfrm>
        </p:grpSpPr>
        <p:sp>
          <p:nvSpPr>
            <p:cNvPr id="3" name="Freeform 6"/>
            <p:cNvSpPr>
              <a:spLocks noChangeArrowheads="1"/>
            </p:cNvSpPr>
            <p:nvPr/>
          </p:nvSpPr>
          <p:spPr bwMode="auto">
            <a:xfrm>
              <a:off x="4886684" y="3732757"/>
              <a:ext cx="133615" cy="320871"/>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lumMod val="50000"/>
              </a:schemeClr>
            </a:solidFill>
            <a:ln w="8">
              <a:solidFill>
                <a:srgbClr val="FFFFFF"/>
              </a:solidFill>
              <a:round/>
            </a:ln>
          </p:spPr>
          <p:txBody>
            <a:bodyPr/>
            <a:lstStyle/>
            <a:p>
              <a:endParaRPr lang="zh-CN" altLang="en-US"/>
            </a:p>
          </p:txBody>
        </p:sp>
        <p:sp>
          <p:nvSpPr>
            <p:cNvPr id="4" name="Freeform 7"/>
            <p:cNvSpPr>
              <a:spLocks noChangeArrowheads="1"/>
            </p:cNvSpPr>
            <p:nvPr/>
          </p:nvSpPr>
          <p:spPr bwMode="auto">
            <a:xfrm>
              <a:off x="3910417" y="4244784"/>
              <a:ext cx="206762" cy="16482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lumMod val="50000"/>
              </a:schemeClr>
            </a:solidFill>
            <a:ln w="8">
              <a:solidFill>
                <a:srgbClr val="FFFFFF"/>
              </a:solidFill>
              <a:round/>
            </a:ln>
          </p:spPr>
          <p:txBody>
            <a:bodyPr/>
            <a:lstStyle/>
            <a:p>
              <a:endParaRPr lang="zh-CN" altLang="en-US"/>
            </a:p>
          </p:txBody>
        </p:sp>
        <p:sp>
          <p:nvSpPr>
            <p:cNvPr id="5" name="Freeform 8"/>
            <p:cNvSpPr>
              <a:spLocks noChangeArrowheads="1"/>
            </p:cNvSpPr>
            <p:nvPr/>
          </p:nvSpPr>
          <p:spPr bwMode="auto">
            <a:xfrm>
              <a:off x="2992668" y="3334838"/>
              <a:ext cx="711963" cy="785109"/>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lumMod val="50000"/>
              </a:schemeClr>
            </a:solidFill>
            <a:ln w="8">
              <a:solidFill>
                <a:srgbClr val="FFFFFF"/>
              </a:solidFill>
              <a:round/>
            </a:ln>
          </p:spPr>
          <p:txBody>
            <a:bodyPr/>
            <a:lstStyle/>
            <a:p>
              <a:endParaRPr lang="zh-CN" altLang="en-US"/>
            </a:p>
          </p:txBody>
        </p:sp>
        <p:sp>
          <p:nvSpPr>
            <p:cNvPr id="6" name="Freeform 9"/>
            <p:cNvSpPr>
              <a:spLocks noChangeArrowheads="1"/>
            </p:cNvSpPr>
            <p:nvPr/>
          </p:nvSpPr>
          <p:spPr bwMode="auto">
            <a:xfrm>
              <a:off x="3592472" y="3644005"/>
              <a:ext cx="605656" cy="460338"/>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lumMod val="50000"/>
              </a:schemeClr>
            </a:solidFill>
            <a:ln w="8">
              <a:solidFill>
                <a:srgbClr val="FFFFFF"/>
              </a:solidFill>
              <a:round/>
            </a:ln>
          </p:spPr>
          <p:txBody>
            <a:bodyPr/>
            <a:lstStyle/>
            <a:p>
              <a:endParaRPr lang="zh-CN" altLang="en-US"/>
            </a:p>
          </p:txBody>
        </p:sp>
        <p:sp>
          <p:nvSpPr>
            <p:cNvPr id="7" name="Freeform 10"/>
            <p:cNvSpPr>
              <a:spLocks noChangeArrowheads="1"/>
            </p:cNvSpPr>
            <p:nvPr/>
          </p:nvSpPr>
          <p:spPr bwMode="auto">
            <a:xfrm>
              <a:off x="4536554" y="3410911"/>
              <a:ext cx="339401" cy="446683"/>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lumMod val="50000"/>
              </a:schemeClr>
            </a:solidFill>
            <a:ln w="8">
              <a:solidFill>
                <a:srgbClr val="FFFFFF"/>
              </a:solidFill>
              <a:round/>
            </a:ln>
          </p:spPr>
          <p:txBody>
            <a:bodyPr/>
            <a:lstStyle/>
            <a:p>
              <a:endParaRPr lang="zh-CN" altLang="en-US"/>
            </a:p>
          </p:txBody>
        </p:sp>
        <p:sp>
          <p:nvSpPr>
            <p:cNvPr id="8" name="Freeform 11"/>
            <p:cNvSpPr>
              <a:spLocks noChangeArrowheads="1"/>
            </p:cNvSpPr>
            <p:nvPr/>
          </p:nvSpPr>
          <p:spPr bwMode="auto">
            <a:xfrm>
              <a:off x="3511523" y="3347516"/>
              <a:ext cx="488621" cy="438881"/>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lumMod val="50000"/>
              </a:schemeClr>
            </a:solidFill>
            <a:ln w="8">
              <a:solidFill>
                <a:srgbClr val="FFFFFF"/>
              </a:solidFill>
              <a:round/>
            </a:ln>
          </p:spPr>
          <p:txBody>
            <a:bodyPr/>
            <a:lstStyle/>
            <a:p>
              <a:endParaRPr lang="zh-CN" altLang="en-US"/>
            </a:p>
          </p:txBody>
        </p:sp>
        <p:sp>
          <p:nvSpPr>
            <p:cNvPr id="9" name="Freeform 12"/>
            <p:cNvSpPr>
              <a:spLocks noChangeArrowheads="1"/>
            </p:cNvSpPr>
            <p:nvPr/>
          </p:nvSpPr>
          <p:spPr bwMode="auto">
            <a:xfrm>
              <a:off x="3927972" y="3255839"/>
              <a:ext cx="434005" cy="538361"/>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lumMod val="50000"/>
              </a:schemeClr>
            </a:solidFill>
            <a:ln w="8">
              <a:solidFill>
                <a:srgbClr val="FFFFFF"/>
              </a:solidFill>
              <a:round/>
            </a:ln>
          </p:spPr>
          <p:txBody>
            <a:bodyPr/>
            <a:lstStyle/>
            <a:p>
              <a:endParaRPr lang="zh-CN" altLang="en-US"/>
            </a:p>
          </p:txBody>
        </p:sp>
        <p:sp>
          <p:nvSpPr>
            <p:cNvPr id="10" name="Freeform 13"/>
            <p:cNvSpPr>
              <a:spLocks noChangeArrowheads="1"/>
            </p:cNvSpPr>
            <p:nvPr/>
          </p:nvSpPr>
          <p:spPr bwMode="auto">
            <a:xfrm>
              <a:off x="4320039" y="3243161"/>
              <a:ext cx="382314" cy="55006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lumMod val="50000"/>
              </a:schemeClr>
            </a:solidFill>
            <a:ln w="8">
              <a:solidFill>
                <a:srgbClr val="FFFFFF"/>
              </a:solidFill>
              <a:round/>
            </a:ln>
          </p:spPr>
          <p:txBody>
            <a:bodyPr/>
            <a:lstStyle/>
            <a:p>
              <a:endParaRPr lang="zh-CN" altLang="en-US"/>
            </a:p>
          </p:txBody>
        </p:sp>
        <p:sp>
          <p:nvSpPr>
            <p:cNvPr id="11" name="Freeform 14"/>
            <p:cNvSpPr>
              <a:spLocks noChangeArrowheads="1"/>
            </p:cNvSpPr>
            <p:nvPr/>
          </p:nvSpPr>
          <p:spPr bwMode="auto">
            <a:xfrm>
              <a:off x="3032655" y="2857920"/>
              <a:ext cx="788035" cy="799739"/>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lumMod val="50000"/>
              </a:schemeClr>
            </a:solidFill>
            <a:ln w="8">
              <a:solidFill>
                <a:srgbClr val="FFFFFF"/>
              </a:solidFill>
              <a:round/>
            </a:ln>
          </p:spPr>
          <p:txBody>
            <a:bodyPr/>
            <a:lstStyle/>
            <a:p>
              <a:endParaRPr lang="zh-CN" altLang="en-US"/>
            </a:p>
          </p:txBody>
        </p:sp>
        <p:sp>
          <p:nvSpPr>
            <p:cNvPr id="12" name="Freeform 15"/>
            <p:cNvSpPr>
              <a:spLocks noChangeArrowheads="1"/>
            </p:cNvSpPr>
            <p:nvPr/>
          </p:nvSpPr>
          <p:spPr bwMode="auto">
            <a:xfrm>
              <a:off x="1561915" y="2481458"/>
              <a:ext cx="1584849" cy="101235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lumMod val="50000"/>
              </a:schemeClr>
            </a:solidFill>
            <a:ln w="8">
              <a:solidFill>
                <a:srgbClr val="FFFFFF"/>
              </a:solidFill>
              <a:round/>
            </a:ln>
          </p:spPr>
          <p:txBody>
            <a:bodyPr/>
            <a:lstStyle/>
            <a:p>
              <a:endParaRPr lang="zh-CN" altLang="en-US"/>
            </a:p>
          </p:txBody>
        </p:sp>
        <p:sp>
          <p:nvSpPr>
            <p:cNvPr id="13" name="Freeform 16"/>
            <p:cNvSpPr>
              <a:spLocks noChangeArrowheads="1"/>
            </p:cNvSpPr>
            <p:nvPr/>
          </p:nvSpPr>
          <p:spPr bwMode="auto">
            <a:xfrm>
              <a:off x="4670169" y="3185618"/>
              <a:ext cx="298439" cy="305267"/>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lumMod val="50000"/>
              </a:schemeClr>
            </a:solidFill>
            <a:ln w="8">
              <a:solidFill>
                <a:srgbClr val="FFFFFF"/>
              </a:solidFill>
              <a:round/>
            </a:ln>
          </p:spPr>
          <p:txBody>
            <a:bodyPr/>
            <a:lstStyle/>
            <a:p>
              <a:endParaRPr lang="zh-CN" altLang="en-US"/>
            </a:p>
          </p:txBody>
        </p:sp>
        <p:sp>
          <p:nvSpPr>
            <p:cNvPr id="14" name="Freeform 17"/>
            <p:cNvSpPr>
              <a:spLocks noChangeArrowheads="1"/>
            </p:cNvSpPr>
            <p:nvPr/>
          </p:nvSpPr>
          <p:spPr bwMode="auto">
            <a:xfrm>
              <a:off x="3656841" y="3052978"/>
              <a:ext cx="375487" cy="40572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lumMod val="50000"/>
              </a:schemeClr>
            </a:solidFill>
            <a:ln w="8">
              <a:solidFill>
                <a:srgbClr val="FFFFFF"/>
              </a:solidFill>
              <a:round/>
            </a:ln>
          </p:spPr>
          <p:txBody>
            <a:bodyPr/>
            <a:lstStyle/>
            <a:p>
              <a:endParaRPr lang="zh-CN" altLang="en-US"/>
            </a:p>
          </p:txBody>
        </p:sp>
        <p:sp>
          <p:nvSpPr>
            <p:cNvPr id="15" name="Freeform 18"/>
            <p:cNvSpPr>
              <a:spLocks noChangeArrowheads="1"/>
            </p:cNvSpPr>
            <p:nvPr/>
          </p:nvSpPr>
          <p:spPr bwMode="auto">
            <a:xfrm>
              <a:off x="3893837" y="2972030"/>
              <a:ext cx="610532" cy="386215"/>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lumMod val="50000"/>
              </a:schemeClr>
            </a:solidFill>
            <a:ln w="8">
              <a:solidFill>
                <a:srgbClr val="FFFFFF"/>
              </a:solidFill>
              <a:round/>
            </a:ln>
          </p:spPr>
          <p:txBody>
            <a:bodyPr/>
            <a:lstStyle/>
            <a:p>
              <a:endParaRPr lang="zh-CN" altLang="en-US"/>
            </a:p>
          </p:txBody>
        </p:sp>
        <p:sp>
          <p:nvSpPr>
            <p:cNvPr id="16" name="Freeform 19"/>
            <p:cNvSpPr>
              <a:spLocks noChangeArrowheads="1"/>
            </p:cNvSpPr>
            <p:nvPr/>
          </p:nvSpPr>
          <p:spPr bwMode="auto">
            <a:xfrm>
              <a:off x="4399038" y="2806230"/>
              <a:ext cx="375487" cy="47886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lumMod val="50000"/>
              </a:schemeClr>
            </a:solidFill>
            <a:ln w="8">
              <a:solidFill>
                <a:srgbClr val="FFFFFF"/>
              </a:solidFill>
              <a:round/>
            </a:ln>
          </p:spPr>
          <p:txBody>
            <a:bodyPr/>
            <a:lstStyle/>
            <a:p>
              <a:endParaRPr lang="zh-CN" altLang="en-US"/>
            </a:p>
          </p:txBody>
        </p:sp>
        <p:sp>
          <p:nvSpPr>
            <p:cNvPr id="17" name="Freeform 20"/>
            <p:cNvSpPr>
              <a:spLocks noChangeArrowheads="1"/>
            </p:cNvSpPr>
            <p:nvPr/>
          </p:nvSpPr>
          <p:spPr bwMode="auto">
            <a:xfrm>
              <a:off x="4493641" y="2744786"/>
              <a:ext cx="443758" cy="44961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lumMod val="50000"/>
              </a:schemeClr>
            </a:solidFill>
            <a:ln w="8">
              <a:solidFill>
                <a:srgbClr val="FFFFFF"/>
              </a:solidFill>
              <a:round/>
            </a:ln>
          </p:spPr>
          <p:txBody>
            <a:bodyPr/>
            <a:lstStyle/>
            <a:p>
              <a:endParaRPr lang="zh-CN" altLang="en-US"/>
            </a:p>
          </p:txBody>
        </p:sp>
        <p:sp>
          <p:nvSpPr>
            <p:cNvPr id="18" name="Freeform 21"/>
            <p:cNvSpPr>
              <a:spLocks noChangeArrowheads="1"/>
            </p:cNvSpPr>
            <p:nvPr/>
          </p:nvSpPr>
          <p:spPr bwMode="auto">
            <a:xfrm>
              <a:off x="4045007" y="2658961"/>
              <a:ext cx="452535" cy="452535"/>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lumMod val="50000"/>
              </a:schemeClr>
            </a:solidFill>
            <a:ln w="8">
              <a:solidFill>
                <a:srgbClr val="FFFFFF"/>
              </a:solidFill>
              <a:round/>
            </a:ln>
          </p:spPr>
          <p:txBody>
            <a:bodyPr/>
            <a:lstStyle/>
            <a:p>
              <a:endParaRPr lang="zh-CN" altLang="en-US"/>
            </a:p>
          </p:txBody>
        </p:sp>
        <p:sp>
          <p:nvSpPr>
            <p:cNvPr id="19" name="Freeform 22"/>
            <p:cNvSpPr>
              <a:spLocks noChangeArrowheads="1"/>
            </p:cNvSpPr>
            <p:nvPr/>
          </p:nvSpPr>
          <p:spPr bwMode="auto">
            <a:xfrm>
              <a:off x="3684149" y="2363448"/>
              <a:ext cx="398894" cy="734394"/>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lumMod val="50000"/>
              </a:schemeClr>
            </a:solidFill>
            <a:ln w="8">
              <a:solidFill>
                <a:srgbClr val="FFFFFF"/>
              </a:solidFill>
              <a:round/>
            </a:ln>
          </p:spPr>
          <p:txBody>
            <a:bodyPr/>
            <a:lstStyle/>
            <a:p>
              <a:endParaRPr lang="zh-CN" altLang="en-US"/>
            </a:p>
          </p:txBody>
        </p:sp>
        <p:sp>
          <p:nvSpPr>
            <p:cNvPr id="20" name="Freeform 23"/>
            <p:cNvSpPr>
              <a:spLocks noChangeArrowheads="1"/>
            </p:cNvSpPr>
            <p:nvPr/>
          </p:nvSpPr>
          <p:spPr bwMode="auto">
            <a:xfrm>
              <a:off x="2464060" y="2317609"/>
              <a:ext cx="1007476" cy="75097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lumMod val="50000"/>
              </a:schemeClr>
            </a:solidFill>
            <a:ln w="8">
              <a:solidFill>
                <a:srgbClr val="FFFFFF"/>
              </a:solidFill>
              <a:round/>
            </a:ln>
          </p:spPr>
          <p:txBody>
            <a:bodyPr/>
            <a:lstStyle/>
            <a:p>
              <a:endParaRPr lang="zh-CN" altLang="en-US"/>
            </a:p>
          </p:txBody>
        </p:sp>
        <p:sp>
          <p:nvSpPr>
            <p:cNvPr id="21" name="Freeform 24"/>
            <p:cNvSpPr>
              <a:spLocks noChangeArrowheads="1"/>
            </p:cNvSpPr>
            <p:nvPr/>
          </p:nvSpPr>
          <p:spPr bwMode="auto">
            <a:xfrm>
              <a:off x="4019650" y="2255190"/>
              <a:ext cx="276983" cy="561768"/>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lumMod val="50000"/>
              </a:schemeClr>
            </a:solidFill>
            <a:ln w="8">
              <a:solidFill>
                <a:srgbClr val="FFFFFF"/>
              </a:solidFill>
              <a:round/>
            </a:ln>
          </p:spPr>
          <p:txBody>
            <a:bodyPr/>
            <a:lstStyle/>
            <a:p>
              <a:endParaRPr lang="zh-CN" altLang="en-US"/>
            </a:p>
          </p:txBody>
        </p:sp>
        <p:sp>
          <p:nvSpPr>
            <p:cNvPr id="22" name="Freeform 25"/>
            <p:cNvSpPr>
              <a:spLocks noChangeArrowheads="1"/>
            </p:cNvSpPr>
            <p:nvPr/>
          </p:nvSpPr>
          <p:spPr bwMode="auto">
            <a:xfrm>
              <a:off x="4379532" y="2463902"/>
              <a:ext cx="518855" cy="35305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1">
                <a:lumMod val="50000"/>
              </a:schemeClr>
            </a:solidFill>
            <a:ln w="8">
              <a:solidFill>
                <a:srgbClr val="FFFFFF"/>
              </a:solidFill>
              <a:round/>
            </a:ln>
          </p:spPr>
          <p:txBody>
            <a:bodyPr/>
            <a:lstStyle/>
            <a:p>
              <a:endParaRPr lang="zh-CN" altLang="en-US"/>
            </a:p>
          </p:txBody>
        </p:sp>
        <p:sp>
          <p:nvSpPr>
            <p:cNvPr id="23" name="Freeform 26"/>
            <p:cNvSpPr>
              <a:spLocks noChangeArrowheads="1"/>
            </p:cNvSpPr>
            <p:nvPr/>
          </p:nvSpPr>
          <p:spPr bwMode="auto">
            <a:xfrm>
              <a:off x="3576867" y="2381978"/>
              <a:ext cx="223342" cy="372561"/>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lumMod val="50000"/>
              </a:schemeClr>
            </a:solidFill>
            <a:ln w="8">
              <a:solidFill>
                <a:srgbClr val="FFFFFF"/>
              </a:solidFill>
              <a:round/>
            </a:ln>
          </p:spPr>
          <p:txBody>
            <a:bodyPr/>
            <a:lstStyle/>
            <a:p>
              <a:endParaRPr lang="zh-CN" altLang="en-US"/>
            </a:p>
          </p:txBody>
        </p:sp>
        <p:sp>
          <p:nvSpPr>
            <p:cNvPr id="24" name="Freeform 27"/>
            <p:cNvSpPr>
              <a:spLocks noChangeArrowheads="1"/>
            </p:cNvSpPr>
            <p:nvPr/>
          </p:nvSpPr>
          <p:spPr bwMode="auto">
            <a:xfrm>
              <a:off x="4242992" y="2027947"/>
              <a:ext cx="432054" cy="647593"/>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lumMod val="50000"/>
              </a:schemeClr>
            </a:solidFill>
            <a:ln w="8">
              <a:solidFill>
                <a:srgbClr val="FFFFFF"/>
              </a:solidFill>
              <a:round/>
            </a:ln>
          </p:spPr>
          <p:txBody>
            <a:bodyPr/>
            <a:lstStyle/>
            <a:p>
              <a:endParaRPr lang="zh-CN" altLang="en-US"/>
            </a:p>
          </p:txBody>
        </p:sp>
        <p:sp>
          <p:nvSpPr>
            <p:cNvPr id="25" name="Freeform 28"/>
            <p:cNvSpPr>
              <a:spLocks noChangeArrowheads="1"/>
            </p:cNvSpPr>
            <p:nvPr/>
          </p:nvSpPr>
          <p:spPr bwMode="auto">
            <a:xfrm>
              <a:off x="1412696" y="1332564"/>
              <a:ext cx="1603379" cy="1257151"/>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lumMod val="50000"/>
              </a:schemeClr>
            </a:solidFill>
            <a:ln w="8">
              <a:solidFill>
                <a:srgbClr val="FFFFFF"/>
              </a:solidFill>
              <a:round/>
            </a:ln>
          </p:spPr>
          <p:txBody>
            <a:bodyPr/>
            <a:lstStyle/>
            <a:p>
              <a:endParaRPr lang="zh-CN" altLang="en-US"/>
            </a:p>
          </p:txBody>
        </p:sp>
        <p:sp>
          <p:nvSpPr>
            <p:cNvPr id="26" name="Freeform 29"/>
            <p:cNvSpPr>
              <a:spLocks noChangeArrowheads="1"/>
            </p:cNvSpPr>
            <p:nvPr/>
          </p:nvSpPr>
          <p:spPr bwMode="auto">
            <a:xfrm>
              <a:off x="3108727" y="1033150"/>
              <a:ext cx="1767228" cy="152340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lumMod val="50000"/>
              </a:schemeClr>
            </a:solidFill>
            <a:ln w="8">
              <a:solidFill>
                <a:srgbClr val="FFFFFF"/>
              </a:solidFill>
              <a:round/>
            </a:ln>
          </p:spPr>
          <p:txBody>
            <a:bodyPr/>
            <a:lstStyle/>
            <a:p>
              <a:endParaRPr lang="zh-CN" altLang="en-US"/>
            </a:p>
          </p:txBody>
        </p:sp>
        <p:sp>
          <p:nvSpPr>
            <p:cNvPr id="27" name="Freeform 30"/>
            <p:cNvSpPr>
              <a:spLocks noChangeArrowheads="1"/>
            </p:cNvSpPr>
            <p:nvPr/>
          </p:nvSpPr>
          <p:spPr bwMode="auto">
            <a:xfrm>
              <a:off x="4360027" y="2198623"/>
              <a:ext cx="190182" cy="221391"/>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lumMod val="50000"/>
              </a:schemeClr>
            </a:solidFill>
            <a:ln w="8">
              <a:solidFill>
                <a:srgbClr val="FFFFFF"/>
              </a:solidFill>
              <a:round/>
            </a:ln>
          </p:spPr>
          <p:txBody>
            <a:bodyPr/>
            <a:lstStyle/>
            <a:p>
              <a:endParaRPr lang="zh-CN" altLang="en-US"/>
            </a:p>
          </p:txBody>
        </p:sp>
        <p:sp>
          <p:nvSpPr>
            <p:cNvPr id="28" name="Freeform 31"/>
            <p:cNvSpPr>
              <a:spLocks noChangeArrowheads="1"/>
            </p:cNvSpPr>
            <p:nvPr/>
          </p:nvSpPr>
          <p:spPr bwMode="auto">
            <a:xfrm>
              <a:off x="4597022" y="1918715"/>
              <a:ext cx="478868" cy="45546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lumMod val="50000"/>
              </a:schemeClr>
            </a:solidFill>
            <a:ln w="8">
              <a:solidFill>
                <a:srgbClr val="FFFFFF"/>
              </a:solidFill>
              <a:round/>
            </a:ln>
          </p:spPr>
          <p:txBody>
            <a:bodyPr/>
            <a:lstStyle/>
            <a:p>
              <a:endParaRPr lang="zh-CN" altLang="en-US"/>
            </a:p>
          </p:txBody>
        </p:sp>
        <p:sp>
          <p:nvSpPr>
            <p:cNvPr id="29" name="Freeform 32"/>
            <p:cNvSpPr>
              <a:spLocks noChangeArrowheads="1"/>
            </p:cNvSpPr>
            <p:nvPr/>
          </p:nvSpPr>
          <p:spPr bwMode="auto">
            <a:xfrm>
              <a:off x="4693576" y="1649534"/>
              <a:ext cx="690506" cy="459362"/>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lumMod val="50000"/>
              </a:schemeClr>
            </a:solidFill>
            <a:ln w="8">
              <a:solidFill>
                <a:srgbClr val="FFFFFF"/>
              </a:solidFill>
              <a:round/>
            </a:ln>
          </p:spPr>
          <p:txBody>
            <a:bodyPr/>
            <a:lstStyle/>
            <a:p>
              <a:endParaRPr lang="zh-CN" altLang="en-US"/>
            </a:p>
          </p:txBody>
        </p:sp>
        <p:sp>
          <p:nvSpPr>
            <p:cNvPr id="30" name="Freeform 33"/>
            <p:cNvSpPr>
              <a:spLocks noChangeArrowheads="1"/>
            </p:cNvSpPr>
            <p:nvPr/>
          </p:nvSpPr>
          <p:spPr bwMode="auto">
            <a:xfrm>
              <a:off x="4563862" y="992188"/>
              <a:ext cx="901169" cy="843627"/>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lumMod val="50000"/>
              </a:schemeClr>
            </a:solidFill>
            <a:ln w="8">
              <a:solidFill>
                <a:srgbClr val="FFFFFF"/>
              </a:solidFill>
              <a:round/>
            </a:ln>
          </p:spPr>
          <p:txBody>
            <a:bodyPr/>
            <a:lstStyle/>
            <a:p>
              <a:endParaRPr lang="zh-CN" altLang="en-US"/>
            </a:p>
          </p:txBody>
        </p:sp>
        <p:sp>
          <p:nvSpPr>
            <p:cNvPr id="31" name="Freeform 34"/>
            <p:cNvSpPr>
              <a:spLocks noChangeArrowheads="1"/>
            </p:cNvSpPr>
            <p:nvPr/>
          </p:nvSpPr>
          <p:spPr bwMode="auto">
            <a:xfrm>
              <a:off x="2742993" y="1994788"/>
              <a:ext cx="1145967" cy="1022105"/>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lumMod val="50000"/>
              </a:schemeClr>
            </a:solidFill>
            <a:ln w="8">
              <a:solidFill>
                <a:srgbClr val="FFFFFF"/>
              </a:solidFill>
              <a:round/>
            </a:ln>
          </p:spPr>
          <p:txBody>
            <a:bodyPr/>
            <a:lstStyle/>
            <a:p>
              <a:endParaRPr lang="zh-CN" altLang="en-US"/>
            </a:p>
          </p:txBody>
        </p:sp>
        <p:sp>
          <p:nvSpPr>
            <p:cNvPr id="32" name="Freeform 35"/>
            <p:cNvSpPr>
              <a:spLocks noChangeArrowheads="1"/>
            </p:cNvSpPr>
            <p:nvPr/>
          </p:nvSpPr>
          <p:spPr bwMode="auto">
            <a:xfrm>
              <a:off x="4003070" y="3718127"/>
              <a:ext cx="634914" cy="49057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lumMod val="50000"/>
              </a:schemeClr>
            </a:solidFill>
            <a:ln w="8">
              <a:solidFill>
                <a:srgbClr val="FFFFFF"/>
              </a:solidFill>
              <a:round/>
            </a:ln>
          </p:spPr>
          <p:txBody>
            <a:bodyPr/>
            <a:lstStyle/>
            <a:p>
              <a:endParaRPr lang="zh-CN" altLang="en-US"/>
            </a:p>
          </p:txBody>
        </p:sp>
      </p:grpSp>
      <p:sp>
        <p:nvSpPr>
          <p:cNvPr id="34" name="文本框 180"/>
          <p:cNvSpPr txBox="1">
            <a:spLocks noChangeArrowheads="1"/>
          </p:cNvSpPr>
          <p:nvPr/>
        </p:nvSpPr>
        <p:spPr bwMode="auto">
          <a:xfrm>
            <a:off x="5652120" y="1707654"/>
            <a:ext cx="2913014" cy="14773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a:latin typeface="隶书" panose="02010509060101010101" pitchFamily="49" charset="-122"/>
                <a:ea typeface="隶书" panose="02010509060101010101" pitchFamily="49" charset="-122"/>
              </a:rPr>
              <a:t>请输入您想要的文字，请输入您想要的文字，请输入您想要的文字</a:t>
            </a:r>
            <a:endParaRPr lang="zh-CN" altLang="en-US">
              <a:latin typeface="隶书" panose="02010509060101010101" pitchFamily="49" charset="-122"/>
              <a:ea typeface="隶书" panose="02010509060101010101" pitchFamily="49" charset="-122"/>
            </a:endParaRPr>
          </a:p>
          <a:p>
            <a:endParaRPr lang="zh-CN" altLang="en-US">
              <a:latin typeface="隶书" panose="02010509060101010101" pitchFamily="49" charset="-122"/>
              <a:ea typeface="隶书" panose="02010509060101010101" pitchFamily="49" charset="-122"/>
            </a:endParaRPr>
          </a:p>
          <a:p>
            <a:endParaRPr lang="zh-CN" altLang="en-US">
              <a:latin typeface="隶书" panose="02010509060101010101" pitchFamily="49" charset="-122"/>
              <a:ea typeface="隶书" panose="02010509060101010101" pitchFamily="49" charset="-122"/>
            </a:endParaRPr>
          </a:p>
        </p:txBody>
      </p:sp>
      <p:sp>
        <p:nvSpPr>
          <p:cNvPr id="46" name="文本框 180"/>
          <p:cNvSpPr txBox="1">
            <a:spLocks noChangeArrowheads="1"/>
          </p:cNvSpPr>
          <p:nvPr/>
        </p:nvSpPr>
        <p:spPr bwMode="auto">
          <a:xfrm>
            <a:off x="5652120" y="3110646"/>
            <a:ext cx="2913014" cy="14773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a:latin typeface="隶书" panose="02010509060101010101" pitchFamily="49" charset="-122"/>
                <a:ea typeface="隶书" panose="02010509060101010101" pitchFamily="49" charset="-122"/>
              </a:rPr>
              <a:t>请输入您想要的文字，请输入您想要的文字，请输入您想要的文字</a:t>
            </a:r>
            <a:endParaRPr lang="zh-CN" altLang="en-US">
              <a:latin typeface="隶书" panose="02010509060101010101" pitchFamily="49" charset="-122"/>
              <a:ea typeface="隶书" panose="02010509060101010101" pitchFamily="49" charset="-122"/>
            </a:endParaRPr>
          </a:p>
          <a:p>
            <a:endParaRPr lang="zh-CN" altLang="en-US">
              <a:latin typeface="隶书" panose="02010509060101010101" pitchFamily="49" charset="-122"/>
              <a:ea typeface="隶书" panose="02010509060101010101" pitchFamily="49" charset="-122"/>
            </a:endParaRPr>
          </a:p>
          <a:p>
            <a:endParaRPr lang="zh-CN" altLang="en-US">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55576" y="1635646"/>
            <a:ext cx="7920881" cy="2877418"/>
            <a:chOff x="755576" y="1635646"/>
            <a:chExt cx="7920881" cy="2877418"/>
          </a:xfrm>
        </p:grpSpPr>
        <p:sp>
          <p:nvSpPr>
            <p:cNvPr id="2" name="Oval 16"/>
            <p:cNvSpPr/>
            <p:nvPr/>
          </p:nvSpPr>
          <p:spPr>
            <a:xfrm>
              <a:off x="1041949"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3" name="Oval 17"/>
            <p:cNvSpPr/>
            <p:nvPr/>
          </p:nvSpPr>
          <p:spPr>
            <a:xfrm>
              <a:off x="3110957"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4" name="Oval 18"/>
            <p:cNvSpPr/>
            <p:nvPr/>
          </p:nvSpPr>
          <p:spPr>
            <a:xfrm>
              <a:off x="5179964"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5" name="Oval 19"/>
            <p:cNvSpPr/>
            <p:nvPr/>
          </p:nvSpPr>
          <p:spPr>
            <a:xfrm>
              <a:off x="7248971" y="1780416"/>
              <a:ext cx="887924" cy="88792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6" name="Arc 20"/>
            <p:cNvSpPr/>
            <p:nvPr/>
          </p:nvSpPr>
          <p:spPr>
            <a:xfrm>
              <a:off x="899592" y="1638059"/>
              <a:ext cx="1175051" cy="1175051"/>
            </a:xfrm>
            <a:prstGeom prst="arc">
              <a:avLst>
                <a:gd name="adj1" fmla="val 20172577"/>
                <a:gd name="adj2" fmla="val 16297434"/>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 name="Arc 21"/>
            <p:cNvSpPr/>
            <p:nvPr/>
          </p:nvSpPr>
          <p:spPr>
            <a:xfrm>
              <a:off x="2966187" y="1635646"/>
              <a:ext cx="1173844" cy="1175051"/>
            </a:xfrm>
            <a:prstGeom prst="arc">
              <a:avLst>
                <a:gd name="adj1" fmla="val 17379292"/>
                <a:gd name="adj2" fmla="val 8825709"/>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Arc 22"/>
            <p:cNvSpPr/>
            <p:nvPr/>
          </p:nvSpPr>
          <p:spPr>
            <a:xfrm>
              <a:off x="5032781" y="1635646"/>
              <a:ext cx="1173845" cy="1175051"/>
            </a:xfrm>
            <a:prstGeom prst="arc">
              <a:avLst>
                <a:gd name="adj1" fmla="val 14283035"/>
                <a:gd name="adj2" fmla="val 8268073"/>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Arc 23"/>
            <p:cNvSpPr/>
            <p:nvPr/>
          </p:nvSpPr>
          <p:spPr>
            <a:xfrm>
              <a:off x="7106614" y="1635646"/>
              <a:ext cx="1175051" cy="1175051"/>
            </a:xfrm>
            <a:prstGeom prst="arc">
              <a:avLst>
                <a:gd name="adj1" fmla="val 17026676"/>
                <a:gd name="adj2" fmla="val 13044588"/>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TextBox 11"/>
            <p:cNvSpPr txBox="1"/>
            <p:nvPr/>
          </p:nvSpPr>
          <p:spPr>
            <a:xfrm>
              <a:off x="1232563" y="2049448"/>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85%</a:t>
              </a:r>
              <a:endParaRPr lang="en-US">
                <a:latin typeface="GeosansLight" panose="02000603020000020003" pitchFamily="2" charset="0"/>
              </a:endParaRPr>
            </a:p>
          </p:txBody>
        </p:sp>
        <p:sp>
          <p:nvSpPr>
            <p:cNvPr id="11" name="TextBox 12"/>
            <p:cNvSpPr txBox="1"/>
            <p:nvPr/>
          </p:nvSpPr>
          <p:spPr>
            <a:xfrm>
              <a:off x="3299158" y="2049448"/>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73%</a:t>
              </a:r>
              <a:endParaRPr lang="en-US">
                <a:latin typeface="GeosansLight" panose="02000603020000020003" pitchFamily="2" charset="0"/>
              </a:endParaRPr>
            </a:p>
          </p:txBody>
        </p:sp>
        <p:sp>
          <p:nvSpPr>
            <p:cNvPr id="12" name="TextBox 13"/>
            <p:cNvSpPr txBox="1"/>
            <p:nvPr/>
          </p:nvSpPr>
          <p:spPr>
            <a:xfrm>
              <a:off x="5365752" y="2050654"/>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78%</a:t>
              </a:r>
              <a:endParaRPr lang="en-US">
                <a:latin typeface="GeosansLight" panose="02000603020000020003" pitchFamily="2" charset="0"/>
              </a:endParaRPr>
            </a:p>
          </p:txBody>
        </p:sp>
        <p:sp>
          <p:nvSpPr>
            <p:cNvPr id="13" name="TextBox 14"/>
            <p:cNvSpPr txBox="1"/>
            <p:nvPr/>
          </p:nvSpPr>
          <p:spPr>
            <a:xfrm>
              <a:off x="7439585" y="2049448"/>
              <a:ext cx="583814" cy="369332"/>
            </a:xfrm>
            <a:prstGeom prst="rect">
              <a:avLst/>
            </a:prstGeom>
            <a:noFill/>
          </p:spPr>
          <p:txBody>
            <a:bodyPr wrap="none">
              <a:spAutoFit/>
            </a:bodyPr>
            <a:lstStyle/>
            <a:p>
              <a:pPr eaLnBrk="1" fontAlgn="auto" hangingPunct="1">
                <a:spcBef>
                  <a:spcPts val="0"/>
                </a:spcBef>
                <a:spcAft>
                  <a:spcPts val="0"/>
                </a:spcAft>
                <a:defRPr/>
              </a:pPr>
              <a:r>
                <a:rPr lang="en-US">
                  <a:latin typeface="GeosansLight" panose="02000603020000020003" pitchFamily="2" charset="0"/>
                </a:rPr>
                <a:t>90%</a:t>
              </a:r>
              <a:endParaRPr lang="en-US">
                <a:latin typeface="GeosansLight" panose="02000603020000020003" pitchFamily="2" charset="0"/>
              </a:endParaRPr>
            </a:p>
          </p:txBody>
        </p:sp>
        <p:sp>
          <p:nvSpPr>
            <p:cNvPr id="14" name="TextBox 15"/>
            <p:cNvSpPr txBox="1"/>
            <p:nvPr/>
          </p:nvSpPr>
          <p:spPr>
            <a:xfrm>
              <a:off x="774316" y="2988041"/>
              <a:ext cx="1444627" cy="338554"/>
            </a:xfrm>
            <a:prstGeom prst="rect">
              <a:avLst/>
            </a:prstGeom>
            <a:noFill/>
          </p:spPr>
          <p:txBody>
            <a:bodyPr wrap="none">
              <a:spAutoFit/>
            </a:bodyPr>
            <a:lstStyle/>
            <a:p>
              <a:pPr algn="ctr" eaLnBrk="1" fontAlgn="auto" hangingPunct="1">
                <a:spcBef>
                  <a:spcPts val="0"/>
                </a:spcBef>
                <a:spcAft>
                  <a:spcPts val="0"/>
                </a:spcAft>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5" name="TextBox 16"/>
            <p:cNvSpPr txBox="1"/>
            <p:nvPr/>
          </p:nvSpPr>
          <p:spPr>
            <a:xfrm>
              <a:off x="2857702" y="2988041"/>
              <a:ext cx="1444627" cy="338554"/>
            </a:xfrm>
            <a:prstGeom prst="rect">
              <a:avLst/>
            </a:prstGeom>
            <a:noFill/>
          </p:spPr>
          <p:txBody>
            <a:bodyPr wrap="none">
              <a:spAutoFit/>
            </a:bodyPr>
            <a:lstStyle/>
            <a:p>
              <a:pPr lvl="0" algn="ctr">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altLang="zh-CN"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6" name="TextBox 17"/>
            <p:cNvSpPr txBox="1"/>
            <p:nvPr/>
          </p:nvSpPr>
          <p:spPr>
            <a:xfrm>
              <a:off x="4896184" y="2988041"/>
              <a:ext cx="1444627" cy="338554"/>
            </a:xfrm>
            <a:prstGeom prst="rect">
              <a:avLst/>
            </a:prstGeom>
            <a:noFill/>
          </p:spPr>
          <p:txBody>
            <a:bodyPr wrap="none">
              <a:spAutoFit/>
            </a:bodyPr>
            <a:lstStyle/>
            <a:p>
              <a:pPr lvl="0" algn="ctr">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altLang="zh-CN"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7" name="TextBox 18"/>
            <p:cNvSpPr txBox="1"/>
            <p:nvPr/>
          </p:nvSpPr>
          <p:spPr>
            <a:xfrm>
              <a:off x="6983476" y="2983216"/>
              <a:ext cx="1444627" cy="338554"/>
            </a:xfrm>
            <a:prstGeom prst="rect">
              <a:avLst/>
            </a:prstGeom>
            <a:noFill/>
          </p:spPr>
          <p:txBody>
            <a:bodyPr wrap="none">
              <a:spAutoFit/>
            </a:bodyPr>
            <a:lstStyle/>
            <a:p>
              <a:pPr lvl="0" algn="ctr">
                <a:defRPr/>
              </a:pPr>
              <a:r>
                <a:rPr lang="zh-CN" altLang="en-US" sz="1600" b="1" dirty="0">
                  <a:latin typeface="Adobe 仿宋 Std R" panose="02020400000000000000" pitchFamily="18" charset="-122"/>
                  <a:ea typeface="Adobe 仿宋 Std R" panose="02020400000000000000" pitchFamily="18" charset="-122"/>
                  <a:cs typeface="Open Sans" panose="020B0606030504020204" pitchFamily="34" charset="0"/>
                </a:rPr>
                <a:t>加入文字描述</a:t>
              </a:r>
              <a:endParaRPr lang="en-US" altLang="zh-CN" sz="1600" b="1" dirty="0">
                <a:latin typeface="Adobe 仿宋 Std R" panose="02020400000000000000" pitchFamily="18" charset="-122"/>
                <a:ea typeface="Adobe 仿宋 Std R" panose="02020400000000000000" pitchFamily="18" charset="-122"/>
                <a:cs typeface="Open Sans" panose="020B0606030504020204" pitchFamily="34" charset="0"/>
              </a:endParaRPr>
            </a:p>
          </p:txBody>
        </p:sp>
        <p:sp>
          <p:nvSpPr>
            <p:cNvPr id="19" name="文本框 18"/>
            <p:cNvSpPr txBox="1"/>
            <p:nvPr/>
          </p:nvSpPr>
          <p:spPr>
            <a:xfrm>
              <a:off x="755576"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20" name="文本框 19"/>
            <p:cNvSpPr txBox="1"/>
            <p:nvPr/>
          </p:nvSpPr>
          <p:spPr>
            <a:xfrm>
              <a:off x="2843808"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21" name="文本框 20"/>
            <p:cNvSpPr txBox="1"/>
            <p:nvPr/>
          </p:nvSpPr>
          <p:spPr>
            <a:xfrm>
              <a:off x="4932040"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22" name="文本框 21"/>
            <p:cNvSpPr txBox="1"/>
            <p:nvPr/>
          </p:nvSpPr>
          <p:spPr>
            <a:xfrm>
              <a:off x="6948264" y="343584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descr="C:\Documents and Settings\Administrator\桌面\neiye.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p:cNvPicPr>
            <a:picLocks noChangeAspect="1" noChangeArrowheads="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3181772" y="1085281"/>
            <a:ext cx="2854325" cy="267462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a:blip r:embed="rId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2989684" y="905287"/>
            <a:ext cx="3238500" cy="303461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artisticBlur radius="20"/>
                    </a14:imgEffect>
                  </a14:imgLayer>
                </a14:imgProps>
              </a:ext>
              <a:ext uri="{28A0092B-C50C-407E-A947-70E740481C1C}">
                <a14:useLocalDpi xmlns:a14="http://schemas.microsoft.com/office/drawing/2010/main" val="0"/>
              </a:ext>
            </a:extLst>
          </a:blip>
          <a:stretch>
            <a:fillRect/>
          </a:stretch>
        </p:blipFill>
        <p:spPr bwMode="auto">
          <a:xfrm>
            <a:off x="2989684" y="905287"/>
            <a:ext cx="3238500" cy="303461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 name="组合 21"/>
          <p:cNvGrpSpPr/>
          <p:nvPr/>
        </p:nvGrpSpPr>
        <p:grpSpPr bwMode="auto">
          <a:xfrm>
            <a:off x="3967584" y="1472471"/>
            <a:ext cx="1282700" cy="1816100"/>
            <a:chOff x="2909764" y="-1158858"/>
            <a:chExt cx="3384376" cy="7777026"/>
          </a:xfrm>
        </p:grpSpPr>
        <p:sp>
          <p:nvSpPr>
            <p:cNvPr id="23" name="矩形​​ 1"/>
            <p:cNvSpPr/>
            <p:nvPr/>
          </p:nvSpPr>
          <p:spPr>
            <a:xfrm rot="2302335">
              <a:off x="2909764" y="2369354"/>
              <a:ext cx="3384376" cy="863361"/>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
            <p:cNvSpPr/>
            <p:nvPr/>
          </p:nvSpPr>
          <p:spPr>
            <a:xfrm rot="7998744">
              <a:off x="2177025" y="2385642"/>
              <a:ext cx="4690689" cy="728814"/>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3"/>
            <p:cNvSpPr/>
            <p:nvPr/>
          </p:nvSpPr>
          <p:spPr>
            <a:xfrm rot="10227885">
              <a:off x="3006100" y="2580097"/>
              <a:ext cx="3170760" cy="496259"/>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1"/>
            <p:cNvSpPr/>
            <p:nvPr/>
          </p:nvSpPr>
          <p:spPr>
            <a:xfrm rot="4118462">
              <a:off x="1309270" y="2420871"/>
              <a:ext cx="6505779" cy="841904"/>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1"/>
            <p:cNvSpPr/>
            <p:nvPr/>
          </p:nvSpPr>
          <p:spPr>
            <a:xfrm rot="5879924">
              <a:off x="539613" y="2308701"/>
              <a:ext cx="7777026" cy="841904"/>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 name="TextBox 27"/>
          <p:cNvSpPr txBox="1"/>
          <p:nvPr/>
        </p:nvSpPr>
        <p:spPr>
          <a:xfrm>
            <a:off x="3685700" y="1409343"/>
            <a:ext cx="2108269" cy="2400657"/>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150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150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nvGrpSpPr>
          <p:cNvPr id="29" name="组合 28"/>
          <p:cNvGrpSpPr/>
          <p:nvPr/>
        </p:nvGrpSpPr>
        <p:grpSpPr bwMode="auto">
          <a:xfrm>
            <a:off x="-1123950" y="2211388"/>
            <a:ext cx="11391900" cy="4264025"/>
            <a:chOff x="-1408270" y="1448471"/>
            <a:chExt cx="11874438" cy="4445295"/>
          </a:xfrm>
        </p:grpSpPr>
        <p:sp>
          <p:nvSpPr>
            <p:cNvPr id="30" name="Freeform 8"/>
            <p:cNvSpPr>
              <a:spLocks noEditPoints="1"/>
            </p:cNvSpPr>
            <p:nvPr/>
          </p:nvSpPr>
          <p:spPr bwMode="auto">
            <a:xfrm rot="20800433">
              <a:off x="-1408270" y="1448471"/>
              <a:ext cx="4947757"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sp>
          <p:nvSpPr>
            <p:cNvPr id="31" name="Freeform 8"/>
            <p:cNvSpPr>
              <a:spLocks noEditPoints="1"/>
            </p:cNvSpPr>
            <p:nvPr/>
          </p:nvSpPr>
          <p:spPr bwMode="auto">
            <a:xfrm rot="900000" flipH="1">
              <a:off x="5548158" y="1598172"/>
              <a:ext cx="4918010"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grpSp>
      <p:pic>
        <p:nvPicPr>
          <p:cNvPr id="32" name="Picture 2" descr="C:\Documents and Settings\Administrator\桌面\ying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483518"/>
            <a:ext cx="2144712"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贾鹏芳 - 睡莲(すいれん)A Water Lily">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900608"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randombar(horizontal)">
                                      <p:cBhvr>
                                        <p:cTn id="9" dur="1000"/>
                                        <p:tgtEl>
                                          <p:spTgt spid="18"/>
                                        </p:tgtEl>
                                      </p:cBhvr>
                                    </p:animEffect>
                                  </p:childTnLst>
                                </p:cTn>
                              </p:par>
                              <p:par>
                                <p:cTn id="10" presetID="10" presetClass="entr" presetSubtype="0" fill="hold" nodeType="withEffect">
                                  <p:stCondLst>
                                    <p:cond delay="10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
                                        <p:tgtEl>
                                          <p:spTgt spid="21"/>
                                        </p:tgtEl>
                                      </p:cBhvr>
                                    </p:animEffect>
                                  </p:childTnLst>
                                </p:cTn>
                              </p:par>
                              <p:par>
                                <p:cTn id="13" presetID="6" presetClass="emph" presetSubtype="0" fill="hold" nodeType="withEffect">
                                  <p:stCondLst>
                                    <p:cond delay="1000"/>
                                  </p:stCondLst>
                                  <p:childTnLst>
                                    <p:animScale>
                                      <p:cBhvr>
                                        <p:cTn id="14" dur="10" fill="hold"/>
                                        <p:tgtEl>
                                          <p:spTgt spid="21"/>
                                        </p:tgtEl>
                                      </p:cBhvr>
                                      <p:by x="125000" y="125000"/>
                                    </p:animScale>
                                  </p:childTnLst>
                                </p:cTn>
                              </p:par>
                              <p:par>
                                <p:cTn id="15" presetID="6" presetClass="emph" presetSubtype="0" fill="hold" nodeType="withEffect">
                                  <p:stCondLst>
                                    <p:cond delay="1000"/>
                                  </p:stCondLst>
                                  <p:childTnLst>
                                    <p:animScale>
                                      <p:cBhvr>
                                        <p:cTn id="16" dur="200" fill="hold"/>
                                        <p:tgtEl>
                                          <p:spTgt spid="21"/>
                                        </p:tgtEl>
                                      </p:cBhvr>
                                      <p:by x="80000" y="80000"/>
                                    </p:animScale>
                                  </p:childTnLst>
                                </p:cTn>
                              </p:par>
                              <p:par>
                                <p:cTn id="17" presetID="1" presetClass="exit" presetSubtype="0" fill="hold" nodeType="withEffect">
                                  <p:stCondLst>
                                    <p:cond delay="1200"/>
                                  </p:stCondLst>
                                  <p:childTnLst>
                                    <p:set>
                                      <p:cBhvr>
                                        <p:cTn id="18" dur="1" fill="hold">
                                          <p:stCondLst>
                                            <p:cond delay="0"/>
                                          </p:stCondLst>
                                        </p:cTn>
                                        <p:tgtEl>
                                          <p:spTgt spid="21"/>
                                        </p:tgtEl>
                                        <p:attrNameLst>
                                          <p:attrName>style.visibility</p:attrName>
                                        </p:attrNameLst>
                                      </p:cBhvr>
                                      <p:to>
                                        <p:strVal val="hidden"/>
                                      </p:to>
                                    </p:set>
                                  </p:childTnLst>
                                </p:cTn>
                              </p:par>
                              <p:par>
                                <p:cTn id="19" presetID="1" presetClass="entr" presetSubtype="0" fill="hold" nodeType="withEffect">
                                  <p:stCondLst>
                                    <p:cond delay="120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xit" presetSubtype="0" fill="hold" nodeType="withEffect">
                                  <p:stCondLst>
                                    <p:cond delay="1300"/>
                                  </p:stCondLst>
                                  <p:childTnLst>
                                    <p:set>
                                      <p:cBhvr>
                                        <p:cTn id="22" dur="1" fill="hold">
                                          <p:stCondLst>
                                            <p:cond delay="0"/>
                                          </p:stCondLst>
                                        </p:cTn>
                                        <p:tgtEl>
                                          <p:spTgt spid="20"/>
                                        </p:tgtEl>
                                        <p:attrNameLst>
                                          <p:attrName>style.visibility</p:attrName>
                                        </p:attrNameLst>
                                      </p:cBhvr>
                                      <p:to>
                                        <p:strVal val="hidden"/>
                                      </p:to>
                                    </p:set>
                                  </p:childTnLst>
                                </p:cTn>
                              </p:par>
                              <p:par>
                                <p:cTn id="23" presetID="1" presetClass="entr" presetSubtype="0" fill="hold" nodeType="withEffect">
                                  <p:stCondLst>
                                    <p:cond delay="1300"/>
                                  </p:stCondLst>
                                  <p:childTnLst>
                                    <p:set>
                                      <p:cBhvr>
                                        <p:cTn id="24" dur="1" fill="hold">
                                          <p:stCondLst>
                                            <p:cond delay="0"/>
                                          </p:stCondLst>
                                        </p:cTn>
                                        <p:tgtEl>
                                          <p:spTgt spid="19"/>
                                        </p:tgtEl>
                                        <p:attrNameLst>
                                          <p:attrName>style.visibility</p:attrName>
                                        </p:attrNameLst>
                                      </p:cBhvr>
                                      <p:to>
                                        <p:strVal val="visible"/>
                                      </p:to>
                                    </p:set>
                                  </p:childTnLst>
                                </p:cTn>
                              </p:par>
                              <p:par>
                                <p:cTn id="25" presetID="53" presetClass="entr" presetSubtype="16" fill="hold" nodeType="withEffect">
                                  <p:stCondLst>
                                    <p:cond delay="14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250" fill="hold"/>
                                        <p:tgtEl>
                                          <p:spTgt spid="22"/>
                                        </p:tgtEl>
                                        <p:attrNameLst>
                                          <p:attrName>ppt_w</p:attrName>
                                        </p:attrNameLst>
                                      </p:cBhvr>
                                      <p:tavLst>
                                        <p:tav tm="0">
                                          <p:val>
                                            <p:fltVal val="0"/>
                                          </p:val>
                                        </p:tav>
                                        <p:tav tm="100000">
                                          <p:val>
                                            <p:strVal val="#ppt_w"/>
                                          </p:val>
                                        </p:tav>
                                      </p:tavLst>
                                    </p:anim>
                                    <p:anim calcmode="lin" valueType="num">
                                      <p:cBhvr>
                                        <p:cTn id="28" dur="250" fill="hold"/>
                                        <p:tgtEl>
                                          <p:spTgt spid="22"/>
                                        </p:tgtEl>
                                        <p:attrNameLst>
                                          <p:attrName>ppt_h</p:attrName>
                                        </p:attrNameLst>
                                      </p:cBhvr>
                                      <p:tavLst>
                                        <p:tav tm="0">
                                          <p:val>
                                            <p:fltVal val="0"/>
                                          </p:val>
                                        </p:tav>
                                        <p:tav tm="100000">
                                          <p:val>
                                            <p:strVal val="#ppt_h"/>
                                          </p:val>
                                        </p:tav>
                                      </p:tavLst>
                                    </p:anim>
                                    <p:animEffect transition="in" filter="fade">
                                      <p:cBhvr>
                                        <p:cTn id="29" dur="250"/>
                                        <p:tgtEl>
                                          <p:spTgt spid="22"/>
                                        </p:tgtEl>
                                      </p:cBhvr>
                                    </p:animEffect>
                                  </p:childTnLst>
                                </p:cTn>
                              </p:par>
                              <p:par>
                                <p:cTn id="30" presetID="8" presetClass="emph" presetSubtype="0" fill="hold" nodeType="withEffect">
                                  <p:stCondLst>
                                    <p:cond delay="1400"/>
                                  </p:stCondLst>
                                  <p:childTnLst>
                                    <p:animRot by="1800000">
                                      <p:cBhvr>
                                        <p:cTn id="31" dur="1500" fill="hold"/>
                                        <p:tgtEl>
                                          <p:spTgt spid="22"/>
                                        </p:tgtEl>
                                        <p:attrNameLst>
                                          <p:attrName>r</p:attrName>
                                        </p:attrNameLst>
                                      </p:cBhvr>
                                    </p:animRot>
                                  </p:childTnLst>
                                </p:cTn>
                              </p:par>
                              <p:par>
                                <p:cTn id="32" presetID="6" presetClass="emph" presetSubtype="0" fill="hold" nodeType="withEffect">
                                  <p:stCondLst>
                                    <p:cond delay="1400"/>
                                  </p:stCondLst>
                                  <p:childTnLst>
                                    <p:animScale>
                                      <p:cBhvr>
                                        <p:cTn id="33" dur="1500" fill="hold"/>
                                        <p:tgtEl>
                                          <p:spTgt spid="22"/>
                                        </p:tgtEl>
                                      </p:cBhvr>
                                      <p:by x="800000" y="800000"/>
                                    </p:animScale>
                                  </p:childTnLst>
                                </p:cTn>
                              </p:par>
                              <p:par>
                                <p:cTn id="34" presetID="10" presetClass="exit" presetSubtype="0" fill="hold" nodeType="withEffect">
                                  <p:stCondLst>
                                    <p:cond delay="240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par>
                                <p:cTn id="37" presetID="10" presetClass="entr" presetSubtype="0" fill="hold" nodeType="withEffect">
                                  <p:stCondLst>
                                    <p:cond delay="163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6" presetClass="emph" presetSubtype="0" fill="hold" nodeType="withEffect">
                                  <p:stCondLst>
                                    <p:cond delay="1630"/>
                                  </p:stCondLst>
                                  <p:childTnLst>
                                    <p:animScale>
                                      <p:cBhvr>
                                        <p:cTn id="41" dur="10" fill="hold"/>
                                        <p:tgtEl>
                                          <p:spTgt spid="28"/>
                                        </p:tgtEl>
                                      </p:cBhvr>
                                      <p:by x="80000" y="80000"/>
                                    </p:animScale>
                                  </p:childTnLst>
                                </p:cTn>
                              </p:par>
                              <p:par>
                                <p:cTn id="42" presetID="6" presetClass="emph" presetSubtype="0" fill="hold" nodeType="withEffect">
                                  <p:stCondLst>
                                    <p:cond delay="1630"/>
                                  </p:stCondLst>
                                  <p:childTnLst>
                                    <p:animScale>
                                      <p:cBhvr>
                                        <p:cTn id="43" dur="1000" fill="hold"/>
                                        <p:tgtEl>
                                          <p:spTgt spid="28"/>
                                        </p:tgtEl>
                                      </p:cBhvr>
                                      <p:by x="125000" y="125000"/>
                                    </p:animScale>
                                  </p:childTnLst>
                                </p:cTn>
                              </p:par>
                              <p:par>
                                <p:cTn id="44" presetID="42" presetClass="entr" presetSubtype="0" fill="hold" nodeType="withEffect">
                                  <p:stCondLst>
                                    <p:cond delay="400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3250"/>
                                  </p:stCondLst>
                                  <p:childTnLst>
                                    <p:set>
                                      <p:cBhvr>
                                        <p:cTn id="50" dur="1" fill="hold">
                                          <p:stCondLst>
                                            <p:cond delay="0"/>
                                          </p:stCondLst>
                                        </p:cTn>
                                        <p:tgtEl>
                                          <p:spTgt spid="32"/>
                                        </p:tgtEl>
                                        <p:attrNameLst>
                                          <p:attrName>style.visibility</p:attrName>
                                        </p:attrNameLst>
                                      </p:cBhvr>
                                      <p:to>
                                        <p:strVal val="visible"/>
                                      </p:to>
                                    </p:set>
                                    <p:anim calcmode="lin" valueType="num">
                                      <p:cBhvr>
                                        <p:cTn id="51" dur="1000" fill="hold"/>
                                        <p:tgtEl>
                                          <p:spTgt spid="32"/>
                                        </p:tgtEl>
                                        <p:attrNameLst>
                                          <p:attrName>ppt_w</p:attrName>
                                        </p:attrNameLst>
                                      </p:cBhvr>
                                      <p:tavLst>
                                        <p:tav tm="0">
                                          <p:val>
                                            <p:fltVal val="0"/>
                                          </p:val>
                                        </p:tav>
                                        <p:tav tm="100000">
                                          <p:val>
                                            <p:strVal val="#ppt_w"/>
                                          </p:val>
                                        </p:tav>
                                      </p:tavLst>
                                    </p:anim>
                                    <p:anim calcmode="lin" valueType="num">
                                      <p:cBhvr>
                                        <p:cTn id="52" dur="1000" fill="hold"/>
                                        <p:tgtEl>
                                          <p:spTgt spid="32"/>
                                        </p:tgtEl>
                                        <p:attrNameLst>
                                          <p:attrName>ppt_h</p:attrName>
                                        </p:attrNameLst>
                                      </p:cBhvr>
                                      <p:tavLst>
                                        <p:tav tm="0">
                                          <p:val>
                                            <p:fltVal val="0"/>
                                          </p:val>
                                        </p:tav>
                                        <p:tav tm="100000">
                                          <p:val>
                                            <p:strVal val="#ppt_h"/>
                                          </p:val>
                                        </p:tav>
                                      </p:tavLst>
                                    </p:anim>
                                    <p:animEffect transition="in" filter="fade">
                                      <p:cBhvr>
                                        <p:cTn id="53" dur="1000"/>
                                        <p:tgtEl>
                                          <p:spTgt spid="32"/>
                                        </p:tgtEl>
                                      </p:cBhvr>
                                    </p:animEffect>
                                  </p:childTnLst>
                                </p:cTn>
                              </p:par>
                              <p:par>
                                <p:cTn id="54" presetID="37" presetClass="path" presetSubtype="0" fill="hold" nodeType="withEffect">
                                  <p:stCondLst>
                                    <p:cond delay="3250"/>
                                  </p:stCondLst>
                                  <p:childTnLst>
                                    <p:animMotion origin="layout" path="M -2.77778E-6 0.00061 L -0.04218 0.03981 C -0.05087 0.04907 -0.06406 0.05401 -0.07777 0.05401 C -0.09357 0.05401 -0.10607 0.04907 -0.11475 0.03981 L -0.15677 0.00061 " pathEditMode="relative" rAng="0" ptsTypes="AAAAA">
                                      <p:cBhvr>
                                        <p:cTn id="55" dur="1000" spd="-100000" fill="hold"/>
                                        <p:tgtEl>
                                          <p:spTgt spid="32"/>
                                        </p:tgtEl>
                                        <p:attrNameLst>
                                          <p:attrName>ppt_x</p:attrName>
                                          <p:attrName>ppt_y</p:attrName>
                                        </p:attrNameLst>
                                      </p:cBhvr>
                                      <p:rCtr x="-7847" y="2654"/>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0" name="Freeform 7"/>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1"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2"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3"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4"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5"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6"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7"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8"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9"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10"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298" name="矩形 16"/>
              <p:cNvSpPr>
                <a:spLocks noChangeArrowheads="1"/>
              </p:cNvSpPr>
              <p:nvPr/>
            </p:nvSpPr>
            <p:spPr bwMode="auto">
              <a:xfrm>
                <a:off x="6182628" y="1157036"/>
                <a:ext cx="698023" cy="70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四</a:t>
                </a:r>
                <a:endParaRPr lang="zh-CN" altLang="en-US" sz="4000">
                  <a:solidFill>
                    <a:srgbClr val="FF0000"/>
                  </a:solidFill>
                  <a:latin typeface="隶书" panose="02010509060101010101" pitchFamily="49" charset="-122"/>
                  <a:ea typeface="隶书" panose="02010509060101010101" pitchFamily="49" charset="-122"/>
                </a:endParaRPr>
              </a:p>
            </p:txBody>
          </p:sp>
        </p:grpSp>
        <p:sp>
          <p:nvSpPr>
            <p:cNvPr id="79" name="标题 1"/>
            <p:cNvSpPr txBox="1"/>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15616" y="1350516"/>
            <a:ext cx="7200801" cy="2949426"/>
            <a:chOff x="1115616" y="1350516"/>
            <a:chExt cx="7200801" cy="2949426"/>
          </a:xfrm>
        </p:grpSpPr>
        <p:grpSp>
          <p:nvGrpSpPr>
            <p:cNvPr id="9" name="组合 8"/>
            <p:cNvGrpSpPr/>
            <p:nvPr/>
          </p:nvGrpSpPr>
          <p:grpSpPr>
            <a:xfrm>
              <a:off x="3365575" y="1566540"/>
              <a:ext cx="2412851" cy="2415714"/>
              <a:chOff x="3743325" y="1915886"/>
              <a:chExt cx="4011613" cy="4016375"/>
            </a:xfrm>
          </p:grpSpPr>
          <p:sp>
            <p:nvSpPr>
              <p:cNvPr id="2" name="圆角右箭头 3"/>
              <p:cNvSpPr>
                <a:spLocks noChangeArrowheads="1"/>
              </p:cNvSpPr>
              <p:nvPr/>
            </p:nvSpPr>
            <p:spPr bwMode="auto">
              <a:xfrm>
                <a:off x="3924300" y="1915886"/>
                <a:ext cx="1643063" cy="1865313"/>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noFill/>
              <a:ln>
                <a:solidFill>
                  <a:schemeClr val="bg2">
                    <a:lumMod val="10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3" name="圆角右箭头 4"/>
              <p:cNvSpPr>
                <a:spLocks noChangeArrowheads="1"/>
              </p:cNvSpPr>
              <p:nvPr/>
            </p:nvSpPr>
            <p:spPr bwMode="auto">
              <a:xfrm rot="5400000">
                <a:off x="5999163" y="2038123"/>
                <a:ext cx="1633538" cy="1878013"/>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noFill/>
              <a:ln>
                <a:solidFill>
                  <a:schemeClr val="tx1">
                    <a:lumMod val="95000"/>
                    <a:lumOff val="5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4" name="圆角右箭头 5"/>
              <p:cNvSpPr>
                <a:spLocks noChangeArrowheads="1"/>
              </p:cNvSpPr>
              <p:nvPr/>
            </p:nvSpPr>
            <p:spPr bwMode="auto">
              <a:xfrm rot="16200000">
                <a:off x="3866357" y="3982017"/>
                <a:ext cx="1631950" cy="1878013"/>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noFill/>
              <a:ln>
                <a:solidFill>
                  <a:schemeClr val="tx1">
                    <a:lumMod val="95000"/>
                    <a:lumOff val="5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5" name="圆角右箭头 6"/>
              <p:cNvSpPr>
                <a:spLocks noChangeArrowheads="1"/>
              </p:cNvSpPr>
              <p:nvPr/>
            </p:nvSpPr>
            <p:spPr bwMode="auto">
              <a:xfrm flipH="1" flipV="1">
                <a:off x="5911850" y="4066949"/>
                <a:ext cx="1643063" cy="1865312"/>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noFill/>
              <a:ln>
                <a:solidFill>
                  <a:schemeClr val="bg2">
                    <a:lumMod val="10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Arial" panose="020B0604020202020204" pitchFamily="34" charset="0"/>
                  <a:ea typeface="宋体" panose="02010600030101010101" pitchFamily="2" charset="-122"/>
                </a:endParaRPr>
              </a:p>
            </p:txBody>
          </p:sp>
          <p:sp>
            <p:nvSpPr>
              <p:cNvPr id="7" name="TextBox 8"/>
              <p:cNvSpPr txBox="1">
                <a:spLocks noChangeArrowheads="1"/>
              </p:cNvSpPr>
              <p:nvPr/>
            </p:nvSpPr>
            <p:spPr bwMode="auto">
              <a:xfrm>
                <a:off x="4701091" y="3472256"/>
                <a:ext cx="2165783" cy="127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2200" b="1">
                    <a:latin typeface="Adobe 仿宋 Std R" panose="02020400000000000000" pitchFamily="18" charset="-122"/>
                    <a:ea typeface="Adobe 仿宋 Std R" panose="02020400000000000000" pitchFamily="18" charset="-122"/>
                  </a:rPr>
                  <a:t>添加标题</a:t>
                </a:r>
                <a:endParaRPr lang="zh-CN" altLang="en-US" sz="2200" b="1">
                  <a:latin typeface="Adobe 仿宋 Std R" panose="02020400000000000000" pitchFamily="18" charset="-122"/>
                  <a:ea typeface="Adobe 仿宋 Std R" panose="02020400000000000000" pitchFamily="18" charset="-122"/>
                </a:endParaRPr>
              </a:p>
            </p:txBody>
          </p:sp>
        </p:grpSp>
        <p:sp>
          <p:nvSpPr>
            <p:cNvPr id="10" name="文本框 9"/>
            <p:cNvSpPr txBox="1"/>
            <p:nvPr/>
          </p:nvSpPr>
          <p:spPr>
            <a:xfrm>
              <a:off x="1115616" y="135051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1" name="文本框 10"/>
            <p:cNvSpPr txBox="1"/>
            <p:nvPr/>
          </p:nvSpPr>
          <p:spPr>
            <a:xfrm>
              <a:off x="1115616" y="322272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2" name="文本框 11"/>
            <p:cNvSpPr txBox="1"/>
            <p:nvPr/>
          </p:nvSpPr>
          <p:spPr>
            <a:xfrm>
              <a:off x="6588224" y="1350516"/>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3" name="文本框 12"/>
            <p:cNvSpPr txBox="1"/>
            <p:nvPr/>
          </p:nvSpPr>
          <p:spPr>
            <a:xfrm>
              <a:off x="6588224" y="322272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48064" y="987574"/>
            <a:ext cx="3146810" cy="2304256"/>
          </a:xfrm>
          <a:prstGeom prst="rect">
            <a:avLst/>
          </a:prstGeom>
          <a:blipFill dpi="0" rotWithShape="1">
            <a:blip r:embed="rId1">
              <a:grayscl/>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p:cNvSpPr/>
          <p:nvPr/>
        </p:nvSpPr>
        <p:spPr>
          <a:xfrm>
            <a:off x="1115616" y="987574"/>
            <a:ext cx="3185645" cy="2354835"/>
          </a:xfrm>
          <a:prstGeom prst="rect">
            <a:avLst/>
          </a:prstGeom>
          <a:blipFill dpi="0" rotWithShape="1">
            <a:blip r:embed="rId2">
              <a:extLst>
                <a:ext uri="{BEBA8EAE-BF5A-486C-A8C5-ECC9F3942E4B}">
                  <a14:imgProps xmlns:a14="http://schemas.microsoft.com/office/drawing/2010/main">
                    <a14:imgLayer r:embed="rId3">
                      <a14:imgEffect>
                        <a14:saturation sat="33000"/>
                      </a14:imgEffect>
                    </a14:imgLayer>
                  </a14:imgProps>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4" name="文本框 3"/>
          <p:cNvSpPr txBox="1"/>
          <p:nvPr/>
        </p:nvSpPr>
        <p:spPr>
          <a:xfrm>
            <a:off x="1043608" y="3612961"/>
            <a:ext cx="3312368" cy="830997"/>
          </a:xfrm>
          <a:prstGeom prst="rect">
            <a:avLst/>
          </a:prstGeom>
          <a:noFill/>
        </p:spPr>
        <p:txBody>
          <a:bodyPr wrap="square" rtlCol="0">
            <a:spAutoFit/>
          </a:bodyPr>
          <a:lstStyle/>
          <a:p>
            <a:pPr algn="just"/>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r>
              <a:rPr lang="en-US" altLang="zh-CN" sz="1600">
                <a:ea typeface="长城行楷体" panose="02010609000101010101" pitchFamily="49" charset="-122"/>
              </a:rPr>
              <a:t>,</a:t>
            </a:r>
            <a:r>
              <a:rPr lang="zh-CN" altLang="en-US" sz="1600">
                <a:ea typeface="长城行楷体" panose="02010609000101010101" pitchFamily="49" charset="-122"/>
              </a:rPr>
              <a:t>点击此处添加文本，点击此处添加文本</a:t>
            </a:r>
            <a:endParaRPr lang="zh-CN" altLang="en-US" sz="1600">
              <a:ea typeface="长城行楷体" panose="02010609000101010101" pitchFamily="49" charset="-122"/>
            </a:endParaRPr>
          </a:p>
        </p:txBody>
      </p:sp>
      <p:sp>
        <p:nvSpPr>
          <p:cNvPr id="5" name="文本框 4"/>
          <p:cNvSpPr txBox="1"/>
          <p:nvPr/>
        </p:nvSpPr>
        <p:spPr>
          <a:xfrm>
            <a:off x="5004048" y="3612961"/>
            <a:ext cx="3384376" cy="830997"/>
          </a:xfrm>
          <a:prstGeom prst="rect">
            <a:avLst/>
          </a:prstGeom>
          <a:noFill/>
        </p:spPr>
        <p:txBody>
          <a:bodyPr wrap="square" rtlCol="0">
            <a:spAutoFit/>
          </a:bodyPr>
          <a:lstStyle/>
          <a:p>
            <a:pPr algn="just"/>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r>
              <a:rPr lang="en-US" altLang="zh-CN" sz="1600">
                <a:ea typeface="长城行楷体" panose="02010609000101010101" pitchFamily="49" charset="-122"/>
              </a:rPr>
              <a:t>,</a:t>
            </a:r>
            <a:r>
              <a:rPr lang="zh-CN" altLang="en-US" sz="1600">
                <a:ea typeface="长城行楷体" panose="02010609000101010101" pitchFamily="49" charset="-122"/>
              </a:rPr>
              <a:t>点击此处添加文本，点击此处添加文本</a:t>
            </a:r>
            <a:endParaRPr lang="zh-CN" altLang="en-US" sz="1600">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827584" y="915566"/>
            <a:ext cx="7632849" cy="3669506"/>
            <a:chOff x="827584" y="915566"/>
            <a:chExt cx="7632849" cy="3669506"/>
          </a:xfrm>
        </p:grpSpPr>
        <p:grpSp>
          <p:nvGrpSpPr>
            <p:cNvPr id="10" name="组合 9"/>
            <p:cNvGrpSpPr/>
            <p:nvPr/>
          </p:nvGrpSpPr>
          <p:grpSpPr>
            <a:xfrm>
              <a:off x="827584" y="915566"/>
              <a:ext cx="7326354" cy="2676836"/>
              <a:chOff x="846046" y="1464424"/>
              <a:chExt cx="10619650" cy="3880110"/>
            </a:xfrm>
          </p:grpSpPr>
          <p:pic>
            <p:nvPicPr>
              <p:cNvPr id="2" name="Picture 3" descr="C:\Users\Thinkpad\Desktop\PNG\1_0002_图层-5-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46046" y="1701156"/>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776960" y="1717042"/>
                <a:ext cx="1306415"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壹</a:t>
                </a:r>
                <a:endParaRPr lang="zh-CN" altLang="en-US" sz="4000" b="1" dirty="0">
                  <a:latin typeface="Adobe 仿宋 Std R" panose="02020400000000000000" pitchFamily="18" charset="-122"/>
                  <a:ea typeface="Adobe 仿宋 Std R" panose="02020400000000000000" pitchFamily="18" charset="-122"/>
                </a:endParaRPr>
              </a:p>
            </p:txBody>
          </p:sp>
          <p:pic>
            <p:nvPicPr>
              <p:cNvPr id="4" name="Picture 3" descr="C:\Users\Thinkpad\Desktop\PNG\1_0002_图层-5-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06223" y="2732706"/>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297373" y="2458342"/>
                <a:ext cx="691892"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贰</a:t>
                </a:r>
                <a:endParaRPr lang="zh-CN" altLang="en-US" sz="4000" b="1" dirty="0">
                  <a:latin typeface="Adobe 仿宋 Std R" panose="02020400000000000000" pitchFamily="18" charset="-122"/>
                  <a:ea typeface="Adobe 仿宋 Std R" panose="02020400000000000000" pitchFamily="18" charset="-122"/>
                </a:endParaRPr>
              </a:p>
            </p:txBody>
          </p:sp>
          <p:pic>
            <p:nvPicPr>
              <p:cNvPr id="6" name="Picture 3" descr="C:\Users\Thinkpad\Desktop\PNG\1_0002_图层-5-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133992" y="1738788"/>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6967371" y="1464424"/>
                <a:ext cx="691892"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叁</a:t>
                </a:r>
                <a:endParaRPr lang="zh-CN" altLang="en-US" sz="4000" b="1" dirty="0">
                  <a:latin typeface="Adobe 仿宋 Std R" panose="02020400000000000000" pitchFamily="18" charset="-122"/>
                  <a:ea typeface="Adobe 仿宋 Std R" panose="02020400000000000000" pitchFamily="18" charset="-122"/>
                </a:endParaRPr>
              </a:p>
            </p:txBody>
          </p:sp>
          <p:pic>
            <p:nvPicPr>
              <p:cNvPr id="8" name="Picture 3" descr="C:\Users\Thinkpad\Desktop\PNG\1_0002_图层-5-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41678" y="2732706"/>
                <a:ext cx="2824018" cy="261182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9636707" y="2458342"/>
                <a:ext cx="691892" cy="1026090"/>
              </a:xfrm>
              <a:prstGeom prst="rect">
                <a:avLst/>
              </a:prstGeom>
            </p:spPr>
            <p:txBody>
              <a:bodyPr wrap="square">
                <a:spAutoFit/>
              </a:bodyPr>
              <a:lstStyle/>
              <a:p>
                <a:r>
                  <a:rPr lang="zh-CN" altLang="en-US" sz="4000" b="1" dirty="0">
                    <a:latin typeface="Adobe 仿宋 Std R" panose="02020400000000000000" pitchFamily="18" charset="-122"/>
                    <a:ea typeface="Adobe 仿宋 Std R" panose="02020400000000000000" pitchFamily="18" charset="-122"/>
                  </a:rPr>
                  <a:t>肆</a:t>
                </a:r>
                <a:endParaRPr lang="zh-CN" altLang="en-US" sz="4000" b="1" dirty="0">
                  <a:latin typeface="Adobe 仿宋 Std R" panose="02020400000000000000" pitchFamily="18" charset="-122"/>
                  <a:ea typeface="Adobe 仿宋 Std R" panose="02020400000000000000" pitchFamily="18" charset="-122"/>
                </a:endParaRPr>
              </a:p>
            </p:txBody>
          </p:sp>
        </p:grpSp>
        <p:sp>
          <p:nvSpPr>
            <p:cNvPr id="11" name="文本框 10"/>
            <p:cNvSpPr txBox="1"/>
            <p:nvPr/>
          </p:nvSpPr>
          <p:spPr>
            <a:xfrm>
              <a:off x="1475656" y="1779662"/>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endParaRPr lang="zh-CN" altLang="en-US">
                <a:latin typeface="隶书" panose="02010509060101010101" pitchFamily="49" charset="-122"/>
                <a:ea typeface="隶书" panose="02010509060101010101" pitchFamily="49" charset="-122"/>
              </a:endParaRPr>
            </a:p>
          </p:txBody>
        </p:sp>
        <p:sp>
          <p:nvSpPr>
            <p:cNvPr id="12" name="文本框 11"/>
            <p:cNvSpPr txBox="1"/>
            <p:nvPr/>
          </p:nvSpPr>
          <p:spPr>
            <a:xfrm>
              <a:off x="3275856" y="2355726"/>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endParaRPr lang="zh-CN" altLang="en-US">
                <a:latin typeface="隶书" panose="02010509060101010101" pitchFamily="49" charset="-122"/>
                <a:ea typeface="隶书" panose="02010509060101010101" pitchFamily="49" charset="-122"/>
              </a:endParaRPr>
            </a:p>
          </p:txBody>
        </p:sp>
        <p:sp>
          <p:nvSpPr>
            <p:cNvPr id="13" name="文本框 12"/>
            <p:cNvSpPr txBox="1"/>
            <p:nvPr/>
          </p:nvSpPr>
          <p:spPr>
            <a:xfrm>
              <a:off x="5148064" y="1635646"/>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endParaRPr lang="zh-CN" altLang="en-US">
                <a:latin typeface="隶书" panose="02010509060101010101" pitchFamily="49" charset="-122"/>
                <a:ea typeface="隶书" panose="02010509060101010101" pitchFamily="49" charset="-122"/>
              </a:endParaRPr>
            </a:p>
          </p:txBody>
        </p:sp>
        <p:sp>
          <p:nvSpPr>
            <p:cNvPr id="14" name="文本框 13"/>
            <p:cNvSpPr txBox="1"/>
            <p:nvPr/>
          </p:nvSpPr>
          <p:spPr>
            <a:xfrm>
              <a:off x="6876256" y="2283718"/>
              <a:ext cx="792088" cy="646331"/>
            </a:xfrm>
            <a:prstGeom prst="rect">
              <a:avLst/>
            </a:prstGeom>
            <a:noFill/>
          </p:spPr>
          <p:txBody>
            <a:bodyPr wrap="square" rtlCol="0">
              <a:spAutoFit/>
            </a:bodyPr>
            <a:lstStyle/>
            <a:p>
              <a:pPr algn="ctr"/>
              <a:r>
                <a:rPr lang="zh-CN" altLang="en-US">
                  <a:latin typeface="隶书" panose="02010509060101010101" pitchFamily="49" charset="-122"/>
                  <a:ea typeface="隶书" panose="02010509060101010101" pitchFamily="49" charset="-122"/>
                </a:rPr>
                <a:t>标题内容</a:t>
              </a:r>
              <a:endParaRPr lang="zh-CN" altLang="en-US">
                <a:latin typeface="隶书" panose="02010509060101010101" pitchFamily="49" charset="-122"/>
                <a:ea typeface="隶书" panose="02010509060101010101" pitchFamily="49" charset="-122"/>
              </a:endParaRPr>
            </a:p>
          </p:txBody>
        </p:sp>
        <p:sp>
          <p:nvSpPr>
            <p:cNvPr id="15" name="文本框 14"/>
            <p:cNvSpPr txBox="1"/>
            <p:nvPr/>
          </p:nvSpPr>
          <p:spPr>
            <a:xfrm>
              <a:off x="971600" y="2931790"/>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6" name="文本框 15"/>
            <p:cNvSpPr txBox="1"/>
            <p:nvPr/>
          </p:nvSpPr>
          <p:spPr>
            <a:xfrm>
              <a:off x="2987824" y="350785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7" name="文本框 16"/>
            <p:cNvSpPr txBox="1"/>
            <p:nvPr/>
          </p:nvSpPr>
          <p:spPr>
            <a:xfrm>
              <a:off x="4716016" y="2931790"/>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sp>
          <p:nvSpPr>
            <p:cNvPr id="18" name="文本框 17"/>
            <p:cNvSpPr txBox="1"/>
            <p:nvPr/>
          </p:nvSpPr>
          <p:spPr>
            <a:xfrm>
              <a:off x="6732240" y="3507854"/>
              <a:ext cx="1728193" cy="1077218"/>
            </a:xfrm>
            <a:prstGeom prst="rect">
              <a:avLst/>
            </a:prstGeom>
            <a:noFill/>
          </p:spPr>
          <p:txBody>
            <a:bodyPr wrap="square" rtlCol="0">
              <a:spAutoFit/>
            </a:bodyPr>
            <a:lstStyle/>
            <a:p>
              <a:r>
                <a:rPr lang="zh-CN" altLang="en-US" sz="1600" dirty="0">
                  <a:ea typeface="长城行楷体" panose="02010609000101010101" pitchFamily="49" charset="-122"/>
                </a:rPr>
                <a:t>点击此处</a:t>
              </a:r>
              <a:r>
                <a:rPr lang="zh-CN" altLang="en-US" sz="1600">
                  <a:ea typeface="长城行楷体" panose="02010609000101010101" pitchFamily="49" charset="-122"/>
                </a:rPr>
                <a:t>添加文本，点击此处添加文本</a:t>
              </a:r>
              <a:endParaRPr lang="zh-CN" altLang="en-US" sz="1600">
                <a:ea typeface="长城行楷体" panose="02010609000101010101" pitchFamily="49" charset="-122"/>
              </a:endParaRPr>
            </a:p>
            <a:p>
              <a:endParaRPr lang="zh-CN" altLang="en-US" sz="1600" dirty="0">
                <a:ea typeface="长城行楷体"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43608" y="1203598"/>
            <a:ext cx="7272808" cy="3009999"/>
            <a:chOff x="2101525" y="1166046"/>
            <a:chExt cx="8871274" cy="4727085"/>
          </a:xfrm>
        </p:grpSpPr>
        <p:grpSp>
          <p:nvGrpSpPr>
            <p:cNvPr id="2" name="组合 1"/>
            <p:cNvGrpSpPr/>
            <p:nvPr/>
          </p:nvGrpSpPr>
          <p:grpSpPr>
            <a:xfrm>
              <a:off x="4403321" y="1470392"/>
              <a:ext cx="4935704" cy="766137"/>
              <a:chOff x="3302491" y="1102794"/>
              <a:chExt cx="3701778" cy="574603"/>
            </a:xfrm>
          </p:grpSpPr>
          <p:pic>
            <p:nvPicPr>
              <p:cNvPr id="3" name="Picture 3" descr="C:\Users\Thinkpad\Desktop\PNG\1_0001_渐变映射-2-副本-4.png"/>
              <p:cNvPicPr>
                <a:picLocks noChangeAspect="1" noChangeArrowheads="1"/>
              </p:cNvPicPr>
              <p:nvPr/>
            </p:nvPicPr>
            <p:blipFill>
              <a:blip r:embed="rId1">
                <a:duotone>
                  <a:prstClr val="black"/>
                  <a:schemeClr val="tx2">
                    <a:tint val="45000"/>
                    <a:satMod val="400000"/>
                  </a:schemeClr>
                </a:duotone>
                <a:extLst>
                  <a:ext uri="{BEBA8EAE-BF5A-486C-A8C5-ECC9F3942E4B}">
                    <a14:imgProps xmlns:a14="http://schemas.microsoft.com/office/drawing/2010/main">
                      <a14:imgLayer r:embed="rId2">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635901" y="1122150"/>
                <a:ext cx="2356665" cy="484636"/>
              </a:xfrm>
              <a:prstGeom prst="rect">
                <a:avLst/>
              </a:prstGeom>
              <a:noFill/>
            </p:spPr>
            <p:txBody>
              <a:bodyPr wrap="square" rtlCol="0">
                <a:spAutoFit/>
              </a:bodyPr>
              <a:lstStyle/>
              <a:p>
                <a:pPr defTabSz="1218565">
                  <a:lnSpc>
                    <a:spcPct val="125000"/>
                  </a:lnSpc>
                </a:pPr>
                <a:r>
                  <a:rPr lang="zh-CN" altLang="en-US">
                    <a:solidFill>
                      <a:prstClr val="white"/>
                    </a:solidFill>
                    <a:latin typeface="Adobe 仿宋 Std R" panose="02020400000000000000" pitchFamily="18" charset="-122"/>
                    <a:ea typeface="Adobe 仿宋 Std R" panose="02020400000000000000" pitchFamily="18" charset="-122"/>
                  </a:rPr>
                  <a:t>请输入标题</a:t>
                </a:r>
                <a:endParaRPr lang="zh-CN" altLang="en-US" dirty="0">
                  <a:solidFill>
                    <a:prstClr val="white"/>
                  </a:solidFill>
                  <a:latin typeface="Adobe 仿宋 Std R" panose="02020400000000000000" pitchFamily="18" charset="-122"/>
                  <a:ea typeface="Adobe 仿宋 Std R" panose="02020400000000000000" pitchFamily="18" charset="-122"/>
                </a:endParaRPr>
              </a:p>
            </p:txBody>
          </p:sp>
        </p:grpSp>
        <p:sp>
          <p:nvSpPr>
            <p:cNvPr id="5" name="TextBox 38"/>
            <p:cNvSpPr txBox="1"/>
            <p:nvPr/>
          </p:nvSpPr>
          <p:spPr>
            <a:xfrm>
              <a:off x="4497223" y="2310664"/>
              <a:ext cx="6366395" cy="1232948"/>
            </a:xfrm>
            <a:prstGeom prst="rect">
              <a:avLst/>
            </a:prstGeom>
            <a:noFill/>
          </p:spPr>
          <p:txBody>
            <a:bodyPr wrap="square" rtlCol="0">
              <a:spAutoFit/>
            </a:bodyPr>
            <a:lstStyle/>
            <a:p>
              <a:pPr>
                <a:lnSpc>
                  <a:spcPct val="130000"/>
                </a:lnSpc>
                <a:defRPr/>
              </a:pPr>
              <a:r>
                <a:rPr lang="zh-CN" altLang="en-US" dirty="0">
                  <a:latin typeface="Adobe 楷体 Std R" panose="02020400000000000000" pitchFamily="18" charset="-122"/>
                  <a:ea typeface="Adobe 楷体 Std R" panose="02020400000000000000" pitchFamily="18" charset="-122"/>
                </a:rPr>
                <a:t>您的内容打在这里，或通过复制您的文本后在此框中选择粘贴并选择只保留文字您的内容打在这里</a:t>
              </a:r>
              <a:endParaRPr lang="en-US" altLang="zh-CN" dirty="0">
                <a:latin typeface="Adobe 楷体 Std R" panose="02020400000000000000" pitchFamily="18" charset="-122"/>
                <a:ea typeface="Adobe 楷体 Std R" panose="02020400000000000000" pitchFamily="18" charset="-122"/>
              </a:endParaRPr>
            </a:p>
          </p:txBody>
        </p:sp>
        <p:grpSp>
          <p:nvGrpSpPr>
            <p:cNvPr id="6" name="组合 5"/>
            <p:cNvGrpSpPr/>
            <p:nvPr/>
          </p:nvGrpSpPr>
          <p:grpSpPr>
            <a:xfrm>
              <a:off x="2205641" y="1166046"/>
              <a:ext cx="1825964" cy="1781872"/>
              <a:chOff x="1654230" y="874534"/>
              <a:chExt cx="1369473" cy="1336403"/>
            </a:xfrm>
          </p:grpSpPr>
          <p:pic>
            <p:nvPicPr>
              <p:cNvPr id="7" name="Picture 2" descr="C:\Users\Thinkpad\Desktop\PNG\1_0003_渐变映射-2-副本-2.png"/>
              <p:cNvPicPr>
                <a:picLocks noChangeAspect="1" noChangeArrowheads="1"/>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1654230" y="874534"/>
                <a:ext cx="1369473" cy="133640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971398" y="1044163"/>
                <a:ext cx="764335" cy="1015036"/>
              </a:xfrm>
              <a:prstGeom prst="rect">
                <a:avLst/>
              </a:prstGeom>
            </p:spPr>
            <p:txBody>
              <a:bodyPr wrap="none">
                <a:spAutoFit/>
              </a:bodyPr>
              <a:lstStyle/>
              <a:p>
                <a:pPr defTabSz="1218565">
                  <a:lnSpc>
                    <a:spcPct val="125000"/>
                  </a:lnSpc>
                </a:pPr>
                <a:r>
                  <a:rPr lang="en-US" altLang="zh-CN" sz="4000" dirty="0">
                    <a:solidFill>
                      <a:prstClr val="white"/>
                    </a:solidFill>
                    <a:latin typeface="Verdana" panose="020B0604030504040204" pitchFamily="34" charset="0"/>
                    <a:ea typeface="Verdana" panose="020B0604030504040204" pitchFamily="34" charset="0"/>
                    <a:cs typeface="Verdana" panose="020B0604030504040204" pitchFamily="34" charset="0"/>
                  </a:rPr>
                  <a:t>01</a:t>
                </a:r>
                <a:endParaRPr lang="zh-CN" altLang="en-US" sz="4000" dirty="0">
                  <a:solidFill>
                    <a:prstClr val="white"/>
                  </a:solidFill>
                  <a:latin typeface="Verdana" panose="020B0604030504040204" pitchFamily="34" charset="0"/>
                  <a:ea typeface="Adobe 仿宋 Std R" panose="02020400000000000000" pitchFamily="18" charset="-122"/>
                  <a:cs typeface="Verdana" panose="020B0604030504040204" pitchFamily="34" charset="0"/>
                </a:endParaRPr>
              </a:p>
            </p:txBody>
          </p:sp>
        </p:grpSp>
        <p:grpSp>
          <p:nvGrpSpPr>
            <p:cNvPr id="9" name="组合 8"/>
            <p:cNvGrpSpPr/>
            <p:nvPr/>
          </p:nvGrpSpPr>
          <p:grpSpPr>
            <a:xfrm>
              <a:off x="4403321" y="3819911"/>
              <a:ext cx="4935704" cy="766137"/>
              <a:chOff x="3302491" y="2864934"/>
              <a:chExt cx="3701778" cy="574603"/>
            </a:xfrm>
          </p:grpSpPr>
          <p:pic>
            <p:nvPicPr>
              <p:cNvPr id="10" name="Picture 3" descr="C:\Users\Thinkpad\Desktop\PNG\1_0001_渐变映射-2-副本-4.png"/>
              <p:cNvPicPr>
                <a:picLocks noChangeAspect="1" noChangeArrowheads="1"/>
              </p:cNvPicPr>
              <p:nvPr/>
            </p:nvPicPr>
            <p:blipFill>
              <a:blip r:embed="rId1">
                <a:duotone>
                  <a:prstClr val="black"/>
                  <a:schemeClr val="tx2">
                    <a:tint val="45000"/>
                    <a:satMod val="400000"/>
                  </a:schemeClr>
                </a:duotone>
                <a:extLst>
                  <a:ext uri="{BEBA8EAE-BF5A-486C-A8C5-ECC9F3942E4B}">
                    <a14:imgProps xmlns:a14="http://schemas.microsoft.com/office/drawing/2010/main">
                      <a14:imgLayer r:embed="rId2">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717789" y="2909050"/>
                <a:ext cx="2356665" cy="484636"/>
              </a:xfrm>
              <a:prstGeom prst="rect">
                <a:avLst/>
              </a:prstGeom>
              <a:noFill/>
            </p:spPr>
            <p:txBody>
              <a:bodyPr wrap="square" rtlCol="0">
                <a:spAutoFit/>
              </a:bodyPr>
              <a:lstStyle/>
              <a:p>
                <a:pPr defTabSz="1218565">
                  <a:lnSpc>
                    <a:spcPct val="125000"/>
                  </a:lnSpc>
                </a:pPr>
                <a:r>
                  <a:rPr lang="zh-CN" altLang="en-US">
                    <a:solidFill>
                      <a:prstClr val="white"/>
                    </a:solidFill>
                    <a:latin typeface="Adobe 仿宋 Std R" panose="02020400000000000000" pitchFamily="18" charset="-122"/>
                    <a:ea typeface="Adobe 仿宋 Std R" panose="02020400000000000000" pitchFamily="18" charset="-122"/>
                  </a:rPr>
                  <a:t>请输入标题</a:t>
                </a:r>
                <a:endParaRPr lang="zh-CN" altLang="en-US" dirty="0">
                  <a:solidFill>
                    <a:prstClr val="white"/>
                  </a:solidFill>
                  <a:latin typeface="Adobe 仿宋 Std R" panose="02020400000000000000" pitchFamily="18" charset="-122"/>
                  <a:ea typeface="Adobe 仿宋 Std R" panose="02020400000000000000" pitchFamily="18" charset="-122"/>
                </a:endParaRPr>
              </a:p>
            </p:txBody>
          </p:sp>
        </p:grpSp>
        <p:sp>
          <p:nvSpPr>
            <p:cNvPr id="12" name="TextBox 45"/>
            <p:cNvSpPr txBox="1"/>
            <p:nvPr/>
          </p:nvSpPr>
          <p:spPr>
            <a:xfrm>
              <a:off x="4497223" y="4660183"/>
              <a:ext cx="6475576" cy="1232948"/>
            </a:xfrm>
            <a:prstGeom prst="rect">
              <a:avLst/>
            </a:prstGeom>
            <a:noFill/>
          </p:spPr>
          <p:txBody>
            <a:bodyPr wrap="square" rtlCol="0">
              <a:spAutoFit/>
            </a:bodyPr>
            <a:lstStyle/>
            <a:p>
              <a:pPr>
                <a:lnSpc>
                  <a:spcPct val="130000"/>
                </a:lnSpc>
                <a:defRPr/>
              </a:pPr>
              <a:r>
                <a:rPr lang="zh-CN" altLang="en-US" dirty="0">
                  <a:latin typeface="Adobe 楷体 Std R" panose="02020400000000000000" pitchFamily="18" charset="-122"/>
                  <a:ea typeface="Adobe 楷体 Std R" panose="02020400000000000000" pitchFamily="18" charset="-122"/>
                </a:rPr>
                <a:t>您的内容打在这里，或通过复制您的文本后在此框中选择粘贴并选择只保留文字您的内容打在这里</a:t>
              </a:r>
              <a:endParaRPr lang="en-US" altLang="zh-CN" dirty="0">
                <a:latin typeface="Adobe 楷体 Std R" panose="02020400000000000000" pitchFamily="18" charset="-122"/>
                <a:ea typeface="Adobe 楷体 Std R" panose="02020400000000000000" pitchFamily="18" charset="-122"/>
              </a:endParaRPr>
            </a:p>
          </p:txBody>
        </p:sp>
        <p:grpSp>
          <p:nvGrpSpPr>
            <p:cNvPr id="13" name="组合 12"/>
            <p:cNvGrpSpPr/>
            <p:nvPr/>
          </p:nvGrpSpPr>
          <p:grpSpPr>
            <a:xfrm>
              <a:off x="2101525" y="3515565"/>
              <a:ext cx="1930080" cy="1883472"/>
              <a:chOff x="1576143" y="2636674"/>
              <a:chExt cx="1447560" cy="1412604"/>
            </a:xfrm>
          </p:grpSpPr>
          <p:pic>
            <p:nvPicPr>
              <p:cNvPr id="14" name="Picture 2" descr="C:\Users\Thinkpad\Desktop\PNG\1_0003_渐变映射-2-副本-2.png"/>
              <p:cNvPicPr>
                <a:picLocks noChangeAspect="1" noChangeArrowheads="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576143" y="2636674"/>
                <a:ext cx="1447560" cy="1412604"/>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905522" y="2910078"/>
                <a:ext cx="764335" cy="913761"/>
              </a:xfrm>
              <a:prstGeom prst="rect">
                <a:avLst/>
              </a:prstGeom>
            </p:spPr>
            <p:txBody>
              <a:bodyPr wrap="none">
                <a:spAutoFit/>
              </a:bodyPr>
              <a:lstStyle/>
              <a:p>
                <a:pPr defTabSz="1218565">
                  <a:lnSpc>
                    <a:spcPct val="125000"/>
                  </a:lnSpc>
                </a:pPr>
                <a:r>
                  <a:rPr lang="en-US" altLang="zh-CN" sz="4000" dirty="0">
                    <a:solidFill>
                      <a:prstClr val="white"/>
                    </a:solidFill>
                    <a:latin typeface="Verdana" panose="020B0604030504040204" pitchFamily="34" charset="0"/>
                    <a:ea typeface="Verdana" panose="020B0604030504040204" pitchFamily="34" charset="0"/>
                    <a:cs typeface="Verdana" panose="020B0604030504040204" pitchFamily="34" charset="0"/>
                  </a:rPr>
                  <a:t>02</a:t>
                </a:r>
                <a:endParaRPr lang="zh-CN" altLang="en-US" sz="4000" dirty="0">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C:\Documents and Settings\Administrator\桌面\neiye.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38"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Documents and Settings\Administrator\桌面\fe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C:\Documents and Settings\Administrator\桌面\1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reflection blurRad="6350" stA="49000" endPos="16000" dir="5400000" sy="-100000" algn="bl" rotWithShape="0"/>
          </a:effectLst>
          <a:extLst>
            <a:ext uri="{909E8E84-426E-40DD-AFC4-6F175D3DCCD1}">
              <a14:hiddenFill xmlns:a14="http://schemas.microsoft.com/office/drawing/2010/main">
                <a:solidFill>
                  <a:srgbClr val="FFFFFF"/>
                </a:solidFill>
              </a14:hiddenFill>
            </a:ext>
          </a:extLst>
        </p:spPr>
      </p:pic>
      <p:grpSp>
        <p:nvGrpSpPr>
          <p:cNvPr id="15365" name="组合 6"/>
          <p:cNvGrpSpPr/>
          <p:nvPr/>
        </p:nvGrpSpPr>
        <p:grpSpPr bwMode="auto">
          <a:xfrm>
            <a:off x="-1123950" y="2211388"/>
            <a:ext cx="11391900" cy="4264025"/>
            <a:chOff x="-1408270" y="1448471"/>
            <a:chExt cx="11874438" cy="4445295"/>
          </a:xfrm>
        </p:grpSpPr>
        <p:sp>
          <p:nvSpPr>
            <p:cNvPr id="8" name="Freeform 8"/>
            <p:cNvSpPr>
              <a:spLocks noEditPoints="1"/>
            </p:cNvSpPr>
            <p:nvPr/>
          </p:nvSpPr>
          <p:spPr bwMode="auto">
            <a:xfrm rot="20800433">
              <a:off x="-1408270" y="1448471"/>
              <a:ext cx="4947757"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sp>
          <p:nvSpPr>
            <p:cNvPr id="9" name="Freeform 8"/>
            <p:cNvSpPr>
              <a:spLocks noEditPoints="1"/>
            </p:cNvSpPr>
            <p:nvPr/>
          </p:nvSpPr>
          <p:spPr bwMode="auto">
            <a:xfrm rot="900000" flipH="1">
              <a:off x="5548158" y="1598172"/>
              <a:ext cx="4918010" cy="4295594"/>
            </a:xfrm>
            <a:custGeom>
              <a:avLst/>
              <a:gdLst>
                <a:gd name="T0" fmla="*/ 1025 w 1593"/>
                <a:gd name="T1" fmla="*/ 842 h 1383"/>
                <a:gd name="T2" fmla="*/ 885 w 1593"/>
                <a:gd name="T3" fmla="*/ 683 h 1383"/>
                <a:gd name="T4" fmla="*/ 603 w 1593"/>
                <a:gd name="T5" fmla="*/ 524 h 1383"/>
                <a:gd name="T6" fmla="*/ 1004 w 1593"/>
                <a:gd name="T7" fmla="*/ 648 h 1383"/>
                <a:gd name="T8" fmla="*/ 1150 w 1593"/>
                <a:gd name="T9" fmla="*/ 908 h 1383"/>
                <a:gd name="T10" fmla="*/ 1090 w 1593"/>
                <a:gd name="T11" fmla="*/ 1151 h 1383"/>
                <a:gd name="T12" fmla="*/ 1093 w 1593"/>
                <a:gd name="T13" fmla="*/ 1184 h 1383"/>
                <a:gd name="T14" fmla="*/ 1137 w 1593"/>
                <a:gd name="T15" fmla="*/ 785 h 1383"/>
                <a:gd name="T16" fmla="*/ 1044 w 1593"/>
                <a:gd name="T17" fmla="*/ 730 h 1383"/>
                <a:gd name="T18" fmla="*/ 922 w 1593"/>
                <a:gd name="T19" fmla="*/ 880 h 1383"/>
                <a:gd name="T20" fmla="*/ 863 w 1593"/>
                <a:gd name="T21" fmla="*/ 796 h 1383"/>
                <a:gd name="T22" fmla="*/ 1229 w 1593"/>
                <a:gd name="T23" fmla="*/ 1363 h 1383"/>
                <a:gd name="T24" fmla="*/ 1400 w 1593"/>
                <a:gd name="T25" fmla="*/ 1076 h 1383"/>
                <a:gd name="T26" fmla="*/ 1539 w 1593"/>
                <a:gd name="T27" fmla="*/ 1160 h 1383"/>
                <a:gd name="T28" fmla="*/ 1593 w 1593"/>
                <a:gd name="T29" fmla="*/ 1383 h 1383"/>
                <a:gd name="T30" fmla="*/ 1492 w 1593"/>
                <a:gd name="T31" fmla="*/ 970 h 1383"/>
                <a:gd name="T32" fmla="*/ 1432 w 1593"/>
                <a:gd name="T33" fmla="*/ 1004 h 1383"/>
                <a:gd name="T34" fmla="*/ 1235 w 1593"/>
                <a:gd name="T35" fmla="*/ 964 h 1383"/>
                <a:gd name="T36" fmla="*/ 1084 w 1593"/>
                <a:gd name="T37" fmla="*/ 1015 h 1383"/>
                <a:gd name="T38" fmla="*/ 1118 w 1593"/>
                <a:gd name="T39" fmla="*/ 1089 h 1383"/>
                <a:gd name="T40" fmla="*/ 1235 w 1593"/>
                <a:gd name="T41" fmla="*/ 964 h 1383"/>
                <a:gd name="T42" fmla="*/ 705 w 1593"/>
                <a:gd name="T43" fmla="*/ 1249 h 1383"/>
                <a:gd name="T44" fmla="*/ 965 w 1593"/>
                <a:gd name="T45" fmla="*/ 1217 h 1383"/>
                <a:gd name="T46" fmla="*/ 902 w 1593"/>
                <a:gd name="T47" fmla="*/ 1214 h 1383"/>
                <a:gd name="T48" fmla="*/ 898 w 1593"/>
                <a:gd name="T49" fmla="*/ 1120 h 1383"/>
                <a:gd name="T50" fmla="*/ 602 w 1593"/>
                <a:gd name="T51" fmla="*/ 1057 h 1383"/>
                <a:gd name="T52" fmla="*/ 846 w 1593"/>
                <a:gd name="T53" fmla="*/ 1044 h 1383"/>
                <a:gd name="T54" fmla="*/ 490 w 1593"/>
                <a:gd name="T55" fmla="*/ 983 h 1383"/>
                <a:gd name="T56" fmla="*/ 405 w 1593"/>
                <a:gd name="T57" fmla="*/ 244 h 1383"/>
                <a:gd name="T58" fmla="*/ 594 w 1593"/>
                <a:gd name="T59" fmla="*/ 360 h 1383"/>
                <a:gd name="T60" fmla="*/ 0 w 1593"/>
                <a:gd name="T61" fmla="*/ 101 h 1383"/>
                <a:gd name="T62" fmla="*/ 284 w 1593"/>
                <a:gd name="T63" fmla="*/ 284 h 1383"/>
                <a:gd name="T64" fmla="*/ 393 w 1593"/>
                <a:gd name="T65" fmla="*/ 440 h 1383"/>
                <a:gd name="T66" fmla="*/ 408 w 1593"/>
                <a:gd name="T67" fmla="*/ 489 h 1383"/>
                <a:gd name="T68" fmla="*/ 500 w 1593"/>
                <a:gd name="T69" fmla="*/ 527 h 1383"/>
                <a:gd name="T70" fmla="*/ 537 w 1593"/>
                <a:gd name="T71" fmla="*/ 478 h 1383"/>
                <a:gd name="T72" fmla="*/ 500 w 1593"/>
                <a:gd name="T73" fmla="*/ 432 h 1383"/>
                <a:gd name="T74" fmla="*/ 670 w 1593"/>
                <a:gd name="T75" fmla="*/ 537 h 1383"/>
                <a:gd name="T76" fmla="*/ 470 w 1593"/>
                <a:gd name="T77" fmla="*/ 609 h 1383"/>
                <a:gd name="T78" fmla="*/ 463 w 1593"/>
                <a:gd name="T79" fmla="*/ 699 h 1383"/>
                <a:gd name="T80" fmla="*/ 657 w 1593"/>
                <a:gd name="T81" fmla="*/ 692 h 1383"/>
                <a:gd name="T82" fmla="*/ 618 w 1593"/>
                <a:gd name="T83" fmla="*/ 651 h 1383"/>
                <a:gd name="T84" fmla="*/ 644 w 1593"/>
                <a:gd name="T85" fmla="*/ 588 h 1383"/>
                <a:gd name="T86" fmla="*/ 500 w 1593"/>
                <a:gd name="T87" fmla="*/ 831 h 1383"/>
                <a:gd name="T88" fmla="*/ 673 w 1593"/>
                <a:gd name="T89" fmla="*/ 989 h 1383"/>
                <a:gd name="T90" fmla="*/ 636 w 1593"/>
                <a:gd name="T91" fmla="*/ 865 h 1383"/>
                <a:gd name="T92" fmla="*/ 670 w 1593"/>
                <a:gd name="T93" fmla="*/ 942 h 1383"/>
                <a:gd name="T94" fmla="*/ 876 w 1593"/>
                <a:gd name="T95" fmla="*/ 880 h 1383"/>
                <a:gd name="T96" fmla="*/ 907 w 1593"/>
                <a:gd name="T97" fmla="*/ 1104 h 1383"/>
                <a:gd name="T98" fmla="*/ 913 w 1593"/>
                <a:gd name="T99" fmla="*/ 883 h 1383"/>
                <a:gd name="T100" fmla="*/ 769 w 1593"/>
                <a:gd name="T101" fmla="*/ 712 h 1383"/>
                <a:gd name="T102" fmla="*/ 527 w 1593"/>
                <a:gd name="T103" fmla="*/ 234 h 1383"/>
                <a:gd name="T104" fmla="*/ 232 w 1593"/>
                <a:gd name="T105" fmla="*/ 197 h 1383"/>
                <a:gd name="T106" fmla="*/ 88 w 1593"/>
                <a:gd name="T10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3" h="1383">
                  <a:moveTo>
                    <a:pt x="694" y="334"/>
                  </a:moveTo>
                  <a:cubicBezTo>
                    <a:pt x="773" y="444"/>
                    <a:pt x="816" y="590"/>
                    <a:pt x="834" y="761"/>
                  </a:cubicBezTo>
                  <a:cubicBezTo>
                    <a:pt x="908" y="767"/>
                    <a:pt x="969" y="793"/>
                    <a:pt x="1011" y="829"/>
                  </a:cubicBezTo>
                  <a:cubicBezTo>
                    <a:pt x="1016" y="834"/>
                    <a:pt x="1021" y="842"/>
                    <a:pt x="1025" y="842"/>
                  </a:cubicBezTo>
                  <a:cubicBezTo>
                    <a:pt x="1026" y="842"/>
                    <a:pt x="1027" y="841"/>
                    <a:pt x="1027" y="841"/>
                  </a:cubicBezTo>
                  <a:cubicBezTo>
                    <a:pt x="1005" y="796"/>
                    <a:pt x="980" y="753"/>
                    <a:pt x="937" y="729"/>
                  </a:cubicBezTo>
                  <a:cubicBezTo>
                    <a:pt x="984" y="669"/>
                    <a:pt x="958" y="554"/>
                    <a:pt x="922" y="502"/>
                  </a:cubicBezTo>
                  <a:cubicBezTo>
                    <a:pt x="936" y="569"/>
                    <a:pt x="925" y="657"/>
                    <a:pt x="885" y="683"/>
                  </a:cubicBezTo>
                  <a:cubicBezTo>
                    <a:pt x="856" y="533"/>
                    <a:pt x="783" y="418"/>
                    <a:pt x="694" y="334"/>
                  </a:cubicBezTo>
                  <a:moveTo>
                    <a:pt x="567" y="418"/>
                  </a:moveTo>
                  <a:cubicBezTo>
                    <a:pt x="565" y="418"/>
                    <a:pt x="562" y="418"/>
                    <a:pt x="559" y="418"/>
                  </a:cubicBezTo>
                  <a:cubicBezTo>
                    <a:pt x="573" y="454"/>
                    <a:pt x="593" y="484"/>
                    <a:pt x="603" y="524"/>
                  </a:cubicBezTo>
                  <a:cubicBezTo>
                    <a:pt x="643" y="524"/>
                    <a:pt x="643" y="524"/>
                    <a:pt x="643" y="524"/>
                  </a:cubicBezTo>
                  <a:cubicBezTo>
                    <a:pt x="638" y="488"/>
                    <a:pt x="624" y="448"/>
                    <a:pt x="605" y="422"/>
                  </a:cubicBezTo>
                  <a:cubicBezTo>
                    <a:pt x="593" y="420"/>
                    <a:pt x="581" y="418"/>
                    <a:pt x="567" y="418"/>
                  </a:cubicBezTo>
                  <a:moveTo>
                    <a:pt x="1004" y="648"/>
                  </a:moveTo>
                  <a:cubicBezTo>
                    <a:pt x="1008" y="718"/>
                    <a:pt x="1031" y="770"/>
                    <a:pt x="1061" y="814"/>
                  </a:cubicBezTo>
                  <a:cubicBezTo>
                    <a:pt x="1031" y="859"/>
                    <a:pt x="1054" y="944"/>
                    <a:pt x="1106" y="944"/>
                  </a:cubicBezTo>
                  <a:cubicBezTo>
                    <a:pt x="1108" y="944"/>
                    <a:pt x="1111" y="944"/>
                    <a:pt x="1113" y="944"/>
                  </a:cubicBezTo>
                  <a:cubicBezTo>
                    <a:pt x="1129" y="941"/>
                    <a:pt x="1146" y="922"/>
                    <a:pt x="1150" y="908"/>
                  </a:cubicBezTo>
                  <a:cubicBezTo>
                    <a:pt x="1160" y="871"/>
                    <a:pt x="1129" y="845"/>
                    <a:pt x="1120" y="829"/>
                  </a:cubicBezTo>
                  <a:cubicBezTo>
                    <a:pt x="1133" y="830"/>
                    <a:pt x="1147" y="829"/>
                    <a:pt x="1158" y="833"/>
                  </a:cubicBezTo>
                  <a:cubicBezTo>
                    <a:pt x="1205" y="849"/>
                    <a:pt x="1239" y="906"/>
                    <a:pt x="1251" y="947"/>
                  </a:cubicBezTo>
                  <a:cubicBezTo>
                    <a:pt x="1284" y="1068"/>
                    <a:pt x="1190" y="1151"/>
                    <a:pt x="1090" y="1151"/>
                  </a:cubicBezTo>
                  <a:cubicBezTo>
                    <a:pt x="1074" y="1151"/>
                    <a:pt x="1058" y="1149"/>
                    <a:pt x="1043" y="1145"/>
                  </a:cubicBezTo>
                  <a:cubicBezTo>
                    <a:pt x="1038" y="1152"/>
                    <a:pt x="1022" y="1165"/>
                    <a:pt x="1026" y="1170"/>
                  </a:cubicBezTo>
                  <a:cubicBezTo>
                    <a:pt x="1045" y="1179"/>
                    <a:pt x="1065" y="1182"/>
                    <a:pt x="1084" y="1183"/>
                  </a:cubicBezTo>
                  <a:cubicBezTo>
                    <a:pt x="1087" y="1184"/>
                    <a:pt x="1090" y="1184"/>
                    <a:pt x="1093" y="1184"/>
                  </a:cubicBezTo>
                  <a:cubicBezTo>
                    <a:pt x="1158" y="1184"/>
                    <a:pt x="1233" y="1147"/>
                    <a:pt x="1259" y="1111"/>
                  </a:cubicBezTo>
                  <a:cubicBezTo>
                    <a:pt x="1281" y="1082"/>
                    <a:pt x="1291" y="1030"/>
                    <a:pt x="1288" y="982"/>
                  </a:cubicBezTo>
                  <a:cubicBezTo>
                    <a:pt x="1281" y="897"/>
                    <a:pt x="1223" y="794"/>
                    <a:pt x="1142" y="786"/>
                  </a:cubicBezTo>
                  <a:cubicBezTo>
                    <a:pt x="1140" y="786"/>
                    <a:pt x="1138" y="785"/>
                    <a:pt x="1137" y="785"/>
                  </a:cubicBezTo>
                  <a:cubicBezTo>
                    <a:pt x="1133" y="785"/>
                    <a:pt x="1130" y="786"/>
                    <a:pt x="1126" y="786"/>
                  </a:cubicBezTo>
                  <a:cubicBezTo>
                    <a:pt x="1123" y="786"/>
                    <a:pt x="1119" y="787"/>
                    <a:pt x="1115" y="787"/>
                  </a:cubicBezTo>
                  <a:cubicBezTo>
                    <a:pt x="1112" y="787"/>
                    <a:pt x="1109" y="786"/>
                    <a:pt x="1106" y="786"/>
                  </a:cubicBezTo>
                  <a:cubicBezTo>
                    <a:pt x="1086" y="781"/>
                    <a:pt x="1059" y="751"/>
                    <a:pt x="1044" y="730"/>
                  </a:cubicBezTo>
                  <a:cubicBezTo>
                    <a:pt x="1024" y="703"/>
                    <a:pt x="1011" y="671"/>
                    <a:pt x="1004" y="648"/>
                  </a:cubicBezTo>
                  <a:moveTo>
                    <a:pt x="863" y="796"/>
                  </a:moveTo>
                  <a:cubicBezTo>
                    <a:pt x="863" y="796"/>
                    <a:pt x="862" y="796"/>
                    <a:pt x="861" y="796"/>
                  </a:cubicBezTo>
                  <a:cubicBezTo>
                    <a:pt x="885" y="820"/>
                    <a:pt x="907" y="846"/>
                    <a:pt x="922" y="880"/>
                  </a:cubicBezTo>
                  <a:cubicBezTo>
                    <a:pt x="996" y="885"/>
                    <a:pt x="1008" y="951"/>
                    <a:pt x="1026" y="1012"/>
                  </a:cubicBezTo>
                  <a:cubicBezTo>
                    <a:pt x="1033" y="1011"/>
                    <a:pt x="1040" y="1010"/>
                    <a:pt x="1048" y="1010"/>
                  </a:cubicBezTo>
                  <a:cubicBezTo>
                    <a:pt x="1050" y="1010"/>
                    <a:pt x="1052" y="1010"/>
                    <a:pt x="1054" y="1010"/>
                  </a:cubicBezTo>
                  <a:cubicBezTo>
                    <a:pt x="1033" y="898"/>
                    <a:pt x="992" y="796"/>
                    <a:pt x="863" y="796"/>
                  </a:cubicBezTo>
                  <a:moveTo>
                    <a:pt x="1281" y="886"/>
                  </a:moveTo>
                  <a:cubicBezTo>
                    <a:pt x="1315" y="961"/>
                    <a:pt x="1314" y="1098"/>
                    <a:pt x="1259" y="1148"/>
                  </a:cubicBezTo>
                  <a:cubicBezTo>
                    <a:pt x="1273" y="1176"/>
                    <a:pt x="1286" y="1207"/>
                    <a:pt x="1286" y="1244"/>
                  </a:cubicBezTo>
                  <a:cubicBezTo>
                    <a:pt x="1285" y="1297"/>
                    <a:pt x="1256" y="1337"/>
                    <a:pt x="1229" y="1363"/>
                  </a:cubicBezTo>
                  <a:cubicBezTo>
                    <a:pt x="1224" y="1367"/>
                    <a:pt x="1216" y="1372"/>
                    <a:pt x="1217" y="1378"/>
                  </a:cubicBezTo>
                  <a:cubicBezTo>
                    <a:pt x="1314" y="1358"/>
                    <a:pt x="1370" y="1272"/>
                    <a:pt x="1346" y="1148"/>
                  </a:cubicBezTo>
                  <a:cubicBezTo>
                    <a:pt x="1417" y="1194"/>
                    <a:pt x="1467" y="1267"/>
                    <a:pt x="1464" y="1381"/>
                  </a:cubicBezTo>
                  <a:cubicBezTo>
                    <a:pt x="1498" y="1264"/>
                    <a:pt x="1450" y="1147"/>
                    <a:pt x="1400" y="1076"/>
                  </a:cubicBezTo>
                  <a:cubicBezTo>
                    <a:pt x="1419" y="1061"/>
                    <a:pt x="1440" y="1048"/>
                    <a:pt x="1460" y="1046"/>
                  </a:cubicBezTo>
                  <a:cubicBezTo>
                    <a:pt x="1464" y="1045"/>
                    <a:pt x="1467" y="1045"/>
                    <a:pt x="1470" y="1045"/>
                  </a:cubicBezTo>
                  <a:cubicBezTo>
                    <a:pt x="1516" y="1045"/>
                    <a:pt x="1557" y="1084"/>
                    <a:pt x="1561" y="1123"/>
                  </a:cubicBezTo>
                  <a:cubicBezTo>
                    <a:pt x="1563" y="1139"/>
                    <a:pt x="1556" y="1160"/>
                    <a:pt x="1539" y="1160"/>
                  </a:cubicBezTo>
                  <a:cubicBezTo>
                    <a:pt x="1539" y="1160"/>
                    <a:pt x="1539" y="1160"/>
                    <a:pt x="1539" y="1160"/>
                  </a:cubicBezTo>
                  <a:cubicBezTo>
                    <a:pt x="1516" y="1160"/>
                    <a:pt x="1516" y="1128"/>
                    <a:pt x="1502" y="1115"/>
                  </a:cubicBezTo>
                  <a:cubicBezTo>
                    <a:pt x="1499" y="1155"/>
                    <a:pt x="1518" y="1172"/>
                    <a:pt x="1536" y="1192"/>
                  </a:cubicBezTo>
                  <a:cubicBezTo>
                    <a:pt x="1497" y="1266"/>
                    <a:pt x="1552" y="1352"/>
                    <a:pt x="1593" y="1383"/>
                  </a:cubicBezTo>
                  <a:cubicBezTo>
                    <a:pt x="1568" y="1347"/>
                    <a:pt x="1544" y="1303"/>
                    <a:pt x="1551" y="1244"/>
                  </a:cubicBezTo>
                  <a:cubicBezTo>
                    <a:pt x="1556" y="1203"/>
                    <a:pt x="1586" y="1184"/>
                    <a:pt x="1590" y="1143"/>
                  </a:cubicBezTo>
                  <a:cubicBezTo>
                    <a:pt x="1592" y="1105"/>
                    <a:pt x="1576" y="1069"/>
                    <a:pt x="1561" y="1047"/>
                  </a:cubicBezTo>
                  <a:cubicBezTo>
                    <a:pt x="1543" y="1021"/>
                    <a:pt x="1515" y="995"/>
                    <a:pt x="1492" y="970"/>
                  </a:cubicBezTo>
                  <a:cubicBezTo>
                    <a:pt x="1468" y="944"/>
                    <a:pt x="1444" y="919"/>
                    <a:pt x="1420" y="898"/>
                  </a:cubicBezTo>
                  <a:cubicBezTo>
                    <a:pt x="1428" y="912"/>
                    <a:pt x="1429" y="926"/>
                    <a:pt x="1437" y="942"/>
                  </a:cubicBezTo>
                  <a:cubicBezTo>
                    <a:pt x="1445" y="957"/>
                    <a:pt x="1474" y="988"/>
                    <a:pt x="1449" y="1001"/>
                  </a:cubicBezTo>
                  <a:cubicBezTo>
                    <a:pt x="1443" y="1003"/>
                    <a:pt x="1438" y="1004"/>
                    <a:pt x="1432" y="1004"/>
                  </a:cubicBezTo>
                  <a:cubicBezTo>
                    <a:pt x="1402" y="1004"/>
                    <a:pt x="1378" y="963"/>
                    <a:pt x="1373" y="938"/>
                  </a:cubicBezTo>
                  <a:cubicBezTo>
                    <a:pt x="1364" y="952"/>
                    <a:pt x="1356" y="967"/>
                    <a:pt x="1351" y="985"/>
                  </a:cubicBezTo>
                  <a:cubicBezTo>
                    <a:pt x="1332" y="948"/>
                    <a:pt x="1312" y="911"/>
                    <a:pt x="1281" y="886"/>
                  </a:cubicBezTo>
                  <a:moveTo>
                    <a:pt x="1235" y="964"/>
                  </a:moveTo>
                  <a:cubicBezTo>
                    <a:pt x="1219" y="995"/>
                    <a:pt x="1188" y="1022"/>
                    <a:pt x="1144" y="1022"/>
                  </a:cubicBezTo>
                  <a:cubicBezTo>
                    <a:pt x="1144" y="1022"/>
                    <a:pt x="1143" y="1022"/>
                    <a:pt x="1143" y="1022"/>
                  </a:cubicBezTo>
                  <a:cubicBezTo>
                    <a:pt x="1129" y="1022"/>
                    <a:pt x="1114" y="1017"/>
                    <a:pt x="1100" y="1016"/>
                  </a:cubicBezTo>
                  <a:cubicBezTo>
                    <a:pt x="1094" y="1015"/>
                    <a:pt x="1089" y="1015"/>
                    <a:pt x="1084" y="1015"/>
                  </a:cubicBezTo>
                  <a:cubicBezTo>
                    <a:pt x="1021" y="1015"/>
                    <a:pt x="977" y="1044"/>
                    <a:pt x="945" y="1083"/>
                  </a:cubicBezTo>
                  <a:cubicBezTo>
                    <a:pt x="957" y="1092"/>
                    <a:pt x="966" y="1104"/>
                    <a:pt x="977" y="1113"/>
                  </a:cubicBezTo>
                  <a:cubicBezTo>
                    <a:pt x="996" y="1088"/>
                    <a:pt x="1027" y="1077"/>
                    <a:pt x="1059" y="1077"/>
                  </a:cubicBezTo>
                  <a:cubicBezTo>
                    <a:pt x="1079" y="1077"/>
                    <a:pt x="1100" y="1082"/>
                    <a:pt x="1118" y="1089"/>
                  </a:cubicBezTo>
                  <a:cubicBezTo>
                    <a:pt x="1133" y="1096"/>
                    <a:pt x="1153" y="1115"/>
                    <a:pt x="1165" y="1116"/>
                  </a:cubicBezTo>
                  <a:cubicBezTo>
                    <a:pt x="1166" y="1116"/>
                    <a:pt x="1167" y="1116"/>
                    <a:pt x="1168" y="1116"/>
                  </a:cubicBezTo>
                  <a:cubicBezTo>
                    <a:pt x="1189" y="1116"/>
                    <a:pt x="1217" y="1093"/>
                    <a:pt x="1227" y="1078"/>
                  </a:cubicBezTo>
                  <a:cubicBezTo>
                    <a:pt x="1244" y="1050"/>
                    <a:pt x="1247" y="991"/>
                    <a:pt x="1235" y="964"/>
                  </a:cubicBezTo>
                  <a:moveTo>
                    <a:pt x="490" y="983"/>
                  </a:moveTo>
                  <a:cubicBezTo>
                    <a:pt x="473" y="983"/>
                    <a:pt x="456" y="986"/>
                    <a:pt x="440" y="994"/>
                  </a:cubicBezTo>
                  <a:cubicBezTo>
                    <a:pt x="441" y="1035"/>
                    <a:pt x="464" y="1069"/>
                    <a:pt x="485" y="1095"/>
                  </a:cubicBezTo>
                  <a:cubicBezTo>
                    <a:pt x="541" y="1159"/>
                    <a:pt x="620" y="1217"/>
                    <a:pt x="705" y="1249"/>
                  </a:cubicBezTo>
                  <a:cubicBezTo>
                    <a:pt x="723" y="1256"/>
                    <a:pt x="745" y="1258"/>
                    <a:pt x="762" y="1267"/>
                  </a:cubicBezTo>
                  <a:cubicBezTo>
                    <a:pt x="802" y="1290"/>
                    <a:pt x="769" y="1338"/>
                    <a:pt x="764" y="1371"/>
                  </a:cubicBezTo>
                  <a:cubicBezTo>
                    <a:pt x="785" y="1340"/>
                    <a:pt x="816" y="1325"/>
                    <a:pt x="848" y="1308"/>
                  </a:cubicBezTo>
                  <a:cubicBezTo>
                    <a:pt x="890" y="1285"/>
                    <a:pt x="931" y="1250"/>
                    <a:pt x="965" y="1217"/>
                  </a:cubicBezTo>
                  <a:cubicBezTo>
                    <a:pt x="1001" y="1183"/>
                    <a:pt x="1037" y="1146"/>
                    <a:pt x="1054" y="1098"/>
                  </a:cubicBezTo>
                  <a:cubicBezTo>
                    <a:pt x="1048" y="1092"/>
                    <a:pt x="1042" y="1089"/>
                    <a:pt x="1037" y="1089"/>
                  </a:cubicBezTo>
                  <a:cubicBezTo>
                    <a:pt x="1019" y="1089"/>
                    <a:pt x="1003" y="1117"/>
                    <a:pt x="990" y="1131"/>
                  </a:cubicBezTo>
                  <a:cubicBezTo>
                    <a:pt x="963" y="1163"/>
                    <a:pt x="936" y="1193"/>
                    <a:pt x="902" y="1214"/>
                  </a:cubicBezTo>
                  <a:cubicBezTo>
                    <a:pt x="892" y="1220"/>
                    <a:pt x="874" y="1230"/>
                    <a:pt x="859" y="1230"/>
                  </a:cubicBezTo>
                  <a:cubicBezTo>
                    <a:pt x="852" y="1230"/>
                    <a:pt x="846" y="1227"/>
                    <a:pt x="841" y="1222"/>
                  </a:cubicBezTo>
                  <a:cubicBezTo>
                    <a:pt x="863" y="1190"/>
                    <a:pt x="909" y="1183"/>
                    <a:pt x="925" y="1145"/>
                  </a:cubicBezTo>
                  <a:cubicBezTo>
                    <a:pt x="922" y="1138"/>
                    <a:pt x="907" y="1121"/>
                    <a:pt x="898" y="1120"/>
                  </a:cubicBezTo>
                  <a:cubicBezTo>
                    <a:pt x="861" y="1146"/>
                    <a:pt x="814" y="1172"/>
                    <a:pt x="757" y="1172"/>
                  </a:cubicBezTo>
                  <a:cubicBezTo>
                    <a:pt x="715" y="1172"/>
                    <a:pt x="683" y="1153"/>
                    <a:pt x="650" y="1135"/>
                  </a:cubicBezTo>
                  <a:cubicBezTo>
                    <a:pt x="618" y="1117"/>
                    <a:pt x="578" y="1099"/>
                    <a:pt x="583" y="1059"/>
                  </a:cubicBezTo>
                  <a:cubicBezTo>
                    <a:pt x="589" y="1058"/>
                    <a:pt x="596" y="1057"/>
                    <a:pt x="602" y="1057"/>
                  </a:cubicBezTo>
                  <a:cubicBezTo>
                    <a:pt x="620" y="1057"/>
                    <a:pt x="639" y="1062"/>
                    <a:pt x="658" y="1067"/>
                  </a:cubicBezTo>
                  <a:cubicBezTo>
                    <a:pt x="677" y="1071"/>
                    <a:pt x="696" y="1076"/>
                    <a:pt x="717" y="1076"/>
                  </a:cubicBezTo>
                  <a:cubicBezTo>
                    <a:pt x="717" y="1076"/>
                    <a:pt x="718" y="1076"/>
                    <a:pt x="719" y="1076"/>
                  </a:cubicBezTo>
                  <a:cubicBezTo>
                    <a:pt x="767" y="1075"/>
                    <a:pt x="810" y="1063"/>
                    <a:pt x="846" y="1044"/>
                  </a:cubicBezTo>
                  <a:cubicBezTo>
                    <a:pt x="838" y="1030"/>
                    <a:pt x="831" y="1013"/>
                    <a:pt x="824" y="997"/>
                  </a:cubicBezTo>
                  <a:cubicBezTo>
                    <a:pt x="781" y="1011"/>
                    <a:pt x="740" y="1021"/>
                    <a:pt x="694" y="1021"/>
                  </a:cubicBezTo>
                  <a:cubicBezTo>
                    <a:pt x="687" y="1021"/>
                    <a:pt x="680" y="1021"/>
                    <a:pt x="673" y="1021"/>
                  </a:cubicBezTo>
                  <a:cubicBezTo>
                    <a:pt x="611" y="1017"/>
                    <a:pt x="548" y="983"/>
                    <a:pt x="490" y="983"/>
                  </a:cubicBezTo>
                  <a:moveTo>
                    <a:pt x="571" y="368"/>
                  </a:moveTo>
                  <a:cubicBezTo>
                    <a:pt x="550" y="344"/>
                    <a:pt x="527" y="324"/>
                    <a:pt x="500" y="306"/>
                  </a:cubicBezTo>
                  <a:cubicBezTo>
                    <a:pt x="497" y="304"/>
                    <a:pt x="495" y="302"/>
                    <a:pt x="492" y="301"/>
                  </a:cubicBezTo>
                  <a:cubicBezTo>
                    <a:pt x="463" y="282"/>
                    <a:pt x="427" y="271"/>
                    <a:pt x="405" y="244"/>
                  </a:cubicBezTo>
                  <a:cubicBezTo>
                    <a:pt x="415" y="238"/>
                    <a:pt x="425" y="236"/>
                    <a:pt x="435" y="236"/>
                  </a:cubicBezTo>
                  <a:cubicBezTo>
                    <a:pt x="458" y="236"/>
                    <a:pt x="480" y="248"/>
                    <a:pt x="500" y="260"/>
                  </a:cubicBezTo>
                  <a:cubicBezTo>
                    <a:pt x="504" y="262"/>
                    <a:pt x="504" y="262"/>
                    <a:pt x="504" y="262"/>
                  </a:cubicBezTo>
                  <a:cubicBezTo>
                    <a:pt x="543" y="284"/>
                    <a:pt x="578" y="318"/>
                    <a:pt x="594" y="360"/>
                  </a:cubicBezTo>
                  <a:cubicBezTo>
                    <a:pt x="587" y="363"/>
                    <a:pt x="578" y="365"/>
                    <a:pt x="571" y="368"/>
                  </a:cubicBezTo>
                  <a:moveTo>
                    <a:pt x="88" y="0"/>
                  </a:moveTo>
                  <a:cubicBezTo>
                    <a:pt x="49" y="21"/>
                    <a:pt x="7" y="41"/>
                    <a:pt x="0" y="91"/>
                  </a:cubicBezTo>
                  <a:cubicBezTo>
                    <a:pt x="0" y="94"/>
                    <a:pt x="0" y="97"/>
                    <a:pt x="0" y="101"/>
                  </a:cubicBezTo>
                  <a:cubicBezTo>
                    <a:pt x="0" y="107"/>
                    <a:pt x="0" y="107"/>
                    <a:pt x="0" y="107"/>
                  </a:cubicBezTo>
                  <a:cubicBezTo>
                    <a:pt x="1" y="145"/>
                    <a:pt x="23" y="175"/>
                    <a:pt x="39" y="193"/>
                  </a:cubicBezTo>
                  <a:cubicBezTo>
                    <a:pt x="66" y="223"/>
                    <a:pt x="103" y="242"/>
                    <a:pt x="143" y="257"/>
                  </a:cubicBezTo>
                  <a:cubicBezTo>
                    <a:pt x="186" y="273"/>
                    <a:pt x="232" y="277"/>
                    <a:pt x="284" y="284"/>
                  </a:cubicBezTo>
                  <a:cubicBezTo>
                    <a:pt x="368" y="294"/>
                    <a:pt x="452" y="315"/>
                    <a:pt x="500" y="360"/>
                  </a:cubicBezTo>
                  <a:cubicBezTo>
                    <a:pt x="508" y="367"/>
                    <a:pt x="515" y="376"/>
                    <a:pt x="521" y="385"/>
                  </a:cubicBezTo>
                  <a:cubicBezTo>
                    <a:pt x="514" y="386"/>
                    <a:pt x="507" y="387"/>
                    <a:pt x="500" y="388"/>
                  </a:cubicBezTo>
                  <a:cubicBezTo>
                    <a:pt x="455" y="398"/>
                    <a:pt x="416" y="416"/>
                    <a:pt x="393" y="440"/>
                  </a:cubicBezTo>
                  <a:cubicBezTo>
                    <a:pt x="397" y="438"/>
                    <a:pt x="404" y="436"/>
                    <a:pt x="411" y="436"/>
                  </a:cubicBezTo>
                  <a:cubicBezTo>
                    <a:pt x="419" y="436"/>
                    <a:pt x="427" y="439"/>
                    <a:pt x="428" y="445"/>
                  </a:cubicBezTo>
                  <a:cubicBezTo>
                    <a:pt x="380" y="462"/>
                    <a:pt x="335" y="483"/>
                    <a:pt x="314" y="527"/>
                  </a:cubicBezTo>
                  <a:cubicBezTo>
                    <a:pt x="334" y="515"/>
                    <a:pt x="371" y="489"/>
                    <a:pt x="408" y="489"/>
                  </a:cubicBezTo>
                  <a:cubicBezTo>
                    <a:pt x="419" y="489"/>
                    <a:pt x="431" y="492"/>
                    <a:pt x="442" y="499"/>
                  </a:cubicBezTo>
                  <a:cubicBezTo>
                    <a:pt x="438" y="514"/>
                    <a:pt x="420" y="517"/>
                    <a:pt x="407" y="517"/>
                  </a:cubicBezTo>
                  <a:cubicBezTo>
                    <a:pt x="427" y="524"/>
                    <a:pt x="454" y="527"/>
                    <a:pt x="481" y="527"/>
                  </a:cubicBezTo>
                  <a:cubicBezTo>
                    <a:pt x="487" y="527"/>
                    <a:pt x="493" y="527"/>
                    <a:pt x="500" y="527"/>
                  </a:cubicBezTo>
                  <a:cubicBezTo>
                    <a:pt x="528" y="526"/>
                    <a:pt x="555" y="521"/>
                    <a:pt x="576" y="514"/>
                  </a:cubicBezTo>
                  <a:cubicBezTo>
                    <a:pt x="579" y="500"/>
                    <a:pt x="578" y="483"/>
                    <a:pt x="566" y="479"/>
                  </a:cubicBezTo>
                  <a:cubicBezTo>
                    <a:pt x="561" y="478"/>
                    <a:pt x="554" y="478"/>
                    <a:pt x="547" y="478"/>
                  </a:cubicBezTo>
                  <a:cubicBezTo>
                    <a:pt x="544" y="478"/>
                    <a:pt x="541" y="478"/>
                    <a:pt x="537" y="478"/>
                  </a:cubicBezTo>
                  <a:cubicBezTo>
                    <a:pt x="534" y="478"/>
                    <a:pt x="531" y="478"/>
                    <a:pt x="527" y="478"/>
                  </a:cubicBezTo>
                  <a:cubicBezTo>
                    <a:pt x="518" y="478"/>
                    <a:pt x="508" y="477"/>
                    <a:pt x="500" y="476"/>
                  </a:cubicBezTo>
                  <a:cubicBezTo>
                    <a:pt x="488" y="474"/>
                    <a:pt x="480" y="469"/>
                    <a:pt x="479" y="460"/>
                  </a:cubicBezTo>
                  <a:cubicBezTo>
                    <a:pt x="478" y="450"/>
                    <a:pt x="486" y="440"/>
                    <a:pt x="500" y="432"/>
                  </a:cubicBezTo>
                  <a:cubicBezTo>
                    <a:pt x="518" y="422"/>
                    <a:pt x="544" y="415"/>
                    <a:pt x="564" y="413"/>
                  </a:cubicBezTo>
                  <a:cubicBezTo>
                    <a:pt x="570" y="413"/>
                    <a:pt x="576" y="413"/>
                    <a:pt x="582" y="413"/>
                  </a:cubicBezTo>
                  <a:cubicBezTo>
                    <a:pt x="598" y="413"/>
                    <a:pt x="614" y="414"/>
                    <a:pt x="626" y="415"/>
                  </a:cubicBezTo>
                  <a:cubicBezTo>
                    <a:pt x="642" y="453"/>
                    <a:pt x="676" y="489"/>
                    <a:pt x="670" y="537"/>
                  </a:cubicBezTo>
                  <a:cubicBezTo>
                    <a:pt x="607" y="539"/>
                    <a:pt x="549" y="545"/>
                    <a:pt x="500" y="561"/>
                  </a:cubicBezTo>
                  <a:cubicBezTo>
                    <a:pt x="470" y="570"/>
                    <a:pt x="443" y="583"/>
                    <a:pt x="420" y="599"/>
                  </a:cubicBezTo>
                  <a:cubicBezTo>
                    <a:pt x="423" y="599"/>
                    <a:pt x="426" y="599"/>
                    <a:pt x="430" y="599"/>
                  </a:cubicBezTo>
                  <a:cubicBezTo>
                    <a:pt x="447" y="599"/>
                    <a:pt x="463" y="600"/>
                    <a:pt x="470" y="609"/>
                  </a:cubicBezTo>
                  <a:cubicBezTo>
                    <a:pt x="395" y="613"/>
                    <a:pt x="356" y="653"/>
                    <a:pt x="334" y="710"/>
                  </a:cubicBezTo>
                  <a:cubicBezTo>
                    <a:pt x="347" y="687"/>
                    <a:pt x="396" y="663"/>
                    <a:pt x="442" y="663"/>
                  </a:cubicBezTo>
                  <a:cubicBezTo>
                    <a:pt x="462" y="663"/>
                    <a:pt x="483" y="668"/>
                    <a:pt x="499" y="680"/>
                  </a:cubicBezTo>
                  <a:cubicBezTo>
                    <a:pt x="495" y="694"/>
                    <a:pt x="475" y="699"/>
                    <a:pt x="463" y="699"/>
                  </a:cubicBezTo>
                  <a:cubicBezTo>
                    <a:pt x="462" y="699"/>
                    <a:pt x="462" y="699"/>
                    <a:pt x="462" y="698"/>
                  </a:cubicBezTo>
                  <a:cubicBezTo>
                    <a:pt x="471" y="703"/>
                    <a:pt x="484" y="707"/>
                    <a:pt x="500" y="710"/>
                  </a:cubicBezTo>
                  <a:cubicBezTo>
                    <a:pt x="521" y="714"/>
                    <a:pt x="546" y="717"/>
                    <a:pt x="570" y="717"/>
                  </a:cubicBezTo>
                  <a:cubicBezTo>
                    <a:pt x="607" y="717"/>
                    <a:pt x="642" y="710"/>
                    <a:pt x="657" y="692"/>
                  </a:cubicBezTo>
                  <a:cubicBezTo>
                    <a:pt x="672" y="673"/>
                    <a:pt x="659" y="638"/>
                    <a:pt x="662" y="605"/>
                  </a:cubicBezTo>
                  <a:cubicBezTo>
                    <a:pt x="657" y="600"/>
                    <a:pt x="647" y="598"/>
                    <a:pt x="638" y="598"/>
                  </a:cubicBezTo>
                  <a:cubicBezTo>
                    <a:pt x="633" y="598"/>
                    <a:pt x="627" y="599"/>
                    <a:pt x="623" y="601"/>
                  </a:cubicBezTo>
                  <a:cubicBezTo>
                    <a:pt x="620" y="617"/>
                    <a:pt x="621" y="637"/>
                    <a:pt x="618" y="651"/>
                  </a:cubicBezTo>
                  <a:cubicBezTo>
                    <a:pt x="608" y="654"/>
                    <a:pt x="596" y="655"/>
                    <a:pt x="584" y="655"/>
                  </a:cubicBezTo>
                  <a:cubicBezTo>
                    <a:pt x="554" y="655"/>
                    <a:pt x="523" y="647"/>
                    <a:pt x="524" y="625"/>
                  </a:cubicBezTo>
                  <a:cubicBezTo>
                    <a:pt x="525" y="603"/>
                    <a:pt x="562" y="594"/>
                    <a:pt x="589" y="591"/>
                  </a:cubicBezTo>
                  <a:cubicBezTo>
                    <a:pt x="608" y="589"/>
                    <a:pt x="626" y="588"/>
                    <a:pt x="644" y="588"/>
                  </a:cubicBezTo>
                  <a:cubicBezTo>
                    <a:pt x="658" y="588"/>
                    <a:pt x="672" y="588"/>
                    <a:pt x="685" y="589"/>
                  </a:cubicBezTo>
                  <a:cubicBezTo>
                    <a:pt x="700" y="624"/>
                    <a:pt x="702" y="689"/>
                    <a:pt x="683" y="720"/>
                  </a:cubicBezTo>
                  <a:cubicBezTo>
                    <a:pt x="679" y="720"/>
                    <a:pt x="675" y="720"/>
                    <a:pt x="671" y="720"/>
                  </a:cubicBezTo>
                  <a:cubicBezTo>
                    <a:pt x="583" y="720"/>
                    <a:pt x="510" y="760"/>
                    <a:pt x="500" y="831"/>
                  </a:cubicBezTo>
                  <a:cubicBezTo>
                    <a:pt x="498" y="840"/>
                    <a:pt x="498" y="849"/>
                    <a:pt x="499" y="859"/>
                  </a:cubicBezTo>
                  <a:cubicBezTo>
                    <a:pt x="499" y="862"/>
                    <a:pt x="499" y="864"/>
                    <a:pt x="500" y="866"/>
                  </a:cubicBezTo>
                  <a:cubicBezTo>
                    <a:pt x="504" y="894"/>
                    <a:pt x="524" y="927"/>
                    <a:pt x="541" y="944"/>
                  </a:cubicBezTo>
                  <a:cubicBezTo>
                    <a:pt x="569" y="971"/>
                    <a:pt x="623" y="989"/>
                    <a:pt x="673" y="989"/>
                  </a:cubicBezTo>
                  <a:cubicBezTo>
                    <a:pt x="705" y="989"/>
                    <a:pt x="736" y="982"/>
                    <a:pt x="757" y="965"/>
                  </a:cubicBezTo>
                  <a:cubicBezTo>
                    <a:pt x="794" y="937"/>
                    <a:pt x="787" y="873"/>
                    <a:pt x="754" y="844"/>
                  </a:cubicBezTo>
                  <a:cubicBezTo>
                    <a:pt x="741" y="834"/>
                    <a:pt x="715" y="826"/>
                    <a:pt x="691" y="826"/>
                  </a:cubicBezTo>
                  <a:cubicBezTo>
                    <a:pt x="663" y="826"/>
                    <a:pt x="638" y="836"/>
                    <a:pt x="636" y="865"/>
                  </a:cubicBezTo>
                  <a:cubicBezTo>
                    <a:pt x="635" y="894"/>
                    <a:pt x="661" y="915"/>
                    <a:pt x="683" y="915"/>
                  </a:cubicBezTo>
                  <a:cubicBezTo>
                    <a:pt x="699" y="915"/>
                    <a:pt x="713" y="904"/>
                    <a:pt x="715" y="880"/>
                  </a:cubicBezTo>
                  <a:cubicBezTo>
                    <a:pt x="770" y="904"/>
                    <a:pt x="717" y="942"/>
                    <a:pt x="672" y="942"/>
                  </a:cubicBezTo>
                  <a:cubicBezTo>
                    <a:pt x="671" y="942"/>
                    <a:pt x="671" y="942"/>
                    <a:pt x="670" y="942"/>
                  </a:cubicBezTo>
                  <a:cubicBezTo>
                    <a:pt x="621" y="941"/>
                    <a:pt x="552" y="881"/>
                    <a:pt x="574" y="826"/>
                  </a:cubicBezTo>
                  <a:cubicBezTo>
                    <a:pt x="587" y="794"/>
                    <a:pt x="650" y="770"/>
                    <a:pt x="700" y="770"/>
                  </a:cubicBezTo>
                  <a:cubicBezTo>
                    <a:pt x="706" y="770"/>
                    <a:pt x="712" y="770"/>
                    <a:pt x="717" y="771"/>
                  </a:cubicBezTo>
                  <a:cubicBezTo>
                    <a:pt x="783" y="779"/>
                    <a:pt x="845" y="833"/>
                    <a:pt x="876" y="880"/>
                  </a:cubicBezTo>
                  <a:cubicBezTo>
                    <a:pt x="895" y="907"/>
                    <a:pt x="930" y="965"/>
                    <a:pt x="881" y="980"/>
                  </a:cubicBezTo>
                  <a:cubicBezTo>
                    <a:pt x="881" y="960"/>
                    <a:pt x="883" y="942"/>
                    <a:pt x="888" y="928"/>
                  </a:cubicBezTo>
                  <a:cubicBezTo>
                    <a:pt x="870" y="897"/>
                    <a:pt x="855" y="863"/>
                    <a:pt x="824" y="844"/>
                  </a:cubicBezTo>
                  <a:cubicBezTo>
                    <a:pt x="794" y="953"/>
                    <a:pt x="849" y="1047"/>
                    <a:pt x="907" y="1104"/>
                  </a:cubicBezTo>
                  <a:cubicBezTo>
                    <a:pt x="919" y="1117"/>
                    <a:pt x="945" y="1148"/>
                    <a:pt x="964" y="1148"/>
                  </a:cubicBezTo>
                  <a:cubicBezTo>
                    <a:pt x="972" y="1148"/>
                    <a:pt x="979" y="1142"/>
                    <a:pt x="982" y="1126"/>
                  </a:cubicBezTo>
                  <a:cubicBezTo>
                    <a:pt x="944" y="1101"/>
                    <a:pt x="916" y="1067"/>
                    <a:pt x="897" y="1024"/>
                  </a:cubicBezTo>
                  <a:cubicBezTo>
                    <a:pt x="965" y="1008"/>
                    <a:pt x="940" y="926"/>
                    <a:pt x="913" y="883"/>
                  </a:cubicBezTo>
                  <a:cubicBezTo>
                    <a:pt x="882" y="834"/>
                    <a:pt x="843" y="795"/>
                    <a:pt x="798" y="764"/>
                  </a:cubicBezTo>
                  <a:cubicBezTo>
                    <a:pt x="773" y="747"/>
                    <a:pt x="743" y="734"/>
                    <a:pt x="737" y="708"/>
                  </a:cubicBezTo>
                  <a:cubicBezTo>
                    <a:pt x="740" y="707"/>
                    <a:pt x="744" y="707"/>
                    <a:pt x="747" y="707"/>
                  </a:cubicBezTo>
                  <a:cubicBezTo>
                    <a:pt x="755" y="707"/>
                    <a:pt x="762" y="709"/>
                    <a:pt x="769" y="712"/>
                  </a:cubicBezTo>
                  <a:cubicBezTo>
                    <a:pt x="782" y="718"/>
                    <a:pt x="791" y="732"/>
                    <a:pt x="798" y="732"/>
                  </a:cubicBezTo>
                  <a:cubicBezTo>
                    <a:pt x="799" y="732"/>
                    <a:pt x="799" y="732"/>
                    <a:pt x="799" y="732"/>
                  </a:cubicBezTo>
                  <a:cubicBezTo>
                    <a:pt x="807" y="628"/>
                    <a:pt x="781" y="546"/>
                    <a:pt x="749" y="474"/>
                  </a:cubicBezTo>
                  <a:cubicBezTo>
                    <a:pt x="700" y="365"/>
                    <a:pt x="635" y="281"/>
                    <a:pt x="527" y="234"/>
                  </a:cubicBezTo>
                  <a:cubicBezTo>
                    <a:pt x="519" y="230"/>
                    <a:pt x="509" y="226"/>
                    <a:pt x="500" y="222"/>
                  </a:cubicBezTo>
                  <a:cubicBezTo>
                    <a:pt x="458" y="205"/>
                    <a:pt x="408" y="190"/>
                    <a:pt x="360" y="190"/>
                  </a:cubicBezTo>
                  <a:cubicBezTo>
                    <a:pt x="358" y="190"/>
                    <a:pt x="356" y="190"/>
                    <a:pt x="355" y="190"/>
                  </a:cubicBezTo>
                  <a:cubicBezTo>
                    <a:pt x="315" y="191"/>
                    <a:pt x="273" y="197"/>
                    <a:pt x="232" y="197"/>
                  </a:cubicBezTo>
                  <a:cubicBezTo>
                    <a:pt x="226" y="197"/>
                    <a:pt x="221" y="197"/>
                    <a:pt x="215" y="197"/>
                  </a:cubicBezTo>
                  <a:cubicBezTo>
                    <a:pt x="140" y="193"/>
                    <a:pt x="71" y="169"/>
                    <a:pt x="46" y="116"/>
                  </a:cubicBezTo>
                  <a:cubicBezTo>
                    <a:pt x="25" y="72"/>
                    <a:pt x="57" y="33"/>
                    <a:pt x="78" y="14"/>
                  </a:cubicBezTo>
                  <a:cubicBezTo>
                    <a:pt x="82" y="10"/>
                    <a:pt x="89" y="6"/>
                    <a:pt x="88" y="0"/>
                  </a:cubicBezTo>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19050">
              <a:solidFill>
                <a:schemeClr val="tx1">
                  <a:lumMod val="50000"/>
                  <a:lumOff val="50000"/>
                </a:schemeClr>
              </a:solidFill>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r>
                <a:rPr lang="en-US" altLang="zh-CN" dirty="0">
                  <a:latin typeface="+mn-lt"/>
                  <a:ea typeface="+mn-ea"/>
                </a:rPr>
                <a:t>  </a:t>
              </a:r>
              <a:endParaRPr lang="zh-CN" altLang="en-US" dirty="0">
                <a:latin typeface="+mn-lt"/>
                <a:ea typeface="+mn-ea"/>
              </a:endParaRPr>
            </a:p>
          </p:txBody>
        </p:sp>
      </p:grpSp>
      <p:sp>
        <p:nvSpPr>
          <p:cNvPr id="10" name="Freeform 14"/>
          <p:cNvSpPr>
            <a:spLocks noEditPoints="1"/>
          </p:cNvSpPr>
          <p:nvPr/>
        </p:nvSpPr>
        <p:spPr bwMode="auto">
          <a:xfrm flipH="1">
            <a:off x="611560" y="627534"/>
            <a:ext cx="2147801" cy="1579191"/>
          </a:xfrm>
          <a:custGeom>
            <a:avLst/>
            <a:gdLst>
              <a:gd name="T0" fmla="*/ 644 w 1271"/>
              <a:gd name="T1" fmla="*/ 447 h 934"/>
              <a:gd name="T2" fmla="*/ 789 w 1271"/>
              <a:gd name="T3" fmla="*/ 482 h 934"/>
              <a:gd name="T4" fmla="*/ 764 w 1271"/>
              <a:gd name="T5" fmla="*/ 255 h 934"/>
              <a:gd name="T6" fmla="*/ 979 w 1271"/>
              <a:gd name="T7" fmla="*/ 155 h 934"/>
              <a:gd name="T8" fmla="*/ 939 w 1271"/>
              <a:gd name="T9" fmla="*/ 241 h 934"/>
              <a:gd name="T10" fmla="*/ 629 w 1271"/>
              <a:gd name="T11" fmla="*/ 415 h 934"/>
              <a:gd name="T12" fmla="*/ 799 w 1271"/>
              <a:gd name="T13" fmla="*/ 358 h 934"/>
              <a:gd name="T14" fmla="*/ 677 w 1271"/>
              <a:gd name="T15" fmla="*/ 330 h 934"/>
              <a:gd name="T16" fmla="*/ 929 w 1271"/>
              <a:gd name="T17" fmla="*/ 134 h 934"/>
              <a:gd name="T18" fmla="*/ 668 w 1271"/>
              <a:gd name="T19" fmla="*/ 360 h 934"/>
              <a:gd name="T20" fmla="*/ 679 w 1271"/>
              <a:gd name="T21" fmla="*/ 759 h 934"/>
              <a:gd name="T22" fmla="*/ 674 w 1271"/>
              <a:gd name="T23" fmla="*/ 651 h 934"/>
              <a:gd name="T24" fmla="*/ 864 w 1271"/>
              <a:gd name="T25" fmla="*/ 494 h 934"/>
              <a:gd name="T26" fmla="*/ 805 w 1271"/>
              <a:gd name="T27" fmla="*/ 503 h 934"/>
              <a:gd name="T28" fmla="*/ 532 w 1271"/>
              <a:gd name="T29" fmla="*/ 682 h 934"/>
              <a:gd name="T30" fmla="*/ 632 w 1271"/>
              <a:gd name="T31" fmla="*/ 756 h 934"/>
              <a:gd name="T32" fmla="*/ 817 w 1271"/>
              <a:gd name="T33" fmla="*/ 539 h 934"/>
              <a:gd name="T34" fmla="*/ 659 w 1271"/>
              <a:gd name="T35" fmla="*/ 563 h 934"/>
              <a:gd name="T36" fmla="*/ 674 w 1271"/>
              <a:gd name="T37" fmla="*/ 580 h 934"/>
              <a:gd name="T38" fmla="*/ 342 w 1271"/>
              <a:gd name="T39" fmla="*/ 498 h 934"/>
              <a:gd name="T40" fmla="*/ 376 w 1271"/>
              <a:gd name="T41" fmla="*/ 443 h 934"/>
              <a:gd name="T42" fmla="*/ 833 w 1271"/>
              <a:gd name="T43" fmla="*/ 272 h 934"/>
              <a:gd name="T44" fmla="*/ 835 w 1271"/>
              <a:gd name="T45" fmla="*/ 598 h 934"/>
              <a:gd name="T46" fmla="*/ 669 w 1271"/>
              <a:gd name="T47" fmla="*/ 708 h 934"/>
              <a:gd name="T48" fmla="*/ 748 w 1271"/>
              <a:gd name="T49" fmla="*/ 852 h 934"/>
              <a:gd name="T50" fmla="*/ 715 w 1271"/>
              <a:gd name="T51" fmla="*/ 716 h 934"/>
              <a:gd name="T52" fmla="*/ 648 w 1271"/>
              <a:gd name="T53" fmla="*/ 788 h 934"/>
              <a:gd name="T54" fmla="*/ 538 w 1271"/>
              <a:gd name="T55" fmla="*/ 787 h 934"/>
              <a:gd name="T56" fmla="*/ 474 w 1271"/>
              <a:gd name="T57" fmla="*/ 723 h 934"/>
              <a:gd name="T58" fmla="*/ 345 w 1271"/>
              <a:gd name="T59" fmla="*/ 759 h 934"/>
              <a:gd name="T60" fmla="*/ 511 w 1271"/>
              <a:gd name="T61" fmla="*/ 811 h 934"/>
              <a:gd name="T62" fmla="*/ 508 w 1271"/>
              <a:gd name="T63" fmla="*/ 871 h 934"/>
              <a:gd name="T64" fmla="*/ 617 w 1271"/>
              <a:gd name="T65" fmla="*/ 888 h 934"/>
              <a:gd name="T66" fmla="*/ 682 w 1271"/>
              <a:gd name="T67" fmla="*/ 834 h 934"/>
              <a:gd name="T68" fmla="*/ 701 w 1271"/>
              <a:gd name="T69" fmla="*/ 842 h 934"/>
              <a:gd name="T70" fmla="*/ 989 w 1271"/>
              <a:gd name="T71" fmla="*/ 771 h 934"/>
              <a:gd name="T72" fmla="*/ 846 w 1271"/>
              <a:gd name="T73" fmla="*/ 783 h 934"/>
              <a:gd name="T74" fmla="*/ 1196 w 1271"/>
              <a:gd name="T75" fmla="*/ 677 h 934"/>
              <a:gd name="T76" fmla="*/ 990 w 1271"/>
              <a:gd name="T77" fmla="*/ 732 h 934"/>
              <a:gd name="T78" fmla="*/ 1059 w 1271"/>
              <a:gd name="T79" fmla="*/ 711 h 934"/>
              <a:gd name="T80" fmla="*/ 892 w 1271"/>
              <a:gd name="T81" fmla="*/ 759 h 934"/>
              <a:gd name="T82" fmla="*/ 814 w 1271"/>
              <a:gd name="T83" fmla="*/ 718 h 934"/>
              <a:gd name="T84" fmla="*/ 405 w 1271"/>
              <a:gd name="T85" fmla="*/ 657 h 934"/>
              <a:gd name="T86" fmla="*/ 362 w 1271"/>
              <a:gd name="T87" fmla="*/ 668 h 934"/>
              <a:gd name="T88" fmla="*/ 388 w 1271"/>
              <a:gd name="T89" fmla="*/ 680 h 934"/>
              <a:gd name="T90" fmla="*/ 459 w 1271"/>
              <a:gd name="T91" fmla="*/ 638 h 934"/>
              <a:gd name="T92" fmla="*/ 588 w 1271"/>
              <a:gd name="T93" fmla="*/ 413 h 934"/>
              <a:gd name="T94" fmla="*/ 841 w 1271"/>
              <a:gd name="T95" fmla="*/ 155 h 934"/>
              <a:gd name="T96" fmla="*/ 546 w 1271"/>
              <a:gd name="T97" fmla="*/ 507 h 934"/>
              <a:gd name="T98" fmla="*/ 495 w 1271"/>
              <a:gd name="T99" fmla="*/ 475 h 934"/>
              <a:gd name="T100" fmla="*/ 326 w 1271"/>
              <a:gd name="T101" fmla="*/ 507 h 934"/>
              <a:gd name="T102" fmla="*/ 171 w 1271"/>
              <a:gd name="T103" fmla="*/ 484 h 934"/>
              <a:gd name="T104" fmla="*/ 229 w 1271"/>
              <a:gd name="T105" fmla="*/ 592 h 934"/>
              <a:gd name="T106" fmla="*/ 456 w 1271"/>
              <a:gd name="T107" fmla="*/ 583 h 934"/>
              <a:gd name="T108" fmla="*/ 256 w 1271"/>
              <a:gd name="T109" fmla="*/ 570 h 934"/>
              <a:gd name="T110" fmla="*/ 215 w 1271"/>
              <a:gd name="T111" fmla="*/ 482 h 934"/>
              <a:gd name="T112" fmla="*/ 296 w 1271"/>
              <a:gd name="T113" fmla="*/ 500 h 934"/>
              <a:gd name="T114" fmla="*/ 277 w 1271"/>
              <a:gd name="T115" fmla="*/ 418 h 934"/>
              <a:gd name="T116" fmla="*/ 282 w 1271"/>
              <a:gd name="T117" fmla="*/ 462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1" h="934">
                <a:moveTo>
                  <a:pt x="715" y="472"/>
                </a:moveTo>
                <a:cubicBezTo>
                  <a:pt x="751" y="463"/>
                  <a:pt x="783" y="451"/>
                  <a:pt x="810" y="433"/>
                </a:cubicBezTo>
                <a:cubicBezTo>
                  <a:pt x="844" y="410"/>
                  <a:pt x="867" y="369"/>
                  <a:pt x="918" y="365"/>
                </a:cubicBezTo>
                <a:cubicBezTo>
                  <a:pt x="851" y="357"/>
                  <a:pt x="825" y="391"/>
                  <a:pt x="785" y="417"/>
                </a:cubicBezTo>
                <a:cubicBezTo>
                  <a:pt x="755" y="437"/>
                  <a:pt x="719" y="460"/>
                  <a:pt x="680" y="462"/>
                </a:cubicBezTo>
                <a:cubicBezTo>
                  <a:pt x="662" y="462"/>
                  <a:pt x="652" y="454"/>
                  <a:pt x="644" y="447"/>
                </a:cubicBezTo>
                <a:cubicBezTo>
                  <a:pt x="651" y="458"/>
                  <a:pt x="655" y="471"/>
                  <a:pt x="667" y="478"/>
                </a:cubicBezTo>
                <a:cubicBezTo>
                  <a:pt x="662" y="482"/>
                  <a:pt x="659" y="489"/>
                  <a:pt x="650" y="489"/>
                </a:cubicBezTo>
                <a:cubicBezTo>
                  <a:pt x="645" y="485"/>
                  <a:pt x="650" y="477"/>
                  <a:pt x="648" y="474"/>
                </a:cubicBezTo>
                <a:cubicBezTo>
                  <a:pt x="636" y="489"/>
                  <a:pt x="628" y="515"/>
                  <a:pt x="661" y="511"/>
                </a:cubicBezTo>
                <a:cubicBezTo>
                  <a:pt x="679" y="509"/>
                  <a:pt x="701" y="500"/>
                  <a:pt x="723" y="495"/>
                </a:cubicBezTo>
                <a:cubicBezTo>
                  <a:pt x="747" y="489"/>
                  <a:pt x="770" y="484"/>
                  <a:pt x="789" y="482"/>
                </a:cubicBezTo>
                <a:cubicBezTo>
                  <a:pt x="764" y="480"/>
                  <a:pt x="738" y="480"/>
                  <a:pt x="717" y="485"/>
                </a:cubicBezTo>
                <a:cubicBezTo>
                  <a:pt x="701" y="488"/>
                  <a:pt x="687" y="498"/>
                  <a:pt x="683" y="483"/>
                </a:cubicBezTo>
                <a:cubicBezTo>
                  <a:pt x="691" y="474"/>
                  <a:pt x="704" y="474"/>
                  <a:pt x="715" y="472"/>
                </a:cubicBezTo>
                <a:close/>
                <a:moveTo>
                  <a:pt x="1017" y="90"/>
                </a:moveTo>
                <a:cubicBezTo>
                  <a:pt x="994" y="138"/>
                  <a:pt x="957" y="166"/>
                  <a:pt x="907" y="189"/>
                </a:cubicBezTo>
                <a:cubicBezTo>
                  <a:pt x="858" y="211"/>
                  <a:pt x="802" y="223"/>
                  <a:pt x="764" y="255"/>
                </a:cubicBezTo>
                <a:cubicBezTo>
                  <a:pt x="750" y="267"/>
                  <a:pt x="736" y="283"/>
                  <a:pt x="735" y="306"/>
                </a:cubicBezTo>
                <a:cubicBezTo>
                  <a:pt x="747" y="300"/>
                  <a:pt x="757" y="285"/>
                  <a:pt x="775" y="283"/>
                </a:cubicBezTo>
                <a:cubicBezTo>
                  <a:pt x="779" y="289"/>
                  <a:pt x="773" y="296"/>
                  <a:pt x="774" y="299"/>
                </a:cubicBezTo>
                <a:cubicBezTo>
                  <a:pt x="779" y="291"/>
                  <a:pt x="787" y="285"/>
                  <a:pt x="786" y="271"/>
                </a:cubicBezTo>
                <a:cubicBezTo>
                  <a:pt x="783" y="268"/>
                  <a:pt x="778" y="267"/>
                  <a:pt x="772" y="268"/>
                </a:cubicBezTo>
                <a:cubicBezTo>
                  <a:pt x="827" y="221"/>
                  <a:pt x="922" y="203"/>
                  <a:pt x="979" y="155"/>
                </a:cubicBezTo>
                <a:cubicBezTo>
                  <a:pt x="991" y="144"/>
                  <a:pt x="1023" y="110"/>
                  <a:pt x="1017" y="89"/>
                </a:cubicBezTo>
                <a:cubicBezTo>
                  <a:pt x="1017" y="89"/>
                  <a:pt x="1017" y="90"/>
                  <a:pt x="1017" y="90"/>
                </a:cubicBezTo>
                <a:close/>
                <a:moveTo>
                  <a:pt x="864" y="288"/>
                </a:moveTo>
                <a:cubicBezTo>
                  <a:pt x="892" y="265"/>
                  <a:pt x="929" y="239"/>
                  <a:pt x="978" y="247"/>
                </a:cubicBezTo>
                <a:cubicBezTo>
                  <a:pt x="978" y="247"/>
                  <a:pt x="978" y="247"/>
                  <a:pt x="979" y="247"/>
                </a:cubicBezTo>
                <a:cubicBezTo>
                  <a:pt x="972" y="242"/>
                  <a:pt x="950" y="241"/>
                  <a:pt x="939" y="241"/>
                </a:cubicBezTo>
                <a:cubicBezTo>
                  <a:pt x="873" y="243"/>
                  <a:pt x="832" y="284"/>
                  <a:pt x="801" y="324"/>
                </a:cubicBezTo>
                <a:cubicBezTo>
                  <a:pt x="784" y="344"/>
                  <a:pt x="770" y="367"/>
                  <a:pt x="752" y="386"/>
                </a:cubicBezTo>
                <a:cubicBezTo>
                  <a:pt x="735" y="405"/>
                  <a:pt x="712" y="425"/>
                  <a:pt x="680" y="425"/>
                </a:cubicBezTo>
                <a:cubicBezTo>
                  <a:pt x="690" y="417"/>
                  <a:pt x="705" y="408"/>
                  <a:pt x="709" y="391"/>
                </a:cubicBezTo>
                <a:cubicBezTo>
                  <a:pt x="713" y="374"/>
                  <a:pt x="704" y="359"/>
                  <a:pt x="695" y="347"/>
                </a:cubicBezTo>
                <a:cubicBezTo>
                  <a:pt x="706" y="394"/>
                  <a:pt x="677" y="423"/>
                  <a:pt x="629" y="415"/>
                </a:cubicBezTo>
                <a:cubicBezTo>
                  <a:pt x="642" y="436"/>
                  <a:pt x="662" y="445"/>
                  <a:pt x="695" y="442"/>
                </a:cubicBezTo>
                <a:cubicBezTo>
                  <a:pt x="727" y="440"/>
                  <a:pt x="765" y="416"/>
                  <a:pt x="785" y="400"/>
                </a:cubicBezTo>
                <a:cubicBezTo>
                  <a:pt x="795" y="393"/>
                  <a:pt x="800" y="385"/>
                  <a:pt x="808" y="377"/>
                </a:cubicBezTo>
                <a:cubicBezTo>
                  <a:pt x="815" y="369"/>
                  <a:pt x="826" y="363"/>
                  <a:pt x="836" y="356"/>
                </a:cubicBezTo>
                <a:cubicBezTo>
                  <a:pt x="865" y="335"/>
                  <a:pt x="898" y="314"/>
                  <a:pt x="940" y="311"/>
                </a:cubicBezTo>
                <a:cubicBezTo>
                  <a:pt x="874" y="303"/>
                  <a:pt x="832" y="333"/>
                  <a:pt x="799" y="358"/>
                </a:cubicBezTo>
                <a:cubicBezTo>
                  <a:pt x="817" y="335"/>
                  <a:pt x="838" y="309"/>
                  <a:pt x="864" y="288"/>
                </a:cubicBezTo>
                <a:close/>
                <a:moveTo>
                  <a:pt x="690" y="250"/>
                </a:moveTo>
                <a:cubicBezTo>
                  <a:pt x="662" y="263"/>
                  <a:pt x="628" y="285"/>
                  <a:pt x="610" y="313"/>
                </a:cubicBezTo>
                <a:cubicBezTo>
                  <a:pt x="595" y="337"/>
                  <a:pt x="595" y="389"/>
                  <a:pt x="619" y="402"/>
                </a:cubicBezTo>
                <a:cubicBezTo>
                  <a:pt x="629" y="407"/>
                  <a:pt x="645" y="408"/>
                  <a:pt x="655" y="406"/>
                </a:cubicBezTo>
                <a:cubicBezTo>
                  <a:pt x="692" y="401"/>
                  <a:pt x="697" y="362"/>
                  <a:pt x="677" y="330"/>
                </a:cubicBezTo>
                <a:cubicBezTo>
                  <a:pt x="691" y="328"/>
                  <a:pt x="697" y="318"/>
                  <a:pt x="703" y="308"/>
                </a:cubicBezTo>
                <a:cubicBezTo>
                  <a:pt x="694" y="311"/>
                  <a:pt x="687" y="321"/>
                  <a:pt x="676" y="319"/>
                </a:cubicBezTo>
                <a:cubicBezTo>
                  <a:pt x="671" y="299"/>
                  <a:pt x="686" y="283"/>
                  <a:pt x="698" y="272"/>
                </a:cubicBezTo>
                <a:cubicBezTo>
                  <a:pt x="711" y="261"/>
                  <a:pt x="726" y="251"/>
                  <a:pt x="740" y="242"/>
                </a:cubicBezTo>
                <a:cubicBezTo>
                  <a:pt x="830" y="186"/>
                  <a:pt x="950" y="157"/>
                  <a:pt x="1008" y="75"/>
                </a:cubicBezTo>
                <a:cubicBezTo>
                  <a:pt x="990" y="98"/>
                  <a:pt x="958" y="117"/>
                  <a:pt x="929" y="134"/>
                </a:cubicBezTo>
                <a:cubicBezTo>
                  <a:pt x="901" y="152"/>
                  <a:pt x="871" y="167"/>
                  <a:pt x="842" y="181"/>
                </a:cubicBezTo>
                <a:cubicBezTo>
                  <a:pt x="811" y="195"/>
                  <a:pt x="779" y="205"/>
                  <a:pt x="750" y="222"/>
                </a:cubicBezTo>
                <a:cubicBezTo>
                  <a:pt x="737" y="230"/>
                  <a:pt x="723" y="239"/>
                  <a:pt x="710" y="248"/>
                </a:cubicBezTo>
                <a:cubicBezTo>
                  <a:pt x="681" y="268"/>
                  <a:pt x="652" y="289"/>
                  <a:pt x="655" y="338"/>
                </a:cubicBezTo>
                <a:cubicBezTo>
                  <a:pt x="643" y="340"/>
                  <a:pt x="638" y="349"/>
                  <a:pt x="637" y="362"/>
                </a:cubicBezTo>
                <a:cubicBezTo>
                  <a:pt x="640" y="356"/>
                  <a:pt x="660" y="354"/>
                  <a:pt x="668" y="360"/>
                </a:cubicBezTo>
                <a:cubicBezTo>
                  <a:pt x="670" y="375"/>
                  <a:pt x="666" y="387"/>
                  <a:pt x="655" y="388"/>
                </a:cubicBezTo>
                <a:cubicBezTo>
                  <a:pt x="628" y="390"/>
                  <a:pt x="614" y="378"/>
                  <a:pt x="614" y="355"/>
                </a:cubicBezTo>
                <a:cubicBezTo>
                  <a:pt x="614" y="306"/>
                  <a:pt x="663" y="268"/>
                  <a:pt x="690" y="250"/>
                </a:cubicBezTo>
                <a:close/>
                <a:moveTo>
                  <a:pt x="632" y="756"/>
                </a:moveTo>
                <a:cubicBezTo>
                  <a:pt x="642" y="761"/>
                  <a:pt x="660" y="764"/>
                  <a:pt x="674" y="761"/>
                </a:cubicBezTo>
                <a:cubicBezTo>
                  <a:pt x="676" y="761"/>
                  <a:pt x="677" y="760"/>
                  <a:pt x="679" y="759"/>
                </a:cubicBezTo>
                <a:cubicBezTo>
                  <a:pt x="677" y="760"/>
                  <a:pt x="675" y="760"/>
                  <a:pt x="674" y="760"/>
                </a:cubicBezTo>
                <a:cubicBezTo>
                  <a:pt x="643" y="761"/>
                  <a:pt x="626" y="739"/>
                  <a:pt x="617" y="718"/>
                </a:cubicBezTo>
                <a:cubicBezTo>
                  <a:pt x="613" y="708"/>
                  <a:pt x="613" y="696"/>
                  <a:pt x="607" y="684"/>
                </a:cubicBezTo>
                <a:cubicBezTo>
                  <a:pt x="598" y="664"/>
                  <a:pt x="574" y="658"/>
                  <a:pt x="548" y="661"/>
                </a:cubicBezTo>
                <a:cubicBezTo>
                  <a:pt x="564" y="626"/>
                  <a:pt x="610" y="656"/>
                  <a:pt x="638" y="658"/>
                </a:cubicBezTo>
                <a:cubicBezTo>
                  <a:pt x="653" y="659"/>
                  <a:pt x="664" y="656"/>
                  <a:pt x="674" y="651"/>
                </a:cubicBezTo>
                <a:cubicBezTo>
                  <a:pt x="689" y="643"/>
                  <a:pt x="699" y="629"/>
                  <a:pt x="709" y="616"/>
                </a:cubicBezTo>
                <a:cubicBezTo>
                  <a:pt x="722" y="616"/>
                  <a:pt x="731" y="600"/>
                  <a:pt x="743" y="594"/>
                </a:cubicBezTo>
                <a:cubicBezTo>
                  <a:pt x="743" y="594"/>
                  <a:pt x="744" y="594"/>
                  <a:pt x="745" y="593"/>
                </a:cubicBezTo>
                <a:cubicBezTo>
                  <a:pt x="754" y="591"/>
                  <a:pt x="763" y="592"/>
                  <a:pt x="770" y="590"/>
                </a:cubicBezTo>
                <a:cubicBezTo>
                  <a:pt x="806" y="583"/>
                  <a:pt x="834" y="558"/>
                  <a:pt x="850" y="531"/>
                </a:cubicBezTo>
                <a:cubicBezTo>
                  <a:pt x="856" y="520"/>
                  <a:pt x="857" y="507"/>
                  <a:pt x="864" y="494"/>
                </a:cubicBezTo>
                <a:cubicBezTo>
                  <a:pt x="871" y="480"/>
                  <a:pt x="889" y="465"/>
                  <a:pt x="891" y="445"/>
                </a:cubicBezTo>
                <a:cubicBezTo>
                  <a:pt x="891" y="437"/>
                  <a:pt x="891" y="437"/>
                  <a:pt x="891" y="437"/>
                </a:cubicBezTo>
                <a:cubicBezTo>
                  <a:pt x="891" y="437"/>
                  <a:pt x="891" y="437"/>
                  <a:pt x="891" y="436"/>
                </a:cubicBezTo>
                <a:cubicBezTo>
                  <a:pt x="889" y="422"/>
                  <a:pt x="873" y="418"/>
                  <a:pt x="856" y="421"/>
                </a:cubicBezTo>
                <a:cubicBezTo>
                  <a:pt x="869" y="424"/>
                  <a:pt x="875" y="441"/>
                  <a:pt x="870" y="457"/>
                </a:cubicBezTo>
                <a:cubicBezTo>
                  <a:pt x="863" y="480"/>
                  <a:pt x="829" y="495"/>
                  <a:pt x="805" y="503"/>
                </a:cubicBezTo>
                <a:cubicBezTo>
                  <a:pt x="784" y="509"/>
                  <a:pt x="764" y="512"/>
                  <a:pt x="743" y="514"/>
                </a:cubicBezTo>
                <a:cubicBezTo>
                  <a:pt x="731" y="515"/>
                  <a:pt x="718" y="516"/>
                  <a:pt x="706" y="517"/>
                </a:cubicBezTo>
                <a:cubicBezTo>
                  <a:pt x="695" y="518"/>
                  <a:pt x="684" y="521"/>
                  <a:pt x="674" y="525"/>
                </a:cubicBezTo>
                <a:cubicBezTo>
                  <a:pt x="656" y="532"/>
                  <a:pt x="641" y="543"/>
                  <a:pt x="630" y="553"/>
                </a:cubicBezTo>
                <a:cubicBezTo>
                  <a:pt x="608" y="573"/>
                  <a:pt x="596" y="591"/>
                  <a:pt x="581" y="617"/>
                </a:cubicBezTo>
                <a:cubicBezTo>
                  <a:pt x="557" y="630"/>
                  <a:pt x="528" y="644"/>
                  <a:pt x="532" y="682"/>
                </a:cubicBezTo>
                <a:cubicBezTo>
                  <a:pt x="514" y="688"/>
                  <a:pt x="501" y="704"/>
                  <a:pt x="494" y="717"/>
                </a:cubicBezTo>
                <a:cubicBezTo>
                  <a:pt x="507" y="708"/>
                  <a:pt x="526" y="691"/>
                  <a:pt x="547" y="698"/>
                </a:cubicBezTo>
                <a:cubicBezTo>
                  <a:pt x="559" y="702"/>
                  <a:pt x="571" y="726"/>
                  <a:pt x="566" y="740"/>
                </a:cubicBezTo>
                <a:cubicBezTo>
                  <a:pt x="563" y="751"/>
                  <a:pt x="553" y="752"/>
                  <a:pt x="545" y="758"/>
                </a:cubicBezTo>
                <a:cubicBezTo>
                  <a:pt x="598" y="768"/>
                  <a:pt x="588" y="713"/>
                  <a:pt x="574" y="690"/>
                </a:cubicBezTo>
                <a:cubicBezTo>
                  <a:pt x="606" y="701"/>
                  <a:pt x="603" y="742"/>
                  <a:pt x="632" y="756"/>
                </a:cubicBezTo>
                <a:close/>
                <a:moveTo>
                  <a:pt x="659" y="562"/>
                </a:moveTo>
                <a:cubicBezTo>
                  <a:pt x="662" y="555"/>
                  <a:pt x="667" y="550"/>
                  <a:pt x="674" y="547"/>
                </a:cubicBezTo>
                <a:cubicBezTo>
                  <a:pt x="685" y="542"/>
                  <a:pt x="701" y="541"/>
                  <a:pt x="719" y="541"/>
                </a:cubicBezTo>
                <a:cubicBezTo>
                  <a:pt x="727" y="541"/>
                  <a:pt x="735" y="541"/>
                  <a:pt x="743" y="540"/>
                </a:cubicBezTo>
                <a:cubicBezTo>
                  <a:pt x="773" y="537"/>
                  <a:pt x="804" y="531"/>
                  <a:pt x="827" y="525"/>
                </a:cubicBezTo>
                <a:cubicBezTo>
                  <a:pt x="828" y="529"/>
                  <a:pt x="821" y="535"/>
                  <a:pt x="817" y="539"/>
                </a:cubicBezTo>
                <a:cubicBezTo>
                  <a:pt x="803" y="551"/>
                  <a:pt x="781" y="561"/>
                  <a:pt x="756" y="563"/>
                </a:cubicBezTo>
                <a:cubicBezTo>
                  <a:pt x="752" y="564"/>
                  <a:pt x="747" y="564"/>
                  <a:pt x="743" y="564"/>
                </a:cubicBezTo>
                <a:cubicBezTo>
                  <a:pt x="720" y="563"/>
                  <a:pt x="696" y="559"/>
                  <a:pt x="674" y="561"/>
                </a:cubicBezTo>
                <a:cubicBezTo>
                  <a:pt x="669" y="561"/>
                  <a:pt x="664" y="561"/>
                  <a:pt x="660" y="562"/>
                </a:cubicBezTo>
                <a:cubicBezTo>
                  <a:pt x="659" y="562"/>
                  <a:pt x="659" y="562"/>
                  <a:pt x="659" y="562"/>
                </a:cubicBezTo>
                <a:cubicBezTo>
                  <a:pt x="659" y="563"/>
                  <a:pt x="659" y="563"/>
                  <a:pt x="659" y="563"/>
                </a:cubicBezTo>
                <a:cubicBezTo>
                  <a:pt x="659" y="563"/>
                  <a:pt x="659" y="562"/>
                  <a:pt x="659" y="562"/>
                </a:cubicBezTo>
                <a:close/>
                <a:moveTo>
                  <a:pt x="674" y="580"/>
                </a:moveTo>
                <a:cubicBezTo>
                  <a:pt x="694" y="580"/>
                  <a:pt x="716" y="584"/>
                  <a:pt x="732" y="588"/>
                </a:cubicBezTo>
                <a:cubicBezTo>
                  <a:pt x="717" y="596"/>
                  <a:pt x="696" y="600"/>
                  <a:pt x="674" y="602"/>
                </a:cubicBezTo>
                <a:cubicBezTo>
                  <a:pt x="653" y="603"/>
                  <a:pt x="632" y="601"/>
                  <a:pt x="615" y="595"/>
                </a:cubicBezTo>
                <a:cubicBezTo>
                  <a:pt x="628" y="583"/>
                  <a:pt x="650" y="579"/>
                  <a:pt x="674" y="580"/>
                </a:cubicBezTo>
                <a:close/>
                <a:moveTo>
                  <a:pt x="674" y="623"/>
                </a:moveTo>
                <a:cubicBezTo>
                  <a:pt x="678" y="624"/>
                  <a:pt x="682" y="624"/>
                  <a:pt x="686" y="625"/>
                </a:cubicBezTo>
                <a:cubicBezTo>
                  <a:pt x="683" y="628"/>
                  <a:pt x="679" y="631"/>
                  <a:pt x="674" y="634"/>
                </a:cubicBezTo>
                <a:cubicBezTo>
                  <a:pt x="652" y="644"/>
                  <a:pt x="615" y="641"/>
                  <a:pt x="601" y="626"/>
                </a:cubicBezTo>
                <a:cubicBezTo>
                  <a:pt x="621" y="617"/>
                  <a:pt x="649" y="620"/>
                  <a:pt x="674" y="623"/>
                </a:cubicBezTo>
                <a:close/>
                <a:moveTo>
                  <a:pt x="342" y="498"/>
                </a:moveTo>
                <a:cubicBezTo>
                  <a:pt x="353" y="492"/>
                  <a:pt x="363" y="487"/>
                  <a:pt x="372" y="478"/>
                </a:cubicBezTo>
                <a:cubicBezTo>
                  <a:pt x="376" y="473"/>
                  <a:pt x="378" y="466"/>
                  <a:pt x="382" y="462"/>
                </a:cubicBezTo>
                <a:cubicBezTo>
                  <a:pt x="389" y="453"/>
                  <a:pt x="403" y="445"/>
                  <a:pt x="414" y="438"/>
                </a:cubicBezTo>
                <a:cubicBezTo>
                  <a:pt x="426" y="432"/>
                  <a:pt x="439" y="427"/>
                  <a:pt x="453" y="422"/>
                </a:cubicBezTo>
                <a:cubicBezTo>
                  <a:pt x="429" y="423"/>
                  <a:pt x="407" y="426"/>
                  <a:pt x="391" y="434"/>
                </a:cubicBezTo>
                <a:cubicBezTo>
                  <a:pt x="385" y="437"/>
                  <a:pt x="382" y="443"/>
                  <a:pt x="376" y="443"/>
                </a:cubicBezTo>
                <a:cubicBezTo>
                  <a:pt x="364" y="405"/>
                  <a:pt x="351" y="366"/>
                  <a:pt x="318" y="349"/>
                </a:cubicBezTo>
                <a:cubicBezTo>
                  <a:pt x="317" y="349"/>
                  <a:pt x="316" y="349"/>
                  <a:pt x="315" y="350"/>
                </a:cubicBezTo>
                <a:cubicBezTo>
                  <a:pt x="343" y="381"/>
                  <a:pt x="375" y="452"/>
                  <a:pt x="342" y="498"/>
                </a:cubicBezTo>
                <a:close/>
                <a:moveTo>
                  <a:pt x="716" y="358"/>
                </a:moveTo>
                <a:cubicBezTo>
                  <a:pt x="754" y="363"/>
                  <a:pt x="772" y="340"/>
                  <a:pt x="789" y="319"/>
                </a:cubicBezTo>
                <a:cubicBezTo>
                  <a:pt x="803" y="302"/>
                  <a:pt x="818" y="286"/>
                  <a:pt x="833" y="272"/>
                </a:cubicBezTo>
                <a:cubicBezTo>
                  <a:pt x="865" y="241"/>
                  <a:pt x="913" y="201"/>
                  <a:pt x="976" y="211"/>
                </a:cubicBezTo>
                <a:cubicBezTo>
                  <a:pt x="905" y="194"/>
                  <a:pt x="847" y="241"/>
                  <a:pt x="812" y="273"/>
                </a:cubicBezTo>
                <a:cubicBezTo>
                  <a:pt x="790" y="293"/>
                  <a:pt x="773" y="322"/>
                  <a:pt x="744" y="331"/>
                </a:cubicBezTo>
                <a:cubicBezTo>
                  <a:pt x="748" y="320"/>
                  <a:pt x="755" y="313"/>
                  <a:pt x="760" y="305"/>
                </a:cubicBezTo>
                <a:cubicBezTo>
                  <a:pt x="740" y="315"/>
                  <a:pt x="704" y="329"/>
                  <a:pt x="716" y="358"/>
                </a:cubicBezTo>
                <a:close/>
                <a:moveTo>
                  <a:pt x="835" y="598"/>
                </a:moveTo>
                <a:cubicBezTo>
                  <a:pt x="773" y="599"/>
                  <a:pt x="726" y="622"/>
                  <a:pt x="692" y="649"/>
                </a:cubicBezTo>
                <a:cubicBezTo>
                  <a:pt x="677" y="661"/>
                  <a:pt x="658" y="689"/>
                  <a:pt x="631" y="681"/>
                </a:cubicBezTo>
                <a:cubicBezTo>
                  <a:pt x="623" y="679"/>
                  <a:pt x="617" y="670"/>
                  <a:pt x="612" y="671"/>
                </a:cubicBezTo>
                <a:cubicBezTo>
                  <a:pt x="615" y="690"/>
                  <a:pt x="633" y="695"/>
                  <a:pt x="651" y="699"/>
                </a:cubicBezTo>
                <a:cubicBezTo>
                  <a:pt x="646" y="726"/>
                  <a:pt x="658" y="744"/>
                  <a:pt x="681" y="747"/>
                </a:cubicBezTo>
                <a:cubicBezTo>
                  <a:pt x="676" y="737"/>
                  <a:pt x="666" y="728"/>
                  <a:pt x="669" y="708"/>
                </a:cubicBezTo>
                <a:cubicBezTo>
                  <a:pt x="672" y="681"/>
                  <a:pt x="700" y="654"/>
                  <a:pt x="719" y="644"/>
                </a:cubicBezTo>
                <a:cubicBezTo>
                  <a:pt x="797" y="600"/>
                  <a:pt x="954" y="617"/>
                  <a:pt x="1023" y="654"/>
                </a:cubicBezTo>
                <a:cubicBezTo>
                  <a:pt x="1025" y="654"/>
                  <a:pt x="1025" y="653"/>
                  <a:pt x="1023" y="653"/>
                </a:cubicBezTo>
                <a:cubicBezTo>
                  <a:pt x="999" y="634"/>
                  <a:pt x="970" y="624"/>
                  <a:pt x="939" y="616"/>
                </a:cubicBezTo>
                <a:cubicBezTo>
                  <a:pt x="907" y="607"/>
                  <a:pt x="872" y="598"/>
                  <a:pt x="835" y="598"/>
                </a:cubicBezTo>
                <a:close/>
                <a:moveTo>
                  <a:pt x="748" y="852"/>
                </a:moveTo>
                <a:cubicBezTo>
                  <a:pt x="762" y="835"/>
                  <a:pt x="741" y="820"/>
                  <a:pt x="737" y="814"/>
                </a:cubicBezTo>
                <a:cubicBezTo>
                  <a:pt x="760" y="813"/>
                  <a:pt x="770" y="825"/>
                  <a:pt x="777" y="839"/>
                </a:cubicBezTo>
                <a:cubicBezTo>
                  <a:pt x="776" y="809"/>
                  <a:pt x="756" y="787"/>
                  <a:pt x="738" y="773"/>
                </a:cubicBezTo>
                <a:cubicBezTo>
                  <a:pt x="722" y="760"/>
                  <a:pt x="698" y="750"/>
                  <a:pt x="698" y="725"/>
                </a:cubicBezTo>
                <a:cubicBezTo>
                  <a:pt x="698" y="709"/>
                  <a:pt x="711" y="688"/>
                  <a:pt x="721" y="706"/>
                </a:cubicBezTo>
                <a:cubicBezTo>
                  <a:pt x="720" y="711"/>
                  <a:pt x="716" y="712"/>
                  <a:pt x="715" y="716"/>
                </a:cubicBezTo>
                <a:cubicBezTo>
                  <a:pt x="738" y="718"/>
                  <a:pt x="730" y="693"/>
                  <a:pt x="723" y="683"/>
                </a:cubicBezTo>
                <a:cubicBezTo>
                  <a:pt x="726" y="672"/>
                  <a:pt x="746" y="672"/>
                  <a:pt x="755" y="674"/>
                </a:cubicBezTo>
                <a:cubicBezTo>
                  <a:pt x="745" y="671"/>
                  <a:pt x="739" y="667"/>
                  <a:pt x="730" y="666"/>
                </a:cubicBezTo>
                <a:cubicBezTo>
                  <a:pt x="680" y="661"/>
                  <a:pt x="672" y="735"/>
                  <a:pt x="700" y="762"/>
                </a:cubicBezTo>
                <a:cubicBezTo>
                  <a:pt x="676" y="775"/>
                  <a:pt x="629" y="787"/>
                  <a:pt x="603" y="772"/>
                </a:cubicBezTo>
                <a:cubicBezTo>
                  <a:pt x="615" y="782"/>
                  <a:pt x="629" y="788"/>
                  <a:pt x="648" y="788"/>
                </a:cubicBezTo>
                <a:cubicBezTo>
                  <a:pt x="676" y="787"/>
                  <a:pt x="715" y="761"/>
                  <a:pt x="731" y="787"/>
                </a:cubicBezTo>
                <a:cubicBezTo>
                  <a:pt x="701" y="780"/>
                  <a:pt x="673" y="790"/>
                  <a:pt x="653" y="800"/>
                </a:cubicBezTo>
                <a:cubicBezTo>
                  <a:pt x="636" y="807"/>
                  <a:pt x="622" y="819"/>
                  <a:pt x="607" y="820"/>
                </a:cubicBezTo>
                <a:cubicBezTo>
                  <a:pt x="587" y="822"/>
                  <a:pt x="584" y="802"/>
                  <a:pt x="568" y="802"/>
                </a:cubicBezTo>
                <a:cubicBezTo>
                  <a:pt x="557" y="801"/>
                  <a:pt x="537" y="815"/>
                  <a:pt x="529" y="800"/>
                </a:cubicBezTo>
                <a:cubicBezTo>
                  <a:pt x="531" y="795"/>
                  <a:pt x="539" y="791"/>
                  <a:pt x="538" y="787"/>
                </a:cubicBezTo>
                <a:cubicBezTo>
                  <a:pt x="532" y="791"/>
                  <a:pt x="524" y="794"/>
                  <a:pt x="514" y="794"/>
                </a:cubicBezTo>
                <a:cubicBezTo>
                  <a:pt x="505" y="782"/>
                  <a:pt x="518" y="769"/>
                  <a:pt x="522" y="760"/>
                </a:cubicBezTo>
                <a:cubicBezTo>
                  <a:pt x="512" y="764"/>
                  <a:pt x="503" y="775"/>
                  <a:pt x="490" y="773"/>
                </a:cubicBezTo>
                <a:cubicBezTo>
                  <a:pt x="488" y="757"/>
                  <a:pt x="503" y="745"/>
                  <a:pt x="507" y="734"/>
                </a:cubicBezTo>
                <a:cubicBezTo>
                  <a:pt x="498" y="743"/>
                  <a:pt x="491" y="754"/>
                  <a:pt x="475" y="756"/>
                </a:cubicBezTo>
                <a:cubicBezTo>
                  <a:pt x="466" y="750"/>
                  <a:pt x="475" y="730"/>
                  <a:pt x="474" y="723"/>
                </a:cubicBezTo>
                <a:cubicBezTo>
                  <a:pt x="470" y="744"/>
                  <a:pt x="441" y="762"/>
                  <a:pt x="424" y="741"/>
                </a:cubicBezTo>
                <a:cubicBezTo>
                  <a:pt x="446" y="736"/>
                  <a:pt x="469" y="728"/>
                  <a:pt x="469" y="704"/>
                </a:cubicBezTo>
                <a:cubicBezTo>
                  <a:pt x="469" y="688"/>
                  <a:pt x="457" y="672"/>
                  <a:pt x="448" y="664"/>
                </a:cubicBezTo>
                <a:cubicBezTo>
                  <a:pt x="453" y="673"/>
                  <a:pt x="459" y="681"/>
                  <a:pt x="457" y="695"/>
                </a:cubicBezTo>
                <a:cubicBezTo>
                  <a:pt x="453" y="726"/>
                  <a:pt x="406" y="719"/>
                  <a:pt x="380" y="731"/>
                </a:cubicBezTo>
                <a:cubicBezTo>
                  <a:pt x="363" y="739"/>
                  <a:pt x="351" y="747"/>
                  <a:pt x="345" y="759"/>
                </a:cubicBezTo>
                <a:cubicBezTo>
                  <a:pt x="361" y="748"/>
                  <a:pt x="386" y="744"/>
                  <a:pt x="415" y="743"/>
                </a:cubicBezTo>
                <a:cubicBezTo>
                  <a:pt x="424" y="769"/>
                  <a:pt x="445" y="782"/>
                  <a:pt x="479" y="783"/>
                </a:cubicBezTo>
                <a:cubicBezTo>
                  <a:pt x="486" y="796"/>
                  <a:pt x="486" y="815"/>
                  <a:pt x="509" y="813"/>
                </a:cubicBezTo>
                <a:cubicBezTo>
                  <a:pt x="511" y="810"/>
                  <a:pt x="506" y="809"/>
                  <a:pt x="507" y="805"/>
                </a:cubicBezTo>
                <a:cubicBezTo>
                  <a:pt x="511" y="801"/>
                  <a:pt x="522" y="795"/>
                  <a:pt x="528" y="800"/>
                </a:cubicBezTo>
                <a:cubicBezTo>
                  <a:pt x="523" y="804"/>
                  <a:pt x="518" y="809"/>
                  <a:pt x="511" y="811"/>
                </a:cubicBezTo>
                <a:cubicBezTo>
                  <a:pt x="522" y="818"/>
                  <a:pt x="529" y="830"/>
                  <a:pt x="542" y="829"/>
                </a:cubicBezTo>
                <a:cubicBezTo>
                  <a:pt x="551" y="828"/>
                  <a:pt x="554" y="815"/>
                  <a:pt x="564" y="818"/>
                </a:cubicBezTo>
                <a:cubicBezTo>
                  <a:pt x="571" y="820"/>
                  <a:pt x="570" y="830"/>
                  <a:pt x="575" y="834"/>
                </a:cubicBezTo>
                <a:cubicBezTo>
                  <a:pt x="579" y="838"/>
                  <a:pt x="581" y="835"/>
                  <a:pt x="587" y="839"/>
                </a:cubicBezTo>
                <a:cubicBezTo>
                  <a:pt x="587" y="859"/>
                  <a:pt x="571" y="849"/>
                  <a:pt x="562" y="847"/>
                </a:cubicBezTo>
                <a:cubicBezTo>
                  <a:pt x="537" y="841"/>
                  <a:pt x="504" y="846"/>
                  <a:pt x="508" y="871"/>
                </a:cubicBezTo>
                <a:cubicBezTo>
                  <a:pt x="510" y="891"/>
                  <a:pt x="527" y="904"/>
                  <a:pt x="545" y="911"/>
                </a:cubicBezTo>
                <a:cubicBezTo>
                  <a:pt x="529" y="896"/>
                  <a:pt x="516" y="856"/>
                  <a:pt x="560" y="865"/>
                </a:cubicBezTo>
                <a:cubicBezTo>
                  <a:pt x="548" y="890"/>
                  <a:pt x="566" y="916"/>
                  <a:pt x="593" y="904"/>
                </a:cubicBezTo>
                <a:cubicBezTo>
                  <a:pt x="585" y="898"/>
                  <a:pt x="573" y="893"/>
                  <a:pt x="573" y="881"/>
                </a:cubicBezTo>
                <a:cubicBezTo>
                  <a:pt x="574" y="861"/>
                  <a:pt x="607" y="864"/>
                  <a:pt x="613" y="847"/>
                </a:cubicBezTo>
                <a:cubicBezTo>
                  <a:pt x="629" y="856"/>
                  <a:pt x="626" y="878"/>
                  <a:pt x="617" y="888"/>
                </a:cubicBezTo>
                <a:cubicBezTo>
                  <a:pt x="615" y="891"/>
                  <a:pt x="610" y="894"/>
                  <a:pt x="611" y="896"/>
                </a:cubicBezTo>
                <a:cubicBezTo>
                  <a:pt x="636" y="896"/>
                  <a:pt x="641" y="865"/>
                  <a:pt x="632" y="842"/>
                </a:cubicBezTo>
                <a:cubicBezTo>
                  <a:pt x="647" y="818"/>
                  <a:pt x="697" y="809"/>
                  <a:pt x="727" y="825"/>
                </a:cubicBezTo>
                <a:cubicBezTo>
                  <a:pt x="730" y="832"/>
                  <a:pt x="736" y="836"/>
                  <a:pt x="734" y="848"/>
                </a:cubicBezTo>
                <a:cubicBezTo>
                  <a:pt x="731" y="852"/>
                  <a:pt x="726" y="854"/>
                  <a:pt x="719" y="854"/>
                </a:cubicBezTo>
                <a:cubicBezTo>
                  <a:pt x="724" y="827"/>
                  <a:pt x="699" y="828"/>
                  <a:pt x="682" y="834"/>
                </a:cubicBezTo>
                <a:cubicBezTo>
                  <a:pt x="678" y="837"/>
                  <a:pt x="677" y="842"/>
                  <a:pt x="675" y="846"/>
                </a:cubicBezTo>
                <a:cubicBezTo>
                  <a:pt x="623" y="851"/>
                  <a:pt x="654" y="932"/>
                  <a:pt x="701" y="908"/>
                </a:cubicBezTo>
                <a:cubicBezTo>
                  <a:pt x="675" y="905"/>
                  <a:pt x="639" y="870"/>
                  <a:pt x="677" y="855"/>
                </a:cubicBezTo>
                <a:cubicBezTo>
                  <a:pt x="685" y="875"/>
                  <a:pt x="697" y="891"/>
                  <a:pt x="717" y="900"/>
                </a:cubicBezTo>
                <a:cubicBezTo>
                  <a:pt x="709" y="887"/>
                  <a:pt x="691" y="875"/>
                  <a:pt x="692" y="850"/>
                </a:cubicBezTo>
                <a:cubicBezTo>
                  <a:pt x="694" y="847"/>
                  <a:pt x="697" y="843"/>
                  <a:pt x="701" y="842"/>
                </a:cubicBezTo>
                <a:cubicBezTo>
                  <a:pt x="709" y="845"/>
                  <a:pt x="715" y="855"/>
                  <a:pt x="710" y="865"/>
                </a:cubicBezTo>
                <a:cubicBezTo>
                  <a:pt x="734" y="865"/>
                  <a:pt x="772" y="870"/>
                  <a:pt x="772" y="888"/>
                </a:cubicBezTo>
                <a:cubicBezTo>
                  <a:pt x="773" y="910"/>
                  <a:pt x="738" y="904"/>
                  <a:pt x="729" y="890"/>
                </a:cubicBezTo>
                <a:cubicBezTo>
                  <a:pt x="736" y="911"/>
                  <a:pt x="777" y="934"/>
                  <a:pt x="790" y="905"/>
                </a:cubicBezTo>
                <a:cubicBezTo>
                  <a:pt x="804" y="877"/>
                  <a:pt x="770" y="858"/>
                  <a:pt x="748" y="852"/>
                </a:cubicBezTo>
                <a:close/>
                <a:moveTo>
                  <a:pt x="989" y="771"/>
                </a:moveTo>
                <a:cubicBezTo>
                  <a:pt x="1011" y="774"/>
                  <a:pt x="1050" y="825"/>
                  <a:pt x="1019" y="837"/>
                </a:cubicBezTo>
                <a:cubicBezTo>
                  <a:pt x="998" y="845"/>
                  <a:pt x="966" y="831"/>
                  <a:pt x="945" y="823"/>
                </a:cubicBezTo>
                <a:cubicBezTo>
                  <a:pt x="922" y="813"/>
                  <a:pt x="902" y="803"/>
                  <a:pt x="884" y="793"/>
                </a:cubicBezTo>
                <a:cubicBezTo>
                  <a:pt x="837" y="766"/>
                  <a:pt x="790" y="728"/>
                  <a:pt x="731" y="744"/>
                </a:cubicBezTo>
                <a:cubicBezTo>
                  <a:pt x="738" y="745"/>
                  <a:pt x="744" y="744"/>
                  <a:pt x="750" y="744"/>
                </a:cubicBezTo>
                <a:cubicBezTo>
                  <a:pt x="782" y="748"/>
                  <a:pt x="823" y="768"/>
                  <a:pt x="846" y="783"/>
                </a:cubicBezTo>
                <a:cubicBezTo>
                  <a:pt x="858" y="791"/>
                  <a:pt x="869" y="801"/>
                  <a:pt x="881" y="810"/>
                </a:cubicBezTo>
                <a:cubicBezTo>
                  <a:pt x="894" y="818"/>
                  <a:pt x="906" y="826"/>
                  <a:pt x="920" y="834"/>
                </a:cubicBezTo>
                <a:cubicBezTo>
                  <a:pt x="948" y="849"/>
                  <a:pt x="977" y="868"/>
                  <a:pt x="1009" y="871"/>
                </a:cubicBezTo>
                <a:cubicBezTo>
                  <a:pt x="1041" y="874"/>
                  <a:pt x="1057" y="863"/>
                  <a:pt x="1068" y="843"/>
                </a:cubicBezTo>
                <a:cubicBezTo>
                  <a:pt x="1070" y="791"/>
                  <a:pt x="1034" y="772"/>
                  <a:pt x="989" y="771"/>
                </a:cubicBezTo>
                <a:close/>
                <a:moveTo>
                  <a:pt x="1196" y="677"/>
                </a:moveTo>
                <a:cubicBezTo>
                  <a:pt x="1154" y="697"/>
                  <a:pt x="1078" y="695"/>
                  <a:pt x="1026" y="678"/>
                </a:cubicBezTo>
                <a:cubicBezTo>
                  <a:pt x="1012" y="673"/>
                  <a:pt x="998" y="667"/>
                  <a:pt x="984" y="663"/>
                </a:cubicBezTo>
                <a:cubicBezTo>
                  <a:pt x="968" y="659"/>
                  <a:pt x="952" y="656"/>
                  <a:pt x="935" y="654"/>
                </a:cubicBezTo>
                <a:cubicBezTo>
                  <a:pt x="833" y="643"/>
                  <a:pt x="761" y="679"/>
                  <a:pt x="729" y="744"/>
                </a:cubicBezTo>
                <a:cubicBezTo>
                  <a:pt x="751" y="718"/>
                  <a:pt x="781" y="700"/>
                  <a:pt x="824" y="697"/>
                </a:cubicBezTo>
                <a:cubicBezTo>
                  <a:pt x="885" y="693"/>
                  <a:pt x="946" y="714"/>
                  <a:pt x="990" y="732"/>
                </a:cubicBezTo>
                <a:cubicBezTo>
                  <a:pt x="1006" y="739"/>
                  <a:pt x="1020" y="748"/>
                  <a:pt x="1035" y="754"/>
                </a:cubicBezTo>
                <a:cubicBezTo>
                  <a:pt x="1105" y="783"/>
                  <a:pt x="1197" y="768"/>
                  <a:pt x="1215" y="704"/>
                </a:cubicBezTo>
                <a:cubicBezTo>
                  <a:pt x="1186" y="766"/>
                  <a:pt x="1069" y="736"/>
                  <a:pt x="1013" y="716"/>
                </a:cubicBezTo>
                <a:cubicBezTo>
                  <a:pt x="956" y="696"/>
                  <a:pt x="903" y="678"/>
                  <a:pt x="847" y="671"/>
                </a:cubicBezTo>
                <a:cubicBezTo>
                  <a:pt x="903" y="665"/>
                  <a:pt x="951" y="675"/>
                  <a:pt x="995" y="690"/>
                </a:cubicBezTo>
                <a:cubicBezTo>
                  <a:pt x="1016" y="697"/>
                  <a:pt x="1035" y="707"/>
                  <a:pt x="1059" y="711"/>
                </a:cubicBezTo>
                <a:cubicBezTo>
                  <a:pt x="1082" y="715"/>
                  <a:pt x="1109" y="721"/>
                  <a:pt x="1136" y="720"/>
                </a:cubicBezTo>
                <a:cubicBezTo>
                  <a:pt x="1174" y="719"/>
                  <a:pt x="1211" y="697"/>
                  <a:pt x="1231" y="673"/>
                </a:cubicBezTo>
                <a:cubicBezTo>
                  <a:pt x="1255" y="646"/>
                  <a:pt x="1265" y="611"/>
                  <a:pt x="1271" y="568"/>
                </a:cubicBezTo>
                <a:cubicBezTo>
                  <a:pt x="1271" y="554"/>
                  <a:pt x="1271" y="554"/>
                  <a:pt x="1271" y="554"/>
                </a:cubicBezTo>
                <a:cubicBezTo>
                  <a:pt x="1266" y="613"/>
                  <a:pt x="1236" y="658"/>
                  <a:pt x="1196" y="677"/>
                </a:cubicBezTo>
                <a:close/>
                <a:moveTo>
                  <a:pt x="892" y="759"/>
                </a:moveTo>
                <a:cubicBezTo>
                  <a:pt x="890" y="758"/>
                  <a:pt x="888" y="754"/>
                  <a:pt x="885" y="755"/>
                </a:cubicBezTo>
                <a:cubicBezTo>
                  <a:pt x="891" y="768"/>
                  <a:pt x="904" y="778"/>
                  <a:pt x="918" y="789"/>
                </a:cubicBezTo>
                <a:cubicBezTo>
                  <a:pt x="934" y="800"/>
                  <a:pt x="960" y="826"/>
                  <a:pt x="984" y="809"/>
                </a:cubicBezTo>
                <a:cubicBezTo>
                  <a:pt x="982" y="779"/>
                  <a:pt x="956" y="759"/>
                  <a:pt x="932" y="743"/>
                </a:cubicBezTo>
                <a:cubicBezTo>
                  <a:pt x="884" y="712"/>
                  <a:pt x="795" y="703"/>
                  <a:pt x="742" y="735"/>
                </a:cubicBezTo>
                <a:cubicBezTo>
                  <a:pt x="764" y="727"/>
                  <a:pt x="786" y="720"/>
                  <a:pt x="814" y="718"/>
                </a:cubicBezTo>
                <a:cubicBezTo>
                  <a:pt x="869" y="715"/>
                  <a:pt x="910" y="738"/>
                  <a:pt x="937" y="766"/>
                </a:cubicBezTo>
                <a:cubicBezTo>
                  <a:pt x="946" y="774"/>
                  <a:pt x="959" y="784"/>
                  <a:pt x="954" y="797"/>
                </a:cubicBezTo>
                <a:cubicBezTo>
                  <a:pt x="928" y="792"/>
                  <a:pt x="909" y="773"/>
                  <a:pt x="892" y="759"/>
                </a:cubicBezTo>
                <a:close/>
                <a:moveTo>
                  <a:pt x="388" y="680"/>
                </a:moveTo>
                <a:cubicBezTo>
                  <a:pt x="392" y="681"/>
                  <a:pt x="395" y="680"/>
                  <a:pt x="399" y="678"/>
                </a:cubicBezTo>
                <a:cubicBezTo>
                  <a:pt x="401" y="671"/>
                  <a:pt x="398" y="659"/>
                  <a:pt x="405" y="657"/>
                </a:cubicBezTo>
                <a:cubicBezTo>
                  <a:pt x="412" y="658"/>
                  <a:pt x="414" y="663"/>
                  <a:pt x="414" y="669"/>
                </a:cubicBezTo>
                <a:cubicBezTo>
                  <a:pt x="416" y="700"/>
                  <a:pt x="373" y="703"/>
                  <a:pt x="368" y="725"/>
                </a:cubicBezTo>
                <a:cubicBezTo>
                  <a:pt x="382" y="707"/>
                  <a:pt x="422" y="707"/>
                  <a:pt x="427" y="679"/>
                </a:cubicBezTo>
                <a:cubicBezTo>
                  <a:pt x="431" y="660"/>
                  <a:pt x="421" y="642"/>
                  <a:pt x="405" y="643"/>
                </a:cubicBezTo>
                <a:cubicBezTo>
                  <a:pt x="393" y="644"/>
                  <a:pt x="392" y="659"/>
                  <a:pt x="386" y="668"/>
                </a:cubicBezTo>
                <a:cubicBezTo>
                  <a:pt x="380" y="670"/>
                  <a:pt x="366" y="676"/>
                  <a:pt x="362" y="668"/>
                </a:cubicBezTo>
                <a:cubicBezTo>
                  <a:pt x="366" y="644"/>
                  <a:pt x="379" y="632"/>
                  <a:pt x="390" y="619"/>
                </a:cubicBezTo>
                <a:cubicBezTo>
                  <a:pt x="405" y="600"/>
                  <a:pt x="420" y="586"/>
                  <a:pt x="441" y="572"/>
                </a:cubicBezTo>
                <a:cubicBezTo>
                  <a:pt x="446" y="569"/>
                  <a:pt x="448" y="568"/>
                  <a:pt x="440" y="571"/>
                </a:cubicBezTo>
                <a:cubicBezTo>
                  <a:pt x="389" y="590"/>
                  <a:pt x="333" y="623"/>
                  <a:pt x="343" y="694"/>
                </a:cubicBezTo>
                <a:cubicBezTo>
                  <a:pt x="325" y="713"/>
                  <a:pt x="283" y="780"/>
                  <a:pt x="328" y="791"/>
                </a:cubicBezTo>
                <a:cubicBezTo>
                  <a:pt x="306" y="744"/>
                  <a:pt x="363" y="699"/>
                  <a:pt x="388" y="680"/>
                </a:cubicBezTo>
                <a:close/>
                <a:moveTo>
                  <a:pt x="1012" y="5"/>
                </a:moveTo>
                <a:cubicBezTo>
                  <a:pt x="1015" y="4"/>
                  <a:pt x="1011" y="0"/>
                  <a:pt x="1012" y="5"/>
                </a:cubicBezTo>
                <a:close/>
                <a:moveTo>
                  <a:pt x="305" y="507"/>
                </a:moveTo>
                <a:cubicBezTo>
                  <a:pt x="331" y="531"/>
                  <a:pt x="356" y="560"/>
                  <a:pt x="402" y="563"/>
                </a:cubicBezTo>
                <a:cubicBezTo>
                  <a:pt x="460" y="567"/>
                  <a:pt x="493" y="524"/>
                  <a:pt x="545" y="529"/>
                </a:cubicBezTo>
                <a:cubicBezTo>
                  <a:pt x="548" y="593"/>
                  <a:pt x="521" y="635"/>
                  <a:pt x="459" y="638"/>
                </a:cubicBezTo>
                <a:cubicBezTo>
                  <a:pt x="515" y="650"/>
                  <a:pt x="548" y="609"/>
                  <a:pt x="560" y="567"/>
                </a:cubicBezTo>
                <a:cubicBezTo>
                  <a:pt x="571" y="531"/>
                  <a:pt x="575" y="475"/>
                  <a:pt x="567" y="431"/>
                </a:cubicBezTo>
                <a:cubicBezTo>
                  <a:pt x="562" y="405"/>
                  <a:pt x="556" y="382"/>
                  <a:pt x="558" y="358"/>
                </a:cubicBezTo>
                <a:cubicBezTo>
                  <a:pt x="561" y="318"/>
                  <a:pt x="578" y="285"/>
                  <a:pt x="607" y="271"/>
                </a:cubicBezTo>
                <a:cubicBezTo>
                  <a:pt x="588" y="292"/>
                  <a:pt x="571" y="317"/>
                  <a:pt x="571" y="352"/>
                </a:cubicBezTo>
                <a:cubicBezTo>
                  <a:pt x="571" y="376"/>
                  <a:pt x="579" y="394"/>
                  <a:pt x="588" y="413"/>
                </a:cubicBezTo>
                <a:cubicBezTo>
                  <a:pt x="616" y="473"/>
                  <a:pt x="595" y="547"/>
                  <a:pt x="568" y="592"/>
                </a:cubicBezTo>
                <a:cubicBezTo>
                  <a:pt x="600" y="549"/>
                  <a:pt x="635" y="483"/>
                  <a:pt x="608" y="415"/>
                </a:cubicBezTo>
                <a:cubicBezTo>
                  <a:pt x="602" y="398"/>
                  <a:pt x="591" y="385"/>
                  <a:pt x="589" y="366"/>
                </a:cubicBezTo>
                <a:cubicBezTo>
                  <a:pt x="585" y="320"/>
                  <a:pt x="610" y="288"/>
                  <a:pt x="635" y="269"/>
                </a:cubicBezTo>
                <a:cubicBezTo>
                  <a:pt x="665" y="248"/>
                  <a:pt x="703" y="231"/>
                  <a:pt x="737" y="211"/>
                </a:cubicBezTo>
                <a:cubicBezTo>
                  <a:pt x="772" y="191"/>
                  <a:pt x="804" y="171"/>
                  <a:pt x="841" y="155"/>
                </a:cubicBezTo>
                <a:cubicBezTo>
                  <a:pt x="913" y="122"/>
                  <a:pt x="981" y="79"/>
                  <a:pt x="1012" y="5"/>
                </a:cubicBezTo>
                <a:cubicBezTo>
                  <a:pt x="966" y="82"/>
                  <a:pt x="887" y="125"/>
                  <a:pt x="796" y="166"/>
                </a:cubicBezTo>
                <a:cubicBezTo>
                  <a:pt x="753" y="184"/>
                  <a:pt x="711" y="204"/>
                  <a:pt x="667" y="225"/>
                </a:cubicBezTo>
                <a:cubicBezTo>
                  <a:pt x="627" y="244"/>
                  <a:pt x="575" y="267"/>
                  <a:pt x="552" y="299"/>
                </a:cubicBezTo>
                <a:cubicBezTo>
                  <a:pt x="533" y="325"/>
                  <a:pt x="530" y="362"/>
                  <a:pt x="536" y="400"/>
                </a:cubicBezTo>
                <a:cubicBezTo>
                  <a:pt x="541" y="433"/>
                  <a:pt x="556" y="470"/>
                  <a:pt x="546" y="507"/>
                </a:cubicBezTo>
                <a:cubicBezTo>
                  <a:pt x="496" y="509"/>
                  <a:pt x="458" y="534"/>
                  <a:pt x="414" y="543"/>
                </a:cubicBezTo>
                <a:cubicBezTo>
                  <a:pt x="401" y="546"/>
                  <a:pt x="378" y="550"/>
                  <a:pt x="371" y="538"/>
                </a:cubicBezTo>
                <a:cubicBezTo>
                  <a:pt x="392" y="536"/>
                  <a:pt x="408" y="533"/>
                  <a:pt x="422" y="523"/>
                </a:cubicBezTo>
                <a:cubicBezTo>
                  <a:pt x="430" y="517"/>
                  <a:pt x="435" y="509"/>
                  <a:pt x="443" y="504"/>
                </a:cubicBezTo>
                <a:cubicBezTo>
                  <a:pt x="466" y="489"/>
                  <a:pt x="504" y="478"/>
                  <a:pt x="535" y="489"/>
                </a:cubicBezTo>
                <a:cubicBezTo>
                  <a:pt x="523" y="482"/>
                  <a:pt x="511" y="476"/>
                  <a:pt x="495" y="475"/>
                </a:cubicBezTo>
                <a:cubicBezTo>
                  <a:pt x="438" y="470"/>
                  <a:pt x="408" y="510"/>
                  <a:pt x="363" y="519"/>
                </a:cubicBezTo>
                <a:cubicBezTo>
                  <a:pt x="407" y="494"/>
                  <a:pt x="428" y="441"/>
                  <a:pt x="502" y="446"/>
                </a:cubicBezTo>
                <a:cubicBezTo>
                  <a:pt x="510" y="447"/>
                  <a:pt x="519" y="451"/>
                  <a:pt x="527" y="450"/>
                </a:cubicBezTo>
                <a:cubicBezTo>
                  <a:pt x="508" y="443"/>
                  <a:pt x="488" y="438"/>
                  <a:pt x="463" y="439"/>
                </a:cubicBezTo>
                <a:cubicBezTo>
                  <a:pt x="416" y="443"/>
                  <a:pt x="395" y="477"/>
                  <a:pt x="365" y="498"/>
                </a:cubicBezTo>
                <a:cubicBezTo>
                  <a:pt x="355" y="504"/>
                  <a:pt x="341" y="514"/>
                  <a:pt x="326" y="507"/>
                </a:cubicBezTo>
                <a:cubicBezTo>
                  <a:pt x="359" y="440"/>
                  <a:pt x="321" y="363"/>
                  <a:pt x="274" y="345"/>
                </a:cubicBezTo>
                <a:cubicBezTo>
                  <a:pt x="319" y="369"/>
                  <a:pt x="336" y="457"/>
                  <a:pt x="305" y="507"/>
                </a:cubicBezTo>
                <a:close/>
                <a:moveTo>
                  <a:pt x="275" y="565"/>
                </a:moveTo>
                <a:cubicBezTo>
                  <a:pt x="282" y="593"/>
                  <a:pt x="261" y="597"/>
                  <a:pt x="246" y="584"/>
                </a:cubicBezTo>
                <a:cubicBezTo>
                  <a:pt x="237" y="577"/>
                  <a:pt x="228" y="563"/>
                  <a:pt x="220" y="552"/>
                </a:cubicBezTo>
                <a:cubicBezTo>
                  <a:pt x="203" y="529"/>
                  <a:pt x="187" y="506"/>
                  <a:pt x="171" y="484"/>
                </a:cubicBezTo>
                <a:cubicBezTo>
                  <a:pt x="164" y="472"/>
                  <a:pt x="158" y="459"/>
                  <a:pt x="149" y="446"/>
                </a:cubicBezTo>
                <a:cubicBezTo>
                  <a:pt x="134" y="425"/>
                  <a:pt x="105" y="406"/>
                  <a:pt x="79" y="403"/>
                </a:cubicBezTo>
                <a:cubicBezTo>
                  <a:pt x="42" y="399"/>
                  <a:pt x="21" y="419"/>
                  <a:pt x="0" y="438"/>
                </a:cubicBezTo>
                <a:cubicBezTo>
                  <a:pt x="22" y="427"/>
                  <a:pt x="41" y="413"/>
                  <a:pt x="74" y="415"/>
                </a:cubicBezTo>
                <a:cubicBezTo>
                  <a:pt x="119" y="419"/>
                  <a:pt x="138" y="463"/>
                  <a:pt x="159" y="496"/>
                </a:cubicBezTo>
                <a:cubicBezTo>
                  <a:pt x="181" y="530"/>
                  <a:pt x="204" y="569"/>
                  <a:pt x="229" y="592"/>
                </a:cubicBezTo>
                <a:cubicBezTo>
                  <a:pt x="242" y="605"/>
                  <a:pt x="260" y="620"/>
                  <a:pt x="281" y="616"/>
                </a:cubicBezTo>
                <a:cubicBezTo>
                  <a:pt x="292" y="603"/>
                  <a:pt x="287" y="569"/>
                  <a:pt x="275" y="565"/>
                </a:cubicBezTo>
                <a:close/>
                <a:moveTo>
                  <a:pt x="469" y="626"/>
                </a:moveTo>
                <a:cubicBezTo>
                  <a:pt x="478" y="626"/>
                  <a:pt x="490" y="619"/>
                  <a:pt x="500" y="610"/>
                </a:cubicBezTo>
                <a:cubicBezTo>
                  <a:pt x="511" y="598"/>
                  <a:pt x="528" y="568"/>
                  <a:pt x="502" y="566"/>
                </a:cubicBezTo>
                <a:cubicBezTo>
                  <a:pt x="487" y="565"/>
                  <a:pt x="470" y="576"/>
                  <a:pt x="456" y="583"/>
                </a:cubicBezTo>
                <a:cubicBezTo>
                  <a:pt x="441" y="592"/>
                  <a:pt x="426" y="599"/>
                  <a:pt x="419" y="607"/>
                </a:cubicBezTo>
                <a:cubicBezTo>
                  <a:pt x="435" y="598"/>
                  <a:pt x="466" y="581"/>
                  <a:pt x="488" y="594"/>
                </a:cubicBezTo>
                <a:cubicBezTo>
                  <a:pt x="490" y="612"/>
                  <a:pt x="481" y="620"/>
                  <a:pt x="469" y="626"/>
                </a:cubicBezTo>
                <a:close/>
                <a:moveTo>
                  <a:pt x="156" y="427"/>
                </a:moveTo>
                <a:cubicBezTo>
                  <a:pt x="172" y="450"/>
                  <a:pt x="186" y="478"/>
                  <a:pt x="202" y="503"/>
                </a:cubicBezTo>
                <a:cubicBezTo>
                  <a:pt x="218" y="529"/>
                  <a:pt x="233" y="556"/>
                  <a:pt x="256" y="570"/>
                </a:cubicBezTo>
                <a:cubicBezTo>
                  <a:pt x="262" y="566"/>
                  <a:pt x="262" y="556"/>
                  <a:pt x="259" y="548"/>
                </a:cubicBezTo>
                <a:cubicBezTo>
                  <a:pt x="304" y="523"/>
                  <a:pt x="337" y="575"/>
                  <a:pt x="358" y="593"/>
                </a:cubicBezTo>
                <a:cubicBezTo>
                  <a:pt x="346" y="571"/>
                  <a:pt x="334" y="544"/>
                  <a:pt x="315" y="528"/>
                </a:cubicBezTo>
                <a:cubicBezTo>
                  <a:pt x="305" y="519"/>
                  <a:pt x="290" y="510"/>
                  <a:pt x="273" y="512"/>
                </a:cubicBezTo>
                <a:cubicBezTo>
                  <a:pt x="263" y="513"/>
                  <a:pt x="251" y="525"/>
                  <a:pt x="244" y="524"/>
                </a:cubicBezTo>
                <a:cubicBezTo>
                  <a:pt x="233" y="523"/>
                  <a:pt x="222" y="494"/>
                  <a:pt x="215" y="482"/>
                </a:cubicBezTo>
                <a:cubicBezTo>
                  <a:pt x="205" y="465"/>
                  <a:pt x="196" y="451"/>
                  <a:pt x="187" y="438"/>
                </a:cubicBezTo>
                <a:cubicBezTo>
                  <a:pt x="160" y="405"/>
                  <a:pt x="106" y="356"/>
                  <a:pt x="55" y="391"/>
                </a:cubicBezTo>
                <a:cubicBezTo>
                  <a:pt x="100" y="380"/>
                  <a:pt x="137" y="401"/>
                  <a:pt x="156" y="427"/>
                </a:cubicBezTo>
                <a:close/>
                <a:moveTo>
                  <a:pt x="210" y="444"/>
                </a:moveTo>
                <a:cubicBezTo>
                  <a:pt x="220" y="465"/>
                  <a:pt x="234" y="496"/>
                  <a:pt x="252" y="504"/>
                </a:cubicBezTo>
                <a:cubicBezTo>
                  <a:pt x="264" y="509"/>
                  <a:pt x="287" y="508"/>
                  <a:pt x="296" y="500"/>
                </a:cubicBezTo>
                <a:cubicBezTo>
                  <a:pt x="302" y="495"/>
                  <a:pt x="306" y="482"/>
                  <a:pt x="309" y="474"/>
                </a:cubicBezTo>
                <a:cubicBezTo>
                  <a:pt x="311" y="469"/>
                  <a:pt x="312" y="463"/>
                  <a:pt x="312" y="459"/>
                </a:cubicBezTo>
                <a:cubicBezTo>
                  <a:pt x="312" y="436"/>
                  <a:pt x="295" y="428"/>
                  <a:pt x="288" y="414"/>
                </a:cubicBezTo>
                <a:cubicBezTo>
                  <a:pt x="283" y="403"/>
                  <a:pt x="281" y="390"/>
                  <a:pt x="276" y="380"/>
                </a:cubicBezTo>
                <a:cubicBezTo>
                  <a:pt x="269" y="366"/>
                  <a:pt x="261" y="351"/>
                  <a:pt x="245" y="347"/>
                </a:cubicBezTo>
                <a:cubicBezTo>
                  <a:pt x="257" y="362"/>
                  <a:pt x="276" y="389"/>
                  <a:pt x="277" y="418"/>
                </a:cubicBezTo>
                <a:cubicBezTo>
                  <a:pt x="278" y="428"/>
                  <a:pt x="277" y="443"/>
                  <a:pt x="269" y="448"/>
                </a:cubicBezTo>
                <a:cubicBezTo>
                  <a:pt x="258" y="434"/>
                  <a:pt x="259" y="412"/>
                  <a:pt x="254" y="394"/>
                </a:cubicBezTo>
                <a:cubicBezTo>
                  <a:pt x="246" y="366"/>
                  <a:pt x="231" y="341"/>
                  <a:pt x="199" y="340"/>
                </a:cubicBezTo>
                <a:cubicBezTo>
                  <a:pt x="198" y="340"/>
                  <a:pt x="197" y="340"/>
                  <a:pt x="197" y="341"/>
                </a:cubicBezTo>
                <a:cubicBezTo>
                  <a:pt x="217" y="351"/>
                  <a:pt x="236" y="365"/>
                  <a:pt x="241" y="397"/>
                </a:cubicBezTo>
                <a:cubicBezTo>
                  <a:pt x="246" y="426"/>
                  <a:pt x="254" y="479"/>
                  <a:pt x="282" y="462"/>
                </a:cubicBezTo>
                <a:cubicBezTo>
                  <a:pt x="269" y="488"/>
                  <a:pt x="241" y="467"/>
                  <a:pt x="233" y="450"/>
                </a:cubicBezTo>
                <a:cubicBezTo>
                  <a:pt x="219" y="421"/>
                  <a:pt x="212" y="383"/>
                  <a:pt x="186" y="363"/>
                </a:cubicBezTo>
                <a:cubicBezTo>
                  <a:pt x="164" y="346"/>
                  <a:pt x="115" y="330"/>
                  <a:pt x="89" y="353"/>
                </a:cubicBezTo>
                <a:cubicBezTo>
                  <a:pt x="101" y="350"/>
                  <a:pt x="109" y="349"/>
                  <a:pt x="117" y="349"/>
                </a:cubicBezTo>
                <a:cubicBezTo>
                  <a:pt x="180" y="349"/>
                  <a:pt x="187" y="401"/>
                  <a:pt x="210" y="444"/>
                </a:cubicBezTo>
                <a:close/>
              </a:path>
            </a:pathLst>
          </a:custGeom>
          <a:gradFill>
            <a:gsLst>
              <a:gs pos="0">
                <a:schemeClr val="tx1">
                  <a:lumMod val="95000"/>
                  <a:lumOff val="5000"/>
                  <a:alpha val="7000"/>
                </a:schemeClr>
              </a:gs>
              <a:gs pos="50000">
                <a:schemeClr val="bg1">
                  <a:lumMod val="85000"/>
                  <a:alpha val="42000"/>
                </a:schemeClr>
              </a:gs>
              <a:gs pos="100000">
                <a:schemeClr val="bg1">
                  <a:lumMod val="65000"/>
                </a:schemeClr>
              </a:gs>
            </a:gsLst>
            <a:lin ang="5400000" scaled="0"/>
          </a:gradFill>
          <a:ln w="9525">
            <a:solidFill>
              <a:schemeClr val="tx1">
                <a:lumMod val="75000"/>
                <a:lumOff val="25000"/>
              </a:schemeClr>
            </a:solidFill>
            <a:round/>
          </a:ln>
          <a:effectLst>
            <a:glow rad="63500">
              <a:schemeClr val="bg1">
                <a:alpha val="40000"/>
              </a:schemeClr>
            </a:glow>
            <a:outerShdw blurRad="50800" dist="50800" dir="5400000" algn="ctr" rotWithShape="0">
              <a:srgbClr val="000000">
                <a:alpha val="80000"/>
              </a:srgbClr>
            </a:outerShdw>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TextBox 10"/>
          <p:cNvSpPr txBox="1"/>
          <p:nvPr/>
        </p:nvSpPr>
        <p:spPr>
          <a:xfrm>
            <a:off x="3517864" y="1256180"/>
            <a:ext cx="2108269" cy="2400657"/>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150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150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sp>
        <p:nvSpPr>
          <p:cNvPr id="16" name="TextBox 15"/>
          <p:cNvSpPr txBox="1">
            <a:spLocks noChangeArrowheads="1"/>
          </p:cNvSpPr>
          <p:nvPr/>
        </p:nvSpPr>
        <p:spPr bwMode="auto">
          <a:xfrm>
            <a:off x="3554413" y="4156075"/>
            <a:ext cx="20351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3600">
                <a:latin typeface="迷你简黄草" panose="03000509000000000000" pitchFamily="65" charset="-122"/>
                <a:ea typeface="迷你简黄草" panose="03000509000000000000" pitchFamily="65" charset="-122"/>
              </a:rPr>
              <a:t>谢谢观看</a:t>
            </a:r>
            <a:endParaRPr lang="zh-CN" altLang="zh-CN" sz="3600">
              <a:latin typeface="迷你简黄草" panose="03000509000000000000" pitchFamily="65" charset="-122"/>
              <a:ea typeface="迷你简黄草" panose="03000509000000000000" pitchFamily="65" charset="-122"/>
            </a:endParaRPr>
          </a:p>
        </p:txBody>
      </p:sp>
      <p:sp>
        <p:nvSpPr>
          <p:cNvPr id="17" name="TextBox 16"/>
          <p:cNvSpPr txBox="1">
            <a:spLocks noChangeArrowheads="1"/>
          </p:cNvSpPr>
          <p:nvPr/>
        </p:nvSpPr>
        <p:spPr bwMode="auto">
          <a:xfrm>
            <a:off x="3822700" y="4659313"/>
            <a:ext cx="15456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a:latin typeface="Adobe 仿宋 Std R" panose="02020400000000000000" pitchFamily="18" charset="-122"/>
                <a:ea typeface="Adobe 仿宋 Std R" panose="02020400000000000000" pitchFamily="18" charset="-122"/>
              </a:rPr>
              <a:t>THANK  YOU</a:t>
            </a:r>
            <a:endParaRPr lang="zh-CN" altLang="zh-CN" sz="1800">
              <a:latin typeface="Adobe 仿宋 Std R" panose="02020400000000000000" pitchFamily="18" charset="-122"/>
              <a:ea typeface="Adobe 仿宋 Std R"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par>
                          <p:cTn id="8" fill="hold">
                            <p:stCondLst>
                              <p:cond delay="1000"/>
                            </p:stCondLst>
                            <p:childTnLst>
                              <p:par>
                                <p:cTn id="9" presetID="1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ppt_y</p:attrName>
                                        </p:attrNameLst>
                                      </p:cBhvr>
                                      <p:tavLst>
                                        <p:tav tm="0">
                                          <p:val>
                                            <p:strVal val="#ppt_y-#ppt_h*1.125000"/>
                                          </p:val>
                                        </p:tav>
                                        <p:tav tm="100000">
                                          <p:val>
                                            <p:strVal val="#ppt_y"/>
                                          </p:val>
                                        </p:tav>
                                      </p:tavLst>
                                    </p:anim>
                                    <p:animEffect transition="in" filter="wipe(down)">
                                      <p:cBhvr>
                                        <p:cTn id="12" dur="250"/>
                                        <p:tgtEl>
                                          <p:spTgt spid="16"/>
                                        </p:tgtEl>
                                      </p:cBhvr>
                                    </p:animEffect>
                                  </p:childTnLst>
                                </p:cTn>
                              </p:par>
                            </p:childTnLst>
                          </p:cTn>
                        </p:par>
                        <p:par>
                          <p:cTn id="13" fill="hold">
                            <p:stCondLst>
                              <p:cond delay="1500"/>
                            </p:stCondLst>
                            <p:childTnLst>
                              <p:par>
                                <p:cTn id="14" presetID="1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250"/>
                                        <p:tgtEl>
                                          <p:spTgt spid="17"/>
                                        </p:tgtEl>
                                        <p:attrNameLst>
                                          <p:attrName>ppt_y</p:attrName>
                                        </p:attrNameLst>
                                      </p:cBhvr>
                                      <p:tavLst>
                                        <p:tav tm="0">
                                          <p:val>
                                            <p:strVal val="#ppt_y-#ppt_h*1.125000"/>
                                          </p:val>
                                        </p:tav>
                                        <p:tav tm="100000">
                                          <p:val>
                                            <p:strVal val="#ppt_y"/>
                                          </p:val>
                                        </p:tav>
                                      </p:tavLst>
                                    </p:anim>
                                    <p:animEffect transition="in" filter="wipe(down)">
                                      <p:cBhvr>
                                        <p:cTn id="17"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4" descr="C:\Documents and Settings\Administrator\桌面\neiye.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rot="17400000">
            <a:off x="467545" y="699542"/>
            <a:ext cx="8208912" cy="4032448"/>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6" name="组合 5"/>
          <p:cNvGrpSpPr/>
          <p:nvPr/>
        </p:nvGrpSpPr>
        <p:grpSpPr bwMode="auto">
          <a:xfrm>
            <a:off x="7956550" y="696913"/>
            <a:ext cx="901700" cy="1322387"/>
            <a:chOff x="7956376" y="696377"/>
            <a:chExt cx="901838" cy="1323439"/>
          </a:xfrm>
        </p:grpSpPr>
        <p:cxnSp>
          <p:nvCxnSpPr>
            <p:cNvPr id="7" name="直接连接符 6"/>
            <p:cNvCxnSpPr/>
            <p:nvPr/>
          </p:nvCxnSpPr>
          <p:spPr>
            <a:xfrm>
              <a:off x="7956376" y="696377"/>
              <a:ext cx="7208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956376" y="1357302"/>
              <a:ext cx="7208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956376" y="1946733"/>
              <a:ext cx="7208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07" name="矩形 9"/>
            <p:cNvSpPr>
              <a:spLocks noChangeArrowheads="1"/>
            </p:cNvSpPr>
            <p:nvPr/>
          </p:nvSpPr>
          <p:spPr bwMode="auto">
            <a:xfrm>
              <a:off x="7956376" y="696377"/>
              <a:ext cx="90183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前言</a:t>
              </a:r>
              <a:endParaRPr lang="zh-CN" altLang="en-US" sz="4000"/>
            </a:p>
          </p:txBody>
        </p:sp>
      </p:grpSp>
      <p:sp>
        <p:nvSpPr>
          <p:cNvPr id="11" name="矩形 10"/>
          <p:cNvSpPr>
            <a:spLocks noChangeArrowheads="1"/>
          </p:cNvSpPr>
          <p:nvPr/>
        </p:nvSpPr>
        <p:spPr bwMode="auto">
          <a:xfrm>
            <a:off x="958126" y="1109663"/>
            <a:ext cx="6509474"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en-US" sz="24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2400">
              <a:solidFill>
                <a:schemeClr val="tx1">
                  <a:lumMod val="75000"/>
                  <a:lumOff val="25000"/>
                </a:schemeClr>
              </a:solidFill>
              <a:latin typeface="隶书" panose="02010509060101010101" pitchFamily="49" charset="-122"/>
              <a:ea typeface="隶书" panose="02010509060101010101" pitchFamily="49" charset="-122"/>
            </a:endParaRPr>
          </a:p>
          <a:p>
            <a:pPr algn="just">
              <a:lnSpc>
                <a:spcPct val="120000"/>
              </a:lnSpc>
            </a:pPr>
            <a:r>
              <a:rPr lang="zh-CN" altLang="en-US" sz="24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zh-CN" altLang="en-US" sz="2400">
              <a:solidFill>
                <a:schemeClr val="tx1">
                  <a:lumMod val="75000"/>
                  <a:lumOff val="25000"/>
                </a:schemeClr>
              </a:solidFill>
              <a:latin typeface="隶书" panose="02010509060101010101" pitchFamily="49" charset="-122"/>
              <a:ea typeface="隶书" panose="02010509060101010101" pitchFamily="49" charset="-122"/>
            </a:endParaRPr>
          </a:p>
          <a:p>
            <a:pPr algn="just">
              <a:lnSpc>
                <a:spcPct val="120000"/>
              </a:lnSpc>
            </a:pPr>
            <a:endParaRPr lang="zh-CN" altLang="en-US" sz="2400">
              <a:solidFill>
                <a:schemeClr val="tx1">
                  <a:lumMod val="75000"/>
                  <a:lumOff val="25000"/>
                </a:schemeClr>
              </a:solidFill>
              <a:latin typeface="隶书" panose="02010509060101010101" pitchFamily="49" charset="-122"/>
              <a:ea typeface="隶书" panose="02010509060101010101" pitchFamily="49" charset="-122"/>
            </a:endParaRPr>
          </a:p>
          <a:p>
            <a:pPr algn="just" eaLnBrk="1" hangingPunct="1">
              <a:lnSpc>
                <a:spcPct val="150000"/>
              </a:lnSpc>
              <a:spcBef>
                <a:spcPct val="0"/>
              </a:spcBef>
              <a:buFontTx/>
              <a:buNone/>
            </a:pPr>
            <a:endParaRPr lang="zh-CN" altLang="zh-CN" sz="1800">
              <a:latin typeface="隶书" panose="02010509060101010101" pitchFamily="49" charset="-122"/>
              <a:ea typeface="隶书" panose="02010509060101010101" pitchFamily="49" charset="-122"/>
            </a:endParaRPr>
          </a:p>
        </p:txBody>
      </p:sp>
      <p:grpSp>
        <p:nvGrpSpPr>
          <p:cNvPr id="8198" name="组合 11"/>
          <p:cNvGrpSpPr/>
          <p:nvPr/>
        </p:nvGrpSpPr>
        <p:grpSpPr bwMode="auto">
          <a:xfrm>
            <a:off x="153987" y="4156075"/>
            <a:ext cx="939799" cy="925513"/>
            <a:chOff x="3144044" y="1034918"/>
            <a:chExt cx="2855912" cy="2809875"/>
          </a:xfrm>
        </p:grpSpPr>
        <p:pic>
          <p:nvPicPr>
            <p:cNvPr id="13" name="Picture 3" descr="C:\Documents and Settings\Administrator\桌面\11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reflection blurRad="6350" stA="49000" endPos="16000" dir="5400000" sy="-100000" algn="bl" rotWithShape="0"/>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303110" y="1256180"/>
              <a:ext cx="2431749" cy="2522923"/>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48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48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grpSp>
        <p:nvGrpSpPr>
          <p:cNvPr id="15" name="组合 14"/>
          <p:cNvGrpSpPr/>
          <p:nvPr/>
        </p:nvGrpSpPr>
        <p:grpSpPr bwMode="auto">
          <a:xfrm>
            <a:off x="8129588" y="3363913"/>
            <a:ext cx="1023937" cy="1779587"/>
            <a:chOff x="7266441" y="1861108"/>
            <a:chExt cx="1887607" cy="3282391"/>
          </a:xfrm>
        </p:grpSpPr>
        <p:pic>
          <p:nvPicPr>
            <p:cNvPr id="8200" name="Picture 2" descr="C:\Documents and Settings\Administrator\桌面\素材\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7231" y="1861108"/>
              <a:ext cx="1416817" cy="322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3" descr="C:\Documents and Settings\Administrator\桌面\素材\未标题-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6441" y="3981406"/>
              <a:ext cx="1879129" cy="116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75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250"/>
                                        <p:tgtEl>
                                          <p:spTgt spid="11"/>
                                        </p:tgtEl>
                                      </p:cBhvr>
                                    </p:animEffect>
                                  </p:childTnLst>
                                </p:cTn>
                              </p:par>
                              <p:par>
                                <p:cTn id="8" presetID="10" presetClass="entr" presetSubtype="0" fill="hold"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800"/>
                                        <p:tgtEl>
                                          <p:spTgt spid="15"/>
                                        </p:tgtEl>
                                      </p:cBhvr>
                                    </p:animEffect>
                                  </p:childTnLst>
                                </p:cTn>
                              </p:par>
                              <p:par>
                                <p:cTn id="11" presetID="21" presetClass="entr" presetSubtype="1"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8" presetClass="emph" presetSubtype="0" fill="hold" nodeType="withEffect">
                                  <p:stCondLst>
                                    <p:cond delay="750"/>
                                  </p:stCondLst>
                                  <p:childTnLst>
                                    <p:animRot by="4200000">
                                      <p:cBhvr>
                                        <p:cTn id="15" dur="10" fill="hold"/>
                                        <p:tgtEl>
                                          <p:spTgt spid="4"/>
                                        </p:tgtEl>
                                        <p:attrNameLst>
                                          <p:attrName>r</p:attrName>
                                        </p:attrNameLst>
                                      </p:cBhvr>
                                    </p:animRot>
                                  </p:childTnLst>
                                </p:cTn>
                              </p:par>
                              <p:par>
                                <p:cTn id="16" presetID="12"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7956550" y="696913"/>
            <a:ext cx="9017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目录</a:t>
            </a:r>
            <a:endParaRPr lang="zh-CN" altLang="en-US" sz="4000"/>
          </a:p>
        </p:txBody>
      </p:sp>
      <p:grpSp>
        <p:nvGrpSpPr>
          <p:cNvPr id="13" name="Group 5"/>
          <p:cNvGrpSpPr>
            <a:grpSpLocks noChangeAspect="1"/>
          </p:cNvGrpSpPr>
          <p:nvPr/>
        </p:nvGrpSpPr>
        <p:grpSpPr bwMode="auto">
          <a:xfrm rot="-8100000">
            <a:off x="6086475" y="1111251"/>
            <a:ext cx="904875" cy="869950"/>
            <a:chOff x="2336" y="1090"/>
            <a:chExt cx="1098" cy="1056"/>
          </a:xfrm>
        </p:grpSpPr>
        <p:sp>
          <p:nvSpPr>
            <p:cNvPr id="9270"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1" name="Freeform 7"/>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2"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3"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4"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5"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6"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7"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8"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79"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80"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81"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6" name="矩形 25"/>
          <p:cNvSpPr>
            <a:spLocks noChangeArrowheads="1"/>
          </p:cNvSpPr>
          <p:nvPr/>
        </p:nvSpPr>
        <p:spPr bwMode="auto">
          <a:xfrm>
            <a:off x="6183313" y="1157288"/>
            <a:ext cx="6953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一</a:t>
            </a:r>
            <a:endParaRPr lang="zh-CN" altLang="en-US" sz="4000">
              <a:solidFill>
                <a:srgbClr val="FF0000"/>
              </a:solidFill>
              <a:latin typeface="隶书" panose="02010509060101010101" pitchFamily="49" charset="-122"/>
              <a:ea typeface="隶书" panose="02010509060101010101" pitchFamily="49" charset="-122"/>
            </a:endParaRPr>
          </a:p>
        </p:txBody>
      </p:sp>
      <p:sp>
        <p:nvSpPr>
          <p:cNvPr id="27" name="标题 1"/>
          <p:cNvSpPr txBox="1"/>
          <p:nvPr/>
        </p:nvSpPr>
        <p:spPr bwMode="auto">
          <a:xfrm>
            <a:off x="6203950"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grpSp>
        <p:nvGrpSpPr>
          <p:cNvPr id="28" name="Group 5"/>
          <p:cNvGrpSpPr>
            <a:grpSpLocks noChangeAspect="1"/>
          </p:cNvGrpSpPr>
          <p:nvPr/>
        </p:nvGrpSpPr>
        <p:grpSpPr bwMode="auto">
          <a:xfrm rot="-8100000">
            <a:off x="4625975" y="1111251"/>
            <a:ext cx="904875" cy="869950"/>
            <a:chOff x="2336" y="1090"/>
            <a:chExt cx="1098" cy="1056"/>
          </a:xfrm>
        </p:grpSpPr>
        <p:sp>
          <p:nvSpPr>
            <p:cNvPr id="9258"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9" name="Freeform 7"/>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0"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1"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2"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3"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4"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5"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6"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7"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8"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69"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1" name="矩形 40"/>
          <p:cNvSpPr>
            <a:spLocks noChangeArrowheads="1"/>
          </p:cNvSpPr>
          <p:nvPr/>
        </p:nvSpPr>
        <p:spPr bwMode="auto">
          <a:xfrm>
            <a:off x="4721225" y="11572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二</a:t>
            </a:r>
            <a:endParaRPr lang="zh-CN" altLang="en-US" sz="4000">
              <a:solidFill>
                <a:srgbClr val="FF0000"/>
              </a:solidFill>
              <a:latin typeface="隶书" panose="02010509060101010101" pitchFamily="49" charset="-122"/>
              <a:ea typeface="隶书" panose="02010509060101010101" pitchFamily="49" charset="-122"/>
            </a:endParaRPr>
          </a:p>
        </p:txBody>
      </p:sp>
      <p:grpSp>
        <p:nvGrpSpPr>
          <p:cNvPr id="42" name="Group 5"/>
          <p:cNvGrpSpPr>
            <a:grpSpLocks noChangeAspect="1"/>
          </p:cNvGrpSpPr>
          <p:nvPr/>
        </p:nvGrpSpPr>
        <p:grpSpPr bwMode="auto">
          <a:xfrm rot="-8100000">
            <a:off x="3165475" y="1111251"/>
            <a:ext cx="904875" cy="869950"/>
            <a:chOff x="2336" y="1090"/>
            <a:chExt cx="1098" cy="1056"/>
          </a:xfrm>
        </p:grpSpPr>
        <p:sp>
          <p:nvSpPr>
            <p:cNvPr id="9246"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7" name="Freeform 7"/>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8"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9"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0"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1"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2"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3"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4"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5"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6"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57"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5" name="矩形 54"/>
          <p:cNvSpPr>
            <a:spLocks noChangeArrowheads="1"/>
          </p:cNvSpPr>
          <p:nvPr/>
        </p:nvSpPr>
        <p:spPr bwMode="auto">
          <a:xfrm>
            <a:off x="3260725" y="11572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三</a:t>
            </a:r>
            <a:endParaRPr lang="zh-CN" altLang="en-US" sz="4000">
              <a:solidFill>
                <a:srgbClr val="FF0000"/>
              </a:solidFill>
              <a:latin typeface="隶书" panose="02010509060101010101" pitchFamily="49" charset="-122"/>
              <a:ea typeface="隶书" panose="02010509060101010101" pitchFamily="49" charset="-122"/>
            </a:endParaRPr>
          </a:p>
        </p:txBody>
      </p:sp>
      <p:grpSp>
        <p:nvGrpSpPr>
          <p:cNvPr id="56" name="Group 5"/>
          <p:cNvGrpSpPr>
            <a:grpSpLocks noChangeAspect="1"/>
          </p:cNvGrpSpPr>
          <p:nvPr/>
        </p:nvGrpSpPr>
        <p:grpSpPr bwMode="auto">
          <a:xfrm rot="-8100000">
            <a:off x="1704975" y="1111251"/>
            <a:ext cx="904875" cy="869950"/>
            <a:chOff x="2336" y="1090"/>
            <a:chExt cx="1098" cy="1056"/>
          </a:xfrm>
        </p:grpSpPr>
        <p:sp>
          <p:nvSpPr>
            <p:cNvPr id="9234"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35" name="Freeform 7"/>
            <p:cNvSpPr/>
            <p:nvPr/>
          </p:nvSpPr>
          <p:spPr bwMode="auto">
            <a:xfrm>
              <a:off x="2336" y="1090"/>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36"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37"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38"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39"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0"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1"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2"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3"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4"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45"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9" name="矩形 68"/>
          <p:cNvSpPr>
            <a:spLocks noChangeArrowheads="1"/>
          </p:cNvSpPr>
          <p:nvPr/>
        </p:nvSpPr>
        <p:spPr bwMode="auto">
          <a:xfrm>
            <a:off x="1808163" y="11572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四</a:t>
            </a:r>
            <a:endParaRPr lang="zh-CN" altLang="en-US" sz="4000">
              <a:solidFill>
                <a:srgbClr val="FF0000"/>
              </a:solidFill>
              <a:latin typeface="隶书" panose="02010509060101010101" pitchFamily="49" charset="-122"/>
              <a:ea typeface="隶书" panose="02010509060101010101" pitchFamily="49" charset="-122"/>
            </a:endParaRPr>
          </a:p>
        </p:txBody>
      </p:sp>
      <p:sp>
        <p:nvSpPr>
          <p:cNvPr id="70" name="标题 1"/>
          <p:cNvSpPr txBox="1"/>
          <p:nvPr/>
        </p:nvSpPr>
        <p:spPr bwMode="auto">
          <a:xfrm>
            <a:off x="4770438"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sp>
        <p:nvSpPr>
          <p:cNvPr id="71" name="标题 1"/>
          <p:cNvSpPr txBox="1"/>
          <p:nvPr/>
        </p:nvSpPr>
        <p:spPr bwMode="auto">
          <a:xfrm>
            <a:off x="3336925"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sp>
        <p:nvSpPr>
          <p:cNvPr id="72" name="标题 1"/>
          <p:cNvSpPr txBox="1"/>
          <p:nvPr/>
        </p:nvSpPr>
        <p:spPr bwMode="auto">
          <a:xfrm>
            <a:off x="1838325" y="2105025"/>
            <a:ext cx="615950"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cxnSp>
        <p:nvCxnSpPr>
          <p:cNvPr id="73" name="直接连接符 72"/>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21" presetClass="entr" presetSubtype="1"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750"/>
                                        <p:tgtEl>
                                          <p:spTgt spid="13"/>
                                        </p:tgtEl>
                                      </p:cBhvr>
                                    </p:animEffect>
                                  </p:childTnLst>
                                </p:cTn>
                              </p:par>
                              <p:par>
                                <p:cTn id="12" presetID="8" presetClass="emph" presetSubtype="0" fill="hold" nodeType="withEffect">
                                  <p:stCondLst>
                                    <p:cond delay="500"/>
                                  </p:stCondLst>
                                  <p:childTnLst>
                                    <p:animRot by="8100000">
                                      <p:cBhvr>
                                        <p:cTn id="13" dur="10" fill="hold"/>
                                        <p:tgtEl>
                                          <p:spTgt spid="13"/>
                                        </p:tgtEl>
                                        <p:attrNameLst>
                                          <p:attrName>r</p:attrName>
                                        </p:attrNameLst>
                                      </p:cBhvr>
                                    </p:animRot>
                                  </p:childTnLst>
                                </p:cTn>
                              </p:par>
                              <p:par>
                                <p:cTn id="14" presetID="53" presetClass="entr" presetSubtype="16" fill="hold" grpId="0" nodeType="withEffect">
                                  <p:stCondLst>
                                    <p:cond delay="125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22" presetClass="entr" presetSubtype="1" fill="hold" grpId="0" nodeType="withEffect">
                                  <p:stCondLst>
                                    <p:cond delay="1500"/>
                                  </p:stCondLst>
                                  <p:childTnLst>
                                    <p:set>
                                      <p:cBhvr>
                                        <p:cTn id="20" dur="1" fill="hold">
                                          <p:stCondLst>
                                            <p:cond delay="0"/>
                                          </p:stCondLst>
                                        </p:cTn>
                                        <p:tgtEl>
                                          <p:spTgt spid="27"/>
                                        </p:tgtEl>
                                        <p:attrNameLst>
                                          <p:attrName>style.visibility</p:attrName>
                                        </p:attrNameLst>
                                      </p:cBhvr>
                                      <p:to>
                                        <p:strVal val="visible"/>
                                      </p:to>
                                    </p:set>
                                    <p:animEffect transition="in" filter="wipe(up)">
                                      <p:cBhvr>
                                        <p:cTn id="21" dur="500"/>
                                        <p:tgtEl>
                                          <p:spTgt spid="27"/>
                                        </p:tgtEl>
                                      </p:cBhvr>
                                    </p:animEffect>
                                  </p:childTnLst>
                                </p:cTn>
                              </p:par>
                              <p:par>
                                <p:cTn id="22" presetID="21" presetClass="entr" presetSubtype="1" fill="hold" nodeType="withEffect">
                                  <p:stCondLst>
                                    <p:cond delay="1250"/>
                                  </p:stCondLst>
                                  <p:childTnLst>
                                    <p:set>
                                      <p:cBhvr>
                                        <p:cTn id="23" dur="1" fill="hold">
                                          <p:stCondLst>
                                            <p:cond delay="0"/>
                                          </p:stCondLst>
                                        </p:cTn>
                                        <p:tgtEl>
                                          <p:spTgt spid="28"/>
                                        </p:tgtEl>
                                        <p:attrNameLst>
                                          <p:attrName>style.visibility</p:attrName>
                                        </p:attrNameLst>
                                      </p:cBhvr>
                                      <p:to>
                                        <p:strVal val="visible"/>
                                      </p:to>
                                    </p:set>
                                    <p:animEffect transition="in" filter="wheel(1)">
                                      <p:cBhvr>
                                        <p:cTn id="24" dur="750"/>
                                        <p:tgtEl>
                                          <p:spTgt spid="28"/>
                                        </p:tgtEl>
                                      </p:cBhvr>
                                    </p:animEffect>
                                  </p:childTnLst>
                                </p:cTn>
                              </p:par>
                              <p:par>
                                <p:cTn id="25" presetID="8" presetClass="emph" presetSubtype="0" fill="hold" nodeType="withEffect">
                                  <p:stCondLst>
                                    <p:cond delay="1250"/>
                                  </p:stCondLst>
                                  <p:childTnLst>
                                    <p:animRot by="8100000">
                                      <p:cBhvr>
                                        <p:cTn id="26" dur="10" fill="hold"/>
                                        <p:tgtEl>
                                          <p:spTgt spid="28"/>
                                        </p:tgtEl>
                                        <p:attrNameLst>
                                          <p:attrName>r</p:attrName>
                                        </p:attrNameLst>
                                      </p:cBhvr>
                                    </p:animRot>
                                  </p:childTnLst>
                                </p:cTn>
                              </p:par>
                              <p:par>
                                <p:cTn id="27" presetID="53" presetClass="entr" presetSubtype="16" fill="hold" grpId="0" nodeType="withEffect">
                                  <p:stCondLst>
                                    <p:cond delay="200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22" presetClass="entr" presetSubtype="1" fill="hold" grpId="0" nodeType="withEffect">
                                  <p:stCondLst>
                                    <p:cond delay="2250"/>
                                  </p:stCondLst>
                                  <p:childTnLst>
                                    <p:set>
                                      <p:cBhvr>
                                        <p:cTn id="33" dur="1" fill="hold">
                                          <p:stCondLst>
                                            <p:cond delay="0"/>
                                          </p:stCondLst>
                                        </p:cTn>
                                        <p:tgtEl>
                                          <p:spTgt spid="70"/>
                                        </p:tgtEl>
                                        <p:attrNameLst>
                                          <p:attrName>style.visibility</p:attrName>
                                        </p:attrNameLst>
                                      </p:cBhvr>
                                      <p:to>
                                        <p:strVal val="visible"/>
                                      </p:to>
                                    </p:set>
                                    <p:animEffect transition="in" filter="wipe(up)">
                                      <p:cBhvr>
                                        <p:cTn id="34" dur="500"/>
                                        <p:tgtEl>
                                          <p:spTgt spid="70"/>
                                        </p:tgtEl>
                                      </p:cBhvr>
                                    </p:animEffect>
                                  </p:childTnLst>
                                </p:cTn>
                              </p:par>
                              <p:par>
                                <p:cTn id="35" presetID="21" presetClass="entr" presetSubtype="1" fill="hold" nodeType="withEffect">
                                  <p:stCondLst>
                                    <p:cond delay="2000"/>
                                  </p:stCondLst>
                                  <p:childTnLst>
                                    <p:set>
                                      <p:cBhvr>
                                        <p:cTn id="36" dur="1" fill="hold">
                                          <p:stCondLst>
                                            <p:cond delay="0"/>
                                          </p:stCondLst>
                                        </p:cTn>
                                        <p:tgtEl>
                                          <p:spTgt spid="42"/>
                                        </p:tgtEl>
                                        <p:attrNameLst>
                                          <p:attrName>style.visibility</p:attrName>
                                        </p:attrNameLst>
                                      </p:cBhvr>
                                      <p:to>
                                        <p:strVal val="visible"/>
                                      </p:to>
                                    </p:set>
                                    <p:animEffect transition="in" filter="wheel(1)">
                                      <p:cBhvr>
                                        <p:cTn id="37" dur="750"/>
                                        <p:tgtEl>
                                          <p:spTgt spid="42"/>
                                        </p:tgtEl>
                                      </p:cBhvr>
                                    </p:animEffect>
                                  </p:childTnLst>
                                </p:cTn>
                              </p:par>
                              <p:par>
                                <p:cTn id="38" presetID="8" presetClass="emph" presetSubtype="0" fill="hold" nodeType="withEffect">
                                  <p:stCondLst>
                                    <p:cond delay="2000"/>
                                  </p:stCondLst>
                                  <p:childTnLst>
                                    <p:animRot by="8100000">
                                      <p:cBhvr>
                                        <p:cTn id="39" dur="10" fill="hold"/>
                                        <p:tgtEl>
                                          <p:spTgt spid="42"/>
                                        </p:tgtEl>
                                        <p:attrNameLst>
                                          <p:attrName>r</p:attrName>
                                        </p:attrNameLst>
                                      </p:cBhvr>
                                    </p:animRot>
                                  </p:childTnLst>
                                </p:cTn>
                              </p:par>
                              <p:par>
                                <p:cTn id="40" presetID="53" presetClass="entr" presetSubtype="16" fill="hold" grpId="0" nodeType="withEffect">
                                  <p:stCondLst>
                                    <p:cond delay="275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22" presetClass="entr" presetSubtype="1" fill="hold" grpId="0" nodeType="withEffect">
                                  <p:stCondLst>
                                    <p:cond delay="3000"/>
                                  </p:stCondLst>
                                  <p:childTnLst>
                                    <p:set>
                                      <p:cBhvr>
                                        <p:cTn id="46" dur="1" fill="hold">
                                          <p:stCondLst>
                                            <p:cond delay="0"/>
                                          </p:stCondLst>
                                        </p:cTn>
                                        <p:tgtEl>
                                          <p:spTgt spid="71"/>
                                        </p:tgtEl>
                                        <p:attrNameLst>
                                          <p:attrName>style.visibility</p:attrName>
                                        </p:attrNameLst>
                                      </p:cBhvr>
                                      <p:to>
                                        <p:strVal val="visible"/>
                                      </p:to>
                                    </p:set>
                                    <p:animEffect transition="in" filter="wipe(up)">
                                      <p:cBhvr>
                                        <p:cTn id="47" dur="500"/>
                                        <p:tgtEl>
                                          <p:spTgt spid="71"/>
                                        </p:tgtEl>
                                      </p:cBhvr>
                                    </p:animEffect>
                                  </p:childTnLst>
                                </p:cTn>
                              </p:par>
                              <p:par>
                                <p:cTn id="48" presetID="21" presetClass="entr" presetSubtype="1" fill="hold" nodeType="withEffect">
                                  <p:stCondLst>
                                    <p:cond delay="2750"/>
                                  </p:stCondLst>
                                  <p:childTnLst>
                                    <p:set>
                                      <p:cBhvr>
                                        <p:cTn id="49" dur="1" fill="hold">
                                          <p:stCondLst>
                                            <p:cond delay="0"/>
                                          </p:stCondLst>
                                        </p:cTn>
                                        <p:tgtEl>
                                          <p:spTgt spid="56"/>
                                        </p:tgtEl>
                                        <p:attrNameLst>
                                          <p:attrName>style.visibility</p:attrName>
                                        </p:attrNameLst>
                                      </p:cBhvr>
                                      <p:to>
                                        <p:strVal val="visible"/>
                                      </p:to>
                                    </p:set>
                                    <p:animEffect transition="in" filter="wheel(1)">
                                      <p:cBhvr>
                                        <p:cTn id="50" dur="750"/>
                                        <p:tgtEl>
                                          <p:spTgt spid="56"/>
                                        </p:tgtEl>
                                      </p:cBhvr>
                                    </p:animEffect>
                                  </p:childTnLst>
                                </p:cTn>
                              </p:par>
                              <p:par>
                                <p:cTn id="51" presetID="8" presetClass="emph" presetSubtype="0" fill="hold" nodeType="withEffect">
                                  <p:stCondLst>
                                    <p:cond delay="2750"/>
                                  </p:stCondLst>
                                  <p:childTnLst>
                                    <p:animRot by="8100000">
                                      <p:cBhvr>
                                        <p:cTn id="52" dur="10" fill="hold"/>
                                        <p:tgtEl>
                                          <p:spTgt spid="56"/>
                                        </p:tgtEl>
                                        <p:attrNameLst>
                                          <p:attrName>r</p:attrName>
                                        </p:attrNameLst>
                                      </p:cBhvr>
                                    </p:animRot>
                                  </p:childTnLst>
                                </p:cTn>
                              </p:par>
                              <p:par>
                                <p:cTn id="53" presetID="53" presetClass="entr" presetSubtype="16" fill="hold" grpId="0" nodeType="withEffect">
                                  <p:stCondLst>
                                    <p:cond delay="3500"/>
                                  </p:stCondLst>
                                  <p:childTnLst>
                                    <p:set>
                                      <p:cBhvr>
                                        <p:cTn id="54" dur="1" fill="hold">
                                          <p:stCondLst>
                                            <p:cond delay="0"/>
                                          </p:stCondLst>
                                        </p:cTn>
                                        <p:tgtEl>
                                          <p:spTgt spid="69"/>
                                        </p:tgtEl>
                                        <p:attrNameLst>
                                          <p:attrName>style.visibility</p:attrName>
                                        </p:attrNameLst>
                                      </p:cBhvr>
                                      <p:to>
                                        <p:strVal val="visible"/>
                                      </p:to>
                                    </p:set>
                                    <p:anim calcmode="lin" valueType="num">
                                      <p:cBhvr>
                                        <p:cTn id="55" dur="500" fill="hold"/>
                                        <p:tgtEl>
                                          <p:spTgt spid="69"/>
                                        </p:tgtEl>
                                        <p:attrNameLst>
                                          <p:attrName>ppt_w</p:attrName>
                                        </p:attrNameLst>
                                      </p:cBhvr>
                                      <p:tavLst>
                                        <p:tav tm="0">
                                          <p:val>
                                            <p:fltVal val="0"/>
                                          </p:val>
                                        </p:tav>
                                        <p:tav tm="100000">
                                          <p:val>
                                            <p:strVal val="#ppt_w"/>
                                          </p:val>
                                        </p:tav>
                                      </p:tavLst>
                                    </p:anim>
                                    <p:anim calcmode="lin" valueType="num">
                                      <p:cBhvr>
                                        <p:cTn id="56" dur="500" fill="hold"/>
                                        <p:tgtEl>
                                          <p:spTgt spid="69"/>
                                        </p:tgtEl>
                                        <p:attrNameLst>
                                          <p:attrName>ppt_h</p:attrName>
                                        </p:attrNameLst>
                                      </p:cBhvr>
                                      <p:tavLst>
                                        <p:tav tm="0">
                                          <p:val>
                                            <p:fltVal val="0"/>
                                          </p:val>
                                        </p:tav>
                                        <p:tav tm="100000">
                                          <p:val>
                                            <p:strVal val="#ppt_h"/>
                                          </p:val>
                                        </p:tav>
                                      </p:tavLst>
                                    </p:anim>
                                    <p:animEffect transition="in" filter="fade">
                                      <p:cBhvr>
                                        <p:cTn id="57" dur="500"/>
                                        <p:tgtEl>
                                          <p:spTgt spid="69"/>
                                        </p:tgtEl>
                                      </p:cBhvr>
                                    </p:animEffect>
                                  </p:childTnLst>
                                </p:cTn>
                              </p:par>
                              <p:par>
                                <p:cTn id="58" presetID="22" presetClass="entr" presetSubtype="1" fill="hold" grpId="0" nodeType="withEffect">
                                  <p:stCondLst>
                                    <p:cond delay="3750"/>
                                  </p:stCondLst>
                                  <p:childTnLst>
                                    <p:set>
                                      <p:cBhvr>
                                        <p:cTn id="59" dur="1" fill="hold">
                                          <p:stCondLst>
                                            <p:cond delay="0"/>
                                          </p:stCondLst>
                                        </p:cTn>
                                        <p:tgtEl>
                                          <p:spTgt spid="72"/>
                                        </p:tgtEl>
                                        <p:attrNameLst>
                                          <p:attrName>style.visibility</p:attrName>
                                        </p:attrNameLst>
                                      </p:cBhvr>
                                      <p:to>
                                        <p:strVal val="visible"/>
                                      </p:to>
                                    </p:set>
                                    <p:animEffect transition="in" filter="wipe(up)">
                                      <p:cBhvr>
                                        <p:cTn id="6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P spid="27" grpId="0"/>
      <p:bldP spid="41" grpId="0"/>
      <p:bldP spid="55" grpId="0"/>
      <p:bldP spid="69" grpId="0"/>
      <p:bldP spid="70" grpId="0"/>
      <p:bldP spid="71" grpId="0"/>
      <p:bldP spid="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过渡页</a:t>
            </a:r>
            <a:endParaRPr lang="zh-CN" altLang="en-US" sz="4000"/>
          </a:p>
        </p:txBody>
      </p:sp>
      <p:cxnSp>
        <p:nvCxnSpPr>
          <p:cNvPr id="78" name="直接连接符 77"/>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64743" y="2026915"/>
            <a:ext cx="3723481" cy="904875"/>
            <a:chOff x="2864743" y="2026915"/>
            <a:chExt cx="3723481" cy="904875"/>
          </a:xfrm>
        </p:grpSpPr>
        <p:grpSp>
          <p:nvGrpSpPr>
            <p:cNvPr id="15" name="组合 14"/>
            <p:cNvGrpSpPr/>
            <p:nvPr/>
          </p:nvGrpSpPr>
          <p:grpSpPr bwMode="auto">
            <a:xfrm>
              <a:off x="2864743" y="2026915"/>
              <a:ext cx="869950" cy="904875"/>
              <a:chOff x="6103874" y="1073233"/>
              <a:chExt cx="870444" cy="905064"/>
            </a:xfrm>
          </p:grpSpPr>
          <p:grpSp>
            <p:nvGrpSpPr>
              <p:cNvPr id="10297" name="Group 5"/>
              <p:cNvGrpSpPr>
                <a:grpSpLocks noChangeAspect="1"/>
              </p:cNvGrpSpPr>
              <p:nvPr/>
            </p:nvGrpSpPr>
            <p:grpSpPr bwMode="auto">
              <a:xfrm rot="-8100000">
                <a:off x="6086564" y="1090543"/>
                <a:ext cx="905064" cy="870444"/>
                <a:chOff x="2354" y="1108"/>
                <a:chExt cx="1098" cy="1056"/>
              </a:xfrm>
            </p:grpSpPr>
            <p:sp>
              <p:nvSpPr>
                <p:cNvPr id="10299" name="Freeform 6"/>
                <p:cNvSpPr/>
                <p:nvPr/>
              </p:nvSpPr>
              <p:spPr bwMode="auto">
                <a:xfrm>
                  <a:off x="3207" y="1983"/>
                  <a:ext cx="19" cy="9"/>
                </a:xfrm>
                <a:custGeom>
                  <a:avLst/>
                  <a:gdLst>
                    <a:gd name="T0" fmla="*/ 29 w 8"/>
                    <a:gd name="T1" fmla="*/ 20 h 4"/>
                    <a:gd name="T2" fmla="*/ 33 w 8"/>
                    <a:gd name="T3" fmla="*/ 5 h 4"/>
                    <a:gd name="T4" fmla="*/ 29 w 8"/>
                    <a:gd name="T5" fmla="*/ 20 h 4"/>
                    <a:gd name="T6" fmla="*/ 0 60000 65536"/>
                    <a:gd name="T7" fmla="*/ 0 60000 65536"/>
                    <a:gd name="T8" fmla="*/ 0 60000 65536"/>
                  </a:gdLst>
                  <a:ahLst/>
                  <a:cxnLst>
                    <a:cxn ang="T6">
                      <a:pos x="T0" y="T1"/>
                    </a:cxn>
                    <a:cxn ang="T7">
                      <a:pos x="T2" y="T3"/>
                    </a:cxn>
                    <a:cxn ang="T8">
                      <a:pos x="T4" y="T5"/>
                    </a:cxn>
                  </a:cxnLst>
                  <a:rect l="0" t="0" r="r" b="b"/>
                  <a:pathLst>
                    <a:path w="8" h="4">
                      <a:moveTo>
                        <a:pt x="5" y="4"/>
                      </a:moveTo>
                      <a:cubicBezTo>
                        <a:pt x="8" y="0"/>
                        <a:pt x="0" y="3"/>
                        <a:pt x="6" y="1"/>
                      </a:cubicBezTo>
                      <a:cubicBezTo>
                        <a:pt x="7" y="2"/>
                        <a:pt x="7"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0" name="Freeform 7"/>
                <p:cNvSpPr/>
                <p:nvPr/>
              </p:nvSpPr>
              <p:spPr bwMode="auto">
                <a:xfrm rot="8100000">
                  <a:off x="2354" y="1108"/>
                  <a:ext cx="1098" cy="1056"/>
                </a:xfrm>
                <a:custGeom>
                  <a:avLst/>
                  <a:gdLst>
                    <a:gd name="T0" fmla="*/ 2413 w 465"/>
                    <a:gd name="T1" fmla="*/ 1389 h 447"/>
                    <a:gd name="T2" fmla="*/ 2409 w 465"/>
                    <a:gd name="T3" fmla="*/ 1176 h 447"/>
                    <a:gd name="T4" fmla="*/ 2241 w 465"/>
                    <a:gd name="T5" fmla="*/ 798 h 447"/>
                    <a:gd name="T6" fmla="*/ 2170 w 465"/>
                    <a:gd name="T7" fmla="*/ 676 h 447"/>
                    <a:gd name="T8" fmla="*/ 1868 w 465"/>
                    <a:gd name="T9" fmla="*/ 357 h 447"/>
                    <a:gd name="T10" fmla="*/ 1740 w 465"/>
                    <a:gd name="T11" fmla="*/ 283 h 447"/>
                    <a:gd name="T12" fmla="*/ 1499 w 465"/>
                    <a:gd name="T13" fmla="*/ 234 h 447"/>
                    <a:gd name="T14" fmla="*/ 1299 w 465"/>
                    <a:gd name="T15" fmla="*/ 201 h 447"/>
                    <a:gd name="T16" fmla="*/ 1176 w 465"/>
                    <a:gd name="T17" fmla="*/ 189 h 447"/>
                    <a:gd name="T18" fmla="*/ 1081 w 465"/>
                    <a:gd name="T19" fmla="*/ 229 h 447"/>
                    <a:gd name="T20" fmla="*/ 864 w 465"/>
                    <a:gd name="T21" fmla="*/ 319 h 447"/>
                    <a:gd name="T22" fmla="*/ 746 w 465"/>
                    <a:gd name="T23" fmla="*/ 373 h 447"/>
                    <a:gd name="T24" fmla="*/ 647 w 465"/>
                    <a:gd name="T25" fmla="*/ 468 h 447"/>
                    <a:gd name="T26" fmla="*/ 508 w 465"/>
                    <a:gd name="T27" fmla="*/ 574 h 447"/>
                    <a:gd name="T28" fmla="*/ 390 w 465"/>
                    <a:gd name="T29" fmla="*/ 730 h 447"/>
                    <a:gd name="T30" fmla="*/ 274 w 465"/>
                    <a:gd name="T31" fmla="*/ 938 h 447"/>
                    <a:gd name="T32" fmla="*/ 262 w 465"/>
                    <a:gd name="T33" fmla="*/ 1037 h 447"/>
                    <a:gd name="T34" fmla="*/ 217 w 465"/>
                    <a:gd name="T35" fmla="*/ 1127 h 447"/>
                    <a:gd name="T36" fmla="*/ 229 w 465"/>
                    <a:gd name="T37" fmla="*/ 1217 h 447"/>
                    <a:gd name="T38" fmla="*/ 229 w 465"/>
                    <a:gd name="T39" fmla="*/ 1250 h 447"/>
                    <a:gd name="T40" fmla="*/ 241 w 465"/>
                    <a:gd name="T41" fmla="*/ 1361 h 447"/>
                    <a:gd name="T42" fmla="*/ 312 w 465"/>
                    <a:gd name="T43" fmla="*/ 1680 h 447"/>
                    <a:gd name="T44" fmla="*/ 368 w 465"/>
                    <a:gd name="T45" fmla="*/ 1791 h 447"/>
                    <a:gd name="T46" fmla="*/ 423 w 465"/>
                    <a:gd name="T47" fmla="*/ 1885 h 447"/>
                    <a:gd name="T48" fmla="*/ 602 w 465"/>
                    <a:gd name="T49" fmla="*/ 2088 h 447"/>
                    <a:gd name="T50" fmla="*/ 619 w 465"/>
                    <a:gd name="T51" fmla="*/ 2171 h 447"/>
                    <a:gd name="T52" fmla="*/ 730 w 465"/>
                    <a:gd name="T53" fmla="*/ 2176 h 447"/>
                    <a:gd name="T54" fmla="*/ 824 w 465"/>
                    <a:gd name="T55" fmla="*/ 2171 h 447"/>
                    <a:gd name="T56" fmla="*/ 926 w 465"/>
                    <a:gd name="T57" fmla="*/ 2232 h 447"/>
                    <a:gd name="T58" fmla="*/ 970 w 465"/>
                    <a:gd name="T59" fmla="*/ 2221 h 447"/>
                    <a:gd name="T60" fmla="*/ 1015 w 465"/>
                    <a:gd name="T61" fmla="*/ 2254 h 447"/>
                    <a:gd name="T62" fmla="*/ 1093 w 465"/>
                    <a:gd name="T63" fmla="*/ 2327 h 447"/>
                    <a:gd name="T64" fmla="*/ 1200 w 465"/>
                    <a:gd name="T65" fmla="*/ 2289 h 447"/>
                    <a:gd name="T66" fmla="*/ 1249 w 465"/>
                    <a:gd name="T67" fmla="*/ 2315 h 447"/>
                    <a:gd name="T68" fmla="*/ 1332 w 465"/>
                    <a:gd name="T69" fmla="*/ 2282 h 447"/>
                    <a:gd name="T70" fmla="*/ 1426 w 465"/>
                    <a:gd name="T71" fmla="*/ 2273 h 447"/>
                    <a:gd name="T72" fmla="*/ 1393 w 465"/>
                    <a:gd name="T73" fmla="*/ 2344 h 447"/>
                    <a:gd name="T74" fmla="*/ 1544 w 465"/>
                    <a:gd name="T75" fmla="*/ 2273 h 447"/>
                    <a:gd name="T76" fmla="*/ 1806 w 465"/>
                    <a:gd name="T77" fmla="*/ 2261 h 447"/>
                    <a:gd name="T78" fmla="*/ 1880 w 465"/>
                    <a:gd name="T79" fmla="*/ 2237 h 447"/>
                    <a:gd name="T80" fmla="*/ 2012 w 465"/>
                    <a:gd name="T81" fmla="*/ 2131 h 447"/>
                    <a:gd name="T82" fmla="*/ 1979 w 465"/>
                    <a:gd name="T83" fmla="*/ 2204 h 447"/>
                    <a:gd name="T84" fmla="*/ 1830 w 465"/>
                    <a:gd name="T85" fmla="*/ 2266 h 447"/>
                    <a:gd name="T86" fmla="*/ 1573 w 465"/>
                    <a:gd name="T87" fmla="*/ 2438 h 447"/>
                    <a:gd name="T88" fmla="*/ 1048 w 465"/>
                    <a:gd name="T89" fmla="*/ 2483 h 447"/>
                    <a:gd name="T90" fmla="*/ 508 w 465"/>
                    <a:gd name="T91" fmla="*/ 2261 h 447"/>
                    <a:gd name="T92" fmla="*/ 184 w 465"/>
                    <a:gd name="T93" fmla="*/ 1897 h 447"/>
                    <a:gd name="T94" fmla="*/ 45 w 465"/>
                    <a:gd name="T95" fmla="*/ 1569 h 447"/>
                    <a:gd name="T96" fmla="*/ 118 w 465"/>
                    <a:gd name="T97" fmla="*/ 832 h 447"/>
                    <a:gd name="T98" fmla="*/ 335 w 465"/>
                    <a:gd name="T99" fmla="*/ 508 h 447"/>
                    <a:gd name="T100" fmla="*/ 737 w 465"/>
                    <a:gd name="T101" fmla="*/ 217 h 447"/>
                    <a:gd name="T102" fmla="*/ 2257 w 465"/>
                    <a:gd name="T103" fmla="*/ 480 h 447"/>
                    <a:gd name="T104" fmla="*/ 2475 w 465"/>
                    <a:gd name="T105" fmla="*/ 881 h 447"/>
                    <a:gd name="T106" fmla="*/ 2146 w 465"/>
                    <a:gd name="T107" fmla="*/ 2043 h 4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 h="447">
                      <a:moveTo>
                        <a:pt x="385" y="366"/>
                      </a:moveTo>
                      <a:cubicBezTo>
                        <a:pt x="387" y="349"/>
                        <a:pt x="407" y="338"/>
                        <a:pt x="408" y="320"/>
                      </a:cubicBezTo>
                      <a:cubicBezTo>
                        <a:pt x="409" y="318"/>
                        <a:pt x="413" y="323"/>
                        <a:pt x="414" y="318"/>
                      </a:cubicBezTo>
                      <a:cubicBezTo>
                        <a:pt x="414" y="301"/>
                        <a:pt x="425" y="280"/>
                        <a:pt x="434" y="260"/>
                      </a:cubicBezTo>
                      <a:cubicBezTo>
                        <a:pt x="435" y="262"/>
                        <a:pt x="435" y="262"/>
                        <a:pt x="435" y="262"/>
                      </a:cubicBezTo>
                      <a:cubicBezTo>
                        <a:pt x="437" y="258"/>
                        <a:pt x="433" y="253"/>
                        <a:pt x="433" y="249"/>
                      </a:cubicBezTo>
                      <a:cubicBezTo>
                        <a:pt x="434" y="249"/>
                        <a:pt x="435" y="250"/>
                        <a:pt x="436" y="250"/>
                      </a:cubicBezTo>
                      <a:cubicBezTo>
                        <a:pt x="433" y="248"/>
                        <a:pt x="435" y="242"/>
                        <a:pt x="433" y="240"/>
                      </a:cubicBezTo>
                      <a:cubicBezTo>
                        <a:pt x="434" y="239"/>
                        <a:pt x="437" y="239"/>
                        <a:pt x="438" y="237"/>
                      </a:cubicBezTo>
                      <a:cubicBezTo>
                        <a:pt x="435" y="235"/>
                        <a:pt x="435" y="235"/>
                        <a:pt x="435" y="235"/>
                      </a:cubicBezTo>
                      <a:cubicBezTo>
                        <a:pt x="426" y="229"/>
                        <a:pt x="435" y="219"/>
                        <a:pt x="430" y="211"/>
                      </a:cubicBezTo>
                      <a:cubicBezTo>
                        <a:pt x="431" y="211"/>
                        <a:pt x="431" y="212"/>
                        <a:pt x="432" y="211"/>
                      </a:cubicBezTo>
                      <a:cubicBezTo>
                        <a:pt x="425" y="198"/>
                        <a:pt x="423" y="182"/>
                        <a:pt x="416" y="168"/>
                      </a:cubicBezTo>
                      <a:cubicBezTo>
                        <a:pt x="418" y="168"/>
                        <a:pt x="420" y="168"/>
                        <a:pt x="421" y="167"/>
                      </a:cubicBezTo>
                      <a:cubicBezTo>
                        <a:pt x="417" y="167"/>
                        <a:pt x="415" y="163"/>
                        <a:pt x="413" y="160"/>
                      </a:cubicBezTo>
                      <a:cubicBezTo>
                        <a:pt x="416" y="156"/>
                        <a:pt x="407" y="155"/>
                        <a:pt x="407" y="150"/>
                      </a:cubicBezTo>
                      <a:cubicBezTo>
                        <a:pt x="408" y="150"/>
                        <a:pt x="408" y="150"/>
                        <a:pt x="408" y="150"/>
                      </a:cubicBezTo>
                      <a:cubicBezTo>
                        <a:pt x="403" y="148"/>
                        <a:pt x="408" y="144"/>
                        <a:pt x="402" y="143"/>
                      </a:cubicBezTo>
                      <a:cubicBezTo>
                        <a:pt x="404" y="140"/>
                        <a:pt x="404" y="140"/>
                        <a:pt x="404" y="140"/>
                      </a:cubicBezTo>
                      <a:cubicBezTo>
                        <a:pt x="398" y="141"/>
                        <a:pt x="404" y="134"/>
                        <a:pt x="400" y="133"/>
                      </a:cubicBezTo>
                      <a:cubicBezTo>
                        <a:pt x="399" y="134"/>
                        <a:pt x="399" y="134"/>
                        <a:pt x="399" y="134"/>
                      </a:cubicBezTo>
                      <a:cubicBezTo>
                        <a:pt x="397" y="132"/>
                        <a:pt x="398" y="130"/>
                        <a:pt x="396" y="128"/>
                      </a:cubicBezTo>
                      <a:cubicBezTo>
                        <a:pt x="397" y="127"/>
                        <a:pt x="397" y="127"/>
                        <a:pt x="397" y="127"/>
                      </a:cubicBezTo>
                      <a:cubicBezTo>
                        <a:pt x="392" y="123"/>
                        <a:pt x="393" y="119"/>
                        <a:pt x="389" y="121"/>
                      </a:cubicBezTo>
                      <a:cubicBezTo>
                        <a:pt x="391" y="118"/>
                        <a:pt x="394" y="125"/>
                        <a:pt x="396" y="119"/>
                      </a:cubicBezTo>
                      <a:cubicBezTo>
                        <a:pt x="382" y="106"/>
                        <a:pt x="369" y="91"/>
                        <a:pt x="354" y="78"/>
                      </a:cubicBezTo>
                      <a:cubicBezTo>
                        <a:pt x="353" y="75"/>
                        <a:pt x="352" y="74"/>
                        <a:pt x="353" y="72"/>
                      </a:cubicBezTo>
                      <a:cubicBezTo>
                        <a:pt x="351" y="72"/>
                        <a:pt x="346" y="69"/>
                        <a:pt x="344" y="69"/>
                      </a:cubicBezTo>
                      <a:cubicBezTo>
                        <a:pt x="344" y="70"/>
                        <a:pt x="344" y="67"/>
                        <a:pt x="343" y="66"/>
                      </a:cubicBezTo>
                      <a:cubicBezTo>
                        <a:pt x="341" y="63"/>
                        <a:pt x="337" y="68"/>
                        <a:pt x="335" y="64"/>
                      </a:cubicBezTo>
                      <a:cubicBezTo>
                        <a:pt x="337" y="64"/>
                        <a:pt x="338" y="63"/>
                        <a:pt x="339" y="61"/>
                      </a:cubicBezTo>
                      <a:cubicBezTo>
                        <a:pt x="334" y="62"/>
                        <a:pt x="330" y="60"/>
                        <a:pt x="326" y="59"/>
                      </a:cubicBezTo>
                      <a:cubicBezTo>
                        <a:pt x="327" y="58"/>
                        <a:pt x="328" y="58"/>
                        <a:pt x="329" y="57"/>
                      </a:cubicBezTo>
                      <a:cubicBezTo>
                        <a:pt x="323" y="58"/>
                        <a:pt x="323" y="52"/>
                        <a:pt x="318" y="53"/>
                      </a:cubicBezTo>
                      <a:cubicBezTo>
                        <a:pt x="320" y="51"/>
                        <a:pt x="320" y="51"/>
                        <a:pt x="320" y="51"/>
                      </a:cubicBezTo>
                      <a:cubicBezTo>
                        <a:pt x="316" y="46"/>
                        <a:pt x="316" y="55"/>
                        <a:pt x="312" y="51"/>
                      </a:cubicBezTo>
                      <a:cubicBezTo>
                        <a:pt x="314" y="51"/>
                        <a:pt x="314" y="50"/>
                        <a:pt x="314" y="49"/>
                      </a:cubicBezTo>
                      <a:cubicBezTo>
                        <a:pt x="308" y="51"/>
                        <a:pt x="302" y="47"/>
                        <a:pt x="296" y="47"/>
                      </a:cubicBezTo>
                      <a:cubicBezTo>
                        <a:pt x="297" y="46"/>
                        <a:pt x="297" y="46"/>
                        <a:pt x="297" y="46"/>
                      </a:cubicBezTo>
                      <a:cubicBezTo>
                        <a:pt x="292" y="45"/>
                        <a:pt x="287" y="41"/>
                        <a:pt x="281" y="42"/>
                      </a:cubicBezTo>
                      <a:cubicBezTo>
                        <a:pt x="279" y="40"/>
                        <a:pt x="283" y="36"/>
                        <a:pt x="277" y="36"/>
                      </a:cubicBezTo>
                      <a:cubicBezTo>
                        <a:pt x="276" y="40"/>
                        <a:pt x="267" y="35"/>
                        <a:pt x="269" y="42"/>
                      </a:cubicBezTo>
                      <a:cubicBezTo>
                        <a:pt x="265" y="39"/>
                        <a:pt x="258" y="37"/>
                        <a:pt x="254" y="38"/>
                      </a:cubicBezTo>
                      <a:cubicBezTo>
                        <a:pt x="257" y="36"/>
                        <a:pt x="253" y="32"/>
                        <a:pt x="257" y="32"/>
                      </a:cubicBezTo>
                      <a:cubicBezTo>
                        <a:pt x="254" y="28"/>
                        <a:pt x="254" y="28"/>
                        <a:pt x="254" y="28"/>
                      </a:cubicBezTo>
                      <a:cubicBezTo>
                        <a:pt x="255" y="26"/>
                        <a:pt x="257" y="29"/>
                        <a:pt x="257" y="27"/>
                      </a:cubicBezTo>
                      <a:cubicBezTo>
                        <a:pt x="255" y="27"/>
                        <a:pt x="248" y="28"/>
                        <a:pt x="247" y="27"/>
                      </a:cubicBezTo>
                      <a:cubicBezTo>
                        <a:pt x="242" y="30"/>
                        <a:pt x="239" y="35"/>
                        <a:pt x="233" y="36"/>
                      </a:cubicBezTo>
                      <a:cubicBezTo>
                        <a:pt x="236" y="34"/>
                        <a:pt x="231" y="30"/>
                        <a:pt x="233" y="29"/>
                      </a:cubicBezTo>
                      <a:cubicBezTo>
                        <a:pt x="230" y="32"/>
                        <a:pt x="228" y="35"/>
                        <a:pt x="225" y="39"/>
                      </a:cubicBezTo>
                      <a:cubicBezTo>
                        <a:pt x="223" y="39"/>
                        <a:pt x="224" y="35"/>
                        <a:pt x="222" y="36"/>
                      </a:cubicBezTo>
                      <a:cubicBezTo>
                        <a:pt x="222" y="38"/>
                        <a:pt x="221" y="39"/>
                        <a:pt x="220" y="40"/>
                      </a:cubicBezTo>
                      <a:cubicBezTo>
                        <a:pt x="219" y="39"/>
                        <a:pt x="212" y="41"/>
                        <a:pt x="211" y="36"/>
                      </a:cubicBezTo>
                      <a:cubicBezTo>
                        <a:pt x="209" y="35"/>
                        <a:pt x="214" y="35"/>
                        <a:pt x="211" y="34"/>
                      </a:cubicBezTo>
                      <a:cubicBezTo>
                        <a:pt x="208" y="34"/>
                        <a:pt x="208" y="36"/>
                        <a:pt x="204" y="36"/>
                      </a:cubicBezTo>
                      <a:cubicBezTo>
                        <a:pt x="204" y="36"/>
                        <a:pt x="204" y="36"/>
                        <a:pt x="204" y="36"/>
                      </a:cubicBezTo>
                      <a:cubicBezTo>
                        <a:pt x="201" y="35"/>
                        <a:pt x="197" y="39"/>
                        <a:pt x="200" y="41"/>
                      </a:cubicBezTo>
                      <a:cubicBezTo>
                        <a:pt x="202" y="41"/>
                        <a:pt x="199" y="38"/>
                        <a:pt x="202" y="39"/>
                      </a:cubicBezTo>
                      <a:cubicBezTo>
                        <a:pt x="200" y="42"/>
                        <a:pt x="196" y="44"/>
                        <a:pt x="193" y="44"/>
                      </a:cubicBezTo>
                      <a:cubicBezTo>
                        <a:pt x="194" y="43"/>
                        <a:pt x="194" y="42"/>
                        <a:pt x="194" y="41"/>
                      </a:cubicBezTo>
                      <a:cubicBezTo>
                        <a:pt x="190" y="45"/>
                        <a:pt x="185" y="48"/>
                        <a:pt x="181" y="51"/>
                      </a:cubicBezTo>
                      <a:cubicBezTo>
                        <a:pt x="181" y="53"/>
                        <a:pt x="181" y="46"/>
                        <a:pt x="182" y="47"/>
                      </a:cubicBezTo>
                      <a:cubicBezTo>
                        <a:pt x="175" y="45"/>
                        <a:pt x="170" y="55"/>
                        <a:pt x="164" y="53"/>
                      </a:cubicBezTo>
                      <a:cubicBezTo>
                        <a:pt x="164" y="52"/>
                        <a:pt x="165" y="56"/>
                        <a:pt x="165" y="55"/>
                      </a:cubicBezTo>
                      <a:cubicBezTo>
                        <a:pt x="162" y="56"/>
                        <a:pt x="161" y="52"/>
                        <a:pt x="159" y="54"/>
                      </a:cubicBezTo>
                      <a:cubicBezTo>
                        <a:pt x="158" y="53"/>
                        <a:pt x="157" y="56"/>
                        <a:pt x="155" y="57"/>
                      </a:cubicBezTo>
                      <a:cubicBezTo>
                        <a:pt x="155" y="59"/>
                        <a:pt x="154" y="57"/>
                        <a:pt x="156" y="56"/>
                      </a:cubicBezTo>
                      <a:cubicBezTo>
                        <a:pt x="154" y="59"/>
                        <a:pt x="144" y="66"/>
                        <a:pt x="137" y="67"/>
                      </a:cubicBezTo>
                      <a:cubicBezTo>
                        <a:pt x="137" y="68"/>
                        <a:pt x="135" y="74"/>
                        <a:pt x="134" y="74"/>
                      </a:cubicBezTo>
                      <a:cubicBezTo>
                        <a:pt x="133" y="71"/>
                        <a:pt x="133" y="71"/>
                        <a:pt x="133" y="71"/>
                      </a:cubicBezTo>
                      <a:cubicBezTo>
                        <a:pt x="131" y="70"/>
                        <a:pt x="128" y="74"/>
                        <a:pt x="127" y="72"/>
                      </a:cubicBezTo>
                      <a:cubicBezTo>
                        <a:pt x="126" y="77"/>
                        <a:pt x="136" y="63"/>
                        <a:pt x="134" y="67"/>
                      </a:cubicBezTo>
                      <a:cubicBezTo>
                        <a:pt x="132" y="66"/>
                        <a:pt x="131" y="75"/>
                        <a:pt x="130" y="71"/>
                      </a:cubicBezTo>
                      <a:cubicBezTo>
                        <a:pt x="127" y="73"/>
                        <a:pt x="126" y="77"/>
                        <a:pt x="122" y="77"/>
                      </a:cubicBezTo>
                      <a:cubicBezTo>
                        <a:pt x="123" y="76"/>
                        <a:pt x="122" y="71"/>
                        <a:pt x="120" y="73"/>
                      </a:cubicBezTo>
                      <a:cubicBezTo>
                        <a:pt x="116" y="76"/>
                        <a:pt x="119" y="75"/>
                        <a:pt x="117" y="78"/>
                      </a:cubicBezTo>
                      <a:cubicBezTo>
                        <a:pt x="116" y="81"/>
                        <a:pt x="116" y="81"/>
                        <a:pt x="116" y="81"/>
                      </a:cubicBezTo>
                      <a:cubicBezTo>
                        <a:pt x="118" y="83"/>
                        <a:pt x="112" y="83"/>
                        <a:pt x="116" y="84"/>
                      </a:cubicBezTo>
                      <a:cubicBezTo>
                        <a:pt x="114" y="83"/>
                        <a:pt x="111" y="89"/>
                        <a:pt x="109" y="85"/>
                      </a:cubicBezTo>
                      <a:cubicBezTo>
                        <a:pt x="107" y="82"/>
                        <a:pt x="107" y="82"/>
                        <a:pt x="107" y="82"/>
                      </a:cubicBezTo>
                      <a:cubicBezTo>
                        <a:pt x="105" y="83"/>
                        <a:pt x="107" y="87"/>
                        <a:pt x="107" y="90"/>
                      </a:cubicBezTo>
                      <a:cubicBezTo>
                        <a:pt x="106" y="90"/>
                        <a:pt x="105" y="89"/>
                        <a:pt x="105" y="89"/>
                      </a:cubicBezTo>
                      <a:cubicBezTo>
                        <a:pt x="109" y="94"/>
                        <a:pt x="101" y="92"/>
                        <a:pt x="103" y="97"/>
                      </a:cubicBezTo>
                      <a:cubicBezTo>
                        <a:pt x="98" y="98"/>
                        <a:pt x="95" y="104"/>
                        <a:pt x="91" y="103"/>
                      </a:cubicBezTo>
                      <a:cubicBezTo>
                        <a:pt x="90" y="106"/>
                        <a:pt x="90" y="110"/>
                        <a:pt x="86" y="112"/>
                      </a:cubicBezTo>
                      <a:cubicBezTo>
                        <a:pt x="86" y="111"/>
                        <a:pt x="87" y="110"/>
                        <a:pt x="86" y="109"/>
                      </a:cubicBezTo>
                      <a:cubicBezTo>
                        <a:pt x="83" y="109"/>
                        <a:pt x="84" y="111"/>
                        <a:pt x="83" y="113"/>
                      </a:cubicBezTo>
                      <a:cubicBezTo>
                        <a:pt x="83" y="112"/>
                        <a:pt x="78" y="114"/>
                        <a:pt x="75" y="115"/>
                      </a:cubicBezTo>
                      <a:cubicBezTo>
                        <a:pt x="74" y="119"/>
                        <a:pt x="77" y="120"/>
                        <a:pt x="79" y="121"/>
                      </a:cubicBezTo>
                      <a:cubicBezTo>
                        <a:pt x="72" y="120"/>
                        <a:pt x="77" y="131"/>
                        <a:pt x="70" y="131"/>
                      </a:cubicBezTo>
                      <a:cubicBezTo>
                        <a:pt x="70" y="129"/>
                        <a:pt x="70" y="125"/>
                        <a:pt x="68" y="127"/>
                      </a:cubicBezTo>
                      <a:cubicBezTo>
                        <a:pt x="61" y="126"/>
                        <a:pt x="68" y="134"/>
                        <a:pt x="64" y="137"/>
                      </a:cubicBezTo>
                      <a:cubicBezTo>
                        <a:pt x="68" y="138"/>
                        <a:pt x="68" y="138"/>
                        <a:pt x="68" y="138"/>
                      </a:cubicBezTo>
                      <a:cubicBezTo>
                        <a:pt x="65" y="139"/>
                        <a:pt x="67" y="145"/>
                        <a:pt x="63" y="143"/>
                      </a:cubicBezTo>
                      <a:cubicBezTo>
                        <a:pt x="64" y="145"/>
                        <a:pt x="59" y="147"/>
                        <a:pt x="64" y="149"/>
                      </a:cubicBezTo>
                      <a:cubicBezTo>
                        <a:pt x="57" y="154"/>
                        <a:pt x="58" y="166"/>
                        <a:pt x="49" y="168"/>
                      </a:cubicBezTo>
                      <a:cubicBezTo>
                        <a:pt x="49" y="169"/>
                        <a:pt x="48" y="171"/>
                        <a:pt x="50" y="172"/>
                      </a:cubicBezTo>
                      <a:cubicBezTo>
                        <a:pt x="53" y="171"/>
                        <a:pt x="49" y="168"/>
                        <a:pt x="51" y="168"/>
                      </a:cubicBezTo>
                      <a:cubicBezTo>
                        <a:pt x="51" y="169"/>
                        <a:pt x="52" y="170"/>
                        <a:pt x="53" y="170"/>
                      </a:cubicBezTo>
                      <a:cubicBezTo>
                        <a:pt x="51" y="172"/>
                        <a:pt x="50" y="174"/>
                        <a:pt x="47" y="171"/>
                      </a:cubicBezTo>
                      <a:cubicBezTo>
                        <a:pt x="42" y="175"/>
                        <a:pt x="53" y="178"/>
                        <a:pt x="49" y="184"/>
                      </a:cubicBezTo>
                      <a:cubicBezTo>
                        <a:pt x="48" y="183"/>
                        <a:pt x="47" y="184"/>
                        <a:pt x="47" y="186"/>
                      </a:cubicBezTo>
                      <a:cubicBezTo>
                        <a:pt x="49" y="190"/>
                        <a:pt x="49" y="190"/>
                        <a:pt x="49" y="190"/>
                      </a:cubicBezTo>
                      <a:cubicBezTo>
                        <a:pt x="47" y="194"/>
                        <a:pt x="44" y="191"/>
                        <a:pt x="41" y="191"/>
                      </a:cubicBezTo>
                      <a:cubicBezTo>
                        <a:pt x="41" y="193"/>
                        <a:pt x="40" y="196"/>
                        <a:pt x="42" y="198"/>
                      </a:cubicBezTo>
                      <a:cubicBezTo>
                        <a:pt x="38" y="200"/>
                        <a:pt x="38" y="200"/>
                        <a:pt x="38" y="200"/>
                      </a:cubicBezTo>
                      <a:cubicBezTo>
                        <a:pt x="41" y="198"/>
                        <a:pt x="39" y="202"/>
                        <a:pt x="40" y="203"/>
                      </a:cubicBezTo>
                      <a:cubicBezTo>
                        <a:pt x="39" y="202"/>
                        <a:pt x="39" y="202"/>
                        <a:pt x="39" y="202"/>
                      </a:cubicBezTo>
                      <a:cubicBezTo>
                        <a:pt x="38" y="202"/>
                        <a:pt x="38" y="205"/>
                        <a:pt x="39" y="207"/>
                      </a:cubicBezTo>
                      <a:cubicBezTo>
                        <a:pt x="41" y="206"/>
                        <a:pt x="42" y="204"/>
                        <a:pt x="43" y="202"/>
                      </a:cubicBezTo>
                      <a:cubicBezTo>
                        <a:pt x="44" y="204"/>
                        <a:pt x="43" y="206"/>
                        <a:pt x="45" y="207"/>
                      </a:cubicBezTo>
                      <a:cubicBezTo>
                        <a:pt x="42" y="206"/>
                        <a:pt x="42" y="211"/>
                        <a:pt x="41" y="213"/>
                      </a:cubicBezTo>
                      <a:cubicBezTo>
                        <a:pt x="40" y="215"/>
                        <a:pt x="44" y="215"/>
                        <a:pt x="44" y="216"/>
                      </a:cubicBezTo>
                      <a:cubicBezTo>
                        <a:pt x="42" y="216"/>
                        <a:pt x="44" y="219"/>
                        <a:pt x="41" y="218"/>
                      </a:cubicBezTo>
                      <a:cubicBezTo>
                        <a:pt x="41" y="217"/>
                        <a:pt x="43" y="216"/>
                        <a:pt x="42" y="215"/>
                      </a:cubicBezTo>
                      <a:cubicBezTo>
                        <a:pt x="40" y="216"/>
                        <a:pt x="37" y="216"/>
                        <a:pt x="39" y="219"/>
                      </a:cubicBezTo>
                      <a:cubicBezTo>
                        <a:pt x="41" y="221"/>
                        <a:pt x="46" y="219"/>
                        <a:pt x="44" y="223"/>
                      </a:cubicBezTo>
                      <a:cubicBezTo>
                        <a:pt x="43" y="221"/>
                        <a:pt x="41" y="221"/>
                        <a:pt x="40" y="220"/>
                      </a:cubicBezTo>
                      <a:cubicBezTo>
                        <a:pt x="38" y="224"/>
                        <a:pt x="38" y="224"/>
                        <a:pt x="38" y="224"/>
                      </a:cubicBezTo>
                      <a:cubicBezTo>
                        <a:pt x="41" y="224"/>
                        <a:pt x="41" y="224"/>
                        <a:pt x="41" y="224"/>
                      </a:cubicBezTo>
                      <a:cubicBezTo>
                        <a:pt x="41" y="225"/>
                        <a:pt x="40" y="224"/>
                        <a:pt x="40" y="225"/>
                      </a:cubicBezTo>
                      <a:cubicBezTo>
                        <a:pt x="43" y="226"/>
                        <a:pt x="41" y="231"/>
                        <a:pt x="44" y="232"/>
                      </a:cubicBezTo>
                      <a:cubicBezTo>
                        <a:pt x="45" y="234"/>
                        <a:pt x="42" y="236"/>
                        <a:pt x="42" y="238"/>
                      </a:cubicBezTo>
                      <a:cubicBezTo>
                        <a:pt x="42" y="237"/>
                        <a:pt x="42" y="237"/>
                        <a:pt x="42" y="237"/>
                      </a:cubicBezTo>
                      <a:cubicBezTo>
                        <a:pt x="40" y="240"/>
                        <a:pt x="41" y="243"/>
                        <a:pt x="43" y="244"/>
                      </a:cubicBezTo>
                      <a:cubicBezTo>
                        <a:pt x="43" y="244"/>
                        <a:pt x="43" y="244"/>
                        <a:pt x="43" y="244"/>
                      </a:cubicBezTo>
                      <a:cubicBezTo>
                        <a:pt x="43" y="246"/>
                        <a:pt x="43" y="249"/>
                        <a:pt x="45" y="250"/>
                      </a:cubicBezTo>
                      <a:cubicBezTo>
                        <a:pt x="43" y="253"/>
                        <a:pt x="34" y="252"/>
                        <a:pt x="38" y="255"/>
                      </a:cubicBezTo>
                      <a:cubicBezTo>
                        <a:pt x="39" y="258"/>
                        <a:pt x="44" y="260"/>
                        <a:pt x="46" y="258"/>
                      </a:cubicBezTo>
                      <a:cubicBezTo>
                        <a:pt x="45" y="264"/>
                        <a:pt x="51" y="269"/>
                        <a:pt x="48" y="275"/>
                      </a:cubicBezTo>
                      <a:cubicBezTo>
                        <a:pt x="49" y="276"/>
                        <a:pt x="50" y="275"/>
                        <a:pt x="51" y="277"/>
                      </a:cubicBezTo>
                      <a:cubicBezTo>
                        <a:pt x="51" y="285"/>
                        <a:pt x="59" y="292"/>
                        <a:pt x="56" y="301"/>
                      </a:cubicBezTo>
                      <a:cubicBezTo>
                        <a:pt x="54" y="299"/>
                        <a:pt x="53" y="301"/>
                        <a:pt x="51" y="302"/>
                      </a:cubicBezTo>
                      <a:cubicBezTo>
                        <a:pt x="54" y="303"/>
                        <a:pt x="50" y="306"/>
                        <a:pt x="54" y="304"/>
                      </a:cubicBezTo>
                      <a:cubicBezTo>
                        <a:pt x="57" y="303"/>
                        <a:pt x="58" y="303"/>
                        <a:pt x="58" y="300"/>
                      </a:cubicBezTo>
                      <a:cubicBezTo>
                        <a:pt x="61" y="304"/>
                        <a:pt x="65" y="311"/>
                        <a:pt x="64" y="315"/>
                      </a:cubicBezTo>
                      <a:cubicBezTo>
                        <a:pt x="64" y="313"/>
                        <a:pt x="65" y="313"/>
                        <a:pt x="66" y="314"/>
                      </a:cubicBezTo>
                      <a:cubicBezTo>
                        <a:pt x="62" y="316"/>
                        <a:pt x="63" y="319"/>
                        <a:pt x="66" y="321"/>
                      </a:cubicBezTo>
                      <a:cubicBezTo>
                        <a:pt x="69" y="320"/>
                        <a:pt x="69" y="320"/>
                        <a:pt x="69" y="320"/>
                      </a:cubicBezTo>
                      <a:cubicBezTo>
                        <a:pt x="67" y="323"/>
                        <a:pt x="67" y="323"/>
                        <a:pt x="67" y="323"/>
                      </a:cubicBezTo>
                      <a:cubicBezTo>
                        <a:pt x="69" y="323"/>
                        <a:pt x="73" y="321"/>
                        <a:pt x="72" y="325"/>
                      </a:cubicBezTo>
                      <a:cubicBezTo>
                        <a:pt x="71" y="325"/>
                        <a:pt x="70" y="326"/>
                        <a:pt x="70" y="327"/>
                      </a:cubicBezTo>
                      <a:cubicBezTo>
                        <a:pt x="73" y="328"/>
                        <a:pt x="78" y="330"/>
                        <a:pt x="78" y="333"/>
                      </a:cubicBezTo>
                      <a:cubicBezTo>
                        <a:pt x="76" y="338"/>
                        <a:pt x="76" y="338"/>
                        <a:pt x="76" y="338"/>
                      </a:cubicBezTo>
                      <a:cubicBezTo>
                        <a:pt x="78" y="338"/>
                        <a:pt x="81" y="339"/>
                        <a:pt x="80" y="336"/>
                      </a:cubicBezTo>
                      <a:cubicBezTo>
                        <a:pt x="82" y="342"/>
                        <a:pt x="83" y="345"/>
                        <a:pt x="82" y="348"/>
                      </a:cubicBezTo>
                      <a:cubicBezTo>
                        <a:pt x="94" y="350"/>
                        <a:pt x="103" y="360"/>
                        <a:pt x="110" y="367"/>
                      </a:cubicBezTo>
                      <a:cubicBezTo>
                        <a:pt x="109" y="368"/>
                        <a:pt x="109" y="368"/>
                        <a:pt x="109" y="368"/>
                      </a:cubicBezTo>
                      <a:cubicBezTo>
                        <a:pt x="110" y="371"/>
                        <a:pt x="112" y="366"/>
                        <a:pt x="113" y="369"/>
                      </a:cubicBezTo>
                      <a:cubicBezTo>
                        <a:pt x="111" y="369"/>
                        <a:pt x="112" y="373"/>
                        <a:pt x="108" y="374"/>
                      </a:cubicBezTo>
                      <a:cubicBezTo>
                        <a:pt x="110" y="378"/>
                        <a:pt x="115" y="374"/>
                        <a:pt x="117" y="375"/>
                      </a:cubicBezTo>
                      <a:cubicBezTo>
                        <a:pt x="119" y="373"/>
                        <a:pt x="115" y="375"/>
                        <a:pt x="117" y="373"/>
                      </a:cubicBezTo>
                      <a:cubicBezTo>
                        <a:pt x="118" y="372"/>
                        <a:pt x="120" y="378"/>
                        <a:pt x="123" y="375"/>
                      </a:cubicBezTo>
                      <a:cubicBezTo>
                        <a:pt x="123" y="377"/>
                        <a:pt x="121" y="379"/>
                        <a:pt x="119" y="380"/>
                      </a:cubicBezTo>
                      <a:cubicBezTo>
                        <a:pt x="122" y="380"/>
                        <a:pt x="122" y="380"/>
                        <a:pt x="122" y="380"/>
                      </a:cubicBezTo>
                      <a:cubicBezTo>
                        <a:pt x="122" y="385"/>
                        <a:pt x="112" y="382"/>
                        <a:pt x="111" y="389"/>
                      </a:cubicBezTo>
                      <a:cubicBezTo>
                        <a:pt x="113" y="389"/>
                        <a:pt x="113" y="389"/>
                        <a:pt x="113" y="389"/>
                      </a:cubicBezTo>
                      <a:cubicBezTo>
                        <a:pt x="113" y="394"/>
                        <a:pt x="105" y="389"/>
                        <a:pt x="109" y="394"/>
                      </a:cubicBezTo>
                      <a:cubicBezTo>
                        <a:pt x="113" y="394"/>
                        <a:pt x="118" y="391"/>
                        <a:pt x="117" y="388"/>
                      </a:cubicBezTo>
                      <a:cubicBezTo>
                        <a:pt x="122" y="390"/>
                        <a:pt x="124" y="382"/>
                        <a:pt x="129" y="385"/>
                      </a:cubicBezTo>
                      <a:cubicBezTo>
                        <a:pt x="129" y="388"/>
                        <a:pt x="125" y="383"/>
                        <a:pt x="124" y="387"/>
                      </a:cubicBezTo>
                      <a:cubicBezTo>
                        <a:pt x="124" y="391"/>
                        <a:pt x="129" y="388"/>
                        <a:pt x="131" y="390"/>
                      </a:cubicBezTo>
                      <a:cubicBezTo>
                        <a:pt x="129" y="388"/>
                        <a:pt x="133" y="385"/>
                        <a:pt x="135" y="385"/>
                      </a:cubicBezTo>
                      <a:cubicBezTo>
                        <a:pt x="137" y="388"/>
                        <a:pt x="132" y="388"/>
                        <a:pt x="135" y="390"/>
                      </a:cubicBezTo>
                      <a:cubicBezTo>
                        <a:pt x="137" y="388"/>
                        <a:pt x="141" y="389"/>
                        <a:pt x="139" y="386"/>
                      </a:cubicBezTo>
                      <a:cubicBezTo>
                        <a:pt x="142" y="382"/>
                        <a:pt x="142" y="389"/>
                        <a:pt x="145" y="387"/>
                      </a:cubicBezTo>
                      <a:cubicBezTo>
                        <a:pt x="145" y="391"/>
                        <a:pt x="138" y="392"/>
                        <a:pt x="141" y="396"/>
                      </a:cubicBezTo>
                      <a:cubicBezTo>
                        <a:pt x="142" y="393"/>
                        <a:pt x="148" y="394"/>
                        <a:pt x="148" y="389"/>
                      </a:cubicBezTo>
                      <a:cubicBezTo>
                        <a:pt x="149" y="390"/>
                        <a:pt x="148" y="393"/>
                        <a:pt x="146" y="394"/>
                      </a:cubicBezTo>
                      <a:cubicBezTo>
                        <a:pt x="147" y="397"/>
                        <a:pt x="154" y="391"/>
                        <a:pt x="152" y="397"/>
                      </a:cubicBezTo>
                      <a:cubicBezTo>
                        <a:pt x="154" y="394"/>
                        <a:pt x="154" y="394"/>
                        <a:pt x="154" y="394"/>
                      </a:cubicBezTo>
                      <a:cubicBezTo>
                        <a:pt x="154" y="396"/>
                        <a:pt x="155" y="397"/>
                        <a:pt x="155" y="399"/>
                      </a:cubicBezTo>
                      <a:cubicBezTo>
                        <a:pt x="157" y="401"/>
                        <a:pt x="163" y="398"/>
                        <a:pt x="161" y="403"/>
                      </a:cubicBezTo>
                      <a:cubicBezTo>
                        <a:pt x="162" y="402"/>
                        <a:pt x="167" y="404"/>
                        <a:pt x="166" y="400"/>
                      </a:cubicBezTo>
                      <a:cubicBezTo>
                        <a:pt x="164" y="397"/>
                        <a:pt x="162" y="401"/>
                        <a:pt x="162" y="396"/>
                      </a:cubicBezTo>
                      <a:cubicBezTo>
                        <a:pt x="163" y="401"/>
                        <a:pt x="167" y="397"/>
                        <a:pt x="169" y="396"/>
                      </a:cubicBezTo>
                      <a:cubicBezTo>
                        <a:pt x="168" y="398"/>
                        <a:pt x="168" y="398"/>
                        <a:pt x="168" y="398"/>
                      </a:cubicBezTo>
                      <a:cubicBezTo>
                        <a:pt x="169" y="398"/>
                        <a:pt x="171" y="399"/>
                        <a:pt x="173" y="397"/>
                      </a:cubicBezTo>
                      <a:cubicBezTo>
                        <a:pt x="172" y="398"/>
                        <a:pt x="172" y="400"/>
                        <a:pt x="172" y="400"/>
                      </a:cubicBezTo>
                      <a:cubicBezTo>
                        <a:pt x="174" y="398"/>
                        <a:pt x="174" y="398"/>
                        <a:pt x="174" y="398"/>
                      </a:cubicBezTo>
                      <a:cubicBezTo>
                        <a:pt x="179" y="398"/>
                        <a:pt x="173" y="403"/>
                        <a:pt x="178" y="404"/>
                      </a:cubicBezTo>
                      <a:cubicBezTo>
                        <a:pt x="174" y="405"/>
                        <a:pt x="174" y="405"/>
                        <a:pt x="174" y="405"/>
                      </a:cubicBezTo>
                      <a:cubicBezTo>
                        <a:pt x="175" y="405"/>
                        <a:pt x="175" y="408"/>
                        <a:pt x="177" y="408"/>
                      </a:cubicBezTo>
                      <a:cubicBezTo>
                        <a:pt x="179" y="405"/>
                        <a:pt x="181" y="402"/>
                        <a:pt x="183" y="400"/>
                      </a:cubicBezTo>
                      <a:cubicBezTo>
                        <a:pt x="185" y="399"/>
                        <a:pt x="183" y="404"/>
                        <a:pt x="186" y="401"/>
                      </a:cubicBezTo>
                      <a:cubicBezTo>
                        <a:pt x="182" y="404"/>
                        <a:pt x="182" y="404"/>
                        <a:pt x="182" y="404"/>
                      </a:cubicBezTo>
                      <a:cubicBezTo>
                        <a:pt x="181" y="405"/>
                        <a:pt x="183" y="409"/>
                        <a:pt x="186" y="410"/>
                      </a:cubicBezTo>
                      <a:cubicBezTo>
                        <a:pt x="188" y="409"/>
                        <a:pt x="192" y="406"/>
                        <a:pt x="189" y="404"/>
                      </a:cubicBezTo>
                      <a:cubicBezTo>
                        <a:pt x="191" y="404"/>
                        <a:pt x="192" y="406"/>
                        <a:pt x="191" y="408"/>
                      </a:cubicBezTo>
                      <a:cubicBezTo>
                        <a:pt x="194" y="408"/>
                        <a:pt x="191" y="405"/>
                        <a:pt x="194" y="404"/>
                      </a:cubicBezTo>
                      <a:cubicBezTo>
                        <a:pt x="195" y="406"/>
                        <a:pt x="198" y="409"/>
                        <a:pt x="200" y="412"/>
                      </a:cubicBezTo>
                      <a:cubicBezTo>
                        <a:pt x="196" y="417"/>
                        <a:pt x="196" y="417"/>
                        <a:pt x="196" y="417"/>
                      </a:cubicBezTo>
                      <a:cubicBezTo>
                        <a:pt x="198" y="417"/>
                        <a:pt x="198" y="417"/>
                        <a:pt x="198" y="417"/>
                      </a:cubicBezTo>
                      <a:cubicBezTo>
                        <a:pt x="195" y="420"/>
                        <a:pt x="199" y="420"/>
                        <a:pt x="197" y="424"/>
                      </a:cubicBezTo>
                      <a:cubicBezTo>
                        <a:pt x="199" y="425"/>
                        <a:pt x="201" y="424"/>
                        <a:pt x="202" y="423"/>
                      </a:cubicBezTo>
                      <a:cubicBezTo>
                        <a:pt x="199" y="416"/>
                        <a:pt x="208" y="415"/>
                        <a:pt x="208" y="408"/>
                      </a:cubicBezTo>
                      <a:cubicBezTo>
                        <a:pt x="214" y="408"/>
                        <a:pt x="210" y="423"/>
                        <a:pt x="217" y="414"/>
                      </a:cubicBezTo>
                      <a:cubicBezTo>
                        <a:pt x="216" y="413"/>
                        <a:pt x="219" y="408"/>
                        <a:pt x="215" y="410"/>
                      </a:cubicBezTo>
                      <a:cubicBezTo>
                        <a:pt x="219" y="411"/>
                        <a:pt x="218" y="404"/>
                        <a:pt x="222" y="407"/>
                      </a:cubicBezTo>
                      <a:cubicBezTo>
                        <a:pt x="219" y="409"/>
                        <a:pt x="225" y="413"/>
                        <a:pt x="221" y="416"/>
                      </a:cubicBezTo>
                      <a:cubicBezTo>
                        <a:pt x="221" y="414"/>
                        <a:pt x="218" y="415"/>
                        <a:pt x="217" y="415"/>
                      </a:cubicBezTo>
                      <a:cubicBezTo>
                        <a:pt x="219" y="418"/>
                        <a:pt x="217" y="421"/>
                        <a:pt x="221" y="421"/>
                      </a:cubicBezTo>
                      <a:cubicBezTo>
                        <a:pt x="223" y="421"/>
                        <a:pt x="226" y="421"/>
                        <a:pt x="226" y="418"/>
                      </a:cubicBezTo>
                      <a:cubicBezTo>
                        <a:pt x="226" y="414"/>
                        <a:pt x="222" y="418"/>
                        <a:pt x="224" y="415"/>
                      </a:cubicBezTo>
                      <a:cubicBezTo>
                        <a:pt x="228" y="414"/>
                        <a:pt x="229" y="419"/>
                        <a:pt x="231" y="413"/>
                      </a:cubicBezTo>
                      <a:cubicBezTo>
                        <a:pt x="228" y="413"/>
                        <a:pt x="227" y="410"/>
                        <a:pt x="228" y="407"/>
                      </a:cubicBezTo>
                      <a:cubicBezTo>
                        <a:pt x="231" y="406"/>
                        <a:pt x="231" y="406"/>
                        <a:pt x="231" y="406"/>
                      </a:cubicBezTo>
                      <a:cubicBezTo>
                        <a:pt x="230" y="408"/>
                        <a:pt x="230" y="408"/>
                        <a:pt x="230" y="408"/>
                      </a:cubicBezTo>
                      <a:cubicBezTo>
                        <a:pt x="235" y="409"/>
                        <a:pt x="232" y="404"/>
                        <a:pt x="237" y="404"/>
                      </a:cubicBezTo>
                      <a:cubicBezTo>
                        <a:pt x="239" y="409"/>
                        <a:pt x="239" y="409"/>
                        <a:pt x="239" y="409"/>
                      </a:cubicBezTo>
                      <a:cubicBezTo>
                        <a:pt x="238" y="413"/>
                        <a:pt x="232" y="407"/>
                        <a:pt x="233" y="414"/>
                      </a:cubicBezTo>
                      <a:cubicBezTo>
                        <a:pt x="236" y="414"/>
                        <a:pt x="237" y="410"/>
                        <a:pt x="240" y="412"/>
                      </a:cubicBezTo>
                      <a:cubicBezTo>
                        <a:pt x="238" y="413"/>
                        <a:pt x="238" y="413"/>
                        <a:pt x="238" y="413"/>
                      </a:cubicBezTo>
                      <a:cubicBezTo>
                        <a:pt x="239" y="413"/>
                        <a:pt x="241" y="422"/>
                        <a:pt x="246" y="417"/>
                      </a:cubicBezTo>
                      <a:cubicBezTo>
                        <a:pt x="248" y="414"/>
                        <a:pt x="246" y="414"/>
                        <a:pt x="246" y="412"/>
                      </a:cubicBezTo>
                      <a:cubicBezTo>
                        <a:pt x="251" y="410"/>
                        <a:pt x="252" y="408"/>
                        <a:pt x="256" y="407"/>
                      </a:cubicBezTo>
                      <a:cubicBezTo>
                        <a:pt x="256" y="412"/>
                        <a:pt x="262" y="406"/>
                        <a:pt x="259" y="412"/>
                      </a:cubicBezTo>
                      <a:cubicBezTo>
                        <a:pt x="257" y="409"/>
                        <a:pt x="249" y="411"/>
                        <a:pt x="248" y="415"/>
                      </a:cubicBezTo>
                      <a:cubicBezTo>
                        <a:pt x="250" y="421"/>
                        <a:pt x="243" y="415"/>
                        <a:pt x="242" y="420"/>
                      </a:cubicBezTo>
                      <a:cubicBezTo>
                        <a:pt x="247" y="420"/>
                        <a:pt x="247" y="426"/>
                        <a:pt x="248" y="429"/>
                      </a:cubicBezTo>
                      <a:cubicBezTo>
                        <a:pt x="250" y="429"/>
                        <a:pt x="251" y="428"/>
                        <a:pt x="251" y="427"/>
                      </a:cubicBezTo>
                      <a:cubicBezTo>
                        <a:pt x="252" y="424"/>
                        <a:pt x="250" y="424"/>
                        <a:pt x="250" y="420"/>
                      </a:cubicBezTo>
                      <a:cubicBezTo>
                        <a:pt x="255" y="421"/>
                        <a:pt x="259" y="418"/>
                        <a:pt x="261" y="414"/>
                      </a:cubicBezTo>
                      <a:cubicBezTo>
                        <a:pt x="263" y="416"/>
                        <a:pt x="263" y="419"/>
                        <a:pt x="261" y="420"/>
                      </a:cubicBezTo>
                      <a:cubicBezTo>
                        <a:pt x="267" y="418"/>
                        <a:pt x="273" y="416"/>
                        <a:pt x="279" y="416"/>
                      </a:cubicBezTo>
                      <a:cubicBezTo>
                        <a:pt x="274" y="412"/>
                        <a:pt x="285" y="414"/>
                        <a:pt x="281" y="410"/>
                      </a:cubicBezTo>
                      <a:cubicBezTo>
                        <a:pt x="278" y="409"/>
                        <a:pt x="275" y="406"/>
                        <a:pt x="276" y="403"/>
                      </a:cubicBezTo>
                      <a:cubicBezTo>
                        <a:pt x="277" y="403"/>
                        <a:pt x="276" y="406"/>
                        <a:pt x="277" y="407"/>
                      </a:cubicBezTo>
                      <a:cubicBezTo>
                        <a:pt x="279" y="403"/>
                        <a:pt x="282" y="410"/>
                        <a:pt x="283" y="405"/>
                      </a:cubicBezTo>
                      <a:cubicBezTo>
                        <a:pt x="278" y="409"/>
                        <a:pt x="284" y="412"/>
                        <a:pt x="284" y="416"/>
                      </a:cubicBezTo>
                      <a:cubicBezTo>
                        <a:pt x="287" y="413"/>
                        <a:pt x="285" y="419"/>
                        <a:pt x="289" y="418"/>
                      </a:cubicBezTo>
                      <a:cubicBezTo>
                        <a:pt x="292" y="414"/>
                        <a:pt x="296" y="411"/>
                        <a:pt x="300" y="409"/>
                      </a:cubicBezTo>
                      <a:cubicBezTo>
                        <a:pt x="306" y="410"/>
                        <a:pt x="312" y="403"/>
                        <a:pt x="317" y="401"/>
                      </a:cubicBezTo>
                      <a:cubicBezTo>
                        <a:pt x="320" y="401"/>
                        <a:pt x="321" y="406"/>
                        <a:pt x="324" y="405"/>
                      </a:cubicBezTo>
                      <a:cubicBezTo>
                        <a:pt x="326" y="404"/>
                        <a:pt x="319" y="402"/>
                        <a:pt x="324" y="402"/>
                      </a:cubicBezTo>
                      <a:cubicBezTo>
                        <a:pt x="324" y="403"/>
                        <a:pt x="324" y="403"/>
                        <a:pt x="324" y="403"/>
                      </a:cubicBezTo>
                      <a:cubicBezTo>
                        <a:pt x="325" y="401"/>
                        <a:pt x="334" y="401"/>
                        <a:pt x="332" y="394"/>
                      </a:cubicBezTo>
                      <a:cubicBezTo>
                        <a:pt x="333" y="399"/>
                        <a:pt x="333" y="399"/>
                        <a:pt x="333" y="399"/>
                      </a:cubicBezTo>
                      <a:cubicBezTo>
                        <a:pt x="334" y="399"/>
                        <a:pt x="334" y="398"/>
                        <a:pt x="335" y="397"/>
                      </a:cubicBezTo>
                      <a:cubicBezTo>
                        <a:pt x="336" y="398"/>
                        <a:pt x="337" y="399"/>
                        <a:pt x="337" y="401"/>
                      </a:cubicBezTo>
                      <a:cubicBezTo>
                        <a:pt x="341" y="402"/>
                        <a:pt x="342" y="397"/>
                        <a:pt x="344" y="394"/>
                      </a:cubicBezTo>
                      <a:cubicBezTo>
                        <a:pt x="341" y="393"/>
                        <a:pt x="341" y="393"/>
                        <a:pt x="341" y="393"/>
                      </a:cubicBezTo>
                      <a:cubicBezTo>
                        <a:pt x="344" y="388"/>
                        <a:pt x="349" y="388"/>
                        <a:pt x="353" y="384"/>
                      </a:cubicBezTo>
                      <a:cubicBezTo>
                        <a:pt x="355" y="386"/>
                        <a:pt x="355" y="386"/>
                        <a:pt x="355" y="386"/>
                      </a:cubicBezTo>
                      <a:cubicBezTo>
                        <a:pt x="356" y="383"/>
                        <a:pt x="356" y="383"/>
                        <a:pt x="356" y="383"/>
                      </a:cubicBezTo>
                      <a:cubicBezTo>
                        <a:pt x="357" y="385"/>
                        <a:pt x="361" y="385"/>
                        <a:pt x="361" y="382"/>
                      </a:cubicBezTo>
                      <a:cubicBezTo>
                        <a:pt x="360" y="386"/>
                        <a:pt x="359" y="389"/>
                        <a:pt x="359" y="393"/>
                      </a:cubicBezTo>
                      <a:cubicBezTo>
                        <a:pt x="356" y="393"/>
                        <a:pt x="358" y="389"/>
                        <a:pt x="355" y="387"/>
                      </a:cubicBezTo>
                      <a:cubicBezTo>
                        <a:pt x="353" y="386"/>
                        <a:pt x="349" y="390"/>
                        <a:pt x="350" y="393"/>
                      </a:cubicBezTo>
                      <a:cubicBezTo>
                        <a:pt x="352" y="392"/>
                        <a:pt x="352" y="391"/>
                        <a:pt x="352" y="389"/>
                      </a:cubicBezTo>
                      <a:cubicBezTo>
                        <a:pt x="355" y="392"/>
                        <a:pt x="353" y="394"/>
                        <a:pt x="353" y="397"/>
                      </a:cubicBezTo>
                      <a:cubicBezTo>
                        <a:pt x="354" y="396"/>
                        <a:pt x="356" y="397"/>
                        <a:pt x="355" y="395"/>
                      </a:cubicBezTo>
                      <a:cubicBezTo>
                        <a:pt x="355" y="398"/>
                        <a:pt x="353" y="400"/>
                        <a:pt x="350" y="402"/>
                      </a:cubicBezTo>
                      <a:cubicBezTo>
                        <a:pt x="351" y="399"/>
                        <a:pt x="348" y="401"/>
                        <a:pt x="348" y="399"/>
                      </a:cubicBezTo>
                      <a:cubicBezTo>
                        <a:pt x="350" y="402"/>
                        <a:pt x="348" y="405"/>
                        <a:pt x="343" y="407"/>
                      </a:cubicBezTo>
                      <a:cubicBezTo>
                        <a:pt x="338" y="405"/>
                        <a:pt x="338" y="414"/>
                        <a:pt x="333" y="415"/>
                      </a:cubicBezTo>
                      <a:cubicBezTo>
                        <a:pt x="333" y="411"/>
                        <a:pt x="333" y="407"/>
                        <a:pt x="335" y="404"/>
                      </a:cubicBezTo>
                      <a:cubicBezTo>
                        <a:pt x="331" y="404"/>
                        <a:pt x="332" y="406"/>
                        <a:pt x="328" y="406"/>
                      </a:cubicBezTo>
                      <a:cubicBezTo>
                        <a:pt x="329" y="409"/>
                        <a:pt x="330" y="414"/>
                        <a:pt x="327" y="417"/>
                      </a:cubicBezTo>
                      <a:cubicBezTo>
                        <a:pt x="325" y="415"/>
                        <a:pt x="325" y="415"/>
                        <a:pt x="325" y="415"/>
                      </a:cubicBezTo>
                      <a:cubicBezTo>
                        <a:pt x="323" y="418"/>
                        <a:pt x="324" y="422"/>
                        <a:pt x="320" y="423"/>
                      </a:cubicBezTo>
                      <a:cubicBezTo>
                        <a:pt x="311" y="426"/>
                        <a:pt x="304" y="429"/>
                        <a:pt x="297" y="430"/>
                      </a:cubicBezTo>
                      <a:cubicBezTo>
                        <a:pt x="296" y="428"/>
                        <a:pt x="296" y="428"/>
                        <a:pt x="296" y="428"/>
                      </a:cubicBezTo>
                      <a:cubicBezTo>
                        <a:pt x="295" y="435"/>
                        <a:pt x="286" y="434"/>
                        <a:pt x="282" y="437"/>
                      </a:cubicBezTo>
                      <a:cubicBezTo>
                        <a:pt x="273" y="437"/>
                        <a:pt x="265" y="444"/>
                        <a:pt x="260" y="439"/>
                      </a:cubicBezTo>
                      <a:cubicBezTo>
                        <a:pt x="246" y="444"/>
                        <a:pt x="233" y="447"/>
                        <a:pt x="218" y="445"/>
                      </a:cubicBezTo>
                      <a:cubicBezTo>
                        <a:pt x="220" y="441"/>
                        <a:pt x="220" y="441"/>
                        <a:pt x="220" y="441"/>
                      </a:cubicBezTo>
                      <a:cubicBezTo>
                        <a:pt x="218" y="444"/>
                        <a:pt x="219" y="438"/>
                        <a:pt x="216" y="439"/>
                      </a:cubicBezTo>
                      <a:cubicBezTo>
                        <a:pt x="219" y="442"/>
                        <a:pt x="212" y="443"/>
                        <a:pt x="210" y="445"/>
                      </a:cubicBezTo>
                      <a:cubicBezTo>
                        <a:pt x="204" y="442"/>
                        <a:pt x="195" y="444"/>
                        <a:pt x="188" y="445"/>
                      </a:cubicBezTo>
                      <a:cubicBezTo>
                        <a:pt x="189" y="443"/>
                        <a:pt x="189" y="443"/>
                        <a:pt x="189" y="443"/>
                      </a:cubicBezTo>
                      <a:cubicBezTo>
                        <a:pt x="182" y="447"/>
                        <a:pt x="175" y="440"/>
                        <a:pt x="168" y="438"/>
                      </a:cubicBezTo>
                      <a:cubicBezTo>
                        <a:pt x="168" y="436"/>
                        <a:pt x="167" y="433"/>
                        <a:pt x="165" y="433"/>
                      </a:cubicBezTo>
                      <a:cubicBezTo>
                        <a:pt x="160" y="436"/>
                        <a:pt x="158" y="435"/>
                        <a:pt x="151" y="436"/>
                      </a:cubicBezTo>
                      <a:cubicBezTo>
                        <a:pt x="147" y="434"/>
                        <a:pt x="141" y="430"/>
                        <a:pt x="137" y="427"/>
                      </a:cubicBezTo>
                      <a:cubicBezTo>
                        <a:pt x="119" y="425"/>
                        <a:pt x="107" y="412"/>
                        <a:pt x="91" y="405"/>
                      </a:cubicBezTo>
                      <a:cubicBezTo>
                        <a:pt x="92" y="401"/>
                        <a:pt x="92" y="401"/>
                        <a:pt x="92" y="401"/>
                      </a:cubicBezTo>
                      <a:cubicBezTo>
                        <a:pt x="74" y="396"/>
                        <a:pt x="63" y="376"/>
                        <a:pt x="52" y="367"/>
                      </a:cubicBezTo>
                      <a:cubicBezTo>
                        <a:pt x="57" y="364"/>
                        <a:pt x="57" y="364"/>
                        <a:pt x="57" y="364"/>
                      </a:cubicBezTo>
                      <a:cubicBezTo>
                        <a:pt x="56" y="360"/>
                        <a:pt x="50" y="357"/>
                        <a:pt x="47" y="360"/>
                      </a:cubicBezTo>
                      <a:cubicBezTo>
                        <a:pt x="46" y="356"/>
                        <a:pt x="39" y="352"/>
                        <a:pt x="41" y="347"/>
                      </a:cubicBezTo>
                      <a:cubicBezTo>
                        <a:pt x="40" y="343"/>
                        <a:pt x="36" y="343"/>
                        <a:pt x="33" y="340"/>
                      </a:cubicBezTo>
                      <a:cubicBezTo>
                        <a:pt x="30" y="331"/>
                        <a:pt x="29" y="328"/>
                        <a:pt x="24" y="320"/>
                      </a:cubicBezTo>
                      <a:cubicBezTo>
                        <a:pt x="25" y="323"/>
                        <a:pt x="25" y="323"/>
                        <a:pt x="25" y="323"/>
                      </a:cubicBezTo>
                      <a:cubicBezTo>
                        <a:pt x="26" y="323"/>
                        <a:pt x="28" y="322"/>
                        <a:pt x="28" y="320"/>
                      </a:cubicBezTo>
                      <a:cubicBezTo>
                        <a:pt x="25" y="318"/>
                        <a:pt x="24" y="308"/>
                        <a:pt x="20" y="314"/>
                      </a:cubicBezTo>
                      <a:cubicBezTo>
                        <a:pt x="20" y="303"/>
                        <a:pt x="9" y="293"/>
                        <a:pt x="12" y="283"/>
                      </a:cubicBezTo>
                      <a:cubicBezTo>
                        <a:pt x="11" y="284"/>
                        <a:pt x="10" y="282"/>
                        <a:pt x="8" y="281"/>
                      </a:cubicBezTo>
                      <a:cubicBezTo>
                        <a:pt x="6" y="273"/>
                        <a:pt x="9" y="263"/>
                        <a:pt x="5" y="257"/>
                      </a:cubicBezTo>
                      <a:cubicBezTo>
                        <a:pt x="5" y="256"/>
                        <a:pt x="8" y="259"/>
                        <a:pt x="8" y="256"/>
                      </a:cubicBezTo>
                      <a:cubicBezTo>
                        <a:pt x="7" y="254"/>
                        <a:pt x="5" y="256"/>
                        <a:pt x="4" y="253"/>
                      </a:cubicBezTo>
                      <a:cubicBezTo>
                        <a:pt x="0" y="240"/>
                        <a:pt x="6" y="225"/>
                        <a:pt x="7" y="213"/>
                      </a:cubicBezTo>
                      <a:cubicBezTo>
                        <a:pt x="5" y="191"/>
                        <a:pt x="12" y="168"/>
                        <a:pt x="19" y="148"/>
                      </a:cubicBezTo>
                      <a:cubicBezTo>
                        <a:pt x="21" y="149"/>
                        <a:pt x="21" y="149"/>
                        <a:pt x="21" y="149"/>
                      </a:cubicBezTo>
                      <a:cubicBezTo>
                        <a:pt x="19" y="141"/>
                        <a:pt x="32" y="136"/>
                        <a:pt x="28" y="128"/>
                      </a:cubicBezTo>
                      <a:cubicBezTo>
                        <a:pt x="29" y="127"/>
                        <a:pt x="31" y="122"/>
                        <a:pt x="33" y="125"/>
                      </a:cubicBezTo>
                      <a:cubicBezTo>
                        <a:pt x="33" y="118"/>
                        <a:pt x="43" y="113"/>
                        <a:pt x="45" y="104"/>
                      </a:cubicBezTo>
                      <a:cubicBezTo>
                        <a:pt x="44" y="104"/>
                        <a:pt x="44" y="105"/>
                        <a:pt x="44" y="106"/>
                      </a:cubicBezTo>
                      <a:cubicBezTo>
                        <a:pt x="51" y="101"/>
                        <a:pt x="52" y="92"/>
                        <a:pt x="60" y="88"/>
                      </a:cubicBezTo>
                      <a:cubicBezTo>
                        <a:pt x="60" y="89"/>
                        <a:pt x="59" y="90"/>
                        <a:pt x="60" y="91"/>
                      </a:cubicBezTo>
                      <a:cubicBezTo>
                        <a:pt x="64" y="91"/>
                        <a:pt x="61" y="82"/>
                        <a:pt x="67" y="85"/>
                      </a:cubicBezTo>
                      <a:cubicBezTo>
                        <a:pt x="68" y="83"/>
                        <a:pt x="66" y="82"/>
                        <a:pt x="65" y="83"/>
                      </a:cubicBezTo>
                      <a:cubicBezTo>
                        <a:pt x="79" y="70"/>
                        <a:pt x="92" y="55"/>
                        <a:pt x="108" y="42"/>
                      </a:cubicBezTo>
                      <a:cubicBezTo>
                        <a:pt x="122" y="38"/>
                        <a:pt x="114" y="51"/>
                        <a:pt x="121" y="41"/>
                      </a:cubicBezTo>
                      <a:cubicBezTo>
                        <a:pt x="123" y="42"/>
                        <a:pt x="121" y="39"/>
                        <a:pt x="121" y="40"/>
                      </a:cubicBezTo>
                      <a:cubicBezTo>
                        <a:pt x="124" y="36"/>
                        <a:pt x="130" y="43"/>
                        <a:pt x="132" y="39"/>
                      </a:cubicBezTo>
                      <a:cubicBezTo>
                        <a:pt x="129" y="36"/>
                        <a:pt x="132" y="36"/>
                        <a:pt x="131" y="34"/>
                      </a:cubicBezTo>
                      <a:cubicBezTo>
                        <a:pt x="140" y="33"/>
                        <a:pt x="143" y="35"/>
                        <a:pt x="148" y="30"/>
                      </a:cubicBezTo>
                      <a:cubicBezTo>
                        <a:pt x="148" y="32"/>
                        <a:pt x="148" y="32"/>
                        <a:pt x="148" y="32"/>
                      </a:cubicBezTo>
                      <a:cubicBezTo>
                        <a:pt x="154" y="24"/>
                        <a:pt x="163" y="23"/>
                        <a:pt x="168" y="15"/>
                      </a:cubicBezTo>
                      <a:cubicBezTo>
                        <a:pt x="210" y="2"/>
                        <a:pt x="255" y="0"/>
                        <a:pt x="298" y="12"/>
                      </a:cubicBezTo>
                      <a:cubicBezTo>
                        <a:pt x="340" y="27"/>
                        <a:pt x="379" y="50"/>
                        <a:pt x="405" y="86"/>
                      </a:cubicBezTo>
                      <a:cubicBezTo>
                        <a:pt x="407" y="98"/>
                        <a:pt x="407" y="98"/>
                        <a:pt x="415" y="106"/>
                      </a:cubicBezTo>
                      <a:cubicBezTo>
                        <a:pt x="414" y="106"/>
                        <a:pt x="414" y="106"/>
                        <a:pt x="414" y="107"/>
                      </a:cubicBezTo>
                      <a:cubicBezTo>
                        <a:pt x="418" y="105"/>
                        <a:pt x="418" y="113"/>
                        <a:pt x="422" y="112"/>
                      </a:cubicBezTo>
                      <a:cubicBezTo>
                        <a:pt x="430" y="126"/>
                        <a:pt x="438" y="139"/>
                        <a:pt x="444" y="155"/>
                      </a:cubicBezTo>
                      <a:cubicBezTo>
                        <a:pt x="442" y="153"/>
                        <a:pt x="438" y="153"/>
                        <a:pt x="440" y="156"/>
                      </a:cubicBezTo>
                      <a:cubicBezTo>
                        <a:pt x="444" y="158"/>
                        <a:pt x="444" y="158"/>
                        <a:pt x="444" y="158"/>
                      </a:cubicBezTo>
                      <a:cubicBezTo>
                        <a:pt x="443" y="159"/>
                        <a:pt x="443" y="159"/>
                        <a:pt x="443" y="159"/>
                      </a:cubicBezTo>
                      <a:cubicBezTo>
                        <a:pt x="444" y="160"/>
                        <a:pt x="447" y="162"/>
                        <a:pt x="447" y="159"/>
                      </a:cubicBezTo>
                      <a:cubicBezTo>
                        <a:pt x="465" y="200"/>
                        <a:pt x="458" y="244"/>
                        <a:pt x="449" y="283"/>
                      </a:cubicBezTo>
                      <a:cubicBezTo>
                        <a:pt x="445" y="293"/>
                        <a:pt x="443" y="306"/>
                        <a:pt x="440" y="317"/>
                      </a:cubicBezTo>
                      <a:cubicBezTo>
                        <a:pt x="422" y="344"/>
                        <a:pt x="403" y="363"/>
                        <a:pt x="385" y="388"/>
                      </a:cubicBezTo>
                      <a:cubicBezTo>
                        <a:pt x="385" y="388"/>
                        <a:pt x="379" y="377"/>
                        <a:pt x="385" y="3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1" name="Freeform 8"/>
                <p:cNvSpPr/>
                <p:nvPr/>
              </p:nvSpPr>
              <p:spPr bwMode="auto">
                <a:xfrm>
                  <a:off x="3195" y="1994"/>
                  <a:ext cx="15" cy="10"/>
                </a:xfrm>
                <a:custGeom>
                  <a:avLst/>
                  <a:gdLst>
                    <a:gd name="T0" fmla="*/ 38 w 6"/>
                    <a:gd name="T1" fmla="*/ 20 h 4"/>
                    <a:gd name="T2" fmla="*/ 0 w 6"/>
                    <a:gd name="T3" fmla="*/ 0 h 4"/>
                    <a:gd name="T4" fmla="*/ 38 w 6"/>
                    <a:gd name="T5" fmla="*/ 20 h 4"/>
                    <a:gd name="T6" fmla="*/ 0 60000 65536"/>
                    <a:gd name="T7" fmla="*/ 0 60000 65536"/>
                    <a:gd name="T8" fmla="*/ 0 60000 65536"/>
                  </a:gdLst>
                  <a:ahLst/>
                  <a:cxnLst>
                    <a:cxn ang="T6">
                      <a:pos x="T0" y="T1"/>
                    </a:cxn>
                    <a:cxn ang="T7">
                      <a:pos x="T2" y="T3"/>
                    </a:cxn>
                    <a:cxn ang="T8">
                      <a:pos x="T4" y="T5"/>
                    </a:cxn>
                  </a:cxnLst>
                  <a:rect l="0" t="0" r="r" b="b"/>
                  <a:pathLst>
                    <a:path w="6" h="4">
                      <a:moveTo>
                        <a:pt x="6" y="3"/>
                      </a:moveTo>
                      <a:cubicBezTo>
                        <a:pt x="4" y="2"/>
                        <a:pt x="0" y="4"/>
                        <a:pt x="0" y="0"/>
                      </a:cubicBezTo>
                      <a:cubicBezTo>
                        <a:pt x="2" y="1"/>
                        <a:pt x="5" y="1"/>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2" name="Freeform 9"/>
                <p:cNvSpPr/>
                <p:nvPr/>
              </p:nvSpPr>
              <p:spPr bwMode="auto">
                <a:xfrm>
                  <a:off x="3006" y="2049"/>
                  <a:ext cx="5" cy="9"/>
                </a:xfrm>
                <a:custGeom>
                  <a:avLst/>
                  <a:gdLst>
                    <a:gd name="T0" fmla="*/ 8 w 2"/>
                    <a:gd name="T1" fmla="*/ 16 h 4"/>
                    <a:gd name="T2" fmla="*/ 0 w 2"/>
                    <a:gd name="T3" fmla="*/ 16 h 4"/>
                    <a:gd name="T4" fmla="*/ 13 w 2"/>
                    <a:gd name="T5" fmla="*/ 5 h 4"/>
                    <a:gd name="T6" fmla="*/ 8 w 2"/>
                    <a:gd name="T7" fmla="*/ 1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1" y="3"/>
                      </a:moveTo>
                      <a:cubicBezTo>
                        <a:pt x="2" y="4"/>
                        <a:pt x="0" y="3"/>
                        <a:pt x="0" y="3"/>
                      </a:cubicBezTo>
                      <a:cubicBezTo>
                        <a:pt x="1" y="2"/>
                        <a:pt x="1" y="0"/>
                        <a:pt x="2" y="1"/>
                      </a:cubicBezTo>
                      <a:cubicBezTo>
                        <a:pt x="1" y="1"/>
                        <a:pt x="2" y="2"/>
                        <a:pt x="1"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3" name="Freeform 10"/>
                <p:cNvSpPr/>
                <p:nvPr/>
              </p:nvSpPr>
              <p:spPr bwMode="auto">
                <a:xfrm>
                  <a:off x="2962" y="2054"/>
                  <a:ext cx="16" cy="11"/>
                </a:xfrm>
                <a:custGeom>
                  <a:avLst/>
                  <a:gdLst>
                    <a:gd name="T0" fmla="*/ 0 w 7"/>
                    <a:gd name="T1" fmla="*/ 24 h 5"/>
                    <a:gd name="T2" fmla="*/ 37 w 7"/>
                    <a:gd name="T3" fmla="*/ 0 h 5"/>
                    <a:gd name="T4" fmla="*/ 0 w 7"/>
                    <a:gd name="T5" fmla="*/ 24 h 5"/>
                    <a:gd name="T6" fmla="*/ 0 60000 65536"/>
                    <a:gd name="T7" fmla="*/ 0 60000 65536"/>
                    <a:gd name="T8" fmla="*/ 0 60000 65536"/>
                  </a:gdLst>
                  <a:ahLst/>
                  <a:cxnLst>
                    <a:cxn ang="T6">
                      <a:pos x="T0" y="T1"/>
                    </a:cxn>
                    <a:cxn ang="T7">
                      <a:pos x="T2" y="T3"/>
                    </a:cxn>
                    <a:cxn ang="T8">
                      <a:pos x="T4" y="T5"/>
                    </a:cxn>
                  </a:cxnLst>
                  <a:rect l="0" t="0" r="r" b="b"/>
                  <a:pathLst>
                    <a:path w="7" h="5">
                      <a:moveTo>
                        <a:pt x="0" y="5"/>
                      </a:moveTo>
                      <a:cubicBezTo>
                        <a:pt x="0" y="3"/>
                        <a:pt x="4" y="1"/>
                        <a:pt x="7"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4" name="Freeform 11"/>
                <p:cNvSpPr/>
                <p:nvPr/>
              </p:nvSpPr>
              <p:spPr bwMode="auto">
                <a:xfrm>
                  <a:off x="2912" y="2046"/>
                  <a:ext cx="7" cy="8"/>
                </a:xfrm>
                <a:custGeom>
                  <a:avLst/>
                  <a:gdLst>
                    <a:gd name="T0" fmla="*/ 12 w 3"/>
                    <a:gd name="T1" fmla="*/ 21 h 3"/>
                    <a:gd name="T2" fmla="*/ 12 w 3"/>
                    <a:gd name="T3" fmla="*/ 0 h 3"/>
                    <a:gd name="T4" fmla="*/ 12 w 3"/>
                    <a:gd name="T5" fmla="*/ 21 h 3"/>
                    <a:gd name="T6" fmla="*/ 0 60000 65536"/>
                    <a:gd name="T7" fmla="*/ 0 60000 65536"/>
                    <a:gd name="T8" fmla="*/ 0 60000 65536"/>
                  </a:gdLst>
                  <a:ahLst/>
                  <a:cxnLst>
                    <a:cxn ang="T6">
                      <a:pos x="T0" y="T1"/>
                    </a:cxn>
                    <a:cxn ang="T7">
                      <a:pos x="T2" y="T3"/>
                    </a:cxn>
                    <a:cxn ang="T8">
                      <a:pos x="T4" y="T5"/>
                    </a:cxn>
                  </a:cxnLst>
                  <a:rect l="0" t="0" r="r" b="b"/>
                  <a:pathLst>
                    <a:path w="3" h="3">
                      <a:moveTo>
                        <a:pt x="2" y="3"/>
                      </a:moveTo>
                      <a:cubicBezTo>
                        <a:pt x="0" y="2"/>
                        <a:pt x="0" y="1"/>
                        <a:pt x="2" y="0"/>
                      </a:cubicBezTo>
                      <a:cubicBezTo>
                        <a:pt x="3" y="2"/>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5" name="Freeform 12"/>
                <p:cNvSpPr/>
                <p:nvPr/>
              </p:nvSpPr>
              <p:spPr bwMode="auto">
                <a:xfrm>
                  <a:off x="2907" y="2056"/>
                  <a:ext cx="7" cy="9"/>
                </a:xfrm>
                <a:custGeom>
                  <a:avLst/>
                  <a:gdLst>
                    <a:gd name="T0" fmla="*/ 16 w 3"/>
                    <a:gd name="T1" fmla="*/ 20 h 4"/>
                    <a:gd name="T2" fmla="*/ 0 w 3"/>
                    <a:gd name="T3" fmla="*/ 11 h 4"/>
                    <a:gd name="T4" fmla="*/ 16 w 3"/>
                    <a:gd name="T5" fmla="*/ 20 h 4"/>
                    <a:gd name="T6" fmla="*/ 0 60000 65536"/>
                    <a:gd name="T7" fmla="*/ 0 60000 65536"/>
                    <a:gd name="T8" fmla="*/ 0 60000 65536"/>
                  </a:gdLst>
                  <a:ahLst/>
                  <a:cxnLst>
                    <a:cxn ang="T6">
                      <a:pos x="T0" y="T1"/>
                    </a:cxn>
                    <a:cxn ang="T7">
                      <a:pos x="T2" y="T3"/>
                    </a:cxn>
                    <a:cxn ang="T8">
                      <a:pos x="T4" y="T5"/>
                    </a:cxn>
                  </a:cxnLst>
                  <a:rect l="0" t="0" r="r" b="b"/>
                  <a:pathLst>
                    <a:path w="3" h="4">
                      <a:moveTo>
                        <a:pt x="3" y="4"/>
                      </a:moveTo>
                      <a:cubicBezTo>
                        <a:pt x="1" y="4"/>
                        <a:pt x="0" y="3"/>
                        <a:pt x="0" y="2"/>
                      </a:cubicBezTo>
                      <a:cubicBezTo>
                        <a:pt x="0" y="3"/>
                        <a:pt x="3" y="0"/>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6" name="Freeform 13"/>
                <p:cNvSpPr/>
                <p:nvPr/>
              </p:nvSpPr>
              <p:spPr bwMode="auto">
                <a:xfrm>
                  <a:off x="2813" y="2042"/>
                  <a:ext cx="9" cy="9"/>
                </a:xfrm>
                <a:custGeom>
                  <a:avLst/>
                  <a:gdLst>
                    <a:gd name="T0" fmla="*/ 16 w 4"/>
                    <a:gd name="T1" fmla="*/ 16 h 4"/>
                    <a:gd name="T2" fmla="*/ 0 w 4"/>
                    <a:gd name="T3" fmla="*/ 11 h 4"/>
                    <a:gd name="T4" fmla="*/ 16 w 4"/>
                    <a:gd name="T5" fmla="*/ 16 h 4"/>
                    <a:gd name="T6" fmla="*/ 0 60000 65536"/>
                    <a:gd name="T7" fmla="*/ 0 60000 65536"/>
                    <a:gd name="T8" fmla="*/ 0 60000 65536"/>
                  </a:gdLst>
                  <a:ahLst/>
                  <a:cxnLst>
                    <a:cxn ang="T6">
                      <a:pos x="T0" y="T1"/>
                    </a:cxn>
                    <a:cxn ang="T7">
                      <a:pos x="T2" y="T3"/>
                    </a:cxn>
                    <a:cxn ang="T8">
                      <a:pos x="T4" y="T5"/>
                    </a:cxn>
                  </a:cxnLst>
                  <a:rect l="0" t="0" r="r" b="b"/>
                  <a:pathLst>
                    <a:path w="4" h="4">
                      <a:moveTo>
                        <a:pt x="3" y="3"/>
                      </a:moveTo>
                      <a:cubicBezTo>
                        <a:pt x="2" y="3"/>
                        <a:pt x="0" y="4"/>
                        <a:pt x="0" y="2"/>
                      </a:cubicBezTo>
                      <a:cubicBezTo>
                        <a:pt x="0" y="4"/>
                        <a:pt x="4" y="0"/>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7" name="Freeform 14"/>
                <p:cNvSpPr/>
                <p:nvPr/>
              </p:nvSpPr>
              <p:spPr bwMode="auto">
                <a:xfrm>
                  <a:off x="2770" y="2042"/>
                  <a:ext cx="7" cy="7"/>
                </a:xfrm>
                <a:custGeom>
                  <a:avLst/>
                  <a:gdLst>
                    <a:gd name="T0" fmla="*/ 16 w 3"/>
                    <a:gd name="T1" fmla="*/ 16 h 3"/>
                    <a:gd name="T2" fmla="*/ 5 w 3"/>
                    <a:gd name="T3" fmla="*/ 12 h 3"/>
                    <a:gd name="T4" fmla="*/ 16 w 3"/>
                    <a:gd name="T5" fmla="*/ 0 h 3"/>
                    <a:gd name="T6" fmla="*/ 16 w 3"/>
                    <a:gd name="T7" fmla="*/ 1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3" y="3"/>
                      </a:moveTo>
                      <a:cubicBezTo>
                        <a:pt x="2" y="2"/>
                        <a:pt x="2" y="2"/>
                        <a:pt x="1" y="2"/>
                      </a:cubicBezTo>
                      <a:cubicBezTo>
                        <a:pt x="0" y="1"/>
                        <a:pt x="2" y="0"/>
                        <a:pt x="3" y="0"/>
                      </a:cubicBezTo>
                      <a:lnTo>
                        <a:pt x="3"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8" name="Freeform 15"/>
                <p:cNvSpPr/>
                <p:nvPr/>
              </p:nvSpPr>
              <p:spPr bwMode="auto">
                <a:xfrm>
                  <a:off x="2494" y="1409"/>
                  <a:ext cx="5" cy="4"/>
                </a:xfrm>
                <a:custGeom>
                  <a:avLst/>
                  <a:gdLst>
                    <a:gd name="T0" fmla="*/ 5 w 5"/>
                    <a:gd name="T1" fmla="*/ 0 h 4"/>
                    <a:gd name="T2" fmla="*/ 5 w 5"/>
                    <a:gd name="T3" fmla="*/ 4 h 4"/>
                    <a:gd name="T4" fmla="*/ 0 w 5"/>
                    <a:gd name="T5" fmla="*/ 2 h 4"/>
                    <a:gd name="T6" fmla="*/ 5 w 5"/>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0"/>
                      </a:moveTo>
                      <a:lnTo>
                        <a:pt x="5" y="4"/>
                      </a:lnTo>
                      <a:lnTo>
                        <a:pt x="0" y="2"/>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09" name="Freeform 16"/>
                <p:cNvSpPr/>
                <p:nvPr/>
              </p:nvSpPr>
              <p:spPr bwMode="auto">
                <a:xfrm>
                  <a:off x="2789" y="1201"/>
                  <a:ext cx="5" cy="9"/>
                </a:xfrm>
                <a:custGeom>
                  <a:avLst/>
                  <a:gdLst>
                    <a:gd name="T0" fmla="*/ 0 w 2"/>
                    <a:gd name="T1" fmla="*/ 11 h 4"/>
                    <a:gd name="T2" fmla="*/ 13 w 2"/>
                    <a:gd name="T3" fmla="*/ 16 h 4"/>
                    <a:gd name="T4" fmla="*/ 0 w 2"/>
                    <a:gd name="T5" fmla="*/ 11 h 4"/>
                    <a:gd name="T6" fmla="*/ 0 60000 65536"/>
                    <a:gd name="T7" fmla="*/ 0 60000 65536"/>
                    <a:gd name="T8" fmla="*/ 0 60000 65536"/>
                  </a:gdLst>
                  <a:ahLst/>
                  <a:cxnLst>
                    <a:cxn ang="T6">
                      <a:pos x="T0" y="T1"/>
                    </a:cxn>
                    <a:cxn ang="T7">
                      <a:pos x="T2" y="T3"/>
                    </a:cxn>
                    <a:cxn ang="T8">
                      <a:pos x="T4" y="T5"/>
                    </a:cxn>
                  </a:cxnLst>
                  <a:rect l="0" t="0" r="r" b="b"/>
                  <a:pathLst>
                    <a:path w="2" h="4">
                      <a:moveTo>
                        <a:pt x="0" y="2"/>
                      </a:moveTo>
                      <a:cubicBezTo>
                        <a:pt x="2" y="0"/>
                        <a:pt x="2" y="3"/>
                        <a:pt x="2" y="3"/>
                      </a:cubicBezTo>
                      <a:cubicBezTo>
                        <a:pt x="0" y="4"/>
                        <a:pt x="2" y="1"/>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10" name="Freeform 17"/>
                <p:cNvSpPr/>
                <p:nvPr/>
              </p:nvSpPr>
              <p:spPr bwMode="auto">
                <a:xfrm>
                  <a:off x="2988" y="1177"/>
                  <a:ext cx="2" cy="9"/>
                </a:xfrm>
                <a:custGeom>
                  <a:avLst/>
                  <a:gdLst>
                    <a:gd name="T0" fmla="*/ 2 w 2"/>
                    <a:gd name="T1" fmla="*/ 9 h 9"/>
                    <a:gd name="T2" fmla="*/ 0 w 2"/>
                    <a:gd name="T3" fmla="*/ 9 h 9"/>
                    <a:gd name="T4" fmla="*/ 2 w 2"/>
                    <a:gd name="T5" fmla="*/ 0 h 9"/>
                    <a:gd name="T6" fmla="*/ 2 w 2"/>
                    <a:gd name="T7" fmla="*/ 9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9">
                      <a:moveTo>
                        <a:pt x="2" y="9"/>
                      </a:moveTo>
                      <a:lnTo>
                        <a:pt x="0" y="9"/>
                      </a:lnTo>
                      <a:lnTo>
                        <a:pt x="2" y="0"/>
                      </a:lnTo>
                      <a:lnTo>
                        <a:pt x="2" y="9"/>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298" name="矩形 16"/>
              <p:cNvSpPr>
                <a:spLocks noChangeArrowheads="1"/>
              </p:cNvSpPr>
              <p:nvPr/>
            </p:nvSpPr>
            <p:spPr bwMode="auto">
              <a:xfrm>
                <a:off x="6182628" y="1157036"/>
                <a:ext cx="6960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a:solidFill>
                      <a:srgbClr val="FF0000"/>
                    </a:solidFill>
                    <a:latin typeface="隶书" panose="02010509060101010101" pitchFamily="49" charset="-122"/>
                    <a:ea typeface="隶书" panose="02010509060101010101" pitchFamily="49" charset="-122"/>
                  </a:rPr>
                  <a:t>一</a:t>
                </a:r>
                <a:endParaRPr lang="zh-CN" altLang="en-US" sz="4000">
                  <a:solidFill>
                    <a:srgbClr val="FF0000"/>
                  </a:solidFill>
                  <a:latin typeface="隶书" panose="02010509060101010101" pitchFamily="49" charset="-122"/>
                  <a:ea typeface="隶书" panose="02010509060101010101" pitchFamily="49" charset="-122"/>
                </a:endParaRPr>
              </a:p>
            </p:txBody>
          </p:sp>
        </p:grpSp>
        <p:sp>
          <p:nvSpPr>
            <p:cNvPr id="79" name="标题 1"/>
            <p:cNvSpPr txBox="1"/>
            <p:nvPr/>
          </p:nvSpPr>
          <p:spPr bwMode="auto">
            <a:xfrm>
              <a:off x="3508474" y="2242939"/>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2400">
                  <a:latin typeface="隶书" panose="02010509060101010101" pitchFamily="49" charset="-122"/>
                  <a:ea typeface="隶书" panose="02010509060101010101" pitchFamily="49" charset="-122"/>
                </a:rPr>
                <a:t>单击添加标题</a:t>
              </a:r>
              <a:endParaRPr lang="zh-CN" altLang="en-US" sz="240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添加标题</a:t>
            </a:r>
            <a:endParaRPr lang="zh-CN" altLang="en-US" sz="4000"/>
          </a:p>
        </p:txBody>
      </p:sp>
      <p:cxnSp>
        <p:nvCxnSpPr>
          <p:cNvPr id="15" name="直接连接符 14"/>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bwMode="auto">
          <a:xfrm>
            <a:off x="6630988" y="1184275"/>
            <a:ext cx="939800" cy="925513"/>
            <a:chOff x="3144044" y="1034918"/>
            <a:chExt cx="2855912" cy="2809875"/>
          </a:xfrm>
        </p:grpSpPr>
        <p:pic>
          <p:nvPicPr>
            <p:cNvPr id="17" name="Picture 3" descr="C:\Documents and Settings\Administrator\桌面\111.png"/>
            <p:cNvPicPr>
              <a:picLocks noChangeAspect="1" noChangeArrowheads="1"/>
            </p:cNvPicPr>
            <p:nvPr/>
          </p:nvPicPr>
          <p:blipFill>
            <a:blip r:embed="rId1"/>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303107" y="1256180"/>
              <a:ext cx="2431746" cy="2522923"/>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48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48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grpSp>
        <p:nvGrpSpPr>
          <p:cNvPr id="19" name="组合 18"/>
          <p:cNvGrpSpPr/>
          <p:nvPr/>
        </p:nvGrpSpPr>
        <p:grpSpPr bwMode="auto">
          <a:xfrm>
            <a:off x="1093788" y="1050925"/>
            <a:ext cx="5133975" cy="998538"/>
            <a:chOff x="1093002" y="1050500"/>
            <a:chExt cx="5135182" cy="999396"/>
          </a:xfrm>
        </p:grpSpPr>
        <p:grpSp>
          <p:nvGrpSpPr>
            <p:cNvPr id="11296" name="组合 19"/>
            <p:cNvGrpSpPr/>
            <p:nvPr/>
          </p:nvGrpSpPr>
          <p:grpSpPr bwMode="auto">
            <a:xfrm>
              <a:off x="1093002" y="1050500"/>
              <a:ext cx="4705093" cy="999396"/>
              <a:chOff x="1093002" y="1188567"/>
              <a:chExt cx="4705093" cy="999396"/>
            </a:xfrm>
          </p:grpSpPr>
          <p:sp>
            <p:nvSpPr>
              <p:cNvPr id="22" name="矩形 21"/>
              <p:cNvSpPr/>
              <p:nvPr/>
            </p:nvSpPr>
            <p:spPr>
              <a:xfrm>
                <a:off x="3203848" y="1429860"/>
                <a:ext cx="2594247" cy="57857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隶书" panose="02010509060101010101" pitchFamily="49" charset="-122"/>
                    <a:ea typeface="隶书" panose="02010509060101010101" pitchFamily="49" charset="-122"/>
                  </a:rPr>
                  <a:t>点击添加标题</a:t>
                </a: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11299" name="矩形 22"/>
              <p:cNvSpPr>
                <a:spLocks noChangeArrowheads="1"/>
              </p:cNvSpPr>
              <p:nvPr/>
            </p:nvSpPr>
            <p:spPr bwMode="auto">
              <a:xfrm>
                <a:off x="1093002" y="118856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endParaRPr lang="zh-CN" altLang="en-US" sz="1800">
                  <a:latin typeface="隶书" panose="02010509060101010101" pitchFamily="49" charset="-122"/>
                  <a:ea typeface="隶书" panose="02010509060101010101" pitchFamily="49" charset="-122"/>
                </a:endParaRPr>
              </a:p>
            </p:txBody>
          </p:sp>
          <p:sp>
            <p:nvSpPr>
              <p:cNvPr id="11300" name="矩形 23"/>
              <p:cNvSpPr>
                <a:spLocks noChangeArrowheads="1"/>
              </p:cNvSpPr>
              <p:nvPr/>
            </p:nvSpPr>
            <p:spPr bwMode="auto">
              <a:xfrm>
                <a:off x="1093002" y="181863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endParaRPr lang="zh-CN" altLang="en-US" sz="1800">
                  <a:latin typeface="隶书" panose="02010509060101010101" pitchFamily="49" charset="-122"/>
                  <a:ea typeface="隶书" panose="02010509060101010101" pitchFamily="49" charset="-122"/>
                </a:endParaRPr>
              </a:p>
            </p:txBody>
          </p:sp>
          <p:grpSp>
            <p:nvGrpSpPr>
              <p:cNvPr id="11301" name="组合 24"/>
              <p:cNvGrpSpPr/>
              <p:nvPr/>
            </p:nvGrpSpPr>
            <p:grpSpPr bwMode="auto">
              <a:xfrm>
                <a:off x="2662662" y="1429860"/>
                <a:ext cx="541186" cy="578572"/>
                <a:chOff x="2662662" y="1429860"/>
                <a:chExt cx="541186" cy="578572"/>
              </a:xfrm>
            </p:grpSpPr>
            <p:cxnSp>
              <p:nvCxnSpPr>
                <p:cNvPr id="26" name="肘形连接符 25"/>
                <p:cNvCxnSpPr/>
                <p:nvPr/>
              </p:nvCxnSpPr>
              <p:spPr>
                <a:xfrm>
                  <a:off x="2660232" y="1430074"/>
                  <a:ext cx="543052" cy="28917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933347" y="1719248"/>
                  <a:ext cx="0" cy="289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660232" y="2003655"/>
                  <a:ext cx="2731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21" name="直接连接符 20"/>
            <p:cNvCxnSpPr>
              <a:stCxn id="22" idx="3"/>
            </p:cNvCxnSpPr>
            <p:nvPr/>
          </p:nvCxnSpPr>
          <p:spPr>
            <a:xfrm>
              <a:off x="5797870" y="1581181"/>
              <a:ext cx="430314"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bwMode="auto">
          <a:xfrm>
            <a:off x="1093788" y="3490913"/>
            <a:ext cx="5989637" cy="998537"/>
            <a:chOff x="1093002" y="3490253"/>
            <a:chExt cx="5990970" cy="999396"/>
          </a:xfrm>
        </p:grpSpPr>
        <p:grpSp>
          <p:nvGrpSpPr>
            <p:cNvPr id="11287" name="组合 29"/>
            <p:cNvGrpSpPr/>
            <p:nvPr/>
          </p:nvGrpSpPr>
          <p:grpSpPr bwMode="auto">
            <a:xfrm>
              <a:off x="1093002" y="3490253"/>
              <a:ext cx="4705093" cy="999396"/>
              <a:chOff x="1093002" y="3175221"/>
              <a:chExt cx="4705093" cy="999396"/>
            </a:xfrm>
          </p:grpSpPr>
          <p:sp>
            <p:nvSpPr>
              <p:cNvPr id="32" name="矩形 31"/>
              <p:cNvSpPr/>
              <p:nvPr/>
            </p:nvSpPr>
            <p:spPr>
              <a:xfrm>
                <a:off x="3203848" y="3411379"/>
                <a:ext cx="2594247" cy="57857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隶书" panose="02010509060101010101" pitchFamily="49" charset="-122"/>
                    <a:ea typeface="隶书" panose="02010509060101010101" pitchFamily="49" charset="-122"/>
                  </a:rPr>
                  <a:t>点击添加标题</a:t>
                </a: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11290" name="矩形 32"/>
              <p:cNvSpPr>
                <a:spLocks noChangeArrowheads="1"/>
              </p:cNvSpPr>
              <p:nvPr/>
            </p:nvSpPr>
            <p:spPr bwMode="auto">
              <a:xfrm>
                <a:off x="1093002" y="317522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endParaRPr lang="zh-CN" altLang="en-US" sz="1800">
                  <a:latin typeface="隶书" panose="02010509060101010101" pitchFamily="49" charset="-122"/>
                  <a:ea typeface="隶书" panose="02010509060101010101" pitchFamily="49" charset="-122"/>
                </a:endParaRPr>
              </a:p>
            </p:txBody>
          </p:sp>
          <p:sp>
            <p:nvSpPr>
              <p:cNvPr id="11291" name="矩形 33"/>
              <p:cNvSpPr>
                <a:spLocks noChangeArrowheads="1"/>
              </p:cNvSpPr>
              <p:nvPr/>
            </p:nvSpPr>
            <p:spPr bwMode="auto">
              <a:xfrm>
                <a:off x="1093002" y="3805285"/>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endParaRPr lang="zh-CN" altLang="en-US" sz="1800">
                  <a:latin typeface="隶书" panose="02010509060101010101" pitchFamily="49" charset="-122"/>
                  <a:ea typeface="隶书" panose="02010509060101010101" pitchFamily="49" charset="-122"/>
                </a:endParaRPr>
              </a:p>
            </p:txBody>
          </p:sp>
          <p:grpSp>
            <p:nvGrpSpPr>
              <p:cNvPr id="11292" name="组合 34"/>
              <p:cNvGrpSpPr/>
              <p:nvPr/>
            </p:nvGrpSpPr>
            <p:grpSpPr bwMode="auto">
              <a:xfrm>
                <a:off x="2662662" y="3416514"/>
                <a:ext cx="541186" cy="578572"/>
                <a:chOff x="2662662" y="1429860"/>
                <a:chExt cx="541186" cy="578572"/>
              </a:xfrm>
            </p:grpSpPr>
            <p:cxnSp>
              <p:nvCxnSpPr>
                <p:cNvPr id="36" name="肘形连接符 35"/>
                <p:cNvCxnSpPr/>
                <p:nvPr/>
              </p:nvCxnSpPr>
              <p:spPr>
                <a:xfrm>
                  <a:off x="2660212" y="1430074"/>
                  <a:ext cx="543045" cy="28917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933323" y="1719248"/>
                  <a:ext cx="0" cy="289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2660212" y="2003654"/>
                  <a:ext cx="273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1" name="直接连接符 30"/>
            <p:cNvCxnSpPr/>
            <p:nvPr/>
          </p:nvCxnSpPr>
          <p:spPr>
            <a:xfrm>
              <a:off x="5797811" y="4044767"/>
              <a:ext cx="128616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bwMode="auto">
          <a:xfrm>
            <a:off x="1093788" y="2270125"/>
            <a:ext cx="5589587" cy="1000125"/>
            <a:chOff x="1093002" y="2270377"/>
            <a:chExt cx="5590861" cy="999396"/>
          </a:xfrm>
        </p:grpSpPr>
        <p:grpSp>
          <p:nvGrpSpPr>
            <p:cNvPr id="11276" name="组合 39"/>
            <p:cNvGrpSpPr/>
            <p:nvPr/>
          </p:nvGrpSpPr>
          <p:grpSpPr bwMode="auto">
            <a:xfrm>
              <a:off x="1093002" y="2270377"/>
              <a:ext cx="4705093" cy="999396"/>
              <a:chOff x="1093002" y="2181894"/>
              <a:chExt cx="4705093" cy="999396"/>
            </a:xfrm>
          </p:grpSpPr>
          <p:sp>
            <p:nvSpPr>
              <p:cNvPr id="44" name="矩形 43"/>
              <p:cNvSpPr/>
              <p:nvPr/>
            </p:nvSpPr>
            <p:spPr>
              <a:xfrm>
                <a:off x="3203848" y="2435112"/>
                <a:ext cx="2594247" cy="578572"/>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隶书" panose="02010509060101010101" pitchFamily="49" charset="-122"/>
                    <a:ea typeface="隶书" panose="02010509060101010101" pitchFamily="49" charset="-122"/>
                  </a:rPr>
                  <a:t>点击添加标题</a:t>
                </a: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11281" name="矩形 44"/>
              <p:cNvSpPr>
                <a:spLocks noChangeArrowheads="1"/>
              </p:cNvSpPr>
              <p:nvPr/>
            </p:nvSpPr>
            <p:spPr bwMode="auto">
              <a:xfrm>
                <a:off x="1093002" y="2181894"/>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endParaRPr lang="zh-CN" altLang="en-US" sz="1800">
                  <a:latin typeface="隶书" panose="02010509060101010101" pitchFamily="49" charset="-122"/>
                  <a:ea typeface="隶书" panose="02010509060101010101" pitchFamily="49" charset="-122"/>
                </a:endParaRPr>
              </a:p>
            </p:txBody>
          </p:sp>
          <p:sp>
            <p:nvSpPr>
              <p:cNvPr id="11282" name="矩形 45"/>
              <p:cNvSpPr>
                <a:spLocks noChangeArrowheads="1"/>
              </p:cNvSpPr>
              <p:nvPr/>
            </p:nvSpPr>
            <p:spPr bwMode="auto">
              <a:xfrm>
                <a:off x="1093002" y="281195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点击添加标题</a:t>
                </a:r>
                <a:endParaRPr lang="zh-CN" altLang="en-US" sz="1800">
                  <a:latin typeface="隶书" panose="02010509060101010101" pitchFamily="49" charset="-122"/>
                  <a:ea typeface="隶书" panose="02010509060101010101" pitchFamily="49" charset="-122"/>
                </a:endParaRPr>
              </a:p>
            </p:txBody>
          </p:sp>
          <p:grpSp>
            <p:nvGrpSpPr>
              <p:cNvPr id="11283" name="组合 46"/>
              <p:cNvGrpSpPr/>
              <p:nvPr/>
            </p:nvGrpSpPr>
            <p:grpSpPr bwMode="auto">
              <a:xfrm>
                <a:off x="2662662" y="2423187"/>
                <a:ext cx="541186" cy="578572"/>
                <a:chOff x="2662662" y="1429860"/>
                <a:chExt cx="541186" cy="578572"/>
              </a:xfrm>
            </p:grpSpPr>
            <p:cxnSp>
              <p:nvCxnSpPr>
                <p:cNvPr id="48" name="肘形连接符 47"/>
                <p:cNvCxnSpPr/>
                <p:nvPr/>
              </p:nvCxnSpPr>
              <p:spPr>
                <a:xfrm>
                  <a:off x="2660221" y="1429691"/>
                  <a:ext cx="543048" cy="29030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933334" y="1719992"/>
                  <a:ext cx="0" cy="288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660221" y="2003947"/>
                  <a:ext cx="2731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1277" name="组合 40"/>
            <p:cNvGrpSpPr/>
            <p:nvPr/>
          </p:nvGrpSpPr>
          <p:grpSpPr bwMode="auto">
            <a:xfrm>
              <a:off x="5798095" y="2357202"/>
              <a:ext cx="885768" cy="455679"/>
              <a:chOff x="5798095" y="2357202"/>
              <a:chExt cx="885768" cy="455679"/>
            </a:xfrm>
          </p:grpSpPr>
          <p:cxnSp>
            <p:nvCxnSpPr>
              <p:cNvPr id="42" name="直接连接符 41"/>
              <p:cNvCxnSpPr/>
              <p:nvPr/>
            </p:nvCxnSpPr>
            <p:spPr>
              <a:xfrm>
                <a:off x="5797836" y="2812907"/>
                <a:ext cx="43031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6228147" y="2357627"/>
                <a:ext cx="455716" cy="45528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cxnSp>
        <p:nvCxnSpPr>
          <p:cNvPr id="51" name="直接连接符 50"/>
          <p:cNvCxnSpPr/>
          <p:nvPr/>
        </p:nvCxnSpPr>
        <p:spPr>
          <a:xfrm flipH="1" flipV="1">
            <a:off x="7083425" y="2270125"/>
            <a:ext cx="17463" cy="1774825"/>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53" presetClass="entr" presetSubtype="16"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22" presetClass="entr" presetSubtype="2" fill="hold" nodeType="withEffect">
                                  <p:stCondLst>
                                    <p:cond delay="100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par>
                                <p:cTn id="17" presetID="22" presetClass="entr" presetSubtype="2" fill="hold" nodeType="withEffect">
                                  <p:stCondLst>
                                    <p:cond delay="1500"/>
                                  </p:stCondLst>
                                  <p:childTnLst>
                                    <p:set>
                                      <p:cBhvr>
                                        <p:cTn id="18" dur="1" fill="hold">
                                          <p:stCondLst>
                                            <p:cond delay="0"/>
                                          </p:stCondLst>
                                        </p:cTn>
                                        <p:tgtEl>
                                          <p:spTgt spid="39"/>
                                        </p:tgtEl>
                                        <p:attrNameLst>
                                          <p:attrName>style.visibility</p:attrName>
                                        </p:attrNameLst>
                                      </p:cBhvr>
                                      <p:to>
                                        <p:strVal val="visible"/>
                                      </p:to>
                                    </p:set>
                                    <p:animEffect transition="in" filter="wipe(right)">
                                      <p:cBhvr>
                                        <p:cTn id="19" dur="500"/>
                                        <p:tgtEl>
                                          <p:spTgt spid="39"/>
                                        </p:tgtEl>
                                      </p:cBhvr>
                                    </p:animEffect>
                                  </p:childTnLst>
                                </p:cTn>
                              </p:par>
                              <p:par>
                                <p:cTn id="20" presetID="22" presetClass="entr" presetSubtype="1" fill="hold" nodeType="withEffect">
                                  <p:stCondLst>
                                    <p:cond delay="2000"/>
                                  </p:stCondLst>
                                  <p:childTnLst>
                                    <p:set>
                                      <p:cBhvr>
                                        <p:cTn id="21" dur="1" fill="hold">
                                          <p:stCondLst>
                                            <p:cond delay="0"/>
                                          </p:stCondLst>
                                        </p:cTn>
                                        <p:tgtEl>
                                          <p:spTgt spid="51"/>
                                        </p:tgtEl>
                                        <p:attrNameLst>
                                          <p:attrName>style.visibility</p:attrName>
                                        </p:attrNameLst>
                                      </p:cBhvr>
                                      <p:to>
                                        <p:strVal val="visible"/>
                                      </p:to>
                                    </p:set>
                                    <p:animEffect transition="in" filter="wipe(up)">
                                      <p:cBhvr>
                                        <p:cTn id="22" dur="250"/>
                                        <p:tgtEl>
                                          <p:spTgt spid="51"/>
                                        </p:tgtEl>
                                      </p:cBhvr>
                                    </p:animEffect>
                                  </p:childTnLst>
                                </p:cTn>
                              </p:par>
                              <p:par>
                                <p:cTn id="23" presetID="22" presetClass="entr" presetSubtype="2" fill="hold" nodeType="withEffect">
                                  <p:stCondLst>
                                    <p:cond delay="225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添加标题</a:t>
            </a:r>
            <a:endParaRPr lang="zh-CN" altLang="en-US" sz="4000"/>
          </a:p>
        </p:txBody>
      </p:sp>
      <p:cxnSp>
        <p:nvCxnSpPr>
          <p:cNvPr id="15" name="直接连接符 14"/>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bwMode="auto">
          <a:xfrm>
            <a:off x="3101975" y="1260475"/>
            <a:ext cx="2855913" cy="2809875"/>
            <a:chOff x="3144044" y="1034918"/>
            <a:chExt cx="2855912" cy="2809875"/>
          </a:xfrm>
        </p:grpSpPr>
        <p:pic>
          <p:nvPicPr>
            <p:cNvPr id="17" name="Picture 3" descr="C:\Documents and Settings\Administrator\桌面\111.png"/>
            <p:cNvPicPr>
              <a:picLocks noChangeAspect="1" noChangeArrowheads="1"/>
            </p:cNvPicPr>
            <p:nvPr/>
          </p:nvPicPr>
          <p:blipFill>
            <a:blip r:embed="rId1"/>
            <a:srcRect/>
            <a:stretch>
              <a:fillRect/>
            </a:stretch>
          </p:blipFill>
          <p:spPr bwMode="auto">
            <a:xfrm>
              <a:off x="3144044" y="1034918"/>
              <a:ext cx="2855912" cy="28098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517865" y="1371421"/>
              <a:ext cx="2108268" cy="2400657"/>
            </a:xfrm>
            <a:prstGeom prst="rect">
              <a:avLst/>
            </a:prstGeom>
            <a:noFill/>
            <a:effectLst>
              <a:outerShdw blurRad="114300" dist="38100" algn="tl" rotWithShape="0">
                <a:prstClr val="black"/>
              </a:outerShdw>
            </a:effectLst>
          </p:spPr>
          <p:txBody>
            <a:bodyPr wrap="none">
              <a:spAutoFit/>
              <a:scene3d>
                <a:camera prst="orthographicFront"/>
                <a:lightRig rig="flat" dir="t"/>
              </a:scene3d>
              <a:sp3d extrusionH="57150" prstMaterial="matte">
                <a:bevelT w="38100" h="38100"/>
                <a:bevelB w="38100" h="38100" prst="angle"/>
              </a:sp3d>
            </a:bodyPr>
            <a:lstStyle/>
            <a:p>
              <a:pPr eaLnBrk="1" fontAlgn="auto" hangingPunct="1">
                <a:spcBef>
                  <a:spcPts val="0"/>
                </a:spcBef>
                <a:spcAft>
                  <a:spcPts val="0"/>
                </a:spcAft>
                <a:defRPr/>
              </a:pPr>
              <a:r>
                <a:rPr lang="zh-CN" altLang="en-US" sz="1500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rPr>
                <a:t>凤</a:t>
              </a:r>
              <a:endParaRPr lang="zh-CN" altLang="en-US" sz="15000" dirty="0">
                <a:ln w="73025" cmpd="sng">
                  <a:noFill/>
                </a:ln>
                <a:gradFill flip="none" rotWithShape="1">
                  <a:gsLst>
                    <a:gs pos="0">
                      <a:schemeClr val="bg1">
                        <a:lumMod val="85000"/>
                        <a:alpha val="0"/>
                      </a:schemeClr>
                    </a:gs>
                    <a:gs pos="35000">
                      <a:schemeClr val="bg1"/>
                    </a:gs>
                    <a:gs pos="100000">
                      <a:schemeClr val="bg1">
                        <a:lumMod val="75000"/>
                        <a:alpha val="66000"/>
                      </a:schemeClr>
                    </a:gs>
                  </a:gsLst>
                  <a:lin ang="2700000" scaled="1"/>
                  <a:tileRect/>
                </a:gradFill>
                <a:effectLst>
                  <a:outerShdw blurRad="50800" dist="38100" dir="5400000" algn="t" rotWithShape="0">
                    <a:prstClr val="black"/>
                  </a:outerShdw>
                </a:effectLst>
                <a:latin typeface="迷你简黄草" panose="03000509000000000000" pitchFamily="65" charset="-122"/>
                <a:ea typeface="迷你简黄草" panose="03000509000000000000" pitchFamily="65" charset="-122"/>
              </a:endParaRPr>
            </a:p>
          </p:txBody>
        </p:sp>
      </p:grpSp>
      <p:pic>
        <p:nvPicPr>
          <p:cNvPr id="19" name="Picture 6" descr="C:\Documents and Settings\Administrator\桌面\未标题-1-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7888" y="2973388"/>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 descr="C:\Documents and Settings\Administrator\桌面\未标题-1-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7888" y="882650"/>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8" descr="C:\Documents and Settings\Administrator\桌面\未标题-1-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3225" y="2973388"/>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C:\Documents and Settings\Administrator\桌面\未标题-1-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3225" y="884238"/>
            <a:ext cx="1428750"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标题 1"/>
          <p:cNvSpPr txBox="1"/>
          <p:nvPr/>
        </p:nvSpPr>
        <p:spPr bwMode="auto">
          <a:xfrm>
            <a:off x="847725" y="2246313"/>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endParaRPr lang="zh-CN" altLang="en-US" sz="1800">
              <a:latin typeface="隶书" panose="02010509060101010101" pitchFamily="49" charset="-122"/>
              <a:ea typeface="隶书" panose="02010509060101010101" pitchFamily="49" charset="-122"/>
            </a:endParaRPr>
          </a:p>
        </p:txBody>
      </p:sp>
      <p:sp>
        <p:nvSpPr>
          <p:cNvPr id="24" name="标题 1"/>
          <p:cNvSpPr txBox="1"/>
          <p:nvPr/>
        </p:nvSpPr>
        <p:spPr bwMode="auto">
          <a:xfrm>
            <a:off x="847725" y="4276725"/>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endParaRPr lang="zh-CN" altLang="en-US" sz="1800">
              <a:latin typeface="隶书" panose="02010509060101010101" pitchFamily="49" charset="-122"/>
              <a:ea typeface="隶书" panose="02010509060101010101" pitchFamily="49" charset="-122"/>
            </a:endParaRPr>
          </a:p>
        </p:txBody>
      </p:sp>
      <p:sp>
        <p:nvSpPr>
          <p:cNvPr id="25" name="标题 1"/>
          <p:cNvSpPr txBox="1"/>
          <p:nvPr/>
        </p:nvSpPr>
        <p:spPr bwMode="auto">
          <a:xfrm>
            <a:off x="5175250" y="2246313"/>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endParaRPr lang="zh-CN" altLang="en-US" sz="1800">
              <a:latin typeface="隶书" panose="02010509060101010101" pitchFamily="49" charset="-122"/>
              <a:ea typeface="隶书" panose="02010509060101010101" pitchFamily="49" charset="-122"/>
            </a:endParaRPr>
          </a:p>
        </p:txBody>
      </p:sp>
      <p:sp>
        <p:nvSpPr>
          <p:cNvPr id="26" name="标题 1"/>
          <p:cNvSpPr txBox="1"/>
          <p:nvPr/>
        </p:nvSpPr>
        <p:spPr bwMode="auto">
          <a:xfrm>
            <a:off x="5175250" y="4276725"/>
            <a:ext cx="30797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a:latin typeface="隶书" panose="02010509060101010101" pitchFamily="49" charset="-122"/>
                <a:ea typeface="隶书" panose="02010509060101010101" pitchFamily="49" charset="-122"/>
              </a:rPr>
              <a:t>单击添加标题</a:t>
            </a:r>
            <a:endParaRPr lang="zh-CN" altLang="en-US" sz="1800">
              <a:latin typeface="隶书" panose="02010509060101010101" pitchFamily="49" charset="-122"/>
              <a:ea typeface="隶书" panose="02010509060101010101" pitchFamily="49" charset="-122"/>
            </a:endParaRPr>
          </a:p>
        </p:txBody>
      </p:sp>
      <p:grpSp>
        <p:nvGrpSpPr>
          <p:cNvPr id="27" name="组合 26"/>
          <p:cNvGrpSpPr/>
          <p:nvPr/>
        </p:nvGrpSpPr>
        <p:grpSpPr bwMode="auto">
          <a:xfrm>
            <a:off x="2387600" y="2667000"/>
            <a:ext cx="384175" cy="260350"/>
            <a:chOff x="2387528" y="2667613"/>
            <a:chExt cx="384272" cy="260404"/>
          </a:xfrm>
        </p:grpSpPr>
        <p:cxnSp>
          <p:nvCxnSpPr>
            <p:cNvPr id="28" name="直接连接符 27"/>
            <p:cNvCxnSpPr/>
            <p:nvPr/>
          </p:nvCxnSpPr>
          <p:spPr>
            <a:xfrm flipH="1">
              <a:off x="2387528" y="2667613"/>
              <a:ext cx="0" cy="26040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387528" y="2797815"/>
              <a:ext cx="38427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bwMode="auto">
          <a:xfrm>
            <a:off x="6288088" y="2667000"/>
            <a:ext cx="384175" cy="260350"/>
            <a:chOff x="2257589" y="2667613"/>
            <a:chExt cx="384271" cy="260404"/>
          </a:xfrm>
        </p:grpSpPr>
        <p:cxnSp>
          <p:nvCxnSpPr>
            <p:cNvPr id="31" name="直接连接符 30"/>
            <p:cNvCxnSpPr/>
            <p:nvPr/>
          </p:nvCxnSpPr>
          <p:spPr>
            <a:xfrm flipH="1">
              <a:off x="2641860" y="2667613"/>
              <a:ext cx="0" cy="26040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257589" y="2797815"/>
              <a:ext cx="38427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42"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par>
                                <p:cTn id="14" presetID="53" presetClass="entr" presetSubtype="528" fill="hold" nodeType="withEffect">
                                  <p:stCondLst>
                                    <p:cond delay="100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fltVal val="0.5"/>
                                          </p:val>
                                        </p:tav>
                                        <p:tav tm="100000">
                                          <p:val>
                                            <p:strVal val="#ppt_x"/>
                                          </p:val>
                                        </p:tav>
                                      </p:tavLst>
                                    </p:anim>
                                    <p:anim calcmode="lin" valueType="num">
                                      <p:cBhvr>
                                        <p:cTn id="20" dur="500" fill="hold"/>
                                        <p:tgtEl>
                                          <p:spTgt spid="22"/>
                                        </p:tgtEl>
                                        <p:attrNameLst>
                                          <p:attrName>ppt_y</p:attrName>
                                        </p:attrNameLst>
                                      </p:cBhvr>
                                      <p:tavLst>
                                        <p:tav tm="0">
                                          <p:val>
                                            <p:fltVal val="0.5"/>
                                          </p:val>
                                        </p:tav>
                                        <p:tav tm="100000">
                                          <p:val>
                                            <p:strVal val="#ppt_y"/>
                                          </p:val>
                                        </p:tav>
                                      </p:tavLst>
                                    </p:anim>
                                  </p:childTnLst>
                                </p:cTn>
                              </p:par>
                              <p:par>
                                <p:cTn id="21" presetID="12" presetClass="entr" presetSubtype="1" fill="hold" grpId="0" nodeType="withEffect">
                                  <p:stCondLst>
                                    <p:cond delay="15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ppt_y</p:attrName>
                                        </p:attrNameLst>
                                      </p:cBhvr>
                                      <p:tavLst>
                                        <p:tav tm="0">
                                          <p:val>
                                            <p:strVal val="#ppt_y-#ppt_h*1.125000"/>
                                          </p:val>
                                        </p:tav>
                                        <p:tav tm="100000">
                                          <p:val>
                                            <p:strVal val="#ppt_y"/>
                                          </p:val>
                                        </p:tav>
                                      </p:tavLst>
                                    </p:anim>
                                    <p:animEffect transition="in" filter="wipe(down)">
                                      <p:cBhvr>
                                        <p:cTn id="24" dur="500"/>
                                        <p:tgtEl>
                                          <p:spTgt spid="23"/>
                                        </p:tgtEl>
                                      </p:cBhvr>
                                    </p:animEffect>
                                  </p:childTnLst>
                                </p:cTn>
                              </p:par>
                              <p:par>
                                <p:cTn id="25" presetID="53" presetClass="entr" presetSubtype="528" fill="hold" nodeType="withEffect">
                                  <p:stCondLst>
                                    <p:cond delay="15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anim calcmode="lin" valueType="num">
                                      <p:cBhvr>
                                        <p:cTn id="30" dur="500" fill="hold"/>
                                        <p:tgtEl>
                                          <p:spTgt spid="20"/>
                                        </p:tgtEl>
                                        <p:attrNameLst>
                                          <p:attrName>ppt_x</p:attrName>
                                        </p:attrNameLst>
                                      </p:cBhvr>
                                      <p:tavLst>
                                        <p:tav tm="0">
                                          <p:val>
                                            <p:fltVal val="0.5"/>
                                          </p:val>
                                        </p:tav>
                                        <p:tav tm="100000">
                                          <p:val>
                                            <p:strVal val="#ppt_x"/>
                                          </p:val>
                                        </p:tav>
                                      </p:tavLst>
                                    </p:anim>
                                    <p:anim calcmode="lin" valueType="num">
                                      <p:cBhvr>
                                        <p:cTn id="31" dur="500" fill="hold"/>
                                        <p:tgtEl>
                                          <p:spTgt spid="20"/>
                                        </p:tgtEl>
                                        <p:attrNameLst>
                                          <p:attrName>ppt_y</p:attrName>
                                        </p:attrNameLst>
                                      </p:cBhvr>
                                      <p:tavLst>
                                        <p:tav tm="0">
                                          <p:val>
                                            <p:fltVal val="0.5"/>
                                          </p:val>
                                        </p:tav>
                                        <p:tav tm="100000">
                                          <p:val>
                                            <p:strVal val="#ppt_y"/>
                                          </p:val>
                                        </p:tav>
                                      </p:tavLst>
                                    </p:anim>
                                  </p:childTnLst>
                                </p:cTn>
                              </p:par>
                              <p:par>
                                <p:cTn id="32" presetID="12" presetClass="entr" presetSubtype="1" fill="hold" grpId="0" nodeType="withEffect">
                                  <p:stCondLst>
                                    <p:cond delay="20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ppt_y</p:attrName>
                                        </p:attrNameLst>
                                      </p:cBhvr>
                                      <p:tavLst>
                                        <p:tav tm="0">
                                          <p:val>
                                            <p:strVal val="#ppt_y-#ppt_h*1.125000"/>
                                          </p:val>
                                        </p:tav>
                                        <p:tav tm="100000">
                                          <p:val>
                                            <p:strVal val="#ppt_y"/>
                                          </p:val>
                                        </p:tav>
                                      </p:tavLst>
                                    </p:anim>
                                    <p:animEffect transition="in" filter="wipe(down)">
                                      <p:cBhvr>
                                        <p:cTn id="35" dur="500"/>
                                        <p:tgtEl>
                                          <p:spTgt spid="25"/>
                                        </p:tgtEl>
                                      </p:cBhvr>
                                    </p:animEffect>
                                  </p:childTnLst>
                                </p:cTn>
                              </p:par>
                              <p:par>
                                <p:cTn id="36" presetID="53" presetClass="entr" presetSubtype="528" fill="hold" nodeType="withEffect">
                                  <p:stCondLst>
                                    <p:cond delay="20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anim calcmode="lin" valueType="num">
                                      <p:cBhvr>
                                        <p:cTn id="41" dur="500" fill="hold"/>
                                        <p:tgtEl>
                                          <p:spTgt spid="21"/>
                                        </p:tgtEl>
                                        <p:attrNameLst>
                                          <p:attrName>ppt_x</p:attrName>
                                        </p:attrNameLst>
                                      </p:cBhvr>
                                      <p:tavLst>
                                        <p:tav tm="0">
                                          <p:val>
                                            <p:fltVal val="0.5"/>
                                          </p:val>
                                        </p:tav>
                                        <p:tav tm="100000">
                                          <p:val>
                                            <p:strVal val="#ppt_x"/>
                                          </p:val>
                                        </p:tav>
                                      </p:tavLst>
                                    </p:anim>
                                    <p:anim calcmode="lin" valueType="num">
                                      <p:cBhvr>
                                        <p:cTn id="42" dur="500" fill="hold"/>
                                        <p:tgtEl>
                                          <p:spTgt spid="21"/>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25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fltVal val="0.5"/>
                                          </p:val>
                                        </p:tav>
                                        <p:tav tm="100000">
                                          <p:val>
                                            <p:strVal val="#ppt_x"/>
                                          </p:val>
                                        </p:tav>
                                      </p:tavLst>
                                    </p:anim>
                                    <p:anim calcmode="lin" valueType="num">
                                      <p:cBhvr>
                                        <p:cTn id="49" dur="500" fill="hold"/>
                                        <p:tgtEl>
                                          <p:spTgt spid="19"/>
                                        </p:tgtEl>
                                        <p:attrNameLst>
                                          <p:attrName>ppt_y</p:attrName>
                                        </p:attrNameLst>
                                      </p:cBhvr>
                                      <p:tavLst>
                                        <p:tav tm="0">
                                          <p:val>
                                            <p:fltVal val="0.5"/>
                                          </p:val>
                                        </p:tav>
                                        <p:tav tm="100000">
                                          <p:val>
                                            <p:strVal val="#ppt_y"/>
                                          </p:val>
                                        </p:tav>
                                      </p:tavLst>
                                    </p:anim>
                                  </p:childTnLst>
                                </p:cTn>
                              </p:par>
                              <p:par>
                                <p:cTn id="50" presetID="12" presetClass="entr" presetSubtype="1"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p:tgtEl>
                                          <p:spTgt spid="24"/>
                                        </p:tgtEl>
                                        <p:attrNameLst>
                                          <p:attrName>ppt_y</p:attrName>
                                        </p:attrNameLst>
                                      </p:cBhvr>
                                      <p:tavLst>
                                        <p:tav tm="0">
                                          <p:val>
                                            <p:strVal val="#ppt_y-#ppt_h*1.125000"/>
                                          </p:val>
                                        </p:tav>
                                        <p:tav tm="100000">
                                          <p:val>
                                            <p:strVal val="#ppt_y"/>
                                          </p:val>
                                        </p:tav>
                                      </p:tavLst>
                                    </p:anim>
                                    <p:animEffect transition="in" filter="wipe(down)">
                                      <p:cBhvr>
                                        <p:cTn id="53" dur="500"/>
                                        <p:tgtEl>
                                          <p:spTgt spid="24"/>
                                        </p:tgtEl>
                                      </p:cBhvr>
                                    </p:animEffect>
                                  </p:childTnLst>
                                </p:cTn>
                              </p:par>
                              <p:par>
                                <p:cTn id="54" presetID="12" presetClass="entr" presetSubtype="1" fill="hold" grpId="0" nodeType="withEffect">
                                  <p:stCondLst>
                                    <p:cond delay="30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ppt_y</p:attrName>
                                        </p:attrNameLst>
                                      </p:cBhvr>
                                      <p:tavLst>
                                        <p:tav tm="0">
                                          <p:val>
                                            <p:strVal val="#ppt_y-#ppt_h*1.125000"/>
                                          </p:val>
                                        </p:tav>
                                        <p:tav tm="100000">
                                          <p:val>
                                            <p:strVal val="#ppt_y"/>
                                          </p:val>
                                        </p:tav>
                                      </p:tavLst>
                                    </p:anim>
                                    <p:animEffect transition="in" filter="wipe(down)">
                                      <p:cBhvr>
                                        <p:cTn id="57" dur="500"/>
                                        <p:tgtEl>
                                          <p:spTgt spid="26"/>
                                        </p:tgtEl>
                                      </p:cBhvr>
                                    </p:animEffect>
                                  </p:childTnLst>
                                </p:cTn>
                              </p:par>
                              <p:par>
                                <p:cTn id="58" presetID="10" presetClass="entr" presetSubtype="0" fill="hold" nodeType="withEffect">
                                  <p:stCondLst>
                                    <p:cond delay="300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nodeType="withEffect">
                                  <p:stCondLst>
                                    <p:cond delay="300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7956550" y="696913"/>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956550" y="132080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6550" y="1946275"/>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956550" y="696913"/>
            <a:ext cx="9017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4000" b="1">
                <a:latin typeface="迷你简黄草" panose="03000509000000000000" pitchFamily="65" charset="-122"/>
                <a:ea typeface="迷你简黄草" panose="03000509000000000000" pitchFamily="65" charset="-122"/>
              </a:rPr>
              <a:t>添加标题</a:t>
            </a:r>
            <a:endParaRPr lang="zh-CN" altLang="en-US" sz="4000"/>
          </a:p>
        </p:txBody>
      </p:sp>
      <p:cxnSp>
        <p:nvCxnSpPr>
          <p:cNvPr id="15" name="直接连接符 14"/>
          <p:cNvCxnSpPr/>
          <p:nvPr/>
        </p:nvCxnSpPr>
        <p:spPr>
          <a:xfrm>
            <a:off x="7956550" y="2571750"/>
            <a:ext cx="719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Picture 2" descr="C:\Documents and Settings\Administrator\My Documents\My Pictures\1\新建文件夹\m_131277469651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1024"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7" name="Picture 3" descr="C:\Documents and Settings\Administrator\My Documents\My Pictures\1\新建文件夹\m_13127747045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9202"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My Documents\My Pictures\1\新建文件夹\m_13127747822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7380"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pic>
        <p:nvPicPr>
          <p:cNvPr id="19" name="Picture 4" descr="C:\Documents and Settings\Administrator\My Documents\My Pictures\1\新建文件夹\m_131277473616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5559" y="830649"/>
            <a:ext cx="2286000" cy="2286000"/>
          </a:xfrm>
          <a:prstGeom prst="rect">
            <a:avLst/>
          </a:prstGeom>
          <a:noFill/>
          <a:ln w="3175">
            <a:solidFill>
              <a:schemeClr val="bg1"/>
            </a:solidFill>
          </a:ln>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20" name="矩形 19"/>
          <p:cNvSpPr/>
          <p:nvPr/>
        </p:nvSpPr>
        <p:spPr>
          <a:xfrm>
            <a:off x="1259632" y="3418477"/>
            <a:ext cx="6501927" cy="1200329"/>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1" name="矩形​​ 9"/>
          <p:cNvSpPr/>
          <p:nvPr/>
        </p:nvSpPr>
        <p:spPr>
          <a:xfrm>
            <a:off x="1258888" y="3417888"/>
            <a:ext cx="6265862" cy="1045351"/>
          </a:xfrm>
          <a:prstGeom prst="rect">
            <a:avLst/>
          </a:prstGeom>
        </p:spPr>
        <p:txBody>
          <a:bodyPr>
            <a:spAutoFit/>
          </a:bodyPr>
          <a:lstStyle/>
          <a:p>
            <a:pPr algn="just">
              <a:lnSpc>
                <a:spcPct val="120000"/>
              </a:lnSpc>
            </a:pPr>
            <a:r>
              <a:rPr lang="zh-CN" altLang="en-US" sz="1800">
                <a:solidFill>
                  <a:schemeClr val="tx1">
                    <a:lumMod val="75000"/>
                    <a:lumOff val="25000"/>
                  </a:schemeClr>
                </a:solidFill>
                <a:latin typeface="隶书" panose="02010509060101010101" pitchFamily="49" charset="-122"/>
                <a:ea typeface="隶书" panose="02010509060101010101" pitchFamily="49" charset="-122"/>
              </a:rPr>
              <a:t>请在这里输入您的文字内容请在这里输入您的文字内容请在这里输入您的文字内容请在这里输入您的文字内容请在这里输入您的文字内容</a:t>
            </a:r>
            <a:endParaRPr lang="en-US" altLang="zh-CN" sz="1800">
              <a:solidFill>
                <a:schemeClr val="tx1">
                  <a:lumMod val="75000"/>
                  <a:lumOff val="25000"/>
                </a:schemeClr>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12" presetClass="entr" presetSubtype="4"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nodeType="withEffect">
                                  <p:stCondLst>
                                    <p:cond delay="10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par>
                                <p:cTn id="17" presetID="12" presetClass="entr" presetSubtype="4" fill="hold" nodeType="withEffect">
                                  <p:stCondLst>
                                    <p:cond delay="15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up)">
                                      <p:cBhvr>
                                        <p:cTn id="20" dur="500"/>
                                        <p:tgtEl>
                                          <p:spTgt spid="18"/>
                                        </p:tgtEl>
                                      </p:cBhvr>
                                    </p:animEffect>
                                  </p:childTnLst>
                                </p:cTn>
                              </p:par>
                              <p:par>
                                <p:cTn id="21" presetID="12" presetClass="entr" presetSubtype="4" fill="hold" nodeType="withEffect">
                                  <p:stCondLst>
                                    <p:cond delay="2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par>
                                <p:cTn id="25" presetID="22" presetClass="entr" presetSubtype="1" fill="hold" nodeType="withEffect">
                                  <p:stCondLst>
                                    <p:cond delay="250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1" fill="hold" grpId="0" nodeType="withEffect">
                                  <p:stCondLst>
                                    <p:cond delay="3000"/>
                                  </p:stCondLst>
                                  <p:childTnLst>
                                    <p:set>
                                      <p:cBhvr>
                                        <p:cTn id="29" dur="1" fill="hold">
                                          <p:stCondLst>
                                            <p:cond delay="0"/>
                                          </p:stCondLst>
                                        </p:cTn>
                                        <p:tgtEl>
                                          <p:spTgt spid="21"/>
                                        </p:tgtEl>
                                        <p:attrNameLst>
                                          <p:attrName>style.visibility</p:attrName>
                                        </p:attrNameLst>
                                      </p:cBhvr>
                                      <p:to>
                                        <p:strVal val="visible"/>
                                      </p:to>
                                    </p:set>
                                    <p:animEffect transition="in" filter="wipe(up)">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77"/>
          <p:cNvSpPr/>
          <p:nvPr/>
        </p:nvSpPr>
        <p:spPr>
          <a:xfrm>
            <a:off x="3018742" y="1275606"/>
            <a:ext cx="1133625" cy="369324"/>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rPr>
              <a:t>添加标题</a:t>
            </a:r>
            <a:endParaRPr lang="en-US" altLang="x-none"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endParaRPr>
          </a:p>
        </p:txBody>
      </p:sp>
      <p:sp>
        <p:nvSpPr>
          <p:cNvPr id="22" name="矩形 78"/>
          <p:cNvSpPr/>
          <p:nvPr/>
        </p:nvSpPr>
        <p:spPr>
          <a:xfrm>
            <a:off x="1588554" y="1656606"/>
            <a:ext cx="2563813" cy="430887"/>
          </a:xfrm>
          <a:prstGeom prst="rect">
            <a:avLst/>
          </a:prstGeom>
          <a:noFill/>
          <a:ln w="9525">
            <a:noFill/>
            <a:miter/>
          </a:ln>
        </p:spPr>
        <p:txBody>
          <a:bodyPr>
            <a:spAutoFit/>
          </a:bodyPr>
          <a:lstStyle/>
          <a:p>
            <a:pPr lvl="0" algn="r" eaLnBrk="1" hangingPunct="1">
              <a:buNone/>
            </a:pPr>
            <a:r>
              <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rPr>
              <a:t>点击输入图表的描述说明，点击输入图表的描述说明</a:t>
            </a:r>
            <a:endPar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endParaRPr>
          </a:p>
        </p:txBody>
      </p:sp>
      <p:sp>
        <p:nvSpPr>
          <p:cNvPr id="23" name="矩形 79"/>
          <p:cNvSpPr/>
          <p:nvPr/>
        </p:nvSpPr>
        <p:spPr>
          <a:xfrm>
            <a:off x="3018742" y="2377331"/>
            <a:ext cx="1133625" cy="369324"/>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rPr>
              <a:t>添加标题</a:t>
            </a:r>
            <a:endParaRPr lang="en-US" altLang="x-none"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endParaRPr>
          </a:p>
        </p:txBody>
      </p:sp>
      <p:sp>
        <p:nvSpPr>
          <p:cNvPr id="24" name="矩形 80"/>
          <p:cNvSpPr/>
          <p:nvPr/>
        </p:nvSpPr>
        <p:spPr>
          <a:xfrm>
            <a:off x="1588554" y="2758331"/>
            <a:ext cx="2563813" cy="430887"/>
          </a:xfrm>
          <a:prstGeom prst="rect">
            <a:avLst/>
          </a:prstGeom>
          <a:noFill/>
          <a:ln w="9525">
            <a:noFill/>
            <a:miter/>
          </a:ln>
        </p:spPr>
        <p:txBody>
          <a:bodyPr>
            <a:spAutoFit/>
          </a:bodyPr>
          <a:lstStyle/>
          <a:p>
            <a:pPr lvl="0" algn="r" eaLnBrk="1" hangingPunct="1">
              <a:buNone/>
            </a:pPr>
            <a:r>
              <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rPr>
              <a:t>点击输入图表的描述说明，点击输入图表的描述说明</a:t>
            </a:r>
            <a:endPar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endParaRPr>
          </a:p>
        </p:txBody>
      </p:sp>
      <p:sp>
        <p:nvSpPr>
          <p:cNvPr id="25" name="矩形 81"/>
          <p:cNvSpPr/>
          <p:nvPr/>
        </p:nvSpPr>
        <p:spPr>
          <a:xfrm>
            <a:off x="3018742" y="3479056"/>
            <a:ext cx="1133625" cy="369324"/>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rPr>
              <a:t>添加标题</a:t>
            </a:r>
            <a:endParaRPr lang="en-US" altLang="x-none" b="1"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endParaRPr>
          </a:p>
        </p:txBody>
      </p:sp>
      <p:sp>
        <p:nvSpPr>
          <p:cNvPr id="26" name="矩形 82"/>
          <p:cNvSpPr/>
          <p:nvPr/>
        </p:nvSpPr>
        <p:spPr>
          <a:xfrm>
            <a:off x="1588554" y="3860056"/>
            <a:ext cx="2563813" cy="430887"/>
          </a:xfrm>
          <a:prstGeom prst="rect">
            <a:avLst/>
          </a:prstGeom>
          <a:noFill/>
          <a:ln w="9525">
            <a:noFill/>
            <a:miter/>
          </a:ln>
        </p:spPr>
        <p:txBody>
          <a:bodyPr>
            <a:spAutoFit/>
          </a:bodyPr>
          <a:lstStyle/>
          <a:p>
            <a:pPr lvl="0" algn="r" eaLnBrk="1" hangingPunct="1">
              <a:buNone/>
            </a:pPr>
            <a:r>
              <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rPr>
              <a:t>点击输入图表的描述说明，点击输入图表的描述说明</a:t>
            </a:r>
            <a:endParaRPr lang="zh-CN" altLang="en-US" sz="1100" dirty="0">
              <a:solidFill>
                <a:schemeClr val="tx1">
                  <a:lumMod val="75000"/>
                  <a:lumOff val="25000"/>
                </a:schemeClr>
              </a:solidFill>
              <a:latin typeface="Adobe 仿宋 Std R" panose="02020400000000000000" pitchFamily="18" charset="-122"/>
              <a:ea typeface="Adobe 仿宋 Std R" panose="02020400000000000000" pitchFamily="18" charset="-122"/>
              <a:sym typeface="微软雅黑" panose="020B0503020204020204" pitchFamily="34" charset="-122"/>
            </a:endParaRPr>
          </a:p>
        </p:txBody>
      </p:sp>
      <p:sp>
        <p:nvSpPr>
          <p:cNvPr id="29" name="矩形 28"/>
          <p:cNvSpPr/>
          <p:nvPr/>
        </p:nvSpPr>
        <p:spPr>
          <a:xfrm>
            <a:off x="4716016" y="1347614"/>
            <a:ext cx="3451420" cy="2848903"/>
          </a:xfrm>
          <a:prstGeom prst="rect">
            <a:avLst/>
          </a:prstGeom>
          <a:blipFill dpi="0" rotWithShape="1">
            <a:blip r:embed="rId1">
              <a:extLst>
                <a:ext uri="{BEBA8EAE-BF5A-486C-A8C5-ECC9F3942E4B}">
                  <a14:imgProps xmlns:a14="http://schemas.microsoft.com/office/drawing/2010/main">
                    <a14:imgLayer r:embed="rId2">
                      <a14:imgEffect>
                        <a14:saturation sat="0"/>
                      </a14:imgEffect>
                    </a14:imgLayer>
                  </a14:imgProps>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filter="randombar(horizontal)">
                                      <p:cBhvr>
                                        <p:cTn id="10" dur="500"/>
                                        <p:tgtEl>
                                          <p:spTgt spid="25"/>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filter="randombar(horizontal)">
                                      <p:cBhvr>
                                        <p:cTn id="14" dur="500"/>
                                        <p:tgtEl>
                                          <p:spTgt spid="2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filter="randombar(horizontal)">
                                      <p:cBhvr>
                                        <p:cTn id="17" dur="500"/>
                                        <p:tgtEl>
                                          <p:spTgt spid="24"/>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filter="randombar(horizontal)">
                                      <p:cBhvr>
                                        <p:cTn id="21" dur="500"/>
                                        <p:tgtEl>
                                          <p:spTgt spid="2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filter="randombar(horizontal)">
                                      <p:cBhvr>
                                        <p:cTn id="24" dur="500"/>
                                        <p:tgtEl>
                                          <p:spTgt spid="22"/>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p:bldP spid="22" grpId="0" bldLvl="0"/>
      <p:bldP spid="23" grpId="0" bldLvl="0"/>
      <p:bldP spid="24" grpId="0" bldLvl="0"/>
      <p:bldP spid="25" grpId="0" bldLvl="0"/>
      <p:bldP spid="26" grpId="0" bldLvl="0"/>
      <p:bldP spid="29" grpId="0" animBg="1"/>
    </p:bldLst>
  </p:timing>
</p:sld>
</file>

<file path=ppt/tags/tag1.xml><?xml version="1.0" encoding="utf-8"?>
<p:tagLst xmlns:p="http://schemas.openxmlformats.org/presentationml/2006/main">
  <p:tag name="MH" val="20170322130828"/>
  <p:tag name="MH_LIBRARY" val="GRAPHIC"/>
  <p:tag name="MH_TYPE" val="Other"/>
  <p:tag name="MH_ORDER" val="10"/>
</p:tagLst>
</file>

<file path=ppt/tags/tag10.xml><?xml version="1.0" encoding="utf-8"?>
<p:tagLst xmlns:p="http://schemas.openxmlformats.org/presentationml/2006/main">
  <p:tag name="MH" val="20170322130828"/>
  <p:tag name="MH_LIBRARY" val="GRAPHIC"/>
  <p:tag name="MH_TYPE" val="Other"/>
  <p:tag name="MH_ORDER" val="10"/>
</p:tagLst>
</file>

<file path=ppt/tags/tag11.xml><?xml version="1.0" encoding="utf-8"?>
<p:tagLst xmlns:p="http://schemas.openxmlformats.org/presentationml/2006/main">
  <p:tag name="MH" val="20170322130828"/>
  <p:tag name="MH_LIBRARY" val="GRAPHIC"/>
  <p:tag name="MH_TYPE" val="Other"/>
  <p:tag name="MH_ORDER" val="11"/>
</p:tagLst>
</file>

<file path=ppt/tags/tag12.xml><?xml version="1.0" encoding="utf-8"?>
<p:tagLst xmlns:p="http://schemas.openxmlformats.org/presentationml/2006/main">
  <p:tag name="MH" val="20170322130828"/>
  <p:tag name="MH_LIBRARY" val="GRAPHIC"/>
  <p:tag name="MH_TYPE" val="Other"/>
  <p:tag name="MH_ORDER" val="12"/>
</p:tagLst>
</file>

<file path=ppt/tags/tag13.xml><?xml version="1.0" encoding="utf-8"?>
<p:tagLst xmlns:p="http://schemas.openxmlformats.org/presentationml/2006/main">
  <p:tag name="MH" val="20170322130828"/>
  <p:tag name="MH_LIBRARY" val="GRAPHIC"/>
  <p:tag name="MH_TYPE" val="Other"/>
  <p:tag name="MH_ORDER" val="10"/>
</p:tagLst>
</file>

<file path=ppt/tags/tag14.xml><?xml version="1.0" encoding="utf-8"?>
<p:tagLst xmlns:p="http://schemas.openxmlformats.org/presentationml/2006/main">
  <p:tag name="MH" val="20170322130828"/>
  <p:tag name="MH_LIBRARY" val="GRAPHIC"/>
  <p:tag name="MH_TYPE" val="Other"/>
  <p:tag name="MH_ORDER" val="11"/>
</p:tagLst>
</file>

<file path=ppt/tags/tag15.xml><?xml version="1.0" encoding="utf-8"?>
<p:tagLst xmlns:p="http://schemas.openxmlformats.org/presentationml/2006/main">
  <p:tag name="MH" val="20170322130828"/>
  <p:tag name="MH_LIBRARY" val="GRAPHIC"/>
  <p:tag name="MH_TYPE" val="Other"/>
  <p:tag name="MH_ORDER" val="12"/>
</p:tagLst>
</file>

<file path=ppt/tags/tag16.xml><?xml version="1.0" encoding="utf-8"?>
<p:tagLst xmlns:p="http://schemas.openxmlformats.org/presentationml/2006/main">
  <p:tag name="MH" val="20170322130828"/>
  <p:tag name="MH_LIBRARY" val="GRAPHIC"/>
  <p:tag name="MH_TYPE" val="Other"/>
  <p:tag name="MH_ORDER" val="10"/>
</p:tagLst>
</file>

<file path=ppt/tags/tag17.xml><?xml version="1.0" encoding="utf-8"?>
<p:tagLst xmlns:p="http://schemas.openxmlformats.org/presentationml/2006/main">
  <p:tag name="MH" val="20170322130828"/>
  <p:tag name="MH_LIBRARY" val="GRAPHIC"/>
  <p:tag name="MH_TYPE" val="Other"/>
  <p:tag name="MH_ORDER" val="11"/>
</p:tagLst>
</file>

<file path=ppt/tags/tag18.xml><?xml version="1.0" encoding="utf-8"?>
<p:tagLst xmlns:p="http://schemas.openxmlformats.org/presentationml/2006/main">
  <p:tag name="MH" val="20170322130828"/>
  <p:tag name="MH_LIBRARY" val="GRAPHIC"/>
  <p:tag name="MH_TYPE" val="Other"/>
  <p:tag name="MH_ORDER" val="12"/>
</p:tagLst>
</file>

<file path=ppt/tags/tag19.xml><?xml version="1.0" encoding="utf-8"?>
<p:tagLst xmlns:p="http://schemas.openxmlformats.org/presentationml/2006/main">
  <p:tag name="MH" val="20170322130828"/>
  <p:tag name="MH_LIBRARY" val="GRAPHIC"/>
  <p:tag name="MH_TYPE" val="Other"/>
  <p:tag name="MH_ORDER" val="10"/>
</p:tagLst>
</file>

<file path=ppt/tags/tag2.xml><?xml version="1.0" encoding="utf-8"?>
<p:tagLst xmlns:p="http://schemas.openxmlformats.org/presentationml/2006/main">
  <p:tag name="MH" val="20170322130828"/>
  <p:tag name="MH_LIBRARY" val="GRAPHIC"/>
  <p:tag name="MH_TYPE" val="Other"/>
  <p:tag name="MH_ORDER" val="11"/>
</p:tagLst>
</file>

<file path=ppt/tags/tag20.xml><?xml version="1.0" encoding="utf-8"?>
<p:tagLst xmlns:p="http://schemas.openxmlformats.org/presentationml/2006/main">
  <p:tag name="MH" val="20170322130828"/>
  <p:tag name="MH_LIBRARY" val="GRAPHIC"/>
  <p:tag name="MH_TYPE" val="Other"/>
  <p:tag name="MH_ORDER" val="11"/>
</p:tagLst>
</file>

<file path=ppt/tags/tag21.xml><?xml version="1.0" encoding="utf-8"?>
<p:tagLst xmlns:p="http://schemas.openxmlformats.org/presentationml/2006/main">
  <p:tag name="MH" val="20170322130828"/>
  <p:tag name="MH_LIBRARY" val="GRAPHIC"/>
  <p:tag name="MH_TYPE" val="Other"/>
  <p:tag name="MH_ORDER" val="12"/>
</p:tagLst>
</file>

<file path=ppt/tags/tag22.xml><?xml version="1.0" encoding="utf-8"?>
<p:tagLst xmlns:p="http://schemas.openxmlformats.org/presentationml/2006/main">
  <p:tag name="MH" val="20170322130828"/>
  <p:tag name="MH_LIBRARY" val="GRAPHIC"/>
  <p:tag name="MH_TYPE" val="Other"/>
  <p:tag name="MH_ORDER" val="10"/>
</p:tagLst>
</file>

<file path=ppt/tags/tag23.xml><?xml version="1.0" encoding="utf-8"?>
<p:tagLst xmlns:p="http://schemas.openxmlformats.org/presentationml/2006/main">
  <p:tag name="MH" val="20170322130828"/>
  <p:tag name="MH_LIBRARY" val="GRAPHIC"/>
  <p:tag name="MH_TYPE" val="Other"/>
  <p:tag name="MH_ORDER" val="11"/>
</p:tagLst>
</file>

<file path=ppt/tags/tag24.xml><?xml version="1.0" encoding="utf-8"?>
<p:tagLst xmlns:p="http://schemas.openxmlformats.org/presentationml/2006/main">
  <p:tag name="MH" val="20170322130828"/>
  <p:tag name="MH_LIBRARY" val="GRAPHIC"/>
  <p:tag name="MH_TYPE" val="Other"/>
  <p:tag name="MH_ORDER" val="12"/>
</p:tagLst>
</file>

<file path=ppt/tags/tag25.xml><?xml version="1.0" encoding="utf-8"?>
<p:tagLst xmlns:p="http://schemas.openxmlformats.org/presentationml/2006/main">
  <p:tag name="MH" val="20170322130828"/>
  <p:tag name="MH_LIBRARY" val="GRAPHIC"/>
  <p:tag name="MH_TYPE" val="Other"/>
  <p:tag name="MH_ORDER" val="10"/>
</p:tagLst>
</file>

<file path=ppt/tags/tag26.xml><?xml version="1.0" encoding="utf-8"?>
<p:tagLst xmlns:p="http://schemas.openxmlformats.org/presentationml/2006/main">
  <p:tag name="MH" val="20170322130828"/>
  <p:tag name="MH_LIBRARY" val="GRAPHIC"/>
  <p:tag name="MH_TYPE" val="Other"/>
  <p:tag name="MH_ORDER" val="11"/>
</p:tagLst>
</file>

<file path=ppt/tags/tag27.xml><?xml version="1.0" encoding="utf-8"?>
<p:tagLst xmlns:p="http://schemas.openxmlformats.org/presentationml/2006/main">
  <p:tag name="MH" val="20170322130828"/>
  <p:tag name="MH_LIBRARY" val="GRAPHIC"/>
  <p:tag name="MH_TYPE" val="Other"/>
  <p:tag name="MH_ORDER" val="12"/>
</p:tagLst>
</file>

<file path=ppt/tags/tag28.xml><?xml version="1.0" encoding="utf-8"?>
<p:tagLst xmlns:p="http://schemas.openxmlformats.org/presentationml/2006/main">
  <p:tag name="MH" val="20170322130828"/>
  <p:tag name="MH_LIBRARY" val="GRAPHIC"/>
  <p:tag name="MH_TYPE" val="Other"/>
  <p:tag name="MH_ORDER" val="10"/>
</p:tagLst>
</file>

<file path=ppt/tags/tag29.xml><?xml version="1.0" encoding="utf-8"?>
<p:tagLst xmlns:p="http://schemas.openxmlformats.org/presentationml/2006/main">
  <p:tag name="MH" val="20170322130828"/>
  <p:tag name="MH_LIBRARY" val="GRAPHIC"/>
  <p:tag name="MH_TYPE" val="Other"/>
  <p:tag name="MH_ORDER" val="11"/>
</p:tagLst>
</file>

<file path=ppt/tags/tag3.xml><?xml version="1.0" encoding="utf-8"?>
<p:tagLst xmlns:p="http://schemas.openxmlformats.org/presentationml/2006/main">
  <p:tag name="MH" val="20170322130828"/>
  <p:tag name="MH_LIBRARY" val="GRAPHIC"/>
  <p:tag name="MH_TYPE" val="Other"/>
  <p:tag name="MH_ORDER" val="12"/>
</p:tagLst>
</file>

<file path=ppt/tags/tag30.xml><?xml version="1.0" encoding="utf-8"?>
<p:tagLst xmlns:p="http://schemas.openxmlformats.org/presentationml/2006/main">
  <p:tag name="MH" val="20170322130828"/>
  <p:tag name="MH_LIBRARY" val="GRAPHIC"/>
  <p:tag name="MH_TYPE" val="Other"/>
  <p:tag name="MH_ORDER" val="12"/>
</p:tagLst>
</file>

<file path=ppt/tags/tag4.xml><?xml version="1.0" encoding="utf-8"?>
<p:tagLst xmlns:p="http://schemas.openxmlformats.org/presentationml/2006/main">
  <p:tag name="MH" val="20170322130828"/>
  <p:tag name="MH_LIBRARY" val="GRAPHIC"/>
  <p:tag name="MH_TYPE" val="Other"/>
  <p:tag name="MH_ORDER" val="10"/>
</p:tagLst>
</file>

<file path=ppt/tags/tag5.xml><?xml version="1.0" encoding="utf-8"?>
<p:tagLst xmlns:p="http://schemas.openxmlformats.org/presentationml/2006/main">
  <p:tag name="MH" val="20170322130828"/>
  <p:tag name="MH_LIBRARY" val="GRAPHIC"/>
  <p:tag name="MH_TYPE" val="Other"/>
  <p:tag name="MH_ORDER" val="11"/>
</p:tagLst>
</file>

<file path=ppt/tags/tag6.xml><?xml version="1.0" encoding="utf-8"?>
<p:tagLst xmlns:p="http://schemas.openxmlformats.org/presentationml/2006/main">
  <p:tag name="MH" val="20170322130828"/>
  <p:tag name="MH_LIBRARY" val="GRAPHIC"/>
  <p:tag name="MH_TYPE" val="Other"/>
  <p:tag name="MH_ORDER" val="12"/>
</p:tagLst>
</file>

<file path=ppt/tags/tag7.xml><?xml version="1.0" encoding="utf-8"?>
<p:tagLst xmlns:p="http://schemas.openxmlformats.org/presentationml/2006/main">
  <p:tag name="MH" val="20170322130828"/>
  <p:tag name="MH_LIBRARY" val="GRAPHIC"/>
  <p:tag name="MH_TYPE" val="Other"/>
  <p:tag name="MH_ORDER" val="10"/>
</p:tagLst>
</file>

<file path=ppt/tags/tag8.xml><?xml version="1.0" encoding="utf-8"?>
<p:tagLst xmlns:p="http://schemas.openxmlformats.org/presentationml/2006/main">
  <p:tag name="MH" val="20170322130828"/>
  <p:tag name="MH_LIBRARY" val="GRAPHIC"/>
  <p:tag name="MH_TYPE" val="Other"/>
  <p:tag name="MH_ORDER" val="11"/>
</p:tagLst>
</file>

<file path=ppt/tags/tag9.xml><?xml version="1.0" encoding="utf-8"?>
<p:tagLst xmlns:p="http://schemas.openxmlformats.org/presentationml/2006/main">
  <p:tag name="MH" val="20170322130828"/>
  <p:tag name="MH_LIBRARY" val="GRAPHIC"/>
  <p:tag name="MH_TYPE" val="Other"/>
  <p:tag name="MH_ORDER" val="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1371</Words>
  <Application>WPS 演示</Application>
  <PresentationFormat>全屏显示(16:9)</PresentationFormat>
  <Paragraphs>304</Paragraphs>
  <Slides>25</Slides>
  <Notes>25</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Calibri</vt:lpstr>
      <vt:lpstr>迷你简黄草</vt:lpstr>
      <vt:lpstr>隶书</vt:lpstr>
      <vt:lpstr>Adobe 仿宋 Std R</vt:lpstr>
      <vt:lpstr>微软雅黑</vt:lpstr>
      <vt:lpstr>Arial Unicode MS</vt:lpstr>
      <vt:lpstr>等线</vt:lpstr>
      <vt:lpstr>长城行楷体</vt:lpstr>
      <vt:lpstr>禹卫书法行书简体</vt:lpstr>
      <vt:lpstr>GeosansLight</vt:lpstr>
      <vt:lpstr>Open Sans</vt:lpstr>
      <vt:lpstr>Adobe 楷体 Std R</vt:lpstr>
      <vt:lpstr>Verdana</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2018-05-12T14:44:22Z</dcterms:created>
  <dcterms:modified xsi:type="dcterms:W3CDTF">2018-05-12T14:44:58Z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