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8"/>
  </p:notesMasterIdLst>
  <p:sldIdLst>
    <p:sldId id="259" r:id="rId3"/>
    <p:sldId id="261" r:id="rId4"/>
    <p:sldId id="260" r:id="rId5"/>
    <p:sldId id="271" r:id="rId6"/>
    <p:sldId id="272" r:id="rId7"/>
    <p:sldId id="273" r:id="rId8"/>
    <p:sldId id="274" r:id="rId9"/>
    <p:sldId id="286" r:id="rId10"/>
    <p:sldId id="275" r:id="rId11"/>
    <p:sldId id="276" r:id="rId12"/>
    <p:sldId id="277" r:id="rId13"/>
    <p:sldId id="278" r:id="rId14"/>
    <p:sldId id="279" r:id="rId15"/>
    <p:sldId id="287" r:id="rId16"/>
    <p:sldId id="280" r:id="rId17"/>
    <p:sldId id="281" r:id="rId18"/>
    <p:sldId id="282" r:id="rId19"/>
    <p:sldId id="283" r:id="rId20"/>
    <p:sldId id="284" r:id="rId21"/>
    <p:sldId id="288" r:id="rId22"/>
    <p:sldId id="285" r:id="rId23"/>
    <p:sldId id="289" r:id="rId24"/>
    <p:sldId id="290" r:id="rId25"/>
    <p:sldId id="291" r:id="rId26"/>
    <p:sldId id="292"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C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94398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638695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A2B24-06B0-4A43-98BF-776478D7BE6F}" type="slidenum">
              <a:rPr lang="zh-CN" altLang="en-US" smtClean="0"/>
              <a:t>10</a:t>
            </a:fld>
            <a:endParaRPr lang="zh-CN" altLang="en-US"/>
          </a:p>
        </p:txBody>
      </p:sp>
    </p:spTree>
    <p:extLst>
      <p:ext uri="{BB962C8B-B14F-4D97-AF65-F5344CB8AC3E}">
        <p14:creationId xmlns:p14="http://schemas.microsoft.com/office/powerpoint/2010/main" val="4152722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1EB99-C7CA-4929-AC83-3355CA53740F}" type="slidenum">
              <a:rPr lang="zh-CN" altLang="en-US" smtClean="0"/>
              <a:t>11</a:t>
            </a:fld>
            <a:endParaRPr lang="zh-CN" altLang="en-US"/>
          </a:p>
        </p:txBody>
      </p:sp>
    </p:spTree>
    <p:extLst>
      <p:ext uri="{BB962C8B-B14F-4D97-AF65-F5344CB8AC3E}">
        <p14:creationId xmlns:p14="http://schemas.microsoft.com/office/powerpoint/2010/main" val="2023356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28098-CBA8-47B0-95E3-522DF0EE2FE9}" type="slidenum">
              <a:rPr lang="zh-CN" altLang="en-US" smtClean="0"/>
              <a:t>12</a:t>
            </a:fld>
            <a:endParaRPr lang="zh-CN" altLang="en-US"/>
          </a:p>
        </p:txBody>
      </p:sp>
    </p:spTree>
    <p:extLst>
      <p:ext uri="{BB962C8B-B14F-4D97-AF65-F5344CB8AC3E}">
        <p14:creationId xmlns:p14="http://schemas.microsoft.com/office/powerpoint/2010/main" val="1930565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C23FC-191D-46F8-90D6-666026D94A94}" type="slidenum">
              <a:rPr lang="zh-CN" altLang="en-US" smtClean="0"/>
              <a:t>13</a:t>
            </a:fld>
            <a:endParaRPr lang="zh-CN" altLang="en-US"/>
          </a:p>
        </p:txBody>
      </p:sp>
    </p:spTree>
    <p:extLst>
      <p:ext uri="{BB962C8B-B14F-4D97-AF65-F5344CB8AC3E}">
        <p14:creationId xmlns:p14="http://schemas.microsoft.com/office/powerpoint/2010/main" val="2598964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073772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15</a:t>
            </a:fld>
            <a:endParaRPr lang="zh-CN" altLang="en-US"/>
          </a:p>
        </p:txBody>
      </p:sp>
    </p:spTree>
    <p:extLst>
      <p:ext uri="{BB962C8B-B14F-4D97-AF65-F5344CB8AC3E}">
        <p14:creationId xmlns:p14="http://schemas.microsoft.com/office/powerpoint/2010/main" val="400200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16</a:t>
            </a:fld>
            <a:endParaRPr lang="zh-CN" altLang="en-US"/>
          </a:p>
        </p:txBody>
      </p:sp>
    </p:spTree>
    <p:extLst>
      <p:ext uri="{BB962C8B-B14F-4D97-AF65-F5344CB8AC3E}">
        <p14:creationId xmlns:p14="http://schemas.microsoft.com/office/powerpoint/2010/main" val="3970509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44850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extLst>
      <p:ext uri="{BB962C8B-B14F-4D97-AF65-F5344CB8AC3E}">
        <p14:creationId xmlns:p14="http://schemas.microsoft.com/office/powerpoint/2010/main" val="3642032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1EB99-C7CA-4929-AC83-3355CA53740F}" type="slidenum">
              <a:rPr lang="zh-CN" altLang="en-US" smtClean="0"/>
              <a:t>19</a:t>
            </a:fld>
            <a:endParaRPr lang="zh-CN" altLang="en-US"/>
          </a:p>
        </p:txBody>
      </p:sp>
    </p:spTree>
    <p:extLst>
      <p:ext uri="{BB962C8B-B14F-4D97-AF65-F5344CB8AC3E}">
        <p14:creationId xmlns:p14="http://schemas.microsoft.com/office/powerpoint/2010/main" val="902813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689293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273954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828098-CBA8-47B0-95E3-522DF0EE2FE9}" type="slidenum">
              <a:rPr lang="zh-CN" altLang="en-US" smtClean="0"/>
              <a:t>21</a:t>
            </a:fld>
            <a:endParaRPr lang="zh-CN" altLang="en-US"/>
          </a:p>
        </p:txBody>
      </p:sp>
    </p:spTree>
    <p:extLst>
      <p:ext uri="{BB962C8B-B14F-4D97-AF65-F5344CB8AC3E}">
        <p14:creationId xmlns:p14="http://schemas.microsoft.com/office/powerpoint/2010/main" val="3476601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extLst>
      <p:ext uri="{BB962C8B-B14F-4D97-AF65-F5344CB8AC3E}">
        <p14:creationId xmlns:p14="http://schemas.microsoft.com/office/powerpoint/2010/main" val="4240981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23</a:t>
            </a:fld>
            <a:endParaRPr lang="zh-CN" altLang="en-US"/>
          </a:p>
        </p:txBody>
      </p:sp>
    </p:spTree>
    <p:extLst>
      <p:ext uri="{BB962C8B-B14F-4D97-AF65-F5344CB8AC3E}">
        <p14:creationId xmlns:p14="http://schemas.microsoft.com/office/powerpoint/2010/main" val="2415485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32899055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593362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034981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4</a:t>
            </a:fld>
            <a:endParaRPr lang="zh-CN" altLang="en-US"/>
          </a:p>
        </p:txBody>
      </p:sp>
    </p:spTree>
    <p:extLst>
      <p:ext uri="{BB962C8B-B14F-4D97-AF65-F5344CB8AC3E}">
        <p14:creationId xmlns:p14="http://schemas.microsoft.com/office/powerpoint/2010/main" val="4140483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5</a:t>
            </a:fld>
            <a:endParaRPr lang="zh-CN" altLang="en-US"/>
          </a:p>
        </p:txBody>
      </p:sp>
    </p:spTree>
    <p:extLst>
      <p:ext uri="{BB962C8B-B14F-4D97-AF65-F5344CB8AC3E}">
        <p14:creationId xmlns:p14="http://schemas.microsoft.com/office/powerpoint/2010/main" val="1092549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6</a:t>
            </a:fld>
            <a:endParaRPr lang="zh-CN" altLang="en-US"/>
          </a:p>
        </p:txBody>
      </p:sp>
    </p:spTree>
    <p:extLst>
      <p:ext uri="{BB962C8B-B14F-4D97-AF65-F5344CB8AC3E}">
        <p14:creationId xmlns:p14="http://schemas.microsoft.com/office/powerpoint/2010/main" val="3736550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7</a:t>
            </a:fld>
            <a:endParaRPr lang="zh-CN" altLang="en-US"/>
          </a:p>
        </p:txBody>
      </p:sp>
    </p:spTree>
    <p:extLst>
      <p:ext uri="{BB962C8B-B14F-4D97-AF65-F5344CB8AC3E}">
        <p14:creationId xmlns:p14="http://schemas.microsoft.com/office/powerpoint/2010/main" val="3352915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296711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9</a:t>
            </a:fld>
            <a:endParaRPr lang="zh-CN" altLang="en-US"/>
          </a:p>
        </p:txBody>
      </p:sp>
    </p:spTree>
    <p:extLst>
      <p:ext uri="{BB962C8B-B14F-4D97-AF65-F5344CB8AC3E}">
        <p14:creationId xmlns:p14="http://schemas.microsoft.com/office/powerpoint/2010/main" val="2769409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descr="a1d6865ed21b5f54f67bc888de466cb8"/>
          <p:cNvPicPr>
            <a:picLocks noChangeAspect="1"/>
          </p:cNvPicPr>
          <p:nvPr userDrawn="1"/>
        </p:nvPicPr>
        <p:blipFill>
          <a:blip r:embed="rId12"/>
          <a:srcRect t="49802" r="-8" b="33016"/>
          <a:stretch>
            <a:fillRect/>
          </a:stretch>
        </p:blipFill>
        <p:spPr>
          <a:xfrm>
            <a:off x="-15875" y="-59055"/>
            <a:ext cx="12424410" cy="1000760"/>
          </a:xfrm>
          <a:prstGeom prst="rect">
            <a:avLst/>
          </a:prstGeom>
        </p:spPr>
      </p:pic>
      <p:sp>
        <p:nvSpPr>
          <p:cNvPr id="8" name="Content Placeholder 2"/>
          <p:cNvSpPr txBox="1"/>
          <p:nvPr userDrawn="1"/>
        </p:nvSpPr>
        <p:spPr>
          <a:xfrm>
            <a:off x="121920" y="195580"/>
            <a:ext cx="8158480" cy="49212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3200">
                <a:solidFill>
                  <a:schemeClr val="bg1"/>
                </a:solidFill>
                <a:latin typeface="汉仪小麦体简" panose="00020600040101010101" charset="-122"/>
                <a:ea typeface="汉仪小麦体简" panose="00020600040101010101" charset="-122"/>
                <a:cs typeface="+mn-ea"/>
                <a:sym typeface="+mn-lt"/>
              </a:rPr>
              <a:t>请在母版中修改您的标题</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6" Type="http://schemas.openxmlformats.org/officeDocument/2006/relationships/notesSlide" Target="../notesSlides/notesSlide13.xml"/><Relationship Id="rId1" Type="http://schemas.openxmlformats.org/officeDocument/2006/relationships/themeOverride" Target="../theme/themeOverride13.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slideLayout" Target="../slideLayouts/slideLayout16.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hemeOverride" Target="../theme/themeOverride19.xml"/><Relationship Id="rId5" Type="http://schemas.openxmlformats.org/officeDocument/2006/relationships/image" Target="../media/image3.jp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hemeOverride" Target="../theme/themeOverride2.xml"/><Relationship Id="rId6" Type="http://schemas.openxmlformats.org/officeDocument/2006/relationships/image" Target="../media/image1.jpe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6.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6.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6.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6.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notesSlide" Target="../notesSlides/notesSlide5.xml"/><Relationship Id="rId2" Type="http://schemas.openxmlformats.org/officeDocument/2006/relationships/tags" Target="../tags/tag4.xml"/><Relationship Id="rId1" Type="http://schemas.openxmlformats.org/officeDocument/2006/relationships/themeOverride" Target="../theme/themeOverride5.xml"/><Relationship Id="rId6" Type="http://schemas.openxmlformats.org/officeDocument/2006/relationships/slideLayout" Target="../slideLayouts/slideLayout11.xml"/><Relationship Id="rId5" Type="http://schemas.openxmlformats.org/officeDocument/2006/relationships/tags" Target="../tags/tag7.xml"/><Relationship Id="rId4"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16781"/>
          <a:stretch>
            <a:fillRect/>
          </a:stretch>
        </p:blipFill>
        <p:spPr>
          <a:xfrm>
            <a:off x="-635" y="635"/>
            <a:ext cx="12186920" cy="6864985"/>
          </a:xfrm>
          <a:prstGeom prst="rect">
            <a:avLst/>
          </a:prstGeom>
        </p:spPr>
      </p:pic>
      <p:sp>
        <p:nvSpPr>
          <p:cNvPr id="3" name="文本框 2"/>
          <p:cNvSpPr txBox="1"/>
          <p:nvPr/>
        </p:nvSpPr>
        <p:spPr>
          <a:xfrm>
            <a:off x="3621143" y="960827"/>
            <a:ext cx="5142755" cy="646331"/>
          </a:xfrm>
          <a:prstGeom prst="rect">
            <a:avLst/>
          </a:prstGeom>
          <a:noFill/>
        </p:spPr>
        <p:txBody>
          <a:bodyPr wrap="none" rtlCol="0">
            <a:spAutoFit/>
          </a:bodyPr>
          <a:lstStyle/>
          <a:p>
            <a:pPr algn="ctr"/>
            <a:r>
              <a:rPr kumimoji="1" lang="en-US" sz="3600" b="1" dirty="0">
                <a:solidFill>
                  <a:schemeClr val="bg1"/>
                </a:solidFill>
                <a:effectLst>
                  <a:innerShdw blurRad="63500" dist="50800" dir="16200000">
                    <a:prstClr val="black">
                      <a:alpha val="50000"/>
                    </a:prstClr>
                  </a:innerShdw>
                </a:effectLst>
                <a:latin typeface="汉仪小麦体简" panose="00020600040101010101" pitchFamily="18" charset="-122"/>
                <a:ea typeface="汉仪小麦体简" panose="00020600040101010101" pitchFamily="18" charset="-122"/>
                <a:cs typeface="+mn-ea"/>
                <a:sym typeface="+mn-lt"/>
              </a:rPr>
              <a:t>POWERPOINT TEMPLATE</a:t>
            </a:r>
          </a:p>
        </p:txBody>
      </p:sp>
      <p:sp>
        <p:nvSpPr>
          <p:cNvPr id="5" name="矩形 4"/>
          <p:cNvSpPr/>
          <p:nvPr/>
        </p:nvSpPr>
        <p:spPr>
          <a:xfrm>
            <a:off x="5592836" y="3610867"/>
            <a:ext cx="1199367" cy="338554"/>
          </a:xfrm>
          <a:prstGeom prst="rect">
            <a:avLst/>
          </a:prstGeom>
          <a:effectLst>
            <a:innerShdw blurRad="63500" dist="50800" dir="16200000">
              <a:prstClr val="black">
                <a:alpha val="50000"/>
              </a:prstClr>
            </a:innerShdw>
          </a:effectLst>
        </p:spPr>
        <p:txBody>
          <a:bodyPr wrap="none">
            <a:spAutoFit/>
          </a:bodyPr>
          <a:lstStyle/>
          <a:p>
            <a:pPr algn="ctr"/>
            <a:r>
              <a:rPr kumimoji="1" lang="zh-CN" altLang="en-US" sz="1600" dirty="0">
                <a:solidFill>
                  <a:schemeClr val="bg1"/>
                </a:solidFill>
                <a:latin typeface="汉仪小麦体简" panose="00020600040101010101" pitchFamily="18" charset="-122"/>
                <a:ea typeface="汉仪小麦体简" panose="00020600040101010101" pitchFamily="18" charset="-122"/>
                <a:cs typeface="+mn-ea"/>
                <a:sym typeface="+mn-lt"/>
              </a:rPr>
              <a:t>教师：</a:t>
            </a:r>
            <a:r>
              <a:rPr kumimoji="1" lang="en-US" altLang="zh-CN" sz="1600" dirty="0">
                <a:solidFill>
                  <a:schemeClr val="bg1"/>
                </a:solidFill>
                <a:latin typeface="汉仪小麦体简" panose="00020600040101010101" pitchFamily="18" charset="-122"/>
                <a:ea typeface="汉仪小麦体简" panose="00020600040101010101" pitchFamily="18" charset="-122"/>
                <a:cs typeface="+mn-ea"/>
                <a:sym typeface="+mn-lt"/>
              </a:rPr>
              <a:t>XXX</a:t>
            </a:r>
          </a:p>
        </p:txBody>
      </p:sp>
      <p:sp>
        <p:nvSpPr>
          <p:cNvPr id="7" name="文本框 6"/>
          <p:cNvSpPr txBox="1"/>
          <p:nvPr/>
        </p:nvSpPr>
        <p:spPr>
          <a:xfrm>
            <a:off x="1351281" y="1840378"/>
            <a:ext cx="9682480" cy="1527810"/>
          </a:xfrm>
          <a:prstGeom prst="rect">
            <a:avLst/>
          </a:prstGeom>
          <a:noFill/>
        </p:spPr>
        <p:txBody>
          <a:bodyPr wrap="none" rtlCol="0">
            <a:spAutoFit/>
          </a:bodyPr>
          <a:lstStyle/>
          <a:p>
            <a:pPr algn="ctr"/>
            <a:r>
              <a:rPr kumimoji="1" lang="zh-CN" altLang="en-US" sz="9335" b="1" dirty="0">
                <a:solidFill>
                  <a:schemeClr val="bg1"/>
                </a:solidFill>
                <a:effectLst>
                  <a:innerShdw blurRad="63500" dist="50800" dir="16200000">
                    <a:prstClr val="black">
                      <a:alpha val="50000"/>
                    </a:prstClr>
                  </a:innerShdw>
                </a:effectLst>
                <a:latin typeface="汉仪小麦体简" panose="00020600040101010101" pitchFamily="18" charset="-122"/>
                <a:ea typeface="汉仪小麦体简" panose="00020600040101010101" pitchFamily="18" charset="-122"/>
                <a:cs typeface="+mn-ea"/>
                <a:sym typeface="+mn-lt"/>
              </a:rPr>
              <a:t>钢琴音乐培训模板</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93884" y="1906720"/>
            <a:ext cx="1868241" cy="1866715"/>
            <a:chOff x="5305425" y="2638424"/>
            <a:chExt cx="1579563" cy="1577975"/>
          </a:xfrm>
          <a:solidFill>
            <a:srgbClr val="000000">
              <a:alpha val="60000"/>
            </a:srgbClr>
          </a:solidFill>
        </p:grpSpPr>
        <p:sp>
          <p:nvSpPr>
            <p:cNvPr id="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sp>
          <p:nvSpPr>
            <p:cNvPr id="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grpSp>
      <p:grpSp>
        <p:nvGrpSpPr>
          <p:cNvPr id="9" name="组合 8"/>
          <p:cNvGrpSpPr/>
          <p:nvPr/>
        </p:nvGrpSpPr>
        <p:grpSpPr>
          <a:xfrm>
            <a:off x="4235517" y="3046767"/>
            <a:ext cx="2345160" cy="2341845"/>
            <a:chOff x="5102225" y="2441575"/>
            <a:chExt cx="1982788" cy="1979613"/>
          </a:xfrm>
          <a:solidFill>
            <a:srgbClr val="000000">
              <a:alpha val="60000"/>
            </a:srgbClr>
          </a:solidFill>
        </p:grpSpPr>
        <p:sp>
          <p:nvSpPr>
            <p:cNvPr id="1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sp>
          <p:nvSpPr>
            <p:cNvPr id="1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grpSp>
      <p:grpSp>
        <p:nvGrpSpPr>
          <p:cNvPr id="12" name="组合 11"/>
          <p:cNvGrpSpPr/>
          <p:nvPr/>
        </p:nvGrpSpPr>
        <p:grpSpPr>
          <a:xfrm>
            <a:off x="6231272" y="2588032"/>
            <a:ext cx="1537779" cy="1560604"/>
            <a:chOff x="5803900" y="2852738"/>
            <a:chExt cx="1300163" cy="1319212"/>
          </a:xfrm>
          <a:solidFill>
            <a:srgbClr val="000000">
              <a:alpha val="60000"/>
            </a:srgbClr>
          </a:solidFill>
        </p:grpSpPr>
        <p:sp>
          <p:nvSpPr>
            <p:cNvPr id="1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sp>
          <p:nvSpPr>
            <p:cNvPr id="1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grpSp>
      <p:grpSp>
        <p:nvGrpSpPr>
          <p:cNvPr id="15" name="组合 14"/>
          <p:cNvGrpSpPr/>
          <p:nvPr/>
        </p:nvGrpSpPr>
        <p:grpSpPr>
          <a:xfrm>
            <a:off x="7546132" y="2879734"/>
            <a:ext cx="1868241" cy="1866715"/>
            <a:chOff x="5305425" y="2638425"/>
            <a:chExt cx="1579563" cy="1577975"/>
          </a:xfrm>
          <a:solidFill>
            <a:srgbClr val="000000">
              <a:alpha val="60000"/>
            </a:srgbClr>
          </a:solidFill>
        </p:grpSpPr>
        <p:sp>
          <p:nvSpPr>
            <p:cNvPr id="1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lumMod val="60000"/>
                <a:lumOff val="40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sp>
          <p:nvSpPr>
            <p:cNvPr id="1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sz="2400" dirty="0">
                <a:cs typeface="+mn-ea"/>
                <a:sym typeface="+mn-lt"/>
              </a:endParaRPr>
            </a:p>
          </p:txBody>
        </p:sp>
      </p:grpSp>
      <p:sp>
        <p:nvSpPr>
          <p:cNvPr id="18" name="TextBox 51"/>
          <p:cNvSpPr txBox="1"/>
          <p:nvPr/>
        </p:nvSpPr>
        <p:spPr>
          <a:xfrm>
            <a:off x="666288" y="3315519"/>
            <a:ext cx="2120227" cy="461641"/>
          </a:xfrm>
          <a:prstGeom prst="rect">
            <a:avLst/>
          </a:prstGeom>
          <a:noFill/>
        </p:spPr>
        <p:txBody>
          <a:bodyPr wrap="square" lIns="91415" tIns="45708" rIns="91415" bIns="45708" rtlCol="0" anchor="ctr">
            <a:spAutoFit/>
          </a:bodyPr>
          <a:lstStyle/>
          <a:p>
            <a:pPr algn="r"/>
            <a:r>
              <a:rPr lang="zh-CN" altLang="en-US" sz="1200" dirty="0">
                <a:solidFill>
                  <a:schemeClr val="tx1">
                    <a:lumMod val="50000"/>
                    <a:lumOff val="50000"/>
                  </a:schemeClr>
                </a:solidFill>
                <a:cs typeface="+mn-ea"/>
                <a:sym typeface="+mn-lt"/>
              </a:rPr>
              <a:t>您的内容打在这里，或者通过复制您的文本</a:t>
            </a:r>
          </a:p>
        </p:txBody>
      </p:sp>
      <p:sp>
        <p:nvSpPr>
          <p:cNvPr id="19" name="矩形 18"/>
          <p:cNvSpPr/>
          <p:nvPr/>
        </p:nvSpPr>
        <p:spPr>
          <a:xfrm>
            <a:off x="3219555" y="1354255"/>
            <a:ext cx="1598595" cy="338530"/>
          </a:xfrm>
          <a:prstGeom prst="rect">
            <a:avLst/>
          </a:prstGeom>
        </p:spPr>
        <p:txBody>
          <a:bodyPr wrap="square" lIns="91415" tIns="45708" rIns="91415" bIns="45708">
            <a:spAutoFit/>
          </a:bodyPr>
          <a:lstStyle/>
          <a:p>
            <a:pPr algn="ctr"/>
            <a:r>
              <a:rPr lang="zh-CN" altLang="en-US" sz="1600" dirty="0">
                <a:solidFill>
                  <a:schemeClr val="tx1">
                    <a:lumMod val="75000"/>
                    <a:lumOff val="25000"/>
                  </a:schemeClr>
                </a:solidFill>
                <a:cs typeface="+mn-ea"/>
                <a:sym typeface="+mn-lt"/>
              </a:rPr>
              <a:t>添加标题</a:t>
            </a:r>
            <a:endParaRPr lang="en-US" altLang="zh-CN" sz="1600" dirty="0">
              <a:solidFill>
                <a:schemeClr val="tx1">
                  <a:lumMod val="75000"/>
                  <a:lumOff val="25000"/>
                </a:schemeClr>
              </a:solidFill>
              <a:cs typeface="+mn-ea"/>
              <a:sym typeface="+mn-lt"/>
            </a:endParaRPr>
          </a:p>
        </p:txBody>
      </p:sp>
      <p:sp>
        <p:nvSpPr>
          <p:cNvPr id="20" name="TextBox 53"/>
          <p:cNvSpPr txBox="1"/>
          <p:nvPr/>
        </p:nvSpPr>
        <p:spPr>
          <a:xfrm>
            <a:off x="1290131" y="4496900"/>
            <a:ext cx="2457804" cy="535507"/>
          </a:xfrm>
          <a:prstGeom prst="rect">
            <a:avLst/>
          </a:prstGeom>
          <a:noFill/>
        </p:spPr>
        <p:txBody>
          <a:bodyPr wrap="square" lIns="91415" tIns="45708" rIns="91415" bIns="45708"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charset="-122"/>
                <a:ea typeface="微软雅黑" panose="020B0503020204020204" charset="-122"/>
              </a:defRPr>
            </a:lvl1pPr>
          </a:lstStyle>
          <a:p>
            <a:pPr algn="r"/>
            <a:r>
              <a:rPr lang="zh-CN" altLang="en-US" sz="1200" dirty="0">
                <a:solidFill>
                  <a:schemeClr val="tx1">
                    <a:lumMod val="50000"/>
                    <a:lumOff val="50000"/>
                  </a:schemeClr>
                </a:solidFill>
                <a:latin typeface="+mn-lt"/>
                <a:ea typeface="+mn-ea"/>
                <a:cs typeface="+mn-ea"/>
                <a:sym typeface="+mn-lt"/>
              </a:rPr>
              <a:t>您的内容打在这里，或者通过复制您的文本</a:t>
            </a:r>
          </a:p>
        </p:txBody>
      </p:sp>
      <p:sp>
        <p:nvSpPr>
          <p:cNvPr id="21" name="矩形 20"/>
          <p:cNvSpPr/>
          <p:nvPr/>
        </p:nvSpPr>
        <p:spPr>
          <a:xfrm>
            <a:off x="4592760" y="5490907"/>
            <a:ext cx="1598595" cy="338530"/>
          </a:xfrm>
          <a:prstGeom prst="rect">
            <a:avLst/>
          </a:prstGeom>
        </p:spPr>
        <p:txBody>
          <a:bodyPr wrap="square" lIns="91415" tIns="45708" rIns="91415" bIns="45708">
            <a:spAutoFit/>
          </a:bodyPr>
          <a:lstStyle/>
          <a:p>
            <a:pPr algn="ctr"/>
            <a:r>
              <a:rPr lang="zh-CN" altLang="en-US" sz="1600" dirty="0">
                <a:solidFill>
                  <a:schemeClr val="tx1">
                    <a:lumMod val="75000"/>
                    <a:lumOff val="25000"/>
                  </a:schemeClr>
                </a:solidFill>
                <a:cs typeface="+mn-ea"/>
                <a:sym typeface="+mn-lt"/>
              </a:rPr>
              <a:t>添加标题</a:t>
            </a:r>
            <a:endParaRPr lang="en-US" altLang="zh-CN" sz="1600" dirty="0">
              <a:solidFill>
                <a:schemeClr val="tx1">
                  <a:lumMod val="75000"/>
                  <a:lumOff val="25000"/>
                </a:schemeClr>
              </a:solidFill>
              <a:cs typeface="+mn-ea"/>
              <a:sym typeface="+mn-lt"/>
            </a:endParaRPr>
          </a:p>
        </p:txBody>
      </p:sp>
      <p:sp>
        <p:nvSpPr>
          <p:cNvPr id="22" name="TextBox 55"/>
          <p:cNvSpPr txBox="1"/>
          <p:nvPr/>
        </p:nvSpPr>
        <p:spPr>
          <a:xfrm>
            <a:off x="8286651" y="2137880"/>
            <a:ext cx="2361136" cy="535507"/>
          </a:xfrm>
          <a:prstGeom prst="rect">
            <a:avLst/>
          </a:prstGeom>
          <a:noFill/>
        </p:spPr>
        <p:txBody>
          <a:bodyPr wrap="square" lIns="91415" tIns="45708" rIns="91415" bIns="45708"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200" dirty="0">
                <a:solidFill>
                  <a:schemeClr val="tx1">
                    <a:lumMod val="50000"/>
                    <a:lumOff val="50000"/>
                  </a:schemeClr>
                </a:solidFill>
                <a:latin typeface="+mn-lt"/>
                <a:ea typeface="+mn-ea"/>
                <a:cs typeface="+mn-ea"/>
                <a:sym typeface="+mn-lt"/>
              </a:rPr>
              <a:t>您的内容打在这里，或者通过复制您的文本</a:t>
            </a:r>
          </a:p>
        </p:txBody>
      </p:sp>
      <p:sp>
        <p:nvSpPr>
          <p:cNvPr id="23" name="矩形 22"/>
          <p:cNvSpPr/>
          <p:nvPr/>
        </p:nvSpPr>
        <p:spPr>
          <a:xfrm>
            <a:off x="6148633" y="2014392"/>
            <a:ext cx="1598595" cy="338530"/>
          </a:xfrm>
          <a:prstGeom prst="rect">
            <a:avLst/>
          </a:prstGeom>
        </p:spPr>
        <p:txBody>
          <a:bodyPr wrap="square" lIns="91415" tIns="45708" rIns="91415" bIns="45708">
            <a:spAutoFit/>
          </a:bodyPr>
          <a:lstStyle/>
          <a:p>
            <a:pPr algn="ctr"/>
            <a:r>
              <a:rPr lang="zh-CN" altLang="en-US" sz="1600" dirty="0">
                <a:solidFill>
                  <a:schemeClr val="tx1">
                    <a:lumMod val="75000"/>
                    <a:lumOff val="25000"/>
                  </a:schemeClr>
                </a:solidFill>
                <a:cs typeface="+mn-ea"/>
                <a:sym typeface="+mn-lt"/>
              </a:rPr>
              <a:t>添加标题</a:t>
            </a:r>
            <a:endParaRPr lang="en-US" altLang="zh-CN" sz="1600" dirty="0">
              <a:solidFill>
                <a:schemeClr val="tx1">
                  <a:lumMod val="75000"/>
                  <a:lumOff val="25000"/>
                </a:schemeClr>
              </a:solidFill>
              <a:cs typeface="+mn-ea"/>
              <a:sym typeface="+mn-lt"/>
            </a:endParaRPr>
          </a:p>
        </p:txBody>
      </p:sp>
      <p:sp>
        <p:nvSpPr>
          <p:cNvPr id="24" name="TextBox 57"/>
          <p:cNvSpPr txBox="1"/>
          <p:nvPr/>
        </p:nvSpPr>
        <p:spPr>
          <a:xfrm>
            <a:off x="9448089" y="4256960"/>
            <a:ext cx="2021849" cy="461641"/>
          </a:xfrm>
          <a:prstGeom prst="rect">
            <a:avLst/>
          </a:prstGeom>
          <a:noFill/>
        </p:spPr>
        <p:txBody>
          <a:bodyPr wrap="square" lIns="91415" tIns="45708" rIns="91415" bIns="45708" rtlCol="0" anchor="ctr">
            <a:spAutoFit/>
          </a:bodyPr>
          <a:lstStyle/>
          <a:p>
            <a:r>
              <a:rPr lang="zh-CN" altLang="en-US" sz="1200" dirty="0">
                <a:solidFill>
                  <a:schemeClr val="tx1">
                    <a:lumMod val="50000"/>
                    <a:lumOff val="50000"/>
                  </a:schemeClr>
                </a:solidFill>
                <a:cs typeface="+mn-ea"/>
                <a:sym typeface="+mn-lt"/>
              </a:rPr>
              <a:t>您的内容打在这里，或者通过复制您的文本</a:t>
            </a:r>
          </a:p>
        </p:txBody>
      </p:sp>
      <p:sp>
        <p:nvSpPr>
          <p:cNvPr id="25" name="矩形 24"/>
          <p:cNvSpPr/>
          <p:nvPr/>
        </p:nvSpPr>
        <p:spPr>
          <a:xfrm>
            <a:off x="7650207" y="4858506"/>
            <a:ext cx="1598595" cy="338530"/>
          </a:xfrm>
          <a:prstGeom prst="rect">
            <a:avLst/>
          </a:prstGeom>
        </p:spPr>
        <p:txBody>
          <a:bodyPr wrap="square" lIns="91415" tIns="45708" rIns="91415" bIns="45708">
            <a:spAutoFit/>
          </a:bodyPr>
          <a:lstStyle/>
          <a:p>
            <a:pPr algn="ctr"/>
            <a:r>
              <a:rPr lang="zh-CN" altLang="en-US" sz="1600" dirty="0">
                <a:solidFill>
                  <a:schemeClr val="tx1">
                    <a:lumMod val="75000"/>
                    <a:lumOff val="25000"/>
                  </a:schemeClr>
                </a:solidFill>
                <a:cs typeface="+mn-ea"/>
                <a:sym typeface="+mn-lt"/>
              </a:rPr>
              <a:t>添加标题</a:t>
            </a:r>
            <a:endParaRPr lang="en-US" altLang="zh-CN" sz="1600" dirty="0">
              <a:solidFill>
                <a:schemeClr val="tx1">
                  <a:lumMod val="75000"/>
                  <a:lumOff val="25000"/>
                </a:schemeClr>
              </a:solidFill>
              <a:cs typeface="+mn-ea"/>
              <a:sym typeface="+mn-lt"/>
            </a:endParaRPr>
          </a:p>
        </p:txBody>
      </p:sp>
      <p:cxnSp>
        <p:nvCxnSpPr>
          <p:cNvPr id="26" name="肘形连接符 25"/>
          <p:cNvCxnSpPr/>
          <p:nvPr/>
        </p:nvCxnSpPr>
        <p:spPr>
          <a:xfrm rot="10800000" flipV="1">
            <a:off x="1902535" y="3060390"/>
            <a:ext cx="1333060" cy="798977"/>
          </a:xfrm>
          <a:prstGeom prst="bentConnector3">
            <a:avLst>
              <a:gd name="adj1" fmla="val 25936"/>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a:off x="2280135" y="4373431"/>
            <a:ext cx="2281568" cy="501116"/>
          </a:xfrm>
          <a:prstGeom prst="bentConnector3">
            <a:avLst>
              <a:gd name="adj1" fmla="val 2996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flipV="1">
            <a:off x="8743441" y="4168307"/>
            <a:ext cx="1855084" cy="527873"/>
          </a:xfrm>
          <a:prstGeom prst="bentConnector3">
            <a:avLst>
              <a:gd name="adj1" fmla="val 6556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7547301" y="2009060"/>
            <a:ext cx="2146265" cy="815751"/>
          </a:xfrm>
          <a:prstGeom prst="bentConnector3">
            <a:avLst>
              <a:gd name="adj1" fmla="val 746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1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1989933" y="1829904"/>
            <a:ext cx="8212140" cy="1822451"/>
            <a:chOff x="1964848" y="2446220"/>
            <a:chExt cx="8212138" cy="1822450"/>
          </a:xfrm>
        </p:grpSpPr>
        <p:sp>
          <p:nvSpPr>
            <p:cNvPr id="15" name="Freeform: Shape 2"/>
            <p:cNvSpPr/>
            <p:nvPr/>
          </p:nvSpPr>
          <p:spPr bwMode="auto">
            <a:xfrm>
              <a:off x="4411186" y="3474920"/>
              <a:ext cx="238125" cy="239713"/>
            </a:xfrm>
            <a:custGeom>
              <a:avLst/>
              <a:gdLst>
                <a:gd name="T0" fmla="*/ 5 w 33"/>
                <a:gd name="T1" fmla="*/ 27 h 33"/>
                <a:gd name="T2" fmla="*/ 5 w 33"/>
                <a:gd name="T3" fmla="*/ 6 h 33"/>
                <a:gd name="T4" fmla="*/ 26 w 33"/>
                <a:gd name="T5" fmla="*/ 6 h 33"/>
                <a:gd name="T6" fmla="*/ 27 w 33"/>
                <a:gd name="T7" fmla="*/ 27 h 33"/>
                <a:gd name="T8" fmla="*/ 5 w 33"/>
                <a:gd name="T9" fmla="*/ 27 h 33"/>
              </a:gdLst>
              <a:ahLst/>
              <a:cxnLst>
                <a:cxn ang="0">
                  <a:pos x="T0" y="T1"/>
                </a:cxn>
                <a:cxn ang="0">
                  <a:pos x="T2" y="T3"/>
                </a:cxn>
                <a:cxn ang="0">
                  <a:pos x="T4" y="T5"/>
                </a:cxn>
                <a:cxn ang="0">
                  <a:pos x="T6" y="T7"/>
                </a:cxn>
                <a:cxn ang="0">
                  <a:pos x="T8" y="T9"/>
                </a:cxn>
              </a:cxnLst>
              <a:rect l="0" t="0" r="r" b="b"/>
              <a:pathLst>
                <a:path w="33" h="33">
                  <a:moveTo>
                    <a:pt x="5" y="27"/>
                  </a:moveTo>
                  <a:cubicBezTo>
                    <a:pt x="0" y="21"/>
                    <a:pt x="0" y="11"/>
                    <a:pt x="5" y="6"/>
                  </a:cubicBezTo>
                  <a:cubicBezTo>
                    <a:pt x="11" y="0"/>
                    <a:pt x="20" y="0"/>
                    <a:pt x="26" y="6"/>
                  </a:cubicBezTo>
                  <a:cubicBezTo>
                    <a:pt x="32" y="11"/>
                    <a:pt x="33" y="21"/>
                    <a:pt x="27" y="27"/>
                  </a:cubicBezTo>
                  <a:cubicBezTo>
                    <a:pt x="21" y="33"/>
                    <a:pt x="11" y="33"/>
                    <a:pt x="5" y="27"/>
                  </a:cubicBezTo>
                  <a:close/>
                </a:path>
              </a:pathLst>
            </a:custGeom>
            <a:solidFill>
              <a:schemeClr val="accent4"/>
            </a:solidFill>
            <a:ln>
              <a:noFill/>
            </a:ln>
          </p:spPr>
          <p:txBody>
            <a:bodyPr anchor="ctr"/>
            <a:lstStyle/>
            <a:p>
              <a:pPr algn="ctr"/>
              <a:endParaRPr>
                <a:cs typeface="+mn-ea"/>
                <a:sym typeface="+mn-lt"/>
              </a:endParaRPr>
            </a:p>
          </p:txBody>
        </p:sp>
        <p:sp>
          <p:nvSpPr>
            <p:cNvPr id="16" name="Freeform: Shape 3"/>
            <p:cNvSpPr/>
            <p:nvPr/>
          </p:nvSpPr>
          <p:spPr bwMode="auto">
            <a:xfrm>
              <a:off x="4166711" y="3686058"/>
              <a:ext cx="244475" cy="247650"/>
            </a:xfrm>
            <a:custGeom>
              <a:avLst/>
              <a:gdLst>
                <a:gd name="T0" fmla="*/ 5 w 34"/>
                <a:gd name="T1" fmla="*/ 26 h 34"/>
                <a:gd name="T2" fmla="*/ 7 w 34"/>
                <a:gd name="T3" fmla="*/ 5 h 34"/>
                <a:gd name="T4" fmla="*/ 28 w 34"/>
                <a:gd name="T5" fmla="*/ 8 h 34"/>
                <a:gd name="T6" fmla="*/ 26 w 34"/>
                <a:gd name="T7" fmla="*/ 29 h 34"/>
                <a:gd name="T8" fmla="*/ 5 w 34"/>
                <a:gd name="T9" fmla="*/ 26 h 34"/>
              </a:gdLst>
              <a:ahLst/>
              <a:cxnLst>
                <a:cxn ang="0">
                  <a:pos x="T0" y="T1"/>
                </a:cxn>
                <a:cxn ang="0">
                  <a:pos x="T2" y="T3"/>
                </a:cxn>
                <a:cxn ang="0">
                  <a:pos x="T4" y="T5"/>
                </a:cxn>
                <a:cxn ang="0">
                  <a:pos x="T6" y="T7"/>
                </a:cxn>
                <a:cxn ang="0">
                  <a:pos x="T8" y="T9"/>
                </a:cxn>
              </a:cxnLst>
              <a:rect l="0" t="0" r="r" b="b"/>
              <a:pathLst>
                <a:path w="34" h="34">
                  <a:moveTo>
                    <a:pt x="5" y="26"/>
                  </a:moveTo>
                  <a:cubicBezTo>
                    <a:pt x="0" y="19"/>
                    <a:pt x="1" y="10"/>
                    <a:pt x="7" y="5"/>
                  </a:cubicBezTo>
                  <a:cubicBezTo>
                    <a:pt x="14" y="0"/>
                    <a:pt x="23" y="1"/>
                    <a:pt x="28" y="8"/>
                  </a:cubicBezTo>
                  <a:cubicBezTo>
                    <a:pt x="34" y="14"/>
                    <a:pt x="33" y="24"/>
                    <a:pt x="26" y="29"/>
                  </a:cubicBezTo>
                  <a:cubicBezTo>
                    <a:pt x="19" y="34"/>
                    <a:pt x="9" y="32"/>
                    <a:pt x="5" y="26"/>
                  </a:cubicBezTo>
                  <a:close/>
                </a:path>
              </a:pathLst>
            </a:custGeom>
            <a:solidFill>
              <a:schemeClr val="accent4"/>
            </a:solidFill>
            <a:ln>
              <a:noFill/>
            </a:ln>
          </p:spPr>
          <p:txBody>
            <a:bodyPr anchor="ctr"/>
            <a:lstStyle/>
            <a:p>
              <a:pPr algn="ctr"/>
              <a:endParaRPr>
                <a:cs typeface="+mn-ea"/>
                <a:sym typeface="+mn-lt"/>
              </a:endParaRPr>
            </a:p>
          </p:txBody>
        </p:sp>
        <p:sp>
          <p:nvSpPr>
            <p:cNvPr id="17" name="Freeform: Shape 4"/>
            <p:cNvSpPr/>
            <p:nvPr/>
          </p:nvSpPr>
          <p:spPr bwMode="auto">
            <a:xfrm>
              <a:off x="3898423" y="3868620"/>
              <a:ext cx="246063" cy="247650"/>
            </a:xfrm>
            <a:custGeom>
              <a:avLst/>
              <a:gdLst>
                <a:gd name="T0" fmla="*/ 3 w 34"/>
                <a:gd name="T1" fmla="*/ 23 h 34"/>
                <a:gd name="T2" fmla="*/ 9 w 34"/>
                <a:gd name="T3" fmla="*/ 3 h 34"/>
                <a:gd name="T4" fmla="*/ 29 w 34"/>
                <a:gd name="T5" fmla="*/ 9 h 34"/>
                <a:gd name="T6" fmla="*/ 24 w 34"/>
                <a:gd name="T7" fmla="*/ 30 h 34"/>
                <a:gd name="T8" fmla="*/ 3 w 34"/>
                <a:gd name="T9" fmla="*/ 23 h 34"/>
              </a:gdLst>
              <a:ahLst/>
              <a:cxnLst>
                <a:cxn ang="0">
                  <a:pos x="T0" y="T1"/>
                </a:cxn>
                <a:cxn ang="0">
                  <a:pos x="T2" y="T3"/>
                </a:cxn>
                <a:cxn ang="0">
                  <a:pos x="T4" y="T5"/>
                </a:cxn>
                <a:cxn ang="0">
                  <a:pos x="T6" y="T7"/>
                </a:cxn>
                <a:cxn ang="0">
                  <a:pos x="T8" y="T9"/>
                </a:cxn>
              </a:cxnLst>
              <a:rect l="0" t="0" r="r" b="b"/>
              <a:pathLst>
                <a:path w="34" h="34">
                  <a:moveTo>
                    <a:pt x="3" y="23"/>
                  </a:moveTo>
                  <a:cubicBezTo>
                    <a:pt x="0" y="16"/>
                    <a:pt x="3" y="7"/>
                    <a:pt x="9" y="3"/>
                  </a:cubicBezTo>
                  <a:cubicBezTo>
                    <a:pt x="16" y="0"/>
                    <a:pt x="25" y="2"/>
                    <a:pt x="29" y="9"/>
                  </a:cubicBezTo>
                  <a:cubicBezTo>
                    <a:pt x="34" y="16"/>
                    <a:pt x="31" y="25"/>
                    <a:pt x="24" y="30"/>
                  </a:cubicBezTo>
                  <a:cubicBezTo>
                    <a:pt x="16" y="34"/>
                    <a:pt x="7" y="31"/>
                    <a:pt x="3" y="23"/>
                  </a:cubicBezTo>
                  <a:close/>
                </a:path>
              </a:pathLst>
            </a:custGeom>
            <a:solidFill>
              <a:schemeClr val="accent4"/>
            </a:solidFill>
            <a:ln>
              <a:noFill/>
            </a:ln>
          </p:spPr>
          <p:txBody>
            <a:bodyPr anchor="ctr"/>
            <a:lstStyle/>
            <a:p>
              <a:pPr algn="ctr"/>
              <a:endParaRPr>
                <a:cs typeface="+mn-ea"/>
                <a:sym typeface="+mn-lt"/>
              </a:endParaRPr>
            </a:p>
          </p:txBody>
        </p:sp>
        <p:sp>
          <p:nvSpPr>
            <p:cNvPr id="18" name="Freeform: Shape 5"/>
            <p:cNvSpPr/>
            <p:nvPr/>
          </p:nvSpPr>
          <p:spPr bwMode="auto">
            <a:xfrm>
              <a:off x="3611086" y="3998795"/>
              <a:ext cx="223838" cy="241300"/>
            </a:xfrm>
            <a:custGeom>
              <a:avLst/>
              <a:gdLst>
                <a:gd name="T0" fmla="*/ 1 w 31"/>
                <a:gd name="T1" fmla="*/ 19 h 33"/>
                <a:gd name="T2" fmla="*/ 11 w 31"/>
                <a:gd name="T3" fmla="*/ 1 h 33"/>
                <a:gd name="T4" fmla="*/ 22 w 31"/>
                <a:gd name="T5" fmla="*/ 3 h 33"/>
                <a:gd name="T6" fmla="*/ 30 w 31"/>
                <a:gd name="T7" fmla="*/ 11 h 33"/>
                <a:gd name="T8" fmla="*/ 29 w 31"/>
                <a:gd name="T9" fmla="*/ 23 h 33"/>
                <a:gd name="T10" fmla="*/ 20 w 31"/>
                <a:gd name="T11" fmla="*/ 30 h 33"/>
                <a:gd name="T12" fmla="*/ 1 w 31"/>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9"/>
                  </a:moveTo>
                  <a:cubicBezTo>
                    <a:pt x="0" y="11"/>
                    <a:pt x="4" y="4"/>
                    <a:pt x="11" y="1"/>
                  </a:cubicBezTo>
                  <a:cubicBezTo>
                    <a:pt x="15" y="0"/>
                    <a:pt x="19" y="1"/>
                    <a:pt x="22" y="3"/>
                  </a:cubicBezTo>
                  <a:cubicBezTo>
                    <a:pt x="25" y="4"/>
                    <a:pt x="28" y="7"/>
                    <a:pt x="30" y="11"/>
                  </a:cubicBezTo>
                  <a:cubicBezTo>
                    <a:pt x="31" y="15"/>
                    <a:pt x="31" y="19"/>
                    <a:pt x="29" y="23"/>
                  </a:cubicBezTo>
                  <a:cubicBezTo>
                    <a:pt x="27" y="26"/>
                    <a:pt x="24" y="29"/>
                    <a:pt x="20" y="30"/>
                  </a:cubicBezTo>
                  <a:cubicBezTo>
                    <a:pt x="11" y="33"/>
                    <a:pt x="3" y="27"/>
                    <a:pt x="1" y="19"/>
                  </a:cubicBezTo>
                  <a:close/>
                </a:path>
              </a:pathLst>
            </a:custGeom>
            <a:solidFill>
              <a:schemeClr val="accent4"/>
            </a:solidFill>
            <a:ln>
              <a:noFill/>
            </a:ln>
          </p:spPr>
          <p:txBody>
            <a:bodyPr anchor="ctr"/>
            <a:lstStyle/>
            <a:p>
              <a:pPr algn="ctr"/>
              <a:endParaRPr>
                <a:cs typeface="+mn-ea"/>
                <a:sym typeface="+mn-lt"/>
              </a:endParaRPr>
            </a:p>
          </p:txBody>
        </p:sp>
        <p:sp>
          <p:nvSpPr>
            <p:cNvPr id="19" name="Freeform: Shape 6"/>
            <p:cNvSpPr/>
            <p:nvPr/>
          </p:nvSpPr>
          <p:spPr bwMode="auto">
            <a:xfrm>
              <a:off x="3293586" y="4049595"/>
              <a:ext cx="230188" cy="219075"/>
            </a:xfrm>
            <a:custGeom>
              <a:avLst/>
              <a:gdLst>
                <a:gd name="T0" fmla="*/ 1 w 32"/>
                <a:gd name="T1" fmla="*/ 14 h 30"/>
                <a:gd name="T2" fmla="*/ 16 w 32"/>
                <a:gd name="T3" fmla="*/ 0 h 30"/>
                <a:gd name="T4" fmla="*/ 31 w 32"/>
                <a:gd name="T5" fmla="*/ 14 h 30"/>
                <a:gd name="T6" fmla="*/ 16 w 32"/>
                <a:gd name="T7" fmla="*/ 30 h 30"/>
                <a:gd name="T8" fmla="*/ 1 w 32"/>
                <a:gd name="T9" fmla="*/ 14 h 30"/>
              </a:gdLst>
              <a:ahLst/>
              <a:cxnLst>
                <a:cxn ang="0">
                  <a:pos x="T0" y="T1"/>
                </a:cxn>
                <a:cxn ang="0">
                  <a:pos x="T2" y="T3"/>
                </a:cxn>
                <a:cxn ang="0">
                  <a:pos x="T4" y="T5"/>
                </a:cxn>
                <a:cxn ang="0">
                  <a:pos x="T6" y="T7"/>
                </a:cxn>
                <a:cxn ang="0">
                  <a:pos x="T8" y="T9"/>
                </a:cxn>
              </a:cxnLst>
              <a:rect l="0" t="0" r="r" b="b"/>
              <a:pathLst>
                <a:path w="32" h="30">
                  <a:moveTo>
                    <a:pt x="1" y="14"/>
                  </a:moveTo>
                  <a:cubicBezTo>
                    <a:pt x="2" y="6"/>
                    <a:pt x="9" y="0"/>
                    <a:pt x="16" y="0"/>
                  </a:cubicBezTo>
                  <a:cubicBezTo>
                    <a:pt x="23" y="0"/>
                    <a:pt x="30" y="6"/>
                    <a:pt x="31" y="14"/>
                  </a:cubicBezTo>
                  <a:cubicBezTo>
                    <a:pt x="32" y="23"/>
                    <a:pt x="25" y="30"/>
                    <a:pt x="16" y="30"/>
                  </a:cubicBezTo>
                  <a:cubicBezTo>
                    <a:pt x="7" y="30"/>
                    <a:pt x="0" y="23"/>
                    <a:pt x="1" y="14"/>
                  </a:cubicBezTo>
                  <a:close/>
                </a:path>
              </a:pathLst>
            </a:custGeom>
            <a:solidFill>
              <a:schemeClr val="accent4"/>
            </a:solidFill>
            <a:ln>
              <a:noFill/>
            </a:ln>
          </p:spPr>
          <p:txBody>
            <a:bodyPr anchor="ctr"/>
            <a:lstStyle/>
            <a:p>
              <a:pPr algn="ctr"/>
              <a:endParaRPr>
                <a:cs typeface="+mn-ea"/>
                <a:sym typeface="+mn-lt"/>
              </a:endParaRPr>
            </a:p>
          </p:txBody>
        </p:sp>
        <p:sp>
          <p:nvSpPr>
            <p:cNvPr id="20" name="Freeform: Shape 7"/>
            <p:cNvSpPr/>
            <p:nvPr/>
          </p:nvSpPr>
          <p:spPr bwMode="auto">
            <a:xfrm>
              <a:off x="2976086" y="3998795"/>
              <a:ext cx="230188" cy="241300"/>
            </a:xfrm>
            <a:custGeom>
              <a:avLst/>
              <a:gdLst>
                <a:gd name="T0" fmla="*/ 2 w 32"/>
                <a:gd name="T1" fmla="*/ 11 h 33"/>
                <a:gd name="T2" fmla="*/ 9 w 32"/>
                <a:gd name="T3" fmla="*/ 3 h 33"/>
                <a:gd name="T4" fmla="*/ 20 w 32"/>
                <a:gd name="T5" fmla="*/ 1 h 33"/>
                <a:gd name="T6" fmla="*/ 30 w 32"/>
                <a:gd name="T7" fmla="*/ 19 h 33"/>
                <a:gd name="T8" fmla="*/ 12 w 32"/>
                <a:gd name="T9" fmla="*/ 30 h 33"/>
                <a:gd name="T10" fmla="*/ 2 w 32"/>
                <a:gd name="T11" fmla="*/ 23 h 33"/>
                <a:gd name="T12" fmla="*/ 2 w 32"/>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11"/>
                  </a:moveTo>
                  <a:cubicBezTo>
                    <a:pt x="3" y="7"/>
                    <a:pt x="6" y="4"/>
                    <a:pt x="9" y="3"/>
                  </a:cubicBezTo>
                  <a:cubicBezTo>
                    <a:pt x="13" y="1"/>
                    <a:pt x="17" y="0"/>
                    <a:pt x="20" y="1"/>
                  </a:cubicBezTo>
                  <a:cubicBezTo>
                    <a:pt x="27" y="4"/>
                    <a:pt x="32" y="11"/>
                    <a:pt x="30" y="19"/>
                  </a:cubicBezTo>
                  <a:cubicBezTo>
                    <a:pt x="29" y="27"/>
                    <a:pt x="20" y="33"/>
                    <a:pt x="12" y="30"/>
                  </a:cubicBezTo>
                  <a:cubicBezTo>
                    <a:pt x="7" y="29"/>
                    <a:pt x="4" y="26"/>
                    <a:pt x="2" y="23"/>
                  </a:cubicBezTo>
                  <a:cubicBezTo>
                    <a:pt x="1" y="19"/>
                    <a:pt x="0" y="15"/>
                    <a:pt x="2" y="11"/>
                  </a:cubicBezTo>
                  <a:close/>
                </a:path>
              </a:pathLst>
            </a:custGeom>
            <a:solidFill>
              <a:schemeClr val="accent4"/>
            </a:solidFill>
            <a:ln>
              <a:noFill/>
            </a:ln>
          </p:spPr>
          <p:txBody>
            <a:bodyPr anchor="ctr"/>
            <a:lstStyle/>
            <a:p>
              <a:pPr algn="ctr"/>
              <a:endParaRPr>
                <a:cs typeface="+mn-ea"/>
                <a:sym typeface="+mn-lt"/>
              </a:endParaRPr>
            </a:p>
          </p:txBody>
        </p:sp>
        <p:sp>
          <p:nvSpPr>
            <p:cNvPr id="21" name="Freeform: Shape 8"/>
            <p:cNvSpPr/>
            <p:nvPr/>
          </p:nvSpPr>
          <p:spPr bwMode="auto">
            <a:xfrm>
              <a:off x="2672873" y="3868620"/>
              <a:ext cx="244475" cy="247650"/>
            </a:xfrm>
            <a:custGeom>
              <a:avLst/>
              <a:gdLst>
                <a:gd name="T0" fmla="*/ 4 w 34"/>
                <a:gd name="T1" fmla="*/ 9 h 34"/>
                <a:gd name="T2" fmla="*/ 24 w 34"/>
                <a:gd name="T3" fmla="*/ 3 h 34"/>
                <a:gd name="T4" fmla="*/ 30 w 34"/>
                <a:gd name="T5" fmla="*/ 23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7" y="0"/>
                    <a:pt x="24" y="3"/>
                  </a:cubicBezTo>
                  <a:cubicBezTo>
                    <a:pt x="31" y="7"/>
                    <a:pt x="34" y="16"/>
                    <a:pt x="30" y="23"/>
                  </a:cubicBezTo>
                  <a:cubicBezTo>
                    <a:pt x="27" y="31"/>
                    <a:pt x="18" y="34"/>
                    <a:pt x="10" y="30"/>
                  </a:cubicBezTo>
                  <a:cubicBezTo>
                    <a:pt x="2" y="25"/>
                    <a:pt x="0" y="16"/>
                    <a:pt x="4" y="9"/>
                  </a:cubicBezTo>
                  <a:close/>
                </a:path>
              </a:pathLst>
            </a:custGeom>
            <a:solidFill>
              <a:schemeClr val="accent4"/>
            </a:solidFill>
            <a:ln>
              <a:noFill/>
            </a:ln>
          </p:spPr>
          <p:txBody>
            <a:bodyPr anchor="ctr"/>
            <a:lstStyle/>
            <a:p>
              <a:pPr algn="ctr"/>
              <a:endParaRPr>
                <a:cs typeface="+mn-ea"/>
                <a:sym typeface="+mn-lt"/>
              </a:endParaRPr>
            </a:p>
          </p:txBody>
        </p:sp>
        <p:sp>
          <p:nvSpPr>
            <p:cNvPr id="22" name="Freeform: Shape 9"/>
            <p:cNvSpPr/>
            <p:nvPr/>
          </p:nvSpPr>
          <p:spPr bwMode="auto">
            <a:xfrm>
              <a:off x="2406173" y="3686058"/>
              <a:ext cx="238125" cy="247650"/>
            </a:xfrm>
            <a:custGeom>
              <a:avLst/>
              <a:gdLst>
                <a:gd name="T0" fmla="*/ 5 w 33"/>
                <a:gd name="T1" fmla="*/ 8 h 34"/>
                <a:gd name="T2" fmla="*/ 26 w 33"/>
                <a:gd name="T3" fmla="*/ 5 h 34"/>
                <a:gd name="T4" fmla="*/ 29 w 33"/>
                <a:gd name="T5" fmla="*/ 26 h 34"/>
                <a:gd name="T6" fmla="*/ 8 w 33"/>
                <a:gd name="T7" fmla="*/ 29 h 34"/>
                <a:gd name="T8" fmla="*/ 5 w 33"/>
                <a:gd name="T9" fmla="*/ 8 h 34"/>
              </a:gdLst>
              <a:ahLst/>
              <a:cxnLst>
                <a:cxn ang="0">
                  <a:pos x="T0" y="T1"/>
                </a:cxn>
                <a:cxn ang="0">
                  <a:pos x="T2" y="T3"/>
                </a:cxn>
                <a:cxn ang="0">
                  <a:pos x="T4" y="T5"/>
                </a:cxn>
                <a:cxn ang="0">
                  <a:pos x="T6" y="T7"/>
                </a:cxn>
                <a:cxn ang="0">
                  <a:pos x="T8" y="T9"/>
                </a:cxn>
              </a:cxnLst>
              <a:rect l="0" t="0" r="r" b="b"/>
              <a:pathLst>
                <a:path w="33" h="34">
                  <a:moveTo>
                    <a:pt x="5" y="8"/>
                  </a:moveTo>
                  <a:cubicBezTo>
                    <a:pt x="11" y="1"/>
                    <a:pt x="20" y="0"/>
                    <a:pt x="26" y="5"/>
                  </a:cubicBezTo>
                  <a:cubicBezTo>
                    <a:pt x="32" y="10"/>
                    <a:pt x="33" y="19"/>
                    <a:pt x="29" y="26"/>
                  </a:cubicBezTo>
                  <a:cubicBezTo>
                    <a:pt x="24" y="32"/>
                    <a:pt x="14" y="34"/>
                    <a:pt x="8" y="29"/>
                  </a:cubicBezTo>
                  <a:cubicBezTo>
                    <a:pt x="1" y="24"/>
                    <a:pt x="0" y="14"/>
                    <a:pt x="5" y="8"/>
                  </a:cubicBezTo>
                  <a:close/>
                </a:path>
              </a:pathLst>
            </a:custGeom>
            <a:solidFill>
              <a:schemeClr val="accent4"/>
            </a:solidFill>
            <a:ln>
              <a:noFill/>
            </a:ln>
          </p:spPr>
          <p:txBody>
            <a:bodyPr anchor="ctr"/>
            <a:lstStyle/>
            <a:p>
              <a:pPr algn="ctr"/>
              <a:endParaRPr>
                <a:cs typeface="+mn-ea"/>
                <a:sym typeface="+mn-lt"/>
              </a:endParaRPr>
            </a:p>
          </p:txBody>
        </p:sp>
        <p:sp>
          <p:nvSpPr>
            <p:cNvPr id="23" name="Freeform: Shape 10"/>
            <p:cNvSpPr/>
            <p:nvPr/>
          </p:nvSpPr>
          <p:spPr bwMode="auto">
            <a:xfrm>
              <a:off x="2168048" y="3474920"/>
              <a:ext cx="238125" cy="239713"/>
            </a:xfrm>
            <a:custGeom>
              <a:avLst/>
              <a:gdLst>
                <a:gd name="T0" fmla="*/ 6 w 33"/>
                <a:gd name="T1" fmla="*/ 6 h 33"/>
                <a:gd name="T2" fmla="*/ 27 w 33"/>
                <a:gd name="T3" fmla="*/ 6 h 33"/>
                <a:gd name="T4" fmla="*/ 27 w 33"/>
                <a:gd name="T5" fmla="*/ 27 h 33"/>
                <a:gd name="T6" fmla="*/ 6 w 33"/>
                <a:gd name="T7" fmla="*/ 27 h 33"/>
                <a:gd name="T8" fmla="*/ 6 w 33"/>
                <a:gd name="T9" fmla="*/ 6 h 33"/>
              </a:gdLst>
              <a:ahLst/>
              <a:cxnLst>
                <a:cxn ang="0">
                  <a:pos x="T0" y="T1"/>
                </a:cxn>
                <a:cxn ang="0">
                  <a:pos x="T2" y="T3"/>
                </a:cxn>
                <a:cxn ang="0">
                  <a:pos x="T4" y="T5"/>
                </a:cxn>
                <a:cxn ang="0">
                  <a:pos x="T6" y="T7"/>
                </a:cxn>
                <a:cxn ang="0">
                  <a:pos x="T8" y="T9"/>
                </a:cxn>
              </a:cxnLst>
              <a:rect l="0" t="0" r="r" b="b"/>
              <a:pathLst>
                <a:path w="33" h="33">
                  <a:moveTo>
                    <a:pt x="6" y="6"/>
                  </a:moveTo>
                  <a:cubicBezTo>
                    <a:pt x="12" y="0"/>
                    <a:pt x="21" y="0"/>
                    <a:pt x="27" y="6"/>
                  </a:cubicBezTo>
                  <a:cubicBezTo>
                    <a:pt x="32" y="11"/>
                    <a:pt x="33" y="21"/>
                    <a:pt x="27" y="27"/>
                  </a:cubicBezTo>
                  <a:cubicBezTo>
                    <a:pt x="22" y="33"/>
                    <a:pt x="12" y="33"/>
                    <a:pt x="6" y="27"/>
                  </a:cubicBezTo>
                  <a:cubicBezTo>
                    <a:pt x="0" y="21"/>
                    <a:pt x="0" y="11"/>
                    <a:pt x="6" y="6"/>
                  </a:cubicBezTo>
                  <a:close/>
                </a:path>
              </a:pathLst>
            </a:custGeom>
            <a:solidFill>
              <a:schemeClr val="accent4"/>
            </a:solidFill>
            <a:ln>
              <a:noFill/>
            </a:ln>
          </p:spPr>
          <p:txBody>
            <a:bodyPr anchor="ctr"/>
            <a:lstStyle/>
            <a:p>
              <a:pPr algn="ctr"/>
              <a:endParaRPr>
                <a:cs typeface="+mn-ea"/>
                <a:sym typeface="+mn-lt"/>
              </a:endParaRPr>
            </a:p>
          </p:txBody>
        </p:sp>
        <p:sp>
          <p:nvSpPr>
            <p:cNvPr id="24" name="Freeform: Shape 11"/>
            <p:cNvSpPr/>
            <p:nvPr/>
          </p:nvSpPr>
          <p:spPr bwMode="auto">
            <a:xfrm>
              <a:off x="2168048" y="3030420"/>
              <a:ext cx="238125" cy="239713"/>
            </a:xfrm>
            <a:custGeom>
              <a:avLst/>
              <a:gdLst>
                <a:gd name="T0" fmla="*/ 27 w 33"/>
                <a:gd name="T1" fmla="*/ 6 h 33"/>
                <a:gd name="T2" fmla="*/ 27 w 33"/>
                <a:gd name="T3" fmla="*/ 27 h 33"/>
                <a:gd name="T4" fmla="*/ 6 w 33"/>
                <a:gd name="T5" fmla="*/ 27 h 33"/>
                <a:gd name="T6" fmla="*/ 6 w 33"/>
                <a:gd name="T7" fmla="*/ 6 h 33"/>
                <a:gd name="T8" fmla="*/ 27 w 33"/>
                <a:gd name="T9" fmla="*/ 6 h 33"/>
              </a:gdLst>
              <a:ahLst/>
              <a:cxnLst>
                <a:cxn ang="0">
                  <a:pos x="T0" y="T1"/>
                </a:cxn>
                <a:cxn ang="0">
                  <a:pos x="T2" y="T3"/>
                </a:cxn>
                <a:cxn ang="0">
                  <a:pos x="T4" y="T5"/>
                </a:cxn>
                <a:cxn ang="0">
                  <a:pos x="T6" y="T7"/>
                </a:cxn>
                <a:cxn ang="0">
                  <a:pos x="T8" y="T9"/>
                </a:cxn>
              </a:cxnLst>
              <a:rect l="0" t="0" r="r" b="b"/>
              <a:pathLst>
                <a:path w="33" h="33">
                  <a:moveTo>
                    <a:pt x="27" y="6"/>
                  </a:moveTo>
                  <a:cubicBezTo>
                    <a:pt x="33" y="13"/>
                    <a:pt x="32" y="22"/>
                    <a:pt x="27" y="27"/>
                  </a:cubicBezTo>
                  <a:cubicBezTo>
                    <a:pt x="21" y="33"/>
                    <a:pt x="12" y="33"/>
                    <a:pt x="6" y="27"/>
                  </a:cubicBezTo>
                  <a:cubicBezTo>
                    <a:pt x="0" y="22"/>
                    <a:pt x="0" y="12"/>
                    <a:pt x="6" y="6"/>
                  </a:cubicBezTo>
                  <a:cubicBezTo>
                    <a:pt x="12" y="0"/>
                    <a:pt x="22" y="0"/>
                    <a:pt x="27" y="6"/>
                  </a:cubicBezTo>
                  <a:close/>
                </a:path>
              </a:pathLst>
            </a:custGeom>
            <a:solidFill>
              <a:schemeClr val="accent3"/>
            </a:solidFill>
            <a:ln>
              <a:noFill/>
            </a:ln>
          </p:spPr>
          <p:txBody>
            <a:bodyPr anchor="ctr"/>
            <a:lstStyle/>
            <a:p>
              <a:pPr algn="ctr"/>
              <a:endParaRPr>
                <a:cs typeface="+mn-ea"/>
                <a:sym typeface="+mn-lt"/>
              </a:endParaRPr>
            </a:p>
          </p:txBody>
        </p:sp>
        <p:sp>
          <p:nvSpPr>
            <p:cNvPr id="25" name="Freeform: Shape 12"/>
            <p:cNvSpPr/>
            <p:nvPr/>
          </p:nvSpPr>
          <p:spPr bwMode="auto">
            <a:xfrm>
              <a:off x="2406173" y="2811345"/>
              <a:ext cx="238125" cy="247650"/>
            </a:xfrm>
            <a:custGeom>
              <a:avLst/>
              <a:gdLst>
                <a:gd name="T0" fmla="*/ 29 w 33"/>
                <a:gd name="T1" fmla="*/ 8 h 34"/>
                <a:gd name="T2" fmla="*/ 26 w 33"/>
                <a:gd name="T3" fmla="*/ 29 h 34"/>
                <a:gd name="T4" fmla="*/ 5 w 33"/>
                <a:gd name="T5" fmla="*/ 27 h 34"/>
                <a:gd name="T6" fmla="*/ 8 w 33"/>
                <a:gd name="T7" fmla="*/ 5 h 34"/>
                <a:gd name="T8" fmla="*/ 29 w 33"/>
                <a:gd name="T9" fmla="*/ 8 h 34"/>
              </a:gdLst>
              <a:ahLst/>
              <a:cxnLst>
                <a:cxn ang="0">
                  <a:pos x="T0" y="T1"/>
                </a:cxn>
                <a:cxn ang="0">
                  <a:pos x="T2" y="T3"/>
                </a:cxn>
                <a:cxn ang="0">
                  <a:pos x="T4" y="T5"/>
                </a:cxn>
                <a:cxn ang="0">
                  <a:pos x="T6" y="T7"/>
                </a:cxn>
                <a:cxn ang="0">
                  <a:pos x="T8" y="T9"/>
                </a:cxn>
              </a:cxnLst>
              <a:rect l="0" t="0" r="r" b="b"/>
              <a:pathLst>
                <a:path w="33" h="34">
                  <a:moveTo>
                    <a:pt x="29" y="8"/>
                  </a:moveTo>
                  <a:cubicBezTo>
                    <a:pt x="33" y="15"/>
                    <a:pt x="32" y="24"/>
                    <a:pt x="26" y="29"/>
                  </a:cubicBezTo>
                  <a:cubicBezTo>
                    <a:pt x="20" y="34"/>
                    <a:pt x="11" y="33"/>
                    <a:pt x="5" y="27"/>
                  </a:cubicBezTo>
                  <a:cubicBezTo>
                    <a:pt x="0" y="20"/>
                    <a:pt x="1" y="11"/>
                    <a:pt x="8" y="5"/>
                  </a:cubicBezTo>
                  <a:cubicBezTo>
                    <a:pt x="14" y="0"/>
                    <a:pt x="24" y="2"/>
                    <a:pt x="29" y="8"/>
                  </a:cubicBezTo>
                  <a:close/>
                </a:path>
              </a:pathLst>
            </a:custGeom>
            <a:solidFill>
              <a:schemeClr val="accent3"/>
            </a:solidFill>
            <a:ln>
              <a:noFill/>
            </a:ln>
          </p:spPr>
          <p:txBody>
            <a:bodyPr anchor="ctr"/>
            <a:lstStyle/>
            <a:p>
              <a:pPr algn="ctr"/>
              <a:endParaRPr>
                <a:cs typeface="+mn-ea"/>
                <a:sym typeface="+mn-lt"/>
              </a:endParaRPr>
            </a:p>
          </p:txBody>
        </p:sp>
        <p:sp>
          <p:nvSpPr>
            <p:cNvPr id="26" name="Freeform: Shape 13"/>
            <p:cNvSpPr/>
            <p:nvPr/>
          </p:nvSpPr>
          <p:spPr bwMode="auto">
            <a:xfrm>
              <a:off x="2672873" y="2628783"/>
              <a:ext cx="244475" cy="247650"/>
            </a:xfrm>
            <a:custGeom>
              <a:avLst/>
              <a:gdLst>
                <a:gd name="T0" fmla="*/ 30 w 34"/>
                <a:gd name="T1" fmla="*/ 11 h 34"/>
                <a:gd name="T2" fmla="*/ 24 w 34"/>
                <a:gd name="T3" fmla="*/ 31 h 34"/>
                <a:gd name="T4" fmla="*/ 4 w 34"/>
                <a:gd name="T5" fmla="*/ 25 h 34"/>
                <a:gd name="T6" fmla="*/ 10 w 34"/>
                <a:gd name="T7" fmla="*/ 5 h 34"/>
                <a:gd name="T8" fmla="*/ 30 w 34"/>
                <a:gd name="T9" fmla="*/ 11 h 34"/>
              </a:gdLst>
              <a:ahLst/>
              <a:cxnLst>
                <a:cxn ang="0">
                  <a:pos x="T0" y="T1"/>
                </a:cxn>
                <a:cxn ang="0">
                  <a:pos x="T2" y="T3"/>
                </a:cxn>
                <a:cxn ang="0">
                  <a:pos x="T4" y="T5"/>
                </a:cxn>
                <a:cxn ang="0">
                  <a:pos x="T6" y="T7"/>
                </a:cxn>
                <a:cxn ang="0">
                  <a:pos x="T8" y="T9"/>
                </a:cxn>
              </a:cxnLst>
              <a:rect l="0" t="0" r="r" b="b"/>
              <a:pathLst>
                <a:path w="34" h="34">
                  <a:moveTo>
                    <a:pt x="30" y="11"/>
                  </a:moveTo>
                  <a:cubicBezTo>
                    <a:pt x="34" y="18"/>
                    <a:pt x="31" y="27"/>
                    <a:pt x="24" y="31"/>
                  </a:cubicBezTo>
                  <a:cubicBezTo>
                    <a:pt x="17" y="34"/>
                    <a:pt x="9" y="32"/>
                    <a:pt x="4" y="25"/>
                  </a:cubicBezTo>
                  <a:cubicBezTo>
                    <a:pt x="0" y="18"/>
                    <a:pt x="2" y="9"/>
                    <a:pt x="10" y="5"/>
                  </a:cubicBezTo>
                  <a:cubicBezTo>
                    <a:pt x="18" y="0"/>
                    <a:pt x="27" y="3"/>
                    <a:pt x="30" y="11"/>
                  </a:cubicBezTo>
                  <a:close/>
                </a:path>
              </a:pathLst>
            </a:custGeom>
            <a:solidFill>
              <a:schemeClr val="accent3"/>
            </a:solidFill>
            <a:ln>
              <a:noFill/>
            </a:ln>
          </p:spPr>
          <p:txBody>
            <a:bodyPr anchor="ctr"/>
            <a:lstStyle/>
            <a:p>
              <a:pPr algn="ctr"/>
              <a:endParaRPr>
                <a:cs typeface="+mn-ea"/>
                <a:sym typeface="+mn-lt"/>
              </a:endParaRPr>
            </a:p>
          </p:txBody>
        </p:sp>
        <p:sp>
          <p:nvSpPr>
            <p:cNvPr id="27" name="Freeform: Shape 14"/>
            <p:cNvSpPr/>
            <p:nvPr/>
          </p:nvSpPr>
          <p:spPr bwMode="auto">
            <a:xfrm>
              <a:off x="2976086" y="2504958"/>
              <a:ext cx="230188" cy="241300"/>
            </a:xfrm>
            <a:custGeom>
              <a:avLst/>
              <a:gdLst>
                <a:gd name="T0" fmla="*/ 30 w 32"/>
                <a:gd name="T1" fmla="*/ 14 h 33"/>
                <a:gd name="T2" fmla="*/ 20 w 32"/>
                <a:gd name="T3" fmla="*/ 32 h 33"/>
                <a:gd name="T4" fmla="*/ 9 w 32"/>
                <a:gd name="T5" fmla="*/ 31 h 33"/>
                <a:gd name="T6" fmla="*/ 2 w 32"/>
                <a:gd name="T7" fmla="*/ 22 h 33"/>
                <a:gd name="T8" fmla="*/ 2 w 32"/>
                <a:gd name="T9" fmla="*/ 11 h 33"/>
                <a:gd name="T10" fmla="*/ 12 w 32"/>
                <a:gd name="T11" fmla="*/ 3 h 33"/>
                <a:gd name="T12" fmla="*/ 30 w 32"/>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4"/>
                  </a:moveTo>
                  <a:cubicBezTo>
                    <a:pt x="32" y="22"/>
                    <a:pt x="27" y="29"/>
                    <a:pt x="20" y="32"/>
                  </a:cubicBezTo>
                  <a:cubicBezTo>
                    <a:pt x="17" y="33"/>
                    <a:pt x="13" y="32"/>
                    <a:pt x="9" y="31"/>
                  </a:cubicBezTo>
                  <a:cubicBezTo>
                    <a:pt x="6" y="29"/>
                    <a:pt x="3" y="26"/>
                    <a:pt x="2" y="22"/>
                  </a:cubicBezTo>
                  <a:cubicBezTo>
                    <a:pt x="0" y="18"/>
                    <a:pt x="1" y="14"/>
                    <a:pt x="2" y="11"/>
                  </a:cubicBezTo>
                  <a:cubicBezTo>
                    <a:pt x="4" y="7"/>
                    <a:pt x="7" y="4"/>
                    <a:pt x="12" y="3"/>
                  </a:cubicBezTo>
                  <a:cubicBezTo>
                    <a:pt x="20" y="0"/>
                    <a:pt x="29" y="6"/>
                    <a:pt x="30" y="14"/>
                  </a:cubicBezTo>
                  <a:close/>
                </a:path>
              </a:pathLst>
            </a:custGeom>
            <a:solidFill>
              <a:schemeClr val="accent3"/>
            </a:solidFill>
            <a:ln>
              <a:noFill/>
            </a:ln>
          </p:spPr>
          <p:txBody>
            <a:bodyPr anchor="ctr"/>
            <a:lstStyle/>
            <a:p>
              <a:pPr algn="ctr"/>
              <a:endParaRPr>
                <a:cs typeface="+mn-ea"/>
                <a:sym typeface="+mn-lt"/>
              </a:endParaRPr>
            </a:p>
          </p:txBody>
        </p:sp>
        <p:sp>
          <p:nvSpPr>
            <p:cNvPr id="28" name="Freeform: Shape 15"/>
            <p:cNvSpPr/>
            <p:nvPr/>
          </p:nvSpPr>
          <p:spPr bwMode="auto">
            <a:xfrm>
              <a:off x="3293586" y="2476383"/>
              <a:ext cx="230188" cy="219075"/>
            </a:xfrm>
            <a:custGeom>
              <a:avLst/>
              <a:gdLst>
                <a:gd name="T0" fmla="*/ 31 w 32"/>
                <a:gd name="T1" fmla="*/ 16 h 30"/>
                <a:gd name="T2" fmla="*/ 16 w 32"/>
                <a:gd name="T3" fmla="*/ 30 h 30"/>
                <a:gd name="T4" fmla="*/ 1 w 32"/>
                <a:gd name="T5" fmla="*/ 16 h 30"/>
                <a:gd name="T6" fmla="*/ 16 w 32"/>
                <a:gd name="T7" fmla="*/ 0 h 30"/>
                <a:gd name="T8" fmla="*/ 31 w 32"/>
                <a:gd name="T9" fmla="*/ 16 h 30"/>
              </a:gdLst>
              <a:ahLst/>
              <a:cxnLst>
                <a:cxn ang="0">
                  <a:pos x="T0" y="T1"/>
                </a:cxn>
                <a:cxn ang="0">
                  <a:pos x="T2" y="T3"/>
                </a:cxn>
                <a:cxn ang="0">
                  <a:pos x="T4" y="T5"/>
                </a:cxn>
                <a:cxn ang="0">
                  <a:pos x="T6" y="T7"/>
                </a:cxn>
                <a:cxn ang="0">
                  <a:pos x="T8" y="T9"/>
                </a:cxn>
              </a:cxnLst>
              <a:rect l="0" t="0" r="r" b="b"/>
              <a:pathLst>
                <a:path w="32" h="30">
                  <a:moveTo>
                    <a:pt x="31" y="16"/>
                  </a:moveTo>
                  <a:cubicBezTo>
                    <a:pt x="30" y="24"/>
                    <a:pt x="23" y="30"/>
                    <a:pt x="16" y="30"/>
                  </a:cubicBezTo>
                  <a:cubicBezTo>
                    <a:pt x="9" y="30"/>
                    <a:pt x="2" y="24"/>
                    <a:pt x="1" y="16"/>
                  </a:cubicBezTo>
                  <a:cubicBezTo>
                    <a:pt x="0" y="7"/>
                    <a:pt x="7" y="0"/>
                    <a:pt x="16" y="0"/>
                  </a:cubicBezTo>
                  <a:cubicBezTo>
                    <a:pt x="25" y="0"/>
                    <a:pt x="32" y="7"/>
                    <a:pt x="31" y="16"/>
                  </a:cubicBezTo>
                  <a:close/>
                </a:path>
              </a:pathLst>
            </a:custGeom>
            <a:solidFill>
              <a:schemeClr val="accent3"/>
            </a:solidFill>
            <a:ln>
              <a:noFill/>
            </a:ln>
          </p:spPr>
          <p:txBody>
            <a:bodyPr anchor="ctr"/>
            <a:lstStyle/>
            <a:p>
              <a:pPr algn="ctr"/>
              <a:endParaRPr>
                <a:cs typeface="+mn-ea"/>
                <a:sym typeface="+mn-lt"/>
              </a:endParaRPr>
            </a:p>
          </p:txBody>
        </p:sp>
        <p:sp>
          <p:nvSpPr>
            <p:cNvPr id="29" name="Freeform: Shape 16"/>
            <p:cNvSpPr/>
            <p:nvPr/>
          </p:nvSpPr>
          <p:spPr bwMode="auto">
            <a:xfrm>
              <a:off x="3611086" y="2504958"/>
              <a:ext cx="223838" cy="241300"/>
            </a:xfrm>
            <a:custGeom>
              <a:avLst/>
              <a:gdLst>
                <a:gd name="T0" fmla="*/ 30 w 31"/>
                <a:gd name="T1" fmla="*/ 22 h 33"/>
                <a:gd name="T2" fmla="*/ 22 w 31"/>
                <a:gd name="T3" fmla="*/ 31 h 33"/>
                <a:gd name="T4" fmla="*/ 11 w 31"/>
                <a:gd name="T5" fmla="*/ 32 h 33"/>
                <a:gd name="T6" fmla="*/ 1 w 31"/>
                <a:gd name="T7" fmla="*/ 14 h 33"/>
                <a:gd name="T8" fmla="*/ 20 w 31"/>
                <a:gd name="T9" fmla="*/ 3 h 33"/>
                <a:gd name="T10" fmla="*/ 29 w 31"/>
                <a:gd name="T11" fmla="*/ 11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5" y="29"/>
                    <a:pt x="22" y="31"/>
                  </a:cubicBezTo>
                  <a:cubicBezTo>
                    <a:pt x="19" y="32"/>
                    <a:pt x="15" y="33"/>
                    <a:pt x="11" y="32"/>
                  </a:cubicBezTo>
                  <a:cubicBezTo>
                    <a:pt x="4" y="29"/>
                    <a:pt x="0" y="22"/>
                    <a:pt x="1" y="14"/>
                  </a:cubicBezTo>
                  <a:cubicBezTo>
                    <a:pt x="3" y="6"/>
                    <a:pt x="11" y="0"/>
                    <a:pt x="20" y="3"/>
                  </a:cubicBezTo>
                  <a:cubicBezTo>
                    <a:pt x="24" y="4"/>
                    <a:pt x="27" y="7"/>
                    <a:pt x="29" y="11"/>
                  </a:cubicBezTo>
                  <a:cubicBezTo>
                    <a:pt x="31" y="14"/>
                    <a:pt x="31" y="18"/>
                    <a:pt x="30" y="22"/>
                  </a:cubicBezTo>
                  <a:close/>
                </a:path>
              </a:pathLst>
            </a:custGeom>
            <a:solidFill>
              <a:schemeClr val="accent3"/>
            </a:solidFill>
            <a:ln>
              <a:noFill/>
            </a:ln>
          </p:spPr>
          <p:txBody>
            <a:bodyPr anchor="ctr"/>
            <a:lstStyle/>
            <a:p>
              <a:pPr algn="ctr"/>
              <a:endParaRPr>
                <a:cs typeface="+mn-ea"/>
                <a:sym typeface="+mn-lt"/>
              </a:endParaRPr>
            </a:p>
          </p:txBody>
        </p:sp>
        <p:sp>
          <p:nvSpPr>
            <p:cNvPr id="30" name="Freeform: Shape 17"/>
            <p:cNvSpPr/>
            <p:nvPr/>
          </p:nvSpPr>
          <p:spPr bwMode="auto">
            <a:xfrm>
              <a:off x="3898423" y="2628783"/>
              <a:ext cx="246063" cy="247650"/>
            </a:xfrm>
            <a:custGeom>
              <a:avLst/>
              <a:gdLst>
                <a:gd name="T0" fmla="*/ 29 w 34"/>
                <a:gd name="T1" fmla="*/ 25 h 34"/>
                <a:gd name="T2" fmla="*/ 9 w 34"/>
                <a:gd name="T3" fmla="*/ 31 h 34"/>
                <a:gd name="T4" fmla="*/ 3 w 34"/>
                <a:gd name="T5" fmla="*/ 11 h 34"/>
                <a:gd name="T6" fmla="*/ 24 w 34"/>
                <a:gd name="T7" fmla="*/ 5 h 34"/>
                <a:gd name="T8" fmla="*/ 29 w 34"/>
                <a:gd name="T9" fmla="*/ 25 h 34"/>
              </a:gdLst>
              <a:ahLst/>
              <a:cxnLst>
                <a:cxn ang="0">
                  <a:pos x="T0" y="T1"/>
                </a:cxn>
                <a:cxn ang="0">
                  <a:pos x="T2" y="T3"/>
                </a:cxn>
                <a:cxn ang="0">
                  <a:pos x="T4" y="T5"/>
                </a:cxn>
                <a:cxn ang="0">
                  <a:pos x="T6" y="T7"/>
                </a:cxn>
                <a:cxn ang="0">
                  <a:pos x="T8" y="T9"/>
                </a:cxn>
              </a:cxnLst>
              <a:rect l="0" t="0" r="r" b="b"/>
              <a:pathLst>
                <a:path w="34" h="34">
                  <a:moveTo>
                    <a:pt x="29" y="25"/>
                  </a:moveTo>
                  <a:cubicBezTo>
                    <a:pt x="25" y="32"/>
                    <a:pt x="16" y="34"/>
                    <a:pt x="9" y="31"/>
                  </a:cubicBezTo>
                  <a:cubicBezTo>
                    <a:pt x="3" y="27"/>
                    <a:pt x="0" y="18"/>
                    <a:pt x="3" y="11"/>
                  </a:cubicBezTo>
                  <a:cubicBezTo>
                    <a:pt x="7" y="3"/>
                    <a:pt x="16" y="0"/>
                    <a:pt x="24" y="5"/>
                  </a:cubicBezTo>
                  <a:cubicBezTo>
                    <a:pt x="31" y="9"/>
                    <a:pt x="34" y="18"/>
                    <a:pt x="29" y="25"/>
                  </a:cubicBezTo>
                  <a:close/>
                </a:path>
              </a:pathLst>
            </a:custGeom>
            <a:solidFill>
              <a:schemeClr val="accent3"/>
            </a:solidFill>
            <a:ln>
              <a:noFill/>
            </a:ln>
          </p:spPr>
          <p:txBody>
            <a:bodyPr anchor="ctr"/>
            <a:lstStyle/>
            <a:p>
              <a:pPr algn="ctr"/>
              <a:endParaRPr>
                <a:cs typeface="+mn-ea"/>
                <a:sym typeface="+mn-lt"/>
              </a:endParaRPr>
            </a:p>
          </p:txBody>
        </p:sp>
        <p:sp>
          <p:nvSpPr>
            <p:cNvPr id="31" name="Freeform: Shape 18"/>
            <p:cNvSpPr/>
            <p:nvPr/>
          </p:nvSpPr>
          <p:spPr bwMode="auto">
            <a:xfrm>
              <a:off x="4166711" y="2811345"/>
              <a:ext cx="244475" cy="247650"/>
            </a:xfrm>
            <a:custGeom>
              <a:avLst/>
              <a:gdLst>
                <a:gd name="T0" fmla="*/ 28 w 34"/>
                <a:gd name="T1" fmla="*/ 27 h 34"/>
                <a:gd name="T2" fmla="*/ 7 w 34"/>
                <a:gd name="T3" fmla="*/ 29 h 34"/>
                <a:gd name="T4" fmla="*/ 5 w 34"/>
                <a:gd name="T5" fmla="*/ 8 h 34"/>
                <a:gd name="T6" fmla="*/ 26 w 34"/>
                <a:gd name="T7" fmla="*/ 5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7" y="29"/>
                  </a:cubicBezTo>
                  <a:cubicBezTo>
                    <a:pt x="1" y="24"/>
                    <a:pt x="0" y="15"/>
                    <a:pt x="5" y="8"/>
                  </a:cubicBezTo>
                  <a:cubicBezTo>
                    <a:pt x="9" y="2"/>
                    <a:pt x="19" y="0"/>
                    <a:pt x="26" y="5"/>
                  </a:cubicBezTo>
                  <a:cubicBezTo>
                    <a:pt x="33" y="11"/>
                    <a:pt x="34" y="20"/>
                    <a:pt x="28" y="27"/>
                  </a:cubicBezTo>
                  <a:close/>
                </a:path>
              </a:pathLst>
            </a:custGeom>
            <a:solidFill>
              <a:schemeClr val="accent3"/>
            </a:solidFill>
            <a:ln>
              <a:noFill/>
            </a:ln>
          </p:spPr>
          <p:txBody>
            <a:bodyPr anchor="ctr"/>
            <a:lstStyle/>
            <a:p>
              <a:pPr algn="ctr"/>
              <a:endParaRPr>
                <a:cs typeface="+mn-ea"/>
                <a:sym typeface="+mn-lt"/>
              </a:endParaRPr>
            </a:p>
          </p:txBody>
        </p:sp>
        <p:sp>
          <p:nvSpPr>
            <p:cNvPr id="32" name="Freeform: Shape 19"/>
            <p:cNvSpPr/>
            <p:nvPr/>
          </p:nvSpPr>
          <p:spPr bwMode="auto">
            <a:xfrm>
              <a:off x="4411186" y="3030420"/>
              <a:ext cx="238125" cy="239713"/>
            </a:xfrm>
            <a:custGeom>
              <a:avLst/>
              <a:gdLst>
                <a:gd name="T0" fmla="*/ 26 w 33"/>
                <a:gd name="T1" fmla="*/ 27 h 33"/>
                <a:gd name="T2" fmla="*/ 5 w 33"/>
                <a:gd name="T3" fmla="*/ 27 h 33"/>
                <a:gd name="T4" fmla="*/ 5 w 33"/>
                <a:gd name="T5" fmla="*/ 6 h 33"/>
                <a:gd name="T6" fmla="*/ 27 w 33"/>
                <a:gd name="T7" fmla="*/ 6 h 33"/>
                <a:gd name="T8" fmla="*/ 26 w 33"/>
                <a:gd name="T9" fmla="*/ 27 h 33"/>
              </a:gdLst>
              <a:ahLst/>
              <a:cxnLst>
                <a:cxn ang="0">
                  <a:pos x="T0" y="T1"/>
                </a:cxn>
                <a:cxn ang="0">
                  <a:pos x="T2" y="T3"/>
                </a:cxn>
                <a:cxn ang="0">
                  <a:pos x="T4" y="T5"/>
                </a:cxn>
                <a:cxn ang="0">
                  <a:pos x="T6" y="T7"/>
                </a:cxn>
                <a:cxn ang="0">
                  <a:pos x="T8" y="T9"/>
                </a:cxn>
              </a:cxnLst>
              <a:rect l="0" t="0" r="r" b="b"/>
              <a:pathLst>
                <a:path w="33" h="33">
                  <a:moveTo>
                    <a:pt x="26" y="27"/>
                  </a:moveTo>
                  <a:cubicBezTo>
                    <a:pt x="20" y="33"/>
                    <a:pt x="11" y="33"/>
                    <a:pt x="5" y="27"/>
                  </a:cubicBezTo>
                  <a:cubicBezTo>
                    <a:pt x="0" y="22"/>
                    <a:pt x="0" y="13"/>
                    <a:pt x="5" y="6"/>
                  </a:cubicBezTo>
                  <a:cubicBezTo>
                    <a:pt x="11" y="0"/>
                    <a:pt x="21" y="0"/>
                    <a:pt x="27" y="6"/>
                  </a:cubicBezTo>
                  <a:cubicBezTo>
                    <a:pt x="33" y="12"/>
                    <a:pt x="32" y="22"/>
                    <a:pt x="26" y="27"/>
                  </a:cubicBezTo>
                  <a:close/>
                </a:path>
              </a:pathLst>
            </a:custGeom>
            <a:solidFill>
              <a:schemeClr val="accent3"/>
            </a:solidFill>
            <a:ln>
              <a:noFill/>
            </a:ln>
          </p:spPr>
          <p:txBody>
            <a:bodyPr anchor="ctr"/>
            <a:lstStyle/>
            <a:p>
              <a:pPr algn="ctr"/>
              <a:endParaRPr>
                <a:cs typeface="+mn-ea"/>
                <a:sym typeface="+mn-lt"/>
              </a:endParaRPr>
            </a:p>
          </p:txBody>
        </p:sp>
        <p:sp>
          <p:nvSpPr>
            <p:cNvPr id="33" name="Freeform: Shape 20"/>
            <p:cNvSpPr/>
            <p:nvPr/>
          </p:nvSpPr>
          <p:spPr bwMode="auto">
            <a:xfrm>
              <a:off x="1964848" y="3247908"/>
              <a:ext cx="238125" cy="241300"/>
            </a:xfrm>
            <a:custGeom>
              <a:avLst/>
              <a:gdLst>
                <a:gd name="T0" fmla="*/ 27 w 33"/>
                <a:gd name="T1" fmla="*/ 28 h 33"/>
                <a:gd name="T2" fmla="*/ 6 w 33"/>
                <a:gd name="T3" fmla="*/ 28 h 33"/>
                <a:gd name="T4" fmla="*/ 6 w 33"/>
                <a:gd name="T5" fmla="*/ 7 h 33"/>
                <a:gd name="T6" fmla="*/ 27 w 33"/>
                <a:gd name="T7" fmla="*/ 7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2" y="33"/>
                    <a:pt x="6" y="28"/>
                  </a:cubicBezTo>
                  <a:cubicBezTo>
                    <a:pt x="1" y="22"/>
                    <a:pt x="0" y="13"/>
                    <a:pt x="6" y="7"/>
                  </a:cubicBezTo>
                  <a:cubicBezTo>
                    <a:pt x="12" y="1"/>
                    <a:pt x="21" y="0"/>
                    <a:pt x="27" y="7"/>
                  </a:cubicBezTo>
                  <a:cubicBezTo>
                    <a:pt x="33" y="13"/>
                    <a:pt x="33" y="22"/>
                    <a:pt x="27" y="28"/>
                  </a:cubicBezTo>
                  <a:close/>
                </a:path>
              </a:pathLst>
            </a:custGeom>
            <a:solidFill>
              <a:schemeClr val="accent3"/>
            </a:solidFill>
            <a:ln>
              <a:noFill/>
            </a:ln>
          </p:spPr>
          <p:txBody>
            <a:bodyPr anchor="ctr"/>
            <a:lstStyle/>
            <a:p>
              <a:pPr algn="ctr"/>
              <a:endParaRPr>
                <a:cs typeface="+mn-ea"/>
                <a:sym typeface="+mn-lt"/>
              </a:endParaRPr>
            </a:p>
          </p:txBody>
        </p:sp>
        <p:sp>
          <p:nvSpPr>
            <p:cNvPr id="34" name="Straight Connector 21"/>
            <p:cNvSpPr/>
            <p:nvPr/>
          </p:nvSpPr>
          <p:spPr bwMode="auto">
            <a:xfrm flipV="1">
              <a:off x="2282348" y="3365383"/>
              <a:ext cx="0" cy="27622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5" name="Straight Connector 22"/>
            <p:cNvSpPr/>
            <p:nvPr/>
          </p:nvSpPr>
          <p:spPr bwMode="auto">
            <a:xfrm flipV="1">
              <a:off x="2282348" y="3081220"/>
              <a:ext cx="0" cy="2841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6" name="Straight Connector 23"/>
            <p:cNvSpPr/>
            <p:nvPr/>
          </p:nvSpPr>
          <p:spPr bwMode="auto">
            <a:xfrm flipV="1">
              <a:off x="2528411" y="3365383"/>
              <a:ext cx="0" cy="3937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7" name="Straight Connector 24"/>
            <p:cNvSpPr/>
            <p:nvPr/>
          </p:nvSpPr>
          <p:spPr bwMode="auto">
            <a:xfrm flipV="1">
              <a:off x="2528411" y="2898658"/>
              <a:ext cx="0" cy="466725"/>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8" name="Straight Connector 25"/>
            <p:cNvSpPr/>
            <p:nvPr/>
          </p:nvSpPr>
          <p:spPr bwMode="auto">
            <a:xfrm flipV="1">
              <a:off x="2795111" y="3365383"/>
              <a:ext cx="0" cy="55403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9" name="Straight Connector 26"/>
            <p:cNvSpPr/>
            <p:nvPr/>
          </p:nvSpPr>
          <p:spPr bwMode="auto">
            <a:xfrm flipV="1">
              <a:off x="2795111" y="2738320"/>
              <a:ext cx="0" cy="6270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0" name="Straight Connector 27"/>
            <p:cNvSpPr/>
            <p:nvPr/>
          </p:nvSpPr>
          <p:spPr bwMode="auto">
            <a:xfrm flipV="1">
              <a:off x="3090386" y="3365383"/>
              <a:ext cx="0" cy="66357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1" name="Straight Connector 28"/>
            <p:cNvSpPr/>
            <p:nvPr/>
          </p:nvSpPr>
          <p:spPr bwMode="auto">
            <a:xfrm flipV="1">
              <a:off x="3090386" y="2628783"/>
              <a:ext cx="0" cy="736600"/>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2" name="Straight Connector 29"/>
            <p:cNvSpPr/>
            <p:nvPr/>
          </p:nvSpPr>
          <p:spPr bwMode="auto">
            <a:xfrm flipV="1">
              <a:off x="3407886" y="3365383"/>
              <a:ext cx="0" cy="7286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3" name="Straight Connector 30"/>
            <p:cNvSpPr/>
            <p:nvPr/>
          </p:nvSpPr>
          <p:spPr bwMode="auto">
            <a:xfrm flipV="1">
              <a:off x="3407886" y="2563695"/>
              <a:ext cx="0" cy="801688"/>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4" name="Straight Connector 31"/>
            <p:cNvSpPr/>
            <p:nvPr/>
          </p:nvSpPr>
          <p:spPr bwMode="auto">
            <a:xfrm flipV="1">
              <a:off x="3725386" y="3365383"/>
              <a:ext cx="0" cy="71437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5" name="Straight Connector 32"/>
            <p:cNvSpPr/>
            <p:nvPr/>
          </p:nvSpPr>
          <p:spPr bwMode="auto">
            <a:xfrm flipV="1">
              <a:off x="3725386" y="2585920"/>
              <a:ext cx="0" cy="7794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6" name="Straight Connector 33"/>
            <p:cNvSpPr/>
            <p:nvPr/>
          </p:nvSpPr>
          <p:spPr bwMode="auto">
            <a:xfrm flipV="1">
              <a:off x="4022248" y="3365383"/>
              <a:ext cx="0" cy="60483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7" name="Straight Connector 34"/>
            <p:cNvSpPr/>
            <p:nvPr/>
          </p:nvSpPr>
          <p:spPr bwMode="auto">
            <a:xfrm flipV="1">
              <a:off x="4022248" y="2789120"/>
              <a:ext cx="0" cy="5762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8" name="Straight Connector 35"/>
            <p:cNvSpPr/>
            <p:nvPr/>
          </p:nvSpPr>
          <p:spPr bwMode="auto">
            <a:xfrm flipV="1">
              <a:off x="4288948" y="3357445"/>
              <a:ext cx="0" cy="5254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49" name="Straight Connector 36"/>
            <p:cNvSpPr/>
            <p:nvPr/>
          </p:nvSpPr>
          <p:spPr bwMode="auto">
            <a:xfrm flipV="1">
              <a:off x="4288948" y="2870083"/>
              <a:ext cx="0" cy="4873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50" name="Straight Connector 37"/>
            <p:cNvSpPr/>
            <p:nvPr/>
          </p:nvSpPr>
          <p:spPr bwMode="auto">
            <a:xfrm flipV="1">
              <a:off x="4527073" y="3365383"/>
              <a:ext cx="0" cy="3063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51" name="Straight Connector 38"/>
            <p:cNvSpPr/>
            <p:nvPr/>
          </p:nvSpPr>
          <p:spPr bwMode="auto">
            <a:xfrm flipV="1">
              <a:off x="4527073" y="3109795"/>
              <a:ext cx="0" cy="255588"/>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52" name="Freeform: Shape 39"/>
            <p:cNvSpPr/>
            <p:nvPr/>
          </p:nvSpPr>
          <p:spPr bwMode="auto">
            <a:xfrm>
              <a:off x="7067073" y="3016133"/>
              <a:ext cx="238125" cy="239713"/>
            </a:xfrm>
            <a:custGeom>
              <a:avLst/>
              <a:gdLst>
                <a:gd name="T0" fmla="*/ 5 w 33"/>
                <a:gd name="T1" fmla="*/ 7 h 33"/>
                <a:gd name="T2" fmla="*/ 6 w 33"/>
                <a:gd name="T3" fmla="*/ 27 h 33"/>
                <a:gd name="T4" fmla="*/ 27 w 33"/>
                <a:gd name="T5" fmla="*/ 28 h 33"/>
                <a:gd name="T6" fmla="*/ 27 w 33"/>
                <a:gd name="T7" fmla="*/ 6 h 33"/>
                <a:gd name="T8" fmla="*/ 5 w 33"/>
                <a:gd name="T9" fmla="*/ 7 h 33"/>
              </a:gdLst>
              <a:ahLst/>
              <a:cxnLst>
                <a:cxn ang="0">
                  <a:pos x="T0" y="T1"/>
                </a:cxn>
                <a:cxn ang="0">
                  <a:pos x="T2" y="T3"/>
                </a:cxn>
                <a:cxn ang="0">
                  <a:pos x="T4" y="T5"/>
                </a:cxn>
                <a:cxn ang="0">
                  <a:pos x="T6" y="T7"/>
                </a:cxn>
                <a:cxn ang="0">
                  <a:pos x="T8" y="T9"/>
                </a:cxn>
              </a:cxnLst>
              <a:rect l="0" t="0" r="r" b="b"/>
              <a:pathLst>
                <a:path w="33" h="33">
                  <a:moveTo>
                    <a:pt x="5" y="7"/>
                  </a:moveTo>
                  <a:cubicBezTo>
                    <a:pt x="0" y="13"/>
                    <a:pt x="0" y="22"/>
                    <a:pt x="6" y="27"/>
                  </a:cubicBezTo>
                  <a:cubicBezTo>
                    <a:pt x="11" y="33"/>
                    <a:pt x="20" y="33"/>
                    <a:pt x="27" y="28"/>
                  </a:cubicBezTo>
                  <a:cubicBezTo>
                    <a:pt x="33" y="22"/>
                    <a:pt x="33" y="12"/>
                    <a:pt x="27" y="6"/>
                  </a:cubicBezTo>
                  <a:cubicBezTo>
                    <a:pt x="21" y="0"/>
                    <a:pt x="11" y="1"/>
                    <a:pt x="5" y="7"/>
                  </a:cubicBezTo>
                  <a:close/>
                </a:path>
              </a:pathLst>
            </a:custGeom>
            <a:solidFill>
              <a:schemeClr val="accent1"/>
            </a:solidFill>
            <a:ln>
              <a:noFill/>
            </a:ln>
          </p:spPr>
          <p:txBody>
            <a:bodyPr anchor="ctr"/>
            <a:lstStyle/>
            <a:p>
              <a:pPr algn="ctr"/>
              <a:endParaRPr>
                <a:cs typeface="+mn-ea"/>
                <a:sym typeface="+mn-lt"/>
              </a:endParaRPr>
            </a:p>
          </p:txBody>
        </p:sp>
        <p:sp>
          <p:nvSpPr>
            <p:cNvPr id="53" name="Freeform: Shape 40"/>
            <p:cNvSpPr/>
            <p:nvPr/>
          </p:nvSpPr>
          <p:spPr bwMode="auto">
            <a:xfrm>
              <a:off x="6821011" y="2797058"/>
              <a:ext cx="246063" cy="247650"/>
            </a:xfrm>
            <a:custGeom>
              <a:avLst/>
              <a:gdLst>
                <a:gd name="T0" fmla="*/ 5 w 34"/>
                <a:gd name="T1" fmla="*/ 9 h 34"/>
                <a:gd name="T2" fmla="*/ 8 w 34"/>
                <a:gd name="T3" fmla="*/ 29 h 34"/>
                <a:gd name="T4" fmla="*/ 28 w 34"/>
                <a:gd name="T5" fmla="*/ 27 h 34"/>
                <a:gd name="T6" fmla="*/ 26 w 34"/>
                <a:gd name="T7" fmla="*/ 6 h 34"/>
                <a:gd name="T8" fmla="*/ 5 w 34"/>
                <a:gd name="T9" fmla="*/ 9 h 34"/>
              </a:gdLst>
              <a:ahLst/>
              <a:cxnLst>
                <a:cxn ang="0">
                  <a:pos x="T0" y="T1"/>
                </a:cxn>
                <a:cxn ang="0">
                  <a:pos x="T2" y="T3"/>
                </a:cxn>
                <a:cxn ang="0">
                  <a:pos x="T4" y="T5"/>
                </a:cxn>
                <a:cxn ang="0">
                  <a:pos x="T6" y="T7"/>
                </a:cxn>
                <a:cxn ang="0">
                  <a:pos x="T8" y="T9"/>
                </a:cxn>
              </a:cxnLst>
              <a:rect l="0" t="0" r="r" b="b"/>
              <a:pathLst>
                <a:path w="34" h="34">
                  <a:moveTo>
                    <a:pt x="5" y="9"/>
                  </a:moveTo>
                  <a:cubicBezTo>
                    <a:pt x="0" y="16"/>
                    <a:pt x="2" y="24"/>
                    <a:pt x="8" y="29"/>
                  </a:cubicBezTo>
                  <a:cubicBezTo>
                    <a:pt x="14" y="34"/>
                    <a:pt x="23" y="33"/>
                    <a:pt x="28" y="27"/>
                  </a:cubicBezTo>
                  <a:cubicBezTo>
                    <a:pt x="34" y="20"/>
                    <a:pt x="33" y="11"/>
                    <a:pt x="26" y="6"/>
                  </a:cubicBezTo>
                  <a:cubicBezTo>
                    <a:pt x="19" y="0"/>
                    <a:pt x="9" y="2"/>
                    <a:pt x="5" y="9"/>
                  </a:cubicBezTo>
                  <a:close/>
                </a:path>
              </a:pathLst>
            </a:custGeom>
            <a:solidFill>
              <a:schemeClr val="accent1"/>
            </a:solidFill>
            <a:ln>
              <a:noFill/>
            </a:ln>
          </p:spPr>
          <p:txBody>
            <a:bodyPr anchor="ctr"/>
            <a:lstStyle/>
            <a:p>
              <a:pPr algn="ctr"/>
              <a:endParaRPr>
                <a:cs typeface="+mn-ea"/>
                <a:sym typeface="+mn-lt"/>
              </a:endParaRPr>
            </a:p>
          </p:txBody>
        </p:sp>
        <p:sp>
          <p:nvSpPr>
            <p:cNvPr id="54" name="Freeform: Shape 41"/>
            <p:cNvSpPr/>
            <p:nvPr/>
          </p:nvSpPr>
          <p:spPr bwMode="auto">
            <a:xfrm>
              <a:off x="6554311" y="2622433"/>
              <a:ext cx="246063" cy="247650"/>
            </a:xfrm>
            <a:custGeom>
              <a:avLst/>
              <a:gdLst>
                <a:gd name="T0" fmla="*/ 3 w 34"/>
                <a:gd name="T1" fmla="*/ 10 h 34"/>
                <a:gd name="T2" fmla="*/ 9 w 34"/>
                <a:gd name="T3" fmla="*/ 30 h 34"/>
                <a:gd name="T4" fmla="*/ 29 w 34"/>
                <a:gd name="T5" fmla="*/ 24 h 34"/>
                <a:gd name="T6" fmla="*/ 24 w 34"/>
                <a:gd name="T7" fmla="*/ 4 h 34"/>
                <a:gd name="T8" fmla="*/ 3 w 34"/>
                <a:gd name="T9" fmla="*/ 10 h 34"/>
              </a:gdLst>
              <a:ahLst/>
              <a:cxnLst>
                <a:cxn ang="0">
                  <a:pos x="T0" y="T1"/>
                </a:cxn>
                <a:cxn ang="0">
                  <a:pos x="T2" y="T3"/>
                </a:cxn>
                <a:cxn ang="0">
                  <a:pos x="T4" y="T5"/>
                </a:cxn>
                <a:cxn ang="0">
                  <a:pos x="T6" y="T7"/>
                </a:cxn>
                <a:cxn ang="0">
                  <a:pos x="T8" y="T9"/>
                </a:cxn>
              </a:cxnLst>
              <a:rect l="0" t="0" r="r" b="b"/>
              <a:pathLst>
                <a:path w="34" h="34">
                  <a:moveTo>
                    <a:pt x="3" y="10"/>
                  </a:moveTo>
                  <a:cubicBezTo>
                    <a:pt x="0" y="18"/>
                    <a:pt x="3" y="27"/>
                    <a:pt x="9" y="30"/>
                  </a:cubicBezTo>
                  <a:cubicBezTo>
                    <a:pt x="16" y="34"/>
                    <a:pt x="25" y="32"/>
                    <a:pt x="29" y="24"/>
                  </a:cubicBezTo>
                  <a:cubicBezTo>
                    <a:pt x="34" y="18"/>
                    <a:pt x="32" y="8"/>
                    <a:pt x="24" y="4"/>
                  </a:cubicBezTo>
                  <a:cubicBezTo>
                    <a:pt x="16" y="0"/>
                    <a:pt x="7" y="3"/>
                    <a:pt x="3" y="10"/>
                  </a:cubicBezTo>
                  <a:close/>
                </a:path>
              </a:pathLst>
            </a:custGeom>
            <a:solidFill>
              <a:schemeClr val="accent1"/>
            </a:solidFill>
            <a:ln>
              <a:noFill/>
            </a:ln>
          </p:spPr>
          <p:txBody>
            <a:bodyPr anchor="ctr"/>
            <a:lstStyle/>
            <a:p>
              <a:pPr algn="ctr"/>
              <a:endParaRPr>
                <a:cs typeface="+mn-ea"/>
                <a:sym typeface="+mn-lt"/>
              </a:endParaRPr>
            </a:p>
          </p:txBody>
        </p:sp>
        <p:sp>
          <p:nvSpPr>
            <p:cNvPr id="55" name="Freeform: Shape 42"/>
            <p:cNvSpPr/>
            <p:nvPr/>
          </p:nvSpPr>
          <p:spPr bwMode="auto">
            <a:xfrm>
              <a:off x="6265386" y="2490670"/>
              <a:ext cx="223838" cy="239713"/>
            </a:xfrm>
            <a:custGeom>
              <a:avLst/>
              <a:gdLst>
                <a:gd name="T0" fmla="*/ 1 w 31"/>
                <a:gd name="T1" fmla="*/ 14 h 33"/>
                <a:gd name="T2" fmla="*/ 11 w 31"/>
                <a:gd name="T3" fmla="*/ 32 h 33"/>
                <a:gd name="T4" fmla="*/ 22 w 31"/>
                <a:gd name="T5" fmla="*/ 31 h 33"/>
                <a:gd name="T6" fmla="*/ 30 w 31"/>
                <a:gd name="T7" fmla="*/ 22 h 33"/>
                <a:gd name="T8" fmla="*/ 29 w 31"/>
                <a:gd name="T9" fmla="*/ 11 h 33"/>
                <a:gd name="T10" fmla="*/ 20 w 31"/>
                <a:gd name="T11" fmla="*/ 3 h 33"/>
                <a:gd name="T12" fmla="*/ 1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4"/>
                  </a:moveTo>
                  <a:cubicBezTo>
                    <a:pt x="0" y="23"/>
                    <a:pt x="4" y="30"/>
                    <a:pt x="11" y="32"/>
                  </a:cubicBezTo>
                  <a:cubicBezTo>
                    <a:pt x="15" y="33"/>
                    <a:pt x="19" y="33"/>
                    <a:pt x="22" y="31"/>
                  </a:cubicBezTo>
                  <a:cubicBezTo>
                    <a:pt x="25" y="29"/>
                    <a:pt x="28" y="26"/>
                    <a:pt x="30" y="22"/>
                  </a:cubicBezTo>
                  <a:cubicBezTo>
                    <a:pt x="31" y="19"/>
                    <a:pt x="31" y="14"/>
                    <a:pt x="29" y="11"/>
                  </a:cubicBezTo>
                  <a:cubicBezTo>
                    <a:pt x="28" y="7"/>
                    <a:pt x="24" y="5"/>
                    <a:pt x="20" y="3"/>
                  </a:cubicBezTo>
                  <a:cubicBezTo>
                    <a:pt x="11" y="0"/>
                    <a:pt x="3" y="6"/>
                    <a:pt x="1" y="14"/>
                  </a:cubicBezTo>
                  <a:close/>
                </a:path>
              </a:pathLst>
            </a:custGeom>
            <a:solidFill>
              <a:schemeClr val="accent1"/>
            </a:solidFill>
            <a:ln>
              <a:noFill/>
            </a:ln>
          </p:spPr>
          <p:txBody>
            <a:bodyPr anchor="ctr"/>
            <a:lstStyle/>
            <a:p>
              <a:pPr algn="ctr"/>
              <a:endParaRPr>
                <a:cs typeface="+mn-ea"/>
                <a:sym typeface="+mn-lt"/>
              </a:endParaRPr>
            </a:p>
          </p:txBody>
        </p:sp>
        <p:sp>
          <p:nvSpPr>
            <p:cNvPr id="56" name="Freeform: Shape 43"/>
            <p:cNvSpPr/>
            <p:nvPr/>
          </p:nvSpPr>
          <p:spPr bwMode="auto">
            <a:xfrm>
              <a:off x="5947886" y="2462095"/>
              <a:ext cx="231775" cy="225425"/>
            </a:xfrm>
            <a:custGeom>
              <a:avLst/>
              <a:gdLst>
                <a:gd name="T0" fmla="*/ 1 w 32"/>
                <a:gd name="T1" fmla="*/ 16 h 31"/>
                <a:gd name="T2" fmla="*/ 16 w 32"/>
                <a:gd name="T3" fmla="*/ 30 h 31"/>
                <a:gd name="T4" fmla="*/ 31 w 32"/>
                <a:gd name="T5" fmla="*/ 16 h 31"/>
                <a:gd name="T6" fmla="*/ 16 w 32"/>
                <a:gd name="T7" fmla="*/ 0 h 31"/>
                <a:gd name="T8" fmla="*/ 1 w 32"/>
                <a:gd name="T9" fmla="*/ 16 h 31"/>
              </a:gdLst>
              <a:ahLst/>
              <a:cxnLst>
                <a:cxn ang="0">
                  <a:pos x="T0" y="T1"/>
                </a:cxn>
                <a:cxn ang="0">
                  <a:pos x="T2" y="T3"/>
                </a:cxn>
                <a:cxn ang="0">
                  <a:pos x="T4" y="T5"/>
                </a:cxn>
                <a:cxn ang="0">
                  <a:pos x="T6" y="T7"/>
                </a:cxn>
                <a:cxn ang="0">
                  <a:pos x="T8" y="T9"/>
                </a:cxn>
              </a:cxnLst>
              <a:rect l="0" t="0" r="r" b="b"/>
              <a:pathLst>
                <a:path w="32" h="31">
                  <a:moveTo>
                    <a:pt x="1" y="16"/>
                  </a:moveTo>
                  <a:cubicBezTo>
                    <a:pt x="2" y="24"/>
                    <a:pt x="9" y="31"/>
                    <a:pt x="16" y="30"/>
                  </a:cubicBezTo>
                  <a:cubicBezTo>
                    <a:pt x="23" y="31"/>
                    <a:pt x="30" y="24"/>
                    <a:pt x="31" y="16"/>
                  </a:cubicBezTo>
                  <a:cubicBezTo>
                    <a:pt x="32" y="8"/>
                    <a:pt x="25" y="1"/>
                    <a:pt x="16" y="0"/>
                  </a:cubicBezTo>
                  <a:cubicBezTo>
                    <a:pt x="7" y="1"/>
                    <a:pt x="0" y="8"/>
                    <a:pt x="1" y="16"/>
                  </a:cubicBezTo>
                  <a:close/>
                </a:path>
              </a:pathLst>
            </a:custGeom>
            <a:solidFill>
              <a:schemeClr val="accent1"/>
            </a:solidFill>
            <a:ln>
              <a:noFill/>
            </a:ln>
          </p:spPr>
          <p:txBody>
            <a:bodyPr anchor="ctr"/>
            <a:lstStyle/>
            <a:p>
              <a:pPr algn="ctr"/>
              <a:endParaRPr>
                <a:cs typeface="+mn-ea"/>
                <a:sym typeface="+mn-lt"/>
              </a:endParaRPr>
            </a:p>
          </p:txBody>
        </p:sp>
        <p:sp>
          <p:nvSpPr>
            <p:cNvPr id="57" name="Freeform: Shape 44"/>
            <p:cNvSpPr/>
            <p:nvPr/>
          </p:nvSpPr>
          <p:spPr bwMode="auto">
            <a:xfrm>
              <a:off x="5630386" y="2490670"/>
              <a:ext cx="231775" cy="239713"/>
            </a:xfrm>
            <a:custGeom>
              <a:avLst/>
              <a:gdLst>
                <a:gd name="T0" fmla="*/ 2 w 32"/>
                <a:gd name="T1" fmla="*/ 22 h 33"/>
                <a:gd name="T2" fmla="*/ 10 w 32"/>
                <a:gd name="T3" fmla="*/ 31 h 33"/>
                <a:gd name="T4" fmla="*/ 20 w 32"/>
                <a:gd name="T5" fmla="*/ 32 h 33"/>
                <a:gd name="T6" fmla="*/ 30 w 32"/>
                <a:gd name="T7" fmla="*/ 14 h 33"/>
                <a:gd name="T8" fmla="*/ 12 w 32"/>
                <a:gd name="T9" fmla="*/ 3 h 33"/>
                <a:gd name="T10" fmla="*/ 2 w 32"/>
                <a:gd name="T11" fmla="*/ 11 h 33"/>
                <a:gd name="T12" fmla="*/ 2 w 32"/>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22"/>
                  </a:moveTo>
                  <a:cubicBezTo>
                    <a:pt x="3" y="26"/>
                    <a:pt x="6" y="29"/>
                    <a:pt x="10" y="31"/>
                  </a:cubicBezTo>
                  <a:cubicBezTo>
                    <a:pt x="13" y="33"/>
                    <a:pt x="17" y="33"/>
                    <a:pt x="20" y="32"/>
                  </a:cubicBezTo>
                  <a:cubicBezTo>
                    <a:pt x="27" y="30"/>
                    <a:pt x="32" y="23"/>
                    <a:pt x="30" y="14"/>
                  </a:cubicBezTo>
                  <a:cubicBezTo>
                    <a:pt x="29" y="6"/>
                    <a:pt x="20" y="0"/>
                    <a:pt x="12" y="3"/>
                  </a:cubicBezTo>
                  <a:cubicBezTo>
                    <a:pt x="8" y="5"/>
                    <a:pt x="4" y="7"/>
                    <a:pt x="2" y="11"/>
                  </a:cubicBezTo>
                  <a:cubicBezTo>
                    <a:pt x="1" y="14"/>
                    <a:pt x="0" y="19"/>
                    <a:pt x="2" y="22"/>
                  </a:cubicBezTo>
                  <a:close/>
                </a:path>
              </a:pathLst>
            </a:custGeom>
            <a:solidFill>
              <a:schemeClr val="accent1"/>
            </a:solidFill>
            <a:ln>
              <a:noFill/>
            </a:ln>
          </p:spPr>
          <p:txBody>
            <a:bodyPr anchor="ctr"/>
            <a:lstStyle/>
            <a:p>
              <a:pPr algn="ctr"/>
              <a:endParaRPr>
                <a:cs typeface="+mn-ea"/>
                <a:sym typeface="+mn-lt"/>
              </a:endParaRPr>
            </a:p>
          </p:txBody>
        </p:sp>
        <p:sp>
          <p:nvSpPr>
            <p:cNvPr id="58" name="Freeform: Shape 45"/>
            <p:cNvSpPr/>
            <p:nvPr/>
          </p:nvSpPr>
          <p:spPr bwMode="auto">
            <a:xfrm>
              <a:off x="5327173" y="2622433"/>
              <a:ext cx="246063" cy="247650"/>
            </a:xfrm>
            <a:custGeom>
              <a:avLst/>
              <a:gdLst>
                <a:gd name="T0" fmla="*/ 4 w 34"/>
                <a:gd name="T1" fmla="*/ 24 h 34"/>
                <a:gd name="T2" fmla="*/ 24 w 34"/>
                <a:gd name="T3" fmla="*/ 30 h 34"/>
                <a:gd name="T4" fmla="*/ 30 w 34"/>
                <a:gd name="T5" fmla="*/ 10 h 34"/>
                <a:gd name="T6" fmla="*/ 10 w 34"/>
                <a:gd name="T7" fmla="*/ 4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9" y="32"/>
                    <a:pt x="18" y="34"/>
                    <a:pt x="24" y="30"/>
                  </a:cubicBezTo>
                  <a:cubicBezTo>
                    <a:pt x="31" y="27"/>
                    <a:pt x="34" y="18"/>
                    <a:pt x="30" y="10"/>
                  </a:cubicBezTo>
                  <a:cubicBezTo>
                    <a:pt x="27" y="3"/>
                    <a:pt x="18" y="0"/>
                    <a:pt x="10" y="4"/>
                  </a:cubicBezTo>
                  <a:cubicBezTo>
                    <a:pt x="2" y="8"/>
                    <a:pt x="0" y="18"/>
                    <a:pt x="4" y="24"/>
                  </a:cubicBezTo>
                  <a:close/>
                </a:path>
              </a:pathLst>
            </a:custGeom>
            <a:solidFill>
              <a:schemeClr val="accent1"/>
            </a:solidFill>
            <a:ln>
              <a:noFill/>
            </a:ln>
          </p:spPr>
          <p:txBody>
            <a:bodyPr anchor="ctr"/>
            <a:lstStyle/>
            <a:p>
              <a:pPr algn="ctr"/>
              <a:endParaRPr>
                <a:cs typeface="+mn-ea"/>
                <a:sym typeface="+mn-lt"/>
              </a:endParaRPr>
            </a:p>
          </p:txBody>
        </p:sp>
        <p:sp>
          <p:nvSpPr>
            <p:cNvPr id="59" name="Freeform: Shape 46"/>
            <p:cNvSpPr/>
            <p:nvPr/>
          </p:nvSpPr>
          <p:spPr bwMode="auto">
            <a:xfrm>
              <a:off x="5060473" y="2797058"/>
              <a:ext cx="246063" cy="247650"/>
            </a:xfrm>
            <a:custGeom>
              <a:avLst/>
              <a:gdLst>
                <a:gd name="T0" fmla="*/ 5 w 34"/>
                <a:gd name="T1" fmla="*/ 27 h 34"/>
                <a:gd name="T2" fmla="*/ 26 w 34"/>
                <a:gd name="T3" fmla="*/ 29 h 34"/>
                <a:gd name="T4" fmla="*/ 29 w 34"/>
                <a:gd name="T5" fmla="*/ 9 h 34"/>
                <a:gd name="T6" fmla="*/ 8 w 34"/>
                <a:gd name="T7" fmla="*/ 6 h 34"/>
                <a:gd name="T8" fmla="*/ 5 w 34"/>
                <a:gd name="T9" fmla="*/ 27 h 34"/>
              </a:gdLst>
              <a:ahLst/>
              <a:cxnLst>
                <a:cxn ang="0">
                  <a:pos x="T0" y="T1"/>
                </a:cxn>
                <a:cxn ang="0">
                  <a:pos x="T2" y="T3"/>
                </a:cxn>
                <a:cxn ang="0">
                  <a:pos x="T4" y="T5"/>
                </a:cxn>
                <a:cxn ang="0">
                  <a:pos x="T6" y="T7"/>
                </a:cxn>
                <a:cxn ang="0">
                  <a:pos x="T8" y="T9"/>
                </a:cxn>
              </a:cxnLst>
              <a:rect l="0" t="0" r="r" b="b"/>
              <a:pathLst>
                <a:path w="34" h="34">
                  <a:moveTo>
                    <a:pt x="5" y="27"/>
                  </a:moveTo>
                  <a:cubicBezTo>
                    <a:pt x="11" y="33"/>
                    <a:pt x="20" y="34"/>
                    <a:pt x="26" y="29"/>
                  </a:cubicBezTo>
                  <a:cubicBezTo>
                    <a:pt x="32" y="24"/>
                    <a:pt x="34" y="16"/>
                    <a:pt x="29" y="9"/>
                  </a:cubicBezTo>
                  <a:cubicBezTo>
                    <a:pt x="24" y="2"/>
                    <a:pt x="14" y="0"/>
                    <a:pt x="8" y="6"/>
                  </a:cubicBezTo>
                  <a:cubicBezTo>
                    <a:pt x="1" y="11"/>
                    <a:pt x="0" y="20"/>
                    <a:pt x="5" y="27"/>
                  </a:cubicBezTo>
                  <a:close/>
                </a:path>
              </a:pathLst>
            </a:custGeom>
            <a:solidFill>
              <a:schemeClr val="accent1"/>
            </a:solidFill>
            <a:ln>
              <a:noFill/>
            </a:ln>
          </p:spPr>
          <p:txBody>
            <a:bodyPr anchor="ctr"/>
            <a:lstStyle/>
            <a:p>
              <a:pPr algn="ctr"/>
              <a:endParaRPr>
                <a:cs typeface="+mn-ea"/>
                <a:sym typeface="+mn-lt"/>
              </a:endParaRPr>
            </a:p>
          </p:txBody>
        </p:sp>
        <p:sp>
          <p:nvSpPr>
            <p:cNvPr id="60" name="Freeform: Shape 47"/>
            <p:cNvSpPr/>
            <p:nvPr/>
          </p:nvSpPr>
          <p:spPr bwMode="auto">
            <a:xfrm>
              <a:off x="4822348" y="3016133"/>
              <a:ext cx="238125" cy="239713"/>
            </a:xfrm>
            <a:custGeom>
              <a:avLst/>
              <a:gdLst>
                <a:gd name="T0" fmla="*/ 6 w 33"/>
                <a:gd name="T1" fmla="*/ 28 h 33"/>
                <a:gd name="T2" fmla="*/ 27 w 33"/>
                <a:gd name="T3" fmla="*/ 27 h 33"/>
                <a:gd name="T4" fmla="*/ 27 w 33"/>
                <a:gd name="T5" fmla="*/ 7 h 33"/>
                <a:gd name="T6" fmla="*/ 6 w 33"/>
                <a:gd name="T7" fmla="*/ 6 h 33"/>
                <a:gd name="T8" fmla="*/ 6 w 33"/>
                <a:gd name="T9" fmla="*/ 28 h 33"/>
              </a:gdLst>
              <a:ahLst/>
              <a:cxnLst>
                <a:cxn ang="0">
                  <a:pos x="T0" y="T1"/>
                </a:cxn>
                <a:cxn ang="0">
                  <a:pos x="T2" y="T3"/>
                </a:cxn>
                <a:cxn ang="0">
                  <a:pos x="T4" y="T5"/>
                </a:cxn>
                <a:cxn ang="0">
                  <a:pos x="T6" y="T7"/>
                </a:cxn>
                <a:cxn ang="0">
                  <a:pos x="T8" y="T9"/>
                </a:cxn>
              </a:cxnLst>
              <a:rect l="0" t="0" r="r" b="b"/>
              <a:pathLst>
                <a:path w="33" h="33">
                  <a:moveTo>
                    <a:pt x="6" y="28"/>
                  </a:moveTo>
                  <a:cubicBezTo>
                    <a:pt x="12" y="33"/>
                    <a:pt x="22" y="33"/>
                    <a:pt x="27" y="27"/>
                  </a:cubicBezTo>
                  <a:cubicBezTo>
                    <a:pt x="33" y="22"/>
                    <a:pt x="33" y="13"/>
                    <a:pt x="27" y="7"/>
                  </a:cubicBezTo>
                  <a:cubicBezTo>
                    <a:pt x="22" y="1"/>
                    <a:pt x="12" y="0"/>
                    <a:pt x="6" y="6"/>
                  </a:cubicBezTo>
                  <a:cubicBezTo>
                    <a:pt x="0" y="12"/>
                    <a:pt x="0" y="22"/>
                    <a:pt x="6" y="28"/>
                  </a:cubicBezTo>
                  <a:close/>
                </a:path>
              </a:pathLst>
            </a:custGeom>
            <a:solidFill>
              <a:schemeClr val="accent1"/>
            </a:solidFill>
            <a:ln>
              <a:noFill/>
            </a:ln>
          </p:spPr>
          <p:txBody>
            <a:bodyPr anchor="ctr"/>
            <a:lstStyle/>
            <a:p>
              <a:pPr algn="ctr"/>
              <a:endParaRPr>
                <a:cs typeface="+mn-ea"/>
                <a:sym typeface="+mn-lt"/>
              </a:endParaRPr>
            </a:p>
          </p:txBody>
        </p:sp>
        <p:sp>
          <p:nvSpPr>
            <p:cNvPr id="61" name="Freeform: Shape 48"/>
            <p:cNvSpPr/>
            <p:nvPr/>
          </p:nvSpPr>
          <p:spPr bwMode="auto">
            <a:xfrm>
              <a:off x="4822348" y="3466983"/>
              <a:ext cx="238125" cy="241300"/>
            </a:xfrm>
            <a:custGeom>
              <a:avLst/>
              <a:gdLst>
                <a:gd name="T0" fmla="*/ 27 w 33"/>
                <a:gd name="T1" fmla="*/ 26 h 33"/>
                <a:gd name="T2" fmla="*/ 27 w 33"/>
                <a:gd name="T3" fmla="*/ 5 h 33"/>
                <a:gd name="T4" fmla="*/ 6 w 33"/>
                <a:gd name="T5" fmla="*/ 5 h 33"/>
                <a:gd name="T6" fmla="*/ 6 w 33"/>
                <a:gd name="T7" fmla="*/ 26 h 33"/>
                <a:gd name="T8" fmla="*/ 27 w 33"/>
                <a:gd name="T9" fmla="*/ 26 h 33"/>
              </a:gdLst>
              <a:ahLst/>
              <a:cxnLst>
                <a:cxn ang="0">
                  <a:pos x="T0" y="T1"/>
                </a:cxn>
                <a:cxn ang="0">
                  <a:pos x="T2" y="T3"/>
                </a:cxn>
                <a:cxn ang="0">
                  <a:pos x="T4" y="T5"/>
                </a:cxn>
                <a:cxn ang="0">
                  <a:pos x="T6" y="T7"/>
                </a:cxn>
                <a:cxn ang="0">
                  <a:pos x="T8" y="T9"/>
                </a:cxn>
              </a:cxnLst>
              <a:rect l="0" t="0" r="r" b="b"/>
              <a:pathLst>
                <a:path w="33" h="33">
                  <a:moveTo>
                    <a:pt x="27" y="26"/>
                  </a:moveTo>
                  <a:cubicBezTo>
                    <a:pt x="33" y="20"/>
                    <a:pt x="33" y="11"/>
                    <a:pt x="27" y="5"/>
                  </a:cubicBezTo>
                  <a:cubicBezTo>
                    <a:pt x="22" y="0"/>
                    <a:pt x="12" y="0"/>
                    <a:pt x="6" y="5"/>
                  </a:cubicBezTo>
                  <a:cubicBezTo>
                    <a:pt x="0" y="11"/>
                    <a:pt x="0" y="20"/>
                    <a:pt x="6" y="26"/>
                  </a:cubicBezTo>
                  <a:cubicBezTo>
                    <a:pt x="12" y="33"/>
                    <a:pt x="22" y="32"/>
                    <a:pt x="27" y="26"/>
                  </a:cubicBezTo>
                  <a:close/>
                </a:path>
              </a:pathLst>
            </a:custGeom>
            <a:solidFill>
              <a:schemeClr val="accent5"/>
            </a:solidFill>
            <a:ln>
              <a:noFill/>
            </a:ln>
          </p:spPr>
          <p:txBody>
            <a:bodyPr anchor="ctr"/>
            <a:lstStyle/>
            <a:p>
              <a:pPr algn="ctr"/>
              <a:endParaRPr>
                <a:cs typeface="+mn-ea"/>
                <a:sym typeface="+mn-lt"/>
              </a:endParaRPr>
            </a:p>
          </p:txBody>
        </p:sp>
        <p:sp>
          <p:nvSpPr>
            <p:cNvPr id="62" name="Freeform: Shape 49"/>
            <p:cNvSpPr/>
            <p:nvPr/>
          </p:nvSpPr>
          <p:spPr bwMode="auto">
            <a:xfrm>
              <a:off x="5060473" y="3678120"/>
              <a:ext cx="246063" cy="241300"/>
            </a:xfrm>
            <a:custGeom>
              <a:avLst/>
              <a:gdLst>
                <a:gd name="T0" fmla="*/ 29 w 34"/>
                <a:gd name="T1" fmla="*/ 25 h 33"/>
                <a:gd name="T2" fmla="*/ 26 w 34"/>
                <a:gd name="T3" fmla="*/ 4 h 33"/>
                <a:gd name="T4" fmla="*/ 5 w 34"/>
                <a:gd name="T5" fmla="*/ 7 h 33"/>
                <a:gd name="T6" fmla="*/ 8 w 34"/>
                <a:gd name="T7" fmla="*/ 28 h 33"/>
                <a:gd name="T8" fmla="*/ 29 w 34"/>
                <a:gd name="T9" fmla="*/ 25 h 33"/>
              </a:gdLst>
              <a:ahLst/>
              <a:cxnLst>
                <a:cxn ang="0">
                  <a:pos x="T0" y="T1"/>
                </a:cxn>
                <a:cxn ang="0">
                  <a:pos x="T2" y="T3"/>
                </a:cxn>
                <a:cxn ang="0">
                  <a:pos x="T4" y="T5"/>
                </a:cxn>
                <a:cxn ang="0">
                  <a:pos x="T6" y="T7"/>
                </a:cxn>
                <a:cxn ang="0">
                  <a:pos x="T8" y="T9"/>
                </a:cxn>
              </a:cxnLst>
              <a:rect l="0" t="0" r="r" b="b"/>
              <a:pathLst>
                <a:path w="34" h="33">
                  <a:moveTo>
                    <a:pt x="29" y="25"/>
                  </a:moveTo>
                  <a:cubicBezTo>
                    <a:pt x="34" y="18"/>
                    <a:pt x="32" y="9"/>
                    <a:pt x="26" y="4"/>
                  </a:cubicBezTo>
                  <a:cubicBezTo>
                    <a:pt x="20" y="0"/>
                    <a:pt x="11" y="1"/>
                    <a:pt x="5" y="7"/>
                  </a:cubicBezTo>
                  <a:cubicBezTo>
                    <a:pt x="0" y="13"/>
                    <a:pt x="1" y="23"/>
                    <a:pt x="8" y="28"/>
                  </a:cubicBezTo>
                  <a:cubicBezTo>
                    <a:pt x="14" y="33"/>
                    <a:pt x="24" y="32"/>
                    <a:pt x="29" y="25"/>
                  </a:cubicBezTo>
                  <a:close/>
                </a:path>
              </a:pathLst>
            </a:custGeom>
            <a:solidFill>
              <a:schemeClr val="accent5"/>
            </a:solidFill>
            <a:ln>
              <a:noFill/>
            </a:ln>
          </p:spPr>
          <p:txBody>
            <a:bodyPr anchor="ctr"/>
            <a:lstStyle/>
            <a:p>
              <a:pPr algn="ctr"/>
              <a:endParaRPr>
                <a:cs typeface="+mn-ea"/>
                <a:sym typeface="+mn-lt"/>
              </a:endParaRPr>
            </a:p>
          </p:txBody>
        </p:sp>
        <p:sp>
          <p:nvSpPr>
            <p:cNvPr id="63" name="Freeform: Shape 50"/>
            <p:cNvSpPr/>
            <p:nvPr/>
          </p:nvSpPr>
          <p:spPr bwMode="auto">
            <a:xfrm>
              <a:off x="5327173" y="3854333"/>
              <a:ext cx="246063" cy="247650"/>
            </a:xfrm>
            <a:custGeom>
              <a:avLst/>
              <a:gdLst>
                <a:gd name="T0" fmla="*/ 30 w 34"/>
                <a:gd name="T1" fmla="*/ 24 h 34"/>
                <a:gd name="T2" fmla="*/ 24 w 34"/>
                <a:gd name="T3" fmla="*/ 4 h 34"/>
                <a:gd name="T4" fmla="*/ 4 w 34"/>
                <a:gd name="T5" fmla="*/ 9 h 34"/>
                <a:gd name="T6" fmla="*/ 10 w 34"/>
                <a:gd name="T7" fmla="*/ 30 h 34"/>
                <a:gd name="T8" fmla="*/ 30 w 34"/>
                <a:gd name="T9" fmla="*/ 24 h 34"/>
              </a:gdLst>
              <a:ahLst/>
              <a:cxnLst>
                <a:cxn ang="0">
                  <a:pos x="T0" y="T1"/>
                </a:cxn>
                <a:cxn ang="0">
                  <a:pos x="T2" y="T3"/>
                </a:cxn>
                <a:cxn ang="0">
                  <a:pos x="T4" y="T5"/>
                </a:cxn>
                <a:cxn ang="0">
                  <a:pos x="T6" y="T7"/>
                </a:cxn>
                <a:cxn ang="0">
                  <a:pos x="T8" y="T9"/>
                </a:cxn>
              </a:cxnLst>
              <a:rect l="0" t="0" r="r" b="b"/>
              <a:pathLst>
                <a:path w="34" h="34">
                  <a:moveTo>
                    <a:pt x="30" y="24"/>
                  </a:moveTo>
                  <a:cubicBezTo>
                    <a:pt x="34" y="16"/>
                    <a:pt x="31" y="7"/>
                    <a:pt x="24" y="4"/>
                  </a:cubicBezTo>
                  <a:cubicBezTo>
                    <a:pt x="18" y="0"/>
                    <a:pt x="9" y="2"/>
                    <a:pt x="4" y="9"/>
                  </a:cubicBezTo>
                  <a:cubicBezTo>
                    <a:pt x="0" y="16"/>
                    <a:pt x="2" y="26"/>
                    <a:pt x="10" y="30"/>
                  </a:cubicBezTo>
                  <a:cubicBezTo>
                    <a:pt x="18" y="34"/>
                    <a:pt x="27" y="31"/>
                    <a:pt x="30" y="24"/>
                  </a:cubicBezTo>
                  <a:close/>
                </a:path>
              </a:pathLst>
            </a:custGeom>
            <a:solidFill>
              <a:schemeClr val="accent5"/>
            </a:solidFill>
            <a:ln>
              <a:noFill/>
            </a:ln>
          </p:spPr>
          <p:txBody>
            <a:bodyPr anchor="ctr"/>
            <a:lstStyle/>
            <a:p>
              <a:pPr algn="ctr"/>
              <a:endParaRPr>
                <a:cs typeface="+mn-ea"/>
                <a:sym typeface="+mn-lt"/>
              </a:endParaRPr>
            </a:p>
          </p:txBody>
        </p:sp>
        <p:sp>
          <p:nvSpPr>
            <p:cNvPr id="64" name="Freeform: Shape 51"/>
            <p:cNvSpPr/>
            <p:nvPr/>
          </p:nvSpPr>
          <p:spPr bwMode="auto">
            <a:xfrm>
              <a:off x="5630386" y="3984508"/>
              <a:ext cx="231775" cy="241300"/>
            </a:xfrm>
            <a:custGeom>
              <a:avLst/>
              <a:gdLst>
                <a:gd name="T0" fmla="*/ 30 w 32"/>
                <a:gd name="T1" fmla="*/ 19 h 33"/>
                <a:gd name="T2" fmla="*/ 20 w 32"/>
                <a:gd name="T3" fmla="*/ 1 h 33"/>
                <a:gd name="T4" fmla="*/ 10 w 32"/>
                <a:gd name="T5" fmla="*/ 3 h 33"/>
                <a:gd name="T6" fmla="*/ 2 w 32"/>
                <a:gd name="T7" fmla="*/ 11 h 33"/>
                <a:gd name="T8" fmla="*/ 2 w 32"/>
                <a:gd name="T9" fmla="*/ 23 h 33"/>
                <a:gd name="T10" fmla="*/ 12 w 32"/>
                <a:gd name="T11" fmla="*/ 30 h 33"/>
                <a:gd name="T12" fmla="*/ 30 w 32"/>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9"/>
                  </a:moveTo>
                  <a:cubicBezTo>
                    <a:pt x="32" y="11"/>
                    <a:pt x="27" y="4"/>
                    <a:pt x="20" y="1"/>
                  </a:cubicBezTo>
                  <a:cubicBezTo>
                    <a:pt x="17" y="0"/>
                    <a:pt x="13" y="1"/>
                    <a:pt x="10" y="3"/>
                  </a:cubicBezTo>
                  <a:cubicBezTo>
                    <a:pt x="6" y="5"/>
                    <a:pt x="3" y="7"/>
                    <a:pt x="2" y="11"/>
                  </a:cubicBezTo>
                  <a:cubicBezTo>
                    <a:pt x="0" y="15"/>
                    <a:pt x="1" y="19"/>
                    <a:pt x="2" y="23"/>
                  </a:cubicBezTo>
                  <a:cubicBezTo>
                    <a:pt x="4" y="26"/>
                    <a:pt x="8" y="29"/>
                    <a:pt x="12" y="30"/>
                  </a:cubicBezTo>
                  <a:cubicBezTo>
                    <a:pt x="20" y="33"/>
                    <a:pt x="29" y="27"/>
                    <a:pt x="30" y="19"/>
                  </a:cubicBezTo>
                  <a:close/>
                </a:path>
              </a:pathLst>
            </a:custGeom>
            <a:solidFill>
              <a:schemeClr val="accent5"/>
            </a:solidFill>
            <a:ln>
              <a:noFill/>
            </a:ln>
          </p:spPr>
          <p:txBody>
            <a:bodyPr anchor="ctr"/>
            <a:lstStyle/>
            <a:p>
              <a:pPr algn="ctr"/>
              <a:endParaRPr>
                <a:cs typeface="+mn-ea"/>
                <a:sym typeface="+mn-lt"/>
              </a:endParaRPr>
            </a:p>
          </p:txBody>
        </p:sp>
        <p:sp>
          <p:nvSpPr>
            <p:cNvPr id="65" name="Freeform: Shape 52"/>
            <p:cNvSpPr/>
            <p:nvPr/>
          </p:nvSpPr>
          <p:spPr bwMode="auto">
            <a:xfrm>
              <a:off x="5947886" y="4035308"/>
              <a:ext cx="231775" cy="227013"/>
            </a:xfrm>
            <a:custGeom>
              <a:avLst/>
              <a:gdLst>
                <a:gd name="T0" fmla="*/ 31 w 32"/>
                <a:gd name="T1" fmla="*/ 15 h 31"/>
                <a:gd name="T2" fmla="*/ 16 w 32"/>
                <a:gd name="T3" fmla="*/ 1 h 31"/>
                <a:gd name="T4" fmla="*/ 1 w 32"/>
                <a:gd name="T5" fmla="*/ 15 h 31"/>
                <a:gd name="T6" fmla="*/ 16 w 32"/>
                <a:gd name="T7" fmla="*/ 31 h 31"/>
                <a:gd name="T8" fmla="*/ 31 w 32"/>
                <a:gd name="T9" fmla="*/ 15 h 31"/>
              </a:gdLst>
              <a:ahLst/>
              <a:cxnLst>
                <a:cxn ang="0">
                  <a:pos x="T0" y="T1"/>
                </a:cxn>
                <a:cxn ang="0">
                  <a:pos x="T2" y="T3"/>
                </a:cxn>
                <a:cxn ang="0">
                  <a:pos x="T4" y="T5"/>
                </a:cxn>
                <a:cxn ang="0">
                  <a:pos x="T6" y="T7"/>
                </a:cxn>
                <a:cxn ang="0">
                  <a:pos x="T8" y="T9"/>
                </a:cxn>
              </a:cxnLst>
              <a:rect l="0" t="0" r="r" b="b"/>
              <a:pathLst>
                <a:path w="32" h="31">
                  <a:moveTo>
                    <a:pt x="31" y="15"/>
                  </a:moveTo>
                  <a:cubicBezTo>
                    <a:pt x="30" y="6"/>
                    <a:pt x="23" y="0"/>
                    <a:pt x="16" y="1"/>
                  </a:cubicBezTo>
                  <a:cubicBezTo>
                    <a:pt x="9" y="0"/>
                    <a:pt x="2" y="6"/>
                    <a:pt x="1" y="15"/>
                  </a:cubicBezTo>
                  <a:cubicBezTo>
                    <a:pt x="0" y="23"/>
                    <a:pt x="7" y="30"/>
                    <a:pt x="16" y="31"/>
                  </a:cubicBezTo>
                  <a:cubicBezTo>
                    <a:pt x="25" y="30"/>
                    <a:pt x="32" y="23"/>
                    <a:pt x="31" y="15"/>
                  </a:cubicBezTo>
                  <a:close/>
                </a:path>
              </a:pathLst>
            </a:custGeom>
            <a:solidFill>
              <a:schemeClr val="accent5"/>
            </a:solidFill>
            <a:ln>
              <a:noFill/>
            </a:ln>
          </p:spPr>
          <p:txBody>
            <a:bodyPr anchor="ctr"/>
            <a:lstStyle/>
            <a:p>
              <a:pPr algn="ctr"/>
              <a:endParaRPr>
                <a:cs typeface="+mn-ea"/>
                <a:sym typeface="+mn-lt"/>
              </a:endParaRPr>
            </a:p>
          </p:txBody>
        </p:sp>
        <p:sp>
          <p:nvSpPr>
            <p:cNvPr id="66" name="Freeform: Shape 53"/>
            <p:cNvSpPr/>
            <p:nvPr/>
          </p:nvSpPr>
          <p:spPr bwMode="auto">
            <a:xfrm>
              <a:off x="6265386" y="3984508"/>
              <a:ext cx="223838" cy="241300"/>
            </a:xfrm>
            <a:custGeom>
              <a:avLst/>
              <a:gdLst>
                <a:gd name="T0" fmla="*/ 30 w 31"/>
                <a:gd name="T1" fmla="*/ 11 h 33"/>
                <a:gd name="T2" fmla="*/ 22 w 31"/>
                <a:gd name="T3" fmla="*/ 3 h 33"/>
                <a:gd name="T4" fmla="*/ 11 w 31"/>
                <a:gd name="T5" fmla="*/ 1 h 33"/>
                <a:gd name="T6" fmla="*/ 1 w 31"/>
                <a:gd name="T7" fmla="*/ 19 h 33"/>
                <a:gd name="T8" fmla="*/ 20 w 31"/>
                <a:gd name="T9" fmla="*/ 30 h 33"/>
                <a:gd name="T10" fmla="*/ 29 w 31"/>
                <a:gd name="T11" fmla="*/ 23 h 33"/>
                <a:gd name="T12" fmla="*/ 30 w 31"/>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1"/>
                  </a:moveTo>
                  <a:cubicBezTo>
                    <a:pt x="28" y="7"/>
                    <a:pt x="25" y="5"/>
                    <a:pt x="22" y="3"/>
                  </a:cubicBezTo>
                  <a:cubicBezTo>
                    <a:pt x="19" y="1"/>
                    <a:pt x="15" y="0"/>
                    <a:pt x="11" y="1"/>
                  </a:cubicBezTo>
                  <a:cubicBezTo>
                    <a:pt x="4" y="4"/>
                    <a:pt x="0" y="11"/>
                    <a:pt x="1" y="19"/>
                  </a:cubicBezTo>
                  <a:cubicBezTo>
                    <a:pt x="3" y="27"/>
                    <a:pt x="11" y="33"/>
                    <a:pt x="20" y="30"/>
                  </a:cubicBezTo>
                  <a:cubicBezTo>
                    <a:pt x="24" y="29"/>
                    <a:pt x="28" y="26"/>
                    <a:pt x="29" y="23"/>
                  </a:cubicBezTo>
                  <a:cubicBezTo>
                    <a:pt x="31" y="19"/>
                    <a:pt x="31" y="15"/>
                    <a:pt x="30" y="11"/>
                  </a:cubicBezTo>
                  <a:close/>
                </a:path>
              </a:pathLst>
            </a:custGeom>
            <a:solidFill>
              <a:schemeClr val="accent5"/>
            </a:solidFill>
            <a:ln>
              <a:noFill/>
            </a:ln>
          </p:spPr>
          <p:txBody>
            <a:bodyPr anchor="ctr"/>
            <a:lstStyle/>
            <a:p>
              <a:pPr algn="ctr"/>
              <a:endParaRPr>
                <a:cs typeface="+mn-ea"/>
                <a:sym typeface="+mn-lt"/>
              </a:endParaRPr>
            </a:p>
          </p:txBody>
        </p:sp>
        <p:sp>
          <p:nvSpPr>
            <p:cNvPr id="67" name="Freeform: Shape 54"/>
            <p:cNvSpPr/>
            <p:nvPr/>
          </p:nvSpPr>
          <p:spPr bwMode="auto">
            <a:xfrm>
              <a:off x="6554311" y="3854333"/>
              <a:ext cx="246063" cy="247650"/>
            </a:xfrm>
            <a:custGeom>
              <a:avLst/>
              <a:gdLst>
                <a:gd name="T0" fmla="*/ 29 w 34"/>
                <a:gd name="T1" fmla="*/ 9 h 34"/>
                <a:gd name="T2" fmla="*/ 9 w 34"/>
                <a:gd name="T3" fmla="*/ 4 h 34"/>
                <a:gd name="T4" fmla="*/ 3 w 34"/>
                <a:gd name="T5" fmla="*/ 24 h 34"/>
                <a:gd name="T6" fmla="*/ 24 w 34"/>
                <a:gd name="T7" fmla="*/ 30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25" y="2"/>
                    <a:pt x="16" y="0"/>
                    <a:pt x="9" y="4"/>
                  </a:cubicBezTo>
                  <a:cubicBezTo>
                    <a:pt x="3" y="7"/>
                    <a:pt x="0" y="16"/>
                    <a:pt x="3" y="24"/>
                  </a:cubicBezTo>
                  <a:cubicBezTo>
                    <a:pt x="7" y="31"/>
                    <a:pt x="16" y="34"/>
                    <a:pt x="24" y="30"/>
                  </a:cubicBezTo>
                  <a:cubicBezTo>
                    <a:pt x="32" y="26"/>
                    <a:pt x="34" y="16"/>
                    <a:pt x="29" y="9"/>
                  </a:cubicBezTo>
                  <a:close/>
                </a:path>
              </a:pathLst>
            </a:custGeom>
            <a:solidFill>
              <a:schemeClr val="accent5"/>
            </a:solidFill>
            <a:ln>
              <a:noFill/>
            </a:ln>
          </p:spPr>
          <p:txBody>
            <a:bodyPr anchor="ctr"/>
            <a:lstStyle/>
            <a:p>
              <a:pPr algn="ctr"/>
              <a:endParaRPr>
                <a:cs typeface="+mn-ea"/>
                <a:sym typeface="+mn-lt"/>
              </a:endParaRPr>
            </a:p>
          </p:txBody>
        </p:sp>
        <p:sp>
          <p:nvSpPr>
            <p:cNvPr id="68" name="Freeform: Shape 55"/>
            <p:cNvSpPr/>
            <p:nvPr/>
          </p:nvSpPr>
          <p:spPr bwMode="auto">
            <a:xfrm>
              <a:off x="6821011" y="3678120"/>
              <a:ext cx="246063" cy="241300"/>
            </a:xfrm>
            <a:custGeom>
              <a:avLst/>
              <a:gdLst>
                <a:gd name="T0" fmla="*/ 28 w 34"/>
                <a:gd name="T1" fmla="*/ 7 h 33"/>
                <a:gd name="T2" fmla="*/ 8 w 34"/>
                <a:gd name="T3" fmla="*/ 4 h 33"/>
                <a:gd name="T4" fmla="*/ 5 w 34"/>
                <a:gd name="T5" fmla="*/ 25 h 33"/>
                <a:gd name="T6" fmla="*/ 26 w 34"/>
                <a:gd name="T7" fmla="*/ 28 h 33"/>
                <a:gd name="T8" fmla="*/ 28 w 34"/>
                <a:gd name="T9" fmla="*/ 7 h 33"/>
              </a:gdLst>
              <a:ahLst/>
              <a:cxnLst>
                <a:cxn ang="0">
                  <a:pos x="T0" y="T1"/>
                </a:cxn>
                <a:cxn ang="0">
                  <a:pos x="T2" y="T3"/>
                </a:cxn>
                <a:cxn ang="0">
                  <a:pos x="T4" y="T5"/>
                </a:cxn>
                <a:cxn ang="0">
                  <a:pos x="T6" y="T7"/>
                </a:cxn>
                <a:cxn ang="0">
                  <a:pos x="T8" y="T9"/>
                </a:cxn>
              </a:cxnLst>
              <a:rect l="0" t="0" r="r" b="b"/>
              <a:pathLst>
                <a:path w="34" h="33">
                  <a:moveTo>
                    <a:pt x="28" y="7"/>
                  </a:moveTo>
                  <a:cubicBezTo>
                    <a:pt x="23" y="1"/>
                    <a:pt x="14" y="0"/>
                    <a:pt x="8" y="4"/>
                  </a:cubicBezTo>
                  <a:cubicBezTo>
                    <a:pt x="2" y="9"/>
                    <a:pt x="0" y="18"/>
                    <a:pt x="5" y="25"/>
                  </a:cubicBezTo>
                  <a:cubicBezTo>
                    <a:pt x="9" y="32"/>
                    <a:pt x="19" y="33"/>
                    <a:pt x="26" y="28"/>
                  </a:cubicBezTo>
                  <a:cubicBezTo>
                    <a:pt x="33" y="23"/>
                    <a:pt x="34" y="13"/>
                    <a:pt x="28" y="7"/>
                  </a:cubicBezTo>
                  <a:close/>
                </a:path>
              </a:pathLst>
            </a:custGeom>
            <a:solidFill>
              <a:schemeClr val="accent5"/>
            </a:solidFill>
            <a:ln>
              <a:noFill/>
            </a:ln>
          </p:spPr>
          <p:txBody>
            <a:bodyPr anchor="ctr"/>
            <a:lstStyle/>
            <a:p>
              <a:pPr algn="ctr"/>
              <a:endParaRPr>
                <a:cs typeface="+mn-ea"/>
                <a:sym typeface="+mn-lt"/>
              </a:endParaRPr>
            </a:p>
          </p:txBody>
        </p:sp>
        <p:sp>
          <p:nvSpPr>
            <p:cNvPr id="69" name="Freeform: Shape 56"/>
            <p:cNvSpPr/>
            <p:nvPr/>
          </p:nvSpPr>
          <p:spPr bwMode="auto">
            <a:xfrm>
              <a:off x="7067073" y="3466983"/>
              <a:ext cx="238125" cy="241300"/>
            </a:xfrm>
            <a:custGeom>
              <a:avLst/>
              <a:gdLst>
                <a:gd name="T0" fmla="*/ 27 w 33"/>
                <a:gd name="T1" fmla="*/ 5 h 33"/>
                <a:gd name="T2" fmla="*/ 6 w 33"/>
                <a:gd name="T3" fmla="*/ 5 h 33"/>
                <a:gd name="T4" fmla="*/ 5 w 33"/>
                <a:gd name="T5" fmla="*/ 26 h 33"/>
                <a:gd name="T6" fmla="*/ 27 w 33"/>
                <a:gd name="T7" fmla="*/ 26 h 33"/>
                <a:gd name="T8" fmla="*/ 27 w 33"/>
                <a:gd name="T9" fmla="*/ 5 h 33"/>
              </a:gdLst>
              <a:ahLst/>
              <a:cxnLst>
                <a:cxn ang="0">
                  <a:pos x="T0" y="T1"/>
                </a:cxn>
                <a:cxn ang="0">
                  <a:pos x="T2" y="T3"/>
                </a:cxn>
                <a:cxn ang="0">
                  <a:pos x="T4" y="T5"/>
                </a:cxn>
                <a:cxn ang="0">
                  <a:pos x="T6" y="T7"/>
                </a:cxn>
                <a:cxn ang="0">
                  <a:pos x="T8" y="T9"/>
                </a:cxn>
              </a:cxnLst>
              <a:rect l="0" t="0" r="r" b="b"/>
              <a:pathLst>
                <a:path w="33" h="33">
                  <a:moveTo>
                    <a:pt x="27" y="5"/>
                  </a:moveTo>
                  <a:cubicBezTo>
                    <a:pt x="20" y="0"/>
                    <a:pt x="11" y="0"/>
                    <a:pt x="6" y="5"/>
                  </a:cubicBezTo>
                  <a:cubicBezTo>
                    <a:pt x="0" y="11"/>
                    <a:pt x="0" y="20"/>
                    <a:pt x="5" y="26"/>
                  </a:cubicBezTo>
                  <a:cubicBezTo>
                    <a:pt x="11" y="32"/>
                    <a:pt x="21" y="33"/>
                    <a:pt x="27" y="26"/>
                  </a:cubicBezTo>
                  <a:cubicBezTo>
                    <a:pt x="33" y="20"/>
                    <a:pt x="33" y="11"/>
                    <a:pt x="27" y="5"/>
                  </a:cubicBezTo>
                  <a:close/>
                </a:path>
              </a:pathLst>
            </a:custGeom>
            <a:solidFill>
              <a:schemeClr val="accent5"/>
            </a:solidFill>
            <a:ln>
              <a:noFill/>
            </a:ln>
          </p:spPr>
          <p:txBody>
            <a:bodyPr anchor="ctr"/>
            <a:lstStyle/>
            <a:p>
              <a:pPr algn="ctr"/>
              <a:endParaRPr>
                <a:cs typeface="+mn-ea"/>
                <a:sym typeface="+mn-lt"/>
              </a:endParaRPr>
            </a:p>
          </p:txBody>
        </p:sp>
        <p:sp>
          <p:nvSpPr>
            <p:cNvPr id="70" name="Freeform: Shape 57"/>
            <p:cNvSpPr/>
            <p:nvPr/>
          </p:nvSpPr>
          <p:spPr bwMode="auto">
            <a:xfrm>
              <a:off x="4628673" y="3241558"/>
              <a:ext cx="238125" cy="239713"/>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0" y="33"/>
                    <a:pt x="27" y="27"/>
                  </a:cubicBezTo>
                  <a:cubicBezTo>
                    <a:pt x="33" y="21"/>
                    <a:pt x="32" y="11"/>
                    <a:pt x="26" y="6"/>
                  </a:cubicBezTo>
                  <a:close/>
                </a:path>
              </a:pathLst>
            </a:custGeom>
            <a:solidFill>
              <a:schemeClr val="accent4"/>
            </a:solidFill>
            <a:ln>
              <a:noFill/>
            </a:ln>
          </p:spPr>
          <p:txBody>
            <a:bodyPr anchor="ctr"/>
            <a:lstStyle/>
            <a:p>
              <a:pPr algn="ctr"/>
              <a:endParaRPr>
                <a:cs typeface="+mn-ea"/>
                <a:sym typeface="+mn-lt"/>
              </a:endParaRPr>
            </a:p>
          </p:txBody>
        </p:sp>
        <p:sp>
          <p:nvSpPr>
            <p:cNvPr id="71" name="Straight Connector 58"/>
            <p:cNvSpPr/>
            <p:nvPr/>
          </p:nvSpPr>
          <p:spPr bwMode="auto">
            <a:xfrm>
              <a:off x="4938236" y="3095508"/>
              <a:ext cx="0" cy="269875"/>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2" name="Straight Connector 59"/>
            <p:cNvSpPr/>
            <p:nvPr/>
          </p:nvSpPr>
          <p:spPr bwMode="auto">
            <a:xfrm>
              <a:off x="4938236" y="3365383"/>
              <a:ext cx="0" cy="2921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3" name="Straight Connector 60"/>
            <p:cNvSpPr/>
            <p:nvPr/>
          </p:nvSpPr>
          <p:spPr bwMode="auto">
            <a:xfrm>
              <a:off x="5184298" y="2971683"/>
              <a:ext cx="0" cy="393700"/>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4" name="Straight Connector 61"/>
            <p:cNvSpPr/>
            <p:nvPr/>
          </p:nvSpPr>
          <p:spPr bwMode="auto">
            <a:xfrm>
              <a:off x="5184298" y="3365383"/>
              <a:ext cx="0" cy="466725"/>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5" name="Straight Connector 62"/>
            <p:cNvSpPr/>
            <p:nvPr/>
          </p:nvSpPr>
          <p:spPr bwMode="auto">
            <a:xfrm>
              <a:off x="5450998" y="2811345"/>
              <a:ext cx="0" cy="5540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6" name="Straight Connector 63"/>
            <p:cNvSpPr/>
            <p:nvPr/>
          </p:nvSpPr>
          <p:spPr bwMode="auto">
            <a:xfrm>
              <a:off x="5450998" y="3365383"/>
              <a:ext cx="0" cy="627063"/>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7" name="Straight Connector 64"/>
            <p:cNvSpPr/>
            <p:nvPr/>
          </p:nvSpPr>
          <p:spPr bwMode="auto">
            <a:xfrm>
              <a:off x="5746273" y="2701808"/>
              <a:ext cx="0" cy="663575"/>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8" name="Straight Connector 65"/>
            <p:cNvSpPr/>
            <p:nvPr/>
          </p:nvSpPr>
          <p:spPr bwMode="auto">
            <a:xfrm>
              <a:off x="5746273" y="3365383"/>
              <a:ext cx="0" cy="7366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79" name="Straight Connector 66"/>
            <p:cNvSpPr/>
            <p:nvPr/>
          </p:nvSpPr>
          <p:spPr bwMode="auto">
            <a:xfrm>
              <a:off x="6063773" y="2636720"/>
              <a:ext cx="0" cy="728663"/>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0" name="Straight Connector 67"/>
            <p:cNvSpPr/>
            <p:nvPr/>
          </p:nvSpPr>
          <p:spPr bwMode="auto">
            <a:xfrm>
              <a:off x="6063773" y="3365383"/>
              <a:ext cx="0" cy="8016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1" name="Straight Connector 68"/>
            <p:cNvSpPr/>
            <p:nvPr/>
          </p:nvSpPr>
          <p:spPr bwMode="auto">
            <a:xfrm>
              <a:off x="6381273" y="2658945"/>
              <a:ext cx="0" cy="7064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2" name="Straight Connector 69"/>
            <p:cNvSpPr/>
            <p:nvPr/>
          </p:nvSpPr>
          <p:spPr bwMode="auto">
            <a:xfrm>
              <a:off x="6381273" y="3365383"/>
              <a:ext cx="0" cy="7874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3" name="Straight Connector 70"/>
            <p:cNvSpPr/>
            <p:nvPr/>
          </p:nvSpPr>
          <p:spPr bwMode="auto">
            <a:xfrm>
              <a:off x="6676548" y="2760545"/>
              <a:ext cx="0" cy="6048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4" name="Straight Connector 71"/>
            <p:cNvSpPr/>
            <p:nvPr/>
          </p:nvSpPr>
          <p:spPr bwMode="auto">
            <a:xfrm>
              <a:off x="6676548" y="3365383"/>
              <a:ext cx="0" cy="576263"/>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5" name="Straight Connector 72"/>
            <p:cNvSpPr/>
            <p:nvPr/>
          </p:nvSpPr>
          <p:spPr bwMode="auto">
            <a:xfrm>
              <a:off x="6944836" y="2855795"/>
              <a:ext cx="0" cy="5159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6" name="Straight Connector 73"/>
            <p:cNvSpPr/>
            <p:nvPr/>
          </p:nvSpPr>
          <p:spPr bwMode="auto">
            <a:xfrm>
              <a:off x="6944836" y="3371733"/>
              <a:ext cx="0" cy="4968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7" name="Straight Connector 74"/>
            <p:cNvSpPr/>
            <p:nvPr/>
          </p:nvSpPr>
          <p:spPr bwMode="auto">
            <a:xfrm>
              <a:off x="7182961" y="3066933"/>
              <a:ext cx="0" cy="298450"/>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8" name="Straight Connector 75"/>
            <p:cNvSpPr/>
            <p:nvPr/>
          </p:nvSpPr>
          <p:spPr bwMode="auto">
            <a:xfrm>
              <a:off x="7182961" y="3365383"/>
              <a:ext cx="0" cy="2555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89" name="Freeform: Shape 76"/>
            <p:cNvSpPr/>
            <p:nvPr/>
          </p:nvSpPr>
          <p:spPr bwMode="auto">
            <a:xfrm>
              <a:off x="7268686" y="3247908"/>
              <a:ext cx="238125" cy="241300"/>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1" y="33"/>
                    <a:pt x="27" y="27"/>
                  </a:cubicBezTo>
                  <a:cubicBezTo>
                    <a:pt x="33" y="21"/>
                    <a:pt x="32" y="11"/>
                    <a:pt x="26" y="6"/>
                  </a:cubicBezTo>
                  <a:close/>
                </a:path>
              </a:pathLst>
            </a:custGeom>
            <a:solidFill>
              <a:schemeClr val="accent1"/>
            </a:solidFill>
            <a:ln>
              <a:noFill/>
            </a:ln>
          </p:spPr>
          <p:txBody>
            <a:bodyPr anchor="ctr"/>
            <a:lstStyle/>
            <a:p>
              <a:pPr algn="ctr"/>
              <a:endParaRPr>
                <a:cs typeface="+mn-ea"/>
                <a:sym typeface="+mn-lt"/>
              </a:endParaRPr>
            </a:p>
          </p:txBody>
        </p:sp>
        <p:sp>
          <p:nvSpPr>
            <p:cNvPr id="90" name="Freeform: Shape 77"/>
            <p:cNvSpPr/>
            <p:nvPr/>
          </p:nvSpPr>
          <p:spPr bwMode="auto">
            <a:xfrm>
              <a:off x="9722961" y="3452695"/>
              <a:ext cx="238125" cy="241300"/>
            </a:xfrm>
            <a:custGeom>
              <a:avLst/>
              <a:gdLst>
                <a:gd name="T0" fmla="*/ 6 w 33"/>
                <a:gd name="T1" fmla="*/ 26 h 33"/>
                <a:gd name="T2" fmla="*/ 6 w 33"/>
                <a:gd name="T3" fmla="*/ 5 h 33"/>
                <a:gd name="T4" fmla="*/ 27 w 33"/>
                <a:gd name="T5" fmla="*/ 5 h 33"/>
                <a:gd name="T6" fmla="*/ 27 w 33"/>
                <a:gd name="T7" fmla="*/ 27 h 33"/>
                <a:gd name="T8" fmla="*/ 6 w 33"/>
                <a:gd name="T9" fmla="*/ 26 h 33"/>
              </a:gdLst>
              <a:ahLst/>
              <a:cxnLst>
                <a:cxn ang="0">
                  <a:pos x="T0" y="T1"/>
                </a:cxn>
                <a:cxn ang="0">
                  <a:pos x="T2" y="T3"/>
                </a:cxn>
                <a:cxn ang="0">
                  <a:pos x="T4" y="T5"/>
                </a:cxn>
                <a:cxn ang="0">
                  <a:pos x="T6" y="T7"/>
                </a:cxn>
                <a:cxn ang="0">
                  <a:pos x="T8" y="T9"/>
                </a:cxn>
              </a:cxnLst>
              <a:rect l="0" t="0" r="r" b="b"/>
              <a:pathLst>
                <a:path w="33" h="33">
                  <a:moveTo>
                    <a:pt x="6" y="26"/>
                  </a:moveTo>
                  <a:cubicBezTo>
                    <a:pt x="0" y="20"/>
                    <a:pt x="0" y="11"/>
                    <a:pt x="6" y="5"/>
                  </a:cubicBezTo>
                  <a:cubicBezTo>
                    <a:pt x="11" y="0"/>
                    <a:pt x="21" y="0"/>
                    <a:pt x="27" y="5"/>
                  </a:cubicBezTo>
                  <a:cubicBezTo>
                    <a:pt x="33" y="11"/>
                    <a:pt x="33" y="21"/>
                    <a:pt x="27" y="27"/>
                  </a:cubicBezTo>
                  <a:cubicBezTo>
                    <a:pt x="21" y="33"/>
                    <a:pt x="11" y="32"/>
                    <a:pt x="6" y="26"/>
                  </a:cubicBezTo>
                  <a:close/>
                </a:path>
              </a:pathLst>
            </a:custGeom>
            <a:solidFill>
              <a:schemeClr val="accent2"/>
            </a:solidFill>
            <a:ln>
              <a:noFill/>
            </a:ln>
          </p:spPr>
          <p:txBody>
            <a:bodyPr anchor="ctr"/>
            <a:lstStyle/>
            <a:p>
              <a:pPr algn="ctr"/>
              <a:endParaRPr>
                <a:cs typeface="+mn-ea"/>
                <a:sym typeface="+mn-lt"/>
              </a:endParaRPr>
            </a:p>
          </p:txBody>
        </p:sp>
        <p:sp>
          <p:nvSpPr>
            <p:cNvPr id="91" name="Freeform: Shape 78"/>
            <p:cNvSpPr/>
            <p:nvPr/>
          </p:nvSpPr>
          <p:spPr bwMode="auto">
            <a:xfrm>
              <a:off x="9476898" y="3663833"/>
              <a:ext cx="246063" cy="247650"/>
            </a:xfrm>
            <a:custGeom>
              <a:avLst/>
              <a:gdLst>
                <a:gd name="T0" fmla="*/ 5 w 34"/>
                <a:gd name="T1" fmla="*/ 25 h 34"/>
                <a:gd name="T2" fmla="*/ 8 w 34"/>
                <a:gd name="T3" fmla="*/ 5 h 34"/>
                <a:gd name="T4" fmla="*/ 28 w 34"/>
                <a:gd name="T5" fmla="*/ 7 h 34"/>
                <a:gd name="T6" fmla="*/ 26 w 34"/>
                <a:gd name="T7" fmla="*/ 28 h 34"/>
                <a:gd name="T8" fmla="*/ 5 w 34"/>
                <a:gd name="T9" fmla="*/ 25 h 34"/>
              </a:gdLst>
              <a:ahLst/>
              <a:cxnLst>
                <a:cxn ang="0">
                  <a:pos x="T0" y="T1"/>
                </a:cxn>
                <a:cxn ang="0">
                  <a:pos x="T2" y="T3"/>
                </a:cxn>
                <a:cxn ang="0">
                  <a:pos x="T4" y="T5"/>
                </a:cxn>
                <a:cxn ang="0">
                  <a:pos x="T6" y="T7"/>
                </a:cxn>
                <a:cxn ang="0">
                  <a:pos x="T8" y="T9"/>
                </a:cxn>
              </a:cxnLst>
              <a:rect l="0" t="0" r="r" b="b"/>
              <a:pathLst>
                <a:path w="34" h="34">
                  <a:moveTo>
                    <a:pt x="5" y="25"/>
                  </a:moveTo>
                  <a:cubicBezTo>
                    <a:pt x="0" y="18"/>
                    <a:pt x="2" y="9"/>
                    <a:pt x="8" y="5"/>
                  </a:cubicBezTo>
                  <a:cubicBezTo>
                    <a:pt x="14" y="0"/>
                    <a:pt x="23" y="1"/>
                    <a:pt x="28" y="7"/>
                  </a:cubicBezTo>
                  <a:cubicBezTo>
                    <a:pt x="34" y="13"/>
                    <a:pt x="33" y="23"/>
                    <a:pt x="26" y="28"/>
                  </a:cubicBezTo>
                  <a:cubicBezTo>
                    <a:pt x="19" y="34"/>
                    <a:pt x="10" y="32"/>
                    <a:pt x="5" y="25"/>
                  </a:cubicBezTo>
                  <a:close/>
                </a:path>
              </a:pathLst>
            </a:custGeom>
            <a:solidFill>
              <a:schemeClr val="accent2"/>
            </a:solidFill>
            <a:ln>
              <a:noFill/>
            </a:ln>
          </p:spPr>
          <p:txBody>
            <a:bodyPr anchor="ctr"/>
            <a:lstStyle/>
            <a:p>
              <a:pPr algn="ctr"/>
              <a:endParaRPr>
                <a:cs typeface="+mn-ea"/>
                <a:sym typeface="+mn-lt"/>
              </a:endParaRPr>
            </a:p>
          </p:txBody>
        </p:sp>
        <p:sp>
          <p:nvSpPr>
            <p:cNvPr id="92" name="Freeform: Shape 79"/>
            <p:cNvSpPr/>
            <p:nvPr/>
          </p:nvSpPr>
          <p:spPr bwMode="auto">
            <a:xfrm>
              <a:off x="9210198" y="3838458"/>
              <a:ext cx="244475" cy="247650"/>
            </a:xfrm>
            <a:custGeom>
              <a:avLst/>
              <a:gdLst>
                <a:gd name="T0" fmla="*/ 4 w 34"/>
                <a:gd name="T1" fmla="*/ 24 h 34"/>
                <a:gd name="T2" fmla="*/ 10 w 34"/>
                <a:gd name="T3" fmla="*/ 4 h 34"/>
                <a:gd name="T4" fmla="*/ 30 w 34"/>
                <a:gd name="T5" fmla="*/ 9 h 34"/>
                <a:gd name="T6" fmla="*/ 24 w 34"/>
                <a:gd name="T7" fmla="*/ 30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0" y="16"/>
                    <a:pt x="3" y="7"/>
                    <a:pt x="10" y="4"/>
                  </a:cubicBezTo>
                  <a:cubicBezTo>
                    <a:pt x="16" y="0"/>
                    <a:pt x="25" y="2"/>
                    <a:pt x="30" y="9"/>
                  </a:cubicBezTo>
                  <a:cubicBezTo>
                    <a:pt x="34" y="16"/>
                    <a:pt x="32" y="26"/>
                    <a:pt x="24" y="30"/>
                  </a:cubicBezTo>
                  <a:cubicBezTo>
                    <a:pt x="16" y="34"/>
                    <a:pt x="7" y="31"/>
                    <a:pt x="4" y="24"/>
                  </a:cubicBezTo>
                  <a:close/>
                </a:path>
              </a:pathLst>
            </a:custGeom>
            <a:solidFill>
              <a:schemeClr val="accent2"/>
            </a:solidFill>
            <a:ln>
              <a:noFill/>
            </a:ln>
          </p:spPr>
          <p:txBody>
            <a:bodyPr anchor="ctr"/>
            <a:lstStyle/>
            <a:p>
              <a:pPr algn="ctr"/>
              <a:endParaRPr>
                <a:cs typeface="+mn-ea"/>
                <a:sym typeface="+mn-lt"/>
              </a:endParaRPr>
            </a:p>
          </p:txBody>
        </p:sp>
        <p:sp>
          <p:nvSpPr>
            <p:cNvPr id="93" name="Freeform: Shape 80"/>
            <p:cNvSpPr/>
            <p:nvPr/>
          </p:nvSpPr>
          <p:spPr bwMode="auto">
            <a:xfrm>
              <a:off x="8921273" y="3978158"/>
              <a:ext cx="223838" cy="231775"/>
            </a:xfrm>
            <a:custGeom>
              <a:avLst/>
              <a:gdLst>
                <a:gd name="T0" fmla="*/ 1 w 31"/>
                <a:gd name="T1" fmla="*/ 19 h 32"/>
                <a:gd name="T2" fmla="*/ 12 w 31"/>
                <a:gd name="T3" fmla="*/ 1 h 32"/>
                <a:gd name="T4" fmla="*/ 22 w 31"/>
                <a:gd name="T5" fmla="*/ 2 h 32"/>
                <a:gd name="T6" fmla="*/ 30 w 31"/>
                <a:gd name="T7" fmla="*/ 10 h 32"/>
                <a:gd name="T8" fmla="*/ 29 w 31"/>
                <a:gd name="T9" fmla="*/ 22 h 32"/>
                <a:gd name="T10" fmla="*/ 20 w 31"/>
                <a:gd name="T11" fmla="*/ 30 h 32"/>
                <a:gd name="T12" fmla="*/ 1 w 31"/>
                <a:gd name="T13" fmla="*/ 19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9"/>
                  </a:moveTo>
                  <a:cubicBezTo>
                    <a:pt x="0" y="10"/>
                    <a:pt x="5" y="3"/>
                    <a:pt x="12" y="1"/>
                  </a:cubicBezTo>
                  <a:cubicBezTo>
                    <a:pt x="15" y="0"/>
                    <a:pt x="19" y="0"/>
                    <a:pt x="22" y="2"/>
                  </a:cubicBezTo>
                  <a:cubicBezTo>
                    <a:pt x="26" y="4"/>
                    <a:pt x="28" y="7"/>
                    <a:pt x="30" y="10"/>
                  </a:cubicBezTo>
                  <a:cubicBezTo>
                    <a:pt x="31" y="14"/>
                    <a:pt x="31" y="19"/>
                    <a:pt x="29" y="22"/>
                  </a:cubicBezTo>
                  <a:cubicBezTo>
                    <a:pt x="28" y="25"/>
                    <a:pt x="24" y="28"/>
                    <a:pt x="20" y="30"/>
                  </a:cubicBezTo>
                  <a:cubicBezTo>
                    <a:pt x="12" y="32"/>
                    <a:pt x="3" y="27"/>
                    <a:pt x="1" y="19"/>
                  </a:cubicBezTo>
                  <a:close/>
                </a:path>
              </a:pathLst>
            </a:custGeom>
            <a:solidFill>
              <a:schemeClr val="accent2"/>
            </a:solidFill>
            <a:ln>
              <a:noFill/>
            </a:ln>
          </p:spPr>
          <p:txBody>
            <a:bodyPr anchor="ctr"/>
            <a:lstStyle/>
            <a:p>
              <a:pPr algn="ctr"/>
              <a:endParaRPr>
                <a:cs typeface="+mn-ea"/>
                <a:sym typeface="+mn-lt"/>
              </a:endParaRPr>
            </a:p>
          </p:txBody>
        </p:sp>
        <p:sp>
          <p:nvSpPr>
            <p:cNvPr id="94" name="Freeform: Shape 81"/>
            <p:cNvSpPr/>
            <p:nvPr/>
          </p:nvSpPr>
          <p:spPr bwMode="auto">
            <a:xfrm>
              <a:off x="8603773" y="4021020"/>
              <a:ext cx="230188" cy="225425"/>
            </a:xfrm>
            <a:custGeom>
              <a:avLst/>
              <a:gdLst>
                <a:gd name="T0" fmla="*/ 1 w 32"/>
                <a:gd name="T1" fmla="*/ 15 h 31"/>
                <a:gd name="T2" fmla="*/ 16 w 32"/>
                <a:gd name="T3" fmla="*/ 1 h 31"/>
                <a:gd name="T4" fmla="*/ 31 w 32"/>
                <a:gd name="T5" fmla="*/ 15 h 31"/>
                <a:gd name="T6" fmla="*/ 16 w 32"/>
                <a:gd name="T7" fmla="*/ 31 h 31"/>
                <a:gd name="T8" fmla="*/ 1 w 32"/>
                <a:gd name="T9" fmla="*/ 15 h 31"/>
              </a:gdLst>
              <a:ahLst/>
              <a:cxnLst>
                <a:cxn ang="0">
                  <a:pos x="T0" y="T1"/>
                </a:cxn>
                <a:cxn ang="0">
                  <a:pos x="T2" y="T3"/>
                </a:cxn>
                <a:cxn ang="0">
                  <a:pos x="T4" y="T5"/>
                </a:cxn>
                <a:cxn ang="0">
                  <a:pos x="T6" y="T7"/>
                </a:cxn>
                <a:cxn ang="0">
                  <a:pos x="T8" y="T9"/>
                </a:cxn>
              </a:cxnLst>
              <a:rect l="0" t="0" r="r" b="b"/>
              <a:pathLst>
                <a:path w="32" h="31">
                  <a:moveTo>
                    <a:pt x="1" y="15"/>
                  </a:moveTo>
                  <a:cubicBezTo>
                    <a:pt x="2" y="7"/>
                    <a:pt x="9" y="0"/>
                    <a:pt x="16" y="1"/>
                  </a:cubicBezTo>
                  <a:cubicBezTo>
                    <a:pt x="23" y="0"/>
                    <a:pt x="30" y="7"/>
                    <a:pt x="31" y="15"/>
                  </a:cubicBezTo>
                  <a:cubicBezTo>
                    <a:pt x="32" y="23"/>
                    <a:pt x="25" y="30"/>
                    <a:pt x="16" y="31"/>
                  </a:cubicBezTo>
                  <a:cubicBezTo>
                    <a:pt x="7" y="30"/>
                    <a:pt x="0" y="23"/>
                    <a:pt x="1" y="15"/>
                  </a:cubicBezTo>
                  <a:close/>
                </a:path>
              </a:pathLst>
            </a:custGeom>
            <a:solidFill>
              <a:schemeClr val="accent2"/>
            </a:solidFill>
            <a:ln>
              <a:noFill/>
            </a:ln>
          </p:spPr>
          <p:txBody>
            <a:bodyPr anchor="ctr"/>
            <a:lstStyle/>
            <a:p>
              <a:pPr algn="ctr"/>
              <a:endParaRPr>
                <a:cs typeface="+mn-ea"/>
                <a:sym typeface="+mn-lt"/>
              </a:endParaRPr>
            </a:p>
          </p:txBody>
        </p:sp>
        <p:sp>
          <p:nvSpPr>
            <p:cNvPr id="95" name="Freeform: Shape 82"/>
            <p:cNvSpPr/>
            <p:nvPr/>
          </p:nvSpPr>
          <p:spPr bwMode="auto">
            <a:xfrm>
              <a:off x="8294211" y="3978158"/>
              <a:ext cx="222250" cy="231775"/>
            </a:xfrm>
            <a:custGeom>
              <a:avLst/>
              <a:gdLst>
                <a:gd name="T0" fmla="*/ 1 w 31"/>
                <a:gd name="T1" fmla="*/ 10 h 32"/>
                <a:gd name="T2" fmla="*/ 9 w 31"/>
                <a:gd name="T3" fmla="*/ 2 h 32"/>
                <a:gd name="T4" fmla="*/ 19 w 31"/>
                <a:gd name="T5" fmla="*/ 1 h 32"/>
                <a:gd name="T6" fmla="*/ 30 w 31"/>
                <a:gd name="T7" fmla="*/ 19 h 32"/>
                <a:gd name="T8" fmla="*/ 11 w 31"/>
                <a:gd name="T9" fmla="*/ 30 h 32"/>
                <a:gd name="T10" fmla="*/ 2 w 31"/>
                <a:gd name="T11" fmla="*/ 22 h 32"/>
                <a:gd name="T12" fmla="*/ 1 w 31"/>
                <a:gd name="T13" fmla="*/ 10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0"/>
                  </a:moveTo>
                  <a:cubicBezTo>
                    <a:pt x="3" y="7"/>
                    <a:pt x="5" y="4"/>
                    <a:pt x="9" y="2"/>
                  </a:cubicBezTo>
                  <a:cubicBezTo>
                    <a:pt x="12" y="0"/>
                    <a:pt x="16" y="0"/>
                    <a:pt x="19" y="1"/>
                  </a:cubicBezTo>
                  <a:cubicBezTo>
                    <a:pt x="26" y="3"/>
                    <a:pt x="31" y="10"/>
                    <a:pt x="30" y="19"/>
                  </a:cubicBezTo>
                  <a:cubicBezTo>
                    <a:pt x="28" y="27"/>
                    <a:pt x="19" y="32"/>
                    <a:pt x="11" y="30"/>
                  </a:cubicBezTo>
                  <a:cubicBezTo>
                    <a:pt x="7" y="28"/>
                    <a:pt x="3" y="25"/>
                    <a:pt x="2" y="22"/>
                  </a:cubicBezTo>
                  <a:cubicBezTo>
                    <a:pt x="0" y="19"/>
                    <a:pt x="0" y="14"/>
                    <a:pt x="1" y="10"/>
                  </a:cubicBezTo>
                  <a:close/>
                </a:path>
              </a:pathLst>
            </a:custGeom>
            <a:solidFill>
              <a:schemeClr val="accent2"/>
            </a:solidFill>
            <a:ln>
              <a:noFill/>
            </a:ln>
          </p:spPr>
          <p:txBody>
            <a:bodyPr anchor="ctr"/>
            <a:lstStyle/>
            <a:p>
              <a:pPr algn="ctr"/>
              <a:endParaRPr>
                <a:cs typeface="+mn-ea"/>
                <a:sym typeface="+mn-lt"/>
              </a:endParaRPr>
            </a:p>
          </p:txBody>
        </p:sp>
        <p:sp>
          <p:nvSpPr>
            <p:cNvPr id="96" name="Freeform: Shape 83"/>
            <p:cNvSpPr/>
            <p:nvPr/>
          </p:nvSpPr>
          <p:spPr bwMode="auto">
            <a:xfrm>
              <a:off x="7983061" y="3838458"/>
              <a:ext cx="246063" cy="247650"/>
            </a:xfrm>
            <a:custGeom>
              <a:avLst/>
              <a:gdLst>
                <a:gd name="T0" fmla="*/ 4 w 34"/>
                <a:gd name="T1" fmla="*/ 9 h 34"/>
                <a:gd name="T2" fmla="*/ 24 w 34"/>
                <a:gd name="T3" fmla="*/ 4 h 34"/>
                <a:gd name="T4" fmla="*/ 30 w 34"/>
                <a:gd name="T5" fmla="*/ 24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8" y="0"/>
                    <a:pt x="24" y="4"/>
                  </a:cubicBezTo>
                  <a:cubicBezTo>
                    <a:pt x="31" y="7"/>
                    <a:pt x="34" y="16"/>
                    <a:pt x="30" y="24"/>
                  </a:cubicBezTo>
                  <a:cubicBezTo>
                    <a:pt x="27" y="31"/>
                    <a:pt x="18" y="34"/>
                    <a:pt x="10" y="30"/>
                  </a:cubicBezTo>
                  <a:cubicBezTo>
                    <a:pt x="2" y="26"/>
                    <a:pt x="0" y="16"/>
                    <a:pt x="4" y="9"/>
                  </a:cubicBezTo>
                  <a:close/>
                </a:path>
              </a:pathLst>
            </a:custGeom>
            <a:solidFill>
              <a:schemeClr val="accent2"/>
            </a:solidFill>
            <a:ln>
              <a:noFill/>
            </a:ln>
          </p:spPr>
          <p:txBody>
            <a:bodyPr anchor="ctr"/>
            <a:lstStyle/>
            <a:p>
              <a:pPr algn="ctr"/>
              <a:endParaRPr>
                <a:cs typeface="+mn-ea"/>
                <a:sym typeface="+mn-lt"/>
              </a:endParaRPr>
            </a:p>
          </p:txBody>
        </p:sp>
        <p:sp>
          <p:nvSpPr>
            <p:cNvPr id="97" name="Freeform: Shape 84"/>
            <p:cNvSpPr/>
            <p:nvPr/>
          </p:nvSpPr>
          <p:spPr bwMode="auto">
            <a:xfrm>
              <a:off x="7716361" y="3663833"/>
              <a:ext cx="244475" cy="247650"/>
            </a:xfrm>
            <a:custGeom>
              <a:avLst/>
              <a:gdLst>
                <a:gd name="T0" fmla="*/ 6 w 34"/>
                <a:gd name="T1" fmla="*/ 7 h 34"/>
                <a:gd name="T2" fmla="*/ 26 w 34"/>
                <a:gd name="T3" fmla="*/ 5 h 34"/>
                <a:gd name="T4" fmla="*/ 29 w 34"/>
                <a:gd name="T5" fmla="*/ 25 h 34"/>
                <a:gd name="T6" fmla="*/ 8 w 34"/>
                <a:gd name="T7" fmla="*/ 28 h 34"/>
                <a:gd name="T8" fmla="*/ 6 w 34"/>
                <a:gd name="T9" fmla="*/ 7 h 34"/>
              </a:gdLst>
              <a:ahLst/>
              <a:cxnLst>
                <a:cxn ang="0">
                  <a:pos x="T0" y="T1"/>
                </a:cxn>
                <a:cxn ang="0">
                  <a:pos x="T2" y="T3"/>
                </a:cxn>
                <a:cxn ang="0">
                  <a:pos x="T4" y="T5"/>
                </a:cxn>
                <a:cxn ang="0">
                  <a:pos x="T6" y="T7"/>
                </a:cxn>
                <a:cxn ang="0">
                  <a:pos x="T8" y="T9"/>
                </a:cxn>
              </a:cxnLst>
              <a:rect l="0" t="0" r="r" b="b"/>
              <a:pathLst>
                <a:path w="34" h="34">
                  <a:moveTo>
                    <a:pt x="6" y="7"/>
                  </a:moveTo>
                  <a:cubicBezTo>
                    <a:pt x="11" y="1"/>
                    <a:pt x="20" y="0"/>
                    <a:pt x="26" y="5"/>
                  </a:cubicBezTo>
                  <a:cubicBezTo>
                    <a:pt x="32" y="9"/>
                    <a:pt x="34" y="18"/>
                    <a:pt x="29" y="25"/>
                  </a:cubicBezTo>
                  <a:cubicBezTo>
                    <a:pt x="24" y="32"/>
                    <a:pt x="15" y="34"/>
                    <a:pt x="8" y="28"/>
                  </a:cubicBezTo>
                  <a:cubicBezTo>
                    <a:pt x="1" y="23"/>
                    <a:pt x="0" y="13"/>
                    <a:pt x="6" y="7"/>
                  </a:cubicBezTo>
                  <a:close/>
                </a:path>
              </a:pathLst>
            </a:custGeom>
            <a:solidFill>
              <a:schemeClr val="accent2"/>
            </a:solidFill>
            <a:ln>
              <a:noFill/>
            </a:ln>
          </p:spPr>
          <p:txBody>
            <a:bodyPr anchor="ctr"/>
            <a:lstStyle/>
            <a:p>
              <a:pPr algn="ctr"/>
              <a:endParaRPr>
                <a:cs typeface="+mn-ea"/>
                <a:sym typeface="+mn-lt"/>
              </a:endParaRPr>
            </a:p>
          </p:txBody>
        </p:sp>
        <p:sp>
          <p:nvSpPr>
            <p:cNvPr id="98" name="Freeform: Shape 85"/>
            <p:cNvSpPr/>
            <p:nvPr/>
          </p:nvSpPr>
          <p:spPr bwMode="auto">
            <a:xfrm>
              <a:off x="7478236" y="3452695"/>
              <a:ext cx="238125" cy="241300"/>
            </a:xfrm>
            <a:custGeom>
              <a:avLst/>
              <a:gdLst>
                <a:gd name="T0" fmla="*/ 6 w 33"/>
                <a:gd name="T1" fmla="*/ 5 h 33"/>
                <a:gd name="T2" fmla="*/ 27 w 33"/>
                <a:gd name="T3" fmla="*/ 5 h 33"/>
                <a:gd name="T4" fmla="*/ 27 w 33"/>
                <a:gd name="T5" fmla="*/ 26 h 33"/>
                <a:gd name="T6" fmla="*/ 6 w 33"/>
                <a:gd name="T7" fmla="*/ 27 h 33"/>
                <a:gd name="T8" fmla="*/ 6 w 33"/>
                <a:gd name="T9" fmla="*/ 5 h 33"/>
              </a:gdLst>
              <a:ahLst/>
              <a:cxnLst>
                <a:cxn ang="0">
                  <a:pos x="T0" y="T1"/>
                </a:cxn>
                <a:cxn ang="0">
                  <a:pos x="T2" y="T3"/>
                </a:cxn>
                <a:cxn ang="0">
                  <a:pos x="T4" y="T5"/>
                </a:cxn>
                <a:cxn ang="0">
                  <a:pos x="T6" y="T7"/>
                </a:cxn>
                <a:cxn ang="0">
                  <a:pos x="T8" y="T9"/>
                </a:cxn>
              </a:cxnLst>
              <a:rect l="0" t="0" r="r" b="b"/>
              <a:pathLst>
                <a:path w="33" h="33">
                  <a:moveTo>
                    <a:pt x="6" y="5"/>
                  </a:moveTo>
                  <a:cubicBezTo>
                    <a:pt x="12" y="0"/>
                    <a:pt x="22" y="0"/>
                    <a:pt x="27" y="5"/>
                  </a:cubicBezTo>
                  <a:cubicBezTo>
                    <a:pt x="33" y="11"/>
                    <a:pt x="33" y="20"/>
                    <a:pt x="27" y="26"/>
                  </a:cubicBezTo>
                  <a:cubicBezTo>
                    <a:pt x="22" y="32"/>
                    <a:pt x="12" y="33"/>
                    <a:pt x="6" y="27"/>
                  </a:cubicBezTo>
                  <a:cubicBezTo>
                    <a:pt x="0" y="21"/>
                    <a:pt x="0" y="11"/>
                    <a:pt x="6" y="5"/>
                  </a:cubicBezTo>
                  <a:close/>
                </a:path>
              </a:pathLst>
            </a:custGeom>
            <a:solidFill>
              <a:schemeClr val="accent2"/>
            </a:solidFill>
            <a:ln>
              <a:noFill/>
            </a:ln>
          </p:spPr>
          <p:txBody>
            <a:bodyPr anchor="ctr"/>
            <a:lstStyle/>
            <a:p>
              <a:pPr algn="ctr"/>
              <a:endParaRPr>
                <a:cs typeface="+mn-ea"/>
                <a:sym typeface="+mn-lt"/>
              </a:endParaRPr>
            </a:p>
          </p:txBody>
        </p:sp>
        <p:sp>
          <p:nvSpPr>
            <p:cNvPr id="99" name="Freeform: Shape 86"/>
            <p:cNvSpPr/>
            <p:nvPr/>
          </p:nvSpPr>
          <p:spPr bwMode="auto">
            <a:xfrm>
              <a:off x="7478236" y="3000258"/>
              <a:ext cx="238125" cy="241300"/>
            </a:xfrm>
            <a:custGeom>
              <a:avLst/>
              <a:gdLst>
                <a:gd name="T0" fmla="*/ 27 w 33"/>
                <a:gd name="T1" fmla="*/ 7 h 33"/>
                <a:gd name="T2" fmla="*/ 27 w 33"/>
                <a:gd name="T3" fmla="*/ 28 h 33"/>
                <a:gd name="T4" fmla="*/ 6 w 33"/>
                <a:gd name="T5" fmla="*/ 28 h 33"/>
                <a:gd name="T6" fmla="*/ 6 w 33"/>
                <a:gd name="T7" fmla="*/ 6 h 33"/>
                <a:gd name="T8" fmla="*/ 27 w 33"/>
                <a:gd name="T9" fmla="*/ 7 h 33"/>
              </a:gdLst>
              <a:ahLst/>
              <a:cxnLst>
                <a:cxn ang="0">
                  <a:pos x="T0" y="T1"/>
                </a:cxn>
                <a:cxn ang="0">
                  <a:pos x="T2" y="T3"/>
                </a:cxn>
                <a:cxn ang="0">
                  <a:pos x="T4" y="T5"/>
                </a:cxn>
                <a:cxn ang="0">
                  <a:pos x="T6" y="T7"/>
                </a:cxn>
                <a:cxn ang="0">
                  <a:pos x="T8" y="T9"/>
                </a:cxn>
              </a:cxnLst>
              <a:rect l="0" t="0" r="r" b="b"/>
              <a:pathLst>
                <a:path w="33" h="33">
                  <a:moveTo>
                    <a:pt x="27" y="7"/>
                  </a:moveTo>
                  <a:cubicBezTo>
                    <a:pt x="33" y="13"/>
                    <a:pt x="33" y="22"/>
                    <a:pt x="27" y="28"/>
                  </a:cubicBezTo>
                  <a:cubicBezTo>
                    <a:pt x="22" y="33"/>
                    <a:pt x="12" y="33"/>
                    <a:pt x="6" y="28"/>
                  </a:cubicBezTo>
                  <a:cubicBezTo>
                    <a:pt x="0" y="22"/>
                    <a:pt x="0" y="12"/>
                    <a:pt x="6" y="6"/>
                  </a:cubicBezTo>
                  <a:cubicBezTo>
                    <a:pt x="12" y="0"/>
                    <a:pt x="22" y="1"/>
                    <a:pt x="27" y="7"/>
                  </a:cubicBezTo>
                  <a:close/>
                </a:path>
              </a:pathLst>
            </a:custGeom>
            <a:solidFill>
              <a:schemeClr val="accent4"/>
            </a:solidFill>
            <a:ln>
              <a:noFill/>
            </a:ln>
          </p:spPr>
          <p:txBody>
            <a:bodyPr anchor="ctr"/>
            <a:lstStyle/>
            <a:p>
              <a:pPr algn="ctr"/>
              <a:endParaRPr>
                <a:cs typeface="+mn-ea"/>
                <a:sym typeface="+mn-lt"/>
              </a:endParaRPr>
            </a:p>
          </p:txBody>
        </p:sp>
        <p:sp>
          <p:nvSpPr>
            <p:cNvPr id="100" name="Freeform: Shape 87"/>
            <p:cNvSpPr/>
            <p:nvPr/>
          </p:nvSpPr>
          <p:spPr bwMode="auto">
            <a:xfrm>
              <a:off x="7716361" y="2782770"/>
              <a:ext cx="244475" cy="247650"/>
            </a:xfrm>
            <a:custGeom>
              <a:avLst/>
              <a:gdLst>
                <a:gd name="T0" fmla="*/ 29 w 34"/>
                <a:gd name="T1" fmla="*/ 9 h 34"/>
                <a:gd name="T2" fmla="*/ 26 w 34"/>
                <a:gd name="T3" fmla="*/ 30 h 34"/>
                <a:gd name="T4" fmla="*/ 6 w 34"/>
                <a:gd name="T5" fmla="*/ 27 h 34"/>
                <a:gd name="T6" fmla="*/ 8 w 34"/>
                <a:gd name="T7" fmla="*/ 6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34" y="16"/>
                    <a:pt x="32" y="25"/>
                    <a:pt x="26" y="30"/>
                  </a:cubicBezTo>
                  <a:cubicBezTo>
                    <a:pt x="20" y="34"/>
                    <a:pt x="11" y="33"/>
                    <a:pt x="6" y="27"/>
                  </a:cubicBezTo>
                  <a:cubicBezTo>
                    <a:pt x="0" y="21"/>
                    <a:pt x="1" y="11"/>
                    <a:pt x="8" y="6"/>
                  </a:cubicBezTo>
                  <a:cubicBezTo>
                    <a:pt x="15" y="0"/>
                    <a:pt x="24" y="2"/>
                    <a:pt x="29" y="9"/>
                  </a:cubicBezTo>
                  <a:close/>
                </a:path>
              </a:pathLst>
            </a:custGeom>
            <a:solidFill>
              <a:schemeClr val="accent4"/>
            </a:solidFill>
            <a:ln>
              <a:noFill/>
            </a:ln>
          </p:spPr>
          <p:txBody>
            <a:bodyPr anchor="ctr"/>
            <a:lstStyle/>
            <a:p>
              <a:pPr algn="ctr"/>
              <a:endParaRPr>
                <a:cs typeface="+mn-ea"/>
                <a:sym typeface="+mn-lt"/>
              </a:endParaRPr>
            </a:p>
          </p:txBody>
        </p:sp>
        <p:sp>
          <p:nvSpPr>
            <p:cNvPr id="101" name="Freeform: Shape 88"/>
            <p:cNvSpPr/>
            <p:nvPr/>
          </p:nvSpPr>
          <p:spPr bwMode="auto">
            <a:xfrm>
              <a:off x="7983061" y="2606558"/>
              <a:ext cx="246063" cy="249238"/>
            </a:xfrm>
            <a:custGeom>
              <a:avLst/>
              <a:gdLst>
                <a:gd name="T0" fmla="*/ 30 w 34"/>
                <a:gd name="T1" fmla="*/ 10 h 34"/>
                <a:gd name="T2" fmla="*/ 24 w 34"/>
                <a:gd name="T3" fmla="*/ 30 h 34"/>
                <a:gd name="T4" fmla="*/ 4 w 34"/>
                <a:gd name="T5" fmla="*/ 25 h 34"/>
                <a:gd name="T6" fmla="*/ 10 w 34"/>
                <a:gd name="T7" fmla="*/ 4 h 34"/>
                <a:gd name="T8" fmla="*/ 30 w 34"/>
                <a:gd name="T9" fmla="*/ 10 h 34"/>
              </a:gdLst>
              <a:ahLst/>
              <a:cxnLst>
                <a:cxn ang="0">
                  <a:pos x="T0" y="T1"/>
                </a:cxn>
                <a:cxn ang="0">
                  <a:pos x="T2" y="T3"/>
                </a:cxn>
                <a:cxn ang="0">
                  <a:pos x="T4" y="T5"/>
                </a:cxn>
                <a:cxn ang="0">
                  <a:pos x="T6" y="T7"/>
                </a:cxn>
                <a:cxn ang="0">
                  <a:pos x="T8" y="T9"/>
                </a:cxn>
              </a:cxnLst>
              <a:rect l="0" t="0" r="r" b="b"/>
              <a:pathLst>
                <a:path w="34" h="34">
                  <a:moveTo>
                    <a:pt x="30" y="10"/>
                  </a:moveTo>
                  <a:cubicBezTo>
                    <a:pt x="34" y="18"/>
                    <a:pt x="31" y="27"/>
                    <a:pt x="24" y="30"/>
                  </a:cubicBezTo>
                  <a:cubicBezTo>
                    <a:pt x="18" y="34"/>
                    <a:pt x="9" y="32"/>
                    <a:pt x="4" y="25"/>
                  </a:cubicBezTo>
                  <a:cubicBezTo>
                    <a:pt x="0" y="18"/>
                    <a:pt x="2" y="8"/>
                    <a:pt x="10" y="4"/>
                  </a:cubicBezTo>
                  <a:cubicBezTo>
                    <a:pt x="18" y="0"/>
                    <a:pt x="27" y="3"/>
                    <a:pt x="30" y="10"/>
                  </a:cubicBezTo>
                  <a:close/>
                </a:path>
              </a:pathLst>
            </a:custGeom>
            <a:solidFill>
              <a:schemeClr val="accent4"/>
            </a:solidFill>
            <a:ln>
              <a:noFill/>
            </a:ln>
          </p:spPr>
          <p:txBody>
            <a:bodyPr anchor="ctr"/>
            <a:lstStyle/>
            <a:p>
              <a:pPr algn="ctr"/>
              <a:endParaRPr>
                <a:cs typeface="+mn-ea"/>
                <a:sym typeface="+mn-lt"/>
              </a:endParaRPr>
            </a:p>
          </p:txBody>
        </p:sp>
        <p:sp>
          <p:nvSpPr>
            <p:cNvPr id="102" name="Freeform: Shape 89"/>
            <p:cNvSpPr/>
            <p:nvPr/>
          </p:nvSpPr>
          <p:spPr bwMode="auto">
            <a:xfrm>
              <a:off x="8294211" y="2482733"/>
              <a:ext cx="222250" cy="241300"/>
            </a:xfrm>
            <a:custGeom>
              <a:avLst/>
              <a:gdLst>
                <a:gd name="T0" fmla="*/ 30 w 31"/>
                <a:gd name="T1" fmla="*/ 14 h 33"/>
                <a:gd name="T2" fmla="*/ 19 w 31"/>
                <a:gd name="T3" fmla="*/ 31 h 33"/>
                <a:gd name="T4" fmla="*/ 9 w 31"/>
                <a:gd name="T5" fmla="*/ 30 h 33"/>
                <a:gd name="T6" fmla="*/ 1 w 31"/>
                <a:gd name="T7" fmla="*/ 22 h 33"/>
                <a:gd name="T8" fmla="*/ 2 w 31"/>
                <a:gd name="T9" fmla="*/ 10 h 33"/>
                <a:gd name="T10" fmla="*/ 11 w 31"/>
                <a:gd name="T11" fmla="*/ 3 h 33"/>
                <a:gd name="T12" fmla="*/ 30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4"/>
                  </a:moveTo>
                  <a:cubicBezTo>
                    <a:pt x="31" y="22"/>
                    <a:pt x="26" y="29"/>
                    <a:pt x="19" y="31"/>
                  </a:cubicBezTo>
                  <a:cubicBezTo>
                    <a:pt x="16" y="33"/>
                    <a:pt x="12" y="32"/>
                    <a:pt x="9" y="30"/>
                  </a:cubicBezTo>
                  <a:cubicBezTo>
                    <a:pt x="5" y="28"/>
                    <a:pt x="3" y="26"/>
                    <a:pt x="1" y="22"/>
                  </a:cubicBezTo>
                  <a:cubicBezTo>
                    <a:pt x="0" y="18"/>
                    <a:pt x="0" y="14"/>
                    <a:pt x="2" y="10"/>
                  </a:cubicBezTo>
                  <a:cubicBezTo>
                    <a:pt x="3" y="7"/>
                    <a:pt x="7" y="4"/>
                    <a:pt x="11" y="3"/>
                  </a:cubicBezTo>
                  <a:cubicBezTo>
                    <a:pt x="19" y="0"/>
                    <a:pt x="28" y="5"/>
                    <a:pt x="30" y="14"/>
                  </a:cubicBezTo>
                  <a:close/>
                </a:path>
              </a:pathLst>
            </a:custGeom>
            <a:solidFill>
              <a:schemeClr val="accent4"/>
            </a:solidFill>
            <a:ln>
              <a:noFill/>
            </a:ln>
          </p:spPr>
          <p:txBody>
            <a:bodyPr anchor="ctr"/>
            <a:lstStyle/>
            <a:p>
              <a:pPr algn="ctr"/>
              <a:endParaRPr>
                <a:cs typeface="+mn-ea"/>
                <a:sym typeface="+mn-lt"/>
              </a:endParaRPr>
            </a:p>
          </p:txBody>
        </p:sp>
        <p:sp>
          <p:nvSpPr>
            <p:cNvPr id="103" name="Freeform: Shape 90"/>
            <p:cNvSpPr/>
            <p:nvPr/>
          </p:nvSpPr>
          <p:spPr bwMode="auto">
            <a:xfrm>
              <a:off x="8603773" y="2446220"/>
              <a:ext cx="230188" cy="227013"/>
            </a:xfrm>
            <a:custGeom>
              <a:avLst/>
              <a:gdLst>
                <a:gd name="T0" fmla="*/ 31 w 32"/>
                <a:gd name="T1" fmla="*/ 16 h 31"/>
                <a:gd name="T2" fmla="*/ 16 w 32"/>
                <a:gd name="T3" fmla="*/ 30 h 31"/>
                <a:gd name="T4" fmla="*/ 1 w 32"/>
                <a:gd name="T5" fmla="*/ 16 h 31"/>
                <a:gd name="T6" fmla="*/ 16 w 32"/>
                <a:gd name="T7" fmla="*/ 0 h 31"/>
                <a:gd name="T8" fmla="*/ 31 w 32"/>
                <a:gd name="T9" fmla="*/ 16 h 31"/>
              </a:gdLst>
              <a:ahLst/>
              <a:cxnLst>
                <a:cxn ang="0">
                  <a:pos x="T0" y="T1"/>
                </a:cxn>
                <a:cxn ang="0">
                  <a:pos x="T2" y="T3"/>
                </a:cxn>
                <a:cxn ang="0">
                  <a:pos x="T4" y="T5"/>
                </a:cxn>
                <a:cxn ang="0">
                  <a:pos x="T6" y="T7"/>
                </a:cxn>
                <a:cxn ang="0">
                  <a:pos x="T8" y="T9"/>
                </a:cxn>
              </a:cxnLst>
              <a:rect l="0" t="0" r="r" b="b"/>
              <a:pathLst>
                <a:path w="32" h="31">
                  <a:moveTo>
                    <a:pt x="31" y="16"/>
                  </a:moveTo>
                  <a:cubicBezTo>
                    <a:pt x="30" y="24"/>
                    <a:pt x="23" y="31"/>
                    <a:pt x="16" y="30"/>
                  </a:cubicBezTo>
                  <a:cubicBezTo>
                    <a:pt x="9" y="31"/>
                    <a:pt x="2" y="24"/>
                    <a:pt x="1" y="16"/>
                  </a:cubicBezTo>
                  <a:cubicBezTo>
                    <a:pt x="0" y="8"/>
                    <a:pt x="7" y="1"/>
                    <a:pt x="16" y="0"/>
                  </a:cubicBezTo>
                  <a:cubicBezTo>
                    <a:pt x="25" y="1"/>
                    <a:pt x="32" y="8"/>
                    <a:pt x="31" y="16"/>
                  </a:cubicBezTo>
                  <a:close/>
                </a:path>
              </a:pathLst>
            </a:custGeom>
            <a:solidFill>
              <a:schemeClr val="accent4"/>
            </a:solidFill>
            <a:ln>
              <a:noFill/>
            </a:ln>
          </p:spPr>
          <p:txBody>
            <a:bodyPr anchor="ctr"/>
            <a:lstStyle/>
            <a:p>
              <a:pPr algn="ctr"/>
              <a:endParaRPr>
                <a:cs typeface="+mn-ea"/>
                <a:sym typeface="+mn-lt"/>
              </a:endParaRPr>
            </a:p>
          </p:txBody>
        </p:sp>
        <p:sp>
          <p:nvSpPr>
            <p:cNvPr id="104" name="Freeform: Shape 91"/>
            <p:cNvSpPr/>
            <p:nvPr/>
          </p:nvSpPr>
          <p:spPr bwMode="auto">
            <a:xfrm>
              <a:off x="8921273" y="2482733"/>
              <a:ext cx="223838" cy="241300"/>
            </a:xfrm>
            <a:custGeom>
              <a:avLst/>
              <a:gdLst>
                <a:gd name="T0" fmla="*/ 30 w 31"/>
                <a:gd name="T1" fmla="*/ 22 h 33"/>
                <a:gd name="T2" fmla="*/ 22 w 31"/>
                <a:gd name="T3" fmla="*/ 30 h 33"/>
                <a:gd name="T4" fmla="*/ 12 w 31"/>
                <a:gd name="T5" fmla="*/ 31 h 33"/>
                <a:gd name="T6" fmla="*/ 1 w 31"/>
                <a:gd name="T7" fmla="*/ 14 h 33"/>
                <a:gd name="T8" fmla="*/ 20 w 31"/>
                <a:gd name="T9" fmla="*/ 3 h 33"/>
                <a:gd name="T10" fmla="*/ 29 w 31"/>
                <a:gd name="T11" fmla="*/ 10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6" y="28"/>
                    <a:pt x="22" y="30"/>
                  </a:cubicBezTo>
                  <a:cubicBezTo>
                    <a:pt x="19" y="32"/>
                    <a:pt x="15" y="33"/>
                    <a:pt x="12" y="31"/>
                  </a:cubicBezTo>
                  <a:cubicBezTo>
                    <a:pt x="5" y="29"/>
                    <a:pt x="0" y="22"/>
                    <a:pt x="1" y="14"/>
                  </a:cubicBezTo>
                  <a:cubicBezTo>
                    <a:pt x="3" y="5"/>
                    <a:pt x="12" y="0"/>
                    <a:pt x="20" y="3"/>
                  </a:cubicBezTo>
                  <a:cubicBezTo>
                    <a:pt x="24" y="4"/>
                    <a:pt x="28" y="7"/>
                    <a:pt x="29" y="10"/>
                  </a:cubicBezTo>
                  <a:cubicBezTo>
                    <a:pt x="31" y="14"/>
                    <a:pt x="31" y="18"/>
                    <a:pt x="30" y="22"/>
                  </a:cubicBezTo>
                  <a:close/>
                </a:path>
              </a:pathLst>
            </a:custGeom>
            <a:solidFill>
              <a:schemeClr val="accent4"/>
            </a:solidFill>
            <a:ln>
              <a:noFill/>
            </a:ln>
          </p:spPr>
          <p:txBody>
            <a:bodyPr anchor="ctr"/>
            <a:lstStyle/>
            <a:p>
              <a:pPr algn="ctr"/>
              <a:endParaRPr>
                <a:cs typeface="+mn-ea"/>
                <a:sym typeface="+mn-lt"/>
              </a:endParaRPr>
            </a:p>
          </p:txBody>
        </p:sp>
        <p:sp>
          <p:nvSpPr>
            <p:cNvPr id="105" name="Freeform: Shape 92"/>
            <p:cNvSpPr/>
            <p:nvPr/>
          </p:nvSpPr>
          <p:spPr bwMode="auto">
            <a:xfrm>
              <a:off x="9210198" y="2606558"/>
              <a:ext cx="244475" cy="249238"/>
            </a:xfrm>
            <a:custGeom>
              <a:avLst/>
              <a:gdLst>
                <a:gd name="T0" fmla="*/ 30 w 34"/>
                <a:gd name="T1" fmla="*/ 25 h 34"/>
                <a:gd name="T2" fmla="*/ 10 w 34"/>
                <a:gd name="T3" fmla="*/ 30 h 34"/>
                <a:gd name="T4" fmla="*/ 4 w 34"/>
                <a:gd name="T5" fmla="*/ 10 h 34"/>
                <a:gd name="T6" fmla="*/ 24 w 34"/>
                <a:gd name="T7" fmla="*/ 4 h 34"/>
                <a:gd name="T8" fmla="*/ 30 w 34"/>
                <a:gd name="T9" fmla="*/ 25 h 34"/>
              </a:gdLst>
              <a:ahLst/>
              <a:cxnLst>
                <a:cxn ang="0">
                  <a:pos x="T0" y="T1"/>
                </a:cxn>
                <a:cxn ang="0">
                  <a:pos x="T2" y="T3"/>
                </a:cxn>
                <a:cxn ang="0">
                  <a:pos x="T4" y="T5"/>
                </a:cxn>
                <a:cxn ang="0">
                  <a:pos x="T6" y="T7"/>
                </a:cxn>
                <a:cxn ang="0">
                  <a:pos x="T8" y="T9"/>
                </a:cxn>
              </a:cxnLst>
              <a:rect l="0" t="0" r="r" b="b"/>
              <a:pathLst>
                <a:path w="34" h="34">
                  <a:moveTo>
                    <a:pt x="30" y="25"/>
                  </a:moveTo>
                  <a:cubicBezTo>
                    <a:pt x="25" y="32"/>
                    <a:pt x="16" y="34"/>
                    <a:pt x="10" y="30"/>
                  </a:cubicBezTo>
                  <a:cubicBezTo>
                    <a:pt x="3" y="27"/>
                    <a:pt x="0" y="18"/>
                    <a:pt x="4" y="10"/>
                  </a:cubicBezTo>
                  <a:cubicBezTo>
                    <a:pt x="7" y="3"/>
                    <a:pt x="16" y="0"/>
                    <a:pt x="24" y="4"/>
                  </a:cubicBezTo>
                  <a:cubicBezTo>
                    <a:pt x="32" y="8"/>
                    <a:pt x="34" y="18"/>
                    <a:pt x="30" y="25"/>
                  </a:cubicBezTo>
                  <a:close/>
                </a:path>
              </a:pathLst>
            </a:custGeom>
            <a:solidFill>
              <a:schemeClr val="accent4"/>
            </a:solidFill>
            <a:ln>
              <a:noFill/>
            </a:ln>
          </p:spPr>
          <p:txBody>
            <a:bodyPr anchor="ctr"/>
            <a:lstStyle/>
            <a:p>
              <a:pPr algn="ctr"/>
              <a:endParaRPr>
                <a:cs typeface="+mn-ea"/>
                <a:sym typeface="+mn-lt"/>
              </a:endParaRPr>
            </a:p>
          </p:txBody>
        </p:sp>
        <p:sp>
          <p:nvSpPr>
            <p:cNvPr id="106" name="Freeform: Shape 93"/>
            <p:cNvSpPr/>
            <p:nvPr/>
          </p:nvSpPr>
          <p:spPr bwMode="auto">
            <a:xfrm>
              <a:off x="9476898" y="2782770"/>
              <a:ext cx="246063" cy="247650"/>
            </a:xfrm>
            <a:custGeom>
              <a:avLst/>
              <a:gdLst>
                <a:gd name="T0" fmla="*/ 28 w 34"/>
                <a:gd name="T1" fmla="*/ 27 h 34"/>
                <a:gd name="T2" fmla="*/ 8 w 34"/>
                <a:gd name="T3" fmla="*/ 30 h 34"/>
                <a:gd name="T4" fmla="*/ 5 w 34"/>
                <a:gd name="T5" fmla="*/ 9 h 34"/>
                <a:gd name="T6" fmla="*/ 26 w 34"/>
                <a:gd name="T7" fmla="*/ 6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8" y="30"/>
                  </a:cubicBezTo>
                  <a:cubicBezTo>
                    <a:pt x="2" y="25"/>
                    <a:pt x="0" y="16"/>
                    <a:pt x="5" y="9"/>
                  </a:cubicBezTo>
                  <a:cubicBezTo>
                    <a:pt x="10" y="2"/>
                    <a:pt x="19" y="0"/>
                    <a:pt x="26" y="6"/>
                  </a:cubicBezTo>
                  <a:cubicBezTo>
                    <a:pt x="33" y="11"/>
                    <a:pt x="34" y="21"/>
                    <a:pt x="28" y="27"/>
                  </a:cubicBezTo>
                  <a:close/>
                </a:path>
              </a:pathLst>
            </a:custGeom>
            <a:solidFill>
              <a:schemeClr val="accent4"/>
            </a:solidFill>
            <a:ln>
              <a:noFill/>
            </a:ln>
          </p:spPr>
          <p:txBody>
            <a:bodyPr anchor="ctr"/>
            <a:lstStyle/>
            <a:p>
              <a:pPr algn="ctr"/>
              <a:endParaRPr>
                <a:cs typeface="+mn-ea"/>
                <a:sym typeface="+mn-lt"/>
              </a:endParaRPr>
            </a:p>
          </p:txBody>
        </p:sp>
        <p:sp>
          <p:nvSpPr>
            <p:cNvPr id="107" name="Freeform: Shape 94"/>
            <p:cNvSpPr/>
            <p:nvPr/>
          </p:nvSpPr>
          <p:spPr bwMode="auto">
            <a:xfrm>
              <a:off x="9722961" y="3000258"/>
              <a:ext cx="238125" cy="241300"/>
            </a:xfrm>
            <a:custGeom>
              <a:avLst/>
              <a:gdLst>
                <a:gd name="T0" fmla="*/ 27 w 33"/>
                <a:gd name="T1" fmla="*/ 28 h 33"/>
                <a:gd name="T2" fmla="*/ 6 w 33"/>
                <a:gd name="T3" fmla="*/ 28 h 33"/>
                <a:gd name="T4" fmla="*/ 6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1" y="33"/>
                    <a:pt x="6" y="28"/>
                  </a:cubicBezTo>
                  <a:cubicBezTo>
                    <a:pt x="0" y="22"/>
                    <a:pt x="0" y="13"/>
                    <a:pt x="6" y="7"/>
                  </a:cubicBezTo>
                  <a:cubicBezTo>
                    <a:pt x="11" y="1"/>
                    <a:pt x="21" y="0"/>
                    <a:pt x="27" y="6"/>
                  </a:cubicBezTo>
                  <a:cubicBezTo>
                    <a:pt x="33" y="12"/>
                    <a:pt x="33" y="22"/>
                    <a:pt x="27" y="28"/>
                  </a:cubicBezTo>
                  <a:close/>
                </a:path>
              </a:pathLst>
            </a:custGeom>
            <a:solidFill>
              <a:schemeClr val="accent4"/>
            </a:solidFill>
            <a:ln>
              <a:noFill/>
            </a:ln>
          </p:spPr>
          <p:txBody>
            <a:bodyPr anchor="ctr"/>
            <a:lstStyle/>
            <a:p>
              <a:pPr algn="ctr"/>
              <a:endParaRPr>
                <a:cs typeface="+mn-ea"/>
                <a:sym typeface="+mn-lt"/>
              </a:endParaRPr>
            </a:p>
          </p:txBody>
        </p:sp>
        <p:sp>
          <p:nvSpPr>
            <p:cNvPr id="108" name="Straight Connector 95"/>
            <p:cNvSpPr/>
            <p:nvPr/>
          </p:nvSpPr>
          <p:spPr bwMode="auto">
            <a:xfrm flipV="1">
              <a:off x="7600473" y="3343158"/>
              <a:ext cx="0" cy="26987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09" name="Straight Connector 96"/>
            <p:cNvSpPr/>
            <p:nvPr/>
          </p:nvSpPr>
          <p:spPr bwMode="auto">
            <a:xfrm flipV="1">
              <a:off x="7600473" y="3051058"/>
              <a:ext cx="0" cy="2921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0" name="Straight Connector 97"/>
            <p:cNvSpPr/>
            <p:nvPr/>
          </p:nvSpPr>
          <p:spPr bwMode="auto">
            <a:xfrm flipV="1">
              <a:off x="7838598" y="3343158"/>
              <a:ext cx="0" cy="393700"/>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1" name="Straight Connector 98"/>
            <p:cNvSpPr/>
            <p:nvPr/>
          </p:nvSpPr>
          <p:spPr bwMode="auto">
            <a:xfrm flipV="1">
              <a:off x="7838598" y="2876433"/>
              <a:ext cx="0" cy="46672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2" name="Straight Connector 99"/>
            <p:cNvSpPr/>
            <p:nvPr/>
          </p:nvSpPr>
          <p:spPr bwMode="auto">
            <a:xfrm flipV="1">
              <a:off x="8105298" y="3343158"/>
              <a:ext cx="0" cy="5540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3" name="Straight Connector 100"/>
            <p:cNvSpPr/>
            <p:nvPr/>
          </p:nvSpPr>
          <p:spPr bwMode="auto">
            <a:xfrm flipV="1">
              <a:off x="8105298" y="2716095"/>
              <a:ext cx="0" cy="6270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4" name="Straight Connector 101"/>
            <p:cNvSpPr/>
            <p:nvPr/>
          </p:nvSpPr>
          <p:spPr bwMode="auto">
            <a:xfrm flipV="1">
              <a:off x="8402161" y="3343158"/>
              <a:ext cx="0" cy="66357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5" name="Straight Connector 102"/>
            <p:cNvSpPr/>
            <p:nvPr/>
          </p:nvSpPr>
          <p:spPr bwMode="auto">
            <a:xfrm flipV="1">
              <a:off x="8402161" y="2606558"/>
              <a:ext cx="0" cy="7366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6" name="Straight Connector 103"/>
            <p:cNvSpPr/>
            <p:nvPr/>
          </p:nvSpPr>
          <p:spPr bwMode="auto">
            <a:xfrm flipV="1">
              <a:off x="8719661" y="3343158"/>
              <a:ext cx="0" cy="728663"/>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7" name="Straight Connector 104"/>
            <p:cNvSpPr/>
            <p:nvPr/>
          </p:nvSpPr>
          <p:spPr bwMode="auto">
            <a:xfrm flipV="1">
              <a:off x="8719661" y="2541470"/>
              <a:ext cx="0" cy="8016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8" name="Straight Connector 105"/>
            <p:cNvSpPr/>
            <p:nvPr/>
          </p:nvSpPr>
          <p:spPr bwMode="auto">
            <a:xfrm flipV="1">
              <a:off x="9037161" y="3343158"/>
              <a:ext cx="0" cy="7064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19" name="Straight Connector 106"/>
            <p:cNvSpPr/>
            <p:nvPr/>
          </p:nvSpPr>
          <p:spPr bwMode="auto">
            <a:xfrm flipV="1">
              <a:off x="9037161" y="2555758"/>
              <a:ext cx="0" cy="7874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0" name="Straight Connector 107"/>
            <p:cNvSpPr/>
            <p:nvPr/>
          </p:nvSpPr>
          <p:spPr bwMode="auto">
            <a:xfrm flipV="1">
              <a:off x="9332436" y="3343158"/>
              <a:ext cx="0" cy="6048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1" name="Straight Connector 108"/>
            <p:cNvSpPr/>
            <p:nvPr/>
          </p:nvSpPr>
          <p:spPr bwMode="auto">
            <a:xfrm flipV="1">
              <a:off x="9332436" y="2760545"/>
              <a:ext cx="0" cy="58261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2" name="Straight Connector 109"/>
            <p:cNvSpPr/>
            <p:nvPr/>
          </p:nvSpPr>
          <p:spPr bwMode="auto">
            <a:xfrm flipV="1">
              <a:off x="9599136" y="3336808"/>
              <a:ext cx="0" cy="51752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3" name="Straight Connector 110"/>
            <p:cNvSpPr/>
            <p:nvPr/>
          </p:nvSpPr>
          <p:spPr bwMode="auto">
            <a:xfrm flipV="1">
              <a:off x="9599136" y="2839920"/>
              <a:ext cx="0" cy="4968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4" name="Straight Connector 111"/>
            <p:cNvSpPr/>
            <p:nvPr/>
          </p:nvSpPr>
          <p:spPr bwMode="auto">
            <a:xfrm flipV="1">
              <a:off x="9837261" y="3343158"/>
              <a:ext cx="0" cy="298450"/>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5" name="Straight Connector 112"/>
            <p:cNvSpPr/>
            <p:nvPr/>
          </p:nvSpPr>
          <p:spPr bwMode="auto">
            <a:xfrm flipV="1">
              <a:off x="9837261" y="3087570"/>
              <a:ext cx="0" cy="2555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126" name="Freeform: Shape 113"/>
            <p:cNvSpPr/>
            <p:nvPr/>
          </p:nvSpPr>
          <p:spPr bwMode="auto">
            <a:xfrm>
              <a:off x="9938861" y="3211395"/>
              <a:ext cx="238125" cy="241300"/>
            </a:xfrm>
            <a:custGeom>
              <a:avLst/>
              <a:gdLst>
                <a:gd name="T0" fmla="*/ 27 w 33"/>
                <a:gd name="T1" fmla="*/ 28 h 33"/>
                <a:gd name="T2" fmla="*/ 6 w 33"/>
                <a:gd name="T3" fmla="*/ 28 h 33"/>
                <a:gd name="T4" fmla="*/ 5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0" y="33"/>
                    <a:pt x="11" y="33"/>
                    <a:pt x="6" y="28"/>
                  </a:cubicBezTo>
                  <a:cubicBezTo>
                    <a:pt x="0" y="22"/>
                    <a:pt x="0" y="13"/>
                    <a:pt x="5" y="7"/>
                  </a:cubicBezTo>
                  <a:cubicBezTo>
                    <a:pt x="11" y="1"/>
                    <a:pt x="21" y="0"/>
                    <a:pt x="27" y="6"/>
                  </a:cubicBezTo>
                  <a:cubicBezTo>
                    <a:pt x="33" y="12"/>
                    <a:pt x="33" y="22"/>
                    <a:pt x="27" y="28"/>
                  </a:cubicBezTo>
                  <a:close/>
                </a:path>
              </a:pathLst>
            </a:custGeom>
            <a:solidFill>
              <a:schemeClr val="accent2"/>
            </a:solidFill>
            <a:ln>
              <a:noFill/>
            </a:ln>
          </p:spPr>
          <p:txBody>
            <a:bodyPr anchor="ctr"/>
            <a:lstStyle/>
            <a:p>
              <a:pPr algn="ctr"/>
              <a:endParaRPr>
                <a:cs typeface="+mn-ea"/>
                <a:sym typeface="+mn-lt"/>
              </a:endParaRPr>
            </a:p>
          </p:txBody>
        </p:sp>
      </p:grpSp>
      <p:sp>
        <p:nvSpPr>
          <p:cNvPr id="9" name="TextBox 115"/>
          <p:cNvSpPr txBox="1"/>
          <p:nvPr/>
        </p:nvSpPr>
        <p:spPr>
          <a:xfrm>
            <a:off x="1569895" y="4269706"/>
            <a:ext cx="2224092" cy="403415"/>
          </a:xfrm>
          <a:prstGeom prst="roundRect">
            <a:avLst>
              <a:gd name="adj" fmla="val 50000"/>
            </a:avLst>
          </a:prstGeom>
          <a:solidFill>
            <a:schemeClr val="accent1"/>
          </a:solidFill>
        </p:spPr>
        <p:txBody>
          <a:bodyPr wrap="none">
            <a:normAutofit fontScale="92500" lnSpcReduction="10000"/>
          </a:bodyPr>
          <a:lstStyle/>
          <a:p>
            <a:pPr algn="ctr"/>
            <a:endParaRPr lang="zh-CN" altLang="en-US" sz="1400" dirty="0">
              <a:solidFill>
                <a:schemeClr val="bg2"/>
              </a:solidFill>
              <a:cs typeface="+mn-ea"/>
              <a:sym typeface="+mn-lt"/>
            </a:endParaRPr>
          </a:p>
        </p:txBody>
      </p:sp>
      <p:sp>
        <p:nvSpPr>
          <p:cNvPr id="10" name="TextBox 116"/>
          <p:cNvSpPr txBox="1"/>
          <p:nvPr/>
        </p:nvSpPr>
        <p:spPr>
          <a:xfrm>
            <a:off x="4983955" y="4269706"/>
            <a:ext cx="2224092" cy="403415"/>
          </a:xfrm>
          <a:prstGeom prst="roundRect">
            <a:avLst>
              <a:gd name="adj" fmla="val 50000"/>
            </a:avLst>
          </a:prstGeom>
          <a:solidFill>
            <a:schemeClr val="accent5"/>
          </a:solidFill>
        </p:spPr>
        <p:txBody>
          <a:bodyPr wrap="none">
            <a:normAutofit fontScale="92500" lnSpcReduction="10000"/>
          </a:bodyPr>
          <a:lstStyle/>
          <a:p>
            <a:pPr algn="ctr"/>
            <a:endParaRPr lang="zh-CN" altLang="en-US" sz="1400" dirty="0">
              <a:solidFill>
                <a:schemeClr val="bg2"/>
              </a:solidFill>
              <a:cs typeface="+mn-ea"/>
              <a:sym typeface="+mn-lt"/>
            </a:endParaRPr>
          </a:p>
        </p:txBody>
      </p:sp>
      <p:sp>
        <p:nvSpPr>
          <p:cNvPr id="11" name="TextBox 117"/>
          <p:cNvSpPr txBox="1"/>
          <p:nvPr/>
        </p:nvSpPr>
        <p:spPr>
          <a:xfrm>
            <a:off x="8398015" y="4269706"/>
            <a:ext cx="2224092" cy="403415"/>
          </a:xfrm>
          <a:prstGeom prst="roundRect">
            <a:avLst>
              <a:gd name="adj" fmla="val 50000"/>
            </a:avLst>
          </a:prstGeom>
          <a:solidFill>
            <a:schemeClr val="accent3"/>
          </a:solidFill>
        </p:spPr>
        <p:txBody>
          <a:bodyPr wrap="none">
            <a:normAutofit fontScale="92500" lnSpcReduction="10000"/>
          </a:bodyPr>
          <a:lstStyle/>
          <a:p>
            <a:pPr algn="ctr"/>
            <a:endParaRPr lang="zh-CN" altLang="en-US" sz="1400" dirty="0">
              <a:solidFill>
                <a:schemeClr val="bg2"/>
              </a:solidFill>
              <a:cs typeface="+mn-ea"/>
              <a:sym typeface="+mn-lt"/>
            </a:endParaRPr>
          </a:p>
        </p:txBody>
      </p:sp>
      <p:grpSp>
        <p:nvGrpSpPr>
          <p:cNvPr id="146" name="组合 145"/>
          <p:cNvGrpSpPr/>
          <p:nvPr/>
        </p:nvGrpSpPr>
        <p:grpSpPr>
          <a:xfrm>
            <a:off x="4373961" y="4162064"/>
            <a:ext cx="3444083" cy="1603736"/>
            <a:chOff x="4373961" y="3996964"/>
            <a:chExt cx="3444082" cy="1174130"/>
          </a:xfrm>
        </p:grpSpPr>
        <p:cxnSp>
          <p:nvCxnSpPr>
            <p:cNvPr id="7" name="Straight Connector 122"/>
            <p:cNvCxnSpPr/>
            <p:nvPr/>
          </p:nvCxnSpPr>
          <p:spPr>
            <a:xfrm>
              <a:off x="4373961" y="3996964"/>
              <a:ext cx="0" cy="117413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123"/>
            <p:cNvCxnSpPr/>
            <p:nvPr/>
          </p:nvCxnSpPr>
          <p:spPr>
            <a:xfrm>
              <a:off x="7818043" y="3996964"/>
              <a:ext cx="0" cy="117413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a:xfrm>
            <a:off x="1465449" y="4852319"/>
            <a:ext cx="2432985"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41" name="矩形 140"/>
          <p:cNvSpPr/>
          <p:nvPr/>
        </p:nvSpPr>
        <p:spPr>
          <a:xfrm>
            <a:off x="1675312" y="429751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bg1"/>
                </a:solidFill>
                <a:cs typeface="+mn-ea"/>
                <a:sym typeface="+mn-lt"/>
              </a:rPr>
              <a:t>标题文字添加</a:t>
            </a:r>
          </a:p>
        </p:txBody>
      </p:sp>
      <p:sp>
        <p:nvSpPr>
          <p:cNvPr id="142" name="矩形 141"/>
          <p:cNvSpPr/>
          <p:nvPr/>
        </p:nvSpPr>
        <p:spPr>
          <a:xfrm>
            <a:off x="5041607" y="429751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bg1"/>
                </a:solidFill>
                <a:cs typeface="+mn-ea"/>
                <a:sym typeface="+mn-lt"/>
              </a:rPr>
              <a:t>标题文字添加</a:t>
            </a:r>
          </a:p>
        </p:txBody>
      </p:sp>
      <p:sp>
        <p:nvSpPr>
          <p:cNvPr id="143" name="矩形 142"/>
          <p:cNvSpPr/>
          <p:nvPr/>
        </p:nvSpPr>
        <p:spPr>
          <a:xfrm>
            <a:off x="8484785" y="429751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bg1"/>
                </a:solidFill>
                <a:cs typeface="+mn-ea"/>
                <a:sym typeface="+mn-lt"/>
              </a:rPr>
              <a:t>标题文字添加</a:t>
            </a:r>
          </a:p>
        </p:txBody>
      </p:sp>
      <p:sp>
        <p:nvSpPr>
          <p:cNvPr id="144" name="矩形 143"/>
          <p:cNvSpPr/>
          <p:nvPr/>
        </p:nvSpPr>
        <p:spPr>
          <a:xfrm>
            <a:off x="4879512" y="4852319"/>
            <a:ext cx="2432985"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45" name="矩形 144"/>
          <p:cNvSpPr/>
          <p:nvPr/>
        </p:nvSpPr>
        <p:spPr>
          <a:xfrm>
            <a:off x="8293574" y="4852319"/>
            <a:ext cx="2432985"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animEffect transition="in" filter="fade">
                                      <p:cBhvr>
                                        <p:cTn id="30" dur="500"/>
                                        <p:tgtEl>
                                          <p:spTgt spid="14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2"/>
                                        </p:tgtEl>
                                        <p:attrNameLst>
                                          <p:attrName>style.visibility</p:attrName>
                                        </p:attrNameLst>
                                      </p:cBhvr>
                                      <p:to>
                                        <p:strVal val="visible"/>
                                      </p:to>
                                    </p:set>
                                    <p:anim calcmode="lin" valueType="num">
                                      <p:cBhvr>
                                        <p:cTn id="33" dur="500" fill="hold"/>
                                        <p:tgtEl>
                                          <p:spTgt spid="142"/>
                                        </p:tgtEl>
                                        <p:attrNameLst>
                                          <p:attrName>ppt_w</p:attrName>
                                        </p:attrNameLst>
                                      </p:cBhvr>
                                      <p:tavLst>
                                        <p:tav tm="0">
                                          <p:val>
                                            <p:fltVal val="0"/>
                                          </p:val>
                                        </p:tav>
                                        <p:tav tm="100000">
                                          <p:val>
                                            <p:strVal val="#ppt_w"/>
                                          </p:val>
                                        </p:tav>
                                      </p:tavLst>
                                    </p:anim>
                                    <p:anim calcmode="lin" valueType="num">
                                      <p:cBhvr>
                                        <p:cTn id="34" dur="500" fill="hold"/>
                                        <p:tgtEl>
                                          <p:spTgt spid="142"/>
                                        </p:tgtEl>
                                        <p:attrNameLst>
                                          <p:attrName>ppt_h</p:attrName>
                                        </p:attrNameLst>
                                      </p:cBhvr>
                                      <p:tavLst>
                                        <p:tav tm="0">
                                          <p:val>
                                            <p:fltVal val="0"/>
                                          </p:val>
                                        </p:tav>
                                        <p:tav tm="100000">
                                          <p:val>
                                            <p:strVal val="#ppt_h"/>
                                          </p:val>
                                        </p:tav>
                                      </p:tavLst>
                                    </p:anim>
                                    <p:animEffect transition="in" filter="fade">
                                      <p:cBhvr>
                                        <p:cTn id="35" dur="500"/>
                                        <p:tgtEl>
                                          <p:spTgt spid="14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3"/>
                                        </p:tgtEl>
                                        <p:attrNameLst>
                                          <p:attrName>style.visibility</p:attrName>
                                        </p:attrNameLst>
                                      </p:cBhvr>
                                      <p:to>
                                        <p:strVal val="visible"/>
                                      </p:to>
                                    </p:set>
                                    <p:anim calcmode="lin" valueType="num">
                                      <p:cBhvr>
                                        <p:cTn id="38" dur="500" fill="hold"/>
                                        <p:tgtEl>
                                          <p:spTgt spid="143"/>
                                        </p:tgtEl>
                                        <p:attrNameLst>
                                          <p:attrName>ppt_w</p:attrName>
                                        </p:attrNameLst>
                                      </p:cBhvr>
                                      <p:tavLst>
                                        <p:tav tm="0">
                                          <p:val>
                                            <p:fltVal val="0"/>
                                          </p:val>
                                        </p:tav>
                                        <p:tav tm="100000">
                                          <p:val>
                                            <p:strVal val="#ppt_w"/>
                                          </p:val>
                                        </p:tav>
                                      </p:tavLst>
                                    </p:anim>
                                    <p:anim calcmode="lin" valueType="num">
                                      <p:cBhvr>
                                        <p:cTn id="39" dur="500" fill="hold"/>
                                        <p:tgtEl>
                                          <p:spTgt spid="143"/>
                                        </p:tgtEl>
                                        <p:attrNameLst>
                                          <p:attrName>ppt_h</p:attrName>
                                        </p:attrNameLst>
                                      </p:cBhvr>
                                      <p:tavLst>
                                        <p:tav tm="0">
                                          <p:val>
                                            <p:fltVal val="0"/>
                                          </p:val>
                                        </p:tav>
                                        <p:tav tm="100000">
                                          <p:val>
                                            <p:strVal val="#ppt_h"/>
                                          </p:val>
                                        </p:tav>
                                      </p:tavLst>
                                    </p:anim>
                                    <p:animEffect transition="in" filter="fade">
                                      <p:cBhvr>
                                        <p:cTn id="40" dur="500"/>
                                        <p:tgtEl>
                                          <p:spTgt spid="143"/>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40"/>
                                        </p:tgtEl>
                                        <p:attrNameLst>
                                          <p:attrName>style.visibility</p:attrName>
                                        </p:attrNameLst>
                                      </p:cBhvr>
                                      <p:to>
                                        <p:strVal val="visible"/>
                                      </p:to>
                                    </p:set>
                                    <p:anim calcmode="lin" valueType="num">
                                      <p:cBhvr additive="base">
                                        <p:cTn id="44" dur="500"/>
                                        <p:tgtEl>
                                          <p:spTgt spid="140"/>
                                        </p:tgtEl>
                                        <p:attrNameLst>
                                          <p:attrName>ppt_x</p:attrName>
                                        </p:attrNameLst>
                                      </p:cBhvr>
                                      <p:tavLst>
                                        <p:tav tm="0">
                                          <p:val>
                                            <p:strVal val="#ppt_x-#ppt_w*1.125000"/>
                                          </p:val>
                                        </p:tav>
                                        <p:tav tm="100000">
                                          <p:val>
                                            <p:strVal val="#ppt_x"/>
                                          </p:val>
                                        </p:tav>
                                      </p:tavLst>
                                    </p:anim>
                                    <p:animEffect transition="in" filter="wipe(right)">
                                      <p:cBhvr>
                                        <p:cTn id="45" dur="500"/>
                                        <p:tgtEl>
                                          <p:spTgt spid="14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44"/>
                                        </p:tgtEl>
                                        <p:attrNameLst>
                                          <p:attrName>style.visibility</p:attrName>
                                        </p:attrNameLst>
                                      </p:cBhvr>
                                      <p:to>
                                        <p:strVal val="visible"/>
                                      </p:to>
                                    </p:set>
                                    <p:anim calcmode="lin" valueType="num">
                                      <p:cBhvr additive="base">
                                        <p:cTn id="48" dur="500"/>
                                        <p:tgtEl>
                                          <p:spTgt spid="144"/>
                                        </p:tgtEl>
                                        <p:attrNameLst>
                                          <p:attrName>ppt_x</p:attrName>
                                        </p:attrNameLst>
                                      </p:cBhvr>
                                      <p:tavLst>
                                        <p:tav tm="0">
                                          <p:val>
                                            <p:strVal val="#ppt_x-#ppt_w*1.125000"/>
                                          </p:val>
                                        </p:tav>
                                        <p:tav tm="100000">
                                          <p:val>
                                            <p:strVal val="#ppt_x"/>
                                          </p:val>
                                        </p:tav>
                                      </p:tavLst>
                                    </p:anim>
                                    <p:animEffect transition="in" filter="wipe(right)">
                                      <p:cBhvr>
                                        <p:cTn id="49" dur="500"/>
                                        <p:tgtEl>
                                          <p:spTgt spid="144"/>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45"/>
                                        </p:tgtEl>
                                        <p:attrNameLst>
                                          <p:attrName>style.visibility</p:attrName>
                                        </p:attrNameLst>
                                      </p:cBhvr>
                                      <p:to>
                                        <p:strVal val="visible"/>
                                      </p:to>
                                    </p:set>
                                    <p:anim calcmode="lin" valueType="num">
                                      <p:cBhvr additive="base">
                                        <p:cTn id="52" dur="500"/>
                                        <p:tgtEl>
                                          <p:spTgt spid="145"/>
                                        </p:tgtEl>
                                        <p:attrNameLst>
                                          <p:attrName>ppt_x</p:attrName>
                                        </p:attrNameLst>
                                      </p:cBhvr>
                                      <p:tavLst>
                                        <p:tav tm="0">
                                          <p:val>
                                            <p:strVal val="#ppt_x-#ppt_w*1.125000"/>
                                          </p:val>
                                        </p:tav>
                                        <p:tav tm="100000">
                                          <p:val>
                                            <p:strVal val="#ppt_x"/>
                                          </p:val>
                                        </p:tav>
                                      </p:tavLst>
                                    </p:anim>
                                    <p:animEffect transition="in" filter="wipe(right)">
                                      <p:cBhvr>
                                        <p:cTn id="53" dur="500"/>
                                        <p:tgtEl>
                                          <p:spTgt spid="145"/>
                                        </p:tgtEl>
                                      </p:cBhvr>
                                    </p:animEffect>
                                  </p:childTnLst>
                                </p:cTn>
                              </p:par>
                            </p:childTnLst>
                          </p:cTn>
                        </p:par>
                        <p:par>
                          <p:cTn id="54" fill="hold">
                            <p:stCondLst>
                              <p:cond delay="2000"/>
                            </p:stCondLst>
                            <p:childTnLst>
                              <p:par>
                                <p:cTn id="55" presetID="22" presetClass="entr" presetSubtype="1" fill="hold"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up)">
                                      <p:cBhvr>
                                        <p:cTn id="57"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40" grpId="0"/>
      <p:bldP spid="141" grpId="0"/>
      <p:bldP spid="142" grpId="0"/>
      <p:bldP spid="143" grpId="0"/>
      <p:bldP spid="144" grpId="0"/>
      <p:bldP spid="1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68324" y="1860518"/>
            <a:ext cx="2969512" cy="2976565"/>
            <a:chOff x="800752" y="1176303"/>
            <a:chExt cx="2227424" cy="2232424"/>
          </a:xfrm>
        </p:grpSpPr>
        <p:grpSp>
          <p:nvGrpSpPr>
            <p:cNvPr id="3" name="组合 2"/>
            <p:cNvGrpSpPr/>
            <p:nvPr/>
          </p:nvGrpSpPr>
          <p:grpSpPr>
            <a:xfrm>
              <a:off x="800752" y="1176303"/>
              <a:ext cx="2227424" cy="2232424"/>
              <a:chOff x="1529375" y="1276859"/>
              <a:chExt cx="2373418" cy="2378746"/>
            </a:xfrm>
          </p:grpSpPr>
          <p:sp>
            <p:nvSpPr>
              <p:cNvPr id="8"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9" name="椭圆 8"/>
              <p:cNvSpPr/>
              <p:nvPr/>
            </p:nvSpPr>
            <p:spPr>
              <a:xfrm>
                <a:off x="1636782" y="1386930"/>
                <a:ext cx="2158604" cy="215860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grpSp>
        <p:sp>
          <p:nvSpPr>
            <p:cNvPr id="4" name="TextBox 3"/>
            <p:cNvSpPr txBox="1"/>
            <p:nvPr/>
          </p:nvSpPr>
          <p:spPr>
            <a:xfrm>
              <a:off x="1546202" y="18444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76%</a:t>
              </a:r>
              <a:endParaRPr lang="zh-CN" altLang="en-US" sz="3200" dirty="0">
                <a:solidFill>
                  <a:schemeClr val="tx1">
                    <a:lumMod val="50000"/>
                    <a:lumOff val="50000"/>
                  </a:schemeClr>
                </a:solidFill>
                <a:cs typeface="+mn-ea"/>
                <a:sym typeface="+mn-lt"/>
              </a:endParaRPr>
            </a:p>
          </p:txBody>
        </p:sp>
        <p:sp>
          <p:nvSpPr>
            <p:cNvPr id="5" name="TextBox 4"/>
            <p:cNvSpPr txBox="1"/>
            <p:nvPr/>
          </p:nvSpPr>
          <p:spPr>
            <a:xfrm>
              <a:off x="1487883" y="22173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28" name="组合 27"/>
          <p:cNvGrpSpPr/>
          <p:nvPr/>
        </p:nvGrpSpPr>
        <p:grpSpPr>
          <a:xfrm>
            <a:off x="1073550" y="4937288"/>
            <a:ext cx="2964287" cy="938016"/>
            <a:chOff x="804672" y="3483883"/>
            <a:chExt cx="2223504" cy="703512"/>
          </a:xfrm>
        </p:grpSpPr>
        <p:sp>
          <p:nvSpPr>
            <p:cNvPr id="6" name="矩形 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7" name="矩形 6"/>
            <p:cNvSpPr/>
            <p:nvPr/>
          </p:nvSpPr>
          <p:spPr>
            <a:xfrm>
              <a:off x="804672" y="3633397"/>
              <a:ext cx="2198213"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或者通过复制您的文本后，在此框中选择粘贴，并选择只保留文字。</a:t>
              </a:r>
            </a:p>
          </p:txBody>
        </p:sp>
      </p:grpSp>
      <p:grpSp>
        <p:nvGrpSpPr>
          <p:cNvPr id="25" name="组合 24"/>
          <p:cNvGrpSpPr/>
          <p:nvPr/>
        </p:nvGrpSpPr>
        <p:grpSpPr>
          <a:xfrm>
            <a:off x="4720408" y="1860516"/>
            <a:ext cx="2835131" cy="2838832"/>
            <a:chOff x="3540169" y="1176303"/>
            <a:chExt cx="2126625" cy="2129124"/>
          </a:xfrm>
        </p:grpSpPr>
        <p:sp>
          <p:nvSpPr>
            <p:cNvPr id="11" name="椭圆 10"/>
            <p:cNvSpPr/>
            <p:nvPr/>
          </p:nvSpPr>
          <p:spPr>
            <a:xfrm>
              <a:off x="3540169" y="1176303"/>
              <a:ext cx="2025824" cy="202582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2"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3" name="TextBox 12"/>
            <p:cNvSpPr txBox="1"/>
            <p:nvPr/>
          </p:nvSpPr>
          <p:spPr>
            <a:xfrm>
              <a:off x="4223097" y="17411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48%</a:t>
              </a:r>
              <a:endParaRPr lang="zh-CN" altLang="en-US" sz="3200" dirty="0">
                <a:solidFill>
                  <a:schemeClr val="tx1">
                    <a:lumMod val="50000"/>
                    <a:lumOff val="50000"/>
                  </a:schemeClr>
                </a:solidFill>
                <a:cs typeface="+mn-ea"/>
                <a:sym typeface="+mn-lt"/>
              </a:endParaRPr>
            </a:p>
          </p:txBody>
        </p:sp>
        <p:sp>
          <p:nvSpPr>
            <p:cNvPr id="14" name="TextBox 13"/>
            <p:cNvSpPr txBox="1"/>
            <p:nvPr/>
          </p:nvSpPr>
          <p:spPr>
            <a:xfrm>
              <a:off x="4134521"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29" name="组合 28"/>
          <p:cNvGrpSpPr/>
          <p:nvPr/>
        </p:nvGrpSpPr>
        <p:grpSpPr>
          <a:xfrm>
            <a:off x="4591249" y="4936211"/>
            <a:ext cx="3060803" cy="938016"/>
            <a:chOff x="3443290" y="3483074"/>
            <a:chExt cx="2295900" cy="703512"/>
          </a:xfrm>
        </p:grpSpPr>
        <p:sp>
          <p:nvSpPr>
            <p:cNvPr id="15" name="矩形 1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6" name="矩形 15"/>
            <p:cNvSpPr/>
            <p:nvPr/>
          </p:nvSpPr>
          <p:spPr>
            <a:xfrm>
              <a:off x="3443290" y="3632588"/>
              <a:ext cx="2295900"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选择粘贴，并选择只保留文字。</a:t>
              </a:r>
            </a:p>
          </p:txBody>
        </p:sp>
      </p:grpSp>
      <p:grpSp>
        <p:nvGrpSpPr>
          <p:cNvPr id="27" name="组合 26"/>
          <p:cNvGrpSpPr/>
          <p:nvPr/>
        </p:nvGrpSpPr>
        <p:grpSpPr>
          <a:xfrm>
            <a:off x="8238105" y="1860516"/>
            <a:ext cx="2829243" cy="2838832"/>
            <a:chOff x="6178788" y="1176303"/>
            <a:chExt cx="2122208" cy="2129124"/>
          </a:xfrm>
        </p:grpSpPr>
        <p:sp>
          <p:nvSpPr>
            <p:cNvPr id="18"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19" name="椭圆 18"/>
            <p:cNvSpPr/>
            <p:nvPr/>
          </p:nvSpPr>
          <p:spPr>
            <a:xfrm>
              <a:off x="6275172" y="1176303"/>
              <a:ext cx="2025824" cy="2025823"/>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20" name="TextBox 19"/>
            <p:cNvSpPr txBox="1"/>
            <p:nvPr/>
          </p:nvSpPr>
          <p:spPr>
            <a:xfrm>
              <a:off x="6958100" y="17411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22%</a:t>
              </a:r>
              <a:endParaRPr lang="zh-CN" altLang="en-US" sz="3200" dirty="0">
                <a:solidFill>
                  <a:schemeClr val="tx1">
                    <a:lumMod val="50000"/>
                    <a:lumOff val="50000"/>
                  </a:schemeClr>
                </a:solidFill>
                <a:cs typeface="+mn-ea"/>
                <a:sym typeface="+mn-lt"/>
              </a:endParaRPr>
            </a:p>
          </p:txBody>
        </p:sp>
        <p:sp>
          <p:nvSpPr>
            <p:cNvPr id="21" name="TextBox 20"/>
            <p:cNvSpPr txBox="1"/>
            <p:nvPr/>
          </p:nvSpPr>
          <p:spPr>
            <a:xfrm>
              <a:off x="6894560"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30" name="组合 29"/>
          <p:cNvGrpSpPr/>
          <p:nvPr/>
        </p:nvGrpSpPr>
        <p:grpSpPr>
          <a:xfrm>
            <a:off x="8268704" y="4939254"/>
            <a:ext cx="2966539" cy="938016"/>
            <a:chOff x="6201738" y="3485358"/>
            <a:chExt cx="2225194" cy="703512"/>
          </a:xfrm>
        </p:grpSpPr>
        <p:sp>
          <p:nvSpPr>
            <p:cNvPr id="22" name="矩形 2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23" name="矩形 22"/>
            <p:cNvSpPr/>
            <p:nvPr/>
          </p:nvSpPr>
          <p:spPr>
            <a:xfrm>
              <a:off x="6201738" y="3634872"/>
              <a:ext cx="2225194"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或者通过复制您的文本后，在此框中选择粘贴，并选择只保留文字。</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360"/>
                                          </p:val>
                                        </p:tav>
                                        <p:tav tm="100000">
                                          <p:val>
                                            <p:fltVal val="0"/>
                                          </p:val>
                                        </p:tav>
                                      </p:tavLst>
                                    </p:anim>
                                    <p:animEffect transition="in" filter="fade">
                                      <p:cBhvr>
                                        <p:cTn id="10" dur="1000"/>
                                        <p:tgtEl>
                                          <p:spTgt spid="24"/>
                                        </p:tgtEl>
                                      </p:cBhvr>
                                    </p:animEffect>
                                  </p:childTnLst>
                                </p:cTn>
                              </p:par>
                              <p:par>
                                <p:cTn id="11" presetID="47" presetClass="entr" presetSubtype="0" fill="hold" nodeType="withEffect">
                                  <p:stCondLst>
                                    <p:cond delay="6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style.rotation</p:attrName>
                                        </p:attrNameLst>
                                      </p:cBhvr>
                                      <p:tavLst>
                                        <p:tav tm="0">
                                          <p:val>
                                            <p:fltVal val="360"/>
                                          </p:val>
                                        </p:tav>
                                        <p:tav tm="100000">
                                          <p:val>
                                            <p:fltVal val="0"/>
                                          </p:val>
                                        </p:tav>
                                      </p:tavLst>
                                    </p:anim>
                                    <p:animEffect transition="in" filter="fade">
                                      <p:cBhvr>
                                        <p:cTn id="21" dur="1000"/>
                                        <p:tgtEl>
                                          <p:spTgt spid="25"/>
                                        </p:tgtEl>
                                      </p:cBhvr>
                                    </p:animEffect>
                                  </p:childTnLst>
                                </p:cTn>
                              </p:par>
                              <p:par>
                                <p:cTn id="22" presetID="47" presetClass="entr" presetSubtype="0" fill="hold" nodeType="withEffect">
                                  <p:stCondLst>
                                    <p:cond delay="16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1000" fill="hold"/>
                                        <p:tgtEl>
                                          <p:spTgt spid="27"/>
                                        </p:tgtEl>
                                        <p:attrNameLst>
                                          <p:attrName>ppt_w</p:attrName>
                                        </p:attrNameLst>
                                      </p:cBhvr>
                                      <p:tavLst>
                                        <p:tav tm="0">
                                          <p:val>
                                            <p:fltVal val="0"/>
                                          </p:val>
                                        </p:tav>
                                        <p:tav tm="100000">
                                          <p:val>
                                            <p:strVal val="#ppt_w"/>
                                          </p:val>
                                        </p:tav>
                                      </p:tavLst>
                                    </p:anim>
                                    <p:anim calcmode="lin" valueType="num">
                                      <p:cBhvr>
                                        <p:cTn id="30" dur="1000" fill="hold"/>
                                        <p:tgtEl>
                                          <p:spTgt spid="27"/>
                                        </p:tgtEl>
                                        <p:attrNameLst>
                                          <p:attrName>ppt_h</p:attrName>
                                        </p:attrNameLst>
                                      </p:cBhvr>
                                      <p:tavLst>
                                        <p:tav tm="0">
                                          <p:val>
                                            <p:fltVal val="0"/>
                                          </p:val>
                                        </p:tav>
                                        <p:tav tm="100000">
                                          <p:val>
                                            <p:strVal val="#ppt_h"/>
                                          </p:val>
                                        </p:tav>
                                      </p:tavLst>
                                    </p:anim>
                                    <p:anim calcmode="lin" valueType="num">
                                      <p:cBhvr>
                                        <p:cTn id="31" dur="1000" fill="hold"/>
                                        <p:tgtEl>
                                          <p:spTgt spid="27"/>
                                        </p:tgtEl>
                                        <p:attrNameLst>
                                          <p:attrName>style.rotation</p:attrName>
                                        </p:attrNameLst>
                                      </p:cBhvr>
                                      <p:tavLst>
                                        <p:tav tm="0">
                                          <p:val>
                                            <p:fltVal val="360"/>
                                          </p:val>
                                        </p:tav>
                                        <p:tav tm="100000">
                                          <p:val>
                                            <p:fltVal val="0"/>
                                          </p:val>
                                        </p:tav>
                                      </p:tavLst>
                                    </p:anim>
                                    <p:animEffect transition="in" filter="fade">
                                      <p:cBhvr>
                                        <p:cTn id="32" dur="1000"/>
                                        <p:tgtEl>
                                          <p:spTgt spid="27"/>
                                        </p:tgtEl>
                                      </p:cBhvr>
                                    </p:animEffect>
                                  </p:childTnLst>
                                </p:cTn>
                              </p:par>
                              <p:par>
                                <p:cTn id="33" presetID="47" presetClass="entr" presetSubtype="0" fill="hold" nodeType="withEffect">
                                  <p:stCondLst>
                                    <p:cond delay="23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3"/>
            </p:custDataLst>
          </p:nvPr>
        </p:nvSpPr>
        <p:spPr>
          <a:xfrm>
            <a:off x="4371976" y="2317751"/>
            <a:ext cx="3406775" cy="3408363"/>
          </a:xfrm>
          <a:prstGeom prst="ellipse">
            <a:avLst/>
          </a:prstGeom>
          <a:noFill/>
          <a:ln w="28575">
            <a:solidFill>
              <a:schemeClr val="accent1">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6" name="MH_SubTitle_4"/>
          <p:cNvSpPr/>
          <p:nvPr>
            <p:custDataLst>
              <p:tags r:id="rId4"/>
            </p:custDataLst>
          </p:nvPr>
        </p:nvSpPr>
        <p:spPr>
          <a:xfrm>
            <a:off x="4498976" y="5230813"/>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92500" lnSpcReduction="20000"/>
          </a:bodyPr>
          <a:lstStyle/>
          <a:p>
            <a:pPr algn="ctr">
              <a:defRPr/>
            </a:pPr>
            <a:r>
              <a:rPr lang="zh-CN" altLang="en-US" dirty="0">
                <a:solidFill>
                  <a:schemeClr val="accent1"/>
                </a:solidFill>
                <a:cs typeface="+mn-ea"/>
                <a:sym typeface="+mn-lt"/>
              </a:rPr>
              <a:t>单击此处可编辑内容</a:t>
            </a:r>
          </a:p>
        </p:txBody>
      </p:sp>
      <p:cxnSp>
        <p:nvCxnSpPr>
          <p:cNvPr id="7" name="MH_Other_2"/>
          <p:cNvCxnSpPr/>
          <p:nvPr>
            <p:custDataLst>
              <p:tags r:id="rId5"/>
            </p:custDataLst>
          </p:nvPr>
        </p:nvCxnSpPr>
        <p:spPr>
          <a:xfrm>
            <a:off x="4498976" y="5173663"/>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MH_Other_3"/>
          <p:cNvCxnSpPr/>
          <p:nvPr>
            <p:custDataLst>
              <p:tags r:id="rId6"/>
            </p:custDataLst>
          </p:nvPr>
        </p:nvCxnSpPr>
        <p:spPr>
          <a:xfrm>
            <a:off x="6640513" y="5173663"/>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MH_SubTitle_3"/>
          <p:cNvSpPr/>
          <p:nvPr>
            <p:custDataLst>
              <p:tags r:id="rId7"/>
            </p:custDataLst>
          </p:nvPr>
        </p:nvSpPr>
        <p:spPr>
          <a:xfrm>
            <a:off x="6638925" y="5230813"/>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92500" lnSpcReduction="20000"/>
          </a:bodyPr>
          <a:lstStyle/>
          <a:p>
            <a:pPr algn="ctr">
              <a:defRPr/>
            </a:pPr>
            <a:r>
              <a:rPr lang="zh-CN" altLang="en-US" dirty="0">
                <a:solidFill>
                  <a:schemeClr val="accent1"/>
                </a:solidFill>
                <a:cs typeface="+mn-ea"/>
                <a:sym typeface="+mn-lt"/>
              </a:rPr>
              <a:t>单击此处可编辑内容</a:t>
            </a:r>
          </a:p>
        </p:txBody>
      </p:sp>
      <p:cxnSp>
        <p:nvCxnSpPr>
          <p:cNvPr id="14" name="MH_Other_4"/>
          <p:cNvCxnSpPr/>
          <p:nvPr>
            <p:custDataLst>
              <p:tags r:id="rId8"/>
            </p:custDataLst>
          </p:nvPr>
        </p:nvCxnSpPr>
        <p:spPr>
          <a:xfrm>
            <a:off x="7300913" y="3403600"/>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MH_SubTitle_2"/>
          <p:cNvSpPr/>
          <p:nvPr>
            <p:custDataLst>
              <p:tags r:id="rId9"/>
            </p:custDataLst>
          </p:nvPr>
        </p:nvSpPr>
        <p:spPr>
          <a:xfrm>
            <a:off x="7300913" y="3475039"/>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92500" lnSpcReduction="20000"/>
          </a:bodyPr>
          <a:lstStyle/>
          <a:p>
            <a:pPr algn="ctr">
              <a:defRPr/>
            </a:pPr>
            <a:r>
              <a:rPr lang="zh-CN" altLang="en-US" dirty="0">
                <a:solidFill>
                  <a:schemeClr val="accent1"/>
                </a:solidFill>
                <a:cs typeface="+mn-ea"/>
                <a:sym typeface="+mn-lt"/>
              </a:rPr>
              <a:t>单击此处可编辑内容</a:t>
            </a:r>
          </a:p>
        </p:txBody>
      </p:sp>
      <p:cxnSp>
        <p:nvCxnSpPr>
          <p:cNvPr id="18" name="MH_Other_5"/>
          <p:cNvCxnSpPr/>
          <p:nvPr>
            <p:custDataLst>
              <p:tags r:id="rId10"/>
            </p:custDataLst>
          </p:nvPr>
        </p:nvCxnSpPr>
        <p:spPr>
          <a:xfrm>
            <a:off x="3779839" y="3419475"/>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SubTitle_5"/>
          <p:cNvSpPr/>
          <p:nvPr>
            <p:custDataLst>
              <p:tags r:id="rId11"/>
            </p:custDataLst>
          </p:nvPr>
        </p:nvSpPr>
        <p:spPr>
          <a:xfrm>
            <a:off x="3779839" y="3475039"/>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92500" lnSpcReduction="20000"/>
          </a:bodyPr>
          <a:lstStyle/>
          <a:p>
            <a:pPr algn="ctr">
              <a:defRPr/>
            </a:pPr>
            <a:r>
              <a:rPr lang="zh-CN" altLang="en-US" dirty="0">
                <a:solidFill>
                  <a:schemeClr val="accent1"/>
                </a:solidFill>
                <a:cs typeface="+mn-ea"/>
                <a:sym typeface="+mn-lt"/>
              </a:rPr>
              <a:t>单击此处可编辑内容</a:t>
            </a:r>
          </a:p>
        </p:txBody>
      </p:sp>
      <p:cxnSp>
        <p:nvCxnSpPr>
          <p:cNvPr id="22" name="MH_Other_6"/>
          <p:cNvCxnSpPr/>
          <p:nvPr>
            <p:custDataLst>
              <p:tags r:id="rId12"/>
            </p:custDataLst>
          </p:nvPr>
        </p:nvCxnSpPr>
        <p:spPr>
          <a:xfrm>
            <a:off x="5568951" y="1993900"/>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SubTitle_1"/>
          <p:cNvSpPr/>
          <p:nvPr>
            <p:custDataLst>
              <p:tags r:id="rId13"/>
            </p:custDataLst>
          </p:nvPr>
        </p:nvSpPr>
        <p:spPr>
          <a:xfrm>
            <a:off x="5568951" y="2060576"/>
            <a:ext cx="1069975" cy="773113"/>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92500" lnSpcReduction="20000"/>
          </a:bodyPr>
          <a:lstStyle/>
          <a:p>
            <a:pPr algn="ctr">
              <a:defRPr/>
            </a:pPr>
            <a:r>
              <a:rPr lang="zh-CN" altLang="en-US" dirty="0">
                <a:solidFill>
                  <a:schemeClr val="accent1"/>
                </a:solidFill>
                <a:cs typeface="+mn-ea"/>
                <a:sym typeface="+mn-lt"/>
              </a:rPr>
              <a:t>单击此处可编辑内容</a:t>
            </a:r>
          </a:p>
        </p:txBody>
      </p:sp>
      <p:sp>
        <p:nvSpPr>
          <p:cNvPr id="27" name="MH_Title_1"/>
          <p:cNvSpPr/>
          <p:nvPr>
            <p:custDataLst>
              <p:tags r:id="rId14"/>
            </p:custDataLst>
          </p:nvPr>
        </p:nvSpPr>
        <p:spPr>
          <a:xfrm>
            <a:off x="5112463" y="3058971"/>
            <a:ext cx="1926228" cy="1926228"/>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scene3d>
              <a:camera prst="orthographicFront"/>
              <a:lightRig rig="threePt" dir="t"/>
            </a:scene3d>
            <a:sp3d contourW="12700">
              <a:contourClr>
                <a:srgbClr val="FFFFFF"/>
              </a:contourClr>
            </a:sp3d>
          </a:bodyPr>
          <a:lstStyle/>
          <a:p>
            <a:pPr algn="ctr">
              <a:defRPr/>
            </a:pPr>
            <a:r>
              <a:rPr lang="zh-CN" altLang="en-US" b="1" dirty="0">
                <a:solidFill>
                  <a:srgbClr val="FFFFFF"/>
                </a:solidFill>
                <a:cs typeface="+mn-ea"/>
                <a:sym typeface="+mn-lt"/>
              </a:rPr>
              <a:t>标题</a:t>
            </a: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11" grpId="0" bldLvl="0" animBg="1"/>
      <p:bldP spid="15" grpId="0" bldLvl="0" animBg="1"/>
      <p:bldP spid="19" grpId="0" bldLvl="0" animBg="1"/>
      <p:bldP spid="23" grpId="0" bldLvl="0" animBg="1"/>
      <p:bldP spid="2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73207"/>
          <a:stretch>
            <a:fillRect/>
          </a:stretch>
        </p:blipFill>
        <p:spPr>
          <a:xfrm rot="5400000">
            <a:off x="2611120" y="-2649220"/>
            <a:ext cx="6983095" cy="12218035"/>
          </a:xfrm>
          <a:prstGeom prst="rect">
            <a:avLst/>
          </a:prstGeom>
        </p:spPr>
      </p:pic>
      <p:sp>
        <p:nvSpPr>
          <p:cNvPr id="5123" name="Text Box 3"/>
          <p:cNvSpPr>
            <a:spLocks noChangeArrowheads="1"/>
          </p:cNvSpPr>
          <p:nvPr/>
        </p:nvSpPr>
        <p:spPr bwMode="auto">
          <a:xfrm>
            <a:off x="7013575" y="3715385"/>
            <a:ext cx="34112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l"/>
            <a:r>
              <a:rPr lang="zh-CN" altLang="en-US" sz="4000" b="1"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5124" name="矩形 10"/>
          <p:cNvSpPr>
            <a:spLocks noChangeArrowheads="1"/>
          </p:cNvSpPr>
          <p:nvPr/>
        </p:nvSpPr>
        <p:spPr bwMode="auto">
          <a:xfrm>
            <a:off x="7112446" y="3076455"/>
            <a:ext cx="23567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200" dirty="0">
                <a:solidFill>
                  <a:schemeClr val="bg1"/>
                </a:solidFill>
                <a:latin typeface="汉仪小麦体简" panose="00020600040101010101" pitchFamily="18" charset="-122"/>
                <a:ea typeface="汉仪小麦体简" panose="00020600040101010101" pitchFamily="18" charset="-122"/>
                <a:cs typeface="+mn-ea"/>
                <a:sym typeface="+mn-lt"/>
              </a:rPr>
              <a:t>PLEASE  ADD YOUR TITLE HERE</a:t>
            </a:r>
            <a:endParaRPr lang="en-US" altLang="en-US" sz="1200"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5125" name="直接连接符 11"/>
          <p:cNvSpPr>
            <a:spLocks noChangeShapeType="1"/>
          </p:cNvSpPr>
          <p:nvPr/>
        </p:nvSpPr>
        <p:spPr bwMode="auto">
          <a:xfrm flipV="1">
            <a:off x="7145655" y="3571240"/>
            <a:ext cx="2884170" cy="444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19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7" name="Text Box 3"/>
          <p:cNvSpPr>
            <a:spLocks noChangeArrowheads="1"/>
          </p:cNvSpPr>
          <p:nvPr/>
        </p:nvSpPr>
        <p:spPr bwMode="auto">
          <a:xfrm>
            <a:off x="4749898" y="2609293"/>
            <a:ext cx="2201244" cy="210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13100" dirty="0">
                <a:solidFill>
                  <a:schemeClr val="bg1"/>
                </a:solidFill>
                <a:latin typeface="汉仪小麦体简" panose="00020600040101010101" pitchFamily="18" charset="-122"/>
                <a:ea typeface="汉仪小麦体简" panose="00020600040101010101" pitchFamily="18" charset="-122"/>
                <a:cs typeface="+mn-ea"/>
                <a:sym typeface="+mn-lt"/>
              </a:rPr>
              <a:t>03</a:t>
            </a:r>
            <a:endParaRPr lang="en-US" altLang="en-US" sz="13100" b="1"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7"/>
          <p:cNvSpPr/>
          <p:nvPr/>
        </p:nvSpPr>
        <p:spPr>
          <a:xfrm flipV="1">
            <a:off x="2544732" y="2815425"/>
            <a:ext cx="2142700" cy="2162943"/>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rgbClr val="D20402"/>
              </a:solidFill>
              <a:cs typeface="+mn-ea"/>
              <a:sym typeface="+mn-lt"/>
            </a:endParaRPr>
          </a:p>
        </p:txBody>
      </p:sp>
      <p:sp>
        <p:nvSpPr>
          <p:cNvPr id="40" name="等腰三角形 7"/>
          <p:cNvSpPr/>
          <p:nvPr/>
        </p:nvSpPr>
        <p:spPr>
          <a:xfrm flipV="1">
            <a:off x="5812085" y="2563724"/>
            <a:ext cx="1695165" cy="1711180"/>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rgbClr val="D20402"/>
              </a:solidFill>
              <a:cs typeface="+mn-ea"/>
              <a:sym typeface="+mn-lt"/>
            </a:endParaRPr>
          </a:p>
        </p:txBody>
      </p:sp>
      <p:sp>
        <p:nvSpPr>
          <p:cNvPr id="46" name="等腰三角形 7"/>
          <p:cNvSpPr/>
          <p:nvPr/>
        </p:nvSpPr>
        <p:spPr>
          <a:xfrm flipV="1">
            <a:off x="8557613" y="2280756"/>
            <a:ext cx="1355487" cy="1368295"/>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rgbClr val="D20402"/>
              </a:solidFill>
              <a:cs typeface="+mn-ea"/>
              <a:sym typeface="+mn-lt"/>
            </a:endParaRPr>
          </a:p>
        </p:txBody>
      </p:sp>
      <p:sp>
        <p:nvSpPr>
          <p:cNvPr id="47" name="TextBox 46"/>
          <p:cNvSpPr txBox="1"/>
          <p:nvPr/>
        </p:nvSpPr>
        <p:spPr>
          <a:xfrm>
            <a:off x="1954729" y="5509817"/>
            <a:ext cx="3529195" cy="369344"/>
          </a:xfrm>
          <a:prstGeom prst="rect">
            <a:avLst/>
          </a:prstGeom>
          <a:noFill/>
          <a:ln>
            <a:noFill/>
          </a:ln>
        </p:spPr>
        <p:txBody>
          <a:bodyPr wrap="none" lIns="121932" tIns="60966" rIns="121932" bIns="60966" rtlCol="0">
            <a:spAutoFit/>
          </a:bodyPr>
          <a:lstStyle/>
          <a:p>
            <a:r>
              <a:rPr lang="zh-CN" altLang="en-US" sz="1600" dirty="0">
                <a:solidFill>
                  <a:schemeClr val="tx1">
                    <a:lumMod val="50000"/>
                    <a:lumOff val="50000"/>
                  </a:schemeClr>
                </a:solidFill>
                <a:cs typeface="+mn-ea"/>
                <a:sym typeface="+mn-lt"/>
              </a:rPr>
              <a:t>点击添加文字内容，内容简要详尽。</a:t>
            </a:r>
          </a:p>
        </p:txBody>
      </p:sp>
      <p:sp>
        <p:nvSpPr>
          <p:cNvPr id="48" name="梯形 47"/>
          <p:cNvSpPr/>
          <p:nvPr/>
        </p:nvSpPr>
        <p:spPr>
          <a:xfrm>
            <a:off x="2094160" y="4802272"/>
            <a:ext cx="3095972" cy="281724"/>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chemeClr val="tx1">
                  <a:lumMod val="50000"/>
                  <a:lumOff val="50000"/>
                </a:schemeClr>
              </a:solidFill>
              <a:cs typeface="+mn-ea"/>
              <a:sym typeface="+mn-lt"/>
            </a:endParaRPr>
          </a:p>
        </p:txBody>
      </p:sp>
      <p:sp>
        <p:nvSpPr>
          <p:cNvPr id="49" name="梯形 48"/>
          <p:cNvSpPr/>
          <p:nvPr/>
        </p:nvSpPr>
        <p:spPr>
          <a:xfrm>
            <a:off x="5348163" y="4122503"/>
            <a:ext cx="2616967" cy="238136"/>
          </a:xfrm>
          <a:prstGeom prst="trapezoid">
            <a:avLst>
              <a:gd name="adj" fmla="val 29995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chemeClr val="tx1">
                  <a:lumMod val="50000"/>
                  <a:lumOff val="50000"/>
                </a:schemeClr>
              </a:solidFill>
              <a:cs typeface="+mn-ea"/>
              <a:sym typeface="+mn-lt"/>
            </a:endParaRPr>
          </a:p>
        </p:txBody>
      </p:sp>
      <p:sp>
        <p:nvSpPr>
          <p:cNvPr id="50" name="梯形 49"/>
          <p:cNvSpPr/>
          <p:nvPr/>
        </p:nvSpPr>
        <p:spPr>
          <a:xfrm>
            <a:off x="8106401" y="3547452"/>
            <a:ext cx="2227211" cy="202669"/>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rtlCol="0" anchor="ctr"/>
          <a:lstStyle/>
          <a:p>
            <a:pPr algn="ctr"/>
            <a:endParaRPr lang="zh-CN" altLang="en-US" sz="2400" dirty="0">
              <a:solidFill>
                <a:schemeClr val="tx1">
                  <a:lumMod val="50000"/>
                  <a:lumOff val="50000"/>
                </a:schemeClr>
              </a:solidFill>
              <a:cs typeface="+mn-ea"/>
              <a:sym typeface="+mn-lt"/>
            </a:endParaRPr>
          </a:p>
        </p:txBody>
      </p:sp>
      <p:cxnSp>
        <p:nvCxnSpPr>
          <p:cNvPr id="56" name="直接连接符 55"/>
          <p:cNvCxnSpPr/>
          <p:nvPr/>
        </p:nvCxnSpPr>
        <p:spPr>
          <a:xfrm>
            <a:off x="2094160" y="5490464"/>
            <a:ext cx="309597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736836" y="5095476"/>
            <a:ext cx="1668780" cy="408940"/>
          </a:xfrm>
          <a:prstGeom prst="rect">
            <a:avLst/>
          </a:prstGeom>
          <a:noFill/>
        </p:spPr>
        <p:txBody>
          <a:bodyPr wrap="none" lIns="121932" tIns="60966" rIns="121932" bIns="60966" rtlCol="0">
            <a:spAutoFit/>
          </a:bodyPr>
          <a:lstStyle/>
          <a:p>
            <a:r>
              <a:rPr lang="zh-CN" altLang="en-US" sz="1865" dirty="0">
                <a:solidFill>
                  <a:schemeClr val="tx1">
                    <a:lumMod val="50000"/>
                    <a:lumOff val="50000"/>
                  </a:schemeClr>
                </a:solidFill>
                <a:cs typeface="+mn-ea"/>
                <a:sym typeface="+mn-lt"/>
              </a:rPr>
              <a:t>添加文字标题</a:t>
            </a:r>
          </a:p>
        </p:txBody>
      </p:sp>
      <p:sp>
        <p:nvSpPr>
          <p:cNvPr id="72" name="TextBox 71"/>
          <p:cNvSpPr txBox="1"/>
          <p:nvPr/>
        </p:nvSpPr>
        <p:spPr>
          <a:xfrm>
            <a:off x="5218085" y="4688023"/>
            <a:ext cx="2966720" cy="327660"/>
          </a:xfrm>
          <a:prstGeom prst="rect">
            <a:avLst/>
          </a:prstGeom>
          <a:noFill/>
          <a:ln>
            <a:noFill/>
          </a:ln>
        </p:spPr>
        <p:txBody>
          <a:bodyPr wrap="none" lIns="121932" tIns="60966" rIns="121932" bIns="60966" rtlCol="0">
            <a:spAutoFit/>
          </a:bodyPr>
          <a:lstStyle/>
          <a:p>
            <a:r>
              <a:rPr lang="zh-CN" altLang="en-US" sz="1335" dirty="0">
                <a:solidFill>
                  <a:schemeClr val="tx1">
                    <a:lumMod val="50000"/>
                    <a:lumOff val="50000"/>
                  </a:schemeClr>
                </a:solidFill>
                <a:cs typeface="+mn-ea"/>
                <a:sym typeface="+mn-lt"/>
              </a:rPr>
              <a:t>点击添加文字内容，内容简要详尽。</a:t>
            </a:r>
          </a:p>
        </p:txBody>
      </p:sp>
      <p:cxnSp>
        <p:nvCxnSpPr>
          <p:cNvPr id="73" name="直接连接符 72"/>
          <p:cNvCxnSpPr/>
          <p:nvPr/>
        </p:nvCxnSpPr>
        <p:spPr>
          <a:xfrm>
            <a:off x="5360861" y="4687997"/>
            <a:ext cx="2616967"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5837657" y="4365117"/>
            <a:ext cx="1477352" cy="369344"/>
          </a:xfrm>
          <a:prstGeom prst="rect">
            <a:avLst/>
          </a:prstGeom>
          <a:noFill/>
        </p:spPr>
        <p:txBody>
          <a:bodyPr wrap="none" lIns="121932" tIns="60966" rIns="121932" bIns="60966" rtlCol="0">
            <a:spAutoFit/>
          </a:bodyPr>
          <a:lstStyle/>
          <a:p>
            <a:r>
              <a:rPr lang="zh-CN" altLang="en-US" sz="1600" dirty="0">
                <a:solidFill>
                  <a:schemeClr val="tx1">
                    <a:lumMod val="50000"/>
                    <a:lumOff val="50000"/>
                  </a:schemeClr>
                </a:solidFill>
                <a:cs typeface="+mn-ea"/>
                <a:sym typeface="+mn-lt"/>
              </a:rPr>
              <a:t>添加文字标题</a:t>
            </a:r>
          </a:p>
        </p:txBody>
      </p:sp>
      <p:sp>
        <p:nvSpPr>
          <p:cNvPr id="75" name="TextBox 74"/>
          <p:cNvSpPr txBox="1"/>
          <p:nvPr/>
        </p:nvSpPr>
        <p:spPr>
          <a:xfrm>
            <a:off x="8036499" y="4039785"/>
            <a:ext cx="2418080" cy="285750"/>
          </a:xfrm>
          <a:prstGeom prst="rect">
            <a:avLst/>
          </a:prstGeom>
          <a:noFill/>
          <a:ln>
            <a:noFill/>
          </a:ln>
        </p:spPr>
        <p:txBody>
          <a:bodyPr wrap="none" lIns="121932" tIns="60966" rIns="121932" bIns="60966" rtlCol="0">
            <a:spAutoFit/>
          </a:bodyPr>
          <a:lstStyle/>
          <a:p>
            <a:r>
              <a:rPr lang="zh-CN" altLang="en-US" sz="1065" dirty="0">
                <a:solidFill>
                  <a:schemeClr val="tx1">
                    <a:lumMod val="50000"/>
                    <a:lumOff val="50000"/>
                  </a:schemeClr>
                </a:solidFill>
                <a:cs typeface="+mn-ea"/>
                <a:sym typeface="+mn-lt"/>
              </a:rPr>
              <a:t>点击添加文字内容，内容简要详尽。</a:t>
            </a:r>
          </a:p>
        </p:txBody>
      </p:sp>
      <p:cxnSp>
        <p:nvCxnSpPr>
          <p:cNvPr id="76" name="直接连接符 75"/>
          <p:cNvCxnSpPr/>
          <p:nvPr/>
        </p:nvCxnSpPr>
        <p:spPr>
          <a:xfrm>
            <a:off x="8106401" y="4051325"/>
            <a:ext cx="2227211"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8591477" y="3750121"/>
            <a:ext cx="1264920" cy="327660"/>
          </a:xfrm>
          <a:prstGeom prst="rect">
            <a:avLst/>
          </a:prstGeom>
          <a:noFill/>
        </p:spPr>
        <p:txBody>
          <a:bodyPr wrap="none" lIns="121932" tIns="60966" rIns="121932" bIns="60966" rtlCol="0">
            <a:spAutoFit/>
          </a:bodyPr>
          <a:lstStyle/>
          <a:p>
            <a:r>
              <a:rPr lang="zh-CN" altLang="en-US" sz="1335" dirty="0">
                <a:solidFill>
                  <a:schemeClr val="tx1">
                    <a:lumMod val="50000"/>
                    <a:lumOff val="50000"/>
                  </a:schemeClr>
                </a:solidFill>
                <a:cs typeface="+mn-ea"/>
                <a:sym typeface="+mn-lt"/>
              </a:rPr>
              <a:t>添加文字标题</a:t>
            </a:r>
          </a:p>
        </p:txBody>
      </p:sp>
      <p:sp>
        <p:nvSpPr>
          <p:cNvPr id="78" name="TextBox 77"/>
          <p:cNvSpPr txBox="1"/>
          <p:nvPr/>
        </p:nvSpPr>
        <p:spPr>
          <a:xfrm>
            <a:off x="12808217" y="8272253"/>
            <a:ext cx="2076875" cy="697126"/>
          </a:xfrm>
          <a:prstGeom prst="rect">
            <a:avLst/>
          </a:prstGeom>
          <a:noFill/>
        </p:spPr>
        <p:txBody>
          <a:bodyPr wrap="none" lIns="121932" tIns="60966" rIns="121932" bIns="60966" rtlCol="0">
            <a:spAutoFit/>
          </a:bodyPr>
          <a:lstStyle/>
          <a:p>
            <a:r>
              <a:rPr lang="en-US" altLang="zh-CN" sz="1865" dirty="0">
                <a:solidFill>
                  <a:schemeClr val="bg1"/>
                </a:solidFill>
                <a:cs typeface="+mn-ea"/>
                <a:sym typeface="+mn-lt"/>
              </a:rPr>
              <a:t>0.5 </a:t>
            </a:r>
            <a:r>
              <a:rPr lang="zh-CN" altLang="en-US" sz="1865" dirty="0">
                <a:solidFill>
                  <a:schemeClr val="bg1"/>
                </a:solidFill>
                <a:cs typeface="+mn-ea"/>
                <a:sym typeface="+mn-lt"/>
              </a:rPr>
              <a:t>秒延迟符，无</a:t>
            </a:r>
            <a:endParaRPr lang="en-US" altLang="zh-CN" sz="1865" dirty="0">
              <a:solidFill>
                <a:schemeClr val="bg1"/>
              </a:solidFill>
              <a:cs typeface="+mn-ea"/>
              <a:sym typeface="+mn-lt"/>
            </a:endParaRPr>
          </a:p>
          <a:p>
            <a:r>
              <a:rPr lang="zh-CN" altLang="en-US" sz="1865" dirty="0">
                <a:solidFill>
                  <a:schemeClr val="bg1"/>
                </a:solidFill>
                <a:cs typeface="+mn-ea"/>
                <a:sym typeface="+mn-lt"/>
              </a:rPr>
              <a:t>意义，可删除</a:t>
            </a:r>
            <a:r>
              <a:rPr lang="en-US" altLang="zh-CN" sz="1865" dirty="0">
                <a:solidFill>
                  <a:schemeClr val="bg1"/>
                </a:solidFill>
                <a:cs typeface="+mn-ea"/>
                <a:sym typeface="+mn-lt"/>
              </a:rPr>
              <a:t>.</a:t>
            </a:r>
            <a:endParaRPr lang="zh-CN" altLang="en-US" sz="1865"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randombar(horizontal)">
                                      <p:cBhvr>
                                        <p:cTn id="27" dur="500"/>
                                        <p:tgtEl>
                                          <p:spTgt spid="4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500"/>
                                        <p:tgtEl>
                                          <p:spTgt spid="7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down)">
                                      <p:cBhvr>
                                        <p:cTn id="40" dur="500"/>
                                        <p:tgtEl>
                                          <p:spTgt spid="7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randombar(horizontal)">
                                      <p:cBhvr>
                                        <p:cTn id="47" dur="500"/>
                                        <p:tgtEl>
                                          <p:spTgt spid="50"/>
                                        </p:tgtEl>
                                      </p:cBhvr>
                                    </p:animEffect>
                                  </p:childTnLst>
                                </p:cTn>
                              </p:par>
                            </p:childTnLst>
                          </p:cTn>
                        </p:par>
                        <p:par>
                          <p:cTn id="48" fill="hold">
                            <p:stCondLst>
                              <p:cond delay="4500"/>
                            </p:stCondLst>
                            <p:childTnLst>
                              <p:par>
                                <p:cTn id="49" presetID="2" presetClass="entr" presetSubtype="1"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up)">
                                      <p:cBhvr>
                                        <p:cTn id="60" dur="500"/>
                                        <p:tgtEl>
                                          <p:spTgt spid="7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down)">
                                      <p:cBhvr>
                                        <p:cTn id="63" dur="500"/>
                                        <p:tgtEl>
                                          <p:spTgt spid="77"/>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0" grpId="0" bldLvl="0" animBg="1"/>
      <p:bldP spid="46" grpId="0" bldLvl="0" animBg="1"/>
      <p:bldP spid="47" grpId="0"/>
      <p:bldP spid="48" grpId="0" bldLvl="0" animBg="1"/>
      <p:bldP spid="49" grpId="0" bldLvl="0" animBg="1"/>
      <p:bldP spid="50" grpId="0" bldLvl="0" animBg="1"/>
      <p:bldP spid="57" grpId="0"/>
      <p:bldP spid="72" grpId="0"/>
      <p:bldP spid="74" grpId="0"/>
      <p:bldP spid="75" grpId="0"/>
      <p:bldP spid="77" grpId="0"/>
      <p:bldP spid="7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3467" y="1947468"/>
            <a:ext cx="2520509" cy="3690705"/>
            <a:chOff x="1719943" y="1460539"/>
            <a:chExt cx="1890486" cy="2768181"/>
          </a:xfrm>
        </p:grpSpPr>
        <p:sp>
          <p:nvSpPr>
            <p:cNvPr id="4" name="矩形 3"/>
            <p:cNvSpPr/>
            <p:nvPr/>
          </p:nvSpPr>
          <p:spPr>
            <a:xfrm>
              <a:off x="1719943" y="3476485"/>
              <a:ext cx="1890486" cy="752235"/>
            </a:xfrm>
            <a:prstGeom prst="rect">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7500" lnSpcReduction="10000"/>
            </a:bodyPr>
            <a:lstStyle/>
            <a:p>
              <a:pPr algn="ctr"/>
              <a:r>
                <a:rPr lang="en-US" altLang="zh-CN" sz="6400" b="1" dirty="0">
                  <a:solidFill>
                    <a:schemeClr val="bg1"/>
                  </a:solidFill>
                  <a:cs typeface="+mn-ea"/>
                  <a:sym typeface="+mn-lt"/>
                </a:rPr>
                <a:t>3</a:t>
              </a:r>
            </a:p>
          </p:txBody>
        </p:sp>
        <p:sp>
          <p:nvSpPr>
            <p:cNvPr id="7" name="文本框 6"/>
            <p:cNvSpPr txBox="1"/>
            <p:nvPr/>
          </p:nvSpPr>
          <p:spPr>
            <a:xfrm>
              <a:off x="1827314" y="1670415"/>
              <a:ext cx="1783115" cy="402040"/>
            </a:xfrm>
            <a:prstGeom prst="rect">
              <a:avLst/>
            </a:prstGeom>
            <a:noFill/>
          </p:spPr>
          <p:txBody>
            <a:bodyPr wrap="square" lIns="95994" tIns="0" rIns="95994" bIns="0" anchor="ctr" anchorCtr="0">
              <a:noAutofit/>
            </a:bodyPr>
            <a:lstStyle/>
            <a:p>
              <a:pPr algn="ctr" defTabSz="913765">
                <a:lnSpc>
                  <a:spcPct val="150000"/>
                </a:lnSpc>
                <a:defRPr/>
              </a:pPr>
              <a:r>
                <a:rPr lang="zh-CN" altLang="en-US" sz="1140">
                  <a:solidFill>
                    <a:schemeClr val="tx1">
                      <a:lumMod val="75000"/>
                      <a:lumOff val="25000"/>
                    </a:schemeClr>
                  </a:solidFill>
                  <a:cs typeface="+mn-ea"/>
                  <a:sym typeface="+mn-lt"/>
                </a:rPr>
                <a:t>请替换文字内容，修改文字内容，也可以直接复制你的内容到此。</a:t>
              </a:r>
              <a:endParaRPr lang="zh-CN" altLang="en-US" sz="1140" dirty="0">
                <a:solidFill>
                  <a:schemeClr val="tx1">
                    <a:lumMod val="75000"/>
                    <a:lumOff val="25000"/>
                  </a:schemeClr>
                </a:solidFill>
                <a:cs typeface="+mn-ea"/>
                <a:sym typeface="+mn-lt"/>
              </a:endParaRPr>
            </a:p>
          </p:txBody>
        </p:sp>
        <p:sp>
          <p:nvSpPr>
            <p:cNvPr id="8" name="矩形 7"/>
            <p:cNvSpPr/>
            <p:nvPr/>
          </p:nvSpPr>
          <p:spPr>
            <a:xfrm>
              <a:off x="1827314" y="1460539"/>
              <a:ext cx="1675744" cy="167907"/>
            </a:xfrm>
            <a:prstGeom prst="rect">
              <a:avLst/>
            </a:prstGeom>
          </p:spPr>
          <p:txBody>
            <a:bodyPr wrap="none" lIns="95994" tIns="0" rIns="95994" bIns="0">
              <a:normAutofit lnSpcReduction="10000"/>
            </a:bodyPr>
            <a:lstStyle/>
            <a:p>
              <a:pPr algn="ctr" defTabSz="913765">
                <a:defRPr/>
              </a:pPr>
              <a:r>
                <a:rPr lang="zh-CN" altLang="en-US" sz="1600" b="1">
                  <a:solidFill>
                    <a:schemeClr val="tx1">
                      <a:lumMod val="75000"/>
                      <a:lumOff val="25000"/>
                    </a:schemeClr>
                  </a:solidFill>
                  <a:cs typeface="+mn-ea"/>
                  <a:sym typeface="+mn-lt"/>
                </a:rPr>
                <a:t>请替换文字内容</a:t>
              </a:r>
            </a:p>
          </p:txBody>
        </p:sp>
        <p:grpSp>
          <p:nvGrpSpPr>
            <p:cNvPr id="9" name="组合 8"/>
            <p:cNvGrpSpPr/>
            <p:nvPr/>
          </p:nvGrpSpPr>
          <p:grpSpPr>
            <a:xfrm>
              <a:off x="2369144" y="2120821"/>
              <a:ext cx="624691" cy="1377036"/>
              <a:chOff x="5346700" y="1895476"/>
              <a:chExt cx="1825625" cy="4024312"/>
            </a:xfrm>
            <a:solidFill>
              <a:schemeClr val="accent1"/>
            </a:solidFill>
          </p:grpSpPr>
          <p:sp>
            <p:nvSpPr>
              <p:cNvPr id="20" name="任意多边形: 形状 19"/>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sp>
            <p:nvSpPr>
              <p:cNvPr id="21" name="任意多边形: 形状 20"/>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grpSp>
      </p:grpSp>
      <p:grpSp>
        <p:nvGrpSpPr>
          <p:cNvPr id="23" name="组合 22"/>
          <p:cNvGrpSpPr/>
          <p:nvPr/>
        </p:nvGrpSpPr>
        <p:grpSpPr>
          <a:xfrm>
            <a:off x="4813975" y="1338333"/>
            <a:ext cx="2663660" cy="4299839"/>
            <a:chOff x="3610429" y="1003664"/>
            <a:chExt cx="1997855" cy="3225056"/>
          </a:xfrm>
        </p:grpSpPr>
        <p:sp>
          <p:nvSpPr>
            <p:cNvPr id="5" name="矩形 4"/>
            <p:cNvSpPr/>
            <p:nvPr/>
          </p:nvSpPr>
          <p:spPr>
            <a:xfrm>
              <a:off x="3610429" y="3040981"/>
              <a:ext cx="1890486" cy="1187739"/>
            </a:xfrm>
            <a:prstGeom prst="rect">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9600" b="1" dirty="0">
                  <a:solidFill>
                    <a:schemeClr val="bg1"/>
                  </a:solidFill>
                  <a:cs typeface="+mn-ea"/>
                  <a:sym typeface="+mn-lt"/>
                </a:rPr>
                <a:t>1</a:t>
              </a:r>
            </a:p>
          </p:txBody>
        </p:sp>
        <p:sp>
          <p:nvSpPr>
            <p:cNvPr id="10" name="文本框 18"/>
            <p:cNvSpPr txBox="1"/>
            <p:nvPr/>
          </p:nvSpPr>
          <p:spPr>
            <a:xfrm>
              <a:off x="3732645" y="1213540"/>
              <a:ext cx="1875639" cy="402040"/>
            </a:xfrm>
            <a:prstGeom prst="rect">
              <a:avLst/>
            </a:prstGeom>
            <a:noFill/>
          </p:spPr>
          <p:txBody>
            <a:bodyPr wrap="square" lIns="95994" tIns="0" rIns="95994" bIns="0" anchor="ctr" anchorCtr="0">
              <a:noAutofit/>
            </a:bodyPr>
            <a:lstStyle/>
            <a:p>
              <a:pPr algn="ctr" defTabSz="913765">
                <a:lnSpc>
                  <a:spcPct val="150000"/>
                </a:lnSpc>
                <a:defRPr/>
              </a:pPr>
              <a:r>
                <a:rPr lang="zh-CN" altLang="en-US" sz="1140">
                  <a:solidFill>
                    <a:schemeClr val="tx1">
                      <a:lumMod val="75000"/>
                      <a:lumOff val="25000"/>
                    </a:schemeClr>
                  </a:solidFill>
                  <a:cs typeface="+mn-ea"/>
                  <a:sym typeface="+mn-lt"/>
                </a:rPr>
                <a:t>请替换文字内容，修改文字内容，也可以直接复制你的内容到此。</a:t>
              </a:r>
              <a:endParaRPr lang="zh-CN" altLang="en-US" sz="1140" dirty="0">
                <a:solidFill>
                  <a:schemeClr val="tx1">
                    <a:lumMod val="75000"/>
                    <a:lumOff val="25000"/>
                  </a:schemeClr>
                </a:solidFill>
                <a:cs typeface="+mn-ea"/>
                <a:sym typeface="+mn-lt"/>
              </a:endParaRPr>
            </a:p>
          </p:txBody>
        </p:sp>
        <p:sp>
          <p:nvSpPr>
            <p:cNvPr id="11" name="矩形 10"/>
            <p:cNvSpPr/>
            <p:nvPr/>
          </p:nvSpPr>
          <p:spPr>
            <a:xfrm>
              <a:off x="3732646" y="1003664"/>
              <a:ext cx="1675744" cy="167907"/>
            </a:xfrm>
            <a:prstGeom prst="rect">
              <a:avLst/>
            </a:prstGeom>
          </p:spPr>
          <p:txBody>
            <a:bodyPr wrap="none" lIns="95994" tIns="0" rIns="95994" bIns="0">
              <a:normAutofit lnSpcReduction="10000"/>
            </a:bodyPr>
            <a:lstStyle/>
            <a:p>
              <a:pPr algn="ctr" defTabSz="913765">
                <a:defRPr/>
              </a:pPr>
              <a:r>
                <a:rPr lang="zh-CN" altLang="en-US" sz="1600" b="1">
                  <a:solidFill>
                    <a:schemeClr val="tx1">
                      <a:lumMod val="75000"/>
                      <a:lumOff val="25000"/>
                    </a:schemeClr>
                  </a:solidFill>
                  <a:cs typeface="+mn-ea"/>
                  <a:sym typeface="+mn-lt"/>
                </a:rPr>
                <a:t>请替换文字内容</a:t>
              </a:r>
            </a:p>
          </p:txBody>
        </p:sp>
        <p:grpSp>
          <p:nvGrpSpPr>
            <p:cNvPr id="12" name="组合 11"/>
            <p:cNvGrpSpPr/>
            <p:nvPr/>
          </p:nvGrpSpPr>
          <p:grpSpPr>
            <a:xfrm>
              <a:off x="4274476" y="1663947"/>
              <a:ext cx="624691" cy="1377036"/>
              <a:chOff x="5346700" y="1895476"/>
              <a:chExt cx="1825625" cy="4024312"/>
            </a:xfrm>
            <a:solidFill>
              <a:schemeClr val="accent2"/>
            </a:solidFill>
          </p:grpSpPr>
          <p:sp>
            <p:nvSpPr>
              <p:cNvPr id="18" name="任意多边形: 形状 17"/>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sp>
            <p:nvSpPr>
              <p:cNvPr id="19" name="任意多边形: 形状 18"/>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grpSp>
      </p:grpSp>
      <p:grpSp>
        <p:nvGrpSpPr>
          <p:cNvPr id="24" name="组合 23"/>
          <p:cNvGrpSpPr/>
          <p:nvPr/>
        </p:nvGrpSpPr>
        <p:grpSpPr>
          <a:xfrm>
            <a:off x="7334485" y="1571775"/>
            <a:ext cx="2520509" cy="4066397"/>
            <a:chOff x="5500915" y="1178754"/>
            <a:chExt cx="1890486" cy="3049965"/>
          </a:xfrm>
        </p:grpSpPr>
        <p:sp>
          <p:nvSpPr>
            <p:cNvPr id="6" name="矩形 5"/>
            <p:cNvSpPr/>
            <p:nvPr/>
          </p:nvSpPr>
          <p:spPr>
            <a:xfrm>
              <a:off x="5500915" y="3219141"/>
              <a:ext cx="1890486" cy="1009578"/>
            </a:xfrm>
            <a:prstGeom prst="rect">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0000" lnSpcReduction="10000"/>
            </a:bodyPr>
            <a:lstStyle/>
            <a:p>
              <a:pPr algn="ctr"/>
              <a:r>
                <a:rPr lang="en-US" altLang="zh-CN" sz="9600" b="1" dirty="0">
                  <a:solidFill>
                    <a:schemeClr val="bg1"/>
                  </a:solidFill>
                  <a:cs typeface="+mn-ea"/>
                  <a:sym typeface="+mn-lt"/>
                </a:rPr>
                <a:t>2</a:t>
              </a:r>
            </a:p>
          </p:txBody>
        </p:sp>
        <p:sp>
          <p:nvSpPr>
            <p:cNvPr id="13" name="文本框 24"/>
            <p:cNvSpPr txBox="1"/>
            <p:nvPr/>
          </p:nvSpPr>
          <p:spPr>
            <a:xfrm>
              <a:off x="5608284" y="1388630"/>
              <a:ext cx="1783116" cy="402040"/>
            </a:xfrm>
            <a:prstGeom prst="rect">
              <a:avLst/>
            </a:prstGeom>
            <a:noFill/>
          </p:spPr>
          <p:txBody>
            <a:bodyPr wrap="square" lIns="95994" tIns="0" rIns="95994" bIns="0" anchor="ctr" anchorCtr="0">
              <a:noAutofit/>
            </a:bodyPr>
            <a:lstStyle/>
            <a:p>
              <a:pPr algn="ctr" defTabSz="913765">
                <a:lnSpc>
                  <a:spcPct val="120000"/>
                </a:lnSpc>
                <a:defRPr/>
              </a:pPr>
              <a:r>
                <a:rPr lang="zh-CN" altLang="en-US" sz="1140">
                  <a:solidFill>
                    <a:schemeClr val="tx1">
                      <a:lumMod val="75000"/>
                      <a:lumOff val="25000"/>
                    </a:schemeClr>
                  </a:solidFill>
                  <a:cs typeface="+mn-ea"/>
                  <a:sym typeface="+mn-lt"/>
                </a:rPr>
                <a:t>请替换文字内容，修改文字内容，也可以直接复制你的内容到此。</a:t>
              </a:r>
              <a:endParaRPr lang="zh-CN" altLang="en-US" sz="1140" dirty="0">
                <a:solidFill>
                  <a:schemeClr val="tx1">
                    <a:lumMod val="75000"/>
                    <a:lumOff val="25000"/>
                  </a:schemeClr>
                </a:solidFill>
                <a:cs typeface="+mn-ea"/>
                <a:sym typeface="+mn-lt"/>
              </a:endParaRPr>
            </a:p>
          </p:txBody>
        </p:sp>
        <p:sp>
          <p:nvSpPr>
            <p:cNvPr id="14" name="矩形 13"/>
            <p:cNvSpPr/>
            <p:nvPr/>
          </p:nvSpPr>
          <p:spPr>
            <a:xfrm>
              <a:off x="5608285" y="1178754"/>
              <a:ext cx="1675744" cy="167907"/>
            </a:xfrm>
            <a:prstGeom prst="rect">
              <a:avLst/>
            </a:prstGeom>
          </p:spPr>
          <p:txBody>
            <a:bodyPr wrap="none" lIns="95994" tIns="0" rIns="95994" bIns="0">
              <a:normAutofit lnSpcReduction="10000"/>
            </a:bodyPr>
            <a:lstStyle/>
            <a:p>
              <a:pPr algn="ctr" defTabSz="913765">
                <a:defRPr/>
              </a:pPr>
              <a:r>
                <a:rPr lang="zh-CN" altLang="en-US" sz="1600" b="1">
                  <a:solidFill>
                    <a:schemeClr val="tx1">
                      <a:lumMod val="75000"/>
                      <a:lumOff val="25000"/>
                    </a:schemeClr>
                  </a:solidFill>
                  <a:cs typeface="+mn-ea"/>
                  <a:sym typeface="+mn-lt"/>
                </a:rPr>
                <a:t>请替换文字内容</a:t>
              </a:r>
            </a:p>
          </p:txBody>
        </p:sp>
        <p:grpSp>
          <p:nvGrpSpPr>
            <p:cNvPr id="15" name="组合 14"/>
            <p:cNvGrpSpPr/>
            <p:nvPr/>
          </p:nvGrpSpPr>
          <p:grpSpPr>
            <a:xfrm>
              <a:off x="6150115" y="1839037"/>
              <a:ext cx="624691" cy="1377036"/>
              <a:chOff x="5346700" y="1895476"/>
              <a:chExt cx="1825625" cy="4024312"/>
            </a:xfrm>
            <a:solidFill>
              <a:schemeClr val="accent4"/>
            </a:solidFill>
          </p:grpSpPr>
          <p:sp>
            <p:nvSpPr>
              <p:cNvPr id="16" name="任意多边形: 形状 15"/>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sp>
            <p:nvSpPr>
              <p:cNvPr id="17" name="任意多边形: 形状 16"/>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35">
                  <a:solidFill>
                    <a:schemeClr val="bg1">
                      <a:lumMod val="50000"/>
                    </a:schemeClr>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1462556" y="1786404"/>
            <a:ext cx="4028664" cy="4027207"/>
            <a:chOff x="1063124" y="1429779"/>
            <a:chExt cx="4513613" cy="4513613"/>
          </a:xfrm>
        </p:grpSpPr>
        <p:sp>
          <p:nvSpPr>
            <p:cNvPr id="25" name="Freeform 8"/>
            <p:cNvSpPr/>
            <p:nvPr/>
          </p:nvSpPr>
          <p:spPr>
            <a:xfrm>
              <a:off x="2067860" y="2434515"/>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chemeClr val="accent1"/>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583790" tIns="583790" rIns="583790" bIns="583790" numCol="1" spcCol="1270" anchor="ctr" anchorCtr="0">
              <a:noAutofit/>
            </a:bodyPr>
            <a:lstStyle/>
            <a:p>
              <a:pPr algn="ctr" defTabSz="1866900">
                <a:lnSpc>
                  <a:spcPct val="90000"/>
                </a:lnSpc>
                <a:spcAft>
                  <a:spcPct val="35000"/>
                </a:spcAft>
              </a:pPr>
              <a:endParaRPr lang="en-US" sz="5465" dirty="0">
                <a:cs typeface="+mn-ea"/>
                <a:sym typeface="+mn-lt"/>
              </a:endParaRPr>
            </a:p>
          </p:txBody>
        </p:sp>
        <p:sp>
          <p:nvSpPr>
            <p:cNvPr id="26" name="Freeform 9"/>
            <p:cNvSpPr/>
            <p:nvPr/>
          </p:nvSpPr>
          <p:spPr>
            <a:xfrm>
              <a:off x="2693895" y="1429779"/>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91894" tIns="291894" rIns="291894" bIns="291894" numCol="1" spcCol="1270" anchor="ctr" anchorCtr="0">
              <a:noAutofit/>
            </a:bodyPr>
            <a:lstStyle/>
            <a:p>
              <a:pPr algn="ctr" defTabSz="933450">
                <a:lnSpc>
                  <a:spcPct val="90000"/>
                </a:lnSpc>
                <a:spcAft>
                  <a:spcPct val="35000"/>
                </a:spcAft>
              </a:pPr>
              <a:r>
                <a:rPr lang="zh-CN" altLang="en-US" sz="2400" dirty="0">
                  <a:solidFill>
                    <a:schemeClr val="bg1"/>
                  </a:solidFill>
                  <a:cs typeface="+mn-ea"/>
                  <a:sym typeface="+mn-lt"/>
                </a:rPr>
                <a:t>标题</a:t>
              </a:r>
              <a:endParaRPr lang="en-US" sz="2400" dirty="0">
                <a:solidFill>
                  <a:schemeClr val="bg1"/>
                </a:solidFill>
                <a:cs typeface="+mn-ea"/>
                <a:sym typeface="+mn-lt"/>
              </a:endParaRPr>
            </a:p>
          </p:txBody>
        </p:sp>
        <p:sp>
          <p:nvSpPr>
            <p:cNvPr id="27" name="Freeform 10"/>
            <p:cNvSpPr/>
            <p:nvPr/>
          </p:nvSpPr>
          <p:spPr>
            <a:xfrm>
              <a:off x="4324667"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91894" tIns="291894" rIns="291894" bIns="291894" numCol="1" spcCol="1270" anchor="ctr" anchorCtr="0">
              <a:noAutofit/>
            </a:bodyPr>
            <a:lstStyle/>
            <a:p>
              <a:pPr algn="ctr" defTabSz="933450">
                <a:lnSpc>
                  <a:spcPct val="90000"/>
                </a:lnSpc>
                <a:spcAft>
                  <a:spcPct val="35000"/>
                </a:spcAft>
              </a:pPr>
              <a:r>
                <a:rPr lang="zh-CN" altLang="en-US" sz="2400" dirty="0">
                  <a:solidFill>
                    <a:schemeClr val="bg1"/>
                  </a:solidFill>
                  <a:cs typeface="+mn-ea"/>
                  <a:sym typeface="+mn-lt"/>
                </a:rPr>
                <a:t>标题</a:t>
              </a:r>
              <a:endParaRPr lang="en-US" altLang="zh-CN" sz="2400" dirty="0">
                <a:solidFill>
                  <a:schemeClr val="bg1"/>
                </a:solidFill>
                <a:cs typeface="+mn-ea"/>
                <a:sym typeface="+mn-lt"/>
              </a:endParaRPr>
            </a:p>
          </p:txBody>
        </p:sp>
        <p:sp>
          <p:nvSpPr>
            <p:cNvPr id="28" name="Freeform 11"/>
            <p:cNvSpPr/>
            <p:nvPr/>
          </p:nvSpPr>
          <p:spPr>
            <a:xfrm>
              <a:off x="2693895" y="469132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3"/>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91894" tIns="291894" rIns="291894" bIns="291894" numCol="1" spcCol="1270" anchor="ctr" anchorCtr="0">
              <a:noAutofit/>
            </a:bodyPr>
            <a:lstStyle/>
            <a:p>
              <a:pPr algn="ctr" defTabSz="933450">
                <a:lnSpc>
                  <a:spcPct val="90000"/>
                </a:lnSpc>
                <a:spcAft>
                  <a:spcPct val="35000"/>
                </a:spcAft>
              </a:pPr>
              <a:r>
                <a:rPr lang="zh-CN" altLang="en-US" sz="2400" dirty="0">
                  <a:solidFill>
                    <a:schemeClr val="bg1"/>
                  </a:solidFill>
                  <a:cs typeface="+mn-ea"/>
                  <a:sym typeface="+mn-lt"/>
                </a:rPr>
                <a:t>标题</a:t>
              </a:r>
              <a:endParaRPr lang="en-US" altLang="zh-CN" sz="2400" dirty="0">
                <a:solidFill>
                  <a:schemeClr val="bg1"/>
                </a:solidFill>
                <a:cs typeface="+mn-ea"/>
                <a:sym typeface="+mn-lt"/>
              </a:endParaRPr>
            </a:p>
          </p:txBody>
        </p:sp>
        <p:sp>
          <p:nvSpPr>
            <p:cNvPr id="29" name="Freeform 12"/>
            <p:cNvSpPr/>
            <p:nvPr/>
          </p:nvSpPr>
          <p:spPr>
            <a:xfrm>
              <a:off x="1063124"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4"/>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91894" tIns="291894" rIns="291894" bIns="291894" numCol="1" spcCol="1270" anchor="ctr" anchorCtr="0">
              <a:noAutofit/>
            </a:bodyPr>
            <a:lstStyle/>
            <a:p>
              <a:pPr algn="ctr" defTabSz="933450">
                <a:lnSpc>
                  <a:spcPct val="90000"/>
                </a:lnSpc>
                <a:spcAft>
                  <a:spcPct val="35000"/>
                </a:spcAft>
              </a:pPr>
              <a:r>
                <a:rPr lang="zh-CN" altLang="en-US" sz="2400" dirty="0">
                  <a:solidFill>
                    <a:schemeClr val="bg1"/>
                  </a:solidFill>
                  <a:cs typeface="+mn-ea"/>
                  <a:sym typeface="+mn-lt"/>
                </a:rPr>
                <a:t>标题</a:t>
              </a:r>
              <a:endParaRPr lang="en-US" altLang="zh-CN" sz="2400" dirty="0">
                <a:solidFill>
                  <a:schemeClr val="bg1"/>
                </a:solidFill>
                <a:cs typeface="+mn-ea"/>
                <a:sym typeface="+mn-lt"/>
              </a:endParaRPr>
            </a:p>
          </p:txBody>
        </p:sp>
        <p:sp>
          <p:nvSpPr>
            <p:cNvPr id="30" name="TextBox 78"/>
            <p:cNvSpPr txBox="1"/>
            <p:nvPr/>
          </p:nvSpPr>
          <p:spPr>
            <a:xfrm>
              <a:off x="2335762" y="3040254"/>
              <a:ext cx="1968335" cy="1323745"/>
            </a:xfrm>
            <a:prstGeom prst="rect">
              <a:avLst/>
            </a:prstGeom>
            <a:noFill/>
            <a:ln w="3175">
              <a:noFill/>
            </a:ln>
          </p:spPr>
          <p:txBody>
            <a:bodyPr wrap="square" rtlCol="0">
              <a:spAutoFit/>
            </a:bodyPr>
            <a:lstStyle/>
            <a:p>
              <a:pPr algn="ctr"/>
              <a:r>
                <a:rPr lang="en-US" sz="1200" b="1" dirty="0">
                  <a:solidFill>
                    <a:schemeClr val="bg1"/>
                  </a:solidFill>
                  <a:cs typeface="+mn-ea"/>
                  <a:sym typeface="+mn-lt"/>
                </a:rPr>
                <a:t>EXCLUSIVE </a:t>
              </a:r>
            </a:p>
            <a:p>
              <a:pPr algn="ctr"/>
              <a:endParaRPr lang="en-US" sz="1200" b="1" dirty="0">
                <a:solidFill>
                  <a:schemeClr val="bg1"/>
                </a:solidFill>
                <a:cs typeface="+mn-ea"/>
                <a:sym typeface="+mn-lt"/>
              </a:endParaRPr>
            </a:p>
            <a:p>
              <a:pPr algn="ctr"/>
              <a:r>
                <a:rPr lang="en-US" sz="935" dirty="0" err="1">
                  <a:solidFill>
                    <a:schemeClr val="bg1"/>
                  </a:solidFill>
                  <a:cs typeface="+mn-ea"/>
                  <a:sym typeface="+mn-lt"/>
                </a:rPr>
                <a:t>Sed</a:t>
              </a:r>
              <a:r>
                <a:rPr lang="en-US" sz="935" dirty="0">
                  <a:solidFill>
                    <a:schemeClr val="bg1"/>
                  </a:solidFill>
                  <a:cs typeface="+mn-ea"/>
                  <a:sym typeface="+mn-lt"/>
                </a:rPr>
                <a:t> </a:t>
              </a:r>
              <a:r>
                <a:rPr lang="en-US" sz="935" dirty="0" err="1">
                  <a:solidFill>
                    <a:schemeClr val="bg1"/>
                  </a:solidFill>
                  <a:cs typeface="+mn-ea"/>
                  <a:sym typeface="+mn-lt"/>
                </a:rPr>
                <a:t>ut</a:t>
              </a:r>
              <a:r>
                <a:rPr lang="en-US" sz="935" dirty="0">
                  <a:solidFill>
                    <a:schemeClr val="bg1"/>
                  </a:solidFill>
                  <a:cs typeface="+mn-ea"/>
                  <a:sym typeface="+mn-lt"/>
                </a:rPr>
                <a:t> </a:t>
              </a:r>
              <a:r>
                <a:rPr lang="en-US" sz="935" dirty="0" err="1">
                  <a:solidFill>
                    <a:schemeClr val="bg1"/>
                  </a:solidFill>
                  <a:cs typeface="+mn-ea"/>
                  <a:sym typeface="+mn-lt"/>
                </a:rPr>
                <a:t>perspiciatis</a:t>
              </a:r>
              <a:r>
                <a:rPr lang="en-US" sz="935" dirty="0">
                  <a:solidFill>
                    <a:schemeClr val="bg1"/>
                  </a:solidFill>
                  <a:cs typeface="+mn-ea"/>
                  <a:sym typeface="+mn-lt"/>
                </a:rPr>
                <a:t> </a:t>
              </a:r>
              <a:r>
                <a:rPr lang="en-US" sz="935" dirty="0" err="1">
                  <a:solidFill>
                    <a:schemeClr val="bg1"/>
                  </a:solidFill>
                  <a:cs typeface="+mn-ea"/>
                  <a:sym typeface="+mn-lt"/>
                </a:rPr>
                <a:t>unde</a:t>
              </a:r>
              <a:r>
                <a:rPr lang="en-US" sz="935" dirty="0">
                  <a:solidFill>
                    <a:schemeClr val="bg1"/>
                  </a:solidFill>
                  <a:cs typeface="+mn-ea"/>
                  <a:sym typeface="+mn-lt"/>
                </a:rPr>
                <a:t> </a:t>
              </a:r>
              <a:r>
                <a:rPr lang="en-US" sz="935" dirty="0" err="1">
                  <a:solidFill>
                    <a:schemeClr val="bg1"/>
                  </a:solidFill>
                  <a:cs typeface="+mn-ea"/>
                  <a:sym typeface="+mn-lt"/>
                </a:rPr>
                <a:t>omnis</a:t>
              </a:r>
              <a:r>
                <a:rPr lang="en-US" sz="935" dirty="0">
                  <a:solidFill>
                    <a:schemeClr val="bg1"/>
                  </a:solidFill>
                  <a:cs typeface="+mn-ea"/>
                  <a:sym typeface="+mn-lt"/>
                </a:rPr>
                <a:t> </a:t>
              </a:r>
              <a:r>
                <a:rPr lang="en-US" sz="935" dirty="0" err="1">
                  <a:solidFill>
                    <a:schemeClr val="bg1"/>
                  </a:solidFill>
                  <a:cs typeface="+mn-ea"/>
                  <a:sym typeface="+mn-lt"/>
                </a:rPr>
                <a:t>iste</a:t>
              </a:r>
              <a:r>
                <a:rPr lang="en-US" sz="935" dirty="0">
                  <a:solidFill>
                    <a:schemeClr val="bg1"/>
                  </a:solidFill>
                  <a:cs typeface="+mn-ea"/>
                  <a:sym typeface="+mn-lt"/>
                </a:rPr>
                <a:t> </a:t>
              </a:r>
              <a:r>
                <a:rPr lang="en-US" sz="935" dirty="0" err="1">
                  <a:solidFill>
                    <a:schemeClr val="bg1"/>
                  </a:solidFill>
                  <a:cs typeface="+mn-ea"/>
                  <a:sym typeface="+mn-lt"/>
                </a:rPr>
                <a:t>natus</a:t>
              </a:r>
              <a:r>
                <a:rPr lang="en-US" sz="935" dirty="0">
                  <a:solidFill>
                    <a:schemeClr val="bg1"/>
                  </a:solidFill>
                  <a:cs typeface="+mn-ea"/>
                  <a:sym typeface="+mn-lt"/>
                </a:rPr>
                <a:t> error sit </a:t>
              </a:r>
              <a:r>
                <a:rPr lang="en-US" sz="935" dirty="0" err="1">
                  <a:solidFill>
                    <a:schemeClr val="bg1"/>
                  </a:solidFill>
                  <a:cs typeface="+mn-ea"/>
                  <a:sym typeface="+mn-lt"/>
                </a:rPr>
                <a:t>voluptatem</a:t>
              </a:r>
              <a:r>
                <a:rPr lang="en-US" sz="935" dirty="0">
                  <a:solidFill>
                    <a:schemeClr val="bg1"/>
                  </a:solidFill>
                  <a:cs typeface="+mn-ea"/>
                  <a:sym typeface="+mn-lt"/>
                </a:rPr>
                <a:t> </a:t>
              </a:r>
              <a:r>
                <a:rPr lang="en-US" sz="935" dirty="0" err="1">
                  <a:solidFill>
                    <a:schemeClr val="bg1"/>
                  </a:solidFill>
                  <a:cs typeface="+mn-ea"/>
                  <a:sym typeface="+mn-lt"/>
                </a:rPr>
                <a:t>accusantium</a:t>
              </a:r>
              <a:r>
                <a:rPr lang="en-US" sz="935" dirty="0">
                  <a:solidFill>
                    <a:schemeClr val="bg1"/>
                  </a:solidFill>
                  <a:cs typeface="+mn-ea"/>
                  <a:sym typeface="+mn-lt"/>
                </a:rPr>
                <a:t> do</a:t>
              </a:r>
              <a:r>
                <a:rPr lang="zh-CN" altLang="en-US" sz="935" dirty="0">
                  <a:solidFill>
                    <a:schemeClr val="bg1"/>
                  </a:solidFill>
                  <a:cs typeface="+mn-ea"/>
                  <a:sym typeface="+mn-lt"/>
                </a:rPr>
                <a:t>请输入标题内容</a:t>
              </a:r>
              <a:r>
                <a:rPr lang="en-US" sz="935" dirty="0">
                  <a:solidFill>
                    <a:schemeClr val="bg1"/>
                  </a:solidFill>
                  <a:cs typeface="+mn-ea"/>
                  <a:sym typeface="+mn-lt"/>
                </a:rPr>
                <a:t>que </a:t>
              </a:r>
              <a:r>
                <a:rPr lang="en-US" sz="935" dirty="0" err="1">
                  <a:solidFill>
                    <a:schemeClr val="bg1"/>
                  </a:solidFill>
                  <a:cs typeface="+mn-ea"/>
                  <a:sym typeface="+mn-lt"/>
                </a:rPr>
                <a:t>laudantium</a:t>
              </a:r>
              <a:r>
                <a:rPr lang="en-US" sz="935" dirty="0">
                  <a:solidFill>
                    <a:schemeClr val="bg1"/>
                  </a:solidFill>
                  <a:cs typeface="+mn-ea"/>
                  <a:sym typeface="+mn-lt"/>
                </a:rPr>
                <a:t>, </a:t>
              </a:r>
              <a:r>
                <a:rPr lang="en-US" sz="935" dirty="0" err="1">
                  <a:solidFill>
                    <a:schemeClr val="bg1"/>
                  </a:solidFill>
                  <a:cs typeface="+mn-ea"/>
                  <a:sym typeface="+mn-lt"/>
                </a:rPr>
                <a:t>totam</a:t>
              </a:r>
              <a:r>
                <a:rPr lang="en-US" sz="935" dirty="0">
                  <a:solidFill>
                    <a:schemeClr val="bg1"/>
                  </a:solidFill>
                  <a:cs typeface="+mn-ea"/>
                  <a:sym typeface="+mn-lt"/>
                </a:rPr>
                <a:t> rem </a:t>
              </a:r>
              <a:r>
                <a:rPr lang="en-US" sz="935" dirty="0" err="1">
                  <a:solidFill>
                    <a:schemeClr val="bg1"/>
                  </a:solidFill>
                  <a:cs typeface="+mn-ea"/>
                  <a:sym typeface="+mn-lt"/>
                </a:rPr>
                <a:t>aperiam</a:t>
              </a:r>
              <a:r>
                <a:rPr lang="en-US" sz="935" dirty="0">
                  <a:solidFill>
                    <a:schemeClr val="bg1"/>
                  </a:solidFill>
                  <a:cs typeface="+mn-ea"/>
                  <a:sym typeface="+mn-lt"/>
                </a:rPr>
                <a:t>,. </a:t>
              </a:r>
            </a:p>
          </p:txBody>
        </p:sp>
      </p:grpSp>
      <p:sp>
        <p:nvSpPr>
          <p:cNvPr id="31" name="TextBox 54"/>
          <p:cNvSpPr txBox="1"/>
          <p:nvPr/>
        </p:nvSpPr>
        <p:spPr>
          <a:xfrm>
            <a:off x="6243972" y="2249791"/>
            <a:ext cx="553703" cy="706120"/>
          </a:xfrm>
          <a:prstGeom prst="rect">
            <a:avLst/>
          </a:prstGeom>
          <a:noFill/>
        </p:spPr>
        <p:txBody>
          <a:bodyPr wrap="square" lIns="49637" tIns="24818" rIns="49637" bIns="24818" rtlCol="0">
            <a:spAutoFit/>
          </a:bodyPr>
          <a:lstStyle/>
          <a:p>
            <a:r>
              <a:rPr lang="id-ID" sz="4265" dirty="0">
                <a:solidFill>
                  <a:schemeClr val="bg1">
                    <a:lumMod val="50000"/>
                  </a:schemeClr>
                </a:solidFill>
                <a:cs typeface="+mn-ea"/>
                <a:sym typeface="+mn-lt"/>
              </a:rPr>
              <a:t>1</a:t>
            </a:r>
            <a:r>
              <a:rPr lang="en-US" sz="4265" dirty="0">
                <a:solidFill>
                  <a:schemeClr val="bg1">
                    <a:lumMod val="50000"/>
                  </a:schemeClr>
                </a:solidFill>
                <a:cs typeface="+mn-ea"/>
                <a:sym typeface="+mn-lt"/>
              </a:rPr>
              <a:t>.</a:t>
            </a:r>
            <a:endParaRPr lang="id-ID" sz="4265" dirty="0">
              <a:solidFill>
                <a:schemeClr val="bg1">
                  <a:lumMod val="50000"/>
                </a:schemeClr>
              </a:solidFill>
              <a:cs typeface="+mn-ea"/>
              <a:sym typeface="+mn-lt"/>
            </a:endParaRPr>
          </a:p>
        </p:txBody>
      </p:sp>
      <p:sp>
        <p:nvSpPr>
          <p:cNvPr id="32" name="Rectangle 19"/>
          <p:cNvSpPr/>
          <p:nvPr/>
        </p:nvSpPr>
        <p:spPr>
          <a:xfrm>
            <a:off x="6725124" y="2332197"/>
            <a:ext cx="3925620" cy="571161"/>
          </a:xfrm>
          <a:prstGeom prst="rect">
            <a:avLst/>
          </a:prstGeom>
        </p:spPr>
        <p:txBody>
          <a:bodyPr wrap="square" lIns="49637" tIns="24818" rIns="49637" bIns="24818">
            <a:spAutoFit/>
          </a:bodyPr>
          <a:lstStyle/>
          <a:p>
            <a:pPr>
              <a:lnSpc>
                <a:spcPct val="150000"/>
              </a:lnSpc>
            </a:pPr>
            <a:r>
              <a:rPr lang="zh-CN" altLang="en-US" sz="1200" dirty="0">
                <a:solidFill>
                  <a:schemeClr val="bg1">
                    <a:lumMod val="50000"/>
                  </a:schemeClr>
                </a:solidFill>
                <a:cs typeface="+mn-ea"/>
                <a:sym typeface="+mn-lt"/>
              </a:rPr>
              <a:t>在此框中选择粘贴，并选择只保留文字。您的内容打在这后，在此框您的内容打在这里，或者通过复制您的文本后，</a:t>
            </a:r>
            <a:endParaRPr lang="en-US" altLang="zh-CN" sz="1200" dirty="0">
              <a:solidFill>
                <a:schemeClr val="bg1">
                  <a:lumMod val="50000"/>
                </a:schemeClr>
              </a:solidFill>
              <a:cs typeface="+mn-ea"/>
              <a:sym typeface="+mn-lt"/>
            </a:endParaRPr>
          </a:p>
        </p:txBody>
      </p:sp>
      <p:sp>
        <p:nvSpPr>
          <p:cNvPr id="33" name="TextBox 56"/>
          <p:cNvSpPr txBox="1"/>
          <p:nvPr/>
        </p:nvSpPr>
        <p:spPr>
          <a:xfrm>
            <a:off x="6243972" y="3066693"/>
            <a:ext cx="553703" cy="706120"/>
          </a:xfrm>
          <a:prstGeom prst="rect">
            <a:avLst/>
          </a:prstGeom>
          <a:noFill/>
        </p:spPr>
        <p:txBody>
          <a:bodyPr wrap="square" lIns="49637" tIns="24818" rIns="49637" bIns="24818" rtlCol="0">
            <a:spAutoFit/>
          </a:bodyPr>
          <a:lstStyle/>
          <a:p>
            <a:r>
              <a:rPr lang="en-US" sz="4265" dirty="0">
                <a:solidFill>
                  <a:schemeClr val="bg1">
                    <a:lumMod val="50000"/>
                  </a:schemeClr>
                </a:solidFill>
                <a:cs typeface="+mn-ea"/>
                <a:sym typeface="+mn-lt"/>
              </a:rPr>
              <a:t>2.</a:t>
            </a:r>
            <a:endParaRPr lang="id-ID" sz="4265" dirty="0">
              <a:solidFill>
                <a:schemeClr val="bg1">
                  <a:lumMod val="50000"/>
                </a:schemeClr>
              </a:solidFill>
              <a:cs typeface="+mn-ea"/>
              <a:sym typeface="+mn-lt"/>
            </a:endParaRPr>
          </a:p>
        </p:txBody>
      </p:sp>
      <p:sp>
        <p:nvSpPr>
          <p:cNvPr id="34" name="Rectangle 19"/>
          <p:cNvSpPr/>
          <p:nvPr/>
        </p:nvSpPr>
        <p:spPr>
          <a:xfrm>
            <a:off x="6725124" y="3149100"/>
            <a:ext cx="3925620" cy="571161"/>
          </a:xfrm>
          <a:prstGeom prst="rect">
            <a:avLst/>
          </a:prstGeom>
        </p:spPr>
        <p:txBody>
          <a:bodyPr wrap="square" lIns="49637" tIns="24818" rIns="49637" bIns="24818">
            <a:spAutoFit/>
          </a:bodyPr>
          <a:lstStyle/>
          <a:p>
            <a:pPr>
              <a:lnSpc>
                <a:spcPct val="150000"/>
              </a:lnSpc>
            </a:pPr>
            <a:r>
              <a:rPr lang="zh-CN" altLang="en-US" sz="1200" dirty="0">
                <a:solidFill>
                  <a:schemeClr val="bg1">
                    <a:lumMod val="50000"/>
                  </a:schemeClr>
                </a:solidFill>
                <a:cs typeface="+mn-ea"/>
                <a:sym typeface="+mn-lt"/>
              </a:rPr>
              <a:t>在此框中选择粘贴，并选择只保留文字。您的内容打在这后，在此框您的内容打在这里，或者通过复制您的文本后，</a:t>
            </a:r>
            <a:endParaRPr lang="en-US" altLang="zh-CN" sz="1200" dirty="0">
              <a:solidFill>
                <a:schemeClr val="bg1">
                  <a:lumMod val="50000"/>
                </a:schemeClr>
              </a:solidFill>
              <a:cs typeface="+mn-ea"/>
              <a:sym typeface="+mn-lt"/>
            </a:endParaRPr>
          </a:p>
        </p:txBody>
      </p:sp>
      <p:sp>
        <p:nvSpPr>
          <p:cNvPr id="35" name="TextBox 58"/>
          <p:cNvSpPr txBox="1"/>
          <p:nvPr/>
        </p:nvSpPr>
        <p:spPr>
          <a:xfrm>
            <a:off x="6243972" y="3897421"/>
            <a:ext cx="553703" cy="706120"/>
          </a:xfrm>
          <a:prstGeom prst="rect">
            <a:avLst/>
          </a:prstGeom>
          <a:noFill/>
        </p:spPr>
        <p:txBody>
          <a:bodyPr wrap="square" lIns="49637" tIns="24818" rIns="49637" bIns="24818" rtlCol="0">
            <a:spAutoFit/>
          </a:bodyPr>
          <a:lstStyle/>
          <a:p>
            <a:r>
              <a:rPr lang="en-US" sz="4265" dirty="0">
                <a:solidFill>
                  <a:schemeClr val="bg1">
                    <a:lumMod val="50000"/>
                  </a:schemeClr>
                </a:solidFill>
                <a:cs typeface="+mn-ea"/>
                <a:sym typeface="+mn-lt"/>
              </a:rPr>
              <a:t>3.</a:t>
            </a:r>
            <a:endParaRPr lang="id-ID" sz="4265" dirty="0">
              <a:solidFill>
                <a:schemeClr val="bg1">
                  <a:lumMod val="50000"/>
                </a:schemeClr>
              </a:solidFill>
              <a:cs typeface="+mn-ea"/>
              <a:sym typeface="+mn-lt"/>
            </a:endParaRPr>
          </a:p>
        </p:txBody>
      </p:sp>
      <p:sp>
        <p:nvSpPr>
          <p:cNvPr id="36" name="Rectangle 19"/>
          <p:cNvSpPr/>
          <p:nvPr/>
        </p:nvSpPr>
        <p:spPr>
          <a:xfrm>
            <a:off x="6725124" y="3979825"/>
            <a:ext cx="3925620" cy="571161"/>
          </a:xfrm>
          <a:prstGeom prst="rect">
            <a:avLst/>
          </a:prstGeom>
        </p:spPr>
        <p:txBody>
          <a:bodyPr wrap="square" lIns="49637" tIns="24818" rIns="49637" bIns="24818">
            <a:spAutoFit/>
          </a:bodyPr>
          <a:lstStyle/>
          <a:p>
            <a:pPr>
              <a:lnSpc>
                <a:spcPct val="150000"/>
              </a:lnSpc>
            </a:pPr>
            <a:r>
              <a:rPr lang="zh-CN" altLang="en-US" sz="1200" dirty="0">
                <a:solidFill>
                  <a:schemeClr val="bg1">
                    <a:lumMod val="50000"/>
                  </a:schemeClr>
                </a:solidFill>
                <a:cs typeface="+mn-ea"/>
                <a:sym typeface="+mn-lt"/>
              </a:rPr>
              <a:t>在此框中选择粘贴，并选择只保留文字。您的内容打在这后，在此框您的内容打在这里，或者通过复制您的文本后，</a:t>
            </a:r>
            <a:endParaRPr lang="en-US" altLang="zh-CN" sz="1200" dirty="0">
              <a:solidFill>
                <a:schemeClr val="bg1">
                  <a:lumMod val="50000"/>
                </a:schemeClr>
              </a:solidFill>
              <a:cs typeface="+mn-ea"/>
              <a:sym typeface="+mn-lt"/>
            </a:endParaRPr>
          </a:p>
        </p:txBody>
      </p:sp>
      <p:cxnSp>
        <p:nvCxnSpPr>
          <p:cNvPr id="37" name="直接连接符 36"/>
          <p:cNvCxnSpPr/>
          <p:nvPr/>
        </p:nvCxnSpPr>
        <p:spPr>
          <a:xfrm>
            <a:off x="6391368" y="3071981"/>
            <a:ext cx="4259371"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91368" y="3838416"/>
            <a:ext cx="4259371"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sp>
        <p:nvSpPr>
          <p:cNvPr id="39" name="TextBox 58"/>
          <p:cNvSpPr txBox="1"/>
          <p:nvPr/>
        </p:nvSpPr>
        <p:spPr>
          <a:xfrm>
            <a:off x="6243972" y="4739017"/>
            <a:ext cx="553703" cy="706120"/>
          </a:xfrm>
          <a:prstGeom prst="rect">
            <a:avLst/>
          </a:prstGeom>
          <a:noFill/>
        </p:spPr>
        <p:txBody>
          <a:bodyPr wrap="square" lIns="49637" tIns="24818" rIns="49637" bIns="24818" rtlCol="0">
            <a:spAutoFit/>
          </a:bodyPr>
          <a:lstStyle/>
          <a:p>
            <a:r>
              <a:rPr lang="en-US" sz="4265" dirty="0">
                <a:solidFill>
                  <a:schemeClr val="bg1">
                    <a:lumMod val="50000"/>
                  </a:schemeClr>
                </a:solidFill>
                <a:cs typeface="+mn-ea"/>
                <a:sym typeface="+mn-lt"/>
              </a:rPr>
              <a:t>4.</a:t>
            </a:r>
            <a:endParaRPr lang="id-ID" sz="4265" dirty="0">
              <a:solidFill>
                <a:schemeClr val="bg1">
                  <a:lumMod val="50000"/>
                </a:schemeClr>
              </a:solidFill>
              <a:cs typeface="+mn-ea"/>
              <a:sym typeface="+mn-lt"/>
            </a:endParaRPr>
          </a:p>
        </p:txBody>
      </p:sp>
      <p:sp>
        <p:nvSpPr>
          <p:cNvPr id="40" name="Rectangle 19"/>
          <p:cNvSpPr/>
          <p:nvPr/>
        </p:nvSpPr>
        <p:spPr>
          <a:xfrm>
            <a:off x="6725124" y="4843721"/>
            <a:ext cx="3925620" cy="571161"/>
          </a:xfrm>
          <a:prstGeom prst="rect">
            <a:avLst/>
          </a:prstGeom>
        </p:spPr>
        <p:txBody>
          <a:bodyPr wrap="square" lIns="49637" tIns="24818" rIns="49637" bIns="24818">
            <a:spAutoFit/>
          </a:bodyPr>
          <a:lstStyle/>
          <a:p>
            <a:pPr>
              <a:lnSpc>
                <a:spcPct val="150000"/>
              </a:lnSpc>
            </a:pPr>
            <a:r>
              <a:rPr lang="zh-CN" altLang="en-US" sz="1200" dirty="0">
                <a:solidFill>
                  <a:schemeClr val="bg1">
                    <a:lumMod val="50000"/>
                  </a:schemeClr>
                </a:solidFill>
                <a:cs typeface="+mn-ea"/>
                <a:sym typeface="+mn-lt"/>
              </a:rPr>
              <a:t>在此框中选择粘贴，并选择只保留文字。您的内容打在这后，在此框您的内容打在这里，或者通过复制您的文本后，</a:t>
            </a:r>
            <a:endParaRPr lang="en-US" altLang="zh-CN" sz="1200" dirty="0">
              <a:solidFill>
                <a:schemeClr val="bg1">
                  <a:lumMod val="50000"/>
                </a:schemeClr>
              </a:solidFill>
              <a:cs typeface="+mn-ea"/>
              <a:sym typeface="+mn-lt"/>
            </a:endParaRPr>
          </a:p>
        </p:txBody>
      </p:sp>
      <p:cxnSp>
        <p:nvCxnSpPr>
          <p:cNvPr id="41" name="直接连接符 40"/>
          <p:cNvCxnSpPr/>
          <p:nvPr/>
        </p:nvCxnSpPr>
        <p:spPr>
          <a:xfrm>
            <a:off x="6391368" y="4680012"/>
            <a:ext cx="4259371"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ppt_y</p:attrName>
                                        </p:attrNameLst>
                                      </p:cBhvr>
                                      <p:tavLst>
                                        <p:tav tm="0">
                                          <p:val>
                                            <p:strVal val="#ppt_y+#ppt_h*1.125000"/>
                                          </p:val>
                                        </p:tav>
                                        <p:tav tm="100000">
                                          <p:val>
                                            <p:strVal val="#ppt_y"/>
                                          </p:val>
                                        </p:tav>
                                      </p:tavLst>
                                    </p:anim>
                                    <p:animEffect transition="in" filter="wipe(up)">
                                      <p:cBhvr>
                                        <p:cTn id="12" dur="500"/>
                                        <p:tgtEl>
                                          <p:spTgt spid="32"/>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p:tgtEl>
                                          <p:spTgt spid="37"/>
                                        </p:tgtEl>
                                        <p:attrNameLst>
                                          <p:attrName>ppt_y</p:attrName>
                                        </p:attrNameLst>
                                      </p:cBhvr>
                                      <p:tavLst>
                                        <p:tav tm="0">
                                          <p:val>
                                            <p:strVal val="#ppt_y+#ppt_h*1.125000"/>
                                          </p:val>
                                        </p:tav>
                                        <p:tav tm="100000">
                                          <p:val>
                                            <p:strVal val="#ppt_y"/>
                                          </p:val>
                                        </p:tav>
                                      </p:tavLst>
                                    </p:anim>
                                    <p:animEffect transition="in" filter="wipe(up)">
                                      <p:cBhvr>
                                        <p:cTn id="17" dur="500"/>
                                        <p:tgtEl>
                                          <p:spTgt spid="3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500"/>
                                        <p:tgtEl>
                                          <p:spTgt spid="3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up)">
                                      <p:cBhvr>
                                        <p:cTn id="26" dur="500"/>
                                        <p:tgtEl>
                                          <p:spTgt spid="34"/>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p:tgtEl>
                                          <p:spTgt spid="38"/>
                                        </p:tgtEl>
                                        <p:attrNameLst>
                                          <p:attrName>ppt_y</p:attrName>
                                        </p:attrNameLst>
                                      </p:cBhvr>
                                      <p:tavLst>
                                        <p:tav tm="0">
                                          <p:val>
                                            <p:strVal val="#ppt_y+#ppt_h*1.125000"/>
                                          </p:val>
                                        </p:tav>
                                        <p:tav tm="100000">
                                          <p:val>
                                            <p:strVal val="#ppt_y"/>
                                          </p:val>
                                        </p:tav>
                                      </p:tavLst>
                                    </p:anim>
                                    <p:animEffect transition="in" filter="wipe(up)">
                                      <p:cBhvr>
                                        <p:cTn id="31" dur="500"/>
                                        <p:tgtEl>
                                          <p:spTgt spid="38"/>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randombar(horizontal)">
                                      <p:cBhvr>
                                        <p:cTn id="35" dur="500"/>
                                        <p:tgtEl>
                                          <p:spTgt spid="35"/>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ppt_y</p:attrName>
                                        </p:attrNameLst>
                                      </p:cBhvr>
                                      <p:tavLst>
                                        <p:tav tm="0">
                                          <p:val>
                                            <p:strVal val="#ppt_y+#ppt_h*1.125000"/>
                                          </p:val>
                                        </p:tav>
                                        <p:tav tm="100000">
                                          <p:val>
                                            <p:strVal val="#ppt_y"/>
                                          </p:val>
                                        </p:tav>
                                      </p:tavLst>
                                    </p:anim>
                                    <p:animEffect transition="in" filter="wipe(up)">
                                      <p:cBhvr>
                                        <p:cTn id="40" dur="500"/>
                                        <p:tgtEl>
                                          <p:spTgt spid="36"/>
                                        </p:tgtEl>
                                      </p:cBhvr>
                                    </p:animEffect>
                                  </p:childTnLst>
                                </p:cTn>
                              </p:par>
                            </p:childTnLst>
                          </p:cTn>
                        </p:par>
                        <p:par>
                          <p:cTn id="41" fill="hold">
                            <p:stCondLst>
                              <p:cond delay="4000"/>
                            </p:stCondLst>
                            <p:childTnLst>
                              <p:par>
                                <p:cTn id="42" presetID="12" presetClass="entr" presetSubtype="4"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p:tgtEl>
                                          <p:spTgt spid="41"/>
                                        </p:tgtEl>
                                        <p:attrNameLst>
                                          <p:attrName>ppt_y</p:attrName>
                                        </p:attrNameLst>
                                      </p:cBhvr>
                                      <p:tavLst>
                                        <p:tav tm="0">
                                          <p:val>
                                            <p:strVal val="#ppt_y+#ppt_h*1.125000"/>
                                          </p:val>
                                        </p:tav>
                                        <p:tav tm="100000">
                                          <p:val>
                                            <p:strVal val="#ppt_y"/>
                                          </p:val>
                                        </p:tav>
                                      </p:tavLst>
                                    </p:anim>
                                    <p:animEffect transition="in" filter="wipe(up)">
                                      <p:cBhvr>
                                        <p:cTn id="45" dur="500"/>
                                        <p:tgtEl>
                                          <p:spTgt spid="41"/>
                                        </p:tgtEl>
                                      </p:cBhvr>
                                    </p:animEffect>
                                  </p:childTnLst>
                                </p:cTn>
                              </p:par>
                            </p:childTnLst>
                          </p:cTn>
                        </p:par>
                        <p:par>
                          <p:cTn id="46" fill="hold">
                            <p:stCondLst>
                              <p:cond delay="4500"/>
                            </p:stCondLst>
                            <p:childTnLst>
                              <p:par>
                                <p:cTn id="47" presetID="14" presetClass="entr" presetSubtype="1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randombar(horizontal)">
                                      <p:cBhvr>
                                        <p:cTn id="49" dur="500"/>
                                        <p:tgtEl>
                                          <p:spTgt spid="39"/>
                                        </p:tgtEl>
                                      </p:cBhvr>
                                    </p:animEffect>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p:tgtEl>
                                          <p:spTgt spid="40"/>
                                        </p:tgtEl>
                                        <p:attrNameLst>
                                          <p:attrName>ppt_y</p:attrName>
                                        </p:attrNameLst>
                                      </p:cBhvr>
                                      <p:tavLst>
                                        <p:tav tm="0">
                                          <p:val>
                                            <p:strVal val="#ppt_y+#ppt_h*1.125000"/>
                                          </p:val>
                                        </p:tav>
                                        <p:tav tm="100000">
                                          <p:val>
                                            <p:strVal val="#ppt_y"/>
                                          </p:val>
                                        </p:tav>
                                      </p:tavLst>
                                    </p:anim>
                                    <p:animEffect transition="in" filter="wipe(up)">
                                      <p:cBhvr>
                                        <p:cTn id="54" dur="500"/>
                                        <p:tgtEl>
                                          <p:spTgt spid="40"/>
                                        </p:tgtEl>
                                      </p:cBhvr>
                                    </p:animEffect>
                                  </p:childTnLst>
                                </p:cTn>
                              </p:par>
                            </p:childTnLst>
                          </p:cTn>
                        </p:par>
                        <p:par>
                          <p:cTn id="55" fill="hold">
                            <p:stCondLst>
                              <p:cond delay="5500"/>
                            </p:stCondLst>
                            <p:childTnLst>
                              <p:par>
                                <p:cTn id="56" presetID="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0-#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950314" y="2384885"/>
            <a:ext cx="4328892" cy="4473115"/>
            <a:chOff x="6513526" y="1639850"/>
            <a:chExt cx="5049903" cy="5218150"/>
          </a:xfrm>
        </p:grpSpPr>
        <p:sp>
          <p:nvSpPr>
            <p:cNvPr id="32" name="Freeform: Shape 2"/>
            <p:cNvSpPr/>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lstStyle/>
            <a:p>
              <a:pPr algn="ctr"/>
              <a:endParaRPr sz="2400">
                <a:cs typeface="+mn-ea"/>
                <a:sym typeface="+mn-lt"/>
              </a:endParaRPr>
            </a:p>
          </p:txBody>
        </p:sp>
        <p:grpSp>
          <p:nvGrpSpPr>
            <p:cNvPr id="33" name="Group 3"/>
            <p:cNvGrpSpPr/>
            <p:nvPr/>
          </p:nvGrpSpPr>
          <p:grpSpPr>
            <a:xfrm>
              <a:off x="6685154" y="1639850"/>
              <a:ext cx="4779675" cy="3671505"/>
              <a:chOff x="7223605" y="1034167"/>
              <a:chExt cx="4779675" cy="3671505"/>
            </a:xfrm>
            <a:solidFill>
              <a:schemeClr val="accent5">
                <a:alpha val="70000"/>
              </a:schemeClr>
            </a:solidFill>
          </p:grpSpPr>
          <p:sp>
            <p:nvSpPr>
              <p:cNvPr id="78" name="Oval 49"/>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9" name="Oval 50"/>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0" name="Oval 51"/>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1" name="Oval 52"/>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2" name="Oval 53"/>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3" name="Oval 54"/>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4" name="Oval 55"/>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5" name="Oval 56"/>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6" name="Oval 57"/>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4" name="Group 4"/>
            <p:cNvGrpSpPr/>
            <p:nvPr/>
          </p:nvGrpSpPr>
          <p:grpSpPr>
            <a:xfrm>
              <a:off x="6574014" y="1946200"/>
              <a:ext cx="4788017" cy="3731205"/>
              <a:chOff x="7071416" y="1121303"/>
              <a:chExt cx="4788017" cy="3731205"/>
            </a:xfrm>
            <a:solidFill>
              <a:schemeClr val="accent2">
                <a:alpha val="40000"/>
              </a:schemeClr>
            </a:solidFill>
          </p:grpSpPr>
          <p:sp>
            <p:nvSpPr>
              <p:cNvPr id="68" name="Oval 39"/>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9" name="Oval 40"/>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0" name="Oval 41"/>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1" name="Oval 42"/>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2" name="Oval 43"/>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3" name="Oval 44"/>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4" name="Oval 45"/>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5" name="Oval 46"/>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6" name="Oval 47"/>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7" name="Oval 48"/>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5" name="Group 5"/>
            <p:cNvGrpSpPr/>
            <p:nvPr/>
          </p:nvGrpSpPr>
          <p:grpSpPr>
            <a:xfrm>
              <a:off x="7210995" y="2279145"/>
              <a:ext cx="4142805" cy="3446444"/>
              <a:chOff x="7242069" y="1000204"/>
              <a:chExt cx="4142805" cy="3446444"/>
            </a:xfrm>
            <a:solidFill>
              <a:schemeClr val="accent1">
                <a:alpha val="20000"/>
              </a:schemeClr>
            </a:solidFill>
          </p:grpSpPr>
          <p:sp>
            <p:nvSpPr>
              <p:cNvPr id="58" name="Oval 29"/>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9" name="Oval 30"/>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0" name="Oval 31"/>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1" name="Oval 32"/>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2" name="Oval 33"/>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3" name="Oval 34"/>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4" name="Oval 35"/>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5" name="Oval 36"/>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6" name="Oval 37"/>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7" name="Oval 38"/>
              <p:cNvSpPr/>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6" name="Group 6"/>
            <p:cNvGrpSpPr/>
            <p:nvPr/>
          </p:nvGrpSpPr>
          <p:grpSpPr>
            <a:xfrm rot="9000000">
              <a:off x="7380010" y="1811773"/>
              <a:ext cx="3591334" cy="2758680"/>
              <a:chOff x="7223605" y="1034167"/>
              <a:chExt cx="4779675" cy="3671505"/>
            </a:xfrm>
            <a:solidFill>
              <a:schemeClr val="accent4">
                <a:alpha val="70000"/>
              </a:schemeClr>
            </a:solidFill>
          </p:grpSpPr>
          <p:sp>
            <p:nvSpPr>
              <p:cNvPr id="49" name="Oval 20"/>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0" name="Oval 21"/>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1" name="Oval 22"/>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2" name="Oval 23"/>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3" name="Oval 24"/>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4" name="Oval 25"/>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5" name="Oval 26"/>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6" name="Oval 27"/>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7" name="Oval 28"/>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sp>
          <p:nvSpPr>
            <p:cNvPr id="37" name="Oval 7"/>
            <p:cNvSpPr/>
            <p:nvPr/>
          </p:nvSpPr>
          <p:spPr>
            <a:xfrm>
              <a:off x="7498233" y="1881011"/>
              <a:ext cx="1514855" cy="151485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38" name="Oval 8"/>
            <p:cNvSpPr/>
            <p:nvPr/>
          </p:nvSpPr>
          <p:spPr>
            <a:xfrm>
              <a:off x="9449885" y="2141135"/>
              <a:ext cx="1437159" cy="1437159"/>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39" name="Oval 9"/>
            <p:cNvSpPr/>
            <p:nvPr/>
          </p:nvSpPr>
          <p:spPr>
            <a:xfrm>
              <a:off x="6513526" y="3453959"/>
              <a:ext cx="1437159" cy="1437159"/>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40" name="Oval 10"/>
            <p:cNvSpPr/>
            <p:nvPr/>
          </p:nvSpPr>
          <p:spPr>
            <a:xfrm>
              <a:off x="10126270" y="3664860"/>
              <a:ext cx="1437159" cy="1437159"/>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nvGrpSpPr>
            <p:cNvPr id="41" name="Group 11"/>
            <p:cNvGrpSpPr/>
            <p:nvPr/>
          </p:nvGrpSpPr>
          <p:grpSpPr>
            <a:xfrm>
              <a:off x="9937478" y="2603151"/>
              <a:ext cx="500065" cy="470320"/>
              <a:chOff x="4433888" y="4613275"/>
              <a:chExt cx="1147763" cy="1079500"/>
            </a:xfrm>
            <a:solidFill>
              <a:schemeClr val="bg1"/>
            </a:solidFill>
          </p:grpSpPr>
          <p:sp>
            <p:nvSpPr>
              <p:cNvPr id="47" name="Oval 18"/>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8" name="Freeform: Shape 19"/>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sp>
          <p:nvSpPr>
            <p:cNvPr id="42" name="Freeform: Shape 12"/>
            <p:cNvSpPr/>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nvGrpSpPr>
            <p:cNvPr id="43" name="Group 13"/>
            <p:cNvGrpSpPr/>
            <p:nvPr/>
          </p:nvGrpSpPr>
          <p:grpSpPr>
            <a:xfrm>
              <a:off x="6993231" y="3943997"/>
              <a:ext cx="486920" cy="424672"/>
              <a:chOff x="4233863" y="2697163"/>
              <a:chExt cx="1117600" cy="974725"/>
            </a:xfrm>
            <a:solidFill>
              <a:schemeClr val="bg1"/>
            </a:solidFill>
          </p:grpSpPr>
          <p:sp>
            <p:nvSpPr>
              <p:cNvPr id="45" name="Freeform: Shape 16"/>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6" name="Freeform: Shape 17"/>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sp>
          <p:nvSpPr>
            <p:cNvPr id="44" name="Freeform: Shape 14"/>
            <p:cNvSpPr/>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lstStyle/>
            <a:p>
              <a:pPr algn="ctr"/>
              <a:endParaRPr sz="2400">
                <a:cs typeface="+mn-ea"/>
                <a:sym typeface="+mn-lt"/>
              </a:endParaRPr>
            </a:p>
          </p:txBody>
        </p:sp>
      </p:grpSp>
      <p:grpSp>
        <p:nvGrpSpPr>
          <p:cNvPr id="5" name="Group 58"/>
          <p:cNvGrpSpPr/>
          <p:nvPr/>
        </p:nvGrpSpPr>
        <p:grpSpPr>
          <a:xfrm>
            <a:off x="8602070" y="2010679"/>
            <a:ext cx="2749721" cy="3463424"/>
            <a:chOff x="8170814" y="1912116"/>
            <a:chExt cx="2749722" cy="3463424"/>
          </a:xfrm>
        </p:grpSpPr>
        <p:grpSp>
          <p:nvGrpSpPr>
            <p:cNvPr id="20" name="Group 59"/>
            <p:cNvGrpSpPr/>
            <p:nvPr/>
          </p:nvGrpSpPr>
          <p:grpSpPr>
            <a:xfrm>
              <a:off x="8170814" y="1912116"/>
              <a:ext cx="2611177" cy="3463424"/>
              <a:chOff x="1193500" y="1491637"/>
              <a:chExt cx="3761195" cy="3463424"/>
            </a:xfrm>
          </p:grpSpPr>
          <p:grpSp>
            <p:nvGrpSpPr>
              <p:cNvPr id="23" name="Group 62"/>
              <p:cNvGrpSpPr/>
              <p:nvPr/>
            </p:nvGrpSpPr>
            <p:grpSpPr>
              <a:xfrm>
                <a:off x="1193500" y="1491637"/>
                <a:ext cx="3761195" cy="815608"/>
                <a:chOff x="1317257" y="1824875"/>
                <a:chExt cx="3761195" cy="815608"/>
              </a:xfrm>
            </p:grpSpPr>
            <p:sp>
              <p:nvSpPr>
                <p:cNvPr id="30" name="TextBox 69"/>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31" name="Rectangle 70"/>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1"/>
                      </a:solidFill>
                      <a:cs typeface="+mn-ea"/>
                      <a:sym typeface="+mn-lt"/>
                    </a:rPr>
                    <a:t>标题文本预设</a:t>
                  </a:r>
                </a:p>
              </p:txBody>
            </p:sp>
          </p:grpSp>
          <p:grpSp>
            <p:nvGrpSpPr>
              <p:cNvPr id="24" name="Group 63"/>
              <p:cNvGrpSpPr/>
              <p:nvPr/>
            </p:nvGrpSpPr>
            <p:grpSpPr>
              <a:xfrm>
                <a:off x="1193500" y="2815545"/>
                <a:ext cx="3761195" cy="815608"/>
                <a:chOff x="1317257" y="1824875"/>
                <a:chExt cx="3761195" cy="815608"/>
              </a:xfrm>
            </p:grpSpPr>
            <p:sp>
              <p:nvSpPr>
                <p:cNvPr id="28" name="TextBox 67"/>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29" name="Rectangle 68"/>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2"/>
                      </a:solidFill>
                      <a:cs typeface="+mn-ea"/>
                      <a:sym typeface="+mn-lt"/>
                    </a:rPr>
                    <a:t>标题文本预设</a:t>
                  </a:r>
                </a:p>
              </p:txBody>
            </p:sp>
          </p:grpSp>
          <p:grpSp>
            <p:nvGrpSpPr>
              <p:cNvPr id="25" name="Group 64"/>
              <p:cNvGrpSpPr/>
              <p:nvPr/>
            </p:nvGrpSpPr>
            <p:grpSpPr>
              <a:xfrm>
                <a:off x="1193500" y="4139453"/>
                <a:ext cx="3761195" cy="815608"/>
                <a:chOff x="1317257" y="1824875"/>
                <a:chExt cx="3761195" cy="815608"/>
              </a:xfrm>
            </p:grpSpPr>
            <p:sp>
              <p:nvSpPr>
                <p:cNvPr id="26" name="TextBox 6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27" name="Rectangle 66"/>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5"/>
                      </a:solidFill>
                      <a:cs typeface="+mn-ea"/>
                      <a:sym typeface="+mn-lt"/>
                    </a:rPr>
                    <a:t>标题文本预设</a:t>
                  </a:r>
                </a:p>
              </p:txBody>
            </p:sp>
          </p:grpSp>
        </p:grpSp>
        <p:cxnSp>
          <p:nvCxnSpPr>
            <p:cNvPr id="21" name="Straight Connector 6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6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71"/>
          <p:cNvGrpSpPr/>
          <p:nvPr/>
        </p:nvGrpSpPr>
        <p:grpSpPr>
          <a:xfrm>
            <a:off x="914157" y="2010679"/>
            <a:ext cx="2713719" cy="3463424"/>
            <a:chOff x="1307468" y="1697288"/>
            <a:chExt cx="2713719" cy="3463424"/>
          </a:xfrm>
        </p:grpSpPr>
        <p:grpSp>
          <p:nvGrpSpPr>
            <p:cNvPr id="7" name="Group 72"/>
            <p:cNvGrpSpPr/>
            <p:nvPr/>
          </p:nvGrpSpPr>
          <p:grpSpPr>
            <a:xfrm>
              <a:off x="1410010" y="1697288"/>
              <a:ext cx="2611177" cy="3463424"/>
              <a:chOff x="1193500" y="1491637"/>
              <a:chExt cx="3761195" cy="3463424"/>
            </a:xfrm>
          </p:grpSpPr>
          <p:grpSp>
            <p:nvGrpSpPr>
              <p:cNvPr id="11" name="Group 76"/>
              <p:cNvGrpSpPr/>
              <p:nvPr/>
            </p:nvGrpSpPr>
            <p:grpSpPr>
              <a:xfrm>
                <a:off x="1193500" y="1491637"/>
                <a:ext cx="3761195" cy="815608"/>
                <a:chOff x="1317257" y="1824875"/>
                <a:chExt cx="3761195" cy="815608"/>
              </a:xfrm>
            </p:grpSpPr>
            <p:sp>
              <p:nvSpPr>
                <p:cNvPr id="18" name="TextBox 83"/>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9" name="Rectangle 84"/>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1"/>
                      </a:solidFill>
                      <a:cs typeface="+mn-ea"/>
                      <a:sym typeface="+mn-lt"/>
                    </a:rPr>
                    <a:t>标题文本预设</a:t>
                  </a:r>
                </a:p>
              </p:txBody>
            </p:sp>
          </p:grpSp>
          <p:grpSp>
            <p:nvGrpSpPr>
              <p:cNvPr id="12" name="Group 77"/>
              <p:cNvGrpSpPr/>
              <p:nvPr/>
            </p:nvGrpSpPr>
            <p:grpSpPr>
              <a:xfrm>
                <a:off x="1193500" y="2815545"/>
                <a:ext cx="3761195" cy="815608"/>
                <a:chOff x="1317257" y="1824875"/>
                <a:chExt cx="3761195" cy="815608"/>
              </a:xfrm>
            </p:grpSpPr>
            <p:sp>
              <p:nvSpPr>
                <p:cNvPr id="16" name="TextBox 81"/>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7" name="Rectangle 82"/>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2"/>
                      </a:solidFill>
                      <a:cs typeface="+mn-ea"/>
                      <a:sym typeface="+mn-lt"/>
                    </a:rPr>
                    <a:t>标题文本预设</a:t>
                  </a:r>
                </a:p>
              </p:txBody>
            </p:sp>
          </p:grpSp>
          <p:grpSp>
            <p:nvGrpSpPr>
              <p:cNvPr id="13" name="Group 78"/>
              <p:cNvGrpSpPr/>
              <p:nvPr/>
            </p:nvGrpSpPr>
            <p:grpSpPr>
              <a:xfrm>
                <a:off x="1193500" y="4139453"/>
                <a:ext cx="3761195" cy="815608"/>
                <a:chOff x="1317257" y="1824875"/>
                <a:chExt cx="3761195" cy="815608"/>
              </a:xfrm>
            </p:grpSpPr>
            <p:sp>
              <p:nvSpPr>
                <p:cNvPr id="14" name="TextBox 7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5" name="Rectangle 80"/>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5"/>
                      </a:solidFill>
                      <a:cs typeface="+mn-ea"/>
                      <a:sym typeface="+mn-lt"/>
                    </a:rPr>
                    <a:t>标题文本预设</a:t>
                  </a:r>
                </a:p>
              </p:txBody>
            </p:sp>
          </p:grpSp>
        </p:grpSp>
        <p:grpSp>
          <p:nvGrpSpPr>
            <p:cNvPr id="8" name="Group 73"/>
            <p:cNvGrpSpPr/>
            <p:nvPr/>
          </p:nvGrpSpPr>
          <p:grpSpPr>
            <a:xfrm>
              <a:off x="1307468" y="2710116"/>
              <a:ext cx="2448272" cy="1338747"/>
              <a:chOff x="1307468" y="2924944"/>
              <a:chExt cx="2448272" cy="1338747"/>
            </a:xfrm>
          </p:grpSpPr>
          <p:cxnSp>
            <p:nvCxnSpPr>
              <p:cNvPr id="9" name="Straight Connector 7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7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82274" y="1464437"/>
            <a:ext cx="6527007" cy="4351338"/>
          </a:xfrm>
        </p:spPr>
      </p:pic>
      <p:grpSp>
        <p:nvGrpSpPr>
          <p:cNvPr id="31" name="组合 30"/>
          <p:cNvGrpSpPr/>
          <p:nvPr/>
        </p:nvGrpSpPr>
        <p:grpSpPr>
          <a:xfrm>
            <a:off x="7667125" y="2212137"/>
            <a:ext cx="3625418" cy="3077536"/>
            <a:chOff x="13885218" y="225581"/>
            <a:chExt cx="3625418" cy="3077530"/>
          </a:xfrm>
        </p:grpSpPr>
        <p:sp>
          <p:nvSpPr>
            <p:cNvPr id="32" name="矩形 31"/>
            <p:cNvSpPr/>
            <p:nvPr/>
          </p:nvSpPr>
          <p:spPr>
            <a:xfrm>
              <a:off x="13885218" y="994792"/>
              <a:ext cx="3625418" cy="230831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3" name="矩形 32"/>
            <p:cNvSpPr/>
            <p:nvPr/>
          </p:nvSpPr>
          <p:spPr>
            <a:xfrm>
              <a:off x="13957360" y="225581"/>
              <a:ext cx="2050552" cy="36234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pic>
        <p:nvPicPr>
          <p:cNvPr id="3" name="图片 2">
            <a:extLst>
              <a:ext uri="{FF2B5EF4-FFF2-40B4-BE49-F238E27FC236}">
                <a16:creationId xmlns:a16="http://schemas.microsoft.com/office/drawing/2014/main" id="{D6FC050C-4897-4F42-B118-2E2A6DBBB5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5" y="2212137"/>
            <a:ext cx="4467437" cy="3098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6"/>
          <a:srcRect r="42697" b="32743"/>
          <a:stretch>
            <a:fillRect/>
          </a:stretch>
        </p:blipFill>
        <p:spPr>
          <a:xfrm>
            <a:off x="-17780" y="-59055"/>
            <a:ext cx="12529185" cy="6894830"/>
          </a:xfrm>
          <a:prstGeom prst="rect">
            <a:avLst/>
          </a:prstGeom>
        </p:spPr>
      </p:pic>
      <p:sp>
        <p:nvSpPr>
          <p:cNvPr id="2096" name="TextBox 2095"/>
          <p:cNvSpPr txBox="1"/>
          <p:nvPr/>
        </p:nvSpPr>
        <p:spPr>
          <a:xfrm>
            <a:off x="4530507" y="1385037"/>
            <a:ext cx="2400267" cy="501650"/>
          </a:xfrm>
          <a:prstGeom prst="rect">
            <a:avLst/>
          </a:prstGeom>
          <a:noFill/>
        </p:spPr>
        <p:txBody>
          <a:bodyPr wrap="square" rtlCol="0">
            <a:spAutoFit/>
          </a:bodyPr>
          <a:lstStyle/>
          <a:p>
            <a:r>
              <a:rPr lang="zh-CN" altLang="en-US" sz="2665" dirty="0">
                <a:solidFill>
                  <a:schemeClr val="bg1"/>
                </a:solidFill>
                <a:latin typeface="汉仪小麦体简" panose="00020600040101010101" pitchFamily="18" charset="-122"/>
                <a:ea typeface="汉仪小麦体简" panose="00020600040101010101" pitchFamily="18" charset="-122"/>
                <a:cs typeface="+mn-ea"/>
                <a:sym typeface="+mn-lt"/>
              </a:rPr>
              <a:t>第一节</a:t>
            </a:r>
          </a:p>
        </p:txBody>
      </p:sp>
      <p:sp>
        <p:nvSpPr>
          <p:cNvPr id="88" name="TextBox 87"/>
          <p:cNvSpPr txBox="1"/>
          <p:nvPr/>
        </p:nvSpPr>
        <p:spPr>
          <a:xfrm>
            <a:off x="4530507" y="2578069"/>
            <a:ext cx="2400267" cy="501650"/>
          </a:xfrm>
          <a:prstGeom prst="rect">
            <a:avLst/>
          </a:prstGeom>
          <a:noFill/>
        </p:spPr>
        <p:txBody>
          <a:bodyPr wrap="square" rtlCol="0">
            <a:spAutoFit/>
          </a:bodyPr>
          <a:lstStyle/>
          <a:p>
            <a:r>
              <a:rPr lang="zh-CN" altLang="en-US" sz="2665" dirty="0">
                <a:solidFill>
                  <a:schemeClr val="bg1"/>
                </a:solidFill>
                <a:latin typeface="汉仪小麦体简" panose="00020600040101010101" pitchFamily="18" charset="-122"/>
                <a:ea typeface="汉仪小麦体简" panose="00020600040101010101" pitchFamily="18" charset="-122"/>
                <a:cs typeface="+mn-ea"/>
                <a:sym typeface="+mn-lt"/>
              </a:rPr>
              <a:t>第二节</a:t>
            </a:r>
          </a:p>
        </p:txBody>
      </p:sp>
      <p:sp>
        <p:nvSpPr>
          <p:cNvPr id="90" name="TextBox 89"/>
          <p:cNvSpPr txBox="1"/>
          <p:nvPr/>
        </p:nvSpPr>
        <p:spPr>
          <a:xfrm>
            <a:off x="4530507" y="3695208"/>
            <a:ext cx="2400267" cy="501650"/>
          </a:xfrm>
          <a:prstGeom prst="rect">
            <a:avLst/>
          </a:prstGeom>
          <a:noFill/>
        </p:spPr>
        <p:txBody>
          <a:bodyPr wrap="square" rtlCol="0">
            <a:spAutoFit/>
          </a:bodyPr>
          <a:lstStyle/>
          <a:p>
            <a:r>
              <a:rPr lang="zh-CN" altLang="en-US" sz="2665" dirty="0">
                <a:solidFill>
                  <a:schemeClr val="bg1"/>
                </a:solidFill>
                <a:latin typeface="汉仪小麦体简" panose="00020600040101010101" pitchFamily="18" charset="-122"/>
                <a:ea typeface="汉仪小麦体简" panose="00020600040101010101" pitchFamily="18" charset="-122"/>
                <a:cs typeface="+mn-ea"/>
                <a:sym typeface="+mn-lt"/>
              </a:rPr>
              <a:t>第三节</a:t>
            </a:r>
          </a:p>
        </p:txBody>
      </p:sp>
      <p:sp>
        <p:nvSpPr>
          <p:cNvPr id="91" name="TextBox 90"/>
          <p:cNvSpPr txBox="1"/>
          <p:nvPr/>
        </p:nvSpPr>
        <p:spPr>
          <a:xfrm>
            <a:off x="4530507" y="4805731"/>
            <a:ext cx="2400267" cy="501650"/>
          </a:xfrm>
          <a:prstGeom prst="rect">
            <a:avLst/>
          </a:prstGeom>
          <a:noFill/>
        </p:spPr>
        <p:txBody>
          <a:bodyPr wrap="square" rtlCol="0">
            <a:spAutoFit/>
          </a:bodyPr>
          <a:lstStyle/>
          <a:p>
            <a:r>
              <a:rPr lang="zh-CN" altLang="en-US" sz="2665" dirty="0">
                <a:solidFill>
                  <a:schemeClr val="bg1"/>
                </a:solidFill>
                <a:latin typeface="汉仪小麦体简" panose="00020600040101010101" pitchFamily="18" charset="-122"/>
                <a:ea typeface="汉仪小麦体简" panose="00020600040101010101" pitchFamily="18" charset="-122"/>
                <a:cs typeface="+mn-ea"/>
                <a:sym typeface="+mn-lt"/>
              </a:rPr>
              <a:t>第四节</a:t>
            </a:r>
          </a:p>
        </p:txBody>
      </p:sp>
      <p:sp>
        <p:nvSpPr>
          <p:cNvPr id="92" name="TextBox 91"/>
          <p:cNvSpPr txBox="1"/>
          <p:nvPr/>
        </p:nvSpPr>
        <p:spPr>
          <a:xfrm>
            <a:off x="6904990" y="1304290"/>
            <a:ext cx="2795905" cy="501650"/>
          </a:xfrm>
          <a:prstGeom prst="rect">
            <a:avLst/>
          </a:prstGeom>
          <a:noFill/>
        </p:spPr>
        <p:txBody>
          <a:bodyPr wrap="square" rtlCol="0">
            <a:spAutoFit/>
          </a:bodyPr>
          <a:lstStyle/>
          <a:p>
            <a:r>
              <a:rPr lang="zh-CN" altLang="en-US" sz="2665"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93" name="TextBox 92"/>
          <p:cNvSpPr txBox="1"/>
          <p:nvPr/>
        </p:nvSpPr>
        <p:spPr>
          <a:xfrm>
            <a:off x="6891896" y="2475018"/>
            <a:ext cx="2400267" cy="500380"/>
          </a:xfrm>
          <a:prstGeom prst="rect">
            <a:avLst/>
          </a:prstGeom>
          <a:noFill/>
        </p:spPr>
        <p:txBody>
          <a:bodyPr wrap="square" rtlCol="0">
            <a:spAutoFit/>
          </a:bodyPr>
          <a:lstStyle/>
          <a:p>
            <a:r>
              <a:rPr lang="zh-CN" altLang="en-US" sz="2660"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95" name="TextBox 94"/>
          <p:cNvSpPr txBox="1"/>
          <p:nvPr/>
        </p:nvSpPr>
        <p:spPr>
          <a:xfrm>
            <a:off x="6891896" y="3564521"/>
            <a:ext cx="2400267" cy="500380"/>
          </a:xfrm>
          <a:prstGeom prst="rect">
            <a:avLst/>
          </a:prstGeom>
          <a:noFill/>
        </p:spPr>
        <p:txBody>
          <a:bodyPr wrap="square" rtlCol="0">
            <a:spAutoFit/>
          </a:bodyPr>
          <a:lstStyle/>
          <a:p>
            <a:r>
              <a:rPr lang="zh-CN" altLang="en-US" sz="2660"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98" name="TextBox 97"/>
          <p:cNvSpPr txBox="1"/>
          <p:nvPr/>
        </p:nvSpPr>
        <p:spPr>
          <a:xfrm>
            <a:off x="6891687" y="4600240"/>
            <a:ext cx="2400267" cy="500380"/>
          </a:xfrm>
          <a:prstGeom prst="rect">
            <a:avLst/>
          </a:prstGeom>
          <a:noFill/>
        </p:spPr>
        <p:txBody>
          <a:bodyPr wrap="square" rtlCol="0">
            <a:spAutoFit/>
          </a:bodyPr>
          <a:lstStyle/>
          <a:p>
            <a:r>
              <a:rPr lang="zh-CN" altLang="en-US" sz="2660"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2097" name="矩形 2096"/>
          <p:cNvSpPr/>
          <p:nvPr/>
        </p:nvSpPr>
        <p:spPr>
          <a:xfrm>
            <a:off x="6905155" y="1965394"/>
            <a:ext cx="1741182" cy="276999"/>
          </a:xfrm>
          <a:prstGeom prst="rect">
            <a:avLst/>
          </a:prstGeom>
        </p:spPr>
        <p:txBody>
          <a:bodyPr wrap="none">
            <a:spAutoFit/>
          </a:bodyPr>
          <a:lstStyle/>
          <a:p>
            <a:pPr algn="l"/>
            <a:r>
              <a:rPr lang="zh-CN" altLang="en-US" sz="1200" dirty="0">
                <a:solidFill>
                  <a:schemeClr val="bg1"/>
                </a:solidFill>
                <a:latin typeface="汉仪小麦体简" panose="00020600040101010101" pitchFamily="18" charset="-122"/>
                <a:ea typeface="汉仪小麦体简" panose="00020600040101010101" pitchFamily="18" charset="-122"/>
                <a:cs typeface="+mn-ea"/>
                <a:sym typeface="+mn-lt"/>
              </a:rPr>
              <a:t>ADD YOUR TITLE HERE</a:t>
            </a:r>
          </a:p>
        </p:txBody>
      </p:sp>
      <p:sp>
        <p:nvSpPr>
          <p:cNvPr id="105" name="矩形 104"/>
          <p:cNvSpPr/>
          <p:nvPr/>
        </p:nvSpPr>
        <p:spPr>
          <a:xfrm>
            <a:off x="6905155" y="3038617"/>
            <a:ext cx="1741182" cy="276999"/>
          </a:xfrm>
          <a:prstGeom prst="rect">
            <a:avLst/>
          </a:prstGeom>
        </p:spPr>
        <p:txBody>
          <a:bodyPr wrap="none">
            <a:spAutoFit/>
          </a:bodyPr>
          <a:lstStyle/>
          <a:p>
            <a:pPr algn="l"/>
            <a:r>
              <a:rPr lang="zh-CN" altLang="en-US" sz="1200" dirty="0">
                <a:solidFill>
                  <a:schemeClr val="bg1"/>
                </a:solidFill>
                <a:latin typeface="汉仪小麦体简" panose="00020600040101010101" pitchFamily="18" charset="-122"/>
                <a:ea typeface="汉仪小麦体简" panose="00020600040101010101" pitchFamily="18" charset="-122"/>
                <a:cs typeface="+mn-ea"/>
                <a:sym typeface="+mn-lt"/>
              </a:rPr>
              <a:t>ADD YOUR TITLE HERE</a:t>
            </a:r>
          </a:p>
        </p:txBody>
      </p:sp>
      <p:sp>
        <p:nvSpPr>
          <p:cNvPr id="106" name="矩形 105"/>
          <p:cNvSpPr/>
          <p:nvPr/>
        </p:nvSpPr>
        <p:spPr>
          <a:xfrm>
            <a:off x="6905155" y="4103000"/>
            <a:ext cx="1741182" cy="276999"/>
          </a:xfrm>
          <a:prstGeom prst="rect">
            <a:avLst/>
          </a:prstGeom>
        </p:spPr>
        <p:txBody>
          <a:bodyPr wrap="none">
            <a:spAutoFit/>
          </a:bodyPr>
          <a:lstStyle/>
          <a:p>
            <a:pPr algn="l"/>
            <a:r>
              <a:rPr lang="zh-CN" altLang="en-US" sz="1200" dirty="0">
                <a:solidFill>
                  <a:schemeClr val="bg1"/>
                </a:solidFill>
                <a:latin typeface="汉仪小麦体简" panose="00020600040101010101" pitchFamily="18" charset="-122"/>
                <a:ea typeface="汉仪小麦体简" panose="00020600040101010101" pitchFamily="18" charset="-122"/>
                <a:cs typeface="+mn-ea"/>
                <a:sym typeface="+mn-lt"/>
              </a:rPr>
              <a:t>ADD YOUR TITLE HERE</a:t>
            </a:r>
          </a:p>
        </p:txBody>
      </p:sp>
      <p:sp>
        <p:nvSpPr>
          <p:cNvPr id="107" name="矩形 106"/>
          <p:cNvSpPr/>
          <p:nvPr/>
        </p:nvSpPr>
        <p:spPr>
          <a:xfrm>
            <a:off x="6933730" y="5187984"/>
            <a:ext cx="1741182" cy="276999"/>
          </a:xfrm>
          <a:prstGeom prst="rect">
            <a:avLst/>
          </a:prstGeom>
        </p:spPr>
        <p:txBody>
          <a:bodyPr wrap="none">
            <a:spAutoFit/>
          </a:bodyPr>
          <a:lstStyle/>
          <a:p>
            <a:r>
              <a:rPr lang="zh-CN" altLang="en-US" sz="1200" dirty="0">
                <a:solidFill>
                  <a:schemeClr val="bg1"/>
                </a:solidFill>
                <a:latin typeface="汉仪小麦体简" panose="00020600040101010101" pitchFamily="18" charset="-122"/>
                <a:ea typeface="汉仪小麦体简" panose="00020600040101010101" pitchFamily="18" charset="-122"/>
                <a:cs typeface="+mn-ea"/>
                <a:sym typeface="+mn-lt"/>
              </a:rPr>
              <a:t>ADD YOUR TITLE HERE</a:t>
            </a:r>
          </a:p>
        </p:txBody>
      </p:sp>
      <p:grpSp>
        <p:nvGrpSpPr>
          <p:cNvPr id="2107" name="组合 2106"/>
          <p:cNvGrpSpPr/>
          <p:nvPr/>
        </p:nvGrpSpPr>
        <p:grpSpPr>
          <a:xfrm>
            <a:off x="6021323" y="1354710"/>
            <a:ext cx="547712" cy="545875"/>
            <a:chOff x="4316413" y="2320926"/>
            <a:chExt cx="473075" cy="471488"/>
          </a:xfrm>
        </p:grpSpPr>
        <p:sp>
          <p:nvSpPr>
            <p:cNvPr id="2105"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2106" name="Freeform 96"/>
            <p:cNvSpPr/>
            <p:nvPr/>
          </p:nvSpPr>
          <p:spPr bwMode="auto">
            <a:xfrm>
              <a:off x="4472162" y="2402696"/>
              <a:ext cx="217488" cy="307975"/>
            </a:xfrm>
            <a:custGeom>
              <a:avLst/>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213C67"/>
            </a:solidFill>
            <a:ln>
              <a:noFill/>
            </a:ln>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grpSp>
      <p:grpSp>
        <p:nvGrpSpPr>
          <p:cNvPr id="119" name="组合 118"/>
          <p:cNvGrpSpPr/>
          <p:nvPr/>
        </p:nvGrpSpPr>
        <p:grpSpPr>
          <a:xfrm>
            <a:off x="6021323" y="2571872"/>
            <a:ext cx="547712" cy="545875"/>
            <a:chOff x="4316413" y="2320926"/>
            <a:chExt cx="473075" cy="471488"/>
          </a:xfrm>
        </p:grpSpPr>
        <p:sp>
          <p:nvSpPr>
            <p:cNvPr id="120"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121" name="Freeform 96"/>
            <p:cNvSpPr/>
            <p:nvPr/>
          </p:nvSpPr>
          <p:spPr bwMode="auto">
            <a:xfrm>
              <a:off x="4467226" y="2409826"/>
              <a:ext cx="217488" cy="307975"/>
            </a:xfrm>
            <a:custGeom>
              <a:avLst/>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213C67"/>
            </a:solidFill>
            <a:ln>
              <a:noFill/>
            </a:ln>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grpSp>
      <p:grpSp>
        <p:nvGrpSpPr>
          <p:cNvPr id="122" name="组合 121"/>
          <p:cNvGrpSpPr/>
          <p:nvPr/>
        </p:nvGrpSpPr>
        <p:grpSpPr>
          <a:xfrm>
            <a:off x="6026615" y="4793336"/>
            <a:ext cx="547712" cy="545875"/>
            <a:chOff x="4316413" y="2320926"/>
            <a:chExt cx="473075" cy="471488"/>
          </a:xfrm>
        </p:grpSpPr>
        <p:sp>
          <p:nvSpPr>
            <p:cNvPr id="123"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124" name="Freeform 96"/>
            <p:cNvSpPr/>
            <p:nvPr/>
          </p:nvSpPr>
          <p:spPr bwMode="auto">
            <a:xfrm>
              <a:off x="4467226" y="2409826"/>
              <a:ext cx="217488" cy="307975"/>
            </a:xfrm>
            <a:custGeom>
              <a:avLst/>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213C67"/>
            </a:solidFill>
            <a:ln>
              <a:noFill/>
            </a:ln>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grpSp>
      <p:grpSp>
        <p:nvGrpSpPr>
          <p:cNvPr id="125" name="组合 124"/>
          <p:cNvGrpSpPr/>
          <p:nvPr/>
        </p:nvGrpSpPr>
        <p:grpSpPr>
          <a:xfrm>
            <a:off x="6026615" y="3688539"/>
            <a:ext cx="547712" cy="545875"/>
            <a:chOff x="4316413" y="2320926"/>
            <a:chExt cx="473075" cy="471488"/>
          </a:xfrm>
        </p:grpSpPr>
        <p:sp>
          <p:nvSpPr>
            <p:cNvPr id="126"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127" name="Freeform 96"/>
            <p:cNvSpPr/>
            <p:nvPr/>
          </p:nvSpPr>
          <p:spPr bwMode="auto">
            <a:xfrm>
              <a:off x="4467226" y="2409826"/>
              <a:ext cx="217488" cy="307975"/>
            </a:xfrm>
            <a:custGeom>
              <a:avLst/>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213C67"/>
            </a:solidFill>
            <a:ln>
              <a:noFill/>
            </a:ln>
          </p:spPr>
          <p:txBody>
            <a:bodyPr vert="horz" wrap="square" lIns="121920" tIns="60960" rIns="121920" bIns="60960" numCol="1" anchor="t" anchorCtr="0" compatLnSpc="1"/>
            <a:lstStyle/>
            <a:p>
              <a:endParaRPr lang="zh-CN" altLang="en-US" sz="2400">
                <a:solidFill>
                  <a:schemeClr val="bg1"/>
                </a:solidFill>
                <a:latin typeface="汉仪小麦体简" panose="00020600040101010101" pitchFamily="18" charset="-122"/>
                <a:ea typeface="汉仪小麦体简" panose="00020600040101010101" pitchFamily="18" charset="-122"/>
                <a:cs typeface="+mn-ea"/>
                <a:sym typeface="+mn-lt"/>
              </a:endParaRPr>
            </a:p>
          </p:txBody>
        </p:sp>
      </p:grpSp>
      <p:sp>
        <p:nvSpPr>
          <p:cNvPr id="18" name="MH_Others_1"/>
          <p:cNvSpPr txBox="1"/>
          <p:nvPr>
            <p:custDataLst>
              <p:tags r:id="rId2"/>
            </p:custDataLst>
          </p:nvPr>
        </p:nvSpPr>
        <p:spPr>
          <a:xfrm>
            <a:off x="1404962" y="1196578"/>
            <a:ext cx="1231106" cy="3597440"/>
          </a:xfrm>
          <a:prstGeom prst="rect">
            <a:avLst/>
          </a:prstGeom>
          <a:noFill/>
        </p:spPr>
        <p:txBody>
          <a:bodyPr vert="eaVert" wrap="square" lIns="0" tIns="0" rIns="0" bIns="0" rtlCol="0" anchor="ctr" anchorCtr="0">
            <a:spAutoFit/>
          </a:bodyPr>
          <a:lstStyle/>
          <a:p>
            <a:pPr algn="ctr"/>
            <a:r>
              <a:rPr lang="zh-CN" altLang="en-US" sz="8000" b="1" dirty="0">
                <a:solidFill>
                  <a:schemeClr val="bg1"/>
                </a:solidFill>
                <a:latin typeface="汉仪小麦体简" panose="00020600040101010101" pitchFamily="18" charset="-122"/>
                <a:ea typeface="汉仪小麦体简" panose="00020600040101010101" pitchFamily="18" charset="-122"/>
                <a:cs typeface="+mn-ea"/>
                <a:sym typeface="+mn-lt"/>
              </a:rPr>
              <a:t>目录</a:t>
            </a:r>
          </a:p>
        </p:txBody>
      </p:sp>
      <p:sp>
        <p:nvSpPr>
          <p:cNvPr id="19" name="MH_Others_2"/>
          <p:cNvSpPr txBox="1"/>
          <p:nvPr>
            <p:custDataLst>
              <p:tags r:id="rId3"/>
            </p:custDataLst>
          </p:nvPr>
        </p:nvSpPr>
        <p:spPr>
          <a:xfrm rot="5400000">
            <a:off x="-405052" y="2077368"/>
            <a:ext cx="3127879" cy="492125"/>
          </a:xfrm>
          <a:prstGeom prst="rect">
            <a:avLst/>
          </a:prstGeom>
          <a:noFill/>
        </p:spPr>
        <p:txBody>
          <a:bodyPr wrap="square" lIns="0" tIns="0" rIns="0" bIns="0">
            <a:spAutoFit/>
          </a:bodyPr>
          <a:lstStyle/>
          <a:p>
            <a:pPr algn="ctr">
              <a:defRPr/>
            </a:pPr>
            <a:r>
              <a:rPr lang="en-US" altLang="zh-CN" sz="3200" b="1" dirty="0">
                <a:solidFill>
                  <a:schemeClr val="bg1"/>
                </a:solidFill>
                <a:latin typeface="汉仪小麦体简" panose="00020600040101010101" pitchFamily="18" charset="-122"/>
                <a:ea typeface="汉仪小麦体简" panose="00020600040101010101" pitchFamily="18" charset="-122"/>
                <a:cs typeface="+mn-ea"/>
                <a:sym typeface="+mn-lt"/>
              </a:rPr>
              <a:t>CONTENTS</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096"/>
                                        </p:tgtEl>
                                        <p:attrNameLst>
                                          <p:attrName>style.visibility</p:attrName>
                                        </p:attrNameLst>
                                      </p:cBhvr>
                                      <p:to>
                                        <p:strVal val="visible"/>
                                      </p:to>
                                    </p:set>
                                    <p:anim calcmode="lin" valueType="num">
                                      <p:cBhvr additive="base">
                                        <p:cTn id="7" dur="500" fill="hold"/>
                                        <p:tgtEl>
                                          <p:spTgt spid="2096"/>
                                        </p:tgtEl>
                                        <p:attrNameLst>
                                          <p:attrName>ppt_x</p:attrName>
                                        </p:attrNameLst>
                                      </p:cBhvr>
                                      <p:tavLst>
                                        <p:tav tm="0">
                                          <p:val>
                                            <p:strVal val="1+#ppt_w/2"/>
                                          </p:val>
                                        </p:tav>
                                        <p:tav tm="100000">
                                          <p:val>
                                            <p:strVal val="#ppt_x"/>
                                          </p:val>
                                        </p:tav>
                                      </p:tavLst>
                                    </p:anim>
                                    <p:anim calcmode="lin" valueType="num">
                                      <p:cBhvr additive="base">
                                        <p:cTn id="8" dur="500" fill="hold"/>
                                        <p:tgtEl>
                                          <p:spTgt spid="20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fill="hold"/>
                                        <p:tgtEl>
                                          <p:spTgt spid="92"/>
                                        </p:tgtEl>
                                        <p:attrNameLst>
                                          <p:attrName>ppt_x</p:attrName>
                                        </p:attrNameLst>
                                      </p:cBhvr>
                                      <p:tavLst>
                                        <p:tav tm="0">
                                          <p:val>
                                            <p:strVal val="1+#ppt_w/2"/>
                                          </p:val>
                                        </p:tav>
                                        <p:tav tm="100000">
                                          <p:val>
                                            <p:strVal val="#ppt_x"/>
                                          </p:val>
                                        </p:tav>
                                      </p:tavLst>
                                    </p:anim>
                                    <p:anim calcmode="lin" valueType="num">
                                      <p:cBhvr additive="base">
                                        <p:cTn id="13" dur="500" fill="hold"/>
                                        <p:tgtEl>
                                          <p:spTgt spid="9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2097"/>
                                        </p:tgtEl>
                                        <p:attrNameLst>
                                          <p:attrName>style.visibility</p:attrName>
                                        </p:attrNameLst>
                                      </p:cBhvr>
                                      <p:to>
                                        <p:strVal val="visible"/>
                                      </p:to>
                                    </p:set>
                                    <p:anim calcmode="lin" valueType="num">
                                      <p:cBhvr additive="base">
                                        <p:cTn id="17" dur="500" fill="hold"/>
                                        <p:tgtEl>
                                          <p:spTgt spid="2097"/>
                                        </p:tgtEl>
                                        <p:attrNameLst>
                                          <p:attrName>ppt_x</p:attrName>
                                        </p:attrNameLst>
                                      </p:cBhvr>
                                      <p:tavLst>
                                        <p:tav tm="0">
                                          <p:val>
                                            <p:strVal val="1+#ppt_w/2"/>
                                          </p:val>
                                        </p:tav>
                                        <p:tav tm="100000">
                                          <p:val>
                                            <p:strVal val="#ppt_x"/>
                                          </p:val>
                                        </p:tav>
                                      </p:tavLst>
                                    </p:anim>
                                    <p:anim calcmode="lin" valueType="num">
                                      <p:cBhvr additive="base">
                                        <p:cTn id="18" dur="500" fill="hold"/>
                                        <p:tgtEl>
                                          <p:spTgt spid="209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2107"/>
                                        </p:tgtEl>
                                        <p:attrNameLst>
                                          <p:attrName>style.visibility</p:attrName>
                                        </p:attrNameLst>
                                      </p:cBhvr>
                                      <p:to>
                                        <p:strVal val="visible"/>
                                      </p:to>
                                    </p:set>
                                    <p:anim calcmode="lin" valueType="num">
                                      <p:cBhvr additive="base">
                                        <p:cTn id="22" dur="500" fill="hold"/>
                                        <p:tgtEl>
                                          <p:spTgt spid="2107"/>
                                        </p:tgtEl>
                                        <p:attrNameLst>
                                          <p:attrName>ppt_x</p:attrName>
                                        </p:attrNameLst>
                                      </p:cBhvr>
                                      <p:tavLst>
                                        <p:tav tm="0">
                                          <p:val>
                                            <p:strVal val="1+#ppt_w/2"/>
                                          </p:val>
                                        </p:tav>
                                        <p:tav tm="100000">
                                          <p:val>
                                            <p:strVal val="#ppt_x"/>
                                          </p:val>
                                        </p:tav>
                                      </p:tavLst>
                                    </p:anim>
                                    <p:anim calcmode="lin" valueType="num">
                                      <p:cBhvr additive="base">
                                        <p:cTn id="23" dur="500" fill="hold"/>
                                        <p:tgtEl>
                                          <p:spTgt spid="210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1+#ppt_w/2"/>
                                          </p:val>
                                        </p:tav>
                                        <p:tav tm="100000">
                                          <p:val>
                                            <p:strVal val="#ppt_x"/>
                                          </p:val>
                                        </p:tav>
                                      </p:tavLst>
                                    </p:anim>
                                    <p:anim calcmode="lin" valueType="num">
                                      <p:cBhvr additive="base">
                                        <p:cTn id="28" dur="500" fill="hold"/>
                                        <p:tgtEl>
                                          <p:spTgt spid="8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additive="base">
                                        <p:cTn id="32" dur="500" fill="hold"/>
                                        <p:tgtEl>
                                          <p:spTgt spid="93"/>
                                        </p:tgtEl>
                                        <p:attrNameLst>
                                          <p:attrName>ppt_x</p:attrName>
                                        </p:attrNameLst>
                                      </p:cBhvr>
                                      <p:tavLst>
                                        <p:tav tm="0">
                                          <p:val>
                                            <p:strVal val="1+#ppt_w/2"/>
                                          </p:val>
                                        </p:tav>
                                        <p:tav tm="100000">
                                          <p:val>
                                            <p:strVal val="#ppt_x"/>
                                          </p:val>
                                        </p:tav>
                                      </p:tavLst>
                                    </p:anim>
                                    <p:anim calcmode="lin" valueType="num">
                                      <p:cBhvr additive="base">
                                        <p:cTn id="33" dur="500" fill="hold"/>
                                        <p:tgtEl>
                                          <p:spTgt spid="9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 calcmode="lin" valueType="num">
                                      <p:cBhvr additive="base">
                                        <p:cTn id="37" dur="500" fill="hold"/>
                                        <p:tgtEl>
                                          <p:spTgt spid="105"/>
                                        </p:tgtEl>
                                        <p:attrNameLst>
                                          <p:attrName>ppt_x</p:attrName>
                                        </p:attrNameLst>
                                      </p:cBhvr>
                                      <p:tavLst>
                                        <p:tav tm="0">
                                          <p:val>
                                            <p:strVal val="1+#ppt_w/2"/>
                                          </p:val>
                                        </p:tav>
                                        <p:tav tm="100000">
                                          <p:val>
                                            <p:strVal val="#ppt_x"/>
                                          </p:val>
                                        </p:tav>
                                      </p:tavLst>
                                    </p:anim>
                                    <p:anim calcmode="lin" valueType="num">
                                      <p:cBhvr additive="base">
                                        <p:cTn id="38" dur="500" fill="hold"/>
                                        <p:tgtEl>
                                          <p:spTgt spid="10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9"/>
                                        </p:tgtEl>
                                        <p:attrNameLst>
                                          <p:attrName>style.visibility</p:attrName>
                                        </p:attrNameLst>
                                      </p:cBhvr>
                                      <p:to>
                                        <p:strVal val="visible"/>
                                      </p:to>
                                    </p:set>
                                    <p:anim calcmode="lin" valueType="num">
                                      <p:cBhvr additive="base">
                                        <p:cTn id="42" dur="500" fill="hold"/>
                                        <p:tgtEl>
                                          <p:spTgt spid="119"/>
                                        </p:tgtEl>
                                        <p:attrNameLst>
                                          <p:attrName>ppt_x</p:attrName>
                                        </p:attrNameLst>
                                      </p:cBhvr>
                                      <p:tavLst>
                                        <p:tav tm="0">
                                          <p:val>
                                            <p:strVal val="1+#ppt_w/2"/>
                                          </p:val>
                                        </p:tav>
                                        <p:tav tm="100000">
                                          <p:val>
                                            <p:strVal val="#ppt_x"/>
                                          </p:val>
                                        </p:tav>
                                      </p:tavLst>
                                    </p:anim>
                                    <p:anim calcmode="lin" valueType="num">
                                      <p:cBhvr additive="base">
                                        <p:cTn id="43" dur="500" fill="hold"/>
                                        <p:tgtEl>
                                          <p:spTgt spid="11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 calcmode="lin" valueType="num">
                                      <p:cBhvr additive="base">
                                        <p:cTn id="52" dur="500" fill="hold"/>
                                        <p:tgtEl>
                                          <p:spTgt spid="95"/>
                                        </p:tgtEl>
                                        <p:attrNameLst>
                                          <p:attrName>ppt_x</p:attrName>
                                        </p:attrNameLst>
                                      </p:cBhvr>
                                      <p:tavLst>
                                        <p:tav tm="0">
                                          <p:val>
                                            <p:strVal val="1+#ppt_w/2"/>
                                          </p:val>
                                        </p:tav>
                                        <p:tav tm="100000">
                                          <p:val>
                                            <p:strVal val="#ppt_x"/>
                                          </p:val>
                                        </p:tav>
                                      </p:tavLst>
                                    </p:anim>
                                    <p:anim calcmode="lin" valueType="num">
                                      <p:cBhvr additive="base">
                                        <p:cTn id="53" dur="500" fill="hold"/>
                                        <p:tgtEl>
                                          <p:spTgt spid="9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500" fill="hold"/>
                                        <p:tgtEl>
                                          <p:spTgt spid="106"/>
                                        </p:tgtEl>
                                        <p:attrNameLst>
                                          <p:attrName>ppt_x</p:attrName>
                                        </p:attrNameLst>
                                      </p:cBhvr>
                                      <p:tavLst>
                                        <p:tav tm="0">
                                          <p:val>
                                            <p:strVal val="1+#ppt_w/2"/>
                                          </p:val>
                                        </p:tav>
                                        <p:tav tm="100000">
                                          <p:val>
                                            <p:strVal val="#ppt_x"/>
                                          </p:val>
                                        </p:tav>
                                      </p:tavLst>
                                    </p:anim>
                                    <p:anim calcmode="lin" valueType="num">
                                      <p:cBhvr additive="base">
                                        <p:cTn id="58" dur="500" fill="hold"/>
                                        <p:tgtEl>
                                          <p:spTgt spid="106"/>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125"/>
                                        </p:tgtEl>
                                        <p:attrNameLst>
                                          <p:attrName>style.visibility</p:attrName>
                                        </p:attrNameLst>
                                      </p:cBhvr>
                                      <p:to>
                                        <p:strVal val="visible"/>
                                      </p:to>
                                    </p:set>
                                    <p:anim calcmode="lin" valueType="num">
                                      <p:cBhvr additive="base">
                                        <p:cTn id="62" dur="500" fill="hold"/>
                                        <p:tgtEl>
                                          <p:spTgt spid="125"/>
                                        </p:tgtEl>
                                        <p:attrNameLst>
                                          <p:attrName>ppt_x</p:attrName>
                                        </p:attrNameLst>
                                      </p:cBhvr>
                                      <p:tavLst>
                                        <p:tav tm="0">
                                          <p:val>
                                            <p:strVal val="1+#ppt_w/2"/>
                                          </p:val>
                                        </p:tav>
                                        <p:tav tm="100000">
                                          <p:val>
                                            <p:strVal val="#ppt_x"/>
                                          </p:val>
                                        </p:tav>
                                      </p:tavLst>
                                    </p:anim>
                                    <p:anim calcmode="lin" valueType="num">
                                      <p:cBhvr additive="base">
                                        <p:cTn id="63" dur="500" fill="hold"/>
                                        <p:tgtEl>
                                          <p:spTgt spid="12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6"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additive="base">
                                        <p:cTn id="67" dur="500" fill="hold"/>
                                        <p:tgtEl>
                                          <p:spTgt spid="91"/>
                                        </p:tgtEl>
                                        <p:attrNameLst>
                                          <p:attrName>ppt_x</p:attrName>
                                        </p:attrNameLst>
                                      </p:cBhvr>
                                      <p:tavLst>
                                        <p:tav tm="0">
                                          <p:val>
                                            <p:strVal val="1+#ppt_w/2"/>
                                          </p:val>
                                        </p:tav>
                                        <p:tav tm="100000">
                                          <p:val>
                                            <p:strVal val="#ppt_x"/>
                                          </p:val>
                                        </p:tav>
                                      </p:tavLst>
                                    </p:anim>
                                    <p:anim calcmode="lin" valueType="num">
                                      <p:cBhvr additive="base">
                                        <p:cTn id="68" dur="500" fill="hold"/>
                                        <p:tgtEl>
                                          <p:spTgt spid="9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6" fill="hold" grpId="0" nodeType="afterEffect">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cBhvr additive="base">
                                        <p:cTn id="72" dur="500" fill="hold"/>
                                        <p:tgtEl>
                                          <p:spTgt spid="98"/>
                                        </p:tgtEl>
                                        <p:attrNameLst>
                                          <p:attrName>ppt_x</p:attrName>
                                        </p:attrNameLst>
                                      </p:cBhvr>
                                      <p:tavLst>
                                        <p:tav tm="0">
                                          <p:val>
                                            <p:strVal val="1+#ppt_w/2"/>
                                          </p:val>
                                        </p:tav>
                                        <p:tav tm="100000">
                                          <p:val>
                                            <p:strVal val="#ppt_x"/>
                                          </p:val>
                                        </p:tav>
                                      </p:tavLst>
                                    </p:anim>
                                    <p:anim calcmode="lin" valueType="num">
                                      <p:cBhvr additive="base">
                                        <p:cTn id="73" dur="500" fill="hold"/>
                                        <p:tgtEl>
                                          <p:spTgt spid="98"/>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6"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500" fill="hold"/>
                                        <p:tgtEl>
                                          <p:spTgt spid="107"/>
                                        </p:tgtEl>
                                        <p:attrNameLst>
                                          <p:attrName>ppt_x</p:attrName>
                                        </p:attrNameLst>
                                      </p:cBhvr>
                                      <p:tavLst>
                                        <p:tav tm="0">
                                          <p:val>
                                            <p:strVal val="1+#ppt_w/2"/>
                                          </p:val>
                                        </p:tav>
                                        <p:tav tm="100000">
                                          <p:val>
                                            <p:strVal val="#ppt_x"/>
                                          </p:val>
                                        </p:tav>
                                      </p:tavLst>
                                    </p:anim>
                                    <p:anim calcmode="lin" valueType="num">
                                      <p:cBhvr additive="base">
                                        <p:cTn id="78" dur="500" fill="hold"/>
                                        <p:tgtEl>
                                          <p:spTgt spid="10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6" fill="hold" nodeType="afterEffect">
                                  <p:stCondLst>
                                    <p:cond delay="0"/>
                                  </p:stCondLst>
                                  <p:childTnLst>
                                    <p:set>
                                      <p:cBhvr>
                                        <p:cTn id="81" dur="1" fill="hold">
                                          <p:stCondLst>
                                            <p:cond delay="0"/>
                                          </p:stCondLst>
                                        </p:cTn>
                                        <p:tgtEl>
                                          <p:spTgt spid="122"/>
                                        </p:tgtEl>
                                        <p:attrNameLst>
                                          <p:attrName>style.visibility</p:attrName>
                                        </p:attrNameLst>
                                      </p:cBhvr>
                                      <p:to>
                                        <p:strVal val="visible"/>
                                      </p:to>
                                    </p:set>
                                    <p:anim calcmode="lin" valueType="num">
                                      <p:cBhvr additive="base">
                                        <p:cTn id="82" dur="500" fill="hold"/>
                                        <p:tgtEl>
                                          <p:spTgt spid="122"/>
                                        </p:tgtEl>
                                        <p:attrNameLst>
                                          <p:attrName>ppt_x</p:attrName>
                                        </p:attrNameLst>
                                      </p:cBhvr>
                                      <p:tavLst>
                                        <p:tav tm="0">
                                          <p:val>
                                            <p:strVal val="1+#ppt_w/2"/>
                                          </p:val>
                                        </p:tav>
                                        <p:tav tm="100000">
                                          <p:val>
                                            <p:strVal val="#ppt_x"/>
                                          </p:val>
                                        </p:tav>
                                      </p:tavLst>
                                    </p:anim>
                                    <p:anim calcmode="lin" valueType="num">
                                      <p:cBhvr additive="base">
                                        <p:cTn id="83" dur="500" fill="hold"/>
                                        <p:tgtEl>
                                          <p:spTgt spid="12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6" presetClass="entr" presetSubtype="0" fill="hold" grpId="0" nodeType="clickEffect">
                                  <p:stCondLst>
                                    <p:cond delay="0"/>
                                  </p:stCondLst>
                                  <p:iterate type="lt">
                                    <p:tmPct val="10000"/>
                                  </p:iterate>
                                  <p:childTnLst>
                                    <p:set>
                                      <p:cBhvr>
                                        <p:cTn id="87" dur="1" fill="hold">
                                          <p:stCondLst>
                                            <p:cond delay="0"/>
                                          </p:stCondLst>
                                        </p:cTn>
                                        <p:tgtEl>
                                          <p:spTgt spid="18"/>
                                        </p:tgtEl>
                                        <p:attrNameLst>
                                          <p:attrName>style.visibility</p:attrName>
                                        </p:attrNameLst>
                                      </p:cBhvr>
                                      <p:to>
                                        <p:strVal val="visible"/>
                                      </p:to>
                                    </p:set>
                                    <p:anim by="(-#ppt_w*2)" calcmode="lin" valueType="num">
                                      <p:cBhvr rctx="PPT">
                                        <p:cTn id="88" dur="500" autoRev="1" fill="hold">
                                          <p:stCondLst>
                                            <p:cond delay="0"/>
                                          </p:stCondLst>
                                        </p:cTn>
                                        <p:tgtEl>
                                          <p:spTgt spid="18"/>
                                        </p:tgtEl>
                                        <p:attrNameLst>
                                          <p:attrName>ppt_w</p:attrName>
                                        </p:attrNameLst>
                                      </p:cBhvr>
                                    </p:anim>
                                    <p:anim by="(#ppt_w*0.50)" calcmode="lin" valueType="num">
                                      <p:cBhvr>
                                        <p:cTn id="89" dur="500" decel="50000" autoRev="1" fill="hold">
                                          <p:stCondLst>
                                            <p:cond delay="0"/>
                                          </p:stCondLst>
                                        </p:cTn>
                                        <p:tgtEl>
                                          <p:spTgt spid="18"/>
                                        </p:tgtEl>
                                        <p:attrNameLst>
                                          <p:attrName>ppt_x</p:attrName>
                                        </p:attrNameLst>
                                      </p:cBhvr>
                                    </p:anim>
                                    <p:anim from="(-#ppt_h/2)" to="(#ppt_y)" calcmode="lin" valueType="num">
                                      <p:cBhvr>
                                        <p:cTn id="90" dur="1000" fill="hold">
                                          <p:stCondLst>
                                            <p:cond delay="0"/>
                                          </p:stCondLst>
                                        </p:cTn>
                                        <p:tgtEl>
                                          <p:spTgt spid="18"/>
                                        </p:tgtEl>
                                        <p:attrNameLst>
                                          <p:attrName>ppt_y</p:attrName>
                                        </p:attrNameLst>
                                      </p:cBhvr>
                                    </p:anim>
                                    <p:animRot by="21600000">
                                      <p:cBhvr>
                                        <p:cTn id="91" dur="1000" fill="hold">
                                          <p:stCondLst>
                                            <p:cond delay="0"/>
                                          </p:stCondLst>
                                        </p:cTn>
                                        <p:tgtEl>
                                          <p:spTgt spid="18"/>
                                        </p:tgtEl>
                                        <p:attrNameLst>
                                          <p:attrName>r</p:attrName>
                                        </p:attrNameLst>
                                      </p:cBhvr>
                                    </p:animRot>
                                  </p:childTnLst>
                                </p:cTn>
                              </p:par>
                              <p:par>
                                <p:cTn id="92" presetID="56" presetClass="entr" presetSubtype="0" fill="hold" grpId="0" nodeType="withEffect">
                                  <p:stCondLst>
                                    <p:cond delay="0"/>
                                  </p:stCondLst>
                                  <p:iterate type="lt">
                                    <p:tmPct val="10000"/>
                                  </p:iterate>
                                  <p:childTnLst>
                                    <p:set>
                                      <p:cBhvr>
                                        <p:cTn id="93" dur="1" fill="hold">
                                          <p:stCondLst>
                                            <p:cond delay="0"/>
                                          </p:stCondLst>
                                        </p:cTn>
                                        <p:tgtEl>
                                          <p:spTgt spid="19"/>
                                        </p:tgtEl>
                                        <p:attrNameLst>
                                          <p:attrName>style.visibility</p:attrName>
                                        </p:attrNameLst>
                                      </p:cBhvr>
                                      <p:to>
                                        <p:strVal val="visible"/>
                                      </p:to>
                                    </p:set>
                                    <p:anim by="(-#ppt_w*2)" calcmode="lin" valueType="num">
                                      <p:cBhvr rctx="PPT">
                                        <p:cTn id="94" dur="500" autoRev="1" fill="hold">
                                          <p:stCondLst>
                                            <p:cond delay="0"/>
                                          </p:stCondLst>
                                        </p:cTn>
                                        <p:tgtEl>
                                          <p:spTgt spid="19"/>
                                        </p:tgtEl>
                                        <p:attrNameLst>
                                          <p:attrName>ppt_w</p:attrName>
                                        </p:attrNameLst>
                                      </p:cBhvr>
                                    </p:anim>
                                    <p:anim by="(#ppt_w*0.50)" calcmode="lin" valueType="num">
                                      <p:cBhvr>
                                        <p:cTn id="95" dur="500" decel="50000" autoRev="1" fill="hold">
                                          <p:stCondLst>
                                            <p:cond delay="0"/>
                                          </p:stCondLst>
                                        </p:cTn>
                                        <p:tgtEl>
                                          <p:spTgt spid="19"/>
                                        </p:tgtEl>
                                        <p:attrNameLst>
                                          <p:attrName>ppt_x</p:attrName>
                                        </p:attrNameLst>
                                      </p:cBhvr>
                                    </p:anim>
                                    <p:anim from="(-#ppt_h/2)" to="(#ppt_y)" calcmode="lin" valueType="num">
                                      <p:cBhvr>
                                        <p:cTn id="96" dur="1000" fill="hold">
                                          <p:stCondLst>
                                            <p:cond delay="0"/>
                                          </p:stCondLst>
                                        </p:cTn>
                                        <p:tgtEl>
                                          <p:spTgt spid="19"/>
                                        </p:tgtEl>
                                        <p:attrNameLst>
                                          <p:attrName>ppt_y</p:attrName>
                                        </p:attrNameLst>
                                      </p:cBhvr>
                                    </p:anim>
                                    <p:animRot by="21600000">
                                      <p:cBhvr>
                                        <p:cTn id="97"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6" grpId="0"/>
      <p:bldP spid="88" grpId="0"/>
      <p:bldP spid="90" grpId="0"/>
      <p:bldP spid="91" grpId="0"/>
      <p:bldP spid="92" grpId="0"/>
      <p:bldP spid="93" grpId="0"/>
      <p:bldP spid="95" grpId="0"/>
      <p:bldP spid="98" grpId="0"/>
      <p:bldP spid="2097" grpId="0"/>
      <p:bldP spid="105" grpId="0"/>
      <p:bldP spid="106" grpId="0"/>
      <p:bldP spid="10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73207"/>
          <a:stretch>
            <a:fillRect/>
          </a:stretch>
        </p:blipFill>
        <p:spPr>
          <a:xfrm rot="5400000">
            <a:off x="2611120" y="-2649220"/>
            <a:ext cx="6983095" cy="12218035"/>
          </a:xfrm>
          <a:prstGeom prst="rect">
            <a:avLst/>
          </a:prstGeom>
        </p:spPr>
      </p:pic>
      <p:sp>
        <p:nvSpPr>
          <p:cNvPr id="5123" name="Text Box 3"/>
          <p:cNvSpPr>
            <a:spLocks noChangeArrowheads="1"/>
          </p:cNvSpPr>
          <p:nvPr/>
        </p:nvSpPr>
        <p:spPr bwMode="auto">
          <a:xfrm>
            <a:off x="7013575" y="3715385"/>
            <a:ext cx="34112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l"/>
            <a:r>
              <a:rPr lang="zh-CN" altLang="en-US" sz="4000" b="1"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5124" name="矩形 10"/>
          <p:cNvSpPr>
            <a:spLocks noChangeArrowheads="1"/>
          </p:cNvSpPr>
          <p:nvPr/>
        </p:nvSpPr>
        <p:spPr bwMode="auto">
          <a:xfrm>
            <a:off x="7112446" y="3076455"/>
            <a:ext cx="23567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200" dirty="0">
                <a:solidFill>
                  <a:schemeClr val="bg1"/>
                </a:solidFill>
                <a:latin typeface="汉仪小麦体简" panose="00020600040101010101" pitchFamily="18" charset="-122"/>
                <a:ea typeface="汉仪小麦体简" panose="00020600040101010101" pitchFamily="18" charset="-122"/>
                <a:cs typeface="+mn-ea"/>
                <a:sym typeface="+mn-lt"/>
              </a:rPr>
              <a:t>PLEASE  ADD YOUR TITLE HERE</a:t>
            </a:r>
            <a:endParaRPr lang="en-US" altLang="en-US" sz="1200"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5125" name="直接连接符 11"/>
          <p:cNvSpPr>
            <a:spLocks noChangeShapeType="1"/>
          </p:cNvSpPr>
          <p:nvPr/>
        </p:nvSpPr>
        <p:spPr bwMode="auto">
          <a:xfrm flipV="1">
            <a:off x="7145655" y="3571240"/>
            <a:ext cx="2884170" cy="444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19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7" name="Text Box 3"/>
          <p:cNvSpPr>
            <a:spLocks noChangeArrowheads="1"/>
          </p:cNvSpPr>
          <p:nvPr/>
        </p:nvSpPr>
        <p:spPr bwMode="auto">
          <a:xfrm>
            <a:off x="4749897" y="2609293"/>
            <a:ext cx="2201245" cy="210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13100" dirty="0">
                <a:solidFill>
                  <a:schemeClr val="bg1"/>
                </a:solidFill>
                <a:latin typeface="汉仪小麦体简" panose="00020600040101010101" pitchFamily="18" charset="-122"/>
                <a:ea typeface="汉仪小麦体简" panose="00020600040101010101" pitchFamily="18" charset="-122"/>
                <a:cs typeface="+mn-ea"/>
                <a:sym typeface="+mn-lt"/>
              </a:rPr>
              <a:t>04</a:t>
            </a:r>
            <a:endParaRPr lang="en-US" altLang="en-US" sz="13100" b="1"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68324" y="1860518"/>
            <a:ext cx="2969512" cy="2976565"/>
            <a:chOff x="800752" y="1176303"/>
            <a:chExt cx="2227424" cy="2232424"/>
          </a:xfrm>
        </p:grpSpPr>
        <p:grpSp>
          <p:nvGrpSpPr>
            <p:cNvPr id="3" name="组合 2"/>
            <p:cNvGrpSpPr/>
            <p:nvPr/>
          </p:nvGrpSpPr>
          <p:grpSpPr>
            <a:xfrm>
              <a:off x="800752" y="1176303"/>
              <a:ext cx="2227424" cy="2232424"/>
              <a:chOff x="1529375" y="1276859"/>
              <a:chExt cx="2373418" cy="2378746"/>
            </a:xfrm>
          </p:grpSpPr>
          <p:sp>
            <p:nvSpPr>
              <p:cNvPr id="8"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9" name="椭圆 8"/>
              <p:cNvSpPr/>
              <p:nvPr/>
            </p:nvSpPr>
            <p:spPr>
              <a:xfrm>
                <a:off x="1636782" y="1386930"/>
                <a:ext cx="2158604" cy="215860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grpSp>
        <p:sp>
          <p:nvSpPr>
            <p:cNvPr id="4" name="TextBox 3"/>
            <p:cNvSpPr txBox="1"/>
            <p:nvPr/>
          </p:nvSpPr>
          <p:spPr>
            <a:xfrm>
              <a:off x="1546202" y="18444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76%</a:t>
              </a:r>
              <a:endParaRPr lang="zh-CN" altLang="en-US" sz="3200" dirty="0">
                <a:solidFill>
                  <a:schemeClr val="tx1">
                    <a:lumMod val="50000"/>
                    <a:lumOff val="50000"/>
                  </a:schemeClr>
                </a:solidFill>
                <a:cs typeface="+mn-ea"/>
                <a:sym typeface="+mn-lt"/>
              </a:endParaRPr>
            </a:p>
          </p:txBody>
        </p:sp>
        <p:sp>
          <p:nvSpPr>
            <p:cNvPr id="5" name="TextBox 4"/>
            <p:cNvSpPr txBox="1"/>
            <p:nvPr/>
          </p:nvSpPr>
          <p:spPr>
            <a:xfrm>
              <a:off x="1487883" y="22173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28" name="组合 27"/>
          <p:cNvGrpSpPr/>
          <p:nvPr/>
        </p:nvGrpSpPr>
        <p:grpSpPr>
          <a:xfrm>
            <a:off x="1073550" y="4937288"/>
            <a:ext cx="2964287" cy="938016"/>
            <a:chOff x="804672" y="3483883"/>
            <a:chExt cx="2223504" cy="703512"/>
          </a:xfrm>
        </p:grpSpPr>
        <p:sp>
          <p:nvSpPr>
            <p:cNvPr id="6" name="矩形 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7" name="矩形 6"/>
            <p:cNvSpPr/>
            <p:nvPr/>
          </p:nvSpPr>
          <p:spPr>
            <a:xfrm>
              <a:off x="804672" y="3633397"/>
              <a:ext cx="2198213"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或者通过复制您的文本后，在此框中选择粘贴，并选择只保留文字。</a:t>
              </a:r>
            </a:p>
          </p:txBody>
        </p:sp>
      </p:grpSp>
      <p:grpSp>
        <p:nvGrpSpPr>
          <p:cNvPr id="25" name="组合 24"/>
          <p:cNvGrpSpPr/>
          <p:nvPr/>
        </p:nvGrpSpPr>
        <p:grpSpPr>
          <a:xfrm>
            <a:off x="4720408" y="1860516"/>
            <a:ext cx="2835131" cy="2838832"/>
            <a:chOff x="3540169" y="1176303"/>
            <a:chExt cx="2126625" cy="2129124"/>
          </a:xfrm>
        </p:grpSpPr>
        <p:sp>
          <p:nvSpPr>
            <p:cNvPr id="11" name="椭圆 10"/>
            <p:cNvSpPr/>
            <p:nvPr/>
          </p:nvSpPr>
          <p:spPr>
            <a:xfrm>
              <a:off x="3540169" y="1176303"/>
              <a:ext cx="2025824" cy="202582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2"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3" name="TextBox 12"/>
            <p:cNvSpPr txBox="1"/>
            <p:nvPr/>
          </p:nvSpPr>
          <p:spPr>
            <a:xfrm>
              <a:off x="4223097" y="17411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48%</a:t>
              </a:r>
              <a:endParaRPr lang="zh-CN" altLang="en-US" sz="3200" dirty="0">
                <a:solidFill>
                  <a:schemeClr val="tx1">
                    <a:lumMod val="50000"/>
                    <a:lumOff val="50000"/>
                  </a:schemeClr>
                </a:solidFill>
                <a:cs typeface="+mn-ea"/>
                <a:sym typeface="+mn-lt"/>
              </a:endParaRPr>
            </a:p>
          </p:txBody>
        </p:sp>
        <p:sp>
          <p:nvSpPr>
            <p:cNvPr id="14" name="TextBox 13"/>
            <p:cNvSpPr txBox="1"/>
            <p:nvPr/>
          </p:nvSpPr>
          <p:spPr>
            <a:xfrm>
              <a:off x="4134521"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29" name="组合 28"/>
          <p:cNvGrpSpPr/>
          <p:nvPr/>
        </p:nvGrpSpPr>
        <p:grpSpPr>
          <a:xfrm>
            <a:off x="4591249" y="4936211"/>
            <a:ext cx="3060803" cy="938016"/>
            <a:chOff x="3443290" y="3483074"/>
            <a:chExt cx="2295900" cy="703512"/>
          </a:xfrm>
        </p:grpSpPr>
        <p:sp>
          <p:nvSpPr>
            <p:cNvPr id="15" name="矩形 1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6" name="矩形 15"/>
            <p:cNvSpPr/>
            <p:nvPr/>
          </p:nvSpPr>
          <p:spPr>
            <a:xfrm>
              <a:off x="3443290" y="3632588"/>
              <a:ext cx="2295900"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选择粘贴，并选择只保留文字。</a:t>
              </a:r>
            </a:p>
          </p:txBody>
        </p:sp>
      </p:grpSp>
      <p:grpSp>
        <p:nvGrpSpPr>
          <p:cNvPr id="27" name="组合 26"/>
          <p:cNvGrpSpPr/>
          <p:nvPr/>
        </p:nvGrpSpPr>
        <p:grpSpPr>
          <a:xfrm>
            <a:off x="8238105" y="1860516"/>
            <a:ext cx="2829243" cy="2838832"/>
            <a:chOff x="6178788" y="1176303"/>
            <a:chExt cx="2122208" cy="2129124"/>
          </a:xfrm>
        </p:grpSpPr>
        <p:sp>
          <p:nvSpPr>
            <p:cNvPr id="18"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19" name="椭圆 18"/>
            <p:cNvSpPr/>
            <p:nvPr/>
          </p:nvSpPr>
          <p:spPr>
            <a:xfrm>
              <a:off x="6275172" y="1176303"/>
              <a:ext cx="2025824" cy="2025823"/>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20" name="TextBox 19"/>
            <p:cNvSpPr txBox="1"/>
            <p:nvPr/>
          </p:nvSpPr>
          <p:spPr>
            <a:xfrm>
              <a:off x="6958100" y="1741150"/>
              <a:ext cx="754150" cy="438581"/>
            </a:xfrm>
            <a:prstGeom prst="rect">
              <a:avLst/>
            </a:prstGeom>
            <a:noFill/>
          </p:spPr>
          <p:txBody>
            <a:bodyPr wrap="none" rtlCol="0">
              <a:spAutoFit/>
            </a:bodyPr>
            <a:lstStyle/>
            <a:p>
              <a:r>
                <a:rPr lang="en-US" altLang="zh-CN" sz="3200" dirty="0">
                  <a:solidFill>
                    <a:schemeClr val="tx1">
                      <a:lumMod val="50000"/>
                      <a:lumOff val="50000"/>
                    </a:schemeClr>
                  </a:solidFill>
                  <a:cs typeface="+mn-ea"/>
                  <a:sym typeface="+mn-lt"/>
                </a:rPr>
                <a:t>22%</a:t>
              </a:r>
              <a:endParaRPr lang="zh-CN" altLang="en-US" sz="3200" dirty="0">
                <a:solidFill>
                  <a:schemeClr val="tx1">
                    <a:lumMod val="50000"/>
                    <a:lumOff val="50000"/>
                  </a:schemeClr>
                </a:solidFill>
                <a:cs typeface="+mn-ea"/>
                <a:sym typeface="+mn-lt"/>
              </a:endParaRPr>
            </a:p>
          </p:txBody>
        </p:sp>
        <p:sp>
          <p:nvSpPr>
            <p:cNvPr id="21" name="TextBox 20"/>
            <p:cNvSpPr txBox="1"/>
            <p:nvPr/>
          </p:nvSpPr>
          <p:spPr>
            <a:xfrm>
              <a:off x="6894560"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cs typeface="+mn-ea"/>
                  <a:sym typeface="+mn-lt"/>
                </a:rPr>
                <a:t>添加标题</a:t>
              </a:r>
            </a:p>
          </p:txBody>
        </p:sp>
      </p:grpSp>
      <p:grpSp>
        <p:nvGrpSpPr>
          <p:cNvPr id="30" name="组合 29"/>
          <p:cNvGrpSpPr/>
          <p:nvPr/>
        </p:nvGrpSpPr>
        <p:grpSpPr>
          <a:xfrm>
            <a:off x="8268704" y="4939254"/>
            <a:ext cx="2966539" cy="938016"/>
            <a:chOff x="6201738" y="3485358"/>
            <a:chExt cx="2225194" cy="703512"/>
          </a:xfrm>
        </p:grpSpPr>
        <p:sp>
          <p:nvSpPr>
            <p:cNvPr id="22" name="矩形 2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23" name="矩形 22"/>
            <p:cNvSpPr/>
            <p:nvPr/>
          </p:nvSpPr>
          <p:spPr>
            <a:xfrm>
              <a:off x="6201738" y="3634872"/>
              <a:ext cx="2225194" cy="553998"/>
            </a:xfrm>
            <a:prstGeom prst="rect">
              <a:avLst/>
            </a:prstGeom>
          </p:spPr>
          <p:txBody>
            <a:bodyPr wrap="square">
              <a:spAutoFit/>
            </a:bodyPr>
            <a:lstStyle/>
            <a:p>
              <a:pPr lvl="0"/>
              <a:r>
                <a:rPr lang="zh-CN" altLang="en-US" sz="1400" dirty="0">
                  <a:solidFill>
                    <a:schemeClr val="tx1">
                      <a:lumMod val="50000"/>
                      <a:lumOff val="50000"/>
                    </a:schemeClr>
                  </a:solidFill>
                  <a:cs typeface="+mn-ea"/>
                  <a:sym typeface="+mn-lt"/>
                </a:rPr>
                <a:t>您的内容打在这里，</a:t>
              </a:r>
              <a:endParaRPr lang="en-US" altLang="zh-CN" sz="1400" dirty="0">
                <a:solidFill>
                  <a:schemeClr val="tx1">
                    <a:lumMod val="50000"/>
                    <a:lumOff val="50000"/>
                  </a:schemeClr>
                </a:solidFill>
                <a:cs typeface="+mn-ea"/>
                <a:sym typeface="+mn-lt"/>
              </a:endParaRPr>
            </a:p>
            <a:p>
              <a:pPr lvl="0"/>
              <a:r>
                <a:rPr lang="zh-CN" altLang="en-US" sz="1400" dirty="0">
                  <a:solidFill>
                    <a:schemeClr val="tx1">
                      <a:lumMod val="50000"/>
                      <a:lumOff val="50000"/>
                    </a:schemeClr>
                  </a:solidFill>
                  <a:cs typeface="+mn-ea"/>
                  <a:sym typeface="+mn-lt"/>
                </a:rPr>
                <a:t>或者通过复制您的文本后，在此框中选择粘贴，并选择只保留文字。</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360"/>
                                          </p:val>
                                        </p:tav>
                                        <p:tav tm="100000">
                                          <p:val>
                                            <p:fltVal val="0"/>
                                          </p:val>
                                        </p:tav>
                                      </p:tavLst>
                                    </p:anim>
                                    <p:animEffect transition="in" filter="fade">
                                      <p:cBhvr>
                                        <p:cTn id="10" dur="1000"/>
                                        <p:tgtEl>
                                          <p:spTgt spid="24"/>
                                        </p:tgtEl>
                                      </p:cBhvr>
                                    </p:animEffect>
                                  </p:childTnLst>
                                </p:cTn>
                              </p:par>
                              <p:par>
                                <p:cTn id="11" presetID="47" presetClass="entr" presetSubtype="0" fill="hold" nodeType="withEffect">
                                  <p:stCondLst>
                                    <p:cond delay="6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style.rotation</p:attrName>
                                        </p:attrNameLst>
                                      </p:cBhvr>
                                      <p:tavLst>
                                        <p:tav tm="0">
                                          <p:val>
                                            <p:fltVal val="360"/>
                                          </p:val>
                                        </p:tav>
                                        <p:tav tm="100000">
                                          <p:val>
                                            <p:fltVal val="0"/>
                                          </p:val>
                                        </p:tav>
                                      </p:tavLst>
                                    </p:anim>
                                    <p:animEffect transition="in" filter="fade">
                                      <p:cBhvr>
                                        <p:cTn id="21" dur="1000"/>
                                        <p:tgtEl>
                                          <p:spTgt spid="25"/>
                                        </p:tgtEl>
                                      </p:cBhvr>
                                    </p:animEffect>
                                  </p:childTnLst>
                                </p:cTn>
                              </p:par>
                              <p:par>
                                <p:cTn id="22" presetID="47" presetClass="entr" presetSubtype="0" fill="hold" nodeType="withEffect">
                                  <p:stCondLst>
                                    <p:cond delay="16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1000" fill="hold"/>
                                        <p:tgtEl>
                                          <p:spTgt spid="27"/>
                                        </p:tgtEl>
                                        <p:attrNameLst>
                                          <p:attrName>ppt_w</p:attrName>
                                        </p:attrNameLst>
                                      </p:cBhvr>
                                      <p:tavLst>
                                        <p:tav tm="0">
                                          <p:val>
                                            <p:fltVal val="0"/>
                                          </p:val>
                                        </p:tav>
                                        <p:tav tm="100000">
                                          <p:val>
                                            <p:strVal val="#ppt_w"/>
                                          </p:val>
                                        </p:tav>
                                      </p:tavLst>
                                    </p:anim>
                                    <p:anim calcmode="lin" valueType="num">
                                      <p:cBhvr>
                                        <p:cTn id="30" dur="1000" fill="hold"/>
                                        <p:tgtEl>
                                          <p:spTgt spid="27"/>
                                        </p:tgtEl>
                                        <p:attrNameLst>
                                          <p:attrName>ppt_h</p:attrName>
                                        </p:attrNameLst>
                                      </p:cBhvr>
                                      <p:tavLst>
                                        <p:tav tm="0">
                                          <p:val>
                                            <p:fltVal val="0"/>
                                          </p:val>
                                        </p:tav>
                                        <p:tav tm="100000">
                                          <p:val>
                                            <p:strVal val="#ppt_h"/>
                                          </p:val>
                                        </p:tav>
                                      </p:tavLst>
                                    </p:anim>
                                    <p:anim calcmode="lin" valueType="num">
                                      <p:cBhvr>
                                        <p:cTn id="31" dur="1000" fill="hold"/>
                                        <p:tgtEl>
                                          <p:spTgt spid="27"/>
                                        </p:tgtEl>
                                        <p:attrNameLst>
                                          <p:attrName>style.rotation</p:attrName>
                                        </p:attrNameLst>
                                      </p:cBhvr>
                                      <p:tavLst>
                                        <p:tav tm="0">
                                          <p:val>
                                            <p:fltVal val="360"/>
                                          </p:val>
                                        </p:tav>
                                        <p:tav tm="100000">
                                          <p:val>
                                            <p:fltVal val="0"/>
                                          </p:val>
                                        </p:tav>
                                      </p:tavLst>
                                    </p:anim>
                                    <p:animEffect transition="in" filter="fade">
                                      <p:cBhvr>
                                        <p:cTn id="32" dur="1000"/>
                                        <p:tgtEl>
                                          <p:spTgt spid="27"/>
                                        </p:tgtEl>
                                      </p:cBhvr>
                                    </p:animEffect>
                                  </p:childTnLst>
                                </p:cTn>
                              </p:par>
                              <p:par>
                                <p:cTn id="33" presetID="47" presetClass="entr" presetSubtype="0" fill="hold" nodeType="withEffect">
                                  <p:stCondLst>
                                    <p:cond delay="23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950314" y="2384885"/>
            <a:ext cx="4328892" cy="4473115"/>
            <a:chOff x="6513526" y="1639850"/>
            <a:chExt cx="5049903" cy="5218150"/>
          </a:xfrm>
        </p:grpSpPr>
        <p:sp>
          <p:nvSpPr>
            <p:cNvPr id="32" name="Freeform: Shape 2"/>
            <p:cNvSpPr/>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lstStyle/>
            <a:p>
              <a:pPr algn="ctr"/>
              <a:endParaRPr sz="2400">
                <a:cs typeface="+mn-ea"/>
                <a:sym typeface="+mn-lt"/>
              </a:endParaRPr>
            </a:p>
          </p:txBody>
        </p:sp>
        <p:grpSp>
          <p:nvGrpSpPr>
            <p:cNvPr id="33" name="Group 3"/>
            <p:cNvGrpSpPr/>
            <p:nvPr/>
          </p:nvGrpSpPr>
          <p:grpSpPr>
            <a:xfrm>
              <a:off x="6685154" y="1639850"/>
              <a:ext cx="4779675" cy="3671505"/>
              <a:chOff x="7223605" y="1034167"/>
              <a:chExt cx="4779675" cy="3671505"/>
            </a:xfrm>
            <a:solidFill>
              <a:schemeClr val="accent5">
                <a:alpha val="70000"/>
              </a:schemeClr>
            </a:solidFill>
          </p:grpSpPr>
          <p:sp>
            <p:nvSpPr>
              <p:cNvPr id="78" name="Oval 49"/>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9" name="Oval 50"/>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0" name="Oval 51"/>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1" name="Oval 52"/>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2" name="Oval 53"/>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3" name="Oval 54"/>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4" name="Oval 55"/>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5" name="Oval 56"/>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86" name="Oval 57"/>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4" name="Group 4"/>
            <p:cNvGrpSpPr/>
            <p:nvPr/>
          </p:nvGrpSpPr>
          <p:grpSpPr>
            <a:xfrm>
              <a:off x="6574014" y="1946200"/>
              <a:ext cx="4788017" cy="3731205"/>
              <a:chOff x="7071416" y="1121303"/>
              <a:chExt cx="4788017" cy="3731205"/>
            </a:xfrm>
            <a:solidFill>
              <a:schemeClr val="accent2">
                <a:alpha val="40000"/>
              </a:schemeClr>
            </a:solidFill>
          </p:grpSpPr>
          <p:sp>
            <p:nvSpPr>
              <p:cNvPr id="68" name="Oval 39"/>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9" name="Oval 40"/>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0" name="Oval 41"/>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1" name="Oval 42"/>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2" name="Oval 43"/>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3" name="Oval 44"/>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4" name="Oval 45"/>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5" name="Oval 46"/>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6" name="Oval 47"/>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7" name="Oval 48"/>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5" name="Group 5"/>
            <p:cNvGrpSpPr/>
            <p:nvPr/>
          </p:nvGrpSpPr>
          <p:grpSpPr>
            <a:xfrm>
              <a:off x="7210995" y="2279145"/>
              <a:ext cx="4142805" cy="3446444"/>
              <a:chOff x="7242069" y="1000204"/>
              <a:chExt cx="4142805" cy="3446444"/>
            </a:xfrm>
            <a:solidFill>
              <a:schemeClr val="accent1">
                <a:alpha val="20000"/>
              </a:schemeClr>
            </a:solidFill>
          </p:grpSpPr>
          <p:sp>
            <p:nvSpPr>
              <p:cNvPr id="58" name="Oval 29"/>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9" name="Oval 30"/>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0" name="Oval 31"/>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1" name="Oval 32"/>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2" name="Oval 33"/>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3" name="Oval 34"/>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4" name="Oval 35"/>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5" name="Oval 36"/>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6" name="Oval 37"/>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7" name="Oval 38"/>
              <p:cNvSpPr/>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36" name="Group 6"/>
            <p:cNvGrpSpPr/>
            <p:nvPr/>
          </p:nvGrpSpPr>
          <p:grpSpPr>
            <a:xfrm rot="9000000">
              <a:off x="7380010" y="1811773"/>
              <a:ext cx="3591334" cy="2758680"/>
              <a:chOff x="7223605" y="1034167"/>
              <a:chExt cx="4779675" cy="3671505"/>
            </a:xfrm>
            <a:solidFill>
              <a:schemeClr val="accent4">
                <a:alpha val="70000"/>
              </a:schemeClr>
            </a:solidFill>
          </p:grpSpPr>
          <p:sp>
            <p:nvSpPr>
              <p:cNvPr id="49" name="Oval 20"/>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0" name="Oval 21"/>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1" name="Oval 22"/>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2" name="Oval 23"/>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3" name="Oval 24"/>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4" name="Oval 25"/>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5" name="Oval 26"/>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6" name="Oval 27"/>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7" name="Oval 28"/>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sp>
          <p:nvSpPr>
            <p:cNvPr id="37" name="Oval 7"/>
            <p:cNvSpPr/>
            <p:nvPr/>
          </p:nvSpPr>
          <p:spPr>
            <a:xfrm>
              <a:off x="7498233" y="1881011"/>
              <a:ext cx="1514855" cy="151485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38" name="Oval 8"/>
            <p:cNvSpPr/>
            <p:nvPr/>
          </p:nvSpPr>
          <p:spPr>
            <a:xfrm>
              <a:off x="9449885" y="2141135"/>
              <a:ext cx="1437159" cy="1437159"/>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39" name="Oval 9"/>
            <p:cNvSpPr/>
            <p:nvPr/>
          </p:nvSpPr>
          <p:spPr>
            <a:xfrm>
              <a:off x="6513526" y="3453959"/>
              <a:ext cx="1437159" cy="1437159"/>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40" name="Oval 10"/>
            <p:cNvSpPr/>
            <p:nvPr/>
          </p:nvSpPr>
          <p:spPr>
            <a:xfrm>
              <a:off x="10126270" y="3664860"/>
              <a:ext cx="1437159" cy="1437159"/>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nvGrpSpPr>
            <p:cNvPr id="41" name="Group 11"/>
            <p:cNvGrpSpPr/>
            <p:nvPr/>
          </p:nvGrpSpPr>
          <p:grpSpPr>
            <a:xfrm>
              <a:off x="9937478" y="2603151"/>
              <a:ext cx="500065" cy="470320"/>
              <a:chOff x="4433888" y="4613275"/>
              <a:chExt cx="1147763" cy="1079500"/>
            </a:xfrm>
            <a:solidFill>
              <a:schemeClr val="bg1"/>
            </a:solidFill>
          </p:grpSpPr>
          <p:sp>
            <p:nvSpPr>
              <p:cNvPr id="47" name="Oval 18"/>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8" name="Freeform: Shape 19"/>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sp>
          <p:nvSpPr>
            <p:cNvPr id="42" name="Freeform: Shape 12"/>
            <p:cNvSpPr/>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nvGrpSpPr>
            <p:cNvPr id="43" name="Group 13"/>
            <p:cNvGrpSpPr/>
            <p:nvPr/>
          </p:nvGrpSpPr>
          <p:grpSpPr>
            <a:xfrm>
              <a:off x="6993231" y="3943997"/>
              <a:ext cx="486920" cy="424672"/>
              <a:chOff x="4233863" y="2697163"/>
              <a:chExt cx="1117600" cy="974725"/>
            </a:xfrm>
            <a:solidFill>
              <a:schemeClr val="bg1"/>
            </a:solidFill>
          </p:grpSpPr>
          <p:sp>
            <p:nvSpPr>
              <p:cNvPr id="45" name="Freeform: Shape 16"/>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6" name="Freeform: Shape 17"/>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sp>
          <p:nvSpPr>
            <p:cNvPr id="44" name="Freeform: Shape 14"/>
            <p:cNvSpPr/>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lstStyle/>
            <a:p>
              <a:pPr algn="ctr"/>
              <a:endParaRPr sz="2400">
                <a:cs typeface="+mn-ea"/>
                <a:sym typeface="+mn-lt"/>
              </a:endParaRPr>
            </a:p>
          </p:txBody>
        </p:sp>
      </p:grpSp>
      <p:grpSp>
        <p:nvGrpSpPr>
          <p:cNvPr id="5" name="Group 58"/>
          <p:cNvGrpSpPr/>
          <p:nvPr/>
        </p:nvGrpSpPr>
        <p:grpSpPr>
          <a:xfrm>
            <a:off x="8602070" y="2010679"/>
            <a:ext cx="2749721" cy="3463424"/>
            <a:chOff x="8170814" y="1912116"/>
            <a:chExt cx="2749722" cy="3463424"/>
          </a:xfrm>
        </p:grpSpPr>
        <p:grpSp>
          <p:nvGrpSpPr>
            <p:cNvPr id="20" name="Group 59"/>
            <p:cNvGrpSpPr/>
            <p:nvPr/>
          </p:nvGrpSpPr>
          <p:grpSpPr>
            <a:xfrm>
              <a:off x="8170814" y="1912116"/>
              <a:ext cx="2611177" cy="3463424"/>
              <a:chOff x="1193500" y="1491637"/>
              <a:chExt cx="3761195" cy="3463424"/>
            </a:xfrm>
          </p:grpSpPr>
          <p:grpSp>
            <p:nvGrpSpPr>
              <p:cNvPr id="23" name="Group 62"/>
              <p:cNvGrpSpPr/>
              <p:nvPr/>
            </p:nvGrpSpPr>
            <p:grpSpPr>
              <a:xfrm>
                <a:off x="1193500" y="1491637"/>
                <a:ext cx="3761195" cy="815608"/>
                <a:chOff x="1317257" y="1824875"/>
                <a:chExt cx="3761195" cy="815608"/>
              </a:xfrm>
            </p:grpSpPr>
            <p:sp>
              <p:nvSpPr>
                <p:cNvPr id="30" name="TextBox 69"/>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31" name="Rectangle 70"/>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1"/>
                      </a:solidFill>
                      <a:cs typeface="+mn-ea"/>
                      <a:sym typeface="+mn-lt"/>
                    </a:rPr>
                    <a:t>标题文本预设</a:t>
                  </a:r>
                </a:p>
              </p:txBody>
            </p:sp>
          </p:grpSp>
          <p:grpSp>
            <p:nvGrpSpPr>
              <p:cNvPr id="24" name="Group 63"/>
              <p:cNvGrpSpPr/>
              <p:nvPr/>
            </p:nvGrpSpPr>
            <p:grpSpPr>
              <a:xfrm>
                <a:off x="1193500" y="2815545"/>
                <a:ext cx="3761195" cy="815608"/>
                <a:chOff x="1317257" y="1824875"/>
                <a:chExt cx="3761195" cy="815608"/>
              </a:xfrm>
            </p:grpSpPr>
            <p:sp>
              <p:nvSpPr>
                <p:cNvPr id="28" name="TextBox 67"/>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29" name="Rectangle 68"/>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2"/>
                      </a:solidFill>
                      <a:cs typeface="+mn-ea"/>
                      <a:sym typeface="+mn-lt"/>
                    </a:rPr>
                    <a:t>标题文本预设</a:t>
                  </a:r>
                </a:p>
              </p:txBody>
            </p:sp>
          </p:grpSp>
          <p:grpSp>
            <p:nvGrpSpPr>
              <p:cNvPr id="25" name="Group 64"/>
              <p:cNvGrpSpPr/>
              <p:nvPr/>
            </p:nvGrpSpPr>
            <p:grpSpPr>
              <a:xfrm>
                <a:off x="1193500" y="4139453"/>
                <a:ext cx="3761195" cy="815608"/>
                <a:chOff x="1317257" y="1824875"/>
                <a:chExt cx="3761195" cy="815608"/>
              </a:xfrm>
            </p:grpSpPr>
            <p:sp>
              <p:nvSpPr>
                <p:cNvPr id="26" name="TextBox 6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27" name="Rectangle 66"/>
                <p:cNvSpPr/>
                <p:nvPr/>
              </p:nvSpPr>
              <p:spPr>
                <a:xfrm>
                  <a:off x="1317257" y="1824875"/>
                  <a:ext cx="3761195" cy="307777"/>
                </a:xfrm>
                <a:prstGeom prst="rect">
                  <a:avLst/>
                </a:prstGeom>
              </p:spPr>
              <p:txBody>
                <a:bodyPr wrap="none" lIns="0" tIns="0" rIns="0" bIns="0">
                  <a:normAutofit lnSpcReduction="10000"/>
                </a:bodyPr>
                <a:lstStyle/>
                <a:p>
                  <a:pPr algn="r"/>
                  <a:r>
                    <a:rPr lang="zh-CN" altLang="en-US" sz="2135" b="1">
                      <a:solidFill>
                        <a:schemeClr val="accent5"/>
                      </a:solidFill>
                      <a:cs typeface="+mn-ea"/>
                      <a:sym typeface="+mn-lt"/>
                    </a:rPr>
                    <a:t>标题文本预设</a:t>
                  </a:r>
                </a:p>
              </p:txBody>
            </p:sp>
          </p:grpSp>
        </p:grpSp>
        <p:cxnSp>
          <p:nvCxnSpPr>
            <p:cNvPr id="21" name="Straight Connector 6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6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71"/>
          <p:cNvGrpSpPr/>
          <p:nvPr/>
        </p:nvGrpSpPr>
        <p:grpSpPr>
          <a:xfrm>
            <a:off x="914157" y="2010679"/>
            <a:ext cx="2713719" cy="3463424"/>
            <a:chOff x="1307468" y="1697288"/>
            <a:chExt cx="2713719" cy="3463424"/>
          </a:xfrm>
        </p:grpSpPr>
        <p:grpSp>
          <p:nvGrpSpPr>
            <p:cNvPr id="7" name="Group 72"/>
            <p:cNvGrpSpPr/>
            <p:nvPr/>
          </p:nvGrpSpPr>
          <p:grpSpPr>
            <a:xfrm>
              <a:off x="1410010" y="1697288"/>
              <a:ext cx="2611177" cy="3463424"/>
              <a:chOff x="1193500" y="1491637"/>
              <a:chExt cx="3761195" cy="3463424"/>
            </a:xfrm>
          </p:grpSpPr>
          <p:grpSp>
            <p:nvGrpSpPr>
              <p:cNvPr id="11" name="Group 76"/>
              <p:cNvGrpSpPr/>
              <p:nvPr/>
            </p:nvGrpSpPr>
            <p:grpSpPr>
              <a:xfrm>
                <a:off x="1193500" y="1491637"/>
                <a:ext cx="3761195" cy="815608"/>
                <a:chOff x="1317257" y="1824875"/>
                <a:chExt cx="3761195" cy="815608"/>
              </a:xfrm>
            </p:grpSpPr>
            <p:sp>
              <p:nvSpPr>
                <p:cNvPr id="18" name="TextBox 83"/>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9" name="Rectangle 84"/>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1"/>
                      </a:solidFill>
                      <a:cs typeface="+mn-ea"/>
                      <a:sym typeface="+mn-lt"/>
                    </a:rPr>
                    <a:t>标题文本预设</a:t>
                  </a:r>
                </a:p>
              </p:txBody>
            </p:sp>
          </p:grpSp>
          <p:grpSp>
            <p:nvGrpSpPr>
              <p:cNvPr id="12" name="Group 77"/>
              <p:cNvGrpSpPr/>
              <p:nvPr/>
            </p:nvGrpSpPr>
            <p:grpSpPr>
              <a:xfrm>
                <a:off x="1193500" y="2815545"/>
                <a:ext cx="3761195" cy="815608"/>
                <a:chOff x="1317257" y="1824875"/>
                <a:chExt cx="3761195" cy="815608"/>
              </a:xfrm>
            </p:grpSpPr>
            <p:sp>
              <p:nvSpPr>
                <p:cNvPr id="16" name="TextBox 81"/>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7" name="Rectangle 82"/>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2"/>
                      </a:solidFill>
                      <a:cs typeface="+mn-ea"/>
                      <a:sym typeface="+mn-lt"/>
                    </a:rPr>
                    <a:t>标题文本预设</a:t>
                  </a:r>
                </a:p>
              </p:txBody>
            </p:sp>
          </p:grpSp>
          <p:grpSp>
            <p:nvGrpSpPr>
              <p:cNvPr id="13" name="Group 78"/>
              <p:cNvGrpSpPr/>
              <p:nvPr/>
            </p:nvGrpSpPr>
            <p:grpSpPr>
              <a:xfrm>
                <a:off x="1193500" y="4139453"/>
                <a:ext cx="3761195" cy="815608"/>
                <a:chOff x="1317257" y="1824875"/>
                <a:chExt cx="3761195" cy="815608"/>
              </a:xfrm>
            </p:grpSpPr>
            <p:sp>
              <p:nvSpPr>
                <p:cNvPr id="14" name="TextBox 7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5">
                      <a:cs typeface="+mn-ea"/>
                      <a:sym typeface="+mn-lt"/>
                    </a:rPr>
                    <a:t>此部分内容作为文字排版占位显示</a:t>
                  </a:r>
                  <a:br>
                    <a:rPr lang="zh-CN" altLang="en-US" sz="1335">
                      <a:cs typeface="+mn-ea"/>
                      <a:sym typeface="+mn-lt"/>
                    </a:rPr>
                  </a:br>
                  <a:r>
                    <a:rPr lang="zh-CN" altLang="en-US" sz="1335">
                      <a:cs typeface="+mn-ea"/>
                      <a:sym typeface="+mn-lt"/>
                    </a:rPr>
                    <a:t>（建议使用主题字体）</a:t>
                  </a:r>
                </a:p>
              </p:txBody>
            </p:sp>
            <p:sp>
              <p:nvSpPr>
                <p:cNvPr id="15" name="Rectangle 80"/>
                <p:cNvSpPr/>
                <p:nvPr/>
              </p:nvSpPr>
              <p:spPr>
                <a:xfrm>
                  <a:off x="1317257" y="1824875"/>
                  <a:ext cx="3761195" cy="307777"/>
                </a:xfrm>
                <a:prstGeom prst="rect">
                  <a:avLst/>
                </a:prstGeom>
              </p:spPr>
              <p:txBody>
                <a:bodyPr wrap="none" lIns="0" tIns="0" rIns="0" bIns="0">
                  <a:normAutofit lnSpcReduction="10000"/>
                </a:bodyPr>
                <a:lstStyle/>
                <a:p>
                  <a:r>
                    <a:rPr lang="zh-CN" altLang="en-US" sz="2135" b="1">
                      <a:solidFill>
                        <a:schemeClr val="accent5"/>
                      </a:solidFill>
                      <a:cs typeface="+mn-ea"/>
                      <a:sym typeface="+mn-lt"/>
                    </a:rPr>
                    <a:t>标题文本预设</a:t>
                  </a:r>
                </a:p>
              </p:txBody>
            </p:sp>
          </p:grpSp>
        </p:grpSp>
        <p:grpSp>
          <p:nvGrpSpPr>
            <p:cNvPr id="8" name="Group 73"/>
            <p:cNvGrpSpPr/>
            <p:nvPr/>
          </p:nvGrpSpPr>
          <p:grpSpPr>
            <a:xfrm>
              <a:off x="1307468" y="2710116"/>
              <a:ext cx="2448272" cy="1338747"/>
              <a:chOff x="1307468" y="2924944"/>
              <a:chExt cx="2448272" cy="1338747"/>
            </a:xfrm>
          </p:grpSpPr>
          <p:cxnSp>
            <p:nvCxnSpPr>
              <p:cNvPr id="9" name="Straight Connector 7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7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
          <p:cNvGrpSpPr/>
          <p:nvPr/>
        </p:nvGrpSpPr>
        <p:grpSpPr>
          <a:xfrm>
            <a:off x="5231905" y="1232756"/>
            <a:ext cx="2737172" cy="2906696"/>
            <a:chOff x="6290203" y="1210379"/>
            <a:chExt cx="2737172" cy="2906696"/>
          </a:xfrm>
        </p:grpSpPr>
        <p:sp>
          <p:nvSpPr>
            <p:cNvPr id="24" name="Freeform: Shape 4"/>
            <p:cNvSpPr/>
            <p:nvPr/>
          </p:nvSpPr>
          <p:spPr bwMode="auto">
            <a:xfrm rot="2700000">
              <a:off x="7988290" y="3077990"/>
              <a:ext cx="1402709" cy="675461"/>
            </a:xfrm>
            <a:custGeom>
              <a:avLst/>
              <a:gdLst>
                <a:gd name="T0" fmla="*/ 0 w 1273"/>
                <a:gd name="T1" fmla="*/ 0 h 613"/>
                <a:gd name="T2" fmla="*/ 1273 w 1273"/>
                <a:gd name="T3" fmla="*/ 613 h 613"/>
                <a:gd name="T4" fmla="*/ 985 w 1273"/>
                <a:gd name="T5" fmla="*/ 52 h 613"/>
                <a:gd name="T6" fmla="*/ 0 w 1273"/>
                <a:gd name="T7" fmla="*/ 0 h 613"/>
              </a:gdLst>
              <a:ahLst/>
              <a:cxnLst>
                <a:cxn ang="0">
                  <a:pos x="T0" y="T1"/>
                </a:cxn>
                <a:cxn ang="0">
                  <a:pos x="T2" y="T3"/>
                </a:cxn>
                <a:cxn ang="0">
                  <a:pos x="T4" y="T5"/>
                </a:cxn>
                <a:cxn ang="0">
                  <a:pos x="T6" y="T7"/>
                </a:cxn>
              </a:cxnLst>
              <a:rect l="0" t="0" r="r" b="b"/>
              <a:pathLst>
                <a:path w="1273" h="613">
                  <a:moveTo>
                    <a:pt x="0" y="0"/>
                  </a:moveTo>
                  <a:lnTo>
                    <a:pt x="1273" y="613"/>
                  </a:lnTo>
                  <a:lnTo>
                    <a:pt x="985" y="52"/>
                  </a:lnTo>
                  <a:lnTo>
                    <a:pt x="0" y="0"/>
                  </a:lnTo>
                  <a:close/>
                </a:path>
              </a:pathLst>
            </a:custGeom>
            <a:solidFill>
              <a:schemeClr val="accent1">
                <a:lumMod val="60000"/>
                <a:lumOff val="40000"/>
              </a:schemeClr>
            </a:solidFill>
            <a:ln>
              <a:noFill/>
            </a:ln>
          </p:spPr>
          <p:txBody>
            <a:bodyPr anchor="ctr"/>
            <a:lstStyle/>
            <a:p>
              <a:pPr algn="ctr"/>
              <a:endParaRPr sz="2400">
                <a:cs typeface="+mn-ea"/>
                <a:sym typeface="+mn-lt"/>
              </a:endParaRPr>
            </a:p>
          </p:txBody>
        </p:sp>
        <p:sp>
          <p:nvSpPr>
            <p:cNvPr id="25" name="Freeform: Shape 5"/>
            <p:cNvSpPr/>
            <p:nvPr/>
          </p:nvSpPr>
          <p:spPr bwMode="auto">
            <a:xfrm rot="2700000">
              <a:off x="7104069" y="2256328"/>
              <a:ext cx="2402126" cy="776835"/>
            </a:xfrm>
            <a:custGeom>
              <a:avLst/>
              <a:gdLst>
                <a:gd name="T0" fmla="*/ 0 w 2180"/>
                <a:gd name="T1" fmla="*/ 705 h 705"/>
                <a:gd name="T2" fmla="*/ 2180 w 2180"/>
                <a:gd name="T3" fmla="*/ 346 h 705"/>
                <a:gd name="T4" fmla="*/ 1588 w 2180"/>
                <a:gd name="T5" fmla="*/ 0 h 705"/>
                <a:gd name="T6" fmla="*/ 0 w 2180"/>
                <a:gd name="T7" fmla="*/ 705 h 705"/>
              </a:gdLst>
              <a:ahLst/>
              <a:cxnLst>
                <a:cxn ang="0">
                  <a:pos x="T0" y="T1"/>
                </a:cxn>
                <a:cxn ang="0">
                  <a:pos x="T2" y="T3"/>
                </a:cxn>
                <a:cxn ang="0">
                  <a:pos x="T4" y="T5"/>
                </a:cxn>
                <a:cxn ang="0">
                  <a:pos x="T6" y="T7"/>
                </a:cxn>
              </a:cxnLst>
              <a:rect l="0" t="0" r="r" b="b"/>
              <a:pathLst>
                <a:path w="2180" h="705">
                  <a:moveTo>
                    <a:pt x="0" y="705"/>
                  </a:moveTo>
                  <a:lnTo>
                    <a:pt x="2180" y="346"/>
                  </a:lnTo>
                  <a:lnTo>
                    <a:pt x="1588" y="0"/>
                  </a:lnTo>
                  <a:lnTo>
                    <a:pt x="0" y="705"/>
                  </a:lnTo>
                  <a:close/>
                </a:path>
              </a:pathLst>
            </a:custGeom>
            <a:solidFill>
              <a:schemeClr val="accent1"/>
            </a:solidFill>
            <a:ln>
              <a:noFill/>
            </a:ln>
          </p:spPr>
          <p:txBody>
            <a:bodyPr anchor="ctr"/>
            <a:lstStyle/>
            <a:p>
              <a:pPr algn="ctr"/>
              <a:endParaRPr sz="2400">
                <a:cs typeface="+mn-ea"/>
                <a:sym typeface="+mn-lt"/>
              </a:endParaRPr>
            </a:p>
          </p:txBody>
        </p:sp>
        <p:sp>
          <p:nvSpPr>
            <p:cNvPr id="26" name="Freeform: Shape 6"/>
            <p:cNvSpPr/>
            <p:nvPr/>
          </p:nvSpPr>
          <p:spPr bwMode="auto">
            <a:xfrm rot="2700000">
              <a:off x="7156745" y="1974269"/>
              <a:ext cx="1970699" cy="442920"/>
            </a:xfrm>
            <a:custGeom>
              <a:avLst/>
              <a:gdLst>
                <a:gd name="T0" fmla="*/ 0 w 1785"/>
                <a:gd name="T1" fmla="*/ 397 h 397"/>
                <a:gd name="T2" fmla="*/ 1785 w 1785"/>
                <a:gd name="T3" fmla="*/ 34 h 397"/>
                <a:gd name="T4" fmla="*/ 919 w 1785"/>
                <a:gd name="T5" fmla="*/ 0 h 397"/>
                <a:gd name="T6" fmla="*/ 0 w 1785"/>
                <a:gd name="T7" fmla="*/ 397 h 397"/>
                <a:gd name="connsiteX0" fmla="*/ 0 w 9675"/>
                <a:gd name="connsiteY0" fmla="*/ 10000 h 10000"/>
                <a:gd name="connsiteX1" fmla="*/ 9675 w 9675"/>
                <a:gd name="connsiteY1" fmla="*/ 2770 h 10000"/>
                <a:gd name="connsiteX2" fmla="*/ 5148 w 9675"/>
                <a:gd name="connsiteY2" fmla="*/ 0 h 10000"/>
                <a:gd name="connsiteX3" fmla="*/ 0 w 9675"/>
                <a:gd name="connsiteY3" fmla="*/ 10000 h 10000"/>
                <a:gd name="connsiteX0-1" fmla="*/ 0 w 10371"/>
                <a:gd name="connsiteY0-2" fmla="*/ 10000 h 10000"/>
                <a:gd name="connsiteX1-3" fmla="*/ 10371 w 10371"/>
                <a:gd name="connsiteY1-4" fmla="*/ 805 h 10000"/>
                <a:gd name="connsiteX2-5" fmla="*/ 5321 w 10371"/>
                <a:gd name="connsiteY2-6" fmla="*/ 0 h 10000"/>
                <a:gd name="connsiteX3-7" fmla="*/ 0 w 10371"/>
                <a:gd name="connsiteY3-8" fmla="*/ 10000 h 10000"/>
                <a:gd name="connsiteX0-9" fmla="*/ 0 w 10362"/>
                <a:gd name="connsiteY0-10" fmla="*/ 10000 h 10000"/>
                <a:gd name="connsiteX1-11" fmla="*/ 10362 w 10362"/>
                <a:gd name="connsiteY1-12" fmla="*/ 843 h 10000"/>
                <a:gd name="connsiteX2-13" fmla="*/ 5321 w 10362"/>
                <a:gd name="connsiteY2-14" fmla="*/ 0 h 10000"/>
                <a:gd name="connsiteX3-15" fmla="*/ 0 w 10362"/>
                <a:gd name="connsiteY3-16" fmla="*/ 10000 h 10000"/>
                <a:gd name="connsiteX0-17" fmla="*/ 0 w 10362"/>
                <a:gd name="connsiteY0-18" fmla="*/ 10000 h 10000"/>
                <a:gd name="connsiteX1-19" fmla="*/ 10362 w 10362"/>
                <a:gd name="connsiteY1-20" fmla="*/ 843 h 10000"/>
                <a:gd name="connsiteX2-21" fmla="*/ 5321 w 10362"/>
                <a:gd name="connsiteY2-22" fmla="*/ 0 h 10000"/>
                <a:gd name="connsiteX3-23" fmla="*/ 0 w 10362"/>
                <a:gd name="connsiteY3-24" fmla="*/ 10000 h 10000"/>
                <a:gd name="connsiteX0-25" fmla="*/ 0 w 10362"/>
                <a:gd name="connsiteY0-26" fmla="*/ 10000 h 10000"/>
                <a:gd name="connsiteX1-27" fmla="*/ 10362 w 10362"/>
                <a:gd name="connsiteY1-28" fmla="*/ 1221 h 10000"/>
                <a:gd name="connsiteX2-29" fmla="*/ 5321 w 10362"/>
                <a:gd name="connsiteY2-30" fmla="*/ 0 h 10000"/>
                <a:gd name="connsiteX3-31" fmla="*/ 0 w 10362"/>
                <a:gd name="connsiteY3-32" fmla="*/ 10000 h 10000"/>
                <a:gd name="connsiteX0-33" fmla="*/ 0 w 10345"/>
                <a:gd name="connsiteY0-34" fmla="*/ 10000 h 10000"/>
                <a:gd name="connsiteX1-35" fmla="*/ 10345 w 10345"/>
                <a:gd name="connsiteY1-36" fmla="*/ 768 h 10000"/>
                <a:gd name="connsiteX2-37" fmla="*/ 5321 w 10345"/>
                <a:gd name="connsiteY2-38" fmla="*/ 0 h 10000"/>
                <a:gd name="connsiteX3-39" fmla="*/ 0 w 10345"/>
                <a:gd name="connsiteY3-40" fmla="*/ 10000 h 10000"/>
                <a:gd name="connsiteX0-41" fmla="*/ 0 w 10345"/>
                <a:gd name="connsiteY0-42" fmla="*/ 10000 h 10000"/>
                <a:gd name="connsiteX1-43" fmla="*/ 10345 w 10345"/>
                <a:gd name="connsiteY1-44" fmla="*/ 806 h 10000"/>
                <a:gd name="connsiteX2-45" fmla="*/ 5321 w 10345"/>
                <a:gd name="connsiteY2-46" fmla="*/ 0 h 10000"/>
                <a:gd name="connsiteX3-47" fmla="*/ 0 w 10345"/>
                <a:gd name="connsiteY3-48" fmla="*/ 10000 h 10000"/>
                <a:gd name="connsiteX0-49" fmla="*/ 0 w 10371"/>
                <a:gd name="connsiteY0-50" fmla="*/ 10000 h 10000"/>
                <a:gd name="connsiteX1-51" fmla="*/ 10371 w 10371"/>
                <a:gd name="connsiteY1-52" fmla="*/ 1599 h 10000"/>
                <a:gd name="connsiteX2-53" fmla="*/ 5321 w 10371"/>
                <a:gd name="connsiteY2-54" fmla="*/ 0 h 10000"/>
                <a:gd name="connsiteX3-55" fmla="*/ 0 w 10371"/>
                <a:gd name="connsiteY3-56" fmla="*/ 10000 h 10000"/>
                <a:gd name="connsiteX0-57" fmla="*/ 0 w 10354"/>
                <a:gd name="connsiteY0-58" fmla="*/ 10000 h 10000"/>
                <a:gd name="connsiteX1-59" fmla="*/ 10354 w 10354"/>
                <a:gd name="connsiteY1-60" fmla="*/ 806 h 10000"/>
                <a:gd name="connsiteX2-61" fmla="*/ 5321 w 10354"/>
                <a:gd name="connsiteY2-62" fmla="*/ 0 h 10000"/>
                <a:gd name="connsiteX3-63" fmla="*/ 0 w 10354"/>
                <a:gd name="connsiteY3-64" fmla="*/ 10000 h 10000"/>
                <a:gd name="connsiteX0-65" fmla="*/ 0 w 10356"/>
                <a:gd name="connsiteY0-66" fmla="*/ 10000 h 10125"/>
                <a:gd name="connsiteX1-67" fmla="*/ 5420 w 10356"/>
                <a:gd name="connsiteY1-68" fmla="*/ 5932 h 10125"/>
                <a:gd name="connsiteX2-69" fmla="*/ 10354 w 10356"/>
                <a:gd name="connsiteY2-70" fmla="*/ 806 h 10125"/>
                <a:gd name="connsiteX3-71" fmla="*/ 5321 w 10356"/>
                <a:gd name="connsiteY3-72" fmla="*/ 0 h 10125"/>
                <a:gd name="connsiteX4" fmla="*/ 0 w 10356"/>
                <a:gd name="connsiteY4" fmla="*/ 10000 h 10125"/>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10356" h="10125">
                  <a:moveTo>
                    <a:pt x="0" y="10000"/>
                  </a:moveTo>
                  <a:cubicBezTo>
                    <a:pt x="97" y="10812"/>
                    <a:pt x="3694" y="7464"/>
                    <a:pt x="5420" y="5932"/>
                  </a:cubicBezTo>
                  <a:cubicBezTo>
                    <a:pt x="7146" y="4400"/>
                    <a:pt x="10451" y="1618"/>
                    <a:pt x="10354" y="806"/>
                  </a:cubicBezTo>
                  <a:lnTo>
                    <a:pt x="5321" y="0"/>
                  </a:lnTo>
                  <a:lnTo>
                    <a:pt x="0" y="10000"/>
                  </a:lnTo>
                  <a:close/>
                </a:path>
              </a:pathLst>
            </a:custGeom>
            <a:solidFill>
              <a:schemeClr val="accent1"/>
            </a:solidFill>
            <a:ln>
              <a:noFill/>
            </a:ln>
          </p:spPr>
          <p:txBody>
            <a:bodyPr anchor="ctr"/>
            <a:lstStyle/>
            <a:p>
              <a:pPr algn="ctr"/>
              <a:endParaRPr sz="2400">
                <a:cs typeface="+mn-ea"/>
                <a:sym typeface="+mn-lt"/>
              </a:endParaRPr>
            </a:p>
          </p:txBody>
        </p:sp>
        <p:sp>
          <p:nvSpPr>
            <p:cNvPr id="27" name="Freeform: Shape 7"/>
            <p:cNvSpPr/>
            <p:nvPr/>
          </p:nvSpPr>
          <p:spPr bwMode="auto">
            <a:xfrm rot="2700000">
              <a:off x="6881080" y="1893763"/>
              <a:ext cx="1966878" cy="1153683"/>
            </a:xfrm>
            <a:custGeom>
              <a:avLst/>
              <a:gdLst>
                <a:gd name="T0" fmla="*/ 395 w 1785"/>
                <a:gd name="T1" fmla="*/ 1047 h 1047"/>
                <a:gd name="T2" fmla="*/ 1785 w 1785"/>
                <a:gd name="T3" fmla="*/ 0 h 1047"/>
                <a:gd name="T4" fmla="*/ 0 w 1785"/>
                <a:gd name="T5" fmla="*/ 363 h 1047"/>
                <a:gd name="T6" fmla="*/ 395 w 1785"/>
                <a:gd name="T7" fmla="*/ 1047 h 1047"/>
              </a:gdLst>
              <a:ahLst/>
              <a:cxnLst>
                <a:cxn ang="0">
                  <a:pos x="T0" y="T1"/>
                </a:cxn>
                <a:cxn ang="0">
                  <a:pos x="T2" y="T3"/>
                </a:cxn>
                <a:cxn ang="0">
                  <a:pos x="T4" y="T5"/>
                </a:cxn>
                <a:cxn ang="0">
                  <a:pos x="T6" y="T7"/>
                </a:cxn>
              </a:cxnLst>
              <a:rect l="0" t="0" r="r" b="b"/>
              <a:pathLst>
                <a:path w="1785" h="1047">
                  <a:moveTo>
                    <a:pt x="395" y="1047"/>
                  </a:moveTo>
                  <a:lnTo>
                    <a:pt x="1785" y="0"/>
                  </a:lnTo>
                  <a:lnTo>
                    <a:pt x="0" y="363"/>
                  </a:lnTo>
                  <a:lnTo>
                    <a:pt x="395" y="1047"/>
                  </a:lnTo>
                  <a:close/>
                </a:path>
              </a:pathLst>
            </a:custGeom>
            <a:solidFill>
              <a:schemeClr val="accent1">
                <a:lumMod val="75000"/>
              </a:schemeClr>
            </a:solidFill>
            <a:ln>
              <a:noFill/>
            </a:ln>
          </p:spPr>
          <p:txBody>
            <a:bodyPr anchor="ctr"/>
            <a:lstStyle/>
            <a:p>
              <a:pPr algn="ctr"/>
              <a:endParaRPr sz="2400">
                <a:cs typeface="+mn-ea"/>
                <a:sym typeface="+mn-lt"/>
              </a:endParaRPr>
            </a:p>
          </p:txBody>
        </p:sp>
        <p:sp>
          <p:nvSpPr>
            <p:cNvPr id="28" name="Freeform: Shape 8"/>
            <p:cNvSpPr/>
            <p:nvPr/>
          </p:nvSpPr>
          <p:spPr bwMode="auto">
            <a:xfrm rot="2700000">
              <a:off x="6456760" y="1171643"/>
              <a:ext cx="1258142" cy="1591256"/>
            </a:xfrm>
            <a:custGeom>
              <a:avLst/>
              <a:gdLst>
                <a:gd name="T0" fmla="*/ 982 w 982"/>
                <a:gd name="T1" fmla="*/ 1242 h 1242"/>
                <a:gd name="T2" fmla="*/ 0 w 982"/>
                <a:gd name="T3" fmla="*/ 981 h 1242"/>
                <a:gd name="T4" fmla="*/ 265 w 982"/>
                <a:gd name="T5" fmla="*/ 0 h 1242"/>
                <a:gd name="T6" fmla="*/ 982 w 982"/>
                <a:gd name="T7" fmla="*/ 1242 h 1242"/>
              </a:gdLst>
              <a:ahLst/>
              <a:cxnLst>
                <a:cxn ang="0">
                  <a:pos x="T0" y="T1"/>
                </a:cxn>
                <a:cxn ang="0">
                  <a:pos x="T2" y="T3"/>
                </a:cxn>
                <a:cxn ang="0">
                  <a:pos x="T4" y="T5"/>
                </a:cxn>
                <a:cxn ang="0">
                  <a:pos x="T6" y="T7"/>
                </a:cxn>
              </a:cxnLst>
              <a:rect l="0" t="0" r="r" b="b"/>
              <a:pathLst>
                <a:path w="982" h="1242">
                  <a:moveTo>
                    <a:pt x="982" y="1242"/>
                  </a:moveTo>
                  <a:lnTo>
                    <a:pt x="0" y="981"/>
                  </a:lnTo>
                  <a:lnTo>
                    <a:pt x="265" y="0"/>
                  </a:lnTo>
                  <a:lnTo>
                    <a:pt x="982" y="1242"/>
                  </a:lnTo>
                  <a:close/>
                </a:path>
              </a:pathLst>
            </a:custGeom>
            <a:solidFill>
              <a:schemeClr val="accent1"/>
            </a:solidFill>
            <a:ln>
              <a:noFill/>
            </a:ln>
          </p:spPr>
          <p:txBody>
            <a:bodyPr anchor="ctr"/>
            <a:lstStyle/>
            <a:p>
              <a:pPr algn="ctr"/>
              <a:endParaRPr sz="2400">
                <a:cs typeface="+mn-ea"/>
                <a:sym typeface="+mn-lt"/>
              </a:endParaRPr>
            </a:p>
          </p:txBody>
        </p:sp>
      </p:grpSp>
      <p:sp>
        <p:nvSpPr>
          <p:cNvPr id="5" name="TextBox 9"/>
          <p:cNvSpPr txBox="1"/>
          <p:nvPr/>
        </p:nvSpPr>
        <p:spPr bwMode="auto">
          <a:xfrm>
            <a:off x="4936655" y="3405158"/>
            <a:ext cx="2308324" cy="461665"/>
          </a:xfrm>
          <a:prstGeom prst="rect">
            <a:avLst/>
          </a:prstGeom>
          <a:noFill/>
          <a:scene3d>
            <a:camera prst="orthographicFront">
              <a:rot lat="0" lon="0" rev="0"/>
            </a:camera>
            <a:lightRig rig="threePt" dir="t"/>
          </a:scene3d>
          <a:sp3d prstMaterial="matte">
            <a:bevelT w="1270" h="1270"/>
          </a:sp3d>
        </p:spPr>
        <p:txBody>
          <a:bodyPr wrap="none" lIns="0" tIns="0" rIns="0" bIns="0" anchor="ctr">
            <a:normAutofit/>
          </a:bodyPr>
          <a:lstStyle/>
          <a:p>
            <a:pPr algn="ctr">
              <a:defRPr/>
            </a:pPr>
            <a:r>
              <a:rPr lang="zh-CN" altLang="en-US" sz="3000" b="1">
                <a:cs typeface="+mn-ea"/>
                <a:sym typeface="+mn-lt"/>
              </a:rPr>
              <a:t>标题文本预设</a:t>
            </a:r>
          </a:p>
        </p:txBody>
      </p:sp>
      <p:grpSp>
        <p:nvGrpSpPr>
          <p:cNvPr id="6" name="Group 26"/>
          <p:cNvGrpSpPr/>
          <p:nvPr/>
        </p:nvGrpSpPr>
        <p:grpSpPr>
          <a:xfrm>
            <a:off x="4212558" y="3072065"/>
            <a:ext cx="2737172" cy="2906695"/>
            <a:chOff x="5270856" y="3049686"/>
            <a:chExt cx="2737172" cy="2906695"/>
          </a:xfrm>
        </p:grpSpPr>
        <p:sp>
          <p:nvSpPr>
            <p:cNvPr id="19" name="Freeform: Shape 17"/>
            <p:cNvSpPr/>
            <p:nvPr/>
          </p:nvSpPr>
          <p:spPr bwMode="auto">
            <a:xfrm rot="2700000" flipH="1" flipV="1">
              <a:off x="4907232" y="3413310"/>
              <a:ext cx="1402709" cy="675461"/>
            </a:xfrm>
            <a:custGeom>
              <a:avLst/>
              <a:gdLst>
                <a:gd name="T0" fmla="*/ 0 w 1273"/>
                <a:gd name="T1" fmla="*/ 0 h 613"/>
                <a:gd name="T2" fmla="*/ 1273 w 1273"/>
                <a:gd name="T3" fmla="*/ 613 h 613"/>
                <a:gd name="T4" fmla="*/ 985 w 1273"/>
                <a:gd name="T5" fmla="*/ 52 h 613"/>
                <a:gd name="T6" fmla="*/ 0 w 1273"/>
                <a:gd name="T7" fmla="*/ 0 h 613"/>
              </a:gdLst>
              <a:ahLst/>
              <a:cxnLst>
                <a:cxn ang="0">
                  <a:pos x="T0" y="T1"/>
                </a:cxn>
                <a:cxn ang="0">
                  <a:pos x="T2" y="T3"/>
                </a:cxn>
                <a:cxn ang="0">
                  <a:pos x="T4" y="T5"/>
                </a:cxn>
                <a:cxn ang="0">
                  <a:pos x="T6" y="T7"/>
                </a:cxn>
              </a:cxnLst>
              <a:rect l="0" t="0" r="r" b="b"/>
              <a:pathLst>
                <a:path w="1273" h="613">
                  <a:moveTo>
                    <a:pt x="0" y="0"/>
                  </a:moveTo>
                  <a:lnTo>
                    <a:pt x="1273" y="613"/>
                  </a:lnTo>
                  <a:lnTo>
                    <a:pt x="985" y="52"/>
                  </a:lnTo>
                  <a:lnTo>
                    <a:pt x="0" y="0"/>
                  </a:lnTo>
                  <a:close/>
                </a:path>
              </a:pathLst>
            </a:custGeom>
            <a:solidFill>
              <a:schemeClr val="accent2">
                <a:lumMod val="60000"/>
                <a:lumOff val="40000"/>
              </a:schemeClr>
            </a:solidFill>
            <a:ln>
              <a:noFill/>
            </a:ln>
          </p:spPr>
          <p:txBody>
            <a:bodyPr anchor="ctr"/>
            <a:lstStyle/>
            <a:p>
              <a:pPr algn="ctr"/>
              <a:endParaRPr sz="2400">
                <a:cs typeface="+mn-ea"/>
                <a:sym typeface="+mn-lt"/>
              </a:endParaRPr>
            </a:p>
          </p:txBody>
        </p:sp>
        <p:sp>
          <p:nvSpPr>
            <p:cNvPr id="20" name="Freeform: Shape 18"/>
            <p:cNvSpPr/>
            <p:nvPr/>
          </p:nvSpPr>
          <p:spPr bwMode="auto">
            <a:xfrm rot="2700000" flipH="1" flipV="1">
              <a:off x="4792037" y="4133598"/>
              <a:ext cx="2402125" cy="776836"/>
            </a:xfrm>
            <a:custGeom>
              <a:avLst/>
              <a:gdLst>
                <a:gd name="T0" fmla="*/ 0 w 2180"/>
                <a:gd name="T1" fmla="*/ 705 h 705"/>
                <a:gd name="T2" fmla="*/ 2180 w 2180"/>
                <a:gd name="T3" fmla="*/ 346 h 705"/>
                <a:gd name="T4" fmla="*/ 1588 w 2180"/>
                <a:gd name="T5" fmla="*/ 0 h 705"/>
                <a:gd name="T6" fmla="*/ 0 w 2180"/>
                <a:gd name="T7" fmla="*/ 705 h 705"/>
              </a:gdLst>
              <a:ahLst/>
              <a:cxnLst>
                <a:cxn ang="0">
                  <a:pos x="T0" y="T1"/>
                </a:cxn>
                <a:cxn ang="0">
                  <a:pos x="T2" y="T3"/>
                </a:cxn>
                <a:cxn ang="0">
                  <a:pos x="T4" y="T5"/>
                </a:cxn>
                <a:cxn ang="0">
                  <a:pos x="T6" y="T7"/>
                </a:cxn>
              </a:cxnLst>
              <a:rect l="0" t="0" r="r" b="b"/>
              <a:pathLst>
                <a:path w="2180" h="705">
                  <a:moveTo>
                    <a:pt x="0" y="705"/>
                  </a:moveTo>
                  <a:lnTo>
                    <a:pt x="2180" y="346"/>
                  </a:lnTo>
                  <a:lnTo>
                    <a:pt x="1588" y="0"/>
                  </a:lnTo>
                  <a:lnTo>
                    <a:pt x="0" y="705"/>
                  </a:lnTo>
                  <a:close/>
                </a:path>
              </a:pathLst>
            </a:custGeom>
            <a:solidFill>
              <a:schemeClr val="accent2"/>
            </a:solidFill>
            <a:ln>
              <a:noFill/>
            </a:ln>
          </p:spPr>
          <p:txBody>
            <a:bodyPr anchor="ctr"/>
            <a:lstStyle/>
            <a:p>
              <a:pPr algn="ctr"/>
              <a:endParaRPr sz="2400">
                <a:cs typeface="+mn-ea"/>
                <a:sym typeface="+mn-lt"/>
              </a:endParaRPr>
            </a:p>
          </p:txBody>
        </p:sp>
        <p:sp>
          <p:nvSpPr>
            <p:cNvPr id="21" name="Freeform: Shape 19"/>
            <p:cNvSpPr/>
            <p:nvPr/>
          </p:nvSpPr>
          <p:spPr bwMode="auto">
            <a:xfrm rot="2700000" flipH="1" flipV="1">
              <a:off x="5170787" y="4749572"/>
              <a:ext cx="1970698" cy="442920"/>
            </a:xfrm>
            <a:custGeom>
              <a:avLst/>
              <a:gdLst>
                <a:gd name="T0" fmla="*/ 0 w 1785"/>
                <a:gd name="T1" fmla="*/ 397 h 397"/>
                <a:gd name="T2" fmla="*/ 1785 w 1785"/>
                <a:gd name="T3" fmla="*/ 34 h 397"/>
                <a:gd name="T4" fmla="*/ 919 w 1785"/>
                <a:gd name="T5" fmla="*/ 0 h 397"/>
                <a:gd name="T6" fmla="*/ 0 w 1785"/>
                <a:gd name="T7" fmla="*/ 397 h 397"/>
                <a:gd name="connsiteX0" fmla="*/ 0 w 9675"/>
                <a:gd name="connsiteY0" fmla="*/ 10000 h 10000"/>
                <a:gd name="connsiteX1" fmla="*/ 9675 w 9675"/>
                <a:gd name="connsiteY1" fmla="*/ 2770 h 10000"/>
                <a:gd name="connsiteX2" fmla="*/ 5148 w 9675"/>
                <a:gd name="connsiteY2" fmla="*/ 0 h 10000"/>
                <a:gd name="connsiteX3" fmla="*/ 0 w 9675"/>
                <a:gd name="connsiteY3" fmla="*/ 10000 h 10000"/>
                <a:gd name="connsiteX0-1" fmla="*/ 0 w 10371"/>
                <a:gd name="connsiteY0-2" fmla="*/ 10000 h 10000"/>
                <a:gd name="connsiteX1-3" fmla="*/ 10371 w 10371"/>
                <a:gd name="connsiteY1-4" fmla="*/ 805 h 10000"/>
                <a:gd name="connsiteX2-5" fmla="*/ 5321 w 10371"/>
                <a:gd name="connsiteY2-6" fmla="*/ 0 h 10000"/>
                <a:gd name="connsiteX3-7" fmla="*/ 0 w 10371"/>
                <a:gd name="connsiteY3-8" fmla="*/ 10000 h 10000"/>
                <a:gd name="connsiteX0-9" fmla="*/ 0 w 10362"/>
                <a:gd name="connsiteY0-10" fmla="*/ 10000 h 10000"/>
                <a:gd name="connsiteX1-11" fmla="*/ 10362 w 10362"/>
                <a:gd name="connsiteY1-12" fmla="*/ 843 h 10000"/>
                <a:gd name="connsiteX2-13" fmla="*/ 5321 w 10362"/>
                <a:gd name="connsiteY2-14" fmla="*/ 0 h 10000"/>
                <a:gd name="connsiteX3-15" fmla="*/ 0 w 10362"/>
                <a:gd name="connsiteY3-16" fmla="*/ 10000 h 10000"/>
                <a:gd name="connsiteX0-17" fmla="*/ 0 w 10362"/>
                <a:gd name="connsiteY0-18" fmla="*/ 10000 h 10000"/>
                <a:gd name="connsiteX1-19" fmla="*/ 10362 w 10362"/>
                <a:gd name="connsiteY1-20" fmla="*/ 843 h 10000"/>
                <a:gd name="connsiteX2-21" fmla="*/ 5321 w 10362"/>
                <a:gd name="connsiteY2-22" fmla="*/ 0 h 10000"/>
                <a:gd name="connsiteX3-23" fmla="*/ 0 w 10362"/>
                <a:gd name="connsiteY3-24" fmla="*/ 10000 h 10000"/>
                <a:gd name="connsiteX0-25" fmla="*/ 0 w 10362"/>
                <a:gd name="connsiteY0-26" fmla="*/ 10000 h 10000"/>
                <a:gd name="connsiteX1-27" fmla="*/ 10362 w 10362"/>
                <a:gd name="connsiteY1-28" fmla="*/ 1221 h 10000"/>
                <a:gd name="connsiteX2-29" fmla="*/ 5321 w 10362"/>
                <a:gd name="connsiteY2-30" fmla="*/ 0 h 10000"/>
                <a:gd name="connsiteX3-31" fmla="*/ 0 w 10362"/>
                <a:gd name="connsiteY3-32" fmla="*/ 10000 h 10000"/>
                <a:gd name="connsiteX0-33" fmla="*/ 0 w 10345"/>
                <a:gd name="connsiteY0-34" fmla="*/ 10000 h 10000"/>
                <a:gd name="connsiteX1-35" fmla="*/ 10345 w 10345"/>
                <a:gd name="connsiteY1-36" fmla="*/ 768 h 10000"/>
                <a:gd name="connsiteX2-37" fmla="*/ 5321 w 10345"/>
                <a:gd name="connsiteY2-38" fmla="*/ 0 h 10000"/>
                <a:gd name="connsiteX3-39" fmla="*/ 0 w 10345"/>
                <a:gd name="connsiteY3-40" fmla="*/ 10000 h 10000"/>
                <a:gd name="connsiteX0-41" fmla="*/ 0 w 10345"/>
                <a:gd name="connsiteY0-42" fmla="*/ 10000 h 10000"/>
                <a:gd name="connsiteX1-43" fmla="*/ 10345 w 10345"/>
                <a:gd name="connsiteY1-44" fmla="*/ 806 h 10000"/>
                <a:gd name="connsiteX2-45" fmla="*/ 5321 w 10345"/>
                <a:gd name="connsiteY2-46" fmla="*/ 0 h 10000"/>
                <a:gd name="connsiteX3-47" fmla="*/ 0 w 10345"/>
                <a:gd name="connsiteY3-48" fmla="*/ 10000 h 10000"/>
                <a:gd name="connsiteX0-49" fmla="*/ 0 w 10371"/>
                <a:gd name="connsiteY0-50" fmla="*/ 10000 h 10000"/>
                <a:gd name="connsiteX1-51" fmla="*/ 10371 w 10371"/>
                <a:gd name="connsiteY1-52" fmla="*/ 1599 h 10000"/>
                <a:gd name="connsiteX2-53" fmla="*/ 5321 w 10371"/>
                <a:gd name="connsiteY2-54" fmla="*/ 0 h 10000"/>
                <a:gd name="connsiteX3-55" fmla="*/ 0 w 10371"/>
                <a:gd name="connsiteY3-56" fmla="*/ 10000 h 10000"/>
                <a:gd name="connsiteX0-57" fmla="*/ 0 w 10354"/>
                <a:gd name="connsiteY0-58" fmla="*/ 10000 h 10000"/>
                <a:gd name="connsiteX1-59" fmla="*/ 10354 w 10354"/>
                <a:gd name="connsiteY1-60" fmla="*/ 806 h 10000"/>
                <a:gd name="connsiteX2-61" fmla="*/ 5321 w 10354"/>
                <a:gd name="connsiteY2-62" fmla="*/ 0 h 10000"/>
                <a:gd name="connsiteX3-63" fmla="*/ 0 w 10354"/>
                <a:gd name="connsiteY3-64" fmla="*/ 10000 h 10000"/>
                <a:gd name="connsiteX0-65" fmla="*/ 0 w 10356"/>
                <a:gd name="connsiteY0-66" fmla="*/ 10000 h 10125"/>
                <a:gd name="connsiteX1-67" fmla="*/ 5420 w 10356"/>
                <a:gd name="connsiteY1-68" fmla="*/ 5932 h 10125"/>
                <a:gd name="connsiteX2-69" fmla="*/ 10354 w 10356"/>
                <a:gd name="connsiteY2-70" fmla="*/ 806 h 10125"/>
                <a:gd name="connsiteX3-71" fmla="*/ 5321 w 10356"/>
                <a:gd name="connsiteY3-72" fmla="*/ 0 h 10125"/>
                <a:gd name="connsiteX4" fmla="*/ 0 w 10356"/>
                <a:gd name="connsiteY4" fmla="*/ 10000 h 10125"/>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10356" h="10125">
                  <a:moveTo>
                    <a:pt x="0" y="10000"/>
                  </a:moveTo>
                  <a:cubicBezTo>
                    <a:pt x="97" y="10812"/>
                    <a:pt x="3694" y="7464"/>
                    <a:pt x="5420" y="5932"/>
                  </a:cubicBezTo>
                  <a:cubicBezTo>
                    <a:pt x="7146" y="4400"/>
                    <a:pt x="10451" y="1618"/>
                    <a:pt x="10354" y="806"/>
                  </a:cubicBezTo>
                  <a:lnTo>
                    <a:pt x="5321" y="0"/>
                  </a:lnTo>
                  <a:lnTo>
                    <a:pt x="0" y="10000"/>
                  </a:lnTo>
                  <a:close/>
                </a:path>
              </a:pathLst>
            </a:custGeom>
            <a:solidFill>
              <a:schemeClr val="accent2"/>
            </a:solidFill>
            <a:ln>
              <a:noFill/>
            </a:ln>
          </p:spPr>
          <p:txBody>
            <a:bodyPr anchor="ctr"/>
            <a:lstStyle/>
            <a:p>
              <a:pPr algn="ctr"/>
              <a:endParaRPr sz="2400">
                <a:cs typeface="+mn-ea"/>
                <a:sym typeface="+mn-lt"/>
              </a:endParaRPr>
            </a:p>
          </p:txBody>
        </p:sp>
        <p:sp>
          <p:nvSpPr>
            <p:cNvPr id="22" name="Freeform: Shape 20"/>
            <p:cNvSpPr/>
            <p:nvPr/>
          </p:nvSpPr>
          <p:spPr bwMode="auto">
            <a:xfrm rot="2700000" flipH="1" flipV="1">
              <a:off x="5450273" y="4119315"/>
              <a:ext cx="1966877" cy="1153683"/>
            </a:xfrm>
            <a:custGeom>
              <a:avLst/>
              <a:gdLst>
                <a:gd name="T0" fmla="*/ 395 w 1785"/>
                <a:gd name="T1" fmla="*/ 1047 h 1047"/>
                <a:gd name="T2" fmla="*/ 1785 w 1785"/>
                <a:gd name="T3" fmla="*/ 0 h 1047"/>
                <a:gd name="T4" fmla="*/ 0 w 1785"/>
                <a:gd name="T5" fmla="*/ 363 h 1047"/>
                <a:gd name="T6" fmla="*/ 395 w 1785"/>
                <a:gd name="T7" fmla="*/ 1047 h 1047"/>
              </a:gdLst>
              <a:ahLst/>
              <a:cxnLst>
                <a:cxn ang="0">
                  <a:pos x="T0" y="T1"/>
                </a:cxn>
                <a:cxn ang="0">
                  <a:pos x="T2" y="T3"/>
                </a:cxn>
                <a:cxn ang="0">
                  <a:pos x="T4" y="T5"/>
                </a:cxn>
                <a:cxn ang="0">
                  <a:pos x="T6" y="T7"/>
                </a:cxn>
              </a:cxnLst>
              <a:rect l="0" t="0" r="r" b="b"/>
              <a:pathLst>
                <a:path w="1785" h="1047">
                  <a:moveTo>
                    <a:pt x="395" y="1047"/>
                  </a:moveTo>
                  <a:lnTo>
                    <a:pt x="1785" y="0"/>
                  </a:lnTo>
                  <a:lnTo>
                    <a:pt x="0" y="363"/>
                  </a:lnTo>
                  <a:lnTo>
                    <a:pt x="395" y="1047"/>
                  </a:lnTo>
                  <a:close/>
                </a:path>
              </a:pathLst>
            </a:custGeom>
            <a:solidFill>
              <a:schemeClr val="accent2">
                <a:lumMod val="75000"/>
              </a:schemeClr>
            </a:solidFill>
            <a:ln>
              <a:noFill/>
            </a:ln>
          </p:spPr>
          <p:txBody>
            <a:bodyPr anchor="ctr"/>
            <a:lstStyle/>
            <a:p>
              <a:pPr algn="ctr"/>
              <a:endParaRPr sz="2400">
                <a:cs typeface="+mn-ea"/>
                <a:sym typeface="+mn-lt"/>
              </a:endParaRPr>
            </a:p>
          </p:txBody>
        </p:sp>
        <p:sp>
          <p:nvSpPr>
            <p:cNvPr id="23" name="Freeform: Shape 21"/>
            <p:cNvSpPr/>
            <p:nvPr/>
          </p:nvSpPr>
          <p:spPr bwMode="auto">
            <a:xfrm rot="2700000" flipH="1" flipV="1">
              <a:off x="6583329" y="4403861"/>
              <a:ext cx="1258142" cy="1591256"/>
            </a:xfrm>
            <a:custGeom>
              <a:avLst/>
              <a:gdLst>
                <a:gd name="T0" fmla="*/ 982 w 982"/>
                <a:gd name="T1" fmla="*/ 1242 h 1242"/>
                <a:gd name="T2" fmla="*/ 0 w 982"/>
                <a:gd name="T3" fmla="*/ 981 h 1242"/>
                <a:gd name="T4" fmla="*/ 265 w 982"/>
                <a:gd name="T5" fmla="*/ 0 h 1242"/>
                <a:gd name="T6" fmla="*/ 982 w 982"/>
                <a:gd name="T7" fmla="*/ 1242 h 1242"/>
              </a:gdLst>
              <a:ahLst/>
              <a:cxnLst>
                <a:cxn ang="0">
                  <a:pos x="T0" y="T1"/>
                </a:cxn>
                <a:cxn ang="0">
                  <a:pos x="T2" y="T3"/>
                </a:cxn>
                <a:cxn ang="0">
                  <a:pos x="T4" y="T5"/>
                </a:cxn>
                <a:cxn ang="0">
                  <a:pos x="T6" y="T7"/>
                </a:cxn>
              </a:cxnLst>
              <a:rect l="0" t="0" r="r" b="b"/>
              <a:pathLst>
                <a:path w="982" h="1242">
                  <a:moveTo>
                    <a:pt x="982" y="1242"/>
                  </a:moveTo>
                  <a:lnTo>
                    <a:pt x="0" y="981"/>
                  </a:lnTo>
                  <a:lnTo>
                    <a:pt x="265" y="0"/>
                  </a:lnTo>
                  <a:lnTo>
                    <a:pt x="982" y="1242"/>
                  </a:lnTo>
                  <a:close/>
                </a:path>
              </a:pathLst>
            </a:custGeom>
            <a:solidFill>
              <a:schemeClr val="accent2"/>
            </a:solidFill>
            <a:ln>
              <a:noFill/>
            </a:ln>
          </p:spPr>
          <p:txBody>
            <a:bodyPr anchor="ctr"/>
            <a:lstStyle/>
            <a:p>
              <a:pPr algn="ctr"/>
              <a:endParaRPr sz="2400">
                <a:cs typeface="+mn-ea"/>
                <a:sym typeface="+mn-lt"/>
              </a:endParaRPr>
            </a:p>
          </p:txBody>
        </p:sp>
      </p:grpSp>
      <p:grpSp>
        <p:nvGrpSpPr>
          <p:cNvPr id="7" name="Group 24"/>
          <p:cNvGrpSpPr/>
          <p:nvPr/>
        </p:nvGrpSpPr>
        <p:grpSpPr>
          <a:xfrm>
            <a:off x="2008841" y="1680266"/>
            <a:ext cx="3223065" cy="677109"/>
            <a:chOff x="1523492" y="2837077"/>
            <a:chExt cx="2327662" cy="677109"/>
          </a:xfrm>
        </p:grpSpPr>
        <p:sp>
          <p:nvSpPr>
            <p:cNvPr id="17" name="TextBox 31"/>
            <p:cNvSpPr txBox="1"/>
            <p:nvPr/>
          </p:nvSpPr>
          <p:spPr bwMode="auto">
            <a:xfrm>
              <a:off x="2774784" y="2837077"/>
              <a:ext cx="1076370" cy="215444"/>
            </a:xfrm>
            <a:prstGeom prst="rect">
              <a:avLst/>
            </a:prstGeom>
            <a:noFill/>
            <a:ln w="9525">
              <a:noFill/>
              <a:miter lim="800000"/>
            </a:ln>
          </p:spPr>
          <p:txBody>
            <a:bodyPr wrap="none" lIns="0" tIns="0" rIns="360000" bIns="0" anchor="ctr" anchorCtr="0">
              <a:normAutofit/>
              <a:scene3d>
                <a:camera prst="orthographicFront"/>
                <a:lightRig rig="threePt" dir="t"/>
              </a:scene3d>
              <a:sp3d>
                <a:bevelT w="0" h="0"/>
              </a:sp3d>
            </a:bodyPr>
            <a:lstStyle/>
            <a:p>
              <a:pPr marL="0" lvl="1" algn="r"/>
              <a:r>
                <a:rPr lang="zh-CN" altLang="en-US" sz="1400" b="1">
                  <a:solidFill>
                    <a:schemeClr val="accent1">
                      <a:lumMod val="100000"/>
                    </a:schemeClr>
                  </a:solidFill>
                  <a:cs typeface="+mn-ea"/>
                  <a:sym typeface="+mn-lt"/>
                </a:rPr>
                <a:t>标题文本预设 </a:t>
              </a:r>
            </a:p>
          </p:txBody>
        </p:sp>
        <p:sp>
          <p:nvSpPr>
            <p:cNvPr id="18" name="TextBox 32"/>
            <p:cNvSpPr txBox="1"/>
            <p:nvPr/>
          </p:nvSpPr>
          <p:spPr bwMode="auto">
            <a:xfrm>
              <a:off x="1523492" y="3052521"/>
              <a:ext cx="2327662" cy="461665"/>
            </a:xfrm>
            <a:prstGeom prst="rect">
              <a:avLst/>
            </a:prstGeom>
            <a:noFill/>
            <a:ln w="9525">
              <a:noFill/>
              <a:miter lim="800000"/>
            </a:ln>
          </p:spPr>
          <p:txBody>
            <a:bodyPr wrap="square" lIns="0" tIns="0" rIns="360000" bIns="0" anchor="ctr" anchorCtr="0">
              <a:normAutofit/>
              <a:scene3d>
                <a:camera prst="orthographicFront"/>
                <a:lightRig rig="threePt" dir="t"/>
              </a:scene3d>
              <a:sp3d>
                <a:bevelT w="0" h="0"/>
              </a:sp3d>
            </a:bodyPr>
            <a:lstStyle/>
            <a:p>
              <a:pPr algn="r">
                <a:lnSpc>
                  <a:spcPct val="120000"/>
                </a:lnSpc>
                <a:defRPr/>
              </a:pPr>
              <a:r>
                <a:rPr lang="zh-CN" altLang="en-US" sz="1000">
                  <a:solidFill>
                    <a:schemeClr val="dk1">
                      <a:lumMod val="100000"/>
                    </a:schemeClr>
                  </a:solidFill>
                  <a:cs typeface="+mn-ea"/>
                  <a:sym typeface="+mn-lt"/>
                </a:rPr>
                <a:t>此部分内容作为文字排版占位显示 </a:t>
              </a:r>
              <a:br>
                <a:rPr lang="zh-CN" altLang="en-US" sz="1000">
                  <a:solidFill>
                    <a:schemeClr val="dk1">
                      <a:lumMod val="100000"/>
                    </a:schemeClr>
                  </a:solidFill>
                  <a:cs typeface="+mn-ea"/>
                  <a:sym typeface="+mn-lt"/>
                </a:rPr>
              </a:br>
              <a:r>
                <a:rPr lang="zh-CN" altLang="en-US" sz="1000">
                  <a:solidFill>
                    <a:schemeClr val="dk1">
                      <a:lumMod val="100000"/>
                    </a:schemeClr>
                  </a:solidFill>
                  <a:cs typeface="+mn-ea"/>
                  <a:sym typeface="+mn-lt"/>
                </a:rPr>
                <a:t>（建议使用主题字体）</a:t>
              </a:r>
            </a:p>
          </p:txBody>
        </p:sp>
      </p:grpSp>
      <p:grpSp>
        <p:nvGrpSpPr>
          <p:cNvPr id="8" name="Group 33"/>
          <p:cNvGrpSpPr/>
          <p:nvPr/>
        </p:nvGrpSpPr>
        <p:grpSpPr>
          <a:xfrm>
            <a:off x="6949730" y="4949168"/>
            <a:ext cx="3148199" cy="677109"/>
            <a:chOff x="1523492" y="2837077"/>
            <a:chExt cx="2327662" cy="677109"/>
          </a:xfrm>
        </p:grpSpPr>
        <p:sp>
          <p:nvSpPr>
            <p:cNvPr id="15" name="TextBox 34"/>
            <p:cNvSpPr txBox="1"/>
            <p:nvPr/>
          </p:nvSpPr>
          <p:spPr bwMode="auto">
            <a:xfrm>
              <a:off x="1523492" y="2837077"/>
              <a:ext cx="1263230" cy="215444"/>
            </a:xfrm>
            <a:prstGeom prst="rect">
              <a:avLst/>
            </a:prstGeom>
            <a:noFill/>
            <a:ln w="9525">
              <a:noFill/>
              <a:miter lim="800000"/>
            </a:ln>
          </p:spPr>
          <p:txBody>
            <a:bodyPr wrap="none" lIns="360000" tIns="0" rIns="216000" bIns="0" anchor="ctr" anchorCtr="0">
              <a:normAutofit/>
              <a:scene3d>
                <a:camera prst="orthographicFront"/>
                <a:lightRig rig="threePt" dir="t"/>
              </a:scene3d>
              <a:sp3d>
                <a:bevelT w="0" h="0"/>
              </a:sp3d>
            </a:bodyPr>
            <a:lstStyle/>
            <a:p>
              <a:pPr marL="0" lvl="1"/>
              <a:r>
                <a:rPr lang="zh-CN" altLang="en-US" sz="1400" b="1">
                  <a:solidFill>
                    <a:schemeClr val="accent2">
                      <a:lumMod val="100000"/>
                    </a:schemeClr>
                  </a:solidFill>
                  <a:cs typeface="+mn-ea"/>
                  <a:sym typeface="+mn-lt"/>
                </a:rPr>
                <a:t>标题文本预设 </a:t>
              </a:r>
            </a:p>
          </p:txBody>
        </p:sp>
        <p:sp>
          <p:nvSpPr>
            <p:cNvPr id="16" name="TextBox 35"/>
            <p:cNvSpPr txBox="1"/>
            <p:nvPr/>
          </p:nvSpPr>
          <p:spPr bwMode="auto">
            <a:xfrm>
              <a:off x="1523492" y="3052521"/>
              <a:ext cx="2327662" cy="461665"/>
            </a:xfrm>
            <a:prstGeom prst="rect">
              <a:avLst/>
            </a:prstGeom>
            <a:noFill/>
            <a:ln w="9525">
              <a:noFill/>
              <a:miter lim="800000"/>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1000">
                  <a:cs typeface="+mn-ea"/>
                  <a:sym typeface="+mn-lt"/>
                </a:rPr>
                <a:t>此部分内容作为文字排版占位显示 </a:t>
              </a:r>
              <a:br>
                <a:rPr lang="zh-CN" altLang="en-US" sz="1000">
                  <a:cs typeface="+mn-ea"/>
                  <a:sym typeface="+mn-lt"/>
                </a:rPr>
              </a:br>
              <a:r>
                <a:rPr lang="zh-CN" altLang="en-US" sz="1000">
                  <a:cs typeface="+mn-ea"/>
                  <a:sym typeface="+mn-lt"/>
                </a:rPr>
                <a:t>（建议使用主题字体）</a:t>
              </a:r>
            </a:p>
          </p:txBody>
        </p:sp>
      </p:grpSp>
      <p:grpSp>
        <p:nvGrpSpPr>
          <p:cNvPr id="9" name="Group 23"/>
          <p:cNvGrpSpPr/>
          <p:nvPr/>
        </p:nvGrpSpPr>
        <p:grpSpPr>
          <a:xfrm>
            <a:off x="8324666" y="2218107"/>
            <a:ext cx="3148199" cy="677109"/>
            <a:chOff x="1523492" y="2837077"/>
            <a:chExt cx="2327662" cy="677109"/>
          </a:xfrm>
        </p:grpSpPr>
        <p:sp>
          <p:nvSpPr>
            <p:cNvPr id="13" name="TextBox 27"/>
            <p:cNvSpPr txBox="1"/>
            <p:nvPr/>
          </p:nvSpPr>
          <p:spPr bwMode="auto">
            <a:xfrm>
              <a:off x="1523492" y="2837077"/>
              <a:ext cx="1263230" cy="215444"/>
            </a:xfrm>
            <a:prstGeom prst="rect">
              <a:avLst/>
            </a:prstGeom>
            <a:noFill/>
            <a:ln w="9525">
              <a:noFill/>
              <a:miter lim="800000"/>
            </a:ln>
          </p:spPr>
          <p:txBody>
            <a:bodyPr wrap="none" lIns="360000" tIns="0" rIns="216000" bIns="0" anchor="ctr" anchorCtr="0">
              <a:normAutofit/>
              <a:scene3d>
                <a:camera prst="orthographicFront"/>
                <a:lightRig rig="threePt" dir="t"/>
              </a:scene3d>
              <a:sp3d>
                <a:bevelT w="0" h="0"/>
              </a:sp3d>
            </a:bodyPr>
            <a:lstStyle/>
            <a:p>
              <a:pPr marL="0" lvl="1"/>
              <a:r>
                <a:rPr lang="zh-CN" altLang="en-US" sz="1400" b="1">
                  <a:solidFill>
                    <a:schemeClr val="accent2">
                      <a:lumMod val="100000"/>
                    </a:schemeClr>
                  </a:solidFill>
                  <a:cs typeface="+mn-ea"/>
                  <a:sym typeface="+mn-lt"/>
                </a:rPr>
                <a:t>标题文本预设 </a:t>
              </a:r>
            </a:p>
          </p:txBody>
        </p:sp>
        <p:sp>
          <p:nvSpPr>
            <p:cNvPr id="14" name="TextBox 28"/>
            <p:cNvSpPr txBox="1"/>
            <p:nvPr/>
          </p:nvSpPr>
          <p:spPr bwMode="auto">
            <a:xfrm>
              <a:off x="1523492" y="3052521"/>
              <a:ext cx="2327662" cy="461665"/>
            </a:xfrm>
            <a:prstGeom prst="rect">
              <a:avLst/>
            </a:prstGeom>
            <a:noFill/>
            <a:ln w="9525">
              <a:noFill/>
              <a:miter lim="800000"/>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1000">
                  <a:cs typeface="+mn-ea"/>
                  <a:sym typeface="+mn-lt"/>
                </a:rPr>
                <a:t>此部分内容作为文字排版占位显示 </a:t>
              </a:r>
              <a:br>
                <a:rPr lang="zh-CN" altLang="en-US" sz="1000">
                  <a:cs typeface="+mn-ea"/>
                  <a:sym typeface="+mn-lt"/>
                </a:rPr>
              </a:br>
              <a:r>
                <a:rPr lang="zh-CN" altLang="en-US" sz="1000">
                  <a:cs typeface="+mn-ea"/>
                  <a:sym typeface="+mn-lt"/>
                </a:rPr>
                <a:t>（建议使用主题字体）</a:t>
              </a:r>
            </a:p>
          </p:txBody>
        </p:sp>
      </p:grpSp>
      <p:grpSp>
        <p:nvGrpSpPr>
          <p:cNvPr id="10" name="Group 29"/>
          <p:cNvGrpSpPr/>
          <p:nvPr/>
        </p:nvGrpSpPr>
        <p:grpSpPr>
          <a:xfrm>
            <a:off x="719140" y="4617410"/>
            <a:ext cx="3223065" cy="677109"/>
            <a:chOff x="1523492" y="2837077"/>
            <a:chExt cx="2327662" cy="677109"/>
          </a:xfrm>
        </p:grpSpPr>
        <p:sp>
          <p:nvSpPr>
            <p:cNvPr id="11" name="TextBox 30"/>
            <p:cNvSpPr txBox="1"/>
            <p:nvPr/>
          </p:nvSpPr>
          <p:spPr bwMode="auto">
            <a:xfrm>
              <a:off x="2774784" y="2837077"/>
              <a:ext cx="1076370" cy="215444"/>
            </a:xfrm>
            <a:prstGeom prst="rect">
              <a:avLst/>
            </a:prstGeom>
            <a:noFill/>
            <a:ln w="9525">
              <a:noFill/>
              <a:miter lim="800000"/>
            </a:ln>
          </p:spPr>
          <p:txBody>
            <a:bodyPr wrap="none" lIns="0" tIns="0" rIns="360000" bIns="0" anchor="ctr" anchorCtr="0">
              <a:normAutofit/>
              <a:scene3d>
                <a:camera prst="orthographicFront"/>
                <a:lightRig rig="threePt" dir="t"/>
              </a:scene3d>
              <a:sp3d>
                <a:bevelT w="0" h="0"/>
              </a:sp3d>
            </a:bodyPr>
            <a:lstStyle/>
            <a:p>
              <a:pPr marL="0" lvl="1" algn="r"/>
              <a:r>
                <a:rPr lang="zh-CN" altLang="en-US" sz="1400" b="1">
                  <a:solidFill>
                    <a:schemeClr val="accent1">
                      <a:lumMod val="100000"/>
                    </a:schemeClr>
                  </a:solidFill>
                  <a:cs typeface="+mn-ea"/>
                  <a:sym typeface="+mn-lt"/>
                </a:rPr>
                <a:t>标题文本预设 </a:t>
              </a:r>
            </a:p>
          </p:txBody>
        </p:sp>
        <p:sp>
          <p:nvSpPr>
            <p:cNvPr id="12" name="TextBox 36"/>
            <p:cNvSpPr txBox="1"/>
            <p:nvPr/>
          </p:nvSpPr>
          <p:spPr bwMode="auto">
            <a:xfrm>
              <a:off x="1523492" y="3052521"/>
              <a:ext cx="2327662" cy="461665"/>
            </a:xfrm>
            <a:prstGeom prst="rect">
              <a:avLst/>
            </a:prstGeom>
            <a:noFill/>
            <a:ln w="9525">
              <a:noFill/>
              <a:miter lim="800000"/>
            </a:ln>
          </p:spPr>
          <p:txBody>
            <a:bodyPr wrap="square" lIns="0" tIns="0" rIns="360000" bIns="0" anchor="ctr" anchorCtr="0">
              <a:normAutofit/>
              <a:scene3d>
                <a:camera prst="orthographicFront"/>
                <a:lightRig rig="threePt" dir="t"/>
              </a:scene3d>
              <a:sp3d>
                <a:bevelT w="0" h="0"/>
              </a:sp3d>
            </a:bodyPr>
            <a:lstStyle/>
            <a:p>
              <a:pPr algn="r">
                <a:lnSpc>
                  <a:spcPct val="120000"/>
                </a:lnSpc>
                <a:defRPr/>
              </a:pPr>
              <a:r>
                <a:rPr lang="zh-CN" altLang="en-US" sz="1000">
                  <a:solidFill>
                    <a:schemeClr val="dk1">
                      <a:lumMod val="100000"/>
                    </a:schemeClr>
                  </a:solidFill>
                  <a:cs typeface="+mn-ea"/>
                  <a:sym typeface="+mn-lt"/>
                </a:rPr>
                <a:t>此部分内容作为文字排版占位显示 </a:t>
              </a:r>
              <a:br>
                <a:rPr lang="zh-CN" altLang="en-US" sz="1000">
                  <a:solidFill>
                    <a:schemeClr val="dk1">
                      <a:lumMod val="100000"/>
                    </a:schemeClr>
                  </a:solidFill>
                  <a:cs typeface="+mn-ea"/>
                  <a:sym typeface="+mn-lt"/>
                </a:rPr>
              </a:br>
              <a:r>
                <a:rPr lang="zh-CN" altLang="en-US" sz="1000">
                  <a:solidFill>
                    <a:schemeClr val="dk1">
                      <a:lumMod val="100000"/>
                    </a:schemeClr>
                  </a:solidFill>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50" fill="hold"/>
                                        <p:tgtEl>
                                          <p:spTgt spid="5"/>
                                        </p:tgtEl>
                                        <p:attrNameLst>
                                          <p:attrName>ppt_w</p:attrName>
                                        </p:attrNameLst>
                                      </p:cBhvr>
                                      <p:tavLst>
                                        <p:tav tm="0">
                                          <p:val>
                                            <p:fltVal val="0"/>
                                          </p:val>
                                        </p:tav>
                                        <p:tav tm="100000">
                                          <p:val>
                                            <p:strVal val="#ppt_w"/>
                                          </p:val>
                                        </p:tav>
                                      </p:tavLst>
                                    </p:anim>
                                    <p:anim calcmode="lin" valueType="num">
                                      <p:cBhvr>
                                        <p:cTn id="14" dur="250" fill="hold"/>
                                        <p:tgtEl>
                                          <p:spTgt spid="5"/>
                                        </p:tgtEl>
                                        <p:attrNameLst>
                                          <p:attrName>ppt_h</p:attrName>
                                        </p:attrNameLst>
                                      </p:cBhvr>
                                      <p:tavLst>
                                        <p:tav tm="0">
                                          <p:val>
                                            <p:fltVal val="0"/>
                                          </p:val>
                                        </p:tav>
                                        <p:tav tm="100000">
                                          <p:val>
                                            <p:strVal val="#ppt_h"/>
                                          </p:val>
                                        </p:tav>
                                      </p:tavLst>
                                    </p:anim>
                                    <p:animEffect transition="in" filter="fade">
                                      <p:cBhvr>
                                        <p:cTn id="15" dur="25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fltVal val="0"/>
                                          </p:val>
                                        </p:tav>
                                        <p:tav tm="100000">
                                          <p:val>
                                            <p:strVal val="#ppt_w"/>
                                          </p:val>
                                        </p:tav>
                                      </p:tavLst>
                                    </p:anim>
                                    <p:anim calcmode="lin" valueType="num">
                                      <p:cBhvr>
                                        <p:cTn id="20" dur="250" fill="hold"/>
                                        <p:tgtEl>
                                          <p:spTgt spid="6"/>
                                        </p:tgtEl>
                                        <p:attrNameLst>
                                          <p:attrName>ppt_h</p:attrName>
                                        </p:attrNameLst>
                                      </p:cBhvr>
                                      <p:tavLst>
                                        <p:tav tm="0">
                                          <p:val>
                                            <p:fltVal val="0"/>
                                          </p:val>
                                        </p:tav>
                                        <p:tav tm="100000">
                                          <p:val>
                                            <p:strVal val="#ppt_h"/>
                                          </p:val>
                                        </p:tav>
                                      </p:tavLst>
                                    </p:anim>
                                    <p:animEffect transition="in" filter="fade">
                                      <p:cBhvr>
                                        <p:cTn id="21" dur="250"/>
                                        <p:tgtEl>
                                          <p:spTgt spid="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250" fill="hold"/>
                                        <p:tgtEl>
                                          <p:spTgt spid="7"/>
                                        </p:tgtEl>
                                        <p:attrNameLst>
                                          <p:attrName>ppt_w</p:attrName>
                                        </p:attrNameLst>
                                      </p:cBhvr>
                                      <p:tavLst>
                                        <p:tav tm="0">
                                          <p:val>
                                            <p:fltVal val="0"/>
                                          </p:val>
                                        </p:tav>
                                        <p:tav tm="100000">
                                          <p:val>
                                            <p:strVal val="#ppt_w"/>
                                          </p:val>
                                        </p:tav>
                                      </p:tavLst>
                                    </p:anim>
                                    <p:anim calcmode="lin" valueType="num">
                                      <p:cBhvr>
                                        <p:cTn id="26" dur="250" fill="hold"/>
                                        <p:tgtEl>
                                          <p:spTgt spid="7"/>
                                        </p:tgtEl>
                                        <p:attrNameLst>
                                          <p:attrName>ppt_h</p:attrName>
                                        </p:attrNameLst>
                                      </p:cBhvr>
                                      <p:tavLst>
                                        <p:tav tm="0">
                                          <p:val>
                                            <p:fltVal val="0"/>
                                          </p:val>
                                        </p:tav>
                                        <p:tav tm="100000">
                                          <p:val>
                                            <p:strVal val="#ppt_h"/>
                                          </p:val>
                                        </p:tav>
                                      </p:tavLst>
                                    </p:anim>
                                    <p:animEffect transition="in" filter="fade">
                                      <p:cBhvr>
                                        <p:cTn id="27" dur="25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fltVal val="0"/>
                                          </p:val>
                                        </p:tav>
                                        <p:tav tm="100000">
                                          <p:val>
                                            <p:strVal val="#ppt_w"/>
                                          </p:val>
                                        </p:tav>
                                      </p:tavLst>
                                    </p:anim>
                                    <p:anim calcmode="lin" valueType="num">
                                      <p:cBhvr>
                                        <p:cTn id="32" dur="250" fill="hold"/>
                                        <p:tgtEl>
                                          <p:spTgt spid="8"/>
                                        </p:tgtEl>
                                        <p:attrNameLst>
                                          <p:attrName>ppt_h</p:attrName>
                                        </p:attrNameLst>
                                      </p:cBhvr>
                                      <p:tavLst>
                                        <p:tav tm="0">
                                          <p:val>
                                            <p:fltVal val="0"/>
                                          </p:val>
                                        </p:tav>
                                        <p:tav tm="100000">
                                          <p:val>
                                            <p:strVal val="#ppt_h"/>
                                          </p:val>
                                        </p:tav>
                                      </p:tavLst>
                                    </p:anim>
                                    <p:animEffect transition="in" filter="fade">
                                      <p:cBhvr>
                                        <p:cTn id="33" dur="250"/>
                                        <p:tgtEl>
                                          <p:spTgt spid="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fltVal val="0"/>
                                          </p:val>
                                        </p:tav>
                                        <p:tav tm="100000">
                                          <p:val>
                                            <p:strVal val="#ppt_h"/>
                                          </p:val>
                                        </p:tav>
                                      </p:tavLst>
                                    </p:anim>
                                    <p:animEffect transition="in" filter="fade">
                                      <p:cBhvr>
                                        <p:cTn id="39" dur="250"/>
                                        <p:tgtEl>
                                          <p:spTgt spid="9"/>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250" fill="hold"/>
                                        <p:tgtEl>
                                          <p:spTgt spid="10"/>
                                        </p:tgtEl>
                                        <p:attrNameLst>
                                          <p:attrName>ppt_w</p:attrName>
                                        </p:attrNameLst>
                                      </p:cBhvr>
                                      <p:tavLst>
                                        <p:tav tm="0">
                                          <p:val>
                                            <p:fltVal val="0"/>
                                          </p:val>
                                        </p:tav>
                                        <p:tav tm="100000">
                                          <p:val>
                                            <p:strVal val="#ppt_w"/>
                                          </p:val>
                                        </p:tav>
                                      </p:tavLst>
                                    </p:anim>
                                    <p:anim calcmode="lin" valueType="num">
                                      <p:cBhvr>
                                        <p:cTn id="44" dur="250" fill="hold"/>
                                        <p:tgtEl>
                                          <p:spTgt spid="10"/>
                                        </p:tgtEl>
                                        <p:attrNameLst>
                                          <p:attrName>ppt_h</p:attrName>
                                        </p:attrNameLst>
                                      </p:cBhvr>
                                      <p:tavLst>
                                        <p:tav tm="0">
                                          <p:val>
                                            <p:fltVal val="0"/>
                                          </p:val>
                                        </p:tav>
                                        <p:tav tm="100000">
                                          <p:val>
                                            <p:strVal val="#ppt_h"/>
                                          </p:val>
                                        </p:tav>
                                      </p:tavLst>
                                    </p:anim>
                                    <p:animEffect transition="in" filter="fade">
                                      <p:cBhvr>
                                        <p:cTn id="45"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699498" y="-1523437"/>
            <a:ext cx="8844721" cy="7184689"/>
            <a:chOff x="1274622" y="-1142579"/>
            <a:chExt cx="6633541" cy="5388517"/>
          </a:xfrm>
        </p:grpSpPr>
        <p:sp>
          <p:nvSpPr>
            <p:cNvPr id="4" name="Arc 54"/>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400">
                <a:cs typeface="+mn-ea"/>
                <a:sym typeface="+mn-lt"/>
              </a:endParaRPr>
            </a:p>
          </p:txBody>
        </p:sp>
        <p:sp>
          <p:nvSpPr>
            <p:cNvPr id="7" name="Arc 55"/>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400">
                <a:cs typeface="+mn-ea"/>
                <a:sym typeface="+mn-lt"/>
              </a:endParaRPr>
            </a:p>
          </p:txBody>
        </p:sp>
        <p:grpSp>
          <p:nvGrpSpPr>
            <p:cNvPr id="29" name="组合 28"/>
            <p:cNvGrpSpPr/>
            <p:nvPr/>
          </p:nvGrpSpPr>
          <p:grpSpPr>
            <a:xfrm>
              <a:off x="1274622" y="-1142579"/>
              <a:ext cx="6633541" cy="5388517"/>
              <a:chOff x="1274622" y="-1142579"/>
              <a:chExt cx="6633541" cy="5388517"/>
            </a:xfrm>
          </p:grpSpPr>
          <p:sp>
            <p:nvSpPr>
              <p:cNvPr id="5" name="Arc 56"/>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400">
                  <a:cs typeface="+mn-ea"/>
                  <a:sym typeface="+mn-lt"/>
                </a:endParaRPr>
              </a:p>
            </p:txBody>
          </p:sp>
          <p:grpSp>
            <p:nvGrpSpPr>
              <p:cNvPr id="28" name="组合 27"/>
              <p:cNvGrpSpPr/>
              <p:nvPr/>
            </p:nvGrpSpPr>
            <p:grpSpPr>
              <a:xfrm>
                <a:off x="1274622" y="-1139314"/>
                <a:ext cx="6633541" cy="5385252"/>
                <a:chOff x="1274622" y="-1139314"/>
                <a:chExt cx="6633541" cy="5385252"/>
              </a:xfrm>
            </p:grpSpPr>
            <p:sp>
              <p:nvSpPr>
                <p:cNvPr id="6" name="Arc 53"/>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400">
                    <a:cs typeface="+mn-ea"/>
                    <a:sym typeface="+mn-lt"/>
                  </a:endParaRPr>
                </a:p>
              </p:txBody>
            </p:sp>
            <p:sp>
              <p:nvSpPr>
                <p:cNvPr id="8" name="Oval 58"/>
                <p:cNvSpPr/>
                <p:nvPr/>
              </p:nvSpPr>
              <p:spPr>
                <a:xfrm>
                  <a:off x="1274622" y="1113631"/>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solidFill>
                    <a:cs typeface="+mn-ea"/>
                    <a:sym typeface="+mn-lt"/>
                  </a:endParaRPr>
                </a:p>
              </p:txBody>
            </p:sp>
            <p:sp>
              <p:nvSpPr>
                <p:cNvPr id="9" name="Oval 63"/>
                <p:cNvSpPr/>
                <p:nvPr/>
              </p:nvSpPr>
              <p:spPr>
                <a:xfrm>
                  <a:off x="4280819" y="3659697"/>
                  <a:ext cx="586241" cy="586241"/>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solidFill>
                    <a:cs typeface="+mn-ea"/>
                    <a:sym typeface="+mn-lt"/>
                  </a:endParaRPr>
                </a:p>
              </p:txBody>
            </p:sp>
            <p:sp>
              <p:nvSpPr>
                <p:cNvPr id="10" name="Oval 68"/>
                <p:cNvSpPr/>
                <p:nvPr/>
              </p:nvSpPr>
              <p:spPr>
                <a:xfrm>
                  <a:off x="7321922" y="1105854"/>
                  <a:ext cx="586241" cy="586241"/>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solidFill>
                    <a:cs typeface="+mn-ea"/>
                    <a:sym typeface="+mn-lt"/>
                  </a:endParaRPr>
                </a:p>
              </p:txBody>
            </p:sp>
            <p:sp>
              <p:nvSpPr>
                <p:cNvPr id="11" name="Oval 73"/>
                <p:cNvSpPr/>
                <p:nvPr/>
              </p:nvSpPr>
              <p:spPr>
                <a:xfrm>
                  <a:off x="6552561" y="2820375"/>
                  <a:ext cx="586241" cy="586241"/>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solidFill>
                    <a:cs typeface="+mn-ea"/>
                    <a:sym typeface="+mn-lt"/>
                  </a:endParaRPr>
                </a:p>
              </p:txBody>
            </p:sp>
            <p:sp>
              <p:nvSpPr>
                <p:cNvPr id="12" name="Oval 78"/>
                <p:cNvSpPr/>
                <p:nvPr/>
              </p:nvSpPr>
              <p:spPr>
                <a:xfrm>
                  <a:off x="2080448" y="2828154"/>
                  <a:ext cx="586241" cy="586241"/>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solidFill>
                    <a:cs typeface="+mn-ea"/>
                    <a:sym typeface="+mn-lt"/>
                  </a:endParaRPr>
                </a:p>
              </p:txBody>
            </p:sp>
          </p:grpSp>
        </p:grpSp>
      </p:grpSp>
      <p:grpSp>
        <p:nvGrpSpPr>
          <p:cNvPr id="13" name="Group 22"/>
          <p:cNvGrpSpPr/>
          <p:nvPr/>
        </p:nvGrpSpPr>
        <p:grpSpPr>
          <a:xfrm>
            <a:off x="4883476" y="3797079"/>
            <a:ext cx="2549181" cy="1082519"/>
            <a:chOff x="1762632" y="1197195"/>
            <a:chExt cx="2549181" cy="1082518"/>
          </a:xfrm>
        </p:grpSpPr>
        <p:sp>
          <p:nvSpPr>
            <p:cNvPr id="26" name="TextBox 23"/>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2135" b="1" dirty="0">
                  <a:cs typeface="+mn-ea"/>
                  <a:sym typeface="+mn-lt"/>
                </a:rPr>
                <a:t>标题文本预设</a:t>
              </a:r>
            </a:p>
          </p:txBody>
        </p:sp>
        <p:sp>
          <p:nvSpPr>
            <p:cNvPr id="27" name="TextBox 24"/>
            <p:cNvSpPr txBox="1"/>
            <p:nvPr/>
          </p:nvSpPr>
          <p:spPr>
            <a:xfrm>
              <a:off x="1762632" y="1585420"/>
              <a:ext cx="2549181" cy="694293"/>
            </a:xfrm>
            <a:prstGeom prst="rect">
              <a:avLst/>
            </a:prstGeom>
          </p:spPr>
          <p:txBody>
            <a:bodyPr vert="horz" wrap="square" lIns="0" tIns="96000" rIns="0" bIns="0" anchor="t" anchorCtr="1">
              <a:normAutofit fontScale="92500"/>
            </a:bodyPr>
            <a:lstStyle/>
            <a:p>
              <a:pPr>
                <a:lnSpc>
                  <a:spcPct val="120000"/>
                </a:lnSpc>
              </a:pPr>
              <a:r>
                <a:rPr lang="zh-CN" altLang="en-US" sz="1400">
                  <a:cs typeface="+mn-ea"/>
                  <a:sym typeface="+mn-lt"/>
                </a:rPr>
                <a:t>此部分内容作为文字排版占位显示 </a:t>
              </a:r>
              <a:br>
                <a:rPr lang="zh-CN" altLang="en-US" sz="1400">
                  <a:cs typeface="+mn-ea"/>
                  <a:sym typeface="+mn-lt"/>
                </a:rPr>
              </a:br>
              <a:r>
                <a:rPr lang="zh-CN" altLang="en-US" sz="1400">
                  <a:cs typeface="+mn-ea"/>
                  <a:sym typeface="+mn-lt"/>
                </a:rPr>
                <a:t>（建议使用主题字体）</a:t>
              </a:r>
            </a:p>
          </p:txBody>
        </p:sp>
      </p:grpSp>
      <p:grpSp>
        <p:nvGrpSpPr>
          <p:cNvPr id="14" name="Group 25"/>
          <p:cNvGrpSpPr/>
          <p:nvPr/>
        </p:nvGrpSpPr>
        <p:grpSpPr>
          <a:xfrm>
            <a:off x="9518404" y="3777270"/>
            <a:ext cx="2262955" cy="847703"/>
            <a:chOff x="9305653" y="3302983"/>
            <a:chExt cx="2262955" cy="847702"/>
          </a:xfrm>
        </p:grpSpPr>
        <p:sp>
          <p:nvSpPr>
            <p:cNvPr id="24" name="TextBox 26"/>
            <p:cNvSpPr txBox="1"/>
            <p:nvPr/>
          </p:nvSpPr>
          <p:spPr>
            <a:xfrm>
              <a:off x="9305653" y="3302983"/>
              <a:ext cx="2262955" cy="291403"/>
            </a:xfrm>
            <a:prstGeom prst="rect">
              <a:avLst/>
            </a:prstGeom>
            <a:noFill/>
          </p:spPr>
          <p:txBody>
            <a:bodyPr wrap="none" lIns="384000" tIns="0" rIns="0" bIns="0" anchor="b" anchorCtr="0">
              <a:normAutofit fontScale="92500" lnSpcReduction="10000"/>
            </a:bodyPr>
            <a:lstStyle/>
            <a:p>
              <a:r>
                <a:rPr lang="zh-CN" altLang="en-US" sz="2135" b="1" dirty="0">
                  <a:cs typeface="+mn-ea"/>
                  <a:sym typeface="+mn-lt"/>
                </a:rPr>
                <a:t>标题文本预设</a:t>
              </a:r>
            </a:p>
          </p:txBody>
        </p:sp>
        <p:sp>
          <p:nvSpPr>
            <p:cNvPr id="25" name="TextBox 27"/>
            <p:cNvSpPr txBox="1"/>
            <p:nvPr/>
          </p:nvSpPr>
          <p:spPr>
            <a:xfrm>
              <a:off x="9305653" y="3594387"/>
              <a:ext cx="2262955" cy="556298"/>
            </a:xfrm>
            <a:prstGeom prst="rect">
              <a:avLst/>
            </a:prstGeom>
          </p:spPr>
          <p:txBody>
            <a:bodyPr vert="horz" wrap="square" lIns="384000" tIns="96000" rIns="0" bIns="0" anchor="t" anchorCtr="0">
              <a:normAutofit fontScale="70000" lnSpcReduction="20000"/>
            </a:bodyPr>
            <a:lstStyle/>
            <a:p>
              <a:pPr algn="l">
                <a:lnSpc>
                  <a:spcPct val="120000"/>
                </a:lnSpc>
              </a:pPr>
              <a:r>
                <a:rPr lang="zh-CN" altLang="en-US" sz="1400">
                  <a:cs typeface="+mn-ea"/>
                  <a:sym typeface="+mn-lt"/>
                </a:rPr>
                <a:t>此部分内容作为文字排版占位显示 </a:t>
              </a:r>
              <a:br>
                <a:rPr lang="zh-CN" altLang="en-US" sz="1400">
                  <a:cs typeface="+mn-ea"/>
                  <a:sym typeface="+mn-lt"/>
                </a:rPr>
              </a:br>
              <a:r>
                <a:rPr lang="zh-CN" altLang="en-US" sz="1400">
                  <a:cs typeface="+mn-ea"/>
                  <a:sym typeface="+mn-lt"/>
                </a:rPr>
                <a:t>（建议使用主题字体）</a:t>
              </a:r>
            </a:p>
          </p:txBody>
        </p:sp>
      </p:grpSp>
      <p:grpSp>
        <p:nvGrpSpPr>
          <p:cNvPr id="15" name="Group 28"/>
          <p:cNvGrpSpPr/>
          <p:nvPr/>
        </p:nvGrpSpPr>
        <p:grpSpPr>
          <a:xfrm>
            <a:off x="510977" y="3777270"/>
            <a:ext cx="2262955" cy="847703"/>
            <a:chOff x="9305653" y="3302983"/>
            <a:chExt cx="2262955" cy="847702"/>
          </a:xfrm>
        </p:grpSpPr>
        <p:sp>
          <p:nvSpPr>
            <p:cNvPr id="22" name="TextBox 29"/>
            <p:cNvSpPr txBox="1"/>
            <p:nvPr/>
          </p:nvSpPr>
          <p:spPr>
            <a:xfrm>
              <a:off x="9305653" y="3302983"/>
              <a:ext cx="2262955" cy="291403"/>
            </a:xfrm>
            <a:prstGeom prst="rect">
              <a:avLst/>
            </a:prstGeom>
            <a:noFill/>
          </p:spPr>
          <p:txBody>
            <a:bodyPr wrap="none" lIns="0" tIns="0" rIns="384000" bIns="0" anchor="ctr" anchorCtr="0">
              <a:normAutofit fontScale="92500" lnSpcReduction="10000"/>
            </a:bodyPr>
            <a:lstStyle/>
            <a:p>
              <a:pPr algn="r"/>
              <a:r>
                <a:rPr lang="zh-CN" altLang="en-US" sz="2135" b="1">
                  <a:cs typeface="+mn-ea"/>
                  <a:sym typeface="+mn-lt"/>
                </a:rPr>
                <a:t>标题文本预设</a:t>
              </a:r>
            </a:p>
          </p:txBody>
        </p:sp>
        <p:sp>
          <p:nvSpPr>
            <p:cNvPr id="23" name="TextBox 30"/>
            <p:cNvSpPr txBox="1"/>
            <p:nvPr/>
          </p:nvSpPr>
          <p:spPr>
            <a:xfrm>
              <a:off x="9305653" y="3594387"/>
              <a:ext cx="2262955" cy="556298"/>
            </a:xfrm>
            <a:prstGeom prst="rect">
              <a:avLst/>
            </a:prstGeom>
          </p:spPr>
          <p:txBody>
            <a:bodyPr vert="horz" wrap="square" lIns="0" tIns="0" rIns="384000" bIns="0" anchor="ctr" anchorCtr="0">
              <a:normAutofit fontScale="85000" lnSpcReduction="20000"/>
            </a:bodyPr>
            <a:lstStyle/>
            <a:p>
              <a:pPr algn="r">
                <a:lnSpc>
                  <a:spcPct val="120000"/>
                </a:lnSpc>
              </a:pPr>
              <a:r>
                <a:rPr lang="zh-CN" altLang="en-US" sz="1400">
                  <a:cs typeface="+mn-ea"/>
                  <a:sym typeface="+mn-lt"/>
                </a:rPr>
                <a:t>此部分内容作为文字排版占位显示 </a:t>
              </a:r>
              <a:br>
                <a:rPr lang="zh-CN" altLang="en-US" sz="1400">
                  <a:cs typeface="+mn-ea"/>
                  <a:sym typeface="+mn-lt"/>
                </a:rPr>
              </a:br>
              <a:r>
                <a:rPr lang="zh-CN" altLang="en-US" sz="1400">
                  <a:cs typeface="+mn-ea"/>
                  <a:sym typeface="+mn-lt"/>
                </a:rPr>
                <a:t>（建议使用主题字体）</a:t>
              </a:r>
            </a:p>
          </p:txBody>
        </p:sp>
      </p:grpSp>
      <p:grpSp>
        <p:nvGrpSpPr>
          <p:cNvPr id="16" name="Group 35"/>
          <p:cNvGrpSpPr/>
          <p:nvPr/>
        </p:nvGrpSpPr>
        <p:grpSpPr>
          <a:xfrm>
            <a:off x="2481152" y="1484843"/>
            <a:ext cx="2262955" cy="847703"/>
            <a:chOff x="9305653" y="3302983"/>
            <a:chExt cx="2262955" cy="847702"/>
          </a:xfrm>
        </p:grpSpPr>
        <p:sp>
          <p:nvSpPr>
            <p:cNvPr id="20" name="TextBox 36"/>
            <p:cNvSpPr txBox="1"/>
            <p:nvPr/>
          </p:nvSpPr>
          <p:spPr>
            <a:xfrm>
              <a:off x="9305653" y="3302983"/>
              <a:ext cx="2262955" cy="291403"/>
            </a:xfrm>
            <a:prstGeom prst="rect">
              <a:avLst/>
            </a:prstGeom>
            <a:noFill/>
          </p:spPr>
          <p:txBody>
            <a:bodyPr wrap="none" lIns="384000" tIns="0" rIns="0" bIns="0" anchor="b" anchorCtr="0">
              <a:normAutofit fontScale="92500" lnSpcReduction="10000"/>
            </a:bodyPr>
            <a:lstStyle/>
            <a:p>
              <a:r>
                <a:rPr lang="zh-CN" altLang="en-US" sz="2135" b="1" dirty="0">
                  <a:cs typeface="+mn-ea"/>
                  <a:sym typeface="+mn-lt"/>
                </a:rPr>
                <a:t>标题文本预设</a:t>
              </a:r>
            </a:p>
          </p:txBody>
        </p:sp>
        <p:sp>
          <p:nvSpPr>
            <p:cNvPr id="21" name="TextBox 37"/>
            <p:cNvSpPr txBox="1"/>
            <p:nvPr/>
          </p:nvSpPr>
          <p:spPr>
            <a:xfrm>
              <a:off x="9305653" y="3594387"/>
              <a:ext cx="2262955" cy="556298"/>
            </a:xfrm>
            <a:prstGeom prst="rect">
              <a:avLst/>
            </a:prstGeom>
          </p:spPr>
          <p:txBody>
            <a:bodyPr vert="horz" wrap="square" lIns="384000" tIns="96000" rIns="0" bIns="0" anchor="t" anchorCtr="0">
              <a:normAutofit fontScale="70000" lnSpcReduction="20000"/>
            </a:bodyPr>
            <a:lstStyle/>
            <a:p>
              <a:pPr algn="l">
                <a:lnSpc>
                  <a:spcPct val="120000"/>
                </a:lnSpc>
              </a:pPr>
              <a:r>
                <a:rPr lang="zh-CN" altLang="en-US" sz="1400">
                  <a:cs typeface="+mn-ea"/>
                  <a:sym typeface="+mn-lt"/>
                </a:rPr>
                <a:t>此部分内容作为文字排版占位显示 </a:t>
              </a:r>
              <a:br>
                <a:rPr lang="zh-CN" altLang="en-US" sz="1400">
                  <a:cs typeface="+mn-ea"/>
                  <a:sym typeface="+mn-lt"/>
                </a:rPr>
              </a:br>
              <a:r>
                <a:rPr lang="zh-CN" altLang="en-US" sz="1400">
                  <a:cs typeface="+mn-ea"/>
                  <a:sym typeface="+mn-lt"/>
                </a:rPr>
                <a:t>（建议使用主题字体）</a:t>
              </a:r>
            </a:p>
          </p:txBody>
        </p:sp>
      </p:grpSp>
      <p:grpSp>
        <p:nvGrpSpPr>
          <p:cNvPr id="17" name="Group 38"/>
          <p:cNvGrpSpPr/>
          <p:nvPr/>
        </p:nvGrpSpPr>
        <p:grpSpPr>
          <a:xfrm>
            <a:off x="7499608" y="1484843"/>
            <a:ext cx="2262955" cy="847703"/>
            <a:chOff x="9305653" y="3302983"/>
            <a:chExt cx="2262955" cy="847702"/>
          </a:xfrm>
        </p:grpSpPr>
        <p:sp>
          <p:nvSpPr>
            <p:cNvPr id="18" name="TextBox 39"/>
            <p:cNvSpPr txBox="1"/>
            <p:nvPr/>
          </p:nvSpPr>
          <p:spPr>
            <a:xfrm>
              <a:off x="9305653" y="3302983"/>
              <a:ext cx="2262955" cy="291403"/>
            </a:xfrm>
            <a:prstGeom prst="rect">
              <a:avLst/>
            </a:prstGeom>
            <a:noFill/>
          </p:spPr>
          <p:txBody>
            <a:bodyPr wrap="none" lIns="0" tIns="0" rIns="384000" bIns="0" anchor="ctr" anchorCtr="0">
              <a:normAutofit fontScale="92500" lnSpcReduction="10000"/>
            </a:bodyPr>
            <a:lstStyle/>
            <a:p>
              <a:pPr algn="r"/>
              <a:r>
                <a:rPr lang="zh-CN" altLang="en-US" sz="2135" b="1">
                  <a:cs typeface="+mn-ea"/>
                  <a:sym typeface="+mn-lt"/>
                </a:rPr>
                <a:t>标题文本预设</a:t>
              </a:r>
            </a:p>
          </p:txBody>
        </p:sp>
        <p:sp>
          <p:nvSpPr>
            <p:cNvPr id="19" name="TextBox 40"/>
            <p:cNvSpPr txBox="1"/>
            <p:nvPr/>
          </p:nvSpPr>
          <p:spPr>
            <a:xfrm>
              <a:off x="9305653" y="3594387"/>
              <a:ext cx="2262955" cy="556298"/>
            </a:xfrm>
            <a:prstGeom prst="rect">
              <a:avLst/>
            </a:prstGeom>
          </p:spPr>
          <p:txBody>
            <a:bodyPr vert="horz" wrap="square" lIns="0" tIns="0" rIns="384000" bIns="0" anchor="ctr" anchorCtr="0">
              <a:normAutofit fontScale="85000" lnSpcReduction="20000"/>
            </a:bodyPr>
            <a:lstStyle/>
            <a:p>
              <a:pPr algn="r">
                <a:lnSpc>
                  <a:spcPct val="120000"/>
                </a:lnSpc>
              </a:pPr>
              <a:r>
                <a:rPr lang="zh-CN" altLang="en-US" sz="1400">
                  <a:cs typeface="+mn-ea"/>
                  <a:sym typeface="+mn-lt"/>
                </a:rPr>
                <a:t>此部分内容作为文字排版占位显示 </a:t>
              </a:r>
              <a:br>
                <a:rPr lang="zh-CN" altLang="en-US" sz="1400">
                  <a:cs typeface="+mn-ea"/>
                  <a:sym typeface="+mn-lt"/>
                </a:rPr>
              </a:br>
              <a:r>
                <a:rPr lang="zh-CN" altLang="en-US" sz="1400">
                  <a:cs typeface="+mn-ea"/>
                  <a:sym typeface="+mn-lt"/>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16781"/>
          <a:stretch>
            <a:fillRect/>
          </a:stretch>
        </p:blipFill>
        <p:spPr>
          <a:xfrm>
            <a:off x="-635" y="635"/>
            <a:ext cx="12186920" cy="6864985"/>
          </a:xfrm>
          <a:prstGeom prst="rect">
            <a:avLst/>
          </a:prstGeom>
        </p:spPr>
      </p:pic>
      <p:sp>
        <p:nvSpPr>
          <p:cNvPr id="3" name="文本框 2"/>
          <p:cNvSpPr txBox="1"/>
          <p:nvPr/>
        </p:nvSpPr>
        <p:spPr>
          <a:xfrm>
            <a:off x="4250322" y="960827"/>
            <a:ext cx="3884397" cy="646331"/>
          </a:xfrm>
          <a:prstGeom prst="rect">
            <a:avLst/>
          </a:prstGeom>
          <a:noFill/>
        </p:spPr>
        <p:txBody>
          <a:bodyPr wrap="none" rtlCol="0">
            <a:spAutoFit/>
          </a:bodyPr>
          <a:lstStyle/>
          <a:p>
            <a:pPr algn="ctr"/>
            <a:r>
              <a:rPr kumimoji="1" lang="en-US" sz="3600" b="1" dirty="0">
                <a:solidFill>
                  <a:schemeClr val="bg1"/>
                </a:solidFill>
                <a:effectLst>
                  <a:innerShdw blurRad="63500" dist="50800" dir="16200000">
                    <a:prstClr val="black">
                      <a:alpha val="50000"/>
                    </a:prstClr>
                  </a:innerShdw>
                </a:effectLst>
                <a:cs typeface="+mn-ea"/>
                <a:sym typeface="+mn-lt"/>
              </a:rPr>
              <a:t>POWERPOINT TEMPLATE</a:t>
            </a:r>
          </a:p>
        </p:txBody>
      </p:sp>
      <p:sp>
        <p:nvSpPr>
          <p:cNvPr id="5" name="矩形 4"/>
          <p:cNvSpPr/>
          <p:nvPr/>
        </p:nvSpPr>
        <p:spPr>
          <a:xfrm>
            <a:off x="5588028" y="3610867"/>
            <a:ext cx="1208985" cy="338554"/>
          </a:xfrm>
          <a:prstGeom prst="rect">
            <a:avLst/>
          </a:prstGeom>
          <a:effectLst>
            <a:innerShdw blurRad="63500" dist="50800" dir="16200000">
              <a:prstClr val="black">
                <a:alpha val="50000"/>
              </a:prstClr>
            </a:innerShdw>
          </a:effectLst>
        </p:spPr>
        <p:txBody>
          <a:bodyPr wrap="none">
            <a:spAutoFit/>
          </a:bodyPr>
          <a:lstStyle/>
          <a:p>
            <a:pPr algn="ctr"/>
            <a:r>
              <a:rPr kumimoji="1" lang="zh-CN" altLang="en-US" sz="1600" dirty="0">
                <a:solidFill>
                  <a:schemeClr val="bg1"/>
                </a:solidFill>
                <a:cs typeface="+mn-ea"/>
                <a:sym typeface="+mn-lt"/>
              </a:rPr>
              <a:t>教师：</a:t>
            </a:r>
            <a:r>
              <a:rPr kumimoji="1" lang="en-US" altLang="zh-CN" sz="1600">
                <a:solidFill>
                  <a:schemeClr val="bg1"/>
                </a:solidFill>
                <a:cs typeface="+mn-ea"/>
                <a:sym typeface="+mn-lt"/>
              </a:rPr>
              <a:t>XXX</a:t>
            </a:r>
            <a:endParaRPr kumimoji="1" lang="en-US" altLang="zh-CN" sz="1600" dirty="0">
              <a:solidFill>
                <a:schemeClr val="bg1"/>
              </a:solidFill>
              <a:cs typeface="+mn-ea"/>
              <a:sym typeface="+mn-lt"/>
            </a:endParaRPr>
          </a:p>
        </p:txBody>
      </p:sp>
      <p:sp>
        <p:nvSpPr>
          <p:cNvPr id="7" name="文本框 6"/>
          <p:cNvSpPr txBox="1"/>
          <p:nvPr/>
        </p:nvSpPr>
        <p:spPr>
          <a:xfrm>
            <a:off x="1945006" y="1840378"/>
            <a:ext cx="8495030" cy="1527810"/>
          </a:xfrm>
          <a:prstGeom prst="rect">
            <a:avLst/>
          </a:prstGeom>
          <a:noFill/>
        </p:spPr>
        <p:txBody>
          <a:bodyPr wrap="none" rtlCol="0">
            <a:spAutoFit/>
          </a:bodyPr>
          <a:lstStyle/>
          <a:p>
            <a:pPr algn="ctr"/>
            <a:r>
              <a:rPr kumimoji="1" lang="zh-CN" altLang="en-US" sz="9335" b="1" dirty="0">
                <a:solidFill>
                  <a:schemeClr val="bg1"/>
                </a:solidFill>
                <a:effectLst>
                  <a:innerShdw blurRad="63500" dist="50800" dir="16200000">
                    <a:prstClr val="black">
                      <a:alpha val="50000"/>
                    </a:prstClr>
                  </a:innerShdw>
                </a:effectLst>
                <a:cs typeface="+mn-ea"/>
                <a:sym typeface="+mn-lt"/>
              </a:rPr>
              <a:t>感谢您的观看！</a:t>
            </a:r>
            <a:endParaRPr kumimoji="1" lang="en-US" altLang="zh-CN" sz="9335" b="1" dirty="0">
              <a:solidFill>
                <a:schemeClr val="bg1"/>
              </a:solidFill>
              <a:effectLst>
                <a:innerShdw blurRad="63500" dist="50800" dir="16200000">
                  <a:prstClr val="black">
                    <a:alpha val="50000"/>
                  </a:prstClr>
                </a:innerShdw>
              </a:effectLst>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73207"/>
          <a:stretch>
            <a:fillRect/>
          </a:stretch>
        </p:blipFill>
        <p:spPr>
          <a:xfrm rot="5400000">
            <a:off x="2611120" y="-2649220"/>
            <a:ext cx="6983095" cy="12218035"/>
          </a:xfrm>
          <a:prstGeom prst="rect">
            <a:avLst/>
          </a:prstGeom>
        </p:spPr>
      </p:pic>
      <p:sp>
        <p:nvSpPr>
          <p:cNvPr id="5123" name="Text Box 3"/>
          <p:cNvSpPr>
            <a:spLocks noChangeArrowheads="1"/>
          </p:cNvSpPr>
          <p:nvPr/>
        </p:nvSpPr>
        <p:spPr bwMode="auto">
          <a:xfrm>
            <a:off x="7013575" y="3715385"/>
            <a:ext cx="34112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l"/>
            <a:r>
              <a:rPr lang="zh-CN" altLang="en-US" sz="4000" b="1"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5124" name="矩形 10"/>
          <p:cNvSpPr>
            <a:spLocks noChangeArrowheads="1"/>
          </p:cNvSpPr>
          <p:nvPr/>
        </p:nvSpPr>
        <p:spPr bwMode="auto">
          <a:xfrm>
            <a:off x="7112446" y="3076455"/>
            <a:ext cx="23567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200" dirty="0">
                <a:solidFill>
                  <a:schemeClr val="bg1"/>
                </a:solidFill>
                <a:latin typeface="汉仪小麦体简" panose="00020600040101010101" pitchFamily="18" charset="-122"/>
                <a:ea typeface="汉仪小麦体简" panose="00020600040101010101" pitchFamily="18" charset="-122"/>
                <a:cs typeface="+mn-ea"/>
                <a:sym typeface="+mn-lt"/>
              </a:rPr>
              <a:t>PLEASE  ADD YOUR TITLE HERE</a:t>
            </a:r>
            <a:endParaRPr lang="en-US" altLang="en-US" sz="1200"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5125" name="直接连接符 11"/>
          <p:cNvSpPr>
            <a:spLocks noChangeShapeType="1"/>
          </p:cNvSpPr>
          <p:nvPr/>
        </p:nvSpPr>
        <p:spPr bwMode="auto">
          <a:xfrm flipV="1">
            <a:off x="7145655" y="3571240"/>
            <a:ext cx="2884170" cy="444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19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7" name="Text Box 3"/>
          <p:cNvSpPr>
            <a:spLocks noChangeArrowheads="1"/>
          </p:cNvSpPr>
          <p:nvPr/>
        </p:nvSpPr>
        <p:spPr bwMode="auto">
          <a:xfrm>
            <a:off x="4749897" y="2609293"/>
            <a:ext cx="2201245" cy="210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13100" dirty="0">
                <a:solidFill>
                  <a:schemeClr val="bg1"/>
                </a:solidFill>
                <a:latin typeface="汉仪小麦体简" panose="00020600040101010101" pitchFamily="18" charset="-122"/>
                <a:ea typeface="汉仪小麦体简" panose="00020600040101010101" pitchFamily="18" charset="-122"/>
                <a:cs typeface="+mn-ea"/>
                <a:sym typeface="+mn-lt"/>
              </a:rPr>
              <a:t>01</a:t>
            </a:r>
            <a:endParaRPr lang="en-US" altLang="en-US" sz="13100" b="1"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flipV="1">
            <a:off x="3263399" y="3677141"/>
            <a:ext cx="2743248" cy="2155989"/>
          </a:xfrm>
          <a:prstGeom prst="round2DiagRect">
            <a:avLst>
              <a:gd name="adj1" fmla="val 30369"/>
              <a:gd name="adj2"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14" name="Round Diagonal Corner Rectangle 13"/>
          <p:cNvSpPr/>
          <p:nvPr/>
        </p:nvSpPr>
        <p:spPr>
          <a:xfrm flipH="1" flipV="1">
            <a:off x="6140932" y="3677141"/>
            <a:ext cx="2743248" cy="2155989"/>
          </a:xfrm>
          <a:prstGeom prst="round2DiagRect">
            <a:avLst>
              <a:gd name="adj1" fmla="val 30369"/>
              <a:gd name="adj2"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20" name="Round Diagonal Corner Rectangle 19"/>
          <p:cNvSpPr/>
          <p:nvPr/>
        </p:nvSpPr>
        <p:spPr>
          <a:xfrm flipH="1">
            <a:off x="6140932" y="1398300"/>
            <a:ext cx="2743248" cy="2155989"/>
          </a:xfrm>
          <a:prstGeom prst="round2DiagRect">
            <a:avLst>
              <a:gd name="adj1" fmla="val 30369"/>
              <a:gd name="adj2"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26" name="Round Diagonal Corner Rectangle 25"/>
          <p:cNvSpPr/>
          <p:nvPr/>
        </p:nvSpPr>
        <p:spPr>
          <a:xfrm>
            <a:off x="3263399" y="1398300"/>
            <a:ext cx="2743248" cy="2155989"/>
          </a:xfrm>
          <a:prstGeom prst="round2DiagRect">
            <a:avLst>
              <a:gd name="adj1" fmla="val 30369"/>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29" name="Group 28"/>
          <p:cNvGrpSpPr/>
          <p:nvPr/>
        </p:nvGrpSpPr>
        <p:grpSpPr>
          <a:xfrm>
            <a:off x="5093795" y="2635720"/>
            <a:ext cx="1959991" cy="1959991"/>
            <a:chOff x="5115951" y="2869638"/>
            <a:chExt cx="1960098" cy="1960098"/>
          </a:xfrm>
          <a:effectLst/>
        </p:grpSpPr>
        <p:sp>
          <p:nvSpPr>
            <p:cNvPr id="30" name="Oval 29"/>
            <p:cNvSpPr/>
            <p:nvPr/>
          </p:nvSpPr>
          <p:spPr>
            <a:xfrm>
              <a:off x="5115951" y="2869638"/>
              <a:ext cx="1960098" cy="1960098"/>
            </a:xfrm>
            <a:prstGeom prst="ellipse">
              <a:avLst/>
            </a:prstGeom>
            <a:solidFill>
              <a:schemeClr val="bg1">
                <a:alpha val="63000"/>
              </a:schemeClr>
            </a:solidFill>
            <a:ln>
              <a:noFill/>
            </a:ln>
            <a:effectLst>
              <a:outerShdw blurRad="254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31" name="Freeform 30"/>
            <p:cNvSpPr>
              <a:spLocks noEditPoints="1"/>
            </p:cNvSpPr>
            <p:nvPr/>
          </p:nvSpPr>
          <p:spPr bwMode="auto">
            <a:xfrm>
              <a:off x="5803263" y="3214932"/>
              <a:ext cx="585475" cy="59856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91434" tIns="45717" rIns="91434" bIns="45717" numCol="1" anchor="t" anchorCtr="0" compatLnSpc="1"/>
            <a:lstStyle/>
            <a:p>
              <a:pPr>
                <a:lnSpc>
                  <a:spcPct val="130000"/>
                </a:lnSpc>
              </a:pPr>
              <a:endParaRPr lang="en-US" sz="1705" dirty="0">
                <a:cs typeface="+mn-ea"/>
                <a:sym typeface="+mn-lt"/>
              </a:endParaRPr>
            </a:p>
          </p:txBody>
        </p:sp>
        <p:sp>
          <p:nvSpPr>
            <p:cNvPr id="32" name="TextBox 31"/>
            <p:cNvSpPr txBox="1"/>
            <p:nvPr/>
          </p:nvSpPr>
          <p:spPr>
            <a:xfrm>
              <a:off x="5419442" y="3859174"/>
              <a:ext cx="1415849" cy="525045"/>
            </a:xfrm>
            <a:prstGeom prst="rect">
              <a:avLst/>
            </a:prstGeom>
            <a:noFill/>
          </p:spPr>
          <p:txBody>
            <a:bodyPr wrap="none" rtlCol="0">
              <a:spAutoFit/>
            </a:bodyPr>
            <a:lstStyle/>
            <a:p>
              <a:pPr>
                <a:lnSpc>
                  <a:spcPct val="130000"/>
                </a:lnSpc>
              </a:pPr>
              <a:r>
                <a:rPr lang="zh-CN" altLang="en-US" sz="2400" dirty="0">
                  <a:solidFill>
                    <a:schemeClr val="tx1">
                      <a:lumMod val="75000"/>
                      <a:lumOff val="25000"/>
                    </a:schemeClr>
                  </a:solidFill>
                  <a:cs typeface="+mn-ea"/>
                  <a:sym typeface="+mn-lt"/>
                </a:rPr>
                <a:t>标题文字</a:t>
              </a:r>
              <a:endParaRPr lang="en-GB" sz="2400" dirty="0">
                <a:solidFill>
                  <a:schemeClr val="tx1">
                    <a:lumMod val="75000"/>
                    <a:lumOff val="25000"/>
                  </a:schemeClr>
                </a:solidFill>
                <a:cs typeface="+mn-ea"/>
                <a:sym typeface="+mn-lt"/>
              </a:endParaRPr>
            </a:p>
          </p:txBody>
        </p:sp>
      </p:grpSp>
      <p:sp>
        <p:nvSpPr>
          <p:cNvPr id="4" name="Rectangle 3"/>
          <p:cNvSpPr/>
          <p:nvPr/>
        </p:nvSpPr>
        <p:spPr>
          <a:xfrm>
            <a:off x="3606660" y="2109013"/>
            <a:ext cx="2015161" cy="477759"/>
          </a:xfrm>
          <a:prstGeom prst="rect">
            <a:avLst/>
          </a:prstGeom>
        </p:spPr>
        <p:txBody>
          <a:bodyPr wrap="square">
            <a:spAutoFit/>
          </a:bodyPr>
          <a:lstStyle/>
          <a:p>
            <a:pPr>
              <a:lnSpc>
                <a:spcPct val="150000"/>
              </a:lnSpc>
            </a:pPr>
            <a:r>
              <a:rPr lang="zh-CN" altLang="en-US" sz="1895">
                <a:solidFill>
                  <a:schemeClr val="bg1"/>
                </a:solidFill>
                <a:cs typeface="+mn-ea"/>
                <a:sym typeface="+mn-lt"/>
              </a:rPr>
              <a:t>请替换文字内容</a:t>
            </a:r>
            <a:endParaRPr lang="en-GB" altLang="zh-CN" sz="1895" dirty="0">
              <a:solidFill>
                <a:schemeClr val="bg1"/>
              </a:solidFill>
              <a:cs typeface="+mn-ea"/>
              <a:sym typeface="+mn-lt"/>
            </a:endParaRPr>
          </a:p>
        </p:txBody>
      </p:sp>
      <p:sp>
        <p:nvSpPr>
          <p:cNvPr id="69" name="Rectangle 68"/>
          <p:cNvSpPr/>
          <p:nvPr/>
        </p:nvSpPr>
        <p:spPr>
          <a:xfrm>
            <a:off x="6699948" y="2138196"/>
            <a:ext cx="1928633" cy="433965"/>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dirty="0">
              <a:solidFill>
                <a:schemeClr val="bg1"/>
              </a:solidFill>
              <a:cs typeface="+mn-ea"/>
              <a:sym typeface="+mn-lt"/>
            </a:endParaRPr>
          </a:p>
        </p:txBody>
      </p:sp>
      <p:sp>
        <p:nvSpPr>
          <p:cNvPr id="70" name="Rectangle 69"/>
          <p:cNvSpPr/>
          <p:nvPr/>
        </p:nvSpPr>
        <p:spPr>
          <a:xfrm>
            <a:off x="6699948" y="4580683"/>
            <a:ext cx="1928633" cy="433965"/>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dirty="0">
              <a:solidFill>
                <a:schemeClr val="bg1"/>
              </a:solidFill>
              <a:cs typeface="+mn-ea"/>
              <a:sym typeface="+mn-lt"/>
            </a:endParaRPr>
          </a:p>
        </p:txBody>
      </p:sp>
      <p:sp>
        <p:nvSpPr>
          <p:cNvPr id="71" name="Rectangle 70"/>
          <p:cNvSpPr/>
          <p:nvPr/>
        </p:nvSpPr>
        <p:spPr>
          <a:xfrm>
            <a:off x="3606660" y="4580683"/>
            <a:ext cx="1956097" cy="433965"/>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dirty="0">
              <a:solidFill>
                <a:schemeClr val="bg1"/>
              </a:solidFill>
              <a:cs typeface="+mn-ea"/>
              <a:sym typeface="+mn-lt"/>
            </a:endParaRPr>
          </a:p>
        </p:txBody>
      </p:sp>
      <p:sp>
        <p:nvSpPr>
          <p:cNvPr id="27" name="TextBox 23"/>
          <p:cNvSpPr txBox="1"/>
          <p:nvPr/>
        </p:nvSpPr>
        <p:spPr>
          <a:xfrm>
            <a:off x="697965" y="2402739"/>
            <a:ext cx="2447749" cy="880110"/>
          </a:xfrm>
          <a:prstGeom prst="rect">
            <a:avLst/>
          </a:prstGeom>
          <a:noFill/>
        </p:spPr>
        <p:txBody>
          <a:bodyPr wrap="square" rtlCol="0">
            <a:spAutoFit/>
          </a:bodyPr>
          <a:lstStyle/>
          <a:p>
            <a:pPr algn="r">
              <a:lnSpc>
                <a:spcPct val="150000"/>
              </a:lnSpc>
            </a:pPr>
            <a:r>
              <a:rPr lang="zh-CN" altLang="en-US" sz="1140" dirty="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28" name="TextBox 24"/>
          <p:cNvSpPr txBox="1"/>
          <p:nvPr/>
        </p:nvSpPr>
        <p:spPr>
          <a:xfrm>
            <a:off x="1442645" y="2019803"/>
            <a:ext cx="1703070" cy="354330"/>
          </a:xfrm>
          <a:prstGeom prst="rect">
            <a:avLst/>
          </a:prstGeom>
          <a:noFill/>
        </p:spPr>
        <p:txBody>
          <a:bodyPr wrap="none" rtlCol="0">
            <a:spAutoFit/>
          </a:bodyPr>
          <a:lstStyle/>
          <a:p>
            <a:pPr algn="r"/>
            <a:r>
              <a:rPr lang="zh-CN" altLang="en-US" sz="1705" dirty="0">
                <a:solidFill>
                  <a:schemeClr val="tx1">
                    <a:lumMod val="75000"/>
                    <a:lumOff val="25000"/>
                  </a:schemeClr>
                </a:solidFill>
                <a:cs typeface="+mn-ea"/>
                <a:sym typeface="+mn-lt"/>
              </a:rPr>
              <a:t>请替换文字内容</a:t>
            </a:r>
          </a:p>
        </p:txBody>
      </p:sp>
      <p:sp>
        <p:nvSpPr>
          <p:cNvPr id="45" name="TextBox 23"/>
          <p:cNvSpPr txBox="1"/>
          <p:nvPr/>
        </p:nvSpPr>
        <p:spPr>
          <a:xfrm>
            <a:off x="697965" y="4618372"/>
            <a:ext cx="2447749" cy="880110"/>
          </a:xfrm>
          <a:prstGeom prst="rect">
            <a:avLst/>
          </a:prstGeom>
          <a:noFill/>
        </p:spPr>
        <p:txBody>
          <a:bodyPr wrap="square" rtlCol="0">
            <a:spAutoFit/>
          </a:bodyPr>
          <a:lstStyle/>
          <a:p>
            <a:pPr algn="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46" name="TextBox 24"/>
          <p:cNvSpPr txBox="1"/>
          <p:nvPr/>
        </p:nvSpPr>
        <p:spPr>
          <a:xfrm>
            <a:off x="1442645" y="4235436"/>
            <a:ext cx="1703070" cy="354330"/>
          </a:xfrm>
          <a:prstGeom prst="rect">
            <a:avLst/>
          </a:prstGeom>
          <a:noFill/>
        </p:spPr>
        <p:txBody>
          <a:bodyPr wrap="none" rtlCol="0">
            <a:spAutoFit/>
          </a:bodyPr>
          <a:lstStyle/>
          <a:p>
            <a:pPr algn="r"/>
            <a:r>
              <a:rPr lang="zh-CN" altLang="en-US" sz="1705" dirty="0">
                <a:solidFill>
                  <a:schemeClr val="tx1">
                    <a:lumMod val="75000"/>
                    <a:lumOff val="25000"/>
                  </a:schemeClr>
                </a:solidFill>
                <a:cs typeface="+mn-ea"/>
                <a:sym typeface="+mn-lt"/>
              </a:rPr>
              <a:t>请替换文字内容</a:t>
            </a:r>
          </a:p>
        </p:txBody>
      </p:sp>
      <p:sp>
        <p:nvSpPr>
          <p:cNvPr id="47" name="TextBox 23"/>
          <p:cNvSpPr txBox="1"/>
          <p:nvPr/>
        </p:nvSpPr>
        <p:spPr>
          <a:xfrm>
            <a:off x="9018467" y="2402739"/>
            <a:ext cx="2447749" cy="880110"/>
          </a:xfrm>
          <a:prstGeom prst="rect">
            <a:avLst/>
          </a:prstGeom>
          <a:noFill/>
        </p:spPr>
        <p:txBody>
          <a:bodyPr wrap="square" rtlCol="0">
            <a:spAutoFit/>
          </a:bodyPr>
          <a:lstStyle/>
          <a:p>
            <a:pP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48" name="TextBox 24"/>
          <p:cNvSpPr txBox="1"/>
          <p:nvPr/>
        </p:nvSpPr>
        <p:spPr>
          <a:xfrm>
            <a:off x="9018465" y="2019803"/>
            <a:ext cx="1703070" cy="354330"/>
          </a:xfrm>
          <a:prstGeom prst="rect">
            <a:avLst/>
          </a:prstGeom>
          <a:noFill/>
        </p:spPr>
        <p:txBody>
          <a:bodyPr wrap="none" rtlCol="0">
            <a:spAutoFit/>
          </a:bodyPr>
          <a:lstStyle/>
          <a:p>
            <a:r>
              <a:rPr lang="zh-CN" altLang="en-US" sz="1705" dirty="0">
                <a:solidFill>
                  <a:schemeClr val="tx1">
                    <a:lumMod val="75000"/>
                    <a:lumOff val="25000"/>
                  </a:schemeClr>
                </a:solidFill>
                <a:cs typeface="+mn-ea"/>
                <a:sym typeface="+mn-lt"/>
              </a:rPr>
              <a:t>请替换文字内容</a:t>
            </a:r>
          </a:p>
        </p:txBody>
      </p:sp>
      <p:sp>
        <p:nvSpPr>
          <p:cNvPr id="49" name="TextBox 23"/>
          <p:cNvSpPr txBox="1"/>
          <p:nvPr/>
        </p:nvSpPr>
        <p:spPr>
          <a:xfrm>
            <a:off x="9018467" y="4618372"/>
            <a:ext cx="2447749" cy="880110"/>
          </a:xfrm>
          <a:prstGeom prst="rect">
            <a:avLst/>
          </a:prstGeom>
          <a:noFill/>
        </p:spPr>
        <p:txBody>
          <a:bodyPr wrap="square" rtlCol="0">
            <a:spAutoFit/>
          </a:bodyPr>
          <a:lstStyle/>
          <a:p>
            <a:pP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50" name="TextBox 24"/>
          <p:cNvSpPr txBox="1"/>
          <p:nvPr/>
        </p:nvSpPr>
        <p:spPr>
          <a:xfrm>
            <a:off x="9018465" y="4235436"/>
            <a:ext cx="1703070" cy="354330"/>
          </a:xfrm>
          <a:prstGeom prst="rect">
            <a:avLst/>
          </a:prstGeom>
          <a:noFill/>
        </p:spPr>
        <p:txBody>
          <a:bodyPr wrap="none" rtlCol="0">
            <a:spAutoFit/>
          </a:bodyPr>
          <a:lstStyle/>
          <a:p>
            <a:r>
              <a:rPr lang="zh-CN" altLang="en-US" sz="1705" dirty="0">
                <a:solidFill>
                  <a:schemeClr val="tx1">
                    <a:lumMod val="75000"/>
                    <a:lumOff val="25000"/>
                  </a:schemeClr>
                </a:solidFill>
                <a:cs typeface="+mn-ea"/>
                <a:sym typeface="+mn-lt"/>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1+#ppt_w/2"/>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0-#ppt_w/2"/>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1+#ppt_w/2"/>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37" presetClass="entr" presetSubtype="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900" decel="100000" fill="hold"/>
                                        <p:tgtEl>
                                          <p:spTgt spid="29"/>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0" fill="hold">
                            <p:stCondLst>
                              <p:cond delay="1500"/>
                            </p:stCondLst>
                            <p:childTnLst>
                              <p:par>
                                <p:cTn id="51" presetID="1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p:tgtEl>
                                          <p:spTgt spid="27"/>
                                        </p:tgtEl>
                                        <p:attrNameLst>
                                          <p:attrName>ppt_y</p:attrName>
                                        </p:attrNameLst>
                                      </p:cBhvr>
                                      <p:tavLst>
                                        <p:tav tm="0">
                                          <p:val>
                                            <p:strVal val="#ppt_y+#ppt_h*1.125000"/>
                                          </p:val>
                                        </p:tav>
                                        <p:tav tm="100000">
                                          <p:val>
                                            <p:strVal val="#ppt_y"/>
                                          </p:val>
                                        </p:tav>
                                      </p:tavLst>
                                    </p:anim>
                                    <p:animEffect transition="in" filter="wipe(up)">
                                      <p:cBhvr>
                                        <p:cTn id="54" dur="500"/>
                                        <p:tgtEl>
                                          <p:spTgt spid="27"/>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ppt_y</p:attrName>
                                        </p:attrNameLst>
                                      </p:cBhvr>
                                      <p:tavLst>
                                        <p:tav tm="0">
                                          <p:val>
                                            <p:strVal val="#ppt_y-#ppt_h*1.125000"/>
                                          </p:val>
                                        </p:tav>
                                        <p:tav tm="100000">
                                          <p:val>
                                            <p:strVal val="#ppt_y"/>
                                          </p:val>
                                        </p:tav>
                                      </p:tavLst>
                                    </p:anim>
                                    <p:animEffect transition="in" filter="wipe(down)">
                                      <p:cBhvr>
                                        <p:cTn id="58" dur="500"/>
                                        <p:tgtEl>
                                          <p:spTgt spid="28"/>
                                        </p:tgtEl>
                                      </p:cBhvr>
                                    </p:animEffect>
                                  </p:childTnLst>
                                </p:cTn>
                              </p:par>
                            </p:childTnLst>
                          </p:cTn>
                        </p:par>
                        <p:par>
                          <p:cTn id="59" fill="hold">
                            <p:stCondLst>
                              <p:cond delay="2000"/>
                            </p:stCondLst>
                            <p:childTnLst>
                              <p:par>
                                <p:cTn id="60" presetID="1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p:tgtEl>
                                          <p:spTgt spid="47"/>
                                        </p:tgtEl>
                                        <p:attrNameLst>
                                          <p:attrName>ppt_y</p:attrName>
                                        </p:attrNameLst>
                                      </p:cBhvr>
                                      <p:tavLst>
                                        <p:tav tm="0">
                                          <p:val>
                                            <p:strVal val="#ppt_y+#ppt_h*1.125000"/>
                                          </p:val>
                                        </p:tav>
                                        <p:tav tm="100000">
                                          <p:val>
                                            <p:strVal val="#ppt_y"/>
                                          </p:val>
                                        </p:tav>
                                      </p:tavLst>
                                    </p:anim>
                                    <p:animEffect transition="in" filter="wipe(up)">
                                      <p:cBhvr>
                                        <p:cTn id="63" dur="500"/>
                                        <p:tgtEl>
                                          <p:spTgt spid="47"/>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p:tgtEl>
                                          <p:spTgt spid="48"/>
                                        </p:tgtEl>
                                        <p:attrNameLst>
                                          <p:attrName>ppt_y</p:attrName>
                                        </p:attrNameLst>
                                      </p:cBhvr>
                                      <p:tavLst>
                                        <p:tav tm="0">
                                          <p:val>
                                            <p:strVal val="#ppt_y-#ppt_h*1.125000"/>
                                          </p:val>
                                        </p:tav>
                                        <p:tav tm="100000">
                                          <p:val>
                                            <p:strVal val="#ppt_y"/>
                                          </p:val>
                                        </p:tav>
                                      </p:tavLst>
                                    </p:anim>
                                    <p:animEffect transition="in" filter="wipe(down)">
                                      <p:cBhvr>
                                        <p:cTn id="67" dur="500"/>
                                        <p:tgtEl>
                                          <p:spTgt spid="48"/>
                                        </p:tgtEl>
                                      </p:cBhvr>
                                    </p:animEffect>
                                  </p:childTnLst>
                                </p:cTn>
                              </p:par>
                            </p:childTnLst>
                          </p:cTn>
                        </p:par>
                        <p:par>
                          <p:cTn id="68" fill="hold">
                            <p:stCondLst>
                              <p:cond delay="2500"/>
                            </p:stCondLst>
                            <p:childTnLst>
                              <p:par>
                                <p:cTn id="69" presetID="1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p:tgtEl>
                                          <p:spTgt spid="45"/>
                                        </p:tgtEl>
                                        <p:attrNameLst>
                                          <p:attrName>ppt_y</p:attrName>
                                        </p:attrNameLst>
                                      </p:cBhvr>
                                      <p:tavLst>
                                        <p:tav tm="0">
                                          <p:val>
                                            <p:strVal val="#ppt_y+#ppt_h*1.125000"/>
                                          </p:val>
                                        </p:tav>
                                        <p:tav tm="100000">
                                          <p:val>
                                            <p:strVal val="#ppt_y"/>
                                          </p:val>
                                        </p:tav>
                                      </p:tavLst>
                                    </p:anim>
                                    <p:animEffect transition="in" filter="wipe(up)">
                                      <p:cBhvr>
                                        <p:cTn id="72" dur="500"/>
                                        <p:tgtEl>
                                          <p:spTgt spid="45"/>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p:tgtEl>
                                          <p:spTgt spid="46"/>
                                        </p:tgtEl>
                                        <p:attrNameLst>
                                          <p:attrName>ppt_y</p:attrName>
                                        </p:attrNameLst>
                                      </p:cBhvr>
                                      <p:tavLst>
                                        <p:tav tm="0">
                                          <p:val>
                                            <p:strVal val="#ppt_y-#ppt_h*1.125000"/>
                                          </p:val>
                                        </p:tav>
                                        <p:tav tm="100000">
                                          <p:val>
                                            <p:strVal val="#ppt_y"/>
                                          </p:val>
                                        </p:tav>
                                      </p:tavLst>
                                    </p:anim>
                                    <p:animEffect transition="in" filter="wipe(down)">
                                      <p:cBhvr>
                                        <p:cTn id="76" dur="500"/>
                                        <p:tgtEl>
                                          <p:spTgt spid="46"/>
                                        </p:tgtEl>
                                      </p:cBhvr>
                                    </p:animEffect>
                                  </p:childTnLst>
                                </p:cTn>
                              </p:par>
                            </p:childTnLst>
                          </p:cTn>
                        </p:par>
                        <p:par>
                          <p:cTn id="77" fill="hold">
                            <p:stCondLst>
                              <p:cond delay="3000"/>
                            </p:stCondLst>
                            <p:childTnLst>
                              <p:par>
                                <p:cTn id="78" presetID="12" presetClass="entr" presetSubtype="4"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additive="base">
                                        <p:cTn id="80" dur="500"/>
                                        <p:tgtEl>
                                          <p:spTgt spid="49"/>
                                        </p:tgtEl>
                                        <p:attrNameLst>
                                          <p:attrName>ppt_y</p:attrName>
                                        </p:attrNameLst>
                                      </p:cBhvr>
                                      <p:tavLst>
                                        <p:tav tm="0">
                                          <p:val>
                                            <p:strVal val="#ppt_y+#ppt_h*1.125000"/>
                                          </p:val>
                                        </p:tav>
                                        <p:tav tm="100000">
                                          <p:val>
                                            <p:strVal val="#ppt_y"/>
                                          </p:val>
                                        </p:tav>
                                      </p:tavLst>
                                    </p:anim>
                                    <p:animEffect transition="in" filter="wipe(up)">
                                      <p:cBhvr>
                                        <p:cTn id="81" dur="500"/>
                                        <p:tgtEl>
                                          <p:spTgt spid="49"/>
                                        </p:tgtEl>
                                      </p:cBhvr>
                                    </p:animEffect>
                                  </p:childTnLst>
                                </p:cTn>
                              </p:par>
                              <p:par>
                                <p:cTn id="82" presetID="12" presetClass="entr" presetSubtype="1" fill="hold" grpId="0" nodeType="with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p:tgtEl>
                                          <p:spTgt spid="50"/>
                                        </p:tgtEl>
                                        <p:attrNameLst>
                                          <p:attrName>ppt_y</p:attrName>
                                        </p:attrNameLst>
                                      </p:cBhvr>
                                      <p:tavLst>
                                        <p:tav tm="0">
                                          <p:val>
                                            <p:strVal val="#ppt_y-#ppt_h*1.125000"/>
                                          </p:val>
                                        </p:tav>
                                        <p:tav tm="100000">
                                          <p:val>
                                            <p:strVal val="#ppt_y"/>
                                          </p:val>
                                        </p:tav>
                                      </p:tavLst>
                                    </p:anim>
                                    <p:animEffect transition="in" filter="wipe(down)">
                                      <p:cBhvr>
                                        <p:cTn id="8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P spid="20" grpId="0" bldLvl="0" animBg="1"/>
      <p:bldP spid="26" grpId="0" bldLvl="0" animBg="1"/>
      <p:bldP spid="4" grpId="0"/>
      <p:bldP spid="69" grpId="0"/>
      <p:bldP spid="70" grpId="0"/>
      <p:bldP spid="71" grpId="0"/>
      <p:bldP spid="27" grpId="0"/>
      <p:bldP spid="28"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6003642" y="3411192"/>
            <a:ext cx="184717" cy="400103"/>
          </a:xfrm>
          <a:prstGeom prst="rect">
            <a:avLst/>
          </a:prstGeom>
          <a:solidFill>
            <a:schemeClr val="bg1">
              <a:lumMod val="95000"/>
            </a:schemeClr>
          </a:solidFill>
        </p:spPr>
        <p:txBody>
          <a:bodyPr rot="0" spcFirstLastPara="0" vertOverflow="overflow" horzOverflow="overflow" vert="horz" wrap="none" lIns="91434" tIns="45717" rIns="91434" bIns="45717" numCol="1" spcCol="0" rtlCol="0" fromWordArt="0" anchor="ctr" anchorCtr="0" forceAA="0" compatLnSpc="1">
            <a:spAutoFit/>
          </a:bodyPr>
          <a:lstStyle/>
          <a:p>
            <a:pPr algn="ctr">
              <a:spcBef>
                <a:spcPct val="0"/>
              </a:spcBef>
            </a:pPr>
            <a:endParaRPr lang="zh-CN" altLang="en-US" sz="2000">
              <a:solidFill>
                <a:srgbClr val="222B33"/>
              </a:solidFill>
              <a:cs typeface="+mn-ea"/>
              <a:sym typeface="+mn-lt"/>
            </a:endParaRPr>
          </a:p>
        </p:txBody>
      </p:sp>
      <p:sp>
        <p:nvSpPr>
          <p:cNvPr id="35" name="矩形 34"/>
          <p:cNvSpPr/>
          <p:nvPr/>
        </p:nvSpPr>
        <p:spPr>
          <a:xfrm>
            <a:off x="8409347" y="2262987"/>
            <a:ext cx="1630680" cy="383540"/>
          </a:xfrm>
          <a:prstGeom prst="rect">
            <a:avLst/>
          </a:prstGeom>
        </p:spPr>
        <p:txBody>
          <a:bodyPr wrap="none">
            <a:spAutoFit/>
          </a:bodyPr>
          <a:lstStyle/>
          <a:p>
            <a:r>
              <a:rPr lang="zh-CN" altLang="en-US" sz="1895" dirty="0">
                <a:solidFill>
                  <a:schemeClr val="tx1">
                    <a:lumMod val="75000"/>
                    <a:lumOff val="25000"/>
                  </a:schemeClr>
                </a:solidFill>
                <a:cs typeface="+mn-ea"/>
                <a:sym typeface="+mn-lt"/>
              </a:rPr>
              <a:t>简要文字内容</a:t>
            </a:r>
            <a:endParaRPr lang="zh-CN" altLang="en-US" sz="1900" dirty="0">
              <a:solidFill>
                <a:schemeClr val="tx1">
                  <a:lumMod val="75000"/>
                  <a:lumOff val="25000"/>
                </a:schemeClr>
              </a:solidFill>
              <a:cs typeface="+mn-ea"/>
              <a:sym typeface="+mn-lt"/>
            </a:endParaRPr>
          </a:p>
        </p:txBody>
      </p:sp>
      <p:cxnSp>
        <p:nvCxnSpPr>
          <p:cNvPr id="36" name="直接连接符 35"/>
          <p:cNvCxnSpPr/>
          <p:nvPr/>
        </p:nvCxnSpPr>
        <p:spPr>
          <a:xfrm>
            <a:off x="8544761" y="2735225"/>
            <a:ext cx="31430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PA_矩形 75"/>
          <p:cNvSpPr/>
          <p:nvPr>
            <p:custDataLst>
              <p:tags r:id="rId2"/>
            </p:custDataLst>
          </p:nvPr>
        </p:nvSpPr>
        <p:spPr>
          <a:xfrm>
            <a:off x="8399188" y="2751492"/>
            <a:ext cx="2987539" cy="10109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325">
                <a:solidFill>
                  <a:schemeClr val="tx1">
                    <a:lumMod val="75000"/>
                    <a:lumOff val="25000"/>
                  </a:schemeClr>
                </a:solidFill>
                <a:cs typeface="+mn-ea"/>
                <a:sym typeface="+mn-lt"/>
              </a:rPr>
              <a:t>请替换文字内容，点击添加相关标题文字，修改文字内容，也可以直接复制你的内容到此。</a:t>
            </a:r>
            <a:endParaRPr lang="en-US" altLang="zh-CN" sz="1325" dirty="0">
              <a:solidFill>
                <a:schemeClr val="tx1">
                  <a:lumMod val="75000"/>
                  <a:lumOff val="25000"/>
                </a:schemeClr>
              </a:solidFill>
              <a:cs typeface="+mn-ea"/>
              <a:sym typeface="+mn-lt"/>
            </a:endParaRPr>
          </a:p>
        </p:txBody>
      </p:sp>
      <p:sp>
        <p:nvSpPr>
          <p:cNvPr id="26" name="Freeform 19"/>
          <p:cNvSpPr/>
          <p:nvPr/>
        </p:nvSpPr>
        <p:spPr>
          <a:xfrm rot="16200000">
            <a:off x="4778061" y="4610469"/>
            <a:ext cx="1313571" cy="1313573"/>
          </a:xfrm>
          <a:custGeom>
            <a:avLst/>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7" name="Freeform 18"/>
          <p:cNvSpPr/>
          <p:nvPr/>
        </p:nvSpPr>
        <p:spPr>
          <a:xfrm rot="16200000">
            <a:off x="6096004" y="4606103"/>
            <a:ext cx="1313571" cy="1322307"/>
          </a:xfrm>
          <a:custGeom>
            <a:avLst/>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8" name="Freeform 12"/>
          <p:cNvSpPr/>
          <p:nvPr/>
        </p:nvSpPr>
        <p:spPr>
          <a:xfrm rot="16200000">
            <a:off x="6100368" y="3298321"/>
            <a:ext cx="1313573" cy="1313571"/>
          </a:xfrm>
          <a:custGeom>
            <a:avLst/>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9" name="Freeform 30"/>
          <p:cNvSpPr/>
          <p:nvPr/>
        </p:nvSpPr>
        <p:spPr>
          <a:xfrm rot="16200000">
            <a:off x="4778061" y="2735400"/>
            <a:ext cx="1313571" cy="1313573"/>
          </a:xfrm>
          <a:custGeom>
            <a:avLst/>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31" name="Freeform 10"/>
          <p:cNvSpPr/>
          <p:nvPr/>
        </p:nvSpPr>
        <p:spPr>
          <a:xfrm rot="16200000">
            <a:off x="4778060" y="3298320"/>
            <a:ext cx="1313573" cy="1313573"/>
          </a:xfrm>
          <a:custGeom>
            <a:avLst/>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32" name="Freeform 31"/>
          <p:cNvSpPr/>
          <p:nvPr/>
        </p:nvSpPr>
        <p:spPr>
          <a:xfrm rot="16200000">
            <a:off x="6090211" y="2735401"/>
            <a:ext cx="1313571" cy="1313571"/>
          </a:xfrm>
          <a:custGeom>
            <a:avLst/>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49" name="Freeform 32"/>
          <p:cNvSpPr/>
          <p:nvPr/>
        </p:nvSpPr>
        <p:spPr>
          <a:xfrm rot="16200000">
            <a:off x="6090209" y="1423253"/>
            <a:ext cx="1313573" cy="1313571"/>
          </a:xfrm>
          <a:custGeom>
            <a:avLst/>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50" name="Freeform 33"/>
          <p:cNvSpPr/>
          <p:nvPr/>
        </p:nvSpPr>
        <p:spPr>
          <a:xfrm rot="16200000">
            <a:off x="4778060" y="1423252"/>
            <a:ext cx="1313573" cy="1313573"/>
          </a:xfrm>
          <a:custGeom>
            <a:avLst/>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51" name="TextBox 36"/>
          <p:cNvSpPr txBox="1"/>
          <p:nvPr/>
        </p:nvSpPr>
        <p:spPr>
          <a:xfrm>
            <a:off x="4986601" y="2335311"/>
            <a:ext cx="585417" cy="523220"/>
          </a:xfrm>
          <a:prstGeom prst="rect">
            <a:avLst/>
          </a:prstGeom>
          <a:noFill/>
        </p:spPr>
        <p:txBody>
          <a:bodyPr wrap="none" rtlCol="0">
            <a:spAutoFit/>
          </a:bodyPr>
          <a:lstStyle/>
          <a:p>
            <a:r>
              <a:rPr lang="en-US" sz="2800" b="1">
                <a:solidFill>
                  <a:schemeClr val="bg1"/>
                </a:solidFill>
                <a:cs typeface="+mn-ea"/>
                <a:sym typeface="+mn-lt"/>
              </a:rPr>
              <a:t>01</a:t>
            </a:r>
          </a:p>
        </p:txBody>
      </p:sp>
      <p:sp>
        <p:nvSpPr>
          <p:cNvPr id="52" name="TextBox 37"/>
          <p:cNvSpPr txBox="1"/>
          <p:nvPr/>
        </p:nvSpPr>
        <p:spPr>
          <a:xfrm>
            <a:off x="6757153" y="2779508"/>
            <a:ext cx="585417" cy="523220"/>
          </a:xfrm>
          <a:prstGeom prst="rect">
            <a:avLst/>
          </a:prstGeom>
          <a:noFill/>
        </p:spPr>
        <p:txBody>
          <a:bodyPr wrap="none" rtlCol="0">
            <a:spAutoFit/>
          </a:bodyPr>
          <a:lstStyle/>
          <a:p>
            <a:r>
              <a:rPr lang="en-US" sz="2800" b="1">
                <a:solidFill>
                  <a:schemeClr val="bg1"/>
                </a:solidFill>
                <a:cs typeface="+mn-ea"/>
                <a:sym typeface="+mn-lt"/>
              </a:rPr>
              <a:t>02</a:t>
            </a:r>
          </a:p>
        </p:txBody>
      </p:sp>
      <p:sp>
        <p:nvSpPr>
          <p:cNvPr id="53" name="TextBox 38"/>
          <p:cNvSpPr txBox="1"/>
          <p:nvPr/>
        </p:nvSpPr>
        <p:spPr>
          <a:xfrm>
            <a:off x="6757153" y="4197797"/>
            <a:ext cx="585417" cy="523220"/>
          </a:xfrm>
          <a:prstGeom prst="rect">
            <a:avLst/>
          </a:prstGeom>
          <a:noFill/>
        </p:spPr>
        <p:txBody>
          <a:bodyPr wrap="none" rtlCol="0">
            <a:spAutoFit/>
          </a:bodyPr>
          <a:lstStyle/>
          <a:p>
            <a:r>
              <a:rPr lang="en-US" sz="2800" b="1">
                <a:solidFill>
                  <a:schemeClr val="bg1"/>
                </a:solidFill>
                <a:cs typeface="+mn-ea"/>
                <a:sym typeface="+mn-lt"/>
              </a:rPr>
              <a:t>03</a:t>
            </a:r>
          </a:p>
        </p:txBody>
      </p:sp>
      <p:sp>
        <p:nvSpPr>
          <p:cNvPr id="54" name="TextBox 39"/>
          <p:cNvSpPr txBox="1"/>
          <p:nvPr/>
        </p:nvSpPr>
        <p:spPr>
          <a:xfrm>
            <a:off x="4986601" y="4633235"/>
            <a:ext cx="585417" cy="523220"/>
          </a:xfrm>
          <a:prstGeom prst="rect">
            <a:avLst/>
          </a:prstGeom>
          <a:noFill/>
        </p:spPr>
        <p:txBody>
          <a:bodyPr wrap="none" rtlCol="0">
            <a:spAutoFit/>
          </a:bodyPr>
          <a:lstStyle/>
          <a:p>
            <a:r>
              <a:rPr lang="en-US" sz="2800" b="1">
                <a:solidFill>
                  <a:schemeClr val="bg1"/>
                </a:solidFill>
                <a:cs typeface="+mn-ea"/>
                <a:sym typeface="+mn-lt"/>
              </a:rPr>
              <a:t>04</a:t>
            </a:r>
          </a:p>
        </p:txBody>
      </p:sp>
      <p:sp>
        <p:nvSpPr>
          <p:cNvPr id="55" name="Oval 41"/>
          <p:cNvSpPr/>
          <p:nvPr/>
        </p:nvSpPr>
        <p:spPr>
          <a:xfrm>
            <a:off x="3995912" y="1851540"/>
            <a:ext cx="561576" cy="5615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01</a:t>
            </a:r>
          </a:p>
        </p:txBody>
      </p:sp>
      <p:sp>
        <p:nvSpPr>
          <p:cNvPr id="57" name="Oval 43"/>
          <p:cNvSpPr/>
          <p:nvPr/>
        </p:nvSpPr>
        <p:spPr>
          <a:xfrm>
            <a:off x="3995912" y="4059932"/>
            <a:ext cx="561576" cy="5615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04</a:t>
            </a:r>
          </a:p>
        </p:txBody>
      </p:sp>
      <p:sp>
        <p:nvSpPr>
          <p:cNvPr id="59" name="Oval 45"/>
          <p:cNvSpPr/>
          <p:nvPr/>
        </p:nvSpPr>
        <p:spPr>
          <a:xfrm>
            <a:off x="7837611" y="2295737"/>
            <a:ext cx="561576" cy="5615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02</a:t>
            </a:r>
          </a:p>
        </p:txBody>
      </p:sp>
      <p:sp>
        <p:nvSpPr>
          <p:cNvPr id="61" name="Oval 47"/>
          <p:cNvSpPr/>
          <p:nvPr/>
        </p:nvSpPr>
        <p:spPr>
          <a:xfrm>
            <a:off x="7837611" y="4197797"/>
            <a:ext cx="561576" cy="5615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03</a:t>
            </a:r>
          </a:p>
        </p:txBody>
      </p:sp>
      <p:sp>
        <p:nvSpPr>
          <p:cNvPr id="85" name="矩形 84"/>
          <p:cNvSpPr/>
          <p:nvPr/>
        </p:nvSpPr>
        <p:spPr>
          <a:xfrm>
            <a:off x="8409347" y="4197797"/>
            <a:ext cx="1630680" cy="383540"/>
          </a:xfrm>
          <a:prstGeom prst="rect">
            <a:avLst/>
          </a:prstGeom>
        </p:spPr>
        <p:txBody>
          <a:bodyPr wrap="none">
            <a:spAutoFit/>
          </a:bodyPr>
          <a:lstStyle/>
          <a:p>
            <a:r>
              <a:rPr lang="zh-CN" altLang="en-US" sz="1895" dirty="0">
                <a:solidFill>
                  <a:schemeClr val="tx1">
                    <a:lumMod val="75000"/>
                    <a:lumOff val="25000"/>
                  </a:schemeClr>
                </a:solidFill>
                <a:cs typeface="+mn-ea"/>
                <a:sym typeface="+mn-lt"/>
              </a:rPr>
              <a:t>简要文字内容</a:t>
            </a:r>
            <a:endParaRPr lang="zh-CN" altLang="en-US" sz="1900" dirty="0">
              <a:solidFill>
                <a:schemeClr val="tx1">
                  <a:lumMod val="75000"/>
                  <a:lumOff val="25000"/>
                </a:schemeClr>
              </a:solidFill>
              <a:cs typeface="+mn-ea"/>
              <a:sym typeface="+mn-lt"/>
            </a:endParaRPr>
          </a:p>
        </p:txBody>
      </p:sp>
      <p:cxnSp>
        <p:nvCxnSpPr>
          <p:cNvPr id="86" name="直接连接符 85"/>
          <p:cNvCxnSpPr/>
          <p:nvPr/>
        </p:nvCxnSpPr>
        <p:spPr>
          <a:xfrm>
            <a:off x="8544761" y="4670035"/>
            <a:ext cx="314307"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PA_矩形 75"/>
          <p:cNvSpPr/>
          <p:nvPr>
            <p:custDataLst>
              <p:tags r:id="rId3"/>
            </p:custDataLst>
          </p:nvPr>
        </p:nvSpPr>
        <p:spPr>
          <a:xfrm>
            <a:off x="8399188" y="4686303"/>
            <a:ext cx="2987539" cy="10109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325">
                <a:solidFill>
                  <a:schemeClr val="tx1">
                    <a:lumMod val="75000"/>
                    <a:lumOff val="25000"/>
                  </a:schemeClr>
                </a:solidFill>
                <a:cs typeface="+mn-ea"/>
                <a:sym typeface="+mn-lt"/>
              </a:rPr>
              <a:t>请替换文字内容，点击添加相关标题文字，修改文字内容，也可以直接复制你的内容到此。</a:t>
            </a:r>
            <a:endParaRPr lang="en-US" altLang="zh-CN" sz="1325" dirty="0">
              <a:solidFill>
                <a:schemeClr val="tx1">
                  <a:lumMod val="75000"/>
                  <a:lumOff val="25000"/>
                </a:schemeClr>
              </a:solidFill>
              <a:cs typeface="+mn-ea"/>
              <a:sym typeface="+mn-lt"/>
            </a:endParaRPr>
          </a:p>
        </p:txBody>
      </p:sp>
      <p:sp>
        <p:nvSpPr>
          <p:cNvPr id="88" name="矩形 87"/>
          <p:cNvSpPr/>
          <p:nvPr/>
        </p:nvSpPr>
        <p:spPr>
          <a:xfrm>
            <a:off x="2269927" y="1720451"/>
            <a:ext cx="1630680" cy="383540"/>
          </a:xfrm>
          <a:prstGeom prst="rect">
            <a:avLst/>
          </a:prstGeom>
        </p:spPr>
        <p:txBody>
          <a:bodyPr wrap="none">
            <a:spAutoFit/>
          </a:bodyPr>
          <a:lstStyle/>
          <a:p>
            <a:pPr algn="r"/>
            <a:r>
              <a:rPr lang="zh-CN" altLang="en-US" sz="1895" dirty="0">
                <a:solidFill>
                  <a:schemeClr val="tx1">
                    <a:lumMod val="75000"/>
                    <a:lumOff val="25000"/>
                  </a:schemeClr>
                </a:solidFill>
                <a:cs typeface="+mn-ea"/>
                <a:sym typeface="+mn-lt"/>
              </a:rPr>
              <a:t>简要文字内容</a:t>
            </a:r>
            <a:endParaRPr lang="zh-CN" altLang="en-US" sz="1900" dirty="0">
              <a:solidFill>
                <a:schemeClr val="tx1">
                  <a:lumMod val="75000"/>
                  <a:lumOff val="25000"/>
                </a:schemeClr>
              </a:solidFill>
              <a:cs typeface="+mn-ea"/>
              <a:sym typeface="+mn-lt"/>
            </a:endParaRPr>
          </a:p>
        </p:txBody>
      </p:sp>
      <p:cxnSp>
        <p:nvCxnSpPr>
          <p:cNvPr id="89" name="直接连接符 88"/>
          <p:cNvCxnSpPr/>
          <p:nvPr/>
        </p:nvCxnSpPr>
        <p:spPr>
          <a:xfrm>
            <a:off x="3467191" y="2160941"/>
            <a:ext cx="31430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PA_矩形 75"/>
          <p:cNvSpPr/>
          <p:nvPr>
            <p:custDataLst>
              <p:tags r:id="rId4"/>
            </p:custDataLst>
          </p:nvPr>
        </p:nvSpPr>
        <p:spPr>
          <a:xfrm>
            <a:off x="873008" y="2208956"/>
            <a:ext cx="3018864" cy="10109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325">
                <a:solidFill>
                  <a:schemeClr val="tx1">
                    <a:lumMod val="75000"/>
                    <a:lumOff val="25000"/>
                  </a:schemeClr>
                </a:solidFill>
                <a:cs typeface="+mn-ea"/>
                <a:sym typeface="+mn-lt"/>
              </a:rPr>
              <a:t>请替换文字内容，点击添加相关标题文字，修改文字内容，也可以直接复制你的内容到此。</a:t>
            </a:r>
            <a:endParaRPr lang="en-US" altLang="zh-CN" sz="1325" dirty="0">
              <a:solidFill>
                <a:schemeClr val="tx1">
                  <a:lumMod val="75000"/>
                  <a:lumOff val="25000"/>
                </a:schemeClr>
              </a:solidFill>
              <a:cs typeface="+mn-ea"/>
              <a:sym typeface="+mn-lt"/>
            </a:endParaRPr>
          </a:p>
        </p:txBody>
      </p:sp>
      <p:sp>
        <p:nvSpPr>
          <p:cNvPr id="91" name="矩形 90"/>
          <p:cNvSpPr/>
          <p:nvPr/>
        </p:nvSpPr>
        <p:spPr>
          <a:xfrm>
            <a:off x="2269927" y="3989868"/>
            <a:ext cx="1630680" cy="383540"/>
          </a:xfrm>
          <a:prstGeom prst="rect">
            <a:avLst/>
          </a:prstGeom>
        </p:spPr>
        <p:txBody>
          <a:bodyPr wrap="none">
            <a:spAutoFit/>
          </a:bodyPr>
          <a:lstStyle/>
          <a:p>
            <a:pPr algn="r"/>
            <a:r>
              <a:rPr lang="zh-CN" altLang="en-US" sz="1895" dirty="0">
                <a:solidFill>
                  <a:schemeClr val="tx1">
                    <a:lumMod val="75000"/>
                    <a:lumOff val="25000"/>
                  </a:schemeClr>
                </a:solidFill>
                <a:cs typeface="+mn-ea"/>
                <a:sym typeface="+mn-lt"/>
              </a:rPr>
              <a:t>简要文字内容</a:t>
            </a:r>
            <a:endParaRPr lang="zh-CN" altLang="en-US" sz="1900" dirty="0">
              <a:solidFill>
                <a:schemeClr val="tx1">
                  <a:lumMod val="75000"/>
                  <a:lumOff val="25000"/>
                </a:schemeClr>
              </a:solidFill>
              <a:cs typeface="+mn-ea"/>
              <a:sym typeface="+mn-lt"/>
            </a:endParaRPr>
          </a:p>
        </p:txBody>
      </p:sp>
      <p:cxnSp>
        <p:nvCxnSpPr>
          <p:cNvPr id="92" name="直接连接符 91"/>
          <p:cNvCxnSpPr/>
          <p:nvPr/>
        </p:nvCxnSpPr>
        <p:spPr>
          <a:xfrm>
            <a:off x="3467191" y="4430359"/>
            <a:ext cx="31430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3" name="PA_矩形 75"/>
          <p:cNvSpPr/>
          <p:nvPr>
            <p:custDataLst>
              <p:tags r:id="rId5"/>
            </p:custDataLst>
          </p:nvPr>
        </p:nvSpPr>
        <p:spPr>
          <a:xfrm>
            <a:off x="873007" y="4478373"/>
            <a:ext cx="3018865" cy="10109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325">
                <a:solidFill>
                  <a:schemeClr val="tx1">
                    <a:lumMod val="75000"/>
                    <a:lumOff val="25000"/>
                  </a:schemeClr>
                </a:solidFill>
                <a:cs typeface="+mn-ea"/>
                <a:sym typeface="+mn-lt"/>
              </a:rPr>
              <a:t>请替换文字内容，点击添加相关标题文字，修改文字内容，也可以直接复制你的内容到此。</a:t>
            </a:r>
            <a:endParaRPr lang="en-US" altLang="zh-CN" sz="1325"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100000" fill="hold" grpId="0" nodeType="withEffect" p14:presetBounceEnd="4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40000">
                                          <p:cBhvr additive="base">
                                            <p:cTn id="7" dur="1000" fill="hold"/>
                                            <p:tgtEl>
                                              <p:spTgt spid="94"/>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94"/>
                                            </p:tgtEl>
                                            <p:attrNameLst>
                                              <p:attrName>ppt_y</p:attrName>
                                            </p:attrNameLst>
                                          </p:cBhvr>
                                          <p:tavLst>
                                            <p:tav tm="0">
                                              <p:val>
                                                <p:strVal val="1+#ppt_h/2"/>
                                              </p:val>
                                            </p:tav>
                                            <p:tav tm="100000">
                                              <p:val>
                                                <p:strVal val="#ppt_y"/>
                                              </p:val>
                                            </p:tav>
                                          </p:tavLst>
                                        </p:anim>
                                      </p:childTnLst>
                                    </p:cTn>
                                  </p:par>
                                  <p:par>
                                    <p:cTn id="9" presetID="2" presetClass="entr" presetSubtype="12" accel="100000" fill="hold" grpId="0" nodeType="withEffect" p14:presetBounceEnd="4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0000">
                                          <p:cBhvr additive="base">
                                            <p:cTn id="11" dur="10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12" accel="100000" fill="hold" nodeType="withEffect" p14:presetBounceEnd="40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40000">
                                          <p:cBhvr additive="base">
                                            <p:cTn id="15" dur="10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12" accel="100000" fill="hold" grpId="0" nodeType="withEffect" p14:presetBounceEnd="40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40000">
                                          <p:cBhvr additive="base">
                                            <p:cTn id="19" dur="1000" fill="hold"/>
                                            <p:tgtEl>
                                              <p:spTgt spid="37"/>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100000" fill="hold" grpId="0" nodeType="withEffect" p14:presetBounceEnd="40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40000">
                                          <p:cBhvr additive="base">
                                            <p:cTn id="23" dur="10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accel="100000" fill="hold" grpId="0" nodeType="withEffect" p14:presetBounceEnd="40000">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14:bounceEnd="40000">
                                          <p:cBhvr additive="base">
                                            <p:cTn id="27" dur="1000" fill="hold"/>
                                            <p:tgtEl>
                                              <p:spTgt spid="27"/>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12" accel="100000" fill="hold" grpId="0" nodeType="withEffect" p14:presetBounceEnd="40000">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14:bounceEnd="40000">
                                          <p:cBhvr additive="base">
                                            <p:cTn id="31" dur="10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32" dur="10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accel="100000" fill="hold" grpId="0" nodeType="withEffect" p14:presetBounceEnd="40000">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14:bounceEnd="40000">
                                          <p:cBhvr additive="base">
                                            <p:cTn id="35" dur="10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accel="100000" fill="hold" grpId="0" nodeType="withEffect" p14:presetBounceEnd="40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0000">
                                          <p:cBhvr additive="base">
                                            <p:cTn id="39" dur="10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40" dur="10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accel="100000" fill="hold" grpId="0" nodeType="withEffect" p14:presetBounceEnd="40000">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14:bounceEnd="40000">
                                          <p:cBhvr additive="base">
                                            <p:cTn id="43"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44" dur="10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12" accel="100000" fill="hold" grpId="0" nodeType="withEffect" p14:presetBounceEnd="40000">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14:bounceEnd="40000">
                                          <p:cBhvr additive="base">
                                            <p:cTn id="47" dur="1000" fill="hold"/>
                                            <p:tgtEl>
                                              <p:spTgt spid="49"/>
                                            </p:tgtEl>
                                            <p:attrNameLst>
                                              <p:attrName>ppt_x</p:attrName>
                                            </p:attrNameLst>
                                          </p:cBhvr>
                                          <p:tavLst>
                                            <p:tav tm="0">
                                              <p:val>
                                                <p:strVal val="0-#ppt_w/2"/>
                                              </p:val>
                                            </p:tav>
                                            <p:tav tm="100000">
                                              <p:val>
                                                <p:strVal val="#ppt_x"/>
                                              </p:val>
                                            </p:tav>
                                          </p:tavLst>
                                        </p:anim>
                                        <p:anim calcmode="lin" valueType="num" p14:bounceEnd="40000">
                                          <p:cBhvr additive="base">
                                            <p:cTn id="48" dur="10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12" accel="100000" fill="hold" grpId="0" nodeType="withEffect" p14:presetBounceEnd="40000">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14:bounceEnd="40000">
                                          <p:cBhvr additive="base">
                                            <p:cTn id="51" dur="10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52" dur="1000" fill="hold"/>
                                            <p:tgtEl>
                                              <p:spTgt spid="50"/>
                                            </p:tgtEl>
                                            <p:attrNameLst>
                                              <p:attrName>ppt_y</p:attrName>
                                            </p:attrNameLst>
                                          </p:cBhvr>
                                          <p:tavLst>
                                            <p:tav tm="0">
                                              <p:val>
                                                <p:strVal val="1+#ppt_h/2"/>
                                              </p:val>
                                            </p:tav>
                                            <p:tav tm="100000">
                                              <p:val>
                                                <p:strVal val="#ppt_y"/>
                                              </p:val>
                                            </p:tav>
                                          </p:tavLst>
                                        </p:anim>
                                      </p:childTnLst>
                                    </p:cTn>
                                  </p:par>
                                  <p:par>
                                    <p:cTn id="53" presetID="2" presetClass="entr" presetSubtype="12" accel="100000" fill="hold" grpId="0" nodeType="withEffect" p14:presetBounceEnd="40000">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14:bounceEnd="40000">
                                          <p:cBhvr additive="base">
                                            <p:cTn id="55" dur="10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56" dur="1000" fill="hold"/>
                                            <p:tgtEl>
                                              <p:spTgt spid="51"/>
                                            </p:tgtEl>
                                            <p:attrNameLst>
                                              <p:attrName>ppt_y</p:attrName>
                                            </p:attrNameLst>
                                          </p:cBhvr>
                                          <p:tavLst>
                                            <p:tav tm="0">
                                              <p:val>
                                                <p:strVal val="1+#ppt_h/2"/>
                                              </p:val>
                                            </p:tav>
                                            <p:tav tm="100000">
                                              <p:val>
                                                <p:strVal val="#ppt_y"/>
                                              </p:val>
                                            </p:tav>
                                          </p:tavLst>
                                        </p:anim>
                                      </p:childTnLst>
                                    </p:cTn>
                                  </p:par>
                                  <p:par>
                                    <p:cTn id="57" presetID="2" presetClass="entr" presetSubtype="12" accel="100000" fill="hold" grpId="0" nodeType="withEffect" p14:presetBounceEnd="40000">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14:bounceEnd="40000">
                                          <p:cBhvr additive="base">
                                            <p:cTn id="59" dur="100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60" dur="10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12" accel="100000" fill="hold" grpId="0" nodeType="withEffect" p14:presetBounceEnd="40000">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14:bounceEnd="40000">
                                          <p:cBhvr additive="base">
                                            <p:cTn id="63" dur="10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64" dur="10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12" accel="100000" fill="hold" grpId="0" nodeType="withEffect" p14:presetBounceEnd="40000">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14:bounceEnd="40000">
                                          <p:cBhvr additive="base">
                                            <p:cTn id="67" dur="10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68" dur="10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12" accel="100000" fill="hold" grpId="0" nodeType="withEffect" p14:presetBounceEnd="40000">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14:bounceEnd="40000">
                                          <p:cBhvr additive="base">
                                            <p:cTn id="71" dur="10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72" dur="10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12" accel="100000" fill="hold" grpId="0" nodeType="withEffect" p14:presetBounceEnd="40000">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14:bounceEnd="40000">
                                          <p:cBhvr additive="base">
                                            <p:cTn id="75" dur="1000" fill="hold"/>
                                            <p:tgtEl>
                                              <p:spTgt spid="57"/>
                                            </p:tgtEl>
                                            <p:attrNameLst>
                                              <p:attrName>ppt_x</p:attrName>
                                            </p:attrNameLst>
                                          </p:cBhvr>
                                          <p:tavLst>
                                            <p:tav tm="0">
                                              <p:val>
                                                <p:strVal val="0-#ppt_w/2"/>
                                              </p:val>
                                            </p:tav>
                                            <p:tav tm="100000">
                                              <p:val>
                                                <p:strVal val="#ppt_x"/>
                                              </p:val>
                                            </p:tav>
                                          </p:tavLst>
                                        </p:anim>
                                        <p:anim calcmode="lin" valueType="num" p14:bounceEnd="40000">
                                          <p:cBhvr additive="base">
                                            <p:cTn id="76" dur="1000" fill="hold"/>
                                            <p:tgtEl>
                                              <p:spTgt spid="57"/>
                                            </p:tgtEl>
                                            <p:attrNameLst>
                                              <p:attrName>ppt_y</p:attrName>
                                            </p:attrNameLst>
                                          </p:cBhvr>
                                          <p:tavLst>
                                            <p:tav tm="0">
                                              <p:val>
                                                <p:strVal val="1+#ppt_h/2"/>
                                              </p:val>
                                            </p:tav>
                                            <p:tav tm="100000">
                                              <p:val>
                                                <p:strVal val="#ppt_y"/>
                                              </p:val>
                                            </p:tav>
                                          </p:tavLst>
                                        </p:anim>
                                      </p:childTnLst>
                                    </p:cTn>
                                  </p:par>
                                  <p:par>
                                    <p:cTn id="77" presetID="2" presetClass="entr" presetSubtype="12" accel="100000" fill="hold" grpId="0" nodeType="withEffect" p14:presetBounceEnd="40000">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14:bounceEnd="40000">
                                          <p:cBhvr additive="base">
                                            <p:cTn id="79" dur="1000" fill="hold"/>
                                            <p:tgtEl>
                                              <p:spTgt spid="59"/>
                                            </p:tgtEl>
                                            <p:attrNameLst>
                                              <p:attrName>ppt_x</p:attrName>
                                            </p:attrNameLst>
                                          </p:cBhvr>
                                          <p:tavLst>
                                            <p:tav tm="0">
                                              <p:val>
                                                <p:strVal val="0-#ppt_w/2"/>
                                              </p:val>
                                            </p:tav>
                                            <p:tav tm="100000">
                                              <p:val>
                                                <p:strVal val="#ppt_x"/>
                                              </p:val>
                                            </p:tav>
                                          </p:tavLst>
                                        </p:anim>
                                        <p:anim calcmode="lin" valueType="num" p14:bounceEnd="40000">
                                          <p:cBhvr additive="base">
                                            <p:cTn id="80" dur="10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accel="100000" fill="hold" grpId="0" nodeType="withEffect" p14:presetBounceEnd="40000">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14:bounceEnd="40000">
                                          <p:cBhvr additive="base">
                                            <p:cTn id="83" dur="1000" fill="hold"/>
                                            <p:tgtEl>
                                              <p:spTgt spid="61"/>
                                            </p:tgtEl>
                                            <p:attrNameLst>
                                              <p:attrName>ppt_x</p:attrName>
                                            </p:attrNameLst>
                                          </p:cBhvr>
                                          <p:tavLst>
                                            <p:tav tm="0">
                                              <p:val>
                                                <p:strVal val="0-#ppt_w/2"/>
                                              </p:val>
                                            </p:tav>
                                            <p:tav tm="100000">
                                              <p:val>
                                                <p:strVal val="#ppt_x"/>
                                              </p:val>
                                            </p:tav>
                                          </p:tavLst>
                                        </p:anim>
                                        <p:anim calcmode="lin" valueType="num" p14:bounceEnd="40000">
                                          <p:cBhvr additive="base">
                                            <p:cTn id="84" dur="1000" fill="hold"/>
                                            <p:tgtEl>
                                              <p:spTgt spid="61"/>
                                            </p:tgtEl>
                                            <p:attrNameLst>
                                              <p:attrName>ppt_y</p:attrName>
                                            </p:attrNameLst>
                                          </p:cBhvr>
                                          <p:tavLst>
                                            <p:tav tm="0">
                                              <p:val>
                                                <p:strVal val="1+#ppt_h/2"/>
                                              </p:val>
                                            </p:tav>
                                            <p:tav tm="100000">
                                              <p:val>
                                                <p:strVal val="#ppt_y"/>
                                              </p:val>
                                            </p:tav>
                                          </p:tavLst>
                                        </p:anim>
                                      </p:childTnLst>
                                    </p:cTn>
                                  </p:par>
                                  <p:par>
                                    <p:cTn id="85" presetID="2" presetClass="entr" presetSubtype="12" accel="100000" fill="hold" grpId="0" nodeType="withEffect" p14:presetBounceEnd="40000">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14:bounceEnd="40000">
                                          <p:cBhvr additive="base">
                                            <p:cTn id="87" dur="1000" fill="hold"/>
                                            <p:tgtEl>
                                              <p:spTgt spid="85"/>
                                            </p:tgtEl>
                                            <p:attrNameLst>
                                              <p:attrName>ppt_x</p:attrName>
                                            </p:attrNameLst>
                                          </p:cBhvr>
                                          <p:tavLst>
                                            <p:tav tm="0">
                                              <p:val>
                                                <p:strVal val="0-#ppt_w/2"/>
                                              </p:val>
                                            </p:tav>
                                            <p:tav tm="100000">
                                              <p:val>
                                                <p:strVal val="#ppt_x"/>
                                              </p:val>
                                            </p:tav>
                                          </p:tavLst>
                                        </p:anim>
                                        <p:anim calcmode="lin" valueType="num" p14:bounceEnd="40000">
                                          <p:cBhvr additive="base">
                                            <p:cTn id="88" dur="1000" fill="hold"/>
                                            <p:tgtEl>
                                              <p:spTgt spid="85"/>
                                            </p:tgtEl>
                                            <p:attrNameLst>
                                              <p:attrName>ppt_y</p:attrName>
                                            </p:attrNameLst>
                                          </p:cBhvr>
                                          <p:tavLst>
                                            <p:tav tm="0">
                                              <p:val>
                                                <p:strVal val="1+#ppt_h/2"/>
                                              </p:val>
                                            </p:tav>
                                            <p:tav tm="100000">
                                              <p:val>
                                                <p:strVal val="#ppt_y"/>
                                              </p:val>
                                            </p:tav>
                                          </p:tavLst>
                                        </p:anim>
                                      </p:childTnLst>
                                    </p:cTn>
                                  </p:par>
                                  <p:par>
                                    <p:cTn id="89" presetID="2" presetClass="entr" presetSubtype="12" accel="100000" fill="hold" nodeType="withEffect" p14:presetBounceEnd="40000">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14:bounceEnd="40000">
                                          <p:cBhvr additive="base">
                                            <p:cTn id="91" dur="1000" fill="hold"/>
                                            <p:tgtEl>
                                              <p:spTgt spid="86"/>
                                            </p:tgtEl>
                                            <p:attrNameLst>
                                              <p:attrName>ppt_x</p:attrName>
                                            </p:attrNameLst>
                                          </p:cBhvr>
                                          <p:tavLst>
                                            <p:tav tm="0">
                                              <p:val>
                                                <p:strVal val="0-#ppt_w/2"/>
                                              </p:val>
                                            </p:tav>
                                            <p:tav tm="100000">
                                              <p:val>
                                                <p:strVal val="#ppt_x"/>
                                              </p:val>
                                            </p:tav>
                                          </p:tavLst>
                                        </p:anim>
                                        <p:anim calcmode="lin" valueType="num" p14:bounceEnd="40000">
                                          <p:cBhvr additive="base">
                                            <p:cTn id="92" dur="1000" fill="hold"/>
                                            <p:tgtEl>
                                              <p:spTgt spid="86"/>
                                            </p:tgtEl>
                                            <p:attrNameLst>
                                              <p:attrName>ppt_y</p:attrName>
                                            </p:attrNameLst>
                                          </p:cBhvr>
                                          <p:tavLst>
                                            <p:tav tm="0">
                                              <p:val>
                                                <p:strVal val="1+#ppt_h/2"/>
                                              </p:val>
                                            </p:tav>
                                            <p:tav tm="100000">
                                              <p:val>
                                                <p:strVal val="#ppt_y"/>
                                              </p:val>
                                            </p:tav>
                                          </p:tavLst>
                                        </p:anim>
                                      </p:childTnLst>
                                    </p:cTn>
                                  </p:par>
                                  <p:par>
                                    <p:cTn id="93" presetID="2" presetClass="entr" presetSubtype="12" accel="100000" fill="hold" grpId="0" nodeType="withEffect" p14:presetBounceEnd="40000">
                                      <p:stCondLst>
                                        <p:cond delay="0"/>
                                      </p:stCondLst>
                                      <p:childTnLst>
                                        <p:set>
                                          <p:cBhvr>
                                            <p:cTn id="94" dur="1" fill="hold">
                                              <p:stCondLst>
                                                <p:cond delay="0"/>
                                              </p:stCondLst>
                                            </p:cTn>
                                            <p:tgtEl>
                                              <p:spTgt spid="87"/>
                                            </p:tgtEl>
                                            <p:attrNameLst>
                                              <p:attrName>style.visibility</p:attrName>
                                            </p:attrNameLst>
                                          </p:cBhvr>
                                          <p:to>
                                            <p:strVal val="visible"/>
                                          </p:to>
                                        </p:set>
                                        <p:anim calcmode="lin" valueType="num" p14:bounceEnd="40000">
                                          <p:cBhvr additive="base">
                                            <p:cTn id="95" dur="1000" fill="hold"/>
                                            <p:tgtEl>
                                              <p:spTgt spid="87"/>
                                            </p:tgtEl>
                                            <p:attrNameLst>
                                              <p:attrName>ppt_x</p:attrName>
                                            </p:attrNameLst>
                                          </p:cBhvr>
                                          <p:tavLst>
                                            <p:tav tm="0">
                                              <p:val>
                                                <p:strVal val="0-#ppt_w/2"/>
                                              </p:val>
                                            </p:tav>
                                            <p:tav tm="100000">
                                              <p:val>
                                                <p:strVal val="#ppt_x"/>
                                              </p:val>
                                            </p:tav>
                                          </p:tavLst>
                                        </p:anim>
                                        <p:anim calcmode="lin" valueType="num" p14:bounceEnd="40000">
                                          <p:cBhvr additive="base">
                                            <p:cTn id="96" dur="1000" fill="hold"/>
                                            <p:tgtEl>
                                              <p:spTgt spid="87"/>
                                            </p:tgtEl>
                                            <p:attrNameLst>
                                              <p:attrName>ppt_y</p:attrName>
                                            </p:attrNameLst>
                                          </p:cBhvr>
                                          <p:tavLst>
                                            <p:tav tm="0">
                                              <p:val>
                                                <p:strVal val="1+#ppt_h/2"/>
                                              </p:val>
                                            </p:tav>
                                            <p:tav tm="100000">
                                              <p:val>
                                                <p:strVal val="#ppt_y"/>
                                              </p:val>
                                            </p:tav>
                                          </p:tavLst>
                                        </p:anim>
                                      </p:childTnLst>
                                    </p:cTn>
                                  </p:par>
                                  <p:par>
                                    <p:cTn id="97" presetID="2" presetClass="entr" presetSubtype="12" accel="100000" fill="hold" grpId="0" nodeType="withEffect" p14:presetBounceEnd="40000">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14:bounceEnd="40000">
                                          <p:cBhvr additive="base">
                                            <p:cTn id="99" dur="1000" fill="hold"/>
                                            <p:tgtEl>
                                              <p:spTgt spid="88"/>
                                            </p:tgtEl>
                                            <p:attrNameLst>
                                              <p:attrName>ppt_x</p:attrName>
                                            </p:attrNameLst>
                                          </p:cBhvr>
                                          <p:tavLst>
                                            <p:tav tm="0">
                                              <p:val>
                                                <p:strVal val="0-#ppt_w/2"/>
                                              </p:val>
                                            </p:tav>
                                            <p:tav tm="100000">
                                              <p:val>
                                                <p:strVal val="#ppt_x"/>
                                              </p:val>
                                            </p:tav>
                                          </p:tavLst>
                                        </p:anim>
                                        <p:anim calcmode="lin" valueType="num" p14:bounceEnd="40000">
                                          <p:cBhvr additive="base">
                                            <p:cTn id="100" dur="1000" fill="hold"/>
                                            <p:tgtEl>
                                              <p:spTgt spid="88"/>
                                            </p:tgtEl>
                                            <p:attrNameLst>
                                              <p:attrName>ppt_y</p:attrName>
                                            </p:attrNameLst>
                                          </p:cBhvr>
                                          <p:tavLst>
                                            <p:tav tm="0">
                                              <p:val>
                                                <p:strVal val="1+#ppt_h/2"/>
                                              </p:val>
                                            </p:tav>
                                            <p:tav tm="100000">
                                              <p:val>
                                                <p:strVal val="#ppt_y"/>
                                              </p:val>
                                            </p:tav>
                                          </p:tavLst>
                                        </p:anim>
                                      </p:childTnLst>
                                    </p:cTn>
                                  </p:par>
                                  <p:par>
                                    <p:cTn id="101" presetID="2" presetClass="entr" presetSubtype="12" accel="100000" fill="hold" nodeType="withEffect" p14:presetBounceEnd="40000">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14:bounceEnd="40000">
                                          <p:cBhvr additive="base">
                                            <p:cTn id="103" dur="1000" fill="hold"/>
                                            <p:tgtEl>
                                              <p:spTgt spid="89"/>
                                            </p:tgtEl>
                                            <p:attrNameLst>
                                              <p:attrName>ppt_x</p:attrName>
                                            </p:attrNameLst>
                                          </p:cBhvr>
                                          <p:tavLst>
                                            <p:tav tm="0">
                                              <p:val>
                                                <p:strVal val="0-#ppt_w/2"/>
                                              </p:val>
                                            </p:tav>
                                            <p:tav tm="100000">
                                              <p:val>
                                                <p:strVal val="#ppt_x"/>
                                              </p:val>
                                            </p:tav>
                                          </p:tavLst>
                                        </p:anim>
                                        <p:anim calcmode="lin" valueType="num" p14:bounceEnd="40000">
                                          <p:cBhvr additive="base">
                                            <p:cTn id="104" dur="1000" fill="hold"/>
                                            <p:tgtEl>
                                              <p:spTgt spid="89"/>
                                            </p:tgtEl>
                                            <p:attrNameLst>
                                              <p:attrName>ppt_y</p:attrName>
                                            </p:attrNameLst>
                                          </p:cBhvr>
                                          <p:tavLst>
                                            <p:tav tm="0">
                                              <p:val>
                                                <p:strVal val="1+#ppt_h/2"/>
                                              </p:val>
                                            </p:tav>
                                            <p:tav tm="100000">
                                              <p:val>
                                                <p:strVal val="#ppt_y"/>
                                              </p:val>
                                            </p:tav>
                                          </p:tavLst>
                                        </p:anim>
                                      </p:childTnLst>
                                    </p:cTn>
                                  </p:par>
                                  <p:par>
                                    <p:cTn id="105" presetID="2" presetClass="entr" presetSubtype="12" accel="100000" fill="hold" grpId="0" nodeType="withEffect" p14:presetBounceEnd="40000">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14:bounceEnd="40000">
                                          <p:cBhvr additive="base">
                                            <p:cTn id="107" dur="1000" fill="hold"/>
                                            <p:tgtEl>
                                              <p:spTgt spid="90"/>
                                            </p:tgtEl>
                                            <p:attrNameLst>
                                              <p:attrName>ppt_x</p:attrName>
                                            </p:attrNameLst>
                                          </p:cBhvr>
                                          <p:tavLst>
                                            <p:tav tm="0">
                                              <p:val>
                                                <p:strVal val="0-#ppt_w/2"/>
                                              </p:val>
                                            </p:tav>
                                            <p:tav tm="100000">
                                              <p:val>
                                                <p:strVal val="#ppt_x"/>
                                              </p:val>
                                            </p:tav>
                                          </p:tavLst>
                                        </p:anim>
                                        <p:anim calcmode="lin" valueType="num" p14:bounceEnd="40000">
                                          <p:cBhvr additive="base">
                                            <p:cTn id="108" dur="1000" fill="hold"/>
                                            <p:tgtEl>
                                              <p:spTgt spid="90"/>
                                            </p:tgtEl>
                                            <p:attrNameLst>
                                              <p:attrName>ppt_y</p:attrName>
                                            </p:attrNameLst>
                                          </p:cBhvr>
                                          <p:tavLst>
                                            <p:tav tm="0">
                                              <p:val>
                                                <p:strVal val="1+#ppt_h/2"/>
                                              </p:val>
                                            </p:tav>
                                            <p:tav tm="100000">
                                              <p:val>
                                                <p:strVal val="#ppt_y"/>
                                              </p:val>
                                            </p:tav>
                                          </p:tavLst>
                                        </p:anim>
                                      </p:childTnLst>
                                    </p:cTn>
                                  </p:par>
                                  <p:par>
                                    <p:cTn id="109" presetID="2" presetClass="entr" presetSubtype="12" accel="100000" fill="hold" grpId="0" nodeType="withEffect" p14:presetBounceEnd="40000">
                                      <p:stCondLst>
                                        <p:cond delay="0"/>
                                      </p:stCondLst>
                                      <p:childTnLst>
                                        <p:set>
                                          <p:cBhvr>
                                            <p:cTn id="110" dur="1" fill="hold">
                                              <p:stCondLst>
                                                <p:cond delay="0"/>
                                              </p:stCondLst>
                                            </p:cTn>
                                            <p:tgtEl>
                                              <p:spTgt spid="91"/>
                                            </p:tgtEl>
                                            <p:attrNameLst>
                                              <p:attrName>style.visibility</p:attrName>
                                            </p:attrNameLst>
                                          </p:cBhvr>
                                          <p:to>
                                            <p:strVal val="visible"/>
                                          </p:to>
                                        </p:set>
                                        <p:anim calcmode="lin" valueType="num" p14:bounceEnd="40000">
                                          <p:cBhvr additive="base">
                                            <p:cTn id="111" dur="10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112" dur="1000" fill="hold"/>
                                            <p:tgtEl>
                                              <p:spTgt spid="91"/>
                                            </p:tgtEl>
                                            <p:attrNameLst>
                                              <p:attrName>ppt_y</p:attrName>
                                            </p:attrNameLst>
                                          </p:cBhvr>
                                          <p:tavLst>
                                            <p:tav tm="0">
                                              <p:val>
                                                <p:strVal val="1+#ppt_h/2"/>
                                              </p:val>
                                            </p:tav>
                                            <p:tav tm="100000">
                                              <p:val>
                                                <p:strVal val="#ppt_y"/>
                                              </p:val>
                                            </p:tav>
                                          </p:tavLst>
                                        </p:anim>
                                      </p:childTnLst>
                                    </p:cTn>
                                  </p:par>
                                  <p:par>
                                    <p:cTn id="113" presetID="2" presetClass="entr" presetSubtype="12" accel="100000" fill="hold" nodeType="withEffect" p14:presetBounceEnd="40000">
                                      <p:stCondLst>
                                        <p:cond delay="0"/>
                                      </p:stCondLst>
                                      <p:childTnLst>
                                        <p:set>
                                          <p:cBhvr>
                                            <p:cTn id="114" dur="1" fill="hold">
                                              <p:stCondLst>
                                                <p:cond delay="0"/>
                                              </p:stCondLst>
                                            </p:cTn>
                                            <p:tgtEl>
                                              <p:spTgt spid="92"/>
                                            </p:tgtEl>
                                            <p:attrNameLst>
                                              <p:attrName>style.visibility</p:attrName>
                                            </p:attrNameLst>
                                          </p:cBhvr>
                                          <p:to>
                                            <p:strVal val="visible"/>
                                          </p:to>
                                        </p:set>
                                        <p:anim calcmode="lin" valueType="num" p14:bounceEnd="40000">
                                          <p:cBhvr additive="base">
                                            <p:cTn id="115" dur="1000" fill="hold"/>
                                            <p:tgtEl>
                                              <p:spTgt spid="92"/>
                                            </p:tgtEl>
                                            <p:attrNameLst>
                                              <p:attrName>ppt_x</p:attrName>
                                            </p:attrNameLst>
                                          </p:cBhvr>
                                          <p:tavLst>
                                            <p:tav tm="0">
                                              <p:val>
                                                <p:strVal val="0-#ppt_w/2"/>
                                              </p:val>
                                            </p:tav>
                                            <p:tav tm="100000">
                                              <p:val>
                                                <p:strVal val="#ppt_x"/>
                                              </p:val>
                                            </p:tav>
                                          </p:tavLst>
                                        </p:anim>
                                        <p:anim calcmode="lin" valueType="num" p14:bounceEnd="40000">
                                          <p:cBhvr additive="base">
                                            <p:cTn id="116" dur="1000" fill="hold"/>
                                            <p:tgtEl>
                                              <p:spTgt spid="92"/>
                                            </p:tgtEl>
                                            <p:attrNameLst>
                                              <p:attrName>ppt_y</p:attrName>
                                            </p:attrNameLst>
                                          </p:cBhvr>
                                          <p:tavLst>
                                            <p:tav tm="0">
                                              <p:val>
                                                <p:strVal val="1+#ppt_h/2"/>
                                              </p:val>
                                            </p:tav>
                                            <p:tav tm="100000">
                                              <p:val>
                                                <p:strVal val="#ppt_y"/>
                                              </p:val>
                                            </p:tav>
                                          </p:tavLst>
                                        </p:anim>
                                      </p:childTnLst>
                                    </p:cTn>
                                  </p:par>
                                  <p:par>
                                    <p:cTn id="117" presetID="2" presetClass="entr" presetSubtype="12" accel="100000" fill="hold" grpId="0" nodeType="withEffect" p14:presetBounceEnd="40000">
                                      <p:stCondLst>
                                        <p:cond delay="0"/>
                                      </p:stCondLst>
                                      <p:childTnLst>
                                        <p:set>
                                          <p:cBhvr>
                                            <p:cTn id="118" dur="1" fill="hold">
                                              <p:stCondLst>
                                                <p:cond delay="0"/>
                                              </p:stCondLst>
                                            </p:cTn>
                                            <p:tgtEl>
                                              <p:spTgt spid="93"/>
                                            </p:tgtEl>
                                            <p:attrNameLst>
                                              <p:attrName>style.visibility</p:attrName>
                                            </p:attrNameLst>
                                          </p:cBhvr>
                                          <p:to>
                                            <p:strVal val="visible"/>
                                          </p:to>
                                        </p:set>
                                        <p:anim calcmode="lin" valueType="num" p14:bounceEnd="40000">
                                          <p:cBhvr additive="base">
                                            <p:cTn id="119" dur="1000" fill="hold"/>
                                            <p:tgtEl>
                                              <p:spTgt spid="93"/>
                                            </p:tgtEl>
                                            <p:attrNameLst>
                                              <p:attrName>ppt_x</p:attrName>
                                            </p:attrNameLst>
                                          </p:cBhvr>
                                          <p:tavLst>
                                            <p:tav tm="0">
                                              <p:val>
                                                <p:strVal val="0-#ppt_w/2"/>
                                              </p:val>
                                            </p:tav>
                                            <p:tav tm="100000">
                                              <p:val>
                                                <p:strVal val="#ppt_x"/>
                                              </p:val>
                                            </p:tav>
                                          </p:tavLst>
                                        </p:anim>
                                        <p:anim calcmode="lin" valueType="num" p14:bounceEnd="40000">
                                          <p:cBhvr additive="base">
                                            <p:cTn id="120" dur="10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ldLvl="0" animBg="1"/>
          <p:bldP spid="35" grpId="0"/>
          <p:bldP spid="37" grpId="0"/>
          <p:bldP spid="26" grpId="0" bldLvl="0" animBg="1"/>
          <p:bldP spid="27" grpId="0" bldLvl="0" animBg="1"/>
          <p:bldP spid="28" grpId="0" bldLvl="0" animBg="1"/>
          <p:bldP spid="29" grpId="0" bldLvl="0" animBg="1"/>
          <p:bldP spid="31" grpId="0" bldLvl="0" animBg="1"/>
          <p:bldP spid="32" grpId="0" bldLvl="0" animBg="1"/>
          <p:bldP spid="49" grpId="0" bldLvl="0" animBg="1"/>
          <p:bldP spid="50" grpId="0" bldLvl="0" animBg="1"/>
          <p:bldP spid="51" grpId="0"/>
          <p:bldP spid="52" grpId="0"/>
          <p:bldP spid="53" grpId="0"/>
          <p:bldP spid="54" grpId="0"/>
          <p:bldP spid="55" grpId="0" bldLvl="0" animBg="1"/>
          <p:bldP spid="57" grpId="0" bldLvl="0" animBg="1"/>
          <p:bldP spid="59" grpId="0" bldLvl="0" animBg="1"/>
          <p:bldP spid="61" grpId="0" bldLvl="0" animBg="1"/>
          <p:bldP spid="85" grpId="0"/>
          <p:bldP spid="87" grpId="0"/>
          <p:bldP spid="88" grpId="0"/>
          <p:bldP spid="90" grpId="0"/>
          <p:bldP spid="91"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100000"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0-#ppt_w/2"/>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par>
                                    <p:cTn id="9" presetID="2" presetClass="entr" presetSubtype="12" accel="10000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000" fill="hold"/>
                                            <p:tgtEl>
                                              <p:spTgt spid="35"/>
                                            </p:tgtEl>
                                            <p:attrNameLst>
                                              <p:attrName>ppt_x</p:attrName>
                                            </p:attrNameLst>
                                          </p:cBhvr>
                                          <p:tavLst>
                                            <p:tav tm="0">
                                              <p:val>
                                                <p:strVal val="0-#ppt_w/2"/>
                                              </p:val>
                                            </p:tav>
                                            <p:tav tm="100000">
                                              <p:val>
                                                <p:strVal val="#ppt_x"/>
                                              </p:val>
                                            </p:tav>
                                          </p:tavLst>
                                        </p:anim>
                                        <p:anim calcmode="lin" valueType="num">
                                          <p:cBhvr additive="base">
                                            <p:cTn id="12" dur="10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12" accel="100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0-#ppt_w/2"/>
                                              </p:val>
                                            </p:tav>
                                            <p:tav tm="100000">
                                              <p:val>
                                                <p:strVal val="#ppt_x"/>
                                              </p:val>
                                            </p:tav>
                                          </p:tavLst>
                                        </p:anim>
                                        <p:anim calcmode="lin" valueType="num">
                                          <p:cBhvr additive="base">
                                            <p:cTn id="16" dur="10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12" ac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000" fill="hold"/>
                                            <p:tgtEl>
                                              <p:spTgt spid="37"/>
                                            </p:tgtEl>
                                            <p:attrNameLst>
                                              <p:attrName>ppt_x</p:attrName>
                                            </p:attrNameLst>
                                          </p:cBhvr>
                                          <p:tavLst>
                                            <p:tav tm="0">
                                              <p:val>
                                                <p:strVal val="0-#ppt_w/2"/>
                                              </p:val>
                                            </p:tav>
                                            <p:tav tm="100000">
                                              <p:val>
                                                <p:strVal val="#ppt_x"/>
                                              </p:val>
                                            </p:tav>
                                          </p:tavLst>
                                        </p:anim>
                                        <p:anim calcmode="lin" valueType="num">
                                          <p:cBhvr additive="base">
                                            <p:cTn id="20" dur="1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10000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0-#ppt_w/2"/>
                                              </p:val>
                                            </p:tav>
                                            <p:tav tm="100000">
                                              <p:val>
                                                <p:strVal val="#ppt_x"/>
                                              </p:val>
                                            </p:tav>
                                          </p:tavLst>
                                        </p:anim>
                                        <p:anim calcmode="lin" valueType="num">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accel="10000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0" fill="hold"/>
                                            <p:tgtEl>
                                              <p:spTgt spid="27"/>
                                            </p:tgtEl>
                                            <p:attrNameLst>
                                              <p:attrName>ppt_x</p:attrName>
                                            </p:attrNameLst>
                                          </p:cBhvr>
                                          <p:tavLst>
                                            <p:tav tm="0">
                                              <p:val>
                                                <p:strVal val="0-#ppt_w/2"/>
                                              </p:val>
                                            </p:tav>
                                            <p:tav tm="100000">
                                              <p:val>
                                                <p:strVal val="#ppt_x"/>
                                              </p:val>
                                            </p:tav>
                                          </p:tavLst>
                                        </p:anim>
                                        <p:anim calcmode="lin" valueType="num">
                                          <p:cBhvr additive="base">
                                            <p:cTn id="28" dur="10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12" accel="10000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0-#ppt_w/2"/>
                                              </p:val>
                                            </p:tav>
                                            <p:tav tm="100000">
                                              <p:val>
                                                <p:strVal val="#ppt_x"/>
                                              </p:val>
                                            </p:tav>
                                          </p:tavLst>
                                        </p:anim>
                                        <p:anim calcmode="lin" valueType="num">
                                          <p:cBhvr additive="base">
                                            <p:cTn id="32" dur="10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accel="10000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1000" fill="hold"/>
                                            <p:tgtEl>
                                              <p:spTgt spid="29"/>
                                            </p:tgtEl>
                                            <p:attrNameLst>
                                              <p:attrName>ppt_x</p:attrName>
                                            </p:attrNameLst>
                                          </p:cBhvr>
                                          <p:tavLst>
                                            <p:tav tm="0">
                                              <p:val>
                                                <p:strVal val="0-#ppt_w/2"/>
                                              </p:val>
                                            </p:tav>
                                            <p:tav tm="100000">
                                              <p:val>
                                                <p:strVal val="#ppt_x"/>
                                              </p:val>
                                            </p:tav>
                                          </p:tavLst>
                                        </p:anim>
                                        <p:anim calcmode="lin" valueType="num">
                                          <p:cBhvr additive="base">
                                            <p:cTn id="36" dur="10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accel="10000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000" fill="hold"/>
                                            <p:tgtEl>
                                              <p:spTgt spid="31"/>
                                            </p:tgtEl>
                                            <p:attrNameLst>
                                              <p:attrName>ppt_x</p:attrName>
                                            </p:attrNameLst>
                                          </p:cBhvr>
                                          <p:tavLst>
                                            <p:tav tm="0">
                                              <p:val>
                                                <p:strVal val="0-#ppt_w/2"/>
                                              </p:val>
                                            </p:tav>
                                            <p:tav tm="100000">
                                              <p:val>
                                                <p:strVal val="#ppt_x"/>
                                              </p:val>
                                            </p:tav>
                                          </p:tavLst>
                                        </p:anim>
                                        <p:anim calcmode="lin" valueType="num">
                                          <p:cBhvr additive="base">
                                            <p:cTn id="40" dur="10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accel="10000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000" fill="hold"/>
                                            <p:tgtEl>
                                              <p:spTgt spid="32"/>
                                            </p:tgtEl>
                                            <p:attrNameLst>
                                              <p:attrName>ppt_x</p:attrName>
                                            </p:attrNameLst>
                                          </p:cBhvr>
                                          <p:tavLst>
                                            <p:tav tm="0">
                                              <p:val>
                                                <p:strVal val="0-#ppt_w/2"/>
                                              </p:val>
                                            </p:tav>
                                            <p:tav tm="100000">
                                              <p:val>
                                                <p:strVal val="#ppt_x"/>
                                              </p:val>
                                            </p:tav>
                                          </p:tavLst>
                                        </p:anim>
                                        <p:anim calcmode="lin" valueType="num">
                                          <p:cBhvr additive="base">
                                            <p:cTn id="44" dur="10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12" accel="10000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1000" fill="hold"/>
                                            <p:tgtEl>
                                              <p:spTgt spid="49"/>
                                            </p:tgtEl>
                                            <p:attrNameLst>
                                              <p:attrName>ppt_x</p:attrName>
                                            </p:attrNameLst>
                                          </p:cBhvr>
                                          <p:tavLst>
                                            <p:tav tm="0">
                                              <p:val>
                                                <p:strVal val="0-#ppt_w/2"/>
                                              </p:val>
                                            </p:tav>
                                            <p:tav tm="100000">
                                              <p:val>
                                                <p:strVal val="#ppt_x"/>
                                              </p:val>
                                            </p:tav>
                                          </p:tavLst>
                                        </p:anim>
                                        <p:anim calcmode="lin" valueType="num">
                                          <p:cBhvr additive="base">
                                            <p:cTn id="48" dur="10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12" accel="10000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1000" fill="hold"/>
                                            <p:tgtEl>
                                              <p:spTgt spid="50"/>
                                            </p:tgtEl>
                                            <p:attrNameLst>
                                              <p:attrName>ppt_x</p:attrName>
                                            </p:attrNameLst>
                                          </p:cBhvr>
                                          <p:tavLst>
                                            <p:tav tm="0">
                                              <p:val>
                                                <p:strVal val="0-#ppt_w/2"/>
                                              </p:val>
                                            </p:tav>
                                            <p:tav tm="100000">
                                              <p:val>
                                                <p:strVal val="#ppt_x"/>
                                              </p:val>
                                            </p:tav>
                                          </p:tavLst>
                                        </p:anim>
                                        <p:anim calcmode="lin" valueType="num">
                                          <p:cBhvr additive="base">
                                            <p:cTn id="52" dur="1000" fill="hold"/>
                                            <p:tgtEl>
                                              <p:spTgt spid="50"/>
                                            </p:tgtEl>
                                            <p:attrNameLst>
                                              <p:attrName>ppt_y</p:attrName>
                                            </p:attrNameLst>
                                          </p:cBhvr>
                                          <p:tavLst>
                                            <p:tav tm="0">
                                              <p:val>
                                                <p:strVal val="1+#ppt_h/2"/>
                                              </p:val>
                                            </p:tav>
                                            <p:tav tm="100000">
                                              <p:val>
                                                <p:strVal val="#ppt_y"/>
                                              </p:val>
                                            </p:tav>
                                          </p:tavLst>
                                        </p:anim>
                                      </p:childTnLst>
                                    </p:cTn>
                                  </p:par>
                                  <p:par>
                                    <p:cTn id="53" presetID="2" presetClass="entr" presetSubtype="12" accel="10000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1000" fill="hold"/>
                                            <p:tgtEl>
                                              <p:spTgt spid="51"/>
                                            </p:tgtEl>
                                            <p:attrNameLst>
                                              <p:attrName>ppt_x</p:attrName>
                                            </p:attrNameLst>
                                          </p:cBhvr>
                                          <p:tavLst>
                                            <p:tav tm="0">
                                              <p:val>
                                                <p:strVal val="0-#ppt_w/2"/>
                                              </p:val>
                                            </p:tav>
                                            <p:tav tm="100000">
                                              <p:val>
                                                <p:strVal val="#ppt_x"/>
                                              </p:val>
                                            </p:tav>
                                          </p:tavLst>
                                        </p:anim>
                                        <p:anim calcmode="lin" valueType="num">
                                          <p:cBhvr additive="base">
                                            <p:cTn id="56" dur="1000" fill="hold"/>
                                            <p:tgtEl>
                                              <p:spTgt spid="51"/>
                                            </p:tgtEl>
                                            <p:attrNameLst>
                                              <p:attrName>ppt_y</p:attrName>
                                            </p:attrNameLst>
                                          </p:cBhvr>
                                          <p:tavLst>
                                            <p:tav tm="0">
                                              <p:val>
                                                <p:strVal val="1+#ppt_h/2"/>
                                              </p:val>
                                            </p:tav>
                                            <p:tav tm="100000">
                                              <p:val>
                                                <p:strVal val="#ppt_y"/>
                                              </p:val>
                                            </p:tav>
                                          </p:tavLst>
                                        </p:anim>
                                      </p:childTnLst>
                                    </p:cTn>
                                  </p:par>
                                  <p:par>
                                    <p:cTn id="57" presetID="2" presetClass="entr" presetSubtype="12" accel="10000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1000" fill="hold"/>
                                            <p:tgtEl>
                                              <p:spTgt spid="52"/>
                                            </p:tgtEl>
                                            <p:attrNameLst>
                                              <p:attrName>ppt_x</p:attrName>
                                            </p:attrNameLst>
                                          </p:cBhvr>
                                          <p:tavLst>
                                            <p:tav tm="0">
                                              <p:val>
                                                <p:strVal val="0-#ppt_w/2"/>
                                              </p:val>
                                            </p:tav>
                                            <p:tav tm="100000">
                                              <p:val>
                                                <p:strVal val="#ppt_x"/>
                                              </p:val>
                                            </p:tav>
                                          </p:tavLst>
                                        </p:anim>
                                        <p:anim calcmode="lin" valueType="num">
                                          <p:cBhvr additive="base">
                                            <p:cTn id="60" dur="10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12" accel="10000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1000" fill="hold"/>
                                            <p:tgtEl>
                                              <p:spTgt spid="53"/>
                                            </p:tgtEl>
                                            <p:attrNameLst>
                                              <p:attrName>ppt_x</p:attrName>
                                            </p:attrNameLst>
                                          </p:cBhvr>
                                          <p:tavLst>
                                            <p:tav tm="0">
                                              <p:val>
                                                <p:strVal val="0-#ppt_w/2"/>
                                              </p:val>
                                            </p:tav>
                                            <p:tav tm="100000">
                                              <p:val>
                                                <p:strVal val="#ppt_x"/>
                                              </p:val>
                                            </p:tav>
                                          </p:tavLst>
                                        </p:anim>
                                        <p:anim calcmode="lin" valueType="num">
                                          <p:cBhvr additive="base">
                                            <p:cTn id="64" dur="10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12" accel="10000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1000" fill="hold"/>
                                            <p:tgtEl>
                                              <p:spTgt spid="54"/>
                                            </p:tgtEl>
                                            <p:attrNameLst>
                                              <p:attrName>ppt_x</p:attrName>
                                            </p:attrNameLst>
                                          </p:cBhvr>
                                          <p:tavLst>
                                            <p:tav tm="0">
                                              <p:val>
                                                <p:strVal val="0-#ppt_w/2"/>
                                              </p:val>
                                            </p:tav>
                                            <p:tav tm="100000">
                                              <p:val>
                                                <p:strVal val="#ppt_x"/>
                                              </p:val>
                                            </p:tav>
                                          </p:tavLst>
                                        </p:anim>
                                        <p:anim calcmode="lin" valueType="num">
                                          <p:cBhvr additive="base">
                                            <p:cTn id="68" dur="10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12" accel="10000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1000" fill="hold"/>
                                            <p:tgtEl>
                                              <p:spTgt spid="55"/>
                                            </p:tgtEl>
                                            <p:attrNameLst>
                                              <p:attrName>ppt_x</p:attrName>
                                            </p:attrNameLst>
                                          </p:cBhvr>
                                          <p:tavLst>
                                            <p:tav tm="0">
                                              <p:val>
                                                <p:strVal val="0-#ppt_w/2"/>
                                              </p:val>
                                            </p:tav>
                                            <p:tav tm="100000">
                                              <p:val>
                                                <p:strVal val="#ppt_x"/>
                                              </p:val>
                                            </p:tav>
                                          </p:tavLst>
                                        </p:anim>
                                        <p:anim calcmode="lin" valueType="num">
                                          <p:cBhvr additive="base">
                                            <p:cTn id="72" dur="10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12" accel="100000"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1000" fill="hold"/>
                                            <p:tgtEl>
                                              <p:spTgt spid="57"/>
                                            </p:tgtEl>
                                            <p:attrNameLst>
                                              <p:attrName>ppt_x</p:attrName>
                                            </p:attrNameLst>
                                          </p:cBhvr>
                                          <p:tavLst>
                                            <p:tav tm="0">
                                              <p:val>
                                                <p:strVal val="0-#ppt_w/2"/>
                                              </p:val>
                                            </p:tav>
                                            <p:tav tm="100000">
                                              <p:val>
                                                <p:strVal val="#ppt_x"/>
                                              </p:val>
                                            </p:tav>
                                          </p:tavLst>
                                        </p:anim>
                                        <p:anim calcmode="lin" valueType="num">
                                          <p:cBhvr additive="base">
                                            <p:cTn id="76" dur="1000" fill="hold"/>
                                            <p:tgtEl>
                                              <p:spTgt spid="57"/>
                                            </p:tgtEl>
                                            <p:attrNameLst>
                                              <p:attrName>ppt_y</p:attrName>
                                            </p:attrNameLst>
                                          </p:cBhvr>
                                          <p:tavLst>
                                            <p:tav tm="0">
                                              <p:val>
                                                <p:strVal val="1+#ppt_h/2"/>
                                              </p:val>
                                            </p:tav>
                                            <p:tav tm="100000">
                                              <p:val>
                                                <p:strVal val="#ppt_y"/>
                                              </p:val>
                                            </p:tav>
                                          </p:tavLst>
                                        </p:anim>
                                      </p:childTnLst>
                                    </p:cTn>
                                  </p:par>
                                  <p:par>
                                    <p:cTn id="77" presetID="2" presetClass="entr" presetSubtype="12" accel="10000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1000" fill="hold"/>
                                            <p:tgtEl>
                                              <p:spTgt spid="59"/>
                                            </p:tgtEl>
                                            <p:attrNameLst>
                                              <p:attrName>ppt_x</p:attrName>
                                            </p:attrNameLst>
                                          </p:cBhvr>
                                          <p:tavLst>
                                            <p:tav tm="0">
                                              <p:val>
                                                <p:strVal val="0-#ppt_w/2"/>
                                              </p:val>
                                            </p:tav>
                                            <p:tav tm="100000">
                                              <p:val>
                                                <p:strVal val="#ppt_x"/>
                                              </p:val>
                                            </p:tav>
                                          </p:tavLst>
                                        </p:anim>
                                        <p:anim calcmode="lin" valueType="num">
                                          <p:cBhvr additive="base">
                                            <p:cTn id="80" dur="10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accel="10000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1000" fill="hold"/>
                                            <p:tgtEl>
                                              <p:spTgt spid="61"/>
                                            </p:tgtEl>
                                            <p:attrNameLst>
                                              <p:attrName>ppt_x</p:attrName>
                                            </p:attrNameLst>
                                          </p:cBhvr>
                                          <p:tavLst>
                                            <p:tav tm="0">
                                              <p:val>
                                                <p:strVal val="0-#ppt_w/2"/>
                                              </p:val>
                                            </p:tav>
                                            <p:tav tm="100000">
                                              <p:val>
                                                <p:strVal val="#ppt_x"/>
                                              </p:val>
                                            </p:tav>
                                          </p:tavLst>
                                        </p:anim>
                                        <p:anim calcmode="lin" valueType="num">
                                          <p:cBhvr additive="base">
                                            <p:cTn id="84" dur="1000" fill="hold"/>
                                            <p:tgtEl>
                                              <p:spTgt spid="61"/>
                                            </p:tgtEl>
                                            <p:attrNameLst>
                                              <p:attrName>ppt_y</p:attrName>
                                            </p:attrNameLst>
                                          </p:cBhvr>
                                          <p:tavLst>
                                            <p:tav tm="0">
                                              <p:val>
                                                <p:strVal val="1+#ppt_h/2"/>
                                              </p:val>
                                            </p:tav>
                                            <p:tav tm="100000">
                                              <p:val>
                                                <p:strVal val="#ppt_y"/>
                                              </p:val>
                                            </p:tav>
                                          </p:tavLst>
                                        </p:anim>
                                      </p:childTnLst>
                                    </p:cTn>
                                  </p:par>
                                  <p:par>
                                    <p:cTn id="85" presetID="2" presetClass="entr" presetSubtype="12" accel="100000" fill="hold" grpId="0" nodeType="with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additive="base">
                                            <p:cTn id="87" dur="1000" fill="hold"/>
                                            <p:tgtEl>
                                              <p:spTgt spid="85"/>
                                            </p:tgtEl>
                                            <p:attrNameLst>
                                              <p:attrName>ppt_x</p:attrName>
                                            </p:attrNameLst>
                                          </p:cBhvr>
                                          <p:tavLst>
                                            <p:tav tm="0">
                                              <p:val>
                                                <p:strVal val="0-#ppt_w/2"/>
                                              </p:val>
                                            </p:tav>
                                            <p:tav tm="100000">
                                              <p:val>
                                                <p:strVal val="#ppt_x"/>
                                              </p:val>
                                            </p:tav>
                                          </p:tavLst>
                                        </p:anim>
                                        <p:anim calcmode="lin" valueType="num">
                                          <p:cBhvr additive="base">
                                            <p:cTn id="88" dur="1000" fill="hold"/>
                                            <p:tgtEl>
                                              <p:spTgt spid="85"/>
                                            </p:tgtEl>
                                            <p:attrNameLst>
                                              <p:attrName>ppt_y</p:attrName>
                                            </p:attrNameLst>
                                          </p:cBhvr>
                                          <p:tavLst>
                                            <p:tav tm="0">
                                              <p:val>
                                                <p:strVal val="1+#ppt_h/2"/>
                                              </p:val>
                                            </p:tav>
                                            <p:tav tm="100000">
                                              <p:val>
                                                <p:strVal val="#ppt_y"/>
                                              </p:val>
                                            </p:tav>
                                          </p:tavLst>
                                        </p:anim>
                                      </p:childTnLst>
                                    </p:cTn>
                                  </p:par>
                                  <p:par>
                                    <p:cTn id="89" presetID="2" presetClass="entr" presetSubtype="12" accel="100000" fill="hold" nodeType="with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additive="base">
                                            <p:cTn id="91" dur="1000" fill="hold"/>
                                            <p:tgtEl>
                                              <p:spTgt spid="86"/>
                                            </p:tgtEl>
                                            <p:attrNameLst>
                                              <p:attrName>ppt_x</p:attrName>
                                            </p:attrNameLst>
                                          </p:cBhvr>
                                          <p:tavLst>
                                            <p:tav tm="0">
                                              <p:val>
                                                <p:strVal val="0-#ppt_w/2"/>
                                              </p:val>
                                            </p:tav>
                                            <p:tav tm="100000">
                                              <p:val>
                                                <p:strVal val="#ppt_x"/>
                                              </p:val>
                                            </p:tav>
                                          </p:tavLst>
                                        </p:anim>
                                        <p:anim calcmode="lin" valueType="num">
                                          <p:cBhvr additive="base">
                                            <p:cTn id="92" dur="1000" fill="hold"/>
                                            <p:tgtEl>
                                              <p:spTgt spid="86"/>
                                            </p:tgtEl>
                                            <p:attrNameLst>
                                              <p:attrName>ppt_y</p:attrName>
                                            </p:attrNameLst>
                                          </p:cBhvr>
                                          <p:tavLst>
                                            <p:tav tm="0">
                                              <p:val>
                                                <p:strVal val="1+#ppt_h/2"/>
                                              </p:val>
                                            </p:tav>
                                            <p:tav tm="100000">
                                              <p:val>
                                                <p:strVal val="#ppt_y"/>
                                              </p:val>
                                            </p:tav>
                                          </p:tavLst>
                                        </p:anim>
                                      </p:childTnLst>
                                    </p:cTn>
                                  </p:par>
                                  <p:par>
                                    <p:cTn id="93" presetID="2" presetClass="entr" presetSubtype="12" accel="100000" fill="hold" grpId="0" nodeType="withEffect">
                                      <p:stCondLst>
                                        <p:cond delay="0"/>
                                      </p:stCondLst>
                                      <p:childTnLst>
                                        <p:set>
                                          <p:cBhvr>
                                            <p:cTn id="94" dur="1" fill="hold">
                                              <p:stCondLst>
                                                <p:cond delay="0"/>
                                              </p:stCondLst>
                                            </p:cTn>
                                            <p:tgtEl>
                                              <p:spTgt spid="87"/>
                                            </p:tgtEl>
                                            <p:attrNameLst>
                                              <p:attrName>style.visibility</p:attrName>
                                            </p:attrNameLst>
                                          </p:cBhvr>
                                          <p:to>
                                            <p:strVal val="visible"/>
                                          </p:to>
                                        </p:set>
                                        <p:anim calcmode="lin" valueType="num">
                                          <p:cBhvr additive="base">
                                            <p:cTn id="95" dur="1000" fill="hold"/>
                                            <p:tgtEl>
                                              <p:spTgt spid="87"/>
                                            </p:tgtEl>
                                            <p:attrNameLst>
                                              <p:attrName>ppt_x</p:attrName>
                                            </p:attrNameLst>
                                          </p:cBhvr>
                                          <p:tavLst>
                                            <p:tav tm="0">
                                              <p:val>
                                                <p:strVal val="0-#ppt_w/2"/>
                                              </p:val>
                                            </p:tav>
                                            <p:tav tm="100000">
                                              <p:val>
                                                <p:strVal val="#ppt_x"/>
                                              </p:val>
                                            </p:tav>
                                          </p:tavLst>
                                        </p:anim>
                                        <p:anim calcmode="lin" valueType="num">
                                          <p:cBhvr additive="base">
                                            <p:cTn id="96" dur="1000" fill="hold"/>
                                            <p:tgtEl>
                                              <p:spTgt spid="87"/>
                                            </p:tgtEl>
                                            <p:attrNameLst>
                                              <p:attrName>ppt_y</p:attrName>
                                            </p:attrNameLst>
                                          </p:cBhvr>
                                          <p:tavLst>
                                            <p:tav tm="0">
                                              <p:val>
                                                <p:strVal val="1+#ppt_h/2"/>
                                              </p:val>
                                            </p:tav>
                                            <p:tav tm="100000">
                                              <p:val>
                                                <p:strVal val="#ppt_y"/>
                                              </p:val>
                                            </p:tav>
                                          </p:tavLst>
                                        </p:anim>
                                      </p:childTnLst>
                                    </p:cTn>
                                  </p:par>
                                  <p:par>
                                    <p:cTn id="97" presetID="2" presetClass="entr" presetSubtype="12" accel="100000"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cBhvr additive="base">
                                            <p:cTn id="99" dur="1000" fill="hold"/>
                                            <p:tgtEl>
                                              <p:spTgt spid="88"/>
                                            </p:tgtEl>
                                            <p:attrNameLst>
                                              <p:attrName>ppt_x</p:attrName>
                                            </p:attrNameLst>
                                          </p:cBhvr>
                                          <p:tavLst>
                                            <p:tav tm="0">
                                              <p:val>
                                                <p:strVal val="0-#ppt_w/2"/>
                                              </p:val>
                                            </p:tav>
                                            <p:tav tm="100000">
                                              <p:val>
                                                <p:strVal val="#ppt_x"/>
                                              </p:val>
                                            </p:tav>
                                          </p:tavLst>
                                        </p:anim>
                                        <p:anim calcmode="lin" valueType="num">
                                          <p:cBhvr additive="base">
                                            <p:cTn id="100" dur="1000" fill="hold"/>
                                            <p:tgtEl>
                                              <p:spTgt spid="88"/>
                                            </p:tgtEl>
                                            <p:attrNameLst>
                                              <p:attrName>ppt_y</p:attrName>
                                            </p:attrNameLst>
                                          </p:cBhvr>
                                          <p:tavLst>
                                            <p:tav tm="0">
                                              <p:val>
                                                <p:strVal val="1+#ppt_h/2"/>
                                              </p:val>
                                            </p:tav>
                                            <p:tav tm="100000">
                                              <p:val>
                                                <p:strVal val="#ppt_y"/>
                                              </p:val>
                                            </p:tav>
                                          </p:tavLst>
                                        </p:anim>
                                      </p:childTnLst>
                                    </p:cTn>
                                  </p:par>
                                  <p:par>
                                    <p:cTn id="101" presetID="2" presetClass="entr" presetSubtype="12" accel="100000" fill="hold" nodeType="with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additive="base">
                                            <p:cTn id="103" dur="1000" fill="hold"/>
                                            <p:tgtEl>
                                              <p:spTgt spid="89"/>
                                            </p:tgtEl>
                                            <p:attrNameLst>
                                              <p:attrName>ppt_x</p:attrName>
                                            </p:attrNameLst>
                                          </p:cBhvr>
                                          <p:tavLst>
                                            <p:tav tm="0">
                                              <p:val>
                                                <p:strVal val="0-#ppt_w/2"/>
                                              </p:val>
                                            </p:tav>
                                            <p:tav tm="100000">
                                              <p:val>
                                                <p:strVal val="#ppt_x"/>
                                              </p:val>
                                            </p:tav>
                                          </p:tavLst>
                                        </p:anim>
                                        <p:anim calcmode="lin" valueType="num">
                                          <p:cBhvr additive="base">
                                            <p:cTn id="104" dur="1000" fill="hold"/>
                                            <p:tgtEl>
                                              <p:spTgt spid="89"/>
                                            </p:tgtEl>
                                            <p:attrNameLst>
                                              <p:attrName>ppt_y</p:attrName>
                                            </p:attrNameLst>
                                          </p:cBhvr>
                                          <p:tavLst>
                                            <p:tav tm="0">
                                              <p:val>
                                                <p:strVal val="1+#ppt_h/2"/>
                                              </p:val>
                                            </p:tav>
                                            <p:tav tm="100000">
                                              <p:val>
                                                <p:strVal val="#ppt_y"/>
                                              </p:val>
                                            </p:tav>
                                          </p:tavLst>
                                        </p:anim>
                                      </p:childTnLst>
                                    </p:cTn>
                                  </p:par>
                                  <p:par>
                                    <p:cTn id="105" presetID="2" presetClass="entr" presetSubtype="12" accel="100000" fill="hold" grpId="0" nodeType="withEffect">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cBhvr additive="base">
                                            <p:cTn id="107" dur="1000" fill="hold"/>
                                            <p:tgtEl>
                                              <p:spTgt spid="90"/>
                                            </p:tgtEl>
                                            <p:attrNameLst>
                                              <p:attrName>ppt_x</p:attrName>
                                            </p:attrNameLst>
                                          </p:cBhvr>
                                          <p:tavLst>
                                            <p:tav tm="0">
                                              <p:val>
                                                <p:strVal val="0-#ppt_w/2"/>
                                              </p:val>
                                            </p:tav>
                                            <p:tav tm="100000">
                                              <p:val>
                                                <p:strVal val="#ppt_x"/>
                                              </p:val>
                                            </p:tav>
                                          </p:tavLst>
                                        </p:anim>
                                        <p:anim calcmode="lin" valueType="num">
                                          <p:cBhvr additive="base">
                                            <p:cTn id="108" dur="1000" fill="hold"/>
                                            <p:tgtEl>
                                              <p:spTgt spid="90"/>
                                            </p:tgtEl>
                                            <p:attrNameLst>
                                              <p:attrName>ppt_y</p:attrName>
                                            </p:attrNameLst>
                                          </p:cBhvr>
                                          <p:tavLst>
                                            <p:tav tm="0">
                                              <p:val>
                                                <p:strVal val="1+#ppt_h/2"/>
                                              </p:val>
                                            </p:tav>
                                            <p:tav tm="100000">
                                              <p:val>
                                                <p:strVal val="#ppt_y"/>
                                              </p:val>
                                            </p:tav>
                                          </p:tavLst>
                                        </p:anim>
                                      </p:childTnLst>
                                    </p:cTn>
                                  </p:par>
                                  <p:par>
                                    <p:cTn id="109" presetID="2" presetClass="entr" presetSubtype="12" accel="100000" fill="hold" grpId="0" nodeType="withEffect">
                                      <p:stCondLst>
                                        <p:cond delay="0"/>
                                      </p:stCondLst>
                                      <p:childTnLst>
                                        <p:set>
                                          <p:cBhvr>
                                            <p:cTn id="110" dur="1" fill="hold">
                                              <p:stCondLst>
                                                <p:cond delay="0"/>
                                              </p:stCondLst>
                                            </p:cTn>
                                            <p:tgtEl>
                                              <p:spTgt spid="91"/>
                                            </p:tgtEl>
                                            <p:attrNameLst>
                                              <p:attrName>style.visibility</p:attrName>
                                            </p:attrNameLst>
                                          </p:cBhvr>
                                          <p:to>
                                            <p:strVal val="visible"/>
                                          </p:to>
                                        </p:set>
                                        <p:anim calcmode="lin" valueType="num">
                                          <p:cBhvr additive="base">
                                            <p:cTn id="111" dur="1000" fill="hold"/>
                                            <p:tgtEl>
                                              <p:spTgt spid="91"/>
                                            </p:tgtEl>
                                            <p:attrNameLst>
                                              <p:attrName>ppt_x</p:attrName>
                                            </p:attrNameLst>
                                          </p:cBhvr>
                                          <p:tavLst>
                                            <p:tav tm="0">
                                              <p:val>
                                                <p:strVal val="0-#ppt_w/2"/>
                                              </p:val>
                                            </p:tav>
                                            <p:tav tm="100000">
                                              <p:val>
                                                <p:strVal val="#ppt_x"/>
                                              </p:val>
                                            </p:tav>
                                          </p:tavLst>
                                        </p:anim>
                                        <p:anim calcmode="lin" valueType="num">
                                          <p:cBhvr additive="base">
                                            <p:cTn id="112" dur="1000" fill="hold"/>
                                            <p:tgtEl>
                                              <p:spTgt spid="91"/>
                                            </p:tgtEl>
                                            <p:attrNameLst>
                                              <p:attrName>ppt_y</p:attrName>
                                            </p:attrNameLst>
                                          </p:cBhvr>
                                          <p:tavLst>
                                            <p:tav tm="0">
                                              <p:val>
                                                <p:strVal val="1+#ppt_h/2"/>
                                              </p:val>
                                            </p:tav>
                                            <p:tav tm="100000">
                                              <p:val>
                                                <p:strVal val="#ppt_y"/>
                                              </p:val>
                                            </p:tav>
                                          </p:tavLst>
                                        </p:anim>
                                      </p:childTnLst>
                                    </p:cTn>
                                  </p:par>
                                  <p:par>
                                    <p:cTn id="113" presetID="2" presetClass="entr" presetSubtype="12" accel="100000" fill="hold" nodeType="withEffect">
                                      <p:stCondLst>
                                        <p:cond delay="0"/>
                                      </p:stCondLst>
                                      <p:childTnLst>
                                        <p:set>
                                          <p:cBhvr>
                                            <p:cTn id="114" dur="1" fill="hold">
                                              <p:stCondLst>
                                                <p:cond delay="0"/>
                                              </p:stCondLst>
                                            </p:cTn>
                                            <p:tgtEl>
                                              <p:spTgt spid="92"/>
                                            </p:tgtEl>
                                            <p:attrNameLst>
                                              <p:attrName>style.visibility</p:attrName>
                                            </p:attrNameLst>
                                          </p:cBhvr>
                                          <p:to>
                                            <p:strVal val="visible"/>
                                          </p:to>
                                        </p:set>
                                        <p:anim calcmode="lin" valueType="num">
                                          <p:cBhvr additive="base">
                                            <p:cTn id="115" dur="1000" fill="hold"/>
                                            <p:tgtEl>
                                              <p:spTgt spid="92"/>
                                            </p:tgtEl>
                                            <p:attrNameLst>
                                              <p:attrName>ppt_x</p:attrName>
                                            </p:attrNameLst>
                                          </p:cBhvr>
                                          <p:tavLst>
                                            <p:tav tm="0">
                                              <p:val>
                                                <p:strVal val="0-#ppt_w/2"/>
                                              </p:val>
                                            </p:tav>
                                            <p:tav tm="100000">
                                              <p:val>
                                                <p:strVal val="#ppt_x"/>
                                              </p:val>
                                            </p:tav>
                                          </p:tavLst>
                                        </p:anim>
                                        <p:anim calcmode="lin" valueType="num">
                                          <p:cBhvr additive="base">
                                            <p:cTn id="116" dur="1000" fill="hold"/>
                                            <p:tgtEl>
                                              <p:spTgt spid="92"/>
                                            </p:tgtEl>
                                            <p:attrNameLst>
                                              <p:attrName>ppt_y</p:attrName>
                                            </p:attrNameLst>
                                          </p:cBhvr>
                                          <p:tavLst>
                                            <p:tav tm="0">
                                              <p:val>
                                                <p:strVal val="1+#ppt_h/2"/>
                                              </p:val>
                                            </p:tav>
                                            <p:tav tm="100000">
                                              <p:val>
                                                <p:strVal val="#ppt_y"/>
                                              </p:val>
                                            </p:tav>
                                          </p:tavLst>
                                        </p:anim>
                                      </p:childTnLst>
                                    </p:cTn>
                                  </p:par>
                                  <p:par>
                                    <p:cTn id="117" presetID="2" presetClass="entr" presetSubtype="12" accel="100000" fill="hold" grpId="0" nodeType="withEffect">
                                      <p:stCondLst>
                                        <p:cond delay="0"/>
                                      </p:stCondLst>
                                      <p:childTnLst>
                                        <p:set>
                                          <p:cBhvr>
                                            <p:cTn id="118" dur="1" fill="hold">
                                              <p:stCondLst>
                                                <p:cond delay="0"/>
                                              </p:stCondLst>
                                            </p:cTn>
                                            <p:tgtEl>
                                              <p:spTgt spid="93"/>
                                            </p:tgtEl>
                                            <p:attrNameLst>
                                              <p:attrName>style.visibility</p:attrName>
                                            </p:attrNameLst>
                                          </p:cBhvr>
                                          <p:to>
                                            <p:strVal val="visible"/>
                                          </p:to>
                                        </p:set>
                                        <p:anim calcmode="lin" valueType="num">
                                          <p:cBhvr additive="base">
                                            <p:cTn id="119" dur="1000" fill="hold"/>
                                            <p:tgtEl>
                                              <p:spTgt spid="93"/>
                                            </p:tgtEl>
                                            <p:attrNameLst>
                                              <p:attrName>ppt_x</p:attrName>
                                            </p:attrNameLst>
                                          </p:cBhvr>
                                          <p:tavLst>
                                            <p:tav tm="0">
                                              <p:val>
                                                <p:strVal val="0-#ppt_w/2"/>
                                              </p:val>
                                            </p:tav>
                                            <p:tav tm="100000">
                                              <p:val>
                                                <p:strVal val="#ppt_x"/>
                                              </p:val>
                                            </p:tav>
                                          </p:tavLst>
                                        </p:anim>
                                        <p:anim calcmode="lin" valueType="num">
                                          <p:cBhvr additive="base">
                                            <p:cTn id="120" dur="10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ldLvl="0" animBg="1"/>
          <p:bldP spid="35" grpId="0"/>
          <p:bldP spid="37" grpId="0"/>
          <p:bldP spid="26" grpId="0" bldLvl="0" animBg="1"/>
          <p:bldP spid="27" grpId="0" bldLvl="0" animBg="1"/>
          <p:bldP spid="28" grpId="0" bldLvl="0" animBg="1"/>
          <p:bldP spid="29" grpId="0" bldLvl="0" animBg="1"/>
          <p:bldP spid="31" grpId="0" bldLvl="0" animBg="1"/>
          <p:bldP spid="32" grpId="0" bldLvl="0" animBg="1"/>
          <p:bldP spid="49" grpId="0" bldLvl="0" animBg="1"/>
          <p:bldP spid="50" grpId="0" bldLvl="0" animBg="1"/>
          <p:bldP spid="51" grpId="0"/>
          <p:bldP spid="52" grpId="0"/>
          <p:bldP spid="53" grpId="0"/>
          <p:bldP spid="54" grpId="0"/>
          <p:bldP spid="55" grpId="0" bldLvl="0" animBg="1"/>
          <p:bldP spid="57" grpId="0" bldLvl="0" animBg="1"/>
          <p:bldP spid="59" grpId="0" bldLvl="0" animBg="1"/>
          <p:bldP spid="61" grpId="0" bldLvl="0" animBg="1"/>
          <p:bldP spid="85" grpId="0"/>
          <p:bldP spid="87" grpId="0"/>
          <p:bldP spid="88" grpId="0"/>
          <p:bldP spid="90" grpId="0"/>
          <p:bldP spid="91" grpId="0"/>
          <p:bldP spid="9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413491" y="1967327"/>
            <a:ext cx="3365020" cy="3365020"/>
            <a:chOff x="4413397" y="2476457"/>
            <a:chExt cx="3365205" cy="3365205"/>
          </a:xfrm>
        </p:grpSpPr>
        <p:sp>
          <p:nvSpPr>
            <p:cNvPr id="2" name="Arc 1"/>
            <p:cNvSpPr/>
            <p:nvPr/>
          </p:nvSpPr>
          <p:spPr>
            <a:xfrm flipH="1">
              <a:off x="4413397" y="2476457"/>
              <a:ext cx="3365205" cy="3365205"/>
            </a:xfrm>
            <a:prstGeom prst="arc">
              <a:avLst>
                <a:gd name="adj1" fmla="val 16200000"/>
                <a:gd name="adj2" fmla="val 6320568"/>
              </a:avLst>
            </a:prstGeom>
            <a:no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sp>
          <p:nvSpPr>
            <p:cNvPr id="9" name="Arc 8"/>
            <p:cNvSpPr/>
            <p:nvPr/>
          </p:nvSpPr>
          <p:spPr>
            <a:xfrm>
              <a:off x="4413397" y="2476457"/>
              <a:ext cx="3365205" cy="3365205"/>
            </a:xfrm>
            <a:prstGeom prst="arc">
              <a:avLst>
                <a:gd name="adj1" fmla="val 1518616"/>
                <a:gd name="adj2" fmla="val 6211271"/>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grpSp>
      <p:grpSp>
        <p:nvGrpSpPr>
          <p:cNvPr id="10" name="组合 9"/>
          <p:cNvGrpSpPr/>
          <p:nvPr/>
        </p:nvGrpSpPr>
        <p:grpSpPr>
          <a:xfrm>
            <a:off x="4734601" y="2288437"/>
            <a:ext cx="2722800" cy="2722800"/>
            <a:chOff x="4734525" y="2797585"/>
            <a:chExt cx="2722949" cy="2722949"/>
          </a:xfrm>
        </p:grpSpPr>
        <p:sp>
          <p:nvSpPr>
            <p:cNvPr id="6" name="Arc 5"/>
            <p:cNvSpPr/>
            <p:nvPr/>
          </p:nvSpPr>
          <p:spPr>
            <a:xfrm flipH="1">
              <a:off x="4734525" y="2797585"/>
              <a:ext cx="2722949" cy="2722949"/>
            </a:xfrm>
            <a:prstGeom prst="arc">
              <a:avLst>
                <a:gd name="adj1" fmla="val 16200000"/>
                <a:gd name="adj2" fmla="val 4859881"/>
              </a:avLst>
            </a:prstGeom>
            <a:no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sp>
          <p:nvSpPr>
            <p:cNvPr id="12" name="Arc 11"/>
            <p:cNvSpPr/>
            <p:nvPr/>
          </p:nvSpPr>
          <p:spPr>
            <a:xfrm>
              <a:off x="4734525" y="2797585"/>
              <a:ext cx="2722949" cy="2722949"/>
            </a:xfrm>
            <a:prstGeom prst="arc">
              <a:avLst>
                <a:gd name="adj1" fmla="val 319443"/>
                <a:gd name="adj2" fmla="val 6870139"/>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grpSp>
      <p:grpSp>
        <p:nvGrpSpPr>
          <p:cNvPr id="5" name="组合 4"/>
          <p:cNvGrpSpPr/>
          <p:nvPr/>
        </p:nvGrpSpPr>
        <p:grpSpPr>
          <a:xfrm>
            <a:off x="5053640" y="2607477"/>
            <a:ext cx="2084717" cy="2084717"/>
            <a:chOff x="5053583" y="3116643"/>
            <a:chExt cx="2084832" cy="2084832"/>
          </a:xfrm>
        </p:grpSpPr>
        <p:sp>
          <p:nvSpPr>
            <p:cNvPr id="7" name="Arc 6"/>
            <p:cNvSpPr/>
            <p:nvPr/>
          </p:nvSpPr>
          <p:spPr>
            <a:xfrm flipH="1">
              <a:off x="5053583" y="3116643"/>
              <a:ext cx="2084832" cy="2084832"/>
            </a:xfrm>
            <a:prstGeom prst="arc">
              <a:avLst>
                <a:gd name="adj1" fmla="val 16200000"/>
                <a:gd name="adj2" fmla="val 7923084"/>
              </a:avLst>
            </a:prstGeom>
            <a:no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sp>
          <p:nvSpPr>
            <p:cNvPr id="14" name="Arc 13"/>
            <p:cNvSpPr/>
            <p:nvPr/>
          </p:nvSpPr>
          <p:spPr>
            <a:xfrm>
              <a:off x="5053583" y="3116643"/>
              <a:ext cx="2084832" cy="2084832"/>
            </a:xfrm>
            <a:prstGeom prst="arc">
              <a:avLst>
                <a:gd name="adj1" fmla="val 21238658"/>
                <a:gd name="adj2" fmla="val 7964625"/>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grpSp>
      <p:grpSp>
        <p:nvGrpSpPr>
          <p:cNvPr id="4" name="组合 3"/>
          <p:cNvGrpSpPr/>
          <p:nvPr/>
        </p:nvGrpSpPr>
        <p:grpSpPr>
          <a:xfrm>
            <a:off x="5373663" y="2927500"/>
            <a:ext cx="1444672" cy="1444672"/>
            <a:chOff x="5373623" y="3436683"/>
            <a:chExt cx="1444752" cy="1444752"/>
          </a:xfrm>
        </p:grpSpPr>
        <p:sp>
          <p:nvSpPr>
            <p:cNvPr id="8" name="Arc 7"/>
            <p:cNvSpPr/>
            <p:nvPr/>
          </p:nvSpPr>
          <p:spPr>
            <a:xfrm flipH="1">
              <a:off x="5373623" y="3436683"/>
              <a:ext cx="1444752" cy="1444752"/>
            </a:xfrm>
            <a:prstGeom prst="arc">
              <a:avLst>
                <a:gd name="adj1" fmla="val 16200000"/>
                <a:gd name="adj2" fmla="val 9034491"/>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sp>
          <p:nvSpPr>
            <p:cNvPr id="15" name="Arc 14"/>
            <p:cNvSpPr/>
            <p:nvPr/>
          </p:nvSpPr>
          <p:spPr>
            <a:xfrm>
              <a:off x="5373623" y="3436683"/>
              <a:ext cx="1444752" cy="1444752"/>
            </a:xfrm>
            <a:prstGeom prst="arc">
              <a:avLst>
                <a:gd name="adj1" fmla="val 19805318"/>
                <a:gd name="adj2" fmla="val 9622851"/>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275">
                <a:solidFill>
                  <a:schemeClr val="tx1">
                    <a:lumMod val="75000"/>
                    <a:lumOff val="25000"/>
                  </a:schemeClr>
                </a:solidFill>
                <a:cs typeface="+mn-ea"/>
                <a:sym typeface="+mn-lt"/>
              </a:endParaRPr>
            </a:p>
          </p:txBody>
        </p:sp>
      </p:grpSp>
      <p:sp>
        <p:nvSpPr>
          <p:cNvPr id="3" name="TextBox 2"/>
          <p:cNvSpPr txBox="1"/>
          <p:nvPr/>
        </p:nvSpPr>
        <p:spPr>
          <a:xfrm>
            <a:off x="6150599" y="1822391"/>
            <a:ext cx="762000" cy="266065"/>
          </a:xfrm>
          <a:prstGeom prst="rect">
            <a:avLst/>
          </a:prstGeom>
          <a:noFill/>
        </p:spPr>
        <p:txBody>
          <a:bodyPr wrap="none" rtlCol="0">
            <a:spAutoFit/>
          </a:bodyPr>
          <a:lstStyle/>
          <a:p>
            <a:r>
              <a:rPr lang="zh-CN" altLang="en-US" sz="1140" dirty="0">
                <a:solidFill>
                  <a:schemeClr val="tx1">
                    <a:lumMod val="75000"/>
                    <a:lumOff val="25000"/>
                  </a:schemeClr>
                </a:solidFill>
                <a:cs typeface="+mn-ea"/>
                <a:sym typeface="+mn-lt"/>
              </a:rPr>
              <a:t>标题文字</a:t>
            </a:r>
            <a:endParaRPr lang="en-US" sz="1140" dirty="0">
              <a:solidFill>
                <a:schemeClr val="tx1">
                  <a:lumMod val="75000"/>
                  <a:lumOff val="25000"/>
                </a:schemeClr>
              </a:solidFill>
              <a:cs typeface="+mn-ea"/>
              <a:sym typeface="+mn-lt"/>
            </a:endParaRPr>
          </a:p>
        </p:txBody>
      </p:sp>
      <p:sp>
        <p:nvSpPr>
          <p:cNvPr id="16" name="TextBox 15"/>
          <p:cNvSpPr txBox="1"/>
          <p:nvPr/>
        </p:nvSpPr>
        <p:spPr>
          <a:xfrm>
            <a:off x="6150599" y="2139759"/>
            <a:ext cx="762000" cy="266065"/>
          </a:xfrm>
          <a:prstGeom prst="rect">
            <a:avLst/>
          </a:prstGeom>
          <a:noFill/>
        </p:spPr>
        <p:txBody>
          <a:bodyPr wrap="none" rtlCol="0">
            <a:spAutoFit/>
          </a:bodyPr>
          <a:lstStyle/>
          <a:p>
            <a:r>
              <a:rPr lang="zh-CN" altLang="en-US" sz="1140" dirty="0">
                <a:solidFill>
                  <a:schemeClr val="tx1">
                    <a:lumMod val="75000"/>
                    <a:lumOff val="25000"/>
                  </a:schemeClr>
                </a:solidFill>
                <a:cs typeface="+mn-ea"/>
                <a:sym typeface="+mn-lt"/>
              </a:rPr>
              <a:t>标题文字</a:t>
            </a:r>
            <a:endParaRPr lang="en-US" sz="1140" dirty="0">
              <a:solidFill>
                <a:schemeClr val="tx1">
                  <a:lumMod val="75000"/>
                  <a:lumOff val="25000"/>
                </a:schemeClr>
              </a:solidFill>
              <a:cs typeface="+mn-ea"/>
              <a:sym typeface="+mn-lt"/>
            </a:endParaRPr>
          </a:p>
        </p:txBody>
      </p:sp>
      <p:sp>
        <p:nvSpPr>
          <p:cNvPr id="17" name="TextBox 16"/>
          <p:cNvSpPr txBox="1"/>
          <p:nvPr/>
        </p:nvSpPr>
        <p:spPr>
          <a:xfrm>
            <a:off x="6150599" y="2457127"/>
            <a:ext cx="762000" cy="266065"/>
          </a:xfrm>
          <a:prstGeom prst="rect">
            <a:avLst/>
          </a:prstGeom>
          <a:noFill/>
        </p:spPr>
        <p:txBody>
          <a:bodyPr wrap="none" rtlCol="0">
            <a:spAutoFit/>
          </a:bodyPr>
          <a:lstStyle/>
          <a:p>
            <a:r>
              <a:rPr lang="zh-CN" altLang="en-US" sz="1140" dirty="0">
                <a:solidFill>
                  <a:schemeClr val="tx1">
                    <a:lumMod val="75000"/>
                    <a:lumOff val="25000"/>
                  </a:schemeClr>
                </a:solidFill>
                <a:cs typeface="+mn-ea"/>
                <a:sym typeface="+mn-lt"/>
              </a:rPr>
              <a:t>标题文字</a:t>
            </a:r>
            <a:endParaRPr lang="en-US" sz="1140" dirty="0">
              <a:solidFill>
                <a:schemeClr val="tx1">
                  <a:lumMod val="75000"/>
                  <a:lumOff val="25000"/>
                </a:schemeClr>
              </a:solidFill>
              <a:cs typeface="+mn-ea"/>
              <a:sym typeface="+mn-lt"/>
            </a:endParaRPr>
          </a:p>
        </p:txBody>
      </p:sp>
      <p:sp>
        <p:nvSpPr>
          <p:cNvPr id="18" name="TextBox 17"/>
          <p:cNvSpPr txBox="1"/>
          <p:nvPr/>
        </p:nvSpPr>
        <p:spPr>
          <a:xfrm>
            <a:off x="6150599" y="2774493"/>
            <a:ext cx="762000" cy="266065"/>
          </a:xfrm>
          <a:prstGeom prst="rect">
            <a:avLst/>
          </a:prstGeom>
          <a:noFill/>
        </p:spPr>
        <p:txBody>
          <a:bodyPr wrap="none" rtlCol="0">
            <a:spAutoFit/>
          </a:bodyPr>
          <a:lstStyle/>
          <a:p>
            <a:r>
              <a:rPr lang="zh-CN" altLang="en-US" sz="1140" dirty="0">
                <a:solidFill>
                  <a:schemeClr val="tx1">
                    <a:lumMod val="75000"/>
                    <a:lumOff val="25000"/>
                  </a:schemeClr>
                </a:solidFill>
                <a:cs typeface="+mn-ea"/>
                <a:sym typeface="+mn-lt"/>
              </a:rPr>
              <a:t>标题文字</a:t>
            </a:r>
            <a:endParaRPr lang="en-US" sz="1140" dirty="0">
              <a:solidFill>
                <a:schemeClr val="tx1">
                  <a:lumMod val="75000"/>
                  <a:lumOff val="25000"/>
                </a:schemeClr>
              </a:solidFill>
              <a:cs typeface="+mn-ea"/>
              <a:sym typeface="+mn-lt"/>
            </a:endParaRPr>
          </a:p>
        </p:txBody>
      </p:sp>
      <p:cxnSp>
        <p:nvCxnSpPr>
          <p:cNvPr id="20" name="直接连接符 19"/>
          <p:cNvCxnSpPr>
            <a:endCxn id="12" idx="2"/>
          </p:cNvCxnSpPr>
          <p:nvPr/>
        </p:nvCxnSpPr>
        <p:spPr>
          <a:xfrm flipV="1">
            <a:off x="4051851" y="4888636"/>
            <a:ext cx="1479536" cy="964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869943" y="1967327"/>
            <a:ext cx="1637388" cy="13113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5868969" y="1891289"/>
            <a:ext cx="2271179" cy="74644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457399" y="4691213"/>
            <a:ext cx="6827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3"/>
          <p:cNvSpPr txBox="1"/>
          <p:nvPr/>
        </p:nvSpPr>
        <p:spPr>
          <a:xfrm>
            <a:off x="1018365" y="2207445"/>
            <a:ext cx="2848217" cy="880110"/>
          </a:xfrm>
          <a:prstGeom prst="rect">
            <a:avLst/>
          </a:prstGeom>
          <a:noFill/>
        </p:spPr>
        <p:txBody>
          <a:bodyPr wrap="square" rtlCol="0">
            <a:spAutoFit/>
          </a:bodyPr>
          <a:lstStyle/>
          <a:p>
            <a:pPr algn="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31" name="TextBox 24"/>
          <p:cNvSpPr txBox="1"/>
          <p:nvPr/>
        </p:nvSpPr>
        <p:spPr>
          <a:xfrm>
            <a:off x="2163513" y="1824509"/>
            <a:ext cx="1703070" cy="354330"/>
          </a:xfrm>
          <a:prstGeom prst="rect">
            <a:avLst/>
          </a:prstGeom>
          <a:noFill/>
        </p:spPr>
        <p:txBody>
          <a:bodyPr wrap="none" rtlCol="0">
            <a:spAutoFit/>
          </a:bodyPr>
          <a:lstStyle/>
          <a:p>
            <a:pPr algn="r"/>
            <a:r>
              <a:rPr lang="zh-CN" altLang="en-US" sz="1705" dirty="0">
                <a:solidFill>
                  <a:schemeClr val="tx1">
                    <a:lumMod val="75000"/>
                    <a:lumOff val="25000"/>
                  </a:schemeClr>
                </a:solidFill>
                <a:cs typeface="+mn-ea"/>
                <a:sym typeface="+mn-lt"/>
              </a:rPr>
              <a:t>请替换文字内容</a:t>
            </a:r>
          </a:p>
        </p:txBody>
      </p:sp>
      <p:sp>
        <p:nvSpPr>
          <p:cNvPr id="32" name="TextBox 23"/>
          <p:cNvSpPr txBox="1"/>
          <p:nvPr/>
        </p:nvSpPr>
        <p:spPr>
          <a:xfrm>
            <a:off x="1018365" y="5106157"/>
            <a:ext cx="2848217" cy="880110"/>
          </a:xfrm>
          <a:prstGeom prst="rect">
            <a:avLst/>
          </a:prstGeom>
          <a:noFill/>
        </p:spPr>
        <p:txBody>
          <a:bodyPr wrap="square" rtlCol="0">
            <a:spAutoFit/>
          </a:bodyPr>
          <a:lstStyle/>
          <a:p>
            <a:pPr algn="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33" name="TextBox 24"/>
          <p:cNvSpPr txBox="1"/>
          <p:nvPr/>
        </p:nvSpPr>
        <p:spPr>
          <a:xfrm>
            <a:off x="2163513" y="4723221"/>
            <a:ext cx="1703070" cy="354330"/>
          </a:xfrm>
          <a:prstGeom prst="rect">
            <a:avLst/>
          </a:prstGeom>
          <a:noFill/>
        </p:spPr>
        <p:txBody>
          <a:bodyPr wrap="none" rtlCol="0">
            <a:spAutoFit/>
          </a:bodyPr>
          <a:lstStyle/>
          <a:p>
            <a:pPr algn="r"/>
            <a:r>
              <a:rPr lang="zh-CN" altLang="en-US" sz="1705" dirty="0">
                <a:solidFill>
                  <a:schemeClr val="tx1">
                    <a:lumMod val="75000"/>
                    <a:lumOff val="25000"/>
                  </a:schemeClr>
                </a:solidFill>
                <a:cs typeface="+mn-ea"/>
                <a:sym typeface="+mn-lt"/>
              </a:rPr>
              <a:t>请替换文字内容</a:t>
            </a:r>
          </a:p>
        </p:txBody>
      </p:sp>
      <p:sp>
        <p:nvSpPr>
          <p:cNvPr id="34" name="TextBox 23"/>
          <p:cNvSpPr txBox="1"/>
          <p:nvPr/>
        </p:nvSpPr>
        <p:spPr>
          <a:xfrm>
            <a:off x="8243991" y="2207445"/>
            <a:ext cx="2861696" cy="880110"/>
          </a:xfrm>
          <a:prstGeom prst="rect">
            <a:avLst/>
          </a:prstGeom>
          <a:noFill/>
        </p:spPr>
        <p:txBody>
          <a:bodyPr wrap="square" rtlCol="0">
            <a:spAutoFit/>
          </a:bodyPr>
          <a:lstStyle/>
          <a:p>
            <a:pP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35" name="TextBox 24"/>
          <p:cNvSpPr txBox="1"/>
          <p:nvPr/>
        </p:nvSpPr>
        <p:spPr>
          <a:xfrm>
            <a:off x="8243991" y="1824509"/>
            <a:ext cx="1703070" cy="354330"/>
          </a:xfrm>
          <a:prstGeom prst="rect">
            <a:avLst/>
          </a:prstGeom>
          <a:noFill/>
        </p:spPr>
        <p:txBody>
          <a:bodyPr wrap="none" rtlCol="0">
            <a:spAutoFit/>
          </a:bodyPr>
          <a:lstStyle/>
          <a:p>
            <a:r>
              <a:rPr lang="zh-CN" altLang="en-US" sz="1705" dirty="0">
                <a:solidFill>
                  <a:schemeClr val="tx1">
                    <a:lumMod val="75000"/>
                    <a:lumOff val="25000"/>
                  </a:schemeClr>
                </a:solidFill>
                <a:cs typeface="+mn-ea"/>
                <a:sym typeface="+mn-lt"/>
              </a:rPr>
              <a:t>请替换文字内容</a:t>
            </a:r>
          </a:p>
        </p:txBody>
      </p:sp>
      <p:sp>
        <p:nvSpPr>
          <p:cNvPr id="36" name="TextBox 23"/>
          <p:cNvSpPr txBox="1"/>
          <p:nvPr/>
        </p:nvSpPr>
        <p:spPr>
          <a:xfrm>
            <a:off x="8243991" y="5106157"/>
            <a:ext cx="2861696" cy="880110"/>
          </a:xfrm>
          <a:prstGeom prst="rect">
            <a:avLst/>
          </a:prstGeom>
          <a:noFill/>
        </p:spPr>
        <p:txBody>
          <a:bodyPr wrap="square" rtlCol="0">
            <a:spAutoFit/>
          </a:bodyPr>
          <a:lstStyle/>
          <a:p>
            <a:pPr>
              <a:lnSpc>
                <a:spcPct val="150000"/>
              </a:lnSpc>
            </a:pPr>
            <a:r>
              <a:rPr lang="zh-CN" altLang="en-US" sz="1140">
                <a:solidFill>
                  <a:schemeClr val="tx1">
                    <a:lumMod val="75000"/>
                    <a:lumOff val="25000"/>
                  </a:schemeClr>
                </a:solidFill>
                <a:cs typeface="+mn-ea"/>
                <a:sym typeface="+mn-lt"/>
              </a:rPr>
              <a:t>请替换文字内容，点击添加相关标题文字，修改文字内容，也可以直接复制你的内容到此。</a:t>
            </a:r>
            <a:endParaRPr lang="en-GB" altLang="zh-CN" sz="1140" dirty="0">
              <a:solidFill>
                <a:schemeClr val="tx1">
                  <a:lumMod val="75000"/>
                  <a:lumOff val="25000"/>
                </a:schemeClr>
              </a:solidFill>
              <a:cs typeface="+mn-ea"/>
              <a:sym typeface="+mn-lt"/>
            </a:endParaRPr>
          </a:p>
        </p:txBody>
      </p:sp>
      <p:sp>
        <p:nvSpPr>
          <p:cNvPr id="37" name="TextBox 24"/>
          <p:cNvSpPr txBox="1"/>
          <p:nvPr/>
        </p:nvSpPr>
        <p:spPr>
          <a:xfrm>
            <a:off x="8243991" y="4723221"/>
            <a:ext cx="1703070" cy="354330"/>
          </a:xfrm>
          <a:prstGeom prst="rect">
            <a:avLst/>
          </a:prstGeom>
          <a:noFill/>
        </p:spPr>
        <p:txBody>
          <a:bodyPr wrap="none" rtlCol="0">
            <a:spAutoFit/>
          </a:bodyPr>
          <a:lstStyle/>
          <a:p>
            <a:r>
              <a:rPr lang="zh-CN" altLang="en-US" sz="1705" dirty="0">
                <a:solidFill>
                  <a:schemeClr val="tx1">
                    <a:lumMod val="75000"/>
                    <a:lumOff val="25000"/>
                  </a:schemeClr>
                </a:solidFill>
                <a:cs typeface="+mn-ea"/>
                <a:sym typeface="+mn-lt"/>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7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7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75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249"/>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249"/>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249"/>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249"/>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right)">
                                      <p:cBhvr>
                                        <p:cTn id="43" dur="500"/>
                                        <p:tgtEl>
                                          <p:spTgt spid="24"/>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p:tgtEl>
                                          <p:spTgt spid="30"/>
                                        </p:tgtEl>
                                        <p:attrNameLst>
                                          <p:attrName>ppt_y</p:attrName>
                                        </p:attrNameLst>
                                      </p:cBhvr>
                                      <p:tavLst>
                                        <p:tav tm="0">
                                          <p:val>
                                            <p:strVal val="#ppt_y+#ppt_h*1.125000"/>
                                          </p:val>
                                        </p:tav>
                                        <p:tav tm="100000">
                                          <p:val>
                                            <p:strVal val="#ppt_y"/>
                                          </p:val>
                                        </p:tav>
                                      </p:tavLst>
                                    </p:anim>
                                    <p:animEffect transition="in" filter="wipe(up)">
                                      <p:cBhvr>
                                        <p:cTn id="48" dur="500"/>
                                        <p:tgtEl>
                                          <p:spTgt spid="30"/>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p:tgtEl>
                                          <p:spTgt spid="31"/>
                                        </p:tgtEl>
                                        <p:attrNameLst>
                                          <p:attrName>ppt_y</p:attrName>
                                        </p:attrNameLst>
                                      </p:cBhvr>
                                      <p:tavLst>
                                        <p:tav tm="0">
                                          <p:val>
                                            <p:strVal val="#ppt_y-#ppt_h*1.125000"/>
                                          </p:val>
                                        </p:tav>
                                        <p:tav tm="100000">
                                          <p:val>
                                            <p:strVal val="#ppt_y"/>
                                          </p:val>
                                        </p:tav>
                                      </p:tavLst>
                                    </p:anim>
                                    <p:animEffect transition="in" filter="wipe(down)">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childTnLst>
                          </p:cTn>
                        </p:par>
                        <p:par>
                          <p:cTn id="58" fill="hold">
                            <p:stCondLst>
                              <p:cond delay="500"/>
                            </p:stCondLst>
                            <p:childTnLst>
                              <p:par>
                                <p:cTn id="59" presetID="12" presetClass="entr" presetSubtype="4"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p:tgtEl>
                                          <p:spTgt spid="34"/>
                                        </p:tgtEl>
                                        <p:attrNameLst>
                                          <p:attrName>ppt_y</p:attrName>
                                        </p:attrNameLst>
                                      </p:cBhvr>
                                      <p:tavLst>
                                        <p:tav tm="0">
                                          <p:val>
                                            <p:strVal val="#ppt_y+#ppt_h*1.125000"/>
                                          </p:val>
                                        </p:tav>
                                        <p:tav tm="100000">
                                          <p:val>
                                            <p:strVal val="#ppt_y"/>
                                          </p:val>
                                        </p:tav>
                                      </p:tavLst>
                                    </p:anim>
                                    <p:animEffect transition="in" filter="wipe(up)">
                                      <p:cBhvr>
                                        <p:cTn id="62" dur="500"/>
                                        <p:tgtEl>
                                          <p:spTgt spid="34"/>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p:tgtEl>
                                          <p:spTgt spid="35"/>
                                        </p:tgtEl>
                                        <p:attrNameLst>
                                          <p:attrName>ppt_y</p:attrName>
                                        </p:attrNameLst>
                                      </p:cBhvr>
                                      <p:tavLst>
                                        <p:tav tm="0">
                                          <p:val>
                                            <p:strVal val="#ppt_y-#ppt_h*1.125000"/>
                                          </p:val>
                                        </p:tav>
                                        <p:tav tm="100000">
                                          <p:val>
                                            <p:strVal val="#ppt_y"/>
                                          </p:val>
                                        </p:tav>
                                      </p:tavLst>
                                    </p:anim>
                                    <p:animEffect transition="in" filter="wipe(down)">
                                      <p:cBhvr>
                                        <p:cTn id="66" dur="500"/>
                                        <p:tgtEl>
                                          <p:spTgt spid="3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right)">
                                      <p:cBhvr>
                                        <p:cTn id="71" dur="500"/>
                                        <p:tgtEl>
                                          <p:spTgt spid="20"/>
                                        </p:tgtEl>
                                      </p:cBhvr>
                                    </p:animEffect>
                                  </p:childTnLst>
                                </p:cTn>
                              </p:par>
                            </p:childTnLst>
                          </p:cTn>
                        </p:par>
                        <p:par>
                          <p:cTn id="72" fill="hold">
                            <p:stCondLst>
                              <p:cond delay="500"/>
                            </p:stCondLst>
                            <p:childTnLst>
                              <p:par>
                                <p:cTn id="73" presetID="12" presetClass="entr" presetSubtype="4"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p:tgtEl>
                                          <p:spTgt spid="32"/>
                                        </p:tgtEl>
                                        <p:attrNameLst>
                                          <p:attrName>ppt_y</p:attrName>
                                        </p:attrNameLst>
                                      </p:cBhvr>
                                      <p:tavLst>
                                        <p:tav tm="0">
                                          <p:val>
                                            <p:strVal val="#ppt_y+#ppt_h*1.125000"/>
                                          </p:val>
                                        </p:tav>
                                        <p:tav tm="100000">
                                          <p:val>
                                            <p:strVal val="#ppt_y"/>
                                          </p:val>
                                        </p:tav>
                                      </p:tavLst>
                                    </p:anim>
                                    <p:animEffect transition="in" filter="wipe(up)">
                                      <p:cBhvr>
                                        <p:cTn id="76" dur="500"/>
                                        <p:tgtEl>
                                          <p:spTgt spid="32"/>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p:tgtEl>
                                          <p:spTgt spid="33"/>
                                        </p:tgtEl>
                                        <p:attrNameLst>
                                          <p:attrName>ppt_y</p:attrName>
                                        </p:attrNameLst>
                                      </p:cBhvr>
                                      <p:tavLst>
                                        <p:tav tm="0">
                                          <p:val>
                                            <p:strVal val="#ppt_y-#ppt_h*1.125000"/>
                                          </p:val>
                                        </p:tav>
                                        <p:tav tm="100000">
                                          <p:val>
                                            <p:strVal val="#ppt_y"/>
                                          </p:val>
                                        </p:tav>
                                      </p:tavLst>
                                    </p:anim>
                                    <p:animEffect transition="in" filter="wipe(down)">
                                      <p:cBhvr>
                                        <p:cTn id="80" dur="5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left)">
                                      <p:cBhvr>
                                        <p:cTn id="85" dur="500"/>
                                        <p:tgtEl>
                                          <p:spTgt spid="52"/>
                                        </p:tgtEl>
                                      </p:cBhvr>
                                    </p:animEffect>
                                  </p:childTnLst>
                                </p:cTn>
                              </p:par>
                            </p:childTnLst>
                          </p:cTn>
                        </p:par>
                        <p:par>
                          <p:cTn id="86" fill="hold">
                            <p:stCondLst>
                              <p:cond delay="500"/>
                            </p:stCondLst>
                            <p:childTnLst>
                              <p:par>
                                <p:cTn id="87" presetID="12" presetClass="entr" presetSubtype="4"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additive="base">
                                        <p:cTn id="89" dur="500"/>
                                        <p:tgtEl>
                                          <p:spTgt spid="36"/>
                                        </p:tgtEl>
                                        <p:attrNameLst>
                                          <p:attrName>ppt_y</p:attrName>
                                        </p:attrNameLst>
                                      </p:cBhvr>
                                      <p:tavLst>
                                        <p:tav tm="0">
                                          <p:val>
                                            <p:strVal val="#ppt_y+#ppt_h*1.125000"/>
                                          </p:val>
                                        </p:tav>
                                        <p:tav tm="100000">
                                          <p:val>
                                            <p:strVal val="#ppt_y"/>
                                          </p:val>
                                        </p:tav>
                                      </p:tavLst>
                                    </p:anim>
                                    <p:animEffect transition="in" filter="wipe(up)">
                                      <p:cBhvr>
                                        <p:cTn id="90" dur="500"/>
                                        <p:tgtEl>
                                          <p:spTgt spid="36"/>
                                        </p:tgtEl>
                                      </p:cBhvr>
                                    </p:animEffect>
                                  </p:childTnLst>
                                </p:cTn>
                              </p:par>
                              <p:par>
                                <p:cTn id="91" presetID="12" presetClass="entr" presetSubtype="1"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p:tgtEl>
                                          <p:spTgt spid="37"/>
                                        </p:tgtEl>
                                        <p:attrNameLst>
                                          <p:attrName>ppt_y</p:attrName>
                                        </p:attrNameLst>
                                      </p:cBhvr>
                                      <p:tavLst>
                                        <p:tav tm="0">
                                          <p:val>
                                            <p:strVal val="#ppt_y-#ppt_h*1.125000"/>
                                          </p:val>
                                        </p:tav>
                                        <p:tav tm="100000">
                                          <p:val>
                                            <p:strVal val="#ppt_y"/>
                                          </p:val>
                                        </p:tav>
                                      </p:tavLst>
                                    </p:anim>
                                    <p:animEffect transition="in" filter="wipe(down)">
                                      <p:cBhvr>
                                        <p:cTn id="9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30" grpId="0"/>
      <p:bldP spid="31" grpId="0"/>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902671" y="3733923"/>
            <a:ext cx="11289329" cy="0"/>
          </a:xfrm>
          <a:prstGeom prst="line">
            <a:avLst/>
          </a:prstGeom>
          <a:ln w="9525">
            <a:solidFill>
              <a:srgbClr val="3F3F3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888384" y="2891007"/>
            <a:ext cx="428601"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274125" y="2776712"/>
            <a:ext cx="157155" cy="157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endParaRPr lang="zh-CN" altLang="en-US" sz="2655" dirty="0">
              <a:cs typeface="+mn-ea"/>
              <a:sym typeface="+mn-lt"/>
            </a:endParaRPr>
          </a:p>
        </p:txBody>
      </p:sp>
      <p:sp>
        <p:nvSpPr>
          <p:cNvPr id="9" name="椭圆 8"/>
          <p:cNvSpPr/>
          <p:nvPr/>
        </p:nvSpPr>
        <p:spPr>
          <a:xfrm>
            <a:off x="1384847" y="1965940"/>
            <a:ext cx="642903" cy="6429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r>
              <a:rPr lang="en-US" altLang="zh-CN" sz="2655" dirty="0">
                <a:cs typeface="+mn-ea"/>
                <a:sym typeface="+mn-lt"/>
              </a:rPr>
              <a:t>01</a:t>
            </a:r>
            <a:endParaRPr lang="zh-CN" altLang="en-US" sz="2655" dirty="0">
              <a:cs typeface="+mn-ea"/>
              <a:sym typeface="+mn-lt"/>
            </a:endParaRPr>
          </a:p>
        </p:txBody>
      </p:sp>
      <p:grpSp>
        <p:nvGrpSpPr>
          <p:cNvPr id="10" name="组合 9"/>
          <p:cNvGrpSpPr/>
          <p:nvPr/>
        </p:nvGrpSpPr>
        <p:grpSpPr>
          <a:xfrm>
            <a:off x="1274124" y="1855219"/>
            <a:ext cx="864347" cy="864347"/>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sp>
          <p:nvSpPr>
            <p:cNvPr id="12" name="弧形 11"/>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grpSp>
      <p:sp>
        <p:nvSpPr>
          <p:cNvPr id="13" name="文本框 12"/>
          <p:cNvSpPr txBox="1"/>
          <p:nvPr/>
        </p:nvSpPr>
        <p:spPr>
          <a:xfrm>
            <a:off x="2249192" y="1917388"/>
            <a:ext cx="2075652" cy="880110"/>
          </a:xfrm>
          <a:prstGeom prst="rect">
            <a:avLst/>
          </a:prstGeom>
          <a:noFill/>
        </p:spPr>
        <p:txBody>
          <a:bodyPr wrap="square" rtlCol="0">
            <a:spAutoFit/>
          </a:bodyPr>
          <a:lstStyle/>
          <a:p>
            <a:pPr algn="just">
              <a:lnSpc>
                <a:spcPct val="150000"/>
              </a:lnSpc>
            </a:pPr>
            <a:r>
              <a:rPr lang="zh-CN" altLang="en-US" sz="1140" dirty="0">
                <a:solidFill>
                  <a:schemeClr val="tx1">
                    <a:lumMod val="75000"/>
                    <a:lumOff val="25000"/>
                  </a:schemeClr>
                </a:solidFill>
                <a:cs typeface="+mn-ea"/>
                <a:sym typeface="+mn-lt"/>
              </a:rPr>
              <a:t>请替换文字内容，点击添加相关标题文字，修改文字内容，也可以直接复制你的内容到此。</a:t>
            </a:r>
          </a:p>
        </p:txBody>
      </p:sp>
      <p:cxnSp>
        <p:nvCxnSpPr>
          <p:cNvPr id="14" name="直接连接符 13"/>
          <p:cNvCxnSpPr/>
          <p:nvPr/>
        </p:nvCxnSpPr>
        <p:spPr>
          <a:xfrm flipH="1">
            <a:off x="2309912" y="3750621"/>
            <a:ext cx="428601"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2231335" y="4535231"/>
            <a:ext cx="157155" cy="157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endParaRPr lang="zh-CN" altLang="en-US" sz="2655" dirty="0">
              <a:cs typeface="+mn-ea"/>
              <a:sym typeface="+mn-lt"/>
            </a:endParaRPr>
          </a:p>
        </p:txBody>
      </p:sp>
      <p:sp>
        <p:nvSpPr>
          <p:cNvPr id="16" name="椭圆 15"/>
          <p:cNvSpPr/>
          <p:nvPr/>
        </p:nvSpPr>
        <p:spPr>
          <a:xfrm>
            <a:off x="1642000" y="4875701"/>
            <a:ext cx="642903" cy="6429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r>
              <a:rPr lang="en-US" altLang="zh-CN" sz="2655" dirty="0">
                <a:cs typeface="+mn-ea"/>
                <a:sym typeface="+mn-lt"/>
              </a:rPr>
              <a:t>02</a:t>
            </a:r>
            <a:endParaRPr lang="zh-CN" altLang="en-US" sz="2655" dirty="0">
              <a:cs typeface="+mn-ea"/>
              <a:sym typeface="+mn-lt"/>
            </a:endParaRPr>
          </a:p>
        </p:txBody>
      </p:sp>
      <p:grpSp>
        <p:nvGrpSpPr>
          <p:cNvPr id="17" name="组合 16"/>
          <p:cNvGrpSpPr/>
          <p:nvPr/>
        </p:nvGrpSpPr>
        <p:grpSpPr>
          <a:xfrm>
            <a:off x="1531277" y="4764979"/>
            <a:ext cx="864347" cy="864347"/>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sp>
          <p:nvSpPr>
            <p:cNvPr id="19" name="弧形 18"/>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grpSp>
      <p:sp>
        <p:nvSpPr>
          <p:cNvPr id="20" name="文本框 19"/>
          <p:cNvSpPr txBox="1"/>
          <p:nvPr/>
        </p:nvSpPr>
        <p:spPr>
          <a:xfrm>
            <a:off x="2506345" y="4827148"/>
            <a:ext cx="2075652" cy="880110"/>
          </a:xfrm>
          <a:prstGeom prst="rect">
            <a:avLst/>
          </a:prstGeom>
          <a:noFill/>
        </p:spPr>
        <p:txBody>
          <a:bodyPr wrap="square" rtlCol="0">
            <a:spAutoFit/>
          </a:bodyPr>
          <a:lstStyle/>
          <a:p>
            <a:pPr algn="just">
              <a:lnSpc>
                <a:spcPct val="150000"/>
              </a:lnSpc>
            </a:pPr>
            <a:r>
              <a:rPr lang="zh-CN" altLang="en-US" sz="1140" dirty="0">
                <a:solidFill>
                  <a:schemeClr val="tx1">
                    <a:lumMod val="75000"/>
                    <a:lumOff val="25000"/>
                  </a:schemeClr>
                </a:solidFill>
                <a:cs typeface="+mn-ea"/>
                <a:sym typeface="+mn-lt"/>
              </a:rPr>
              <a:t>请替换文字内容，点击添加相关标题文字，修改文字内容，也可以直接复制你的内容到此。</a:t>
            </a:r>
          </a:p>
        </p:txBody>
      </p:sp>
      <p:cxnSp>
        <p:nvCxnSpPr>
          <p:cNvPr id="21" name="直接连接符 20"/>
          <p:cNvCxnSpPr/>
          <p:nvPr/>
        </p:nvCxnSpPr>
        <p:spPr>
          <a:xfrm flipV="1">
            <a:off x="6025236" y="2891007"/>
            <a:ext cx="428601"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410976" y="2776712"/>
            <a:ext cx="157155" cy="1571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endParaRPr lang="zh-CN" altLang="en-US" sz="2655" dirty="0">
              <a:cs typeface="+mn-ea"/>
              <a:sym typeface="+mn-lt"/>
            </a:endParaRPr>
          </a:p>
        </p:txBody>
      </p:sp>
      <p:sp>
        <p:nvSpPr>
          <p:cNvPr id="23" name="椭圆 22"/>
          <p:cNvSpPr/>
          <p:nvPr/>
        </p:nvSpPr>
        <p:spPr>
          <a:xfrm>
            <a:off x="6521697" y="1965940"/>
            <a:ext cx="642903" cy="6429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r>
              <a:rPr lang="en-US" altLang="zh-CN" sz="2655" dirty="0">
                <a:cs typeface="+mn-ea"/>
                <a:sym typeface="+mn-lt"/>
              </a:rPr>
              <a:t>03</a:t>
            </a:r>
            <a:endParaRPr lang="zh-CN" altLang="en-US" sz="2655" dirty="0">
              <a:cs typeface="+mn-ea"/>
              <a:sym typeface="+mn-lt"/>
            </a:endParaRPr>
          </a:p>
        </p:txBody>
      </p:sp>
      <p:grpSp>
        <p:nvGrpSpPr>
          <p:cNvPr id="24" name="组合 23"/>
          <p:cNvGrpSpPr/>
          <p:nvPr/>
        </p:nvGrpSpPr>
        <p:grpSpPr>
          <a:xfrm>
            <a:off x="6410976" y="1855219"/>
            <a:ext cx="864347" cy="864347"/>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sp>
          <p:nvSpPr>
            <p:cNvPr id="26" name="弧形 25"/>
            <p:cNvSpPr/>
            <p:nvPr/>
          </p:nvSpPr>
          <p:spPr>
            <a:xfrm>
              <a:off x="857250" y="1893093"/>
              <a:ext cx="864394" cy="864394"/>
            </a:xfrm>
            <a:prstGeom prst="arc">
              <a:avLst>
                <a:gd name="adj1" fmla="val 7448849"/>
                <a:gd name="adj2" fmla="val 17571339"/>
              </a:avLst>
            </a:prstGeom>
            <a:ln w="762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grpSp>
      <p:sp>
        <p:nvSpPr>
          <p:cNvPr id="27" name="文本框 26"/>
          <p:cNvSpPr txBox="1"/>
          <p:nvPr/>
        </p:nvSpPr>
        <p:spPr>
          <a:xfrm>
            <a:off x="7386044" y="1917388"/>
            <a:ext cx="2059369" cy="1143000"/>
          </a:xfrm>
          <a:prstGeom prst="rect">
            <a:avLst/>
          </a:prstGeom>
          <a:noFill/>
        </p:spPr>
        <p:txBody>
          <a:bodyPr wrap="square" rtlCol="0">
            <a:spAutoFit/>
          </a:bodyPr>
          <a:lstStyle/>
          <a:p>
            <a:pPr algn="just">
              <a:lnSpc>
                <a:spcPct val="150000"/>
              </a:lnSpc>
            </a:pPr>
            <a:r>
              <a:rPr lang="zh-CN" altLang="en-US" sz="1140" dirty="0">
                <a:solidFill>
                  <a:schemeClr val="tx1">
                    <a:lumMod val="75000"/>
                    <a:lumOff val="25000"/>
                  </a:schemeClr>
                </a:solidFill>
                <a:cs typeface="+mn-ea"/>
                <a:sym typeface="+mn-lt"/>
              </a:rPr>
              <a:t>请替换文字内容，点击添加相关标题文字，修改文字内容，也可以直接复制你的内容到此。</a:t>
            </a:r>
          </a:p>
        </p:txBody>
      </p:sp>
      <p:cxnSp>
        <p:nvCxnSpPr>
          <p:cNvPr id="28" name="直接连接符 27"/>
          <p:cNvCxnSpPr/>
          <p:nvPr/>
        </p:nvCxnSpPr>
        <p:spPr>
          <a:xfrm flipH="1">
            <a:off x="7446764" y="3750621"/>
            <a:ext cx="428601" cy="842916"/>
          </a:xfrm>
          <a:prstGeom prst="line">
            <a:avLst/>
          </a:prstGeom>
          <a:ln>
            <a:solidFill>
              <a:srgbClr val="3F3F3F"/>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7368187" y="4535231"/>
            <a:ext cx="157155" cy="1571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endParaRPr lang="zh-CN" altLang="en-US" sz="2655" dirty="0">
              <a:cs typeface="+mn-ea"/>
              <a:sym typeface="+mn-lt"/>
            </a:endParaRPr>
          </a:p>
        </p:txBody>
      </p:sp>
      <p:sp>
        <p:nvSpPr>
          <p:cNvPr id="30" name="椭圆 29"/>
          <p:cNvSpPr/>
          <p:nvPr/>
        </p:nvSpPr>
        <p:spPr>
          <a:xfrm>
            <a:off x="6778851" y="4875701"/>
            <a:ext cx="642903" cy="6429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34" tIns="45717" rIns="91434" bIns="45717" numCol="1" spcCol="0" rtlCol="0" fromWordArt="0" anchor="ctr" anchorCtr="0" forceAA="0" compatLnSpc="1">
            <a:noAutofit/>
          </a:bodyPr>
          <a:lstStyle/>
          <a:p>
            <a:pPr algn="ctr"/>
            <a:r>
              <a:rPr lang="en-US" altLang="zh-CN" sz="2655" dirty="0">
                <a:cs typeface="+mn-ea"/>
                <a:sym typeface="+mn-lt"/>
              </a:rPr>
              <a:t>04</a:t>
            </a:r>
            <a:endParaRPr lang="zh-CN" altLang="en-US" sz="2655" dirty="0">
              <a:cs typeface="+mn-ea"/>
              <a:sym typeface="+mn-lt"/>
            </a:endParaRPr>
          </a:p>
        </p:txBody>
      </p:sp>
      <p:grpSp>
        <p:nvGrpSpPr>
          <p:cNvPr id="31" name="组合 30"/>
          <p:cNvGrpSpPr/>
          <p:nvPr/>
        </p:nvGrpSpPr>
        <p:grpSpPr>
          <a:xfrm>
            <a:off x="6668128" y="4764979"/>
            <a:ext cx="864347" cy="864347"/>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sp>
          <p:nvSpPr>
            <p:cNvPr id="33" name="弧形 32"/>
            <p:cNvSpPr/>
            <p:nvPr/>
          </p:nvSpPr>
          <p:spPr>
            <a:xfrm>
              <a:off x="857250" y="1893093"/>
              <a:ext cx="864394" cy="864394"/>
            </a:xfrm>
            <a:prstGeom prst="arc">
              <a:avLst>
                <a:gd name="adj1" fmla="val 7448849"/>
                <a:gd name="adj2" fmla="val 17571339"/>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35">
                <a:cs typeface="+mn-ea"/>
                <a:sym typeface="+mn-lt"/>
              </a:endParaRPr>
            </a:p>
          </p:txBody>
        </p:sp>
      </p:grpSp>
      <p:sp>
        <p:nvSpPr>
          <p:cNvPr id="34" name="文本框 33"/>
          <p:cNvSpPr txBox="1"/>
          <p:nvPr/>
        </p:nvSpPr>
        <p:spPr>
          <a:xfrm>
            <a:off x="7643197" y="4827148"/>
            <a:ext cx="2059369" cy="1143000"/>
          </a:xfrm>
          <a:prstGeom prst="rect">
            <a:avLst/>
          </a:prstGeom>
          <a:noFill/>
        </p:spPr>
        <p:txBody>
          <a:bodyPr wrap="square" rtlCol="0">
            <a:spAutoFit/>
          </a:bodyPr>
          <a:lstStyle/>
          <a:p>
            <a:pPr algn="just">
              <a:lnSpc>
                <a:spcPct val="150000"/>
              </a:lnSpc>
            </a:pPr>
            <a:r>
              <a:rPr lang="zh-CN" altLang="en-US" sz="1140" dirty="0">
                <a:solidFill>
                  <a:schemeClr val="tx1">
                    <a:lumMod val="75000"/>
                    <a:lumOff val="25000"/>
                  </a:schemeClr>
                </a:solidFill>
                <a:cs typeface="+mn-ea"/>
                <a:sym typeface="+mn-lt"/>
              </a:rPr>
              <a:t>请替换文字内容，点击添加相关标题文字，修改文字内容，也可以直接复制你的内容到此。</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9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00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2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300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3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4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6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p:bldP spid="15" grpId="0" bldLvl="0" animBg="1"/>
      <p:bldP spid="16" grpId="0" bldLvl="0" animBg="1"/>
      <p:bldP spid="20" grpId="0"/>
      <p:bldP spid="22" grpId="0" bldLvl="0" animBg="1"/>
      <p:bldP spid="23" grpId="0" bldLvl="0" animBg="1"/>
      <p:bldP spid="27" grpId="0"/>
      <p:bldP spid="29" grpId="0" bldLvl="0" animBg="1"/>
      <p:bldP spid="30" grpId="0" bldLvl="0" animBg="1"/>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1d6865ed21b5f54f67bc888de466cb8"/>
          <p:cNvPicPr>
            <a:picLocks noChangeAspect="1"/>
          </p:cNvPicPr>
          <p:nvPr/>
        </p:nvPicPr>
        <p:blipFill>
          <a:blip r:embed="rId4"/>
          <a:srcRect r="73207"/>
          <a:stretch>
            <a:fillRect/>
          </a:stretch>
        </p:blipFill>
        <p:spPr>
          <a:xfrm rot="5400000">
            <a:off x="2611120" y="-2649220"/>
            <a:ext cx="6983095" cy="12218035"/>
          </a:xfrm>
          <a:prstGeom prst="rect">
            <a:avLst/>
          </a:prstGeom>
        </p:spPr>
      </p:pic>
      <p:sp>
        <p:nvSpPr>
          <p:cNvPr id="5123" name="Text Box 3"/>
          <p:cNvSpPr>
            <a:spLocks noChangeArrowheads="1"/>
          </p:cNvSpPr>
          <p:nvPr/>
        </p:nvSpPr>
        <p:spPr bwMode="auto">
          <a:xfrm>
            <a:off x="7013575" y="3715385"/>
            <a:ext cx="34112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l"/>
            <a:r>
              <a:rPr lang="zh-CN" altLang="en-US" sz="4000" b="1" dirty="0">
                <a:solidFill>
                  <a:schemeClr val="bg1"/>
                </a:solidFill>
                <a:latin typeface="汉仪小麦体简" panose="00020600040101010101" pitchFamily="18" charset="-122"/>
                <a:ea typeface="汉仪小麦体简" panose="00020600040101010101" pitchFamily="18" charset="-122"/>
                <a:cs typeface="+mn-ea"/>
                <a:sym typeface="+mn-lt"/>
              </a:rPr>
              <a:t>输入您的标题</a:t>
            </a:r>
          </a:p>
        </p:txBody>
      </p:sp>
      <p:sp>
        <p:nvSpPr>
          <p:cNvPr id="5124" name="矩形 10"/>
          <p:cNvSpPr>
            <a:spLocks noChangeArrowheads="1"/>
          </p:cNvSpPr>
          <p:nvPr/>
        </p:nvSpPr>
        <p:spPr bwMode="auto">
          <a:xfrm>
            <a:off x="7112446" y="3076455"/>
            <a:ext cx="23567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200" dirty="0">
                <a:solidFill>
                  <a:schemeClr val="bg1"/>
                </a:solidFill>
                <a:latin typeface="汉仪小麦体简" panose="00020600040101010101" pitchFamily="18" charset="-122"/>
                <a:ea typeface="汉仪小麦体简" panose="00020600040101010101" pitchFamily="18" charset="-122"/>
                <a:cs typeface="+mn-ea"/>
                <a:sym typeface="+mn-lt"/>
              </a:rPr>
              <a:t>PLEASE  ADD YOUR TITLE HERE</a:t>
            </a:r>
            <a:endParaRPr lang="en-US" altLang="en-US" sz="1200"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5125" name="直接连接符 11"/>
          <p:cNvSpPr>
            <a:spLocks noChangeShapeType="1"/>
          </p:cNvSpPr>
          <p:nvPr/>
        </p:nvSpPr>
        <p:spPr bwMode="auto">
          <a:xfrm flipV="1">
            <a:off x="7145655" y="3571240"/>
            <a:ext cx="2884170" cy="444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1900">
              <a:solidFill>
                <a:schemeClr val="bg1"/>
              </a:solidFill>
              <a:latin typeface="汉仪小麦体简" panose="00020600040101010101" pitchFamily="18" charset="-122"/>
              <a:ea typeface="汉仪小麦体简" panose="00020600040101010101" pitchFamily="18" charset="-122"/>
              <a:cs typeface="+mn-ea"/>
              <a:sym typeface="+mn-lt"/>
            </a:endParaRPr>
          </a:p>
        </p:txBody>
      </p:sp>
      <p:sp>
        <p:nvSpPr>
          <p:cNvPr id="7" name="Text Box 3"/>
          <p:cNvSpPr>
            <a:spLocks noChangeArrowheads="1"/>
          </p:cNvSpPr>
          <p:nvPr/>
        </p:nvSpPr>
        <p:spPr bwMode="auto">
          <a:xfrm>
            <a:off x="4749897" y="2609293"/>
            <a:ext cx="2201245" cy="210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13100" dirty="0">
                <a:solidFill>
                  <a:schemeClr val="bg1"/>
                </a:solidFill>
                <a:latin typeface="汉仪小麦体简" panose="00020600040101010101" pitchFamily="18" charset="-122"/>
                <a:ea typeface="汉仪小麦体简" panose="00020600040101010101" pitchFamily="18" charset="-122"/>
                <a:cs typeface="+mn-ea"/>
                <a:sym typeface="+mn-lt"/>
              </a:rPr>
              <a:t>02</a:t>
            </a:r>
            <a:endParaRPr lang="en-US" altLang="en-US" sz="13100" b="1" dirty="0">
              <a:solidFill>
                <a:schemeClr val="bg1"/>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1354692" y="2067883"/>
            <a:ext cx="2048000" cy="2048000"/>
          </a:xfrm>
          <a:prstGeom prst="ellipse">
            <a:avLst/>
          </a:prstGeom>
          <a:noFill/>
          <a:ln w="28575">
            <a:solidFill>
              <a:schemeClr val="accent1"/>
            </a:solidFill>
            <a:prstDash val="dash"/>
          </a:ln>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48" name="椭圆 47"/>
          <p:cNvSpPr/>
          <p:nvPr/>
        </p:nvSpPr>
        <p:spPr>
          <a:xfrm>
            <a:off x="1440025" y="2153216"/>
            <a:ext cx="1877333" cy="1877333"/>
          </a:xfrm>
          <a:prstGeom prst="ellipse">
            <a:avLst/>
          </a:prstGeom>
          <a:solidFill>
            <a:schemeClr val="accent1"/>
          </a:solidFill>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51" name="椭圆 50"/>
          <p:cNvSpPr/>
          <p:nvPr/>
        </p:nvSpPr>
        <p:spPr>
          <a:xfrm>
            <a:off x="5039053" y="2067883"/>
            <a:ext cx="2048000" cy="2048000"/>
          </a:xfrm>
          <a:prstGeom prst="ellipse">
            <a:avLst/>
          </a:prstGeom>
          <a:noFill/>
          <a:ln w="28575">
            <a:solidFill>
              <a:schemeClr val="accent2"/>
            </a:solidFill>
            <a:prstDash val="dash"/>
          </a:ln>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52" name="椭圆 51"/>
          <p:cNvSpPr/>
          <p:nvPr/>
        </p:nvSpPr>
        <p:spPr>
          <a:xfrm>
            <a:off x="5124387" y="2153216"/>
            <a:ext cx="1877333" cy="1877333"/>
          </a:xfrm>
          <a:prstGeom prst="ellipse">
            <a:avLst/>
          </a:prstGeom>
          <a:solidFill>
            <a:schemeClr val="accent2"/>
          </a:solidFill>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54" name="椭圆 53"/>
          <p:cNvSpPr/>
          <p:nvPr/>
        </p:nvSpPr>
        <p:spPr>
          <a:xfrm>
            <a:off x="8661240" y="2067883"/>
            <a:ext cx="2048000" cy="2048000"/>
          </a:xfrm>
          <a:prstGeom prst="ellipse">
            <a:avLst/>
          </a:prstGeom>
          <a:noFill/>
          <a:ln w="28575">
            <a:solidFill>
              <a:schemeClr val="accent3"/>
            </a:solidFill>
            <a:prstDash val="dash"/>
          </a:ln>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55" name="椭圆 54"/>
          <p:cNvSpPr/>
          <p:nvPr/>
        </p:nvSpPr>
        <p:spPr>
          <a:xfrm>
            <a:off x="8746573" y="2153216"/>
            <a:ext cx="1877333" cy="1877333"/>
          </a:xfrm>
          <a:prstGeom prst="ellipse">
            <a:avLst/>
          </a:prstGeom>
          <a:solidFill>
            <a:schemeClr val="accent3"/>
          </a:solidFill>
        </p:spPr>
        <p:txBody>
          <a:bodyPr wrap="square" rtlCol="0" anchor="ctr">
            <a:noAutofit/>
          </a:bodyPr>
          <a:lstStyle/>
          <a:p>
            <a:pPr algn="ctr">
              <a:spcBef>
                <a:spcPct val="0"/>
              </a:spcBef>
            </a:pPr>
            <a:endParaRPr lang="zh-CN" altLang="en-US" sz="2000">
              <a:solidFill>
                <a:srgbClr val="222B33"/>
              </a:solidFill>
              <a:cs typeface="+mn-ea"/>
              <a:sym typeface="+mn-lt"/>
            </a:endParaRPr>
          </a:p>
        </p:txBody>
      </p:sp>
      <p:sp>
        <p:nvSpPr>
          <p:cNvPr id="34" name="TextBox 29"/>
          <p:cNvSpPr txBox="1">
            <a:spLocks noChangeArrowheads="1"/>
          </p:cNvSpPr>
          <p:nvPr/>
        </p:nvSpPr>
        <p:spPr bwMode="auto">
          <a:xfrm>
            <a:off x="1271851" y="4288784"/>
            <a:ext cx="2213683" cy="88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2"/>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1140">
                <a:solidFill>
                  <a:schemeClr val="tx1">
                    <a:lumMod val="75000"/>
                    <a:lumOff val="25000"/>
                  </a:schemeClr>
                </a:solidFill>
                <a:latin typeface="+mn-lt"/>
                <a:ea typeface="+mn-ea"/>
                <a:cs typeface="+mn-ea"/>
                <a:sym typeface="+mn-lt"/>
              </a:rPr>
              <a:t>请替换文字内容，点击添加相关标题文字，修改文字内容，也可以直接复制你的内容到此。</a:t>
            </a:r>
            <a:endParaRPr lang="en-US" altLang="zh-CN" sz="1140" dirty="0">
              <a:solidFill>
                <a:schemeClr val="tx1">
                  <a:lumMod val="75000"/>
                  <a:lumOff val="25000"/>
                </a:schemeClr>
              </a:solidFill>
              <a:latin typeface="+mn-lt"/>
              <a:ea typeface="+mn-ea"/>
              <a:cs typeface="+mn-ea"/>
              <a:sym typeface="+mn-lt"/>
            </a:endParaRPr>
          </a:p>
        </p:txBody>
      </p:sp>
      <p:sp>
        <p:nvSpPr>
          <p:cNvPr id="44" name="TextBox 30"/>
          <p:cNvSpPr txBox="1">
            <a:spLocks noChangeArrowheads="1"/>
          </p:cNvSpPr>
          <p:nvPr/>
        </p:nvSpPr>
        <p:spPr bwMode="auto">
          <a:xfrm>
            <a:off x="4956212" y="4288784"/>
            <a:ext cx="2213683" cy="88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2"/>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1140">
                <a:solidFill>
                  <a:schemeClr val="tx1">
                    <a:lumMod val="75000"/>
                    <a:lumOff val="25000"/>
                  </a:schemeClr>
                </a:solidFill>
                <a:latin typeface="+mn-lt"/>
                <a:ea typeface="+mn-ea"/>
                <a:cs typeface="+mn-ea"/>
                <a:sym typeface="+mn-lt"/>
              </a:rPr>
              <a:t>请替换文字内容，点击添加相关标题文字，修改文字内容，也可以直接复制你的内容到此。</a:t>
            </a:r>
            <a:endParaRPr lang="en-US" altLang="zh-CN" sz="1140" dirty="0">
              <a:solidFill>
                <a:schemeClr val="tx1">
                  <a:lumMod val="75000"/>
                  <a:lumOff val="25000"/>
                </a:schemeClr>
              </a:solidFill>
              <a:latin typeface="+mn-lt"/>
              <a:ea typeface="+mn-ea"/>
              <a:cs typeface="+mn-ea"/>
              <a:sym typeface="+mn-lt"/>
            </a:endParaRPr>
          </a:p>
        </p:txBody>
      </p:sp>
      <p:sp>
        <p:nvSpPr>
          <p:cNvPr id="45" name="TextBox 31"/>
          <p:cNvSpPr txBox="1">
            <a:spLocks noChangeArrowheads="1"/>
          </p:cNvSpPr>
          <p:nvPr/>
        </p:nvSpPr>
        <p:spPr bwMode="auto">
          <a:xfrm>
            <a:off x="8553788" y="4288785"/>
            <a:ext cx="2262904" cy="88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2"/>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2"/>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1140">
                <a:solidFill>
                  <a:schemeClr val="tx1">
                    <a:lumMod val="75000"/>
                    <a:lumOff val="25000"/>
                  </a:schemeClr>
                </a:solidFill>
                <a:latin typeface="+mn-lt"/>
                <a:ea typeface="+mn-ea"/>
                <a:cs typeface="+mn-ea"/>
                <a:sym typeface="+mn-lt"/>
              </a:rPr>
              <a:t>请替换文字内容，点击添加相关标题文字，修改文字内容，也可以直接复制你的内容到此。</a:t>
            </a:r>
            <a:endParaRPr lang="en-US" altLang="zh-CN" sz="1140" dirty="0">
              <a:solidFill>
                <a:schemeClr val="tx1">
                  <a:lumMod val="75000"/>
                  <a:lumOff val="25000"/>
                </a:schemeClr>
              </a:solidFill>
              <a:latin typeface="+mn-lt"/>
              <a:ea typeface="+mn-ea"/>
              <a:cs typeface="+mn-ea"/>
              <a:sym typeface="+mn-lt"/>
            </a:endParaRPr>
          </a:p>
        </p:txBody>
      </p:sp>
      <p:sp>
        <p:nvSpPr>
          <p:cNvPr id="56" name="Freeform 86"/>
          <p:cNvSpPr>
            <a:spLocks noEditPoints="1"/>
          </p:cNvSpPr>
          <p:nvPr/>
        </p:nvSpPr>
        <p:spPr bwMode="auto">
          <a:xfrm>
            <a:off x="9430436" y="2663168"/>
            <a:ext cx="509608" cy="85742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91434" tIns="45717" rIns="91434" bIns="45717" numCol="1" anchor="t" anchorCtr="0" compatLnSpc="1"/>
          <a:lstStyle/>
          <a:p>
            <a:endParaRPr lang="en-US" sz="1900">
              <a:cs typeface="+mn-ea"/>
              <a:sym typeface="+mn-lt"/>
            </a:endParaRPr>
          </a:p>
        </p:txBody>
      </p:sp>
      <p:sp>
        <p:nvSpPr>
          <p:cNvPr id="57" name="Freeform 86"/>
          <p:cNvSpPr>
            <a:spLocks noEditPoints="1"/>
          </p:cNvSpPr>
          <p:nvPr/>
        </p:nvSpPr>
        <p:spPr bwMode="auto">
          <a:xfrm>
            <a:off x="5657671" y="2727041"/>
            <a:ext cx="810765" cy="729684"/>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bg1"/>
          </a:solidFill>
          <a:ln>
            <a:noFill/>
          </a:ln>
        </p:spPr>
        <p:txBody>
          <a:bodyPr vert="horz" wrap="square" lIns="91434" tIns="45717" rIns="91434" bIns="45717" numCol="1" anchor="t" anchorCtr="0" compatLnSpc="1"/>
          <a:lstStyle/>
          <a:p>
            <a:endParaRPr lang="zh-CN" altLang="en-US" sz="1900">
              <a:cs typeface="+mn-ea"/>
              <a:sym typeface="+mn-lt"/>
            </a:endParaRPr>
          </a:p>
        </p:txBody>
      </p:sp>
      <p:sp>
        <p:nvSpPr>
          <p:cNvPr id="58" name="Freeform 82"/>
          <p:cNvSpPr>
            <a:spLocks noEditPoints="1"/>
          </p:cNvSpPr>
          <p:nvPr/>
        </p:nvSpPr>
        <p:spPr bwMode="auto">
          <a:xfrm>
            <a:off x="2075795" y="2733913"/>
            <a:ext cx="605795" cy="715937"/>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w="9525">
            <a:noFill/>
            <a:round/>
          </a:ln>
        </p:spPr>
        <p:txBody>
          <a:bodyPr vert="horz" wrap="square" lIns="91434" tIns="45717" rIns="91434" bIns="45717" numCol="1" anchor="t" anchorCtr="0" compatLnSpc="1"/>
          <a:lstStyle/>
          <a:p>
            <a:endParaRPr lang="en-US" sz="190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0" fill="hold" grpId="0" nodeType="withEffect" p14:presetBounceEnd="40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40000">
                                          <p:cBhvr additive="base">
                                            <p:cTn id="7" dur="10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accel="100000" fill="hold" grpId="0" nodeType="withEffect" p14:presetBounceEnd="40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40000">
                                          <p:cBhvr additive="base">
                                            <p:cTn id="11" dur="100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accel="100000" fill="hold" grpId="0" nodeType="withEffect" p14:presetBounceEnd="40000">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14:bounceEnd="40000">
                                          <p:cBhvr additive="base">
                                            <p:cTn id="15" dur="10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accel="100000" fill="hold" grpId="0" nodeType="withEffect" p14:presetBounceEnd="40000">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14:bounceEnd="40000">
                                          <p:cBhvr additive="base">
                                            <p:cTn id="19" dur="10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accel="100000" fill="hold" grpId="0" nodeType="withEffect" p14:presetBounceEnd="40000">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14:bounceEnd="40000">
                                          <p:cBhvr additive="base">
                                            <p:cTn id="23" dur="10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4" dur="10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accel="100000" fill="hold" grpId="0" nodeType="withEffect" p14:presetBounceEnd="40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40000">
                                          <p:cBhvr additive="base">
                                            <p:cTn id="27" dur="100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28" dur="100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accel="100000" fill="hold" grpId="0" nodeType="withEffect" p14:presetBounceEnd="40000">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14:bounceEnd="40000">
                                          <p:cBhvr additive="base">
                                            <p:cTn id="31"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32" dur="1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accel="100000" fill="hold" grpId="0" nodeType="withEffect" p14:presetBounceEnd="40000">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14:bounceEnd="40000">
                                          <p:cBhvr additive="base">
                                            <p:cTn id="35" dur="100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36" dur="10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accel="100000" fill="hold" grpId="0" nodeType="withEffect" p14:presetBounceEnd="40000">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14:bounceEnd="40000">
                                          <p:cBhvr additive="base">
                                            <p:cTn id="39" dur="10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40" dur="10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accel="100000" fill="hold" grpId="0" nodeType="withEffect" p14:presetBounceEnd="40000">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14:bounceEnd="40000">
                                          <p:cBhvr additive="base">
                                            <p:cTn id="43" dur="10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44" dur="1000" fill="hold"/>
                                            <p:tgtEl>
                                              <p:spTgt spid="56"/>
                                            </p:tgtEl>
                                            <p:attrNameLst>
                                              <p:attrName>ppt_y</p:attrName>
                                            </p:attrNameLst>
                                          </p:cBhvr>
                                          <p:tavLst>
                                            <p:tav tm="0">
                                              <p:val>
                                                <p:strVal val="1+#ppt_h/2"/>
                                              </p:val>
                                            </p:tav>
                                            <p:tav tm="100000">
                                              <p:val>
                                                <p:strVal val="#ppt_y"/>
                                              </p:val>
                                            </p:tav>
                                          </p:tavLst>
                                        </p:anim>
                                      </p:childTnLst>
                                    </p:cTn>
                                  </p:par>
                                  <p:par>
                                    <p:cTn id="45" presetID="2" presetClass="entr" presetSubtype="4" accel="100000" fill="hold" grpId="0" nodeType="withEffect" p14:presetBounceEnd="40000">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14:bounceEnd="40000">
                                          <p:cBhvr additive="base">
                                            <p:cTn id="47" dur="1000" fill="hold"/>
                                            <p:tgtEl>
                                              <p:spTgt spid="57"/>
                                            </p:tgtEl>
                                            <p:attrNameLst>
                                              <p:attrName>ppt_x</p:attrName>
                                            </p:attrNameLst>
                                          </p:cBhvr>
                                          <p:tavLst>
                                            <p:tav tm="0">
                                              <p:val>
                                                <p:strVal val="#ppt_x"/>
                                              </p:val>
                                            </p:tav>
                                            <p:tav tm="100000">
                                              <p:val>
                                                <p:strVal val="#ppt_x"/>
                                              </p:val>
                                            </p:tav>
                                          </p:tavLst>
                                        </p:anim>
                                        <p:anim calcmode="lin" valueType="num" p14:bounceEnd="40000">
                                          <p:cBhvr additive="base">
                                            <p:cTn id="48" dur="1000" fill="hold"/>
                                            <p:tgtEl>
                                              <p:spTgt spid="57"/>
                                            </p:tgtEl>
                                            <p:attrNameLst>
                                              <p:attrName>ppt_y</p:attrName>
                                            </p:attrNameLst>
                                          </p:cBhvr>
                                          <p:tavLst>
                                            <p:tav tm="0">
                                              <p:val>
                                                <p:strVal val="1+#ppt_h/2"/>
                                              </p:val>
                                            </p:tav>
                                            <p:tav tm="100000">
                                              <p:val>
                                                <p:strVal val="#ppt_y"/>
                                              </p:val>
                                            </p:tav>
                                          </p:tavLst>
                                        </p:anim>
                                      </p:childTnLst>
                                    </p:cTn>
                                  </p:par>
                                  <p:par>
                                    <p:cTn id="49" presetID="2" presetClass="entr" presetSubtype="4" accel="100000" fill="hold" grpId="0" nodeType="withEffect" p14:presetBounceEnd="40000">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14:bounceEnd="40000">
                                          <p:cBhvr additive="base">
                                            <p:cTn id="51" dur="10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52" dur="10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8" grpId="0" bldLvl="0" animBg="1"/>
          <p:bldP spid="51" grpId="0" bldLvl="0" animBg="1"/>
          <p:bldP spid="52" grpId="0" bldLvl="0" animBg="1"/>
          <p:bldP spid="54" grpId="0" bldLvl="0" animBg="1"/>
          <p:bldP spid="55" grpId="0" bldLvl="0" animBg="1"/>
          <p:bldP spid="34" grpId="0"/>
          <p:bldP spid="44" grpId="0"/>
          <p:bldP spid="45" grpId="0"/>
          <p:bldP spid="56" grpId="0" bldLvl="0" animBg="1"/>
          <p:bldP spid="57" grpId="0" bldLvl="0" animBg="1"/>
          <p:bldP spid="58"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ppt_x"/>
                                              </p:val>
                                            </p:tav>
                                            <p:tav tm="100000">
                                              <p:val>
                                                <p:strVal val="#ppt_x"/>
                                              </p:val>
                                            </p:tav>
                                          </p:tavLst>
                                        </p:anim>
                                        <p:anim calcmode="lin" valueType="num">
                                          <p:cBhvr additive="base">
                                            <p:cTn id="8" dur="10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accel="10000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ppt_x"/>
                                              </p:val>
                                            </p:tav>
                                            <p:tav tm="100000">
                                              <p:val>
                                                <p:strVal val="#ppt_x"/>
                                              </p:val>
                                            </p:tav>
                                          </p:tavLst>
                                        </p:anim>
                                        <p:anim calcmode="lin" valueType="num">
                                          <p:cBhvr additive="base">
                                            <p:cTn id="12" dur="10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accel="10000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1000" fill="hold"/>
                                            <p:tgtEl>
                                              <p:spTgt spid="51"/>
                                            </p:tgtEl>
                                            <p:attrNameLst>
                                              <p:attrName>ppt_x</p:attrName>
                                            </p:attrNameLst>
                                          </p:cBhvr>
                                          <p:tavLst>
                                            <p:tav tm="0">
                                              <p:val>
                                                <p:strVal val="#ppt_x"/>
                                              </p:val>
                                            </p:tav>
                                            <p:tav tm="100000">
                                              <p:val>
                                                <p:strVal val="#ppt_x"/>
                                              </p:val>
                                            </p:tav>
                                          </p:tavLst>
                                        </p:anim>
                                        <p:anim calcmode="lin" valueType="num">
                                          <p:cBhvr additive="base">
                                            <p:cTn id="16" dur="10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accel="10000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1000" fill="hold"/>
                                            <p:tgtEl>
                                              <p:spTgt spid="52"/>
                                            </p:tgtEl>
                                            <p:attrNameLst>
                                              <p:attrName>ppt_x</p:attrName>
                                            </p:attrNameLst>
                                          </p:cBhvr>
                                          <p:tavLst>
                                            <p:tav tm="0">
                                              <p:val>
                                                <p:strVal val="#ppt_x"/>
                                              </p:val>
                                            </p:tav>
                                            <p:tav tm="100000">
                                              <p:val>
                                                <p:strVal val="#ppt_x"/>
                                              </p:val>
                                            </p:tav>
                                          </p:tavLst>
                                        </p:anim>
                                        <p:anim calcmode="lin" valueType="num">
                                          <p:cBhvr additive="base">
                                            <p:cTn id="20" dur="10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accel="10000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1000" fill="hold"/>
                                            <p:tgtEl>
                                              <p:spTgt spid="54"/>
                                            </p:tgtEl>
                                            <p:attrNameLst>
                                              <p:attrName>ppt_x</p:attrName>
                                            </p:attrNameLst>
                                          </p:cBhvr>
                                          <p:tavLst>
                                            <p:tav tm="0">
                                              <p:val>
                                                <p:strVal val="#ppt_x"/>
                                              </p:val>
                                            </p:tav>
                                            <p:tav tm="100000">
                                              <p:val>
                                                <p:strVal val="#ppt_x"/>
                                              </p:val>
                                            </p:tav>
                                          </p:tavLst>
                                        </p:anim>
                                        <p:anim calcmode="lin" valueType="num">
                                          <p:cBhvr additive="base">
                                            <p:cTn id="24" dur="10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accel="10000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000" fill="hold"/>
                                            <p:tgtEl>
                                              <p:spTgt spid="55"/>
                                            </p:tgtEl>
                                            <p:attrNameLst>
                                              <p:attrName>ppt_x</p:attrName>
                                            </p:attrNameLst>
                                          </p:cBhvr>
                                          <p:tavLst>
                                            <p:tav tm="0">
                                              <p:val>
                                                <p:strVal val="#ppt_x"/>
                                              </p:val>
                                            </p:tav>
                                            <p:tav tm="100000">
                                              <p:val>
                                                <p:strVal val="#ppt_x"/>
                                              </p:val>
                                            </p:tav>
                                          </p:tavLst>
                                        </p:anim>
                                        <p:anim calcmode="lin" valueType="num">
                                          <p:cBhvr additive="base">
                                            <p:cTn id="28" dur="100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accel="10000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000" fill="hold"/>
                                            <p:tgtEl>
                                              <p:spTgt spid="34"/>
                                            </p:tgtEl>
                                            <p:attrNameLst>
                                              <p:attrName>ppt_x</p:attrName>
                                            </p:attrNameLst>
                                          </p:cBhvr>
                                          <p:tavLst>
                                            <p:tav tm="0">
                                              <p:val>
                                                <p:strVal val="#ppt_x"/>
                                              </p:val>
                                            </p:tav>
                                            <p:tav tm="100000">
                                              <p:val>
                                                <p:strVal val="#ppt_x"/>
                                              </p:val>
                                            </p:tav>
                                          </p:tavLst>
                                        </p:anim>
                                        <p:anim calcmode="lin" valueType="num">
                                          <p:cBhvr additive="base">
                                            <p:cTn id="32" dur="1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accel="10000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1000" fill="hold"/>
                                            <p:tgtEl>
                                              <p:spTgt spid="44"/>
                                            </p:tgtEl>
                                            <p:attrNameLst>
                                              <p:attrName>ppt_x</p:attrName>
                                            </p:attrNameLst>
                                          </p:cBhvr>
                                          <p:tavLst>
                                            <p:tav tm="0">
                                              <p:val>
                                                <p:strVal val="#ppt_x"/>
                                              </p:val>
                                            </p:tav>
                                            <p:tav tm="100000">
                                              <p:val>
                                                <p:strVal val="#ppt_x"/>
                                              </p:val>
                                            </p:tav>
                                          </p:tavLst>
                                        </p:anim>
                                        <p:anim calcmode="lin" valueType="num">
                                          <p:cBhvr additive="base">
                                            <p:cTn id="36" dur="10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accel="10000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1000" fill="hold"/>
                                            <p:tgtEl>
                                              <p:spTgt spid="45"/>
                                            </p:tgtEl>
                                            <p:attrNameLst>
                                              <p:attrName>ppt_x</p:attrName>
                                            </p:attrNameLst>
                                          </p:cBhvr>
                                          <p:tavLst>
                                            <p:tav tm="0">
                                              <p:val>
                                                <p:strVal val="#ppt_x"/>
                                              </p:val>
                                            </p:tav>
                                            <p:tav tm="100000">
                                              <p:val>
                                                <p:strVal val="#ppt_x"/>
                                              </p:val>
                                            </p:tav>
                                          </p:tavLst>
                                        </p:anim>
                                        <p:anim calcmode="lin" valueType="num">
                                          <p:cBhvr additive="base">
                                            <p:cTn id="40" dur="10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accel="10000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1000" fill="hold"/>
                                            <p:tgtEl>
                                              <p:spTgt spid="56"/>
                                            </p:tgtEl>
                                            <p:attrNameLst>
                                              <p:attrName>ppt_x</p:attrName>
                                            </p:attrNameLst>
                                          </p:cBhvr>
                                          <p:tavLst>
                                            <p:tav tm="0">
                                              <p:val>
                                                <p:strVal val="#ppt_x"/>
                                              </p:val>
                                            </p:tav>
                                            <p:tav tm="100000">
                                              <p:val>
                                                <p:strVal val="#ppt_x"/>
                                              </p:val>
                                            </p:tav>
                                          </p:tavLst>
                                        </p:anim>
                                        <p:anim calcmode="lin" valueType="num">
                                          <p:cBhvr additive="base">
                                            <p:cTn id="44" dur="1000" fill="hold"/>
                                            <p:tgtEl>
                                              <p:spTgt spid="56"/>
                                            </p:tgtEl>
                                            <p:attrNameLst>
                                              <p:attrName>ppt_y</p:attrName>
                                            </p:attrNameLst>
                                          </p:cBhvr>
                                          <p:tavLst>
                                            <p:tav tm="0">
                                              <p:val>
                                                <p:strVal val="1+#ppt_h/2"/>
                                              </p:val>
                                            </p:tav>
                                            <p:tav tm="100000">
                                              <p:val>
                                                <p:strVal val="#ppt_y"/>
                                              </p:val>
                                            </p:tav>
                                          </p:tavLst>
                                        </p:anim>
                                      </p:childTnLst>
                                    </p:cTn>
                                  </p:par>
                                  <p:par>
                                    <p:cTn id="45" presetID="2" presetClass="entr" presetSubtype="4" accel="100000"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1000" fill="hold"/>
                                            <p:tgtEl>
                                              <p:spTgt spid="57"/>
                                            </p:tgtEl>
                                            <p:attrNameLst>
                                              <p:attrName>ppt_x</p:attrName>
                                            </p:attrNameLst>
                                          </p:cBhvr>
                                          <p:tavLst>
                                            <p:tav tm="0">
                                              <p:val>
                                                <p:strVal val="#ppt_x"/>
                                              </p:val>
                                            </p:tav>
                                            <p:tav tm="100000">
                                              <p:val>
                                                <p:strVal val="#ppt_x"/>
                                              </p:val>
                                            </p:tav>
                                          </p:tavLst>
                                        </p:anim>
                                        <p:anim calcmode="lin" valueType="num">
                                          <p:cBhvr additive="base">
                                            <p:cTn id="48" dur="1000" fill="hold"/>
                                            <p:tgtEl>
                                              <p:spTgt spid="57"/>
                                            </p:tgtEl>
                                            <p:attrNameLst>
                                              <p:attrName>ppt_y</p:attrName>
                                            </p:attrNameLst>
                                          </p:cBhvr>
                                          <p:tavLst>
                                            <p:tav tm="0">
                                              <p:val>
                                                <p:strVal val="1+#ppt_h/2"/>
                                              </p:val>
                                            </p:tav>
                                            <p:tav tm="100000">
                                              <p:val>
                                                <p:strVal val="#ppt_y"/>
                                              </p:val>
                                            </p:tav>
                                          </p:tavLst>
                                        </p:anim>
                                      </p:childTnLst>
                                    </p:cTn>
                                  </p:par>
                                  <p:par>
                                    <p:cTn id="49" presetID="2" presetClass="entr" presetSubtype="4" accel="100000"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1000" fill="hold"/>
                                            <p:tgtEl>
                                              <p:spTgt spid="58"/>
                                            </p:tgtEl>
                                            <p:attrNameLst>
                                              <p:attrName>ppt_x</p:attrName>
                                            </p:attrNameLst>
                                          </p:cBhvr>
                                          <p:tavLst>
                                            <p:tav tm="0">
                                              <p:val>
                                                <p:strVal val="#ppt_x"/>
                                              </p:val>
                                            </p:tav>
                                            <p:tav tm="100000">
                                              <p:val>
                                                <p:strVal val="#ppt_x"/>
                                              </p:val>
                                            </p:tav>
                                          </p:tavLst>
                                        </p:anim>
                                        <p:anim calcmode="lin" valueType="num">
                                          <p:cBhvr additive="base">
                                            <p:cTn id="52" dur="10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8" grpId="0" bldLvl="0" animBg="1"/>
          <p:bldP spid="51" grpId="0" bldLvl="0" animBg="1"/>
          <p:bldP spid="52" grpId="0" bldLvl="0" animBg="1"/>
          <p:bldP spid="54" grpId="0" bldLvl="0" animBg="1"/>
          <p:bldP spid="55" grpId="0" bldLvl="0" animBg="1"/>
          <p:bldP spid="34" grpId="0"/>
          <p:bldP spid="44" grpId="0"/>
          <p:bldP spid="45" grpId="0"/>
          <p:bldP spid="56" grpId="0" bldLvl="0" animBg="1"/>
          <p:bldP spid="57" grpId="0" bldLvl="0" animBg="1"/>
          <p:bldP spid="58" grpId="0" bldLvl="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7606BDCE-2418-4EAB-ACDD-7F4346B31418"/>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Administrator\Desktop\新建文件夹\20180110"/>
  <p:tag name="ISPRING_PRESENTATION_TITLE" val="演示文稿10"/>
  <p:tag name="ISPRING_FIRST_PUBLISH" val="1"/>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SubTitle"/>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SubTitle"/>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71106222331"/>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71106222331"/>
  <p:tag name="MH_LIBRARY" val="GRAPHIC"/>
  <p:tag name="MH_TYPE" val="Other"/>
  <p:tag name="MH_ORDER"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fontScheme name="hmtuuwr1">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fontScheme name="hmtuuwr1">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14355E"/>
    </a:accent1>
    <a:accent2>
      <a:srgbClr val="1A3D65"/>
    </a:accent2>
    <a:accent3>
      <a:srgbClr val="A5A5A5"/>
    </a:accent3>
    <a:accent4>
      <a:srgbClr val="C0C4CC"/>
    </a:accent4>
    <a:accent5>
      <a:srgbClr val="4472C4"/>
    </a:accent5>
    <a:accent6>
      <a:srgbClr val="6DAC4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7</TotalTime>
  <Words>1728</Words>
  <Application>Microsoft Office PowerPoint</Application>
  <PresentationFormat>宽屏</PresentationFormat>
  <Paragraphs>232</Paragraphs>
  <Slides>25</Slides>
  <Notes>25</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25</vt:i4>
      </vt:variant>
    </vt:vector>
  </HeadingPairs>
  <TitlesOfParts>
    <vt:vector size="30" baseType="lpstr">
      <vt:lpstr>汉仪小麦体简</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演示文稿10</dc:title>
  <dc:creator>Administrator</dc:creator>
  <cp:lastModifiedBy>杨 康弘</cp:lastModifiedBy>
  <cp:revision>11</cp:revision>
  <dcterms:created xsi:type="dcterms:W3CDTF">2018-01-05T05:23:00Z</dcterms:created>
  <dcterms:modified xsi:type="dcterms:W3CDTF">2019-05-03T07:06:47Z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