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61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76" r:id="rId2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99" autoAdjust="0"/>
    <p:restoredTop sz="94660"/>
  </p:normalViewPr>
  <p:slideViewPr>
    <p:cSldViewPr>
      <p:cViewPr varScale="1">
        <p:scale>
          <a:sx n="143" d="100"/>
          <a:sy n="143" d="100"/>
        </p:scale>
        <p:origin x="714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2E3E44-C48F-4FC2-A693-7CED8DA7799F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AC9B1-FD06-4238-BED2-875F2116BD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018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2542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789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363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196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186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146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377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987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631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966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107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998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61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96AA53-2C50-4A48-BAD7-DCB50DE8D4B2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989CA-7233-45BC-815C-EF73CAD10F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695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audio1.wav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9" Type="http://schemas.openxmlformats.org/officeDocument/2006/relationships/audio" Target="../media/audio10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6.png"/><Relationship Id="rId7" Type="http://schemas.microsoft.com/office/2007/relationships/hdphoto" Target="../media/hdphoto2.wd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6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6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11" Type="http://schemas.openxmlformats.org/officeDocument/2006/relationships/image" Target="../media/image8.pn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6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46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6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9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6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273559" cy="350215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2283718"/>
            <a:ext cx="2232248" cy="16612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6786" y="3799329"/>
            <a:ext cx="2807214" cy="1344171"/>
          </a:xfrm>
          <a:prstGeom prst="rect">
            <a:avLst/>
          </a:prstGeom>
        </p:spPr>
      </p:pic>
      <p:sp>
        <p:nvSpPr>
          <p:cNvPr id="5" name="副标题 2"/>
          <p:cNvSpPr txBox="1">
            <a:spLocks/>
          </p:cNvSpPr>
          <p:nvPr/>
        </p:nvSpPr>
        <p:spPr>
          <a:xfrm>
            <a:off x="3275856" y="2369959"/>
            <a:ext cx="3811695" cy="5600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ctr">
              <a:spcBef>
                <a:spcPts val="0"/>
              </a:spcBef>
              <a:spcAft>
                <a:spcPts val="400"/>
              </a:spcAft>
              <a:buSzPct val="70000"/>
              <a:buNone/>
            </a:pPr>
            <a:r>
              <a:rPr lang="zh-CN" altLang="en-US" sz="3500" b="1" dirty="0">
                <a:solidFill>
                  <a:srgbClr val="080808"/>
                </a:solidFill>
              </a:rPr>
              <a:t>毕业论文答辩</a:t>
            </a:r>
            <a:r>
              <a:rPr lang="en-US" altLang="zh-CN" sz="3500" b="1" dirty="0">
                <a:solidFill>
                  <a:srgbClr val="080808"/>
                </a:solidFill>
              </a:rPr>
              <a:t>PPT</a:t>
            </a:r>
            <a:endParaRPr lang="zh-CN" altLang="en-US" sz="3500" b="1" dirty="0">
              <a:solidFill>
                <a:srgbClr val="080808"/>
              </a:solidFill>
            </a:endParaRPr>
          </a:p>
        </p:txBody>
      </p:sp>
      <p:sp>
        <p:nvSpPr>
          <p:cNvPr id="6" name="副标题 2"/>
          <p:cNvSpPr txBox="1">
            <a:spLocks/>
          </p:cNvSpPr>
          <p:nvPr/>
        </p:nvSpPr>
        <p:spPr>
          <a:xfrm>
            <a:off x="3415143" y="3235824"/>
            <a:ext cx="3744416" cy="5600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ctr">
              <a:spcBef>
                <a:spcPts val="0"/>
              </a:spcBef>
              <a:spcAft>
                <a:spcPts val="400"/>
              </a:spcAft>
              <a:buSzPct val="70000"/>
              <a:buNone/>
            </a:pPr>
            <a:r>
              <a:rPr lang="zh-CN" altLang="en-US" sz="1800" dirty="0">
                <a:solidFill>
                  <a:srgbClr val="080808"/>
                </a:solidFill>
              </a:rPr>
              <a:t>创意中国风</a:t>
            </a:r>
            <a:r>
              <a:rPr lang="en-US" altLang="zh-CN" sz="1800" dirty="0">
                <a:solidFill>
                  <a:srgbClr val="080808"/>
                </a:solidFill>
              </a:rPr>
              <a:t>/</a:t>
            </a:r>
            <a:r>
              <a:rPr lang="zh-CN" altLang="en-US" sz="1800" dirty="0">
                <a:solidFill>
                  <a:srgbClr val="080808"/>
                </a:solidFill>
              </a:rPr>
              <a:t>学校教育</a:t>
            </a:r>
            <a:r>
              <a:rPr lang="en-US" altLang="zh-CN" sz="1800" dirty="0">
                <a:solidFill>
                  <a:srgbClr val="080808"/>
                </a:solidFill>
              </a:rPr>
              <a:t>/</a:t>
            </a:r>
            <a:r>
              <a:rPr lang="zh-CN" altLang="en-US" sz="1800" dirty="0">
                <a:solidFill>
                  <a:srgbClr val="080808"/>
                </a:solidFill>
              </a:rPr>
              <a:t>论文答辩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3255" y="906196"/>
            <a:ext cx="1372881" cy="1375268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3343135" y="3091808"/>
            <a:ext cx="3609321" cy="0"/>
          </a:xfrm>
          <a:prstGeom prst="line">
            <a:avLst/>
          </a:prstGeom>
          <a:ln w="28575">
            <a:solidFill>
              <a:srgbClr val="08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35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4000">
        <p14:vortex dir="r"/>
        <p:sndAc>
          <p:stSnd>
            <p:snd r:embed="rId3" name="background music.wav"/>
          </p:stSnd>
        </p:sndAc>
      </p:transition>
    </mc:Choice>
    <mc:Fallback xmlns="">
      <p:transition spd="slow" advClick="0" advTm="4000">
        <p:fade/>
        <p:sndAc>
          <p:stSnd>
            <p:snd r:embed="rId9" name="background musi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5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7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3" y="-9525"/>
            <a:ext cx="2058820" cy="1429147"/>
          </a:xfrm>
          <a:prstGeom prst="rect">
            <a:avLst/>
          </a:prstGeom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115616" y="406995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单击此处添加标题</a:t>
            </a:r>
          </a:p>
        </p:txBody>
      </p:sp>
      <p:pic>
        <p:nvPicPr>
          <p:cNvPr id="4" name="Picture 2" descr="E:\水墨图表素材\0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0" y="909836"/>
            <a:ext cx="4032448" cy="3843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Line 10"/>
          <p:cNvSpPr>
            <a:spLocks noChangeShapeType="1"/>
          </p:cNvSpPr>
          <p:nvPr/>
        </p:nvSpPr>
        <p:spPr bwMode="auto">
          <a:xfrm rot="5400000" flipV="1">
            <a:off x="4458170" y="-158952"/>
            <a:ext cx="8191" cy="5973218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28575" cap="rnd">
            <a:solidFill>
              <a:schemeClr val="tx1"/>
            </a:solidFill>
            <a:prstDash val="solid"/>
            <a:round/>
            <a:headEnd/>
            <a:tailEnd/>
          </a:ln>
          <a:ex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Rectangle 16"/>
          <p:cNvSpPr>
            <a:spLocks noChangeArrowheads="1"/>
          </p:cNvSpPr>
          <p:nvPr/>
        </p:nvSpPr>
        <p:spPr bwMode="auto">
          <a:xfrm>
            <a:off x="1403648" y="2429404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文字内容</a:t>
            </a:r>
          </a:p>
        </p:txBody>
      </p:sp>
      <p:sp>
        <p:nvSpPr>
          <p:cNvPr id="7" name="Rectangle 17"/>
          <p:cNvSpPr>
            <a:spLocks noChangeArrowheads="1"/>
          </p:cNvSpPr>
          <p:nvPr/>
        </p:nvSpPr>
        <p:spPr bwMode="auto">
          <a:xfrm>
            <a:off x="6444208" y="2842470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dirty="0">
                <a:latin typeface="微软雅黑" pitchFamily="34" charset="-122"/>
                <a:ea typeface="微软雅黑" pitchFamily="34" charset="-122"/>
              </a:rPr>
              <a:t>文字内容</a:t>
            </a: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4525237" y="4506674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dirty="0">
                <a:latin typeface="微软雅黑" pitchFamily="34" charset="-122"/>
                <a:ea typeface="微软雅黑" pitchFamily="34" charset="-122"/>
              </a:rPr>
              <a:t>文字内容</a:t>
            </a:r>
          </a:p>
        </p:txBody>
      </p:sp>
      <p:sp>
        <p:nvSpPr>
          <p:cNvPr id="10" name="Rectangle 36"/>
          <p:cNvSpPr>
            <a:spLocks noChangeArrowheads="1"/>
          </p:cNvSpPr>
          <p:nvPr/>
        </p:nvSpPr>
        <p:spPr bwMode="auto">
          <a:xfrm>
            <a:off x="3261261" y="3211802"/>
            <a:ext cx="1094715" cy="609398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rgbClr val="3399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单击此处添加内容文字</a:t>
            </a:r>
          </a:p>
        </p:txBody>
      </p:sp>
      <p:sp>
        <p:nvSpPr>
          <p:cNvPr id="11" name="Rectangle 37"/>
          <p:cNvSpPr>
            <a:spLocks noChangeArrowheads="1"/>
          </p:cNvSpPr>
          <p:nvPr/>
        </p:nvSpPr>
        <p:spPr bwMode="auto">
          <a:xfrm>
            <a:off x="4621090" y="3211802"/>
            <a:ext cx="1247054" cy="609398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rgbClr val="3399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单击此处添加内容文字</a:t>
            </a:r>
          </a:p>
        </p:txBody>
      </p:sp>
      <p:sp>
        <p:nvSpPr>
          <p:cNvPr id="12" name="Rectangle 38"/>
          <p:cNvSpPr>
            <a:spLocks noChangeArrowheads="1"/>
          </p:cNvSpPr>
          <p:nvPr/>
        </p:nvSpPr>
        <p:spPr bwMode="auto">
          <a:xfrm>
            <a:off x="3203848" y="1904628"/>
            <a:ext cx="1166723" cy="609398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rgbClr val="3399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单击此处添加内容文字</a:t>
            </a:r>
          </a:p>
        </p:txBody>
      </p:sp>
      <p:sp>
        <p:nvSpPr>
          <p:cNvPr id="13" name="Rectangle 39"/>
          <p:cNvSpPr>
            <a:spLocks noChangeArrowheads="1"/>
          </p:cNvSpPr>
          <p:nvPr/>
        </p:nvSpPr>
        <p:spPr bwMode="auto">
          <a:xfrm>
            <a:off x="4674211" y="1890344"/>
            <a:ext cx="1121925" cy="609398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rgbClr val="3399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单击此处添加内容文字</a:t>
            </a:r>
          </a:p>
        </p:txBody>
      </p:sp>
      <p:sp>
        <p:nvSpPr>
          <p:cNvPr id="14" name="Line 11"/>
          <p:cNvSpPr>
            <a:spLocks noChangeShapeType="1"/>
          </p:cNvSpPr>
          <p:nvPr/>
        </p:nvSpPr>
        <p:spPr bwMode="auto">
          <a:xfrm flipV="1">
            <a:off x="4543425" y="658892"/>
            <a:ext cx="0" cy="4145104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28575" cap="rnd">
            <a:solidFill>
              <a:schemeClr val="tx1"/>
            </a:solidFill>
            <a:prstDash val="solid"/>
            <a:round/>
            <a:headEnd/>
            <a:tailEnd/>
          </a:ln>
          <a:ex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504" y="4155926"/>
            <a:ext cx="2058496" cy="985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48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4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37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3" y="-9525"/>
            <a:ext cx="2058820" cy="1429147"/>
          </a:xfrm>
          <a:prstGeom prst="rect">
            <a:avLst/>
          </a:prstGeom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115616" y="406995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单击此处添加标题</a:t>
            </a:r>
          </a:p>
        </p:txBody>
      </p:sp>
      <p:pic>
        <p:nvPicPr>
          <p:cNvPr id="4" name="Picture 4" descr="E:\水墨图表素材\475657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770" y="1743757"/>
            <a:ext cx="2888617" cy="2795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1680476" y="1215061"/>
            <a:ext cx="1533994" cy="1462244"/>
            <a:chOff x="1680476" y="999037"/>
            <a:chExt cx="1533994" cy="1462244"/>
          </a:xfrm>
        </p:grpSpPr>
        <p:pic>
          <p:nvPicPr>
            <p:cNvPr id="6" name="Picture 2" descr="E:\水墨图表素材\07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0476" y="999037"/>
              <a:ext cx="1533994" cy="14622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1962882" y="1276155"/>
              <a:ext cx="98020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点击添加主题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7544" y="2981714"/>
            <a:ext cx="1533994" cy="1462244"/>
            <a:chOff x="467544" y="2765690"/>
            <a:chExt cx="1533994" cy="1462244"/>
          </a:xfrm>
        </p:grpSpPr>
        <p:pic>
          <p:nvPicPr>
            <p:cNvPr id="9" name="Picture 2" descr="E:\水墨图表素材\07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2765690"/>
              <a:ext cx="1533994" cy="14622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700270" y="3075806"/>
              <a:ext cx="98020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点击添加主题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826978" y="2981714"/>
            <a:ext cx="1533994" cy="1462244"/>
            <a:chOff x="2826978" y="2765690"/>
            <a:chExt cx="1533994" cy="1462244"/>
          </a:xfrm>
        </p:grpSpPr>
        <p:pic>
          <p:nvPicPr>
            <p:cNvPr id="12" name="Picture 2" descr="E:\水墨图表素材\07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6978" y="2765690"/>
              <a:ext cx="1533994" cy="14622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3103872" y="3075806"/>
              <a:ext cx="98020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点击添加主题</a:t>
              </a:r>
            </a:p>
          </p:txBody>
        </p:sp>
      </p:grp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5149836" y="1968385"/>
            <a:ext cx="4056743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200" dirty="0">
                <a:ea typeface="宋体" pitchFamily="2" charset="-122"/>
              </a:rPr>
              <a:t>单击此处添加文字内容    </a:t>
            </a:r>
            <a:endParaRPr lang="en-US" altLang="zh-CN" sz="2200" dirty="0">
              <a:ea typeface="宋体" pitchFamily="2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200" dirty="0">
              <a:ea typeface="宋体" pitchFamily="2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200" dirty="0">
              <a:ea typeface="宋体" pitchFamily="2" charset="-122"/>
            </a:endParaRPr>
          </a:p>
        </p:txBody>
      </p:sp>
      <p:sp>
        <p:nvSpPr>
          <p:cNvPr id="15" name="Line 22"/>
          <p:cNvSpPr>
            <a:spLocks noChangeShapeType="1"/>
          </p:cNvSpPr>
          <p:nvPr/>
        </p:nvSpPr>
        <p:spPr bwMode="auto">
          <a:xfrm rot="16200000">
            <a:off x="6691606" y="802599"/>
            <a:ext cx="1" cy="3231100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6" name="Picture 2" descr="E:\水墨图表素材\0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8482" y="2067694"/>
            <a:ext cx="419582" cy="399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5149836" y="2667541"/>
            <a:ext cx="4056743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200" dirty="0">
                <a:ea typeface="宋体" pitchFamily="2" charset="-122"/>
              </a:rPr>
              <a:t>单击此处添加文字内容    </a:t>
            </a:r>
            <a:endParaRPr lang="en-US" altLang="zh-CN" sz="2200" dirty="0">
              <a:ea typeface="宋体" pitchFamily="2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200" dirty="0">
              <a:ea typeface="宋体" pitchFamily="2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200" dirty="0">
              <a:ea typeface="宋体" pitchFamily="2" charset="-122"/>
            </a:endParaRPr>
          </a:p>
        </p:txBody>
      </p:sp>
      <p:sp>
        <p:nvSpPr>
          <p:cNvPr id="18" name="Line 22"/>
          <p:cNvSpPr>
            <a:spLocks noChangeShapeType="1"/>
          </p:cNvSpPr>
          <p:nvPr/>
        </p:nvSpPr>
        <p:spPr bwMode="auto">
          <a:xfrm rot="16200000">
            <a:off x="6691606" y="1501755"/>
            <a:ext cx="1" cy="3231100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9" name="Picture 2" descr="E:\水墨图表素材\0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8482" y="2766850"/>
            <a:ext cx="419582" cy="399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 Box 9"/>
          <p:cNvSpPr txBox="1">
            <a:spLocks noChangeArrowheads="1"/>
          </p:cNvSpPr>
          <p:nvPr/>
        </p:nvSpPr>
        <p:spPr bwMode="auto">
          <a:xfrm>
            <a:off x="5149836" y="3357448"/>
            <a:ext cx="4056743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200" dirty="0">
                <a:ea typeface="宋体" pitchFamily="2" charset="-122"/>
              </a:rPr>
              <a:t>单击此处添加文字内容    </a:t>
            </a:r>
            <a:endParaRPr lang="en-US" altLang="zh-CN" sz="2200" dirty="0">
              <a:ea typeface="宋体" pitchFamily="2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200" dirty="0">
              <a:ea typeface="宋体" pitchFamily="2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200" dirty="0">
              <a:ea typeface="宋体" pitchFamily="2" charset="-122"/>
            </a:endParaRPr>
          </a:p>
        </p:txBody>
      </p:sp>
      <p:sp>
        <p:nvSpPr>
          <p:cNvPr id="21" name="Line 22"/>
          <p:cNvSpPr>
            <a:spLocks noChangeShapeType="1"/>
          </p:cNvSpPr>
          <p:nvPr/>
        </p:nvSpPr>
        <p:spPr bwMode="auto">
          <a:xfrm rot="16200000">
            <a:off x="6691606" y="2191662"/>
            <a:ext cx="1" cy="3231100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2" name="Picture 2" descr="E:\水墨图表素材\0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8482" y="3456757"/>
            <a:ext cx="419582" cy="399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504" y="4155926"/>
            <a:ext cx="2058496" cy="985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537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5" grpId="0" animBg="1"/>
      <p:bldP spid="17" grpId="0"/>
      <p:bldP spid="18" grpId="0" animBg="1"/>
      <p:bldP spid="20" grpId="0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3" y="-9525"/>
            <a:ext cx="2058820" cy="1429147"/>
          </a:xfrm>
          <a:prstGeom prst="rect">
            <a:avLst/>
          </a:prstGeom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115616" y="406995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单击此处添加标题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275348" y="3018101"/>
            <a:ext cx="4570488" cy="707541"/>
            <a:chOff x="1904607" y="2826872"/>
            <a:chExt cx="5332367" cy="825485"/>
          </a:xfrm>
        </p:grpSpPr>
        <p:sp>
          <p:nvSpPr>
            <p:cNvPr id="5" name="Line 2"/>
            <p:cNvSpPr>
              <a:spLocks noChangeShapeType="1"/>
            </p:cNvSpPr>
            <p:nvPr/>
          </p:nvSpPr>
          <p:spPr bwMode="auto">
            <a:xfrm flipH="1">
              <a:off x="4570790" y="2826872"/>
              <a:ext cx="1527" cy="825485"/>
            </a:xfrm>
            <a:prstGeom prst="line">
              <a:avLst/>
            </a:prstGeom>
            <a:noFill/>
            <a:ln w="19050" cap="rnd">
              <a:solidFill>
                <a:schemeClr val="tx1"/>
              </a:solidFill>
              <a:prstDash val="sysDot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  <p:grpSp>
          <p:nvGrpSpPr>
            <p:cNvPr id="6" name="Group 27"/>
            <p:cNvGrpSpPr>
              <a:grpSpLocks/>
            </p:cNvGrpSpPr>
            <p:nvPr/>
          </p:nvGrpSpPr>
          <p:grpSpPr bwMode="auto">
            <a:xfrm>
              <a:off x="1904607" y="3159705"/>
              <a:ext cx="5332367" cy="332833"/>
              <a:chOff x="1066" y="2659"/>
              <a:chExt cx="3492" cy="227"/>
            </a:xfrm>
          </p:grpSpPr>
          <p:sp>
            <p:nvSpPr>
              <p:cNvPr id="7" name="Line 15"/>
              <p:cNvSpPr>
                <a:spLocks noChangeShapeType="1"/>
              </p:cNvSpPr>
              <p:nvPr/>
            </p:nvSpPr>
            <p:spPr bwMode="auto">
              <a:xfrm>
                <a:off x="1066" y="2659"/>
                <a:ext cx="3492" cy="0"/>
              </a:xfrm>
              <a:prstGeom prst="line">
                <a:avLst/>
              </a:prstGeom>
              <a:noFill/>
              <a:ln w="190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" name="Line 16"/>
              <p:cNvSpPr>
                <a:spLocks noChangeShapeType="1"/>
              </p:cNvSpPr>
              <p:nvPr/>
            </p:nvSpPr>
            <p:spPr bwMode="auto">
              <a:xfrm>
                <a:off x="1066" y="2659"/>
                <a:ext cx="0" cy="227"/>
              </a:xfrm>
              <a:prstGeom prst="line">
                <a:avLst/>
              </a:prstGeom>
              <a:noFill/>
              <a:ln w="19050" cap="rnd">
                <a:solidFill>
                  <a:schemeClr val="tx1"/>
                </a:solidFill>
                <a:prstDash val="sysDot"/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Line 17"/>
              <p:cNvSpPr>
                <a:spLocks noChangeShapeType="1"/>
              </p:cNvSpPr>
              <p:nvPr/>
            </p:nvSpPr>
            <p:spPr bwMode="auto">
              <a:xfrm>
                <a:off x="4558" y="2659"/>
                <a:ext cx="0" cy="227"/>
              </a:xfrm>
              <a:prstGeom prst="line">
                <a:avLst/>
              </a:prstGeom>
              <a:noFill/>
              <a:ln w="19050" cap="rnd">
                <a:solidFill>
                  <a:schemeClr val="tx1"/>
                </a:solidFill>
                <a:prstDash val="sysDot"/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2275348" y="1750197"/>
            <a:ext cx="4570488" cy="820507"/>
            <a:chOff x="1904607" y="1347614"/>
            <a:chExt cx="5332367" cy="957282"/>
          </a:xfrm>
        </p:grpSpPr>
        <p:sp>
          <p:nvSpPr>
            <p:cNvPr id="11" name="Line 18"/>
            <p:cNvSpPr>
              <a:spLocks noChangeShapeType="1"/>
            </p:cNvSpPr>
            <p:nvPr/>
          </p:nvSpPr>
          <p:spPr bwMode="auto">
            <a:xfrm>
              <a:off x="4570790" y="1347614"/>
              <a:ext cx="1528" cy="957282"/>
            </a:xfrm>
            <a:prstGeom prst="line">
              <a:avLst/>
            </a:prstGeom>
            <a:noFill/>
            <a:ln w="19050" cap="rnd">
              <a:solidFill>
                <a:schemeClr val="tx1"/>
              </a:solidFill>
              <a:prstDash val="sysDot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  <p:grpSp>
          <p:nvGrpSpPr>
            <p:cNvPr id="12" name="Group 26"/>
            <p:cNvGrpSpPr>
              <a:grpSpLocks/>
            </p:cNvGrpSpPr>
            <p:nvPr/>
          </p:nvGrpSpPr>
          <p:grpSpPr bwMode="auto">
            <a:xfrm>
              <a:off x="1904607" y="1488208"/>
              <a:ext cx="5332367" cy="473591"/>
              <a:chOff x="1156" y="1519"/>
              <a:chExt cx="3492" cy="323"/>
            </a:xfrm>
          </p:grpSpPr>
          <p:sp>
            <p:nvSpPr>
              <p:cNvPr id="13" name="Line 19"/>
              <p:cNvSpPr>
                <a:spLocks noChangeShapeType="1"/>
              </p:cNvSpPr>
              <p:nvPr/>
            </p:nvSpPr>
            <p:spPr bwMode="auto">
              <a:xfrm>
                <a:off x="1156" y="1519"/>
                <a:ext cx="3492" cy="0"/>
              </a:xfrm>
              <a:prstGeom prst="line">
                <a:avLst/>
              </a:prstGeom>
              <a:noFill/>
              <a:ln w="190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j-ea"/>
                  <a:ea typeface="+mj-ea"/>
                </a:endParaRPr>
              </a:p>
            </p:txBody>
          </p:sp>
          <p:grpSp>
            <p:nvGrpSpPr>
              <p:cNvPr id="14" name="Group 20"/>
              <p:cNvGrpSpPr>
                <a:grpSpLocks/>
              </p:cNvGrpSpPr>
              <p:nvPr/>
            </p:nvGrpSpPr>
            <p:grpSpPr bwMode="auto">
              <a:xfrm>
                <a:off x="1156" y="1519"/>
                <a:ext cx="3492" cy="323"/>
                <a:chOff x="1066" y="1519"/>
                <a:chExt cx="3492" cy="227"/>
              </a:xfrm>
            </p:grpSpPr>
            <p:sp>
              <p:nvSpPr>
                <p:cNvPr id="15" name="Line 21"/>
                <p:cNvSpPr>
                  <a:spLocks noChangeShapeType="1"/>
                </p:cNvSpPr>
                <p:nvPr/>
              </p:nvSpPr>
              <p:spPr bwMode="auto">
                <a:xfrm>
                  <a:off x="1066" y="1519"/>
                  <a:ext cx="0" cy="227"/>
                </a:xfrm>
                <a:prstGeom prst="line">
                  <a:avLst/>
                </a:prstGeom>
                <a:noFill/>
                <a:ln w="19050" cap="rnd">
                  <a:solidFill>
                    <a:schemeClr val="tx1"/>
                  </a:solidFill>
                  <a:prstDash val="sysDot"/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6" name="Line 22"/>
                <p:cNvSpPr>
                  <a:spLocks noChangeShapeType="1"/>
                </p:cNvSpPr>
                <p:nvPr/>
              </p:nvSpPr>
              <p:spPr bwMode="auto">
                <a:xfrm>
                  <a:off x="4558" y="1519"/>
                  <a:ext cx="0" cy="227"/>
                </a:xfrm>
                <a:prstGeom prst="line">
                  <a:avLst/>
                </a:prstGeom>
                <a:noFill/>
                <a:ln w="19050" cap="rnd">
                  <a:solidFill>
                    <a:schemeClr val="tx1"/>
                  </a:solidFill>
                  <a:prstDash val="sysDot"/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</p:grpSp>
      <p:grpSp>
        <p:nvGrpSpPr>
          <p:cNvPr id="17" name="组合 16"/>
          <p:cNvGrpSpPr/>
          <p:nvPr/>
        </p:nvGrpSpPr>
        <p:grpSpPr>
          <a:xfrm>
            <a:off x="2833477" y="827946"/>
            <a:ext cx="3239468" cy="1045690"/>
            <a:chOff x="2627784" y="-92546"/>
            <a:chExt cx="3779472" cy="1220001"/>
          </a:xfrm>
        </p:grpSpPr>
        <p:pic>
          <p:nvPicPr>
            <p:cNvPr id="18" name="Picture 3" descr="E:\水墨图表素材\02222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-92546"/>
              <a:ext cx="3779472" cy="1220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矩形 18"/>
            <p:cNvSpPr/>
            <p:nvPr/>
          </p:nvSpPr>
          <p:spPr>
            <a:xfrm>
              <a:off x="3606857" y="270944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b="1" kern="0" dirty="0">
                  <a:latin typeface="+mj-ea"/>
                </a:rPr>
                <a:t>单击添加标题文字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43608" y="2246375"/>
            <a:ext cx="6850879" cy="915144"/>
            <a:chOff x="1043608" y="2177466"/>
            <a:chExt cx="6850879" cy="915144"/>
          </a:xfrm>
        </p:grpSpPr>
        <p:grpSp>
          <p:nvGrpSpPr>
            <p:cNvPr id="21" name="组合 20"/>
            <p:cNvGrpSpPr/>
            <p:nvPr/>
          </p:nvGrpSpPr>
          <p:grpSpPr>
            <a:xfrm>
              <a:off x="1043608" y="2177466"/>
              <a:ext cx="2326341" cy="739144"/>
              <a:chOff x="2627784" y="-92546"/>
              <a:chExt cx="3779472" cy="1220001"/>
            </a:xfrm>
          </p:grpSpPr>
          <p:pic>
            <p:nvPicPr>
              <p:cNvPr id="28" name="Picture 3" descr="E:\水墨图表素材\02222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27784" y="-92546"/>
                <a:ext cx="3779472" cy="12200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9" name="矩形 28"/>
              <p:cNvSpPr/>
              <p:nvPr/>
            </p:nvSpPr>
            <p:spPr>
              <a:xfrm>
                <a:off x="3305781" y="248422"/>
                <a:ext cx="2633477" cy="5080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1400" b="1" kern="0" dirty="0">
                    <a:latin typeface="+mj-ea"/>
                  </a:rPr>
                  <a:t>单击添加标题文字</a:t>
                </a: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5568146" y="2177466"/>
              <a:ext cx="2326341" cy="739144"/>
              <a:chOff x="2627784" y="-92546"/>
              <a:chExt cx="3779472" cy="1220001"/>
            </a:xfrm>
          </p:grpSpPr>
          <p:pic>
            <p:nvPicPr>
              <p:cNvPr id="26" name="Picture 3" descr="E:\水墨图表素材\02222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27784" y="-92546"/>
                <a:ext cx="3779472" cy="12200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7" name="矩形 26"/>
              <p:cNvSpPr/>
              <p:nvPr/>
            </p:nvSpPr>
            <p:spPr>
              <a:xfrm>
                <a:off x="3305781" y="248422"/>
                <a:ext cx="2633477" cy="5080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1400" b="1" kern="0" dirty="0">
                    <a:latin typeface="+mj-ea"/>
                  </a:rPr>
                  <a:t>单击添加标题文字</a:t>
                </a: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3327234" y="2353466"/>
              <a:ext cx="2326341" cy="739144"/>
              <a:chOff x="2627784" y="-92546"/>
              <a:chExt cx="3779472" cy="1220001"/>
            </a:xfrm>
          </p:grpSpPr>
          <p:pic>
            <p:nvPicPr>
              <p:cNvPr id="24" name="Picture 3" descr="E:\水墨图表素材\02222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27784" y="-92546"/>
                <a:ext cx="3779472" cy="12200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5" name="矩形 24"/>
              <p:cNvSpPr/>
              <p:nvPr/>
            </p:nvSpPr>
            <p:spPr>
              <a:xfrm>
                <a:off x="3305781" y="248422"/>
                <a:ext cx="2633477" cy="5080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1400" b="1" kern="0" dirty="0">
                    <a:latin typeface="+mj-ea"/>
                  </a:rPr>
                  <a:t>单击添加标题文字</a:t>
                </a: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1127737" y="3511090"/>
            <a:ext cx="6788883" cy="1292908"/>
            <a:chOff x="1127737" y="3442181"/>
            <a:chExt cx="6788883" cy="1292908"/>
          </a:xfrm>
        </p:grpSpPr>
        <p:grpSp>
          <p:nvGrpSpPr>
            <p:cNvPr id="31" name="组合 30"/>
            <p:cNvGrpSpPr/>
            <p:nvPr/>
          </p:nvGrpSpPr>
          <p:grpSpPr>
            <a:xfrm>
              <a:off x="1127737" y="3442181"/>
              <a:ext cx="2221081" cy="1201649"/>
              <a:chOff x="565694" y="3508512"/>
              <a:chExt cx="2591325" cy="1401958"/>
            </a:xfrm>
          </p:grpSpPr>
          <p:pic>
            <p:nvPicPr>
              <p:cNvPr id="38" name="Picture 2" descr="E:\水墨图表素材\4563454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5694" y="3508512"/>
                <a:ext cx="2591325" cy="14019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9" name="矩形 38"/>
              <p:cNvSpPr/>
              <p:nvPr/>
            </p:nvSpPr>
            <p:spPr>
              <a:xfrm>
                <a:off x="822904" y="3867894"/>
                <a:ext cx="2154214" cy="5099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kern="0" dirty="0">
                    <a:solidFill>
                      <a:sysClr val="windowText" lastClr="000000"/>
                    </a:solidFill>
                    <a:latin typeface="+mj-ea"/>
                  </a:rPr>
                  <a:t>单击此处添加段落文字内容</a:t>
                </a:r>
              </a:p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kern="0" dirty="0">
                    <a:solidFill>
                      <a:sysClr val="windowText" lastClr="000000"/>
                    </a:solidFill>
                    <a:latin typeface="+mj-ea"/>
                  </a:rPr>
                  <a:t>单击此处添加段落文字内容</a:t>
                </a: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3424995" y="3533440"/>
              <a:ext cx="2221081" cy="1201649"/>
              <a:chOff x="573425" y="3508512"/>
              <a:chExt cx="2591325" cy="1401958"/>
            </a:xfrm>
          </p:grpSpPr>
          <p:pic>
            <p:nvPicPr>
              <p:cNvPr id="36" name="Picture 2" descr="E:\水墨图表素材\4563454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3425" y="3508512"/>
                <a:ext cx="2591325" cy="14019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7" name="矩形 36"/>
              <p:cNvSpPr/>
              <p:nvPr/>
            </p:nvSpPr>
            <p:spPr>
              <a:xfrm>
                <a:off x="822904" y="3867894"/>
                <a:ext cx="2154214" cy="5099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kern="0" dirty="0">
                    <a:solidFill>
                      <a:sysClr val="windowText" lastClr="000000"/>
                    </a:solidFill>
                    <a:latin typeface="+mj-ea"/>
                  </a:rPr>
                  <a:t>单击此处添加段落文字内容</a:t>
                </a:r>
              </a:p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kern="0" dirty="0">
                    <a:solidFill>
                      <a:sysClr val="windowText" lastClr="000000"/>
                    </a:solidFill>
                    <a:latin typeface="+mj-ea"/>
                  </a:rPr>
                  <a:t>单击此处添加段落文字内容</a:t>
                </a: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5695539" y="3442181"/>
              <a:ext cx="2221081" cy="1201649"/>
              <a:chOff x="557963" y="3508512"/>
              <a:chExt cx="2591325" cy="1401958"/>
            </a:xfrm>
          </p:grpSpPr>
          <p:pic>
            <p:nvPicPr>
              <p:cNvPr id="34" name="Picture 2" descr="E:\水墨图表素材\4563454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7963" y="3508512"/>
                <a:ext cx="2591325" cy="14019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5" name="矩形 34"/>
              <p:cNvSpPr/>
              <p:nvPr/>
            </p:nvSpPr>
            <p:spPr>
              <a:xfrm>
                <a:off x="822904" y="3867894"/>
                <a:ext cx="2154214" cy="5099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kern="0" dirty="0">
                    <a:solidFill>
                      <a:sysClr val="windowText" lastClr="000000"/>
                    </a:solidFill>
                    <a:latin typeface="+mj-ea"/>
                  </a:rPr>
                  <a:t>单击此处添加段落文字内容</a:t>
                </a:r>
              </a:p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kern="0" dirty="0">
                    <a:solidFill>
                      <a:sysClr val="windowText" lastClr="000000"/>
                    </a:solidFill>
                    <a:latin typeface="+mj-ea"/>
                  </a:rPr>
                  <a:t>单击此处添加段落文字内容</a:t>
                </a:r>
              </a:p>
            </p:txBody>
          </p:sp>
        </p:grpSp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504" y="4155926"/>
            <a:ext cx="2058496" cy="985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05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3" y="-9525"/>
            <a:ext cx="2058820" cy="1429147"/>
          </a:xfrm>
          <a:prstGeom prst="rect">
            <a:avLst/>
          </a:prstGeom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115616" y="406995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单击此处添加标题</a:t>
            </a:r>
          </a:p>
        </p:txBody>
      </p:sp>
      <p:pic>
        <p:nvPicPr>
          <p:cNvPr id="4" name="Picture 4" descr="E:\水墨图表素材\9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34131" flipH="1">
            <a:off x="3158632" y="1225458"/>
            <a:ext cx="3645651" cy="3484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E:\水墨图表素材\8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1246" y="2287691"/>
            <a:ext cx="1350107" cy="1291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6" descr="箭头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670723" y="3577741"/>
            <a:ext cx="262208" cy="270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2977082" y="1259412"/>
            <a:ext cx="3554127" cy="3544586"/>
            <a:chOff x="2977082" y="1259412"/>
            <a:chExt cx="3554127" cy="3544586"/>
          </a:xfrm>
        </p:grpSpPr>
        <p:grpSp>
          <p:nvGrpSpPr>
            <p:cNvPr id="8" name="组合 7"/>
            <p:cNvGrpSpPr/>
            <p:nvPr/>
          </p:nvGrpSpPr>
          <p:grpSpPr>
            <a:xfrm>
              <a:off x="5618585" y="2520992"/>
              <a:ext cx="912624" cy="869939"/>
              <a:chOff x="3598171" y="365651"/>
              <a:chExt cx="1444420" cy="1376861"/>
            </a:xfrm>
          </p:grpSpPr>
          <p:pic>
            <p:nvPicPr>
              <p:cNvPr id="18" name="Picture 3" descr="E:\水墨图表素材\5356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98171" y="365651"/>
                <a:ext cx="1444420" cy="137686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9" name="TextBox 18"/>
              <p:cNvSpPr txBox="1"/>
              <p:nvPr/>
            </p:nvSpPr>
            <p:spPr>
              <a:xfrm>
                <a:off x="3782202" y="631479"/>
                <a:ext cx="1170037" cy="761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300" dirty="0">
                    <a:solidFill>
                      <a:schemeClr val="bg1"/>
                    </a:solidFill>
                    <a:latin typeface="+mn-ea"/>
                  </a:rPr>
                  <a:t>点击添</a:t>
                </a:r>
                <a:endParaRPr lang="en-US" altLang="zh-CN" sz="1300" dirty="0">
                  <a:solidFill>
                    <a:schemeClr val="bg1"/>
                  </a:solidFill>
                  <a:latin typeface="+mn-ea"/>
                </a:endParaRPr>
              </a:p>
              <a:p>
                <a:r>
                  <a:rPr lang="zh-CN" altLang="en-US" sz="1300" dirty="0">
                    <a:solidFill>
                      <a:schemeClr val="bg1"/>
                    </a:solidFill>
                    <a:latin typeface="+mn-ea"/>
                  </a:rPr>
                  <a:t>加主题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2977082" y="2520991"/>
              <a:ext cx="912624" cy="869939"/>
              <a:chOff x="3598171" y="365651"/>
              <a:chExt cx="1444420" cy="1376861"/>
            </a:xfrm>
          </p:grpSpPr>
          <p:pic>
            <p:nvPicPr>
              <p:cNvPr id="16" name="Picture 3" descr="E:\水墨图表素材\5356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98171" y="365651"/>
                <a:ext cx="1444420" cy="137686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7" name="TextBox 16"/>
              <p:cNvSpPr txBox="1"/>
              <p:nvPr/>
            </p:nvSpPr>
            <p:spPr>
              <a:xfrm>
                <a:off x="3782202" y="631479"/>
                <a:ext cx="1170037" cy="761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300" dirty="0">
                    <a:solidFill>
                      <a:schemeClr val="bg1"/>
                    </a:solidFill>
                    <a:latin typeface="+mn-ea"/>
                  </a:rPr>
                  <a:t>点击添</a:t>
                </a:r>
                <a:endParaRPr lang="en-US" altLang="zh-CN" sz="1300" dirty="0">
                  <a:solidFill>
                    <a:schemeClr val="bg1"/>
                  </a:solidFill>
                  <a:latin typeface="+mn-ea"/>
                </a:endParaRPr>
              </a:p>
              <a:p>
                <a:r>
                  <a:rPr lang="zh-CN" altLang="en-US" sz="1300" dirty="0">
                    <a:solidFill>
                      <a:schemeClr val="bg1"/>
                    </a:solidFill>
                    <a:latin typeface="+mn-ea"/>
                  </a:rPr>
                  <a:t>加主题</a:t>
                </a: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4342333" y="1259412"/>
              <a:ext cx="912624" cy="869939"/>
              <a:chOff x="3598171" y="365651"/>
              <a:chExt cx="1444420" cy="1376861"/>
            </a:xfrm>
          </p:grpSpPr>
          <p:pic>
            <p:nvPicPr>
              <p:cNvPr id="14" name="Picture 3" descr="E:\水墨图表素材\5356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98171" y="365651"/>
                <a:ext cx="1444420" cy="137686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3782202" y="631479"/>
                <a:ext cx="1170037" cy="761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300" dirty="0">
                    <a:solidFill>
                      <a:schemeClr val="bg1"/>
                    </a:solidFill>
                    <a:latin typeface="+mn-ea"/>
                  </a:rPr>
                  <a:t>点击添</a:t>
                </a:r>
                <a:endParaRPr lang="en-US" altLang="zh-CN" sz="1300" dirty="0">
                  <a:solidFill>
                    <a:schemeClr val="bg1"/>
                  </a:solidFill>
                  <a:latin typeface="+mn-ea"/>
                </a:endParaRPr>
              </a:p>
              <a:p>
                <a:r>
                  <a:rPr lang="zh-CN" altLang="en-US" sz="1300" dirty="0">
                    <a:solidFill>
                      <a:schemeClr val="bg1"/>
                    </a:solidFill>
                    <a:latin typeface="+mn-ea"/>
                  </a:rPr>
                  <a:t>加主题</a:t>
                </a: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4342333" y="3934059"/>
              <a:ext cx="912624" cy="869939"/>
              <a:chOff x="3598171" y="365651"/>
              <a:chExt cx="1444420" cy="1376861"/>
            </a:xfrm>
          </p:grpSpPr>
          <p:pic>
            <p:nvPicPr>
              <p:cNvPr id="12" name="Picture 3" descr="E:\水墨图表素材\5356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98171" y="365651"/>
                <a:ext cx="1444420" cy="137686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3" name="TextBox 12"/>
              <p:cNvSpPr txBox="1"/>
              <p:nvPr/>
            </p:nvSpPr>
            <p:spPr>
              <a:xfrm>
                <a:off x="3782202" y="631479"/>
                <a:ext cx="1170037" cy="761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300" dirty="0">
                    <a:solidFill>
                      <a:schemeClr val="bg1"/>
                    </a:solidFill>
                    <a:latin typeface="+mn-ea"/>
                  </a:rPr>
                  <a:t>点击添</a:t>
                </a:r>
                <a:endParaRPr lang="en-US" altLang="zh-CN" sz="1300" dirty="0">
                  <a:solidFill>
                    <a:schemeClr val="bg1"/>
                  </a:solidFill>
                  <a:latin typeface="+mn-ea"/>
                </a:endParaRPr>
              </a:p>
              <a:p>
                <a:r>
                  <a:rPr lang="zh-CN" altLang="en-US" sz="1300" dirty="0">
                    <a:solidFill>
                      <a:schemeClr val="bg1"/>
                    </a:solidFill>
                    <a:latin typeface="+mn-ea"/>
                  </a:rPr>
                  <a:t>加主题</a:t>
                </a:r>
              </a:p>
            </p:txBody>
          </p:sp>
        </p:grpSp>
      </p:grpSp>
      <p:pic>
        <p:nvPicPr>
          <p:cNvPr id="20" name="Picture 16" descr="箭头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645195" y="2136888"/>
            <a:ext cx="262208" cy="270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6" descr="箭头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0187" y="2820464"/>
            <a:ext cx="262208" cy="270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6" descr="箭头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023009">
            <a:off x="3910921" y="2820464"/>
            <a:ext cx="262208" cy="270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AutoShape 10"/>
          <p:cNvSpPr>
            <a:spLocks/>
          </p:cNvSpPr>
          <p:nvPr/>
        </p:nvSpPr>
        <p:spPr bwMode="auto">
          <a:xfrm>
            <a:off x="5755692" y="1118641"/>
            <a:ext cx="3559612" cy="543683"/>
          </a:xfrm>
          <a:prstGeom prst="accentCallout2">
            <a:avLst>
              <a:gd name="adj1" fmla="val 18750"/>
              <a:gd name="adj2" fmla="val -2259"/>
              <a:gd name="adj3" fmla="val 18750"/>
              <a:gd name="adj4" fmla="val -14884"/>
              <a:gd name="adj5" fmla="val 98369"/>
              <a:gd name="adj6" fmla="val -26460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</p:spPr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zh-CN" altLang="en-US" sz="1300" dirty="0"/>
              <a:t>这里输入文本这里输入文本</a:t>
            </a:r>
            <a:endParaRPr lang="en-US" altLang="zh-CN" sz="1300" dirty="0"/>
          </a:p>
          <a:p>
            <a:pPr>
              <a:spcBef>
                <a:spcPct val="50000"/>
              </a:spcBef>
              <a:defRPr/>
            </a:pPr>
            <a:r>
              <a:rPr lang="zh-CN" altLang="en-US" sz="1300" dirty="0"/>
              <a:t>这里输入文本这里输入文本</a:t>
            </a:r>
            <a:endParaRPr lang="en-US" altLang="zh-CN" sz="1300" dirty="0"/>
          </a:p>
        </p:txBody>
      </p:sp>
      <p:sp>
        <p:nvSpPr>
          <p:cNvPr id="24" name="AutoShape 10"/>
          <p:cNvSpPr>
            <a:spLocks/>
          </p:cNvSpPr>
          <p:nvPr/>
        </p:nvSpPr>
        <p:spPr bwMode="auto">
          <a:xfrm>
            <a:off x="6989052" y="2249150"/>
            <a:ext cx="3559612" cy="543683"/>
          </a:xfrm>
          <a:prstGeom prst="accentCallout2">
            <a:avLst>
              <a:gd name="adj1" fmla="val 18750"/>
              <a:gd name="adj2" fmla="val -2259"/>
              <a:gd name="adj3" fmla="val 18750"/>
              <a:gd name="adj4" fmla="val -14884"/>
              <a:gd name="adj5" fmla="val 98369"/>
              <a:gd name="adj6" fmla="val -26460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</p:spPr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zh-CN" altLang="en-US" sz="1300" dirty="0"/>
              <a:t>这里输入文本这里</a:t>
            </a:r>
            <a:endParaRPr lang="en-US" altLang="zh-CN" sz="1300" dirty="0"/>
          </a:p>
          <a:p>
            <a:pPr>
              <a:spcBef>
                <a:spcPct val="50000"/>
              </a:spcBef>
              <a:defRPr/>
            </a:pPr>
            <a:r>
              <a:rPr lang="zh-CN" altLang="en-US" sz="1300" dirty="0"/>
              <a:t>这里输入文本这里</a:t>
            </a:r>
            <a:endParaRPr lang="en-US" altLang="zh-CN" sz="1300" dirty="0"/>
          </a:p>
        </p:txBody>
      </p:sp>
      <p:sp>
        <p:nvSpPr>
          <p:cNvPr id="25" name="AutoShape 10"/>
          <p:cNvSpPr>
            <a:spLocks/>
          </p:cNvSpPr>
          <p:nvPr/>
        </p:nvSpPr>
        <p:spPr bwMode="auto">
          <a:xfrm flipH="1">
            <a:off x="-900609" y="2100075"/>
            <a:ext cx="3370193" cy="543683"/>
          </a:xfrm>
          <a:prstGeom prst="accentCallout2">
            <a:avLst>
              <a:gd name="adj1" fmla="val 18750"/>
              <a:gd name="adj2" fmla="val -2259"/>
              <a:gd name="adj3" fmla="val 18750"/>
              <a:gd name="adj4" fmla="val -14884"/>
              <a:gd name="adj5" fmla="val 98369"/>
              <a:gd name="adj6" fmla="val -26460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</p:spPr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zh-CN" altLang="en-US" sz="1300" dirty="0"/>
              <a:t>                                  这里输入文本这里输入</a:t>
            </a:r>
            <a:endParaRPr lang="en-US" altLang="zh-CN" sz="1300" dirty="0"/>
          </a:p>
          <a:p>
            <a:pPr>
              <a:spcBef>
                <a:spcPct val="50000"/>
              </a:spcBef>
              <a:defRPr/>
            </a:pPr>
            <a:r>
              <a:rPr lang="zh-CN" altLang="en-US" sz="1300" dirty="0"/>
              <a:t>                                  这里输入文本这里输入</a:t>
            </a:r>
            <a:endParaRPr lang="en-US" altLang="zh-CN" sz="1300" dirty="0"/>
          </a:p>
        </p:txBody>
      </p:sp>
      <p:sp>
        <p:nvSpPr>
          <p:cNvPr id="26" name="AutoShape 10"/>
          <p:cNvSpPr>
            <a:spLocks/>
          </p:cNvSpPr>
          <p:nvPr/>
        </p:nvSpPr>
        <p:spPr bwMode="auto">
          <a:xfrm flipH="1">
            <a:off x="-108520" y="3870291"/>
            <a:ext cx="3632264" cy="543683"/>
          </a:xfrm>
          <a:prstGeom prst="accentCallout2">
            <a:avLst>
              <a:gd name="adj1" fmla="val 18750"/>
              <a:gd name="adj2" fmla="val -2259"/>
              <a:gd name="adj3" fmla="val 18750"/>
              <a:gd name="adj4" fmla="val -14884"/>
              <a:gd name="adj5" fmla="val 98369"/>
              <a:gd name="adj6" fmla="val -26460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</p:spPr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zh-CN" altLang="en-US" sz="1300" dirty="0"/>
              <a:t>                                  这里输入文本这里输入文本</a:t>
            </a:r>
            <a:endParaRPr lang="en-US" altLang="zh-CN" sz="1300" dirty="0"/>
          </a:p>
          <a:p>
            <a:pPr>
              <a:spcBef>
                <a:spcPct val="50000"/>
              </a:spcBef>
              <a:defRPr/>
            </a:pPr>
            <a:r>
              <a:rPr lang="zh-CN" altLang="en-US" sz="1300" dirty="0"/>
              <a:t>                                  这里输入文本这里输入文本</a:t>
            </a:r>
            <a:endParaRPr lang="en-US" altLang="zh-CN" sz="1300" dirty="0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504" y="4155926"/>
            <a:ext cx="2058496" cy="985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934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3" grpId="0" animBg="1"/>
      <p:bldP spid="24" grpId="0" animBg="1"/>
      <p:bldP spid="25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3" y="-9525"/>
            <a:ext cx="2058820" cy="1429147"/>
          </a:xfrm>
          <a:prstGeom prst="rect">
            <a:avLst/>
          </a:prstGeom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115616" y="406995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单击此处添加标题</a:t>
            </a:r>
          </a:p>
        </p:txBody>
      </p:sp>
      <p:pic>
        <p:nvPicPr>
          <p:cNvPr id="4" name="Picture 6" descr="E:\水墨图表素材\24252 (5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190180">
            <a:off x="1808688" y="1471118"/>
            <a:ext cx="2812907" cy="3003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2093945" y="1210267"/>
            <a:ext cx="1185368" cy="1134217"/>
            <a:chOff x="1478611" y="0"/>
            <a:chExt cx="1294277" cy="1238426"/>
          </a:xfrm>
        </p:grpSpPr>
        <p:pic>
          <p:nvPicPr>
            <p:cNvPr id="6" name="Picture 2" descr="E:\水墨图表素材\89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8611" y="0"/>
              <a:ext cx="1294277" cy="12384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1771324" y="361568"/>
              <a:ext cx="929037" cy="6048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+mn-ea"/>
                </a:rPr>
                <a:t>点击添</a:t>
              </a:r>
              <a:endParaRPr lang="en-US" altLang="zh-CN" sz="1500" dirty="0">
                <a:solidFill>
                  <a:schemeClr val="bg1"/>
                </a:solidFill>
                <a:latin typeface="+mn-ea"/>
              </a:endParaRPr>
            </a:p>
            <a:p>
              <a:r>
                <a:rPr lang="zh-CN" altLang="en-US" sz="1500" dirty="0">
                  <a:solidFill>
                    <a:schemeClr val="bg1"/>
                  </a:solidFill>
                  <a:latin typeface="+mn-ea"/>
                </a:rPr>
                <a:t>加主题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394387" y="2404991"/>
            <a:ext cx="1185368" cy="1134217"/>
            <a:chOff x="1478611" y="0"/>
            <a:chExt cx="1294277" cy="1238426"/>
          </a:xfrm>
        </p:grpSpPr>
        <p:pic>
          <p:nvPicPr>
            <p:cNvPr id="9" name="Picture 2" descr="E:\水墨图表素材\89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8611" y="0"/>
              <a:ext cx="1294277" cy="12384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1771324" y="361568"/>
              <a:ext cx="929037" cy="6048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+mn-ea"/>
                </a:rPr>
                <a:t>点击添</a:t>
              </a:r>
              <a:endParaRPr lang="en-US" altLang="zh-CN" sz="1500" dirty="0">
                <a:solidFill>
                  <a:schemeClr val="bg1"/>
                </a:solidFill>
                <a:latin typeface="+mn-ea"/>
              </a:endParaRPr>
            </a:p>
            <a:p>
              <a:r>
                <a:rPr lang="zh-CN" altLang="en-US" sz="1500" dirty="0">
                  <a:solidFill>
                    <a:schemeClr val="bg1"/>
                  </a:solidFill>
                  <a:latin typeface="+mn-ea"/>
                </a:rPr>
                <a:t>加主题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098743" y="3510812"/>
            <a:ext cx="1185368" cy="1134217"/>
            <a:chOff x="1478611" y="0"/>
            <a:chExt cx="1294277" cy="1238426"/>
          </a:xfrm>
        </p:grpSpPr>
        <p:pic>
          <p:nvPicPr>
            <p:cNvPr id="12" name="Picture 2" descr="E:\水墨图表素材\89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8611" y="0"/>
              <a:ext cx="1294277" cy="12384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矩形 12"/>
            <p:cNvSpPr/>
            <p:nvPr/>
          </p:nvSpPr>
          <p:spPr>
            <a:xfrm>
              <a:off x="1771324" y="361568"/>
              <a:ext cx="929037" cy="6048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+mn-ea"/>
                </a:rPr>
                <a:t>点击添</a:t>
              </a:r>
              <a:endParaRPr lang="en-US" altLang="zh-CN" sz="1500" dirty="0">
                <a:solidFill>
                  <a:schemeClr val="bg1"/>
                </a:solidFill>
                <a:latin typeface="+mn-ea"/>
              </a:endParaRPr>
            </a:p>
            <a:p>
              <a:r>
                <a:rPr lang="zh-CN" altLang="en-US" sz="1500" dirty="0">
                  <a:solidFill>
                    <a:schemeClr val="bg1"/>
                  </a:solidFill>
                  <a:latin typeface="+mn-ea"/>
                </a:rPr>
                <a:t>加主题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2646040" y="2579684"/>
            <a:ext cx="1205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00"/>
                </a:solidFill>
                <a:ea typeface="宋体" pitchFamily="2" charset="-122"/>
              </a:rPr>
              <a:t>在此添加标题索引</a:t>
            </a:r>
          </a:p>
        </p:txBody>
      </p:sp>
      <p:grpSp>
        <p:nvGrpSpPr>
          <p:cNvPr id="15" name="组合 14"/>
          <p:cNvGrpSpPr/>
          <p:nvPr/>
        </p:nvGrpSpPr>
        <p:grpSpPr>
          <a:xfrm flipH="1">
            <a:off x="4860032" y="1210266"/>
            <a:ext cx="3168352" cy="3434762"/>
            <a:chOff x="4324127" y="1127835"/>
            <a:chExt cx="3227208" cy="3434762"/>
          </a:xfrm>
        </p:grpSpPr>
        <p:pic>
          <p:nvPicPr>
            <p:cNvPr id="16" name="Picture 6" descr="E:\水墨图表素材\24252 (5)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190180">
              <a:off x="4738428" y="1388686"/>
              <a:ext cx="2812907" cy="3003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7" name="组合 16"/>
            <p:cNvGrpSpPr/>
            <p:nvPr/>
          </p:nvGrpSpPr>
          <p:grpSpPr>
            <a:xfrm>
              <a:off x="5023685" y="1127835"/>
              <a:ext cx="1185368" cy="1134217"/>
              <a:chOff x="1478611" y="0"/>
              <a:chExt cx="1294277" cy="1238426"/>
            </a:xfrm>
          </p:grpSpPr>
          <p:pic>
            <p:nvPicPr>
              <p:cNvPr id="25" name="Picture 2" descr="E:\水墨图表素材\89.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8611" y="0"/>
                <a:ext cx="1294277" cy="12384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6" name="矩形 25"/>
              <p:cNvSpPr/>
              <p:nvPr/>
            </p:nvSpPr>
            <p:spPr>
              <a:xfrm>
                <a:off x="1627685" y="361568"/>
                <a:ext cx="929037" cy="6048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500" dirty="0">
                    <a:solidFill>
                      <a:schemeClr val="bg1"/>
                    </a:solidFill>
                    <a:latin typeface="+mn-ea"/>
                  </a:rPr>
                  <a:t>点击添</a:t>
                </a:r>
                <a:endParaRPr lang="en-US" altLang="zh-CN" sz="1500" dirty="0">
                  <a:solidFill>
                    <a:schemeClr val="bg1"/>
                  </a:solidFill>
                  <a:latin typeface="+mn-ea"/>
                </a:endParaRPr>
              </a:p>
              <a:p>
                <a:r>
                  <a:rPr lang="zh-CN" altLang="en-US" sz="1500" dirty="0">
                    <a:solidFill>
                      <a:schemeClr val="bg1"/>
                    </a:solidFill>
                    <a:latin typeface="+mn-ea"/>
                  </a:rPr>
                  <a:t>加主题</a:t>
                </a: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4324127" y="2322559"/>
              <a:ext cx="1185368" cy="1134217"/>
              <a:chOff x="1478611" y="0"/>
              <a:chExt cx="1294277" cy="1238426"/>
            </a:xfrm>
          </p:grpSpPr>
          <p:pic>
            <p:nvPicPr>
              <p:cNvPr id="23" name="Picture 2" descr="E:\水墨图表素材\89.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8611" y="0"/>
                <a:ext cx="1294277" cy="12384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4" name="矩形 23"/>
              <p:cNvSpPr/>
              <p:nvPr/>
            </p:nvSpPr>
            <p:spPr>
              <a:xfrm>
                <a:off x="1638780" y="361568"/>
                <a:ext cx="929037" cy="6048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500" dirty="0">
                    <a:solidFill>
                      <a:schemeClr val="bg1"/>
                    </a:solidFill>
                    <a:latin typeface="+mn-ea"/>
                  </a:rPr>
                  <a:t>点击添</a:t>
                </a:r>
                <a:endParaRPr lang="en-US" altLang="zh-CN" sz="1500" dirty="0">
                  <a:solidFill>
                    <a:schemeClr val="bg1"/>
                  </a:solidFill>
                  <a:latin typeface="+mn-ea"/>
                </a:endParaRPr>
              </a:p>
              <a:p>
                <a:r>
                  <a:rPr lang="zh-CN" altLang="en-US" sz="1500" dirty="0">
                    <a:solidFill>
                      <a:schemeClr val="bg1"/>
                    </a:solidFill>
                    <a:latin typeface="+mn-ea"/>
                  </a:rPr>
                  <a:t>加主题</a:t>
                </a: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5028483" y="3428380"/>
              <a:ext cx="1185368" cy="1134217"/>
              <a:chOff x="1478611" y="0"/>
              <a:chExt cx="1294277" cy="1238426"/>
            </a:xfrm>
          </p:grpSpPr>
          <p:pic>
            <p:nvPicPr>
              <p:cNvPr id="21" name="Picture 2" descr="E:\水墨图表素材\89.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8611" y="0"/>
                <a:ext cx="1294277" cy="12384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2" name="矩形 21"/>
              <p:cNvSpPr/>
              <p:nvPr/>
            </p:nvSpPr>
            <p:spPr>
              <a:xfrm>
                <a:off x="1622447" y="361568"/>
                <a:ext cx="929037" cy="6048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500" dirty="0">
                    <a:solidFill>
                      <a:schemeClr val="bg1"/>
                    </a:solidFill>
                    <a:latin typeface="+mn-ea"/>
                  </a:rPr>
                  <a:t>点击添</a:t>
                </a:r>
                <a:endParaRPr lang="en-US" altLang="zh-CN" sz="1500" dirty="0">
                  <a:solidFill>
                    <a:schemeClr val="bg1"/>
                  </a:solidFill>
                  <a:latin typeface="+mn-ea"/>
                </a:endParaRPr>
              </a:p>
              <a:p>
                <a:r>
                  <a:rPr lang="zh-CN" altLang="en-US" sz="1500" dirty="0">
                    <a:solidFill>
                      <a:schemeClr val="bg1"/>
                    </a:solidFill>
                    <a:latin typeface="+mn-ea"/>
                  </a:rPr>
                  <a:t>加主题</a:t>
                </a:r>
              </a:p>
            </p:txBody>
          </p:sp>
        </p:grpSp>
        <p:sp>
          <p:nvSpPr>
            <p:cNvPr id="20" name="矩形 19"/>
            <p:cNvSpPr/>
            <p:nvPr/>
          </p:nvSpPr>
          <p:spPr>
            <a:xfrm>
              <a:off x="5497657" y="2497252"/>
              <a:ext cx="120588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solidFill>
                    <a:srgbClr val="000000"/>
                  </a:solidFill>
                  <a:ea typeface="宋体" pitchFamily="2" charset="-122"/>
                </a:rPr>
                <a:t>在此添加标题索引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851921" y="2139702"/>
            <a:ext cx="1728192" cy="1647359"/>
            <a:chOff x="3347865" y="2111707"/>
            <a:chExt cx="1728192" cy="1647359"/>
          </a:xfrm>
        </p:grpSpPr>
        <p:pic>
          <p:nvPicPr>
            <p:cNvPr id="28" name="Picture 13" descr="E:\水墨图表素材\07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7865" y="2111707"/>
              <a:ext cx="1728192" cy="16473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矩形 28"/>
            <p:cNvSpPr/>
            <p:nvPr/>
          </p:nvSpPr>
          <p:spPr>
            <a:xfrm>
              <a:off x="3654152" y="2538286"/>
              <a:ext cx="120588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itchFamily="2" charset="-122"/>
                </a:rPr>
                <a:t>在此添加标题索引</a:t>
              </a: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504" y="4155926"/>
            <a:ext cx="2058496" cy="985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358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3" y="-9525"/>
            <a:ext cx="2058820" cy="1429147"/>
          </a:xfrm>
          <a:prstGeom prst="rect">
            <a:avLst/>
          </a:prstGeom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115616" y="406995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单击此处添加标题</a:t>
            </a:r>
          </a:p>
        </p:txBody>
      </p:sp>
      <p:sp>
        <p:nvSpPr>
          <p:cNvPr id="4" name="Line 10"/>
          <p:cNvSpPr>
            <a:spLocks noChangeShapeType="1"/>
          </p:cNvSpPr>
          <p:nvPr/>
        </p:nvSpPr>
        <p:spPr bwMode="black">
          <a:xfrm flipH="1">
            <a:off x="130563" y="1539247"/>
            <a:ext cx="1538170" cy="3613914"/>
          </a:xfrm>
          <a:prstGeom prst="line">
            <a:avLst/>
          </a:prstGeom>
          <a:noFill/>
          <a:ln w="19050">
            <a:solidFill>
              <a:schemeClr val="tx1">
                <a:alpha val="5999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bg2">
                  <a:lumMod val="85000"/>
                  <a:lumOff val="15000"/>
                </a:schemeClr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5" name="Line 11"/>
          <p:cNvSpPr>
            <a:spLocks noChangeShapeType="1"/>
          </p:cNvSpPr>
          <p:nvPr/>
        </p:nvSpPr>
        <p:spPr bwMode="black">
          <a:xfrm flipH="1">
            <a:off x="130563" y="2632708"/>
            <a:ext cx="1903093" cy="2520453"/>
          </a:xfrm>
          <a:prstGeom prst="line">
            <a:avLst/>
          </a:prstGeom>
          <a:noFill/>
          <a:ln w="19050">
            <a:solidFill>
              <a:schemeClr val="tx1">
                <a:alpha val="5999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bg2">
                  <a:lumMod val="85000"/>
                  <a:lumOff val="15000"/>
                </a:schemeClr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6" name="Line 12"/>
          <p:cNvSpPr>
            <a:spLocks noChangeShapeType="1"/>
          </p:cNvSpPr>
          <p:nvPr/>
        </p:nvSpPr>
        <p:spPr bwMode="black">
          <a:xfrm flipH="1">
            <a:off x="130563" y="3676466"/>
            <a:ext cx="2345186" cy="1476695"/>
          </a:xfrm>
          <a:prstGeom prst="line">
            <a:avLst/>
          </a:prstGeom>
          <a:noFill/>
          <a:ln w="19050">
            <a:solidFill>
              <a:schemeClr val="tx1">
                <a:alpha val="5999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bg2">
                  <a:lumMod val="85000"/>
                  <a:lumOff val="15000"/>
                </a:schemeClr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7" name="Line 13"/>
          <p:cNvSpPr>
            <a:spLocks noChangeShapeType="1"/>
          </p:cNvSpPr>
          <p:nvPr/>
        </p:nvSpPr>
        <p:spPr bwMode="black">
          <a:xfrm flipH="1">
            <a:off x="130563" y="4538416"/>
            <a:ext cx="3186209" cy="614745"/>
          </a:xfrm>
          <a:prstGeom prst="line">
            <a:avLst/>
          </a:prstGeom>
          <a:noFill/>
          <a:ln w="19050">
            <a:solidFill>
              <a:schemeClr val="tx1">
                <a:alpha val="5999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bg2">
                  <a:lumMod val="85000"/>
                  <a:lumOff val="15000"/>
                </a:schemeClr>
              </a:solidFill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gray">
          <a:xfrm>
            <a:off x="2082050" y="1107618"/>
            <a:ext cx="1215102" cy="302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b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dirty="0">
                <a:solidFill>
                  <a:schemeClr val="bg2">
                    <a:lumMod val="85000"/>
                    <a:lumOff val="15000"/>
                  </a:schemeClr>
                </a:solidFill>
                <a:latin typeface="Verdana" pitchFamily="34" charset="0"/>
                <a:ea typeface="宋体" pitchFamily="2" charset="-122"/>
              </a:rPr>
              <a:t>2007. 01</a:t>
            </a:r>
          </a:p>
        </p:txBody>
      </p:sp>
      <p:sp>
        <p:nvSpPr>
          <p:cNvPr id="9" name="Text Box 18"/>
          <p:cNvSpPr txBox="1">
            <a:spLocks noChangeArrowheads="1"/>
          </p:cNvSpPr>
          <p:nvPr/>
        </p:nvSpPr>
        <p:spPr bwMode="black">
          <a:xfrm>
            <a:off x="2526759" y="2139604"/>
            <a:ext cx="257800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1600" b="1" dirty="0">
                <a:latin typeface="Verdana" pitchFamily="34" charset="0"/>
              </a:rPr>
              <a:t>2015~ 2016</a:t>
            </a:r>
          </a:p>
        </p:txBody>
      </p:sp>
      <p:sp>
        <p:nvSpPr>
          <p:cNvPr id="10" name="Text Box 19"/>
          <p:cNvSpPr txBox="1">
            <a:spLocks noChangeArrowheads="1"/>
          </p:cNvSpPr>
          <p:nvPr/>
        </p:nvSpPr>
        <p:spPr bwMode="black">
          <a:xfrm>
            <a:off x="2951849" y="3144123"/>
            <a:ext cx="284428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1600" b="1" dirty="0">
                <a:latin typeface="Verdana" pitchFamily="34" charset="0"/>
              </a:rPr>
              <a:t>2017 ~ 2018</a:t>
            </a:r>
          </a:p>
        </p:txBody>
      </p:sp>
      <p:sp>
        <p:nvSpPr>
          <p:cNvPr id="11" name="Text Box 20"/>
          <p:cNvSpPr txBox="1">
            <a:spLocks noChangeArrowheads="1"/>
          </p:cNvSpPr>
          <p:nvPr/>
        </p:nvSpPr>
        <p:spPr bwMode="black">
          <a:xfrm>
            <a:off x="3646379" y="4085860"/>
            <a:ext cx="229377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1600" b="1" dirty="0">
                <a:latin typeface="Verdana" pitchFamily="34" charset="0"/>
              </a:rPr>
              <a:t>2019 ~ 2020</a:t>
            </a:r>
          </a:p>
        </p:txBody>
      </p:sp>
      <p:sp>
        <p:nvSpPr>
          <p:cNvPr id="12" name="Text Box 24"/>
          <p:cNvSpPr txBox="1">
            <a:spLocks noChangeArrowheads="1"/>
          </p:cNvSpPr>
          <p:nvPr/>
        </p:nvSpPr>
        <p:spPr bwMode="black">
          <a:xfrm>
            <a:off x="2416890" y="1366596"/>
            <a:ext cx="5107437" cy="540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1300" b="1" kern="0" dirty="0">
                <a:solidFill>
                  <a:srgbClr val="333333"/>
                </a:solidFill>
                <a:latin typeface="+mj-ea"/>
              </a:rPr>
              <a:t>单击此处添加段落文字内容单击此处添加段落文字内容</a:t>
            </a:r>
            <a:endParaRPr lang="en-US" altLang="zh-CN" sz="1300" b="1" kern="0" dirty="0">
              <a:solidFill>
                <a:srgbClr val="333333"/>
              </a:solidFill>
              <a:latin typeface="+mj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300" b="1" kern="0" dirty="0">
                <a:solidFill>
                  <a:srgbClr val="333333"/>
                </a:solidFill>
                <a:latin typeface="+mj-ea"/>
              </a:rPr>
              <a:t>单击此处添加段落文字内容单击此处添加段落文字内容</a:t>
            </a:r>
          </a:p>
        </p:txBody>
      </p:sp>
      <p:sp>
        <p:nvSpPr>
          <p:cNvPr id="13" name="Text Box 28"/>
          <p:cNvSpPr txBox="1">
            <a:spLocks noChangeArrowheads="1"/>
          </p:cNvSpPr>
          <p:nvPr/>
        </p:nvSpPr>
        <p:spPr bwMode="black">
          <a:xfrm>
            <a:off x="2941386" y="2389426"/>
            <a:ext cx="4726958" cy="540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1300" b="1" kern="0" dirty="0">
                <a:solidFill>
                  <a:srgbClr val="333333"/>
                </a:solidFill>
                <a:latin typeface="+mj-ea"/>
              </a:rPr>
              <a:t>单击此处添加段落文字内容单击此处添加段落文字内容</a:t>
            </a:r>
            <a:endParaRPr lang="en-US" altLang="zh-CN" sz="1300" b="1" kern="0" dirty="0">
              <a:solidFill>
                <a:srgbClr val="333333"/>
              </a:solidFill>
              <a:latin typeface="+mj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300" b="1" kern="0" dirty="0">
                <a:solidFill>
                  <a:srgbClr val="333333"/>
                </a:solidFill>
                <a:latin typeface="+mj-ea"/>
              </a:rPr>
              <a:t>单击此处添加段落文字内容单击此处添加段落文字内容</a:t>
            </a:r>
          </a:p>
        </p:txBody>
      </p:sp>
      <p:sp>
        <p:nvSpPr>
          <p:cNvPr id="14" name="Text Box 32"/>
          <p:cNvSpPr txBox="1">
            <a:spLocks noChangeArrowheads="1"/>
          </p:cNvSpPr>
          <p:nvPr/>
        </p:nvSpPr>
        <p:spPr bwMode="black">
          <a:xfrm>
            <a:off x="3422716" y="3396561"/>
            <a:ext cx="46776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1400" b="1" kern="0" dirty="0">
                <a:solidFill>
                  <a:srgbClr val="333333"/>
                </a:solidFill>
                <a:latin typeface="+mj-ea"/>
              </a:rPr>
              <a:t>单击此处添加段落文字内容单击此处添加段落文字内容</a:t>
            </a:r>
            <a:endParaRPr lang="en-US" altLang="zh-CN" sz="1400" b="1" kern="0" dirty="0">
              <a:solidFill>
                <a:srgbClr val="333333"/>
              </a:solidFill>
              <a:latin typeface="+mj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400" b="1" kern="0" dirty="0">
                <a:solidFill>
                  <a:srgbClr val="333333"/>
                </a:solidFill>
                <a:latin typeface="+mj-ea"/>
              </a:rPr>
              <a:t>单击此处添加段落文字内容单击此处添加段落文字内容</a:t>
            </a:r>
          </a:p>
        </p:txBody>
      </p:sp>
      <p:sp>
        <p:nvSpPr>
          <p:cNvPr id="15" name="Text Box 36"/>
          <p:cNvSpPr txBox="1">
            <a:spLocks noChangeArrowheads="1"/>
          </p:cNvSpPr>
          <p:nvPr/>
        </p:nvSpPr>
        <p:spPr bwMode="black">
          <a:xfrm>
            <a:off x="3962906" y="4339605"/>
            <a:ext cx="4785558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1400" b="1" kern="0" dirty="0">
                <a:solidFill>
                  <a:srgbClr val="333333"/>
                </a:solidFill>
                <a:latin typeface="+mj-ea"/>
              </a:rPr>
              <a:t>单击此处添加段落文字内容单击此处添加段落文字内容</a:t>
            </a:r>
            <a:endParaRPr lang="en-US" altLang="zh-CN" sz="1400" b="1" kern="0" dirty="0">
              <a:solidFill>
                <a:srgbClr val="333333"/>
              </a:solidFill>
              <a:latin typeface="+mj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400" b="1" kern="0" dirty="0">
                <a:solidFill>
                  <a:srgbClr val="333333"/>
                </a:solidFill>
                <a:latin typeface="+mj-ea"/>
              </a:rPr>
              <a:t>单击此处添加段落文字内容单击此处添加段落文字内容</a:t>
            </a:r>
          </a:p>
        </p:txBody>
      </p:sp>
      <p:pic>
        <p:nvPicPr>
          <p:cNvPr id="16" name="Picture 4" descr="E:\水墨图表素材\0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25596" y="3243432"/>
            <a:ext cx="3676755" cy="3504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E:\水墨图表素材\4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156" y="1366595"/>
            <a:ext cx="728832" cy="590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E:\水墨图表素材\4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503" y="2416893"/>
            <a:ext cx="728832" cy="590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 descr="E:\水墨图表素材\4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1733" y="3421412"/>
            <a:ext cx="728832" cy="590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 descr="E:\水墨图表素材\4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538" y="4336286"/>
            <a:ext cx="728832" cy="590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 Box 18"/>
          <p:cNvSpPr txBox="1">
            <a:spLocks noChangeArrowheads="1"/>
          </p:cNvSpPr>
          <p:nvPr/>
        </p:nvSpPr>
        <p:spPr bwMode="black">
          <a:xfrm>
            <a:off x="2051720" y="1057096"/>
            <a:ext cx="257800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1600" b="1" dirty="0">
                <a:latin typeface="Verdana" pitchFamily="34" charset="0"/>
              </a:rPr>
              <a:t>2013 ~ 2014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504" y="4155926"/>
            <a:ext cx="2058496" cy="985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791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3" y="-9525"/>
            <a:ext cx="2058820" cy="1429147"/>
          </a:xfrm>
          <a:prstGeom prst="rect">
            <a:avLst/>
          </a:prstGeom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115616" y="406995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单击此处添加标题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259632" y="1070074"/>
            <a:ext cx="6457950" cy="3517900"/>
            <a:chOff x="1316038" y="782042"/>
            <a:chExt cx="6457950" cy="3517900"/>
          </a:xfrm>
        </p:grpSpPr>
        <p:sp>
          <p:nvSpPr>
            <p:cNvPr id="5" name="Line 68"/>
            <p:cNvSpPr>
              <a:spLocks noChangeShapeType="1"/>
            </p:cNvSpPr>
            <p:nvPr/>
          </p:nvSpPr>
          <p:spPr bwMode="auto">
            <a:xfrm>
              <a:off x="1519238" y="1024930"/>
              <a:ext cx="1587" cy="3079750"/>
            </a:xfrm>
            <a:prstGeom prst="line">
              <a:avLst/>
            </a:prstGeom>
            <a:noFill/>
            <a:ln w="9525">
              <a:solidFill>
                <a:srgbClr val="3333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316038" y="782042"/>
              <a:ext cx="6457950" cy="3517900"/>
              <a:chOff x="1316038" y="782042"/>
              <a:chExt cx="6457950" cy="3517900"/>
            </a:xfrm>
          </p:grpSpPr>
          <p:sp>
            <p:nvSpPr>
              <p:cNvPr id="7" name="Line 60"/>
              <p:cNvSpPr>
                <a:spLocks noChangeShapeType="1"/>
              </p:cNvSpPr>
              <p:nvPr/>
            </p:nvSpPr>
            <p:spPr bwMode="auto">
              <a:xfrm>
                <a:off x="1519238" y="3715742"/>
                <a:ext cx="6142037" cy="1588"/>
              </a:xfrm>
              <a:prstGeom prst="line">
                <a:avLst/>
              </a:prstGeom>
              <a:noFill/>
              <a:ln w="9525">
                <a:solidFill>
                  <a:schemeClr val="accent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" name="Line 61"/>
              <p:cNvSpPr>
                <a:spLocks noChangeShapeType="1"/>
              </p:cNvSpPr>
              <p:nvPr/>
            </p:nvSpPr>
            <p:spPr bwMode="auto">
              <a:xfrm>
                <a:off x="1519238" y="3339505"/>
                <a:ext cx="6142037" cy="3175"/>
              </a:xfrm>
              <a:prstGeom prst="line">
                <a:avLst/>
              </a:prstGeom>
              <a:noFill/>
              <a:ln w="9525">
                <a:solidFill>
                  <a:schemeClr val="accent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" name="Line 62"/>
              <p:cNvSpPr>
                <a:spLocks noChangeShapeType="1"/>
              </p:cNvSpPr>
              <p:nvPr/>
            </p:nvSpPr>
            <p:spPr bwMode="auto">
              <a:xfrm>
                <a:off x="1519238" y="2952155"/>
                <a:ext cx="6142037" cy="1587"/>
              </a:xfrm>
              <a:prstGeom prst="line">
                <a:avLst/>
              </a:prstGeom>
              <a:noFill/>
              <a:ln w="9525">
                <a:solidFill>
                  <a:schemeClr val="accent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" name="Line 63"/>
              <p:cNvSpPr>
                <a:spLocks noChangeShapeType="1"/>
              </p:cNvSpPr>
              <p:nvPr/>
            </p:nvSpPr>
            <p:spPr bwMode="auto">
              <a:xfrm>
                <a:off x="1519238" y="2564805"/>
                <a:ext cx="6142037" cy="1587"/>
              </a:xfrm>
              <a:prstGeom prst="line">
                <a:avLst/>
              </a:prstGeom>
              <a:noFill/>
              <a:ln w="9525">
                <a:solidFill>
                  <a:schemeClr val="accent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Line 64"/>
              <p:cNvSpPr>
                <a:spLocks noChangeShapeType="1"/>
              </p:cNvSpPr>
              <p:nvPr/>
            </p:nvSpPr>
            <p:spPr bwMode="auto">
              <a:xfrm>
                <a:off x="1519238" y="2174280"/>
                <a:ext cx="6142037" cy="3175"/>
              </a:xfrm>
              <a:prstGeom prst="line">
                <a:avLst/>
              </a:prstGeom>
              <a:noFill/>
              <a:ln w="9525">
                <a:solidFill>
                  <a:schemeClr val="accent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" name="Line 65"/>
              <p:cNvSpPr>
                <a:spLocks noChangeShapeType="1"/>
              </p:cNvSpPr>
              <p:nvPr/>
            </p:nvSpPr>
            <p:spPr bwMode="auto">
              <a:xfrm>
                <a:off x="1519238" y="1799630"/>
                <a:ext cx="6142037" cy="3175"/>
              </a:xfrm>
              <a:prstGeom prst="line">
                <a:avLst/>
              </a:prstGeom>
              <a:noFill/>
              <a:ln w="9525">
                <a:solidFill>
                  <a:schemeClr val="accent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" name="Line 66"/>
              <p:cNvSpPr>
                <a:spLocks noChangeShapeType="1"/>
              </p:cNvSpPr>
              <p:nvPr/>
            </p:nvSpPr>
            <p:spPr bwMode="auto">
              <a:xfrm>
                <a:off x="1519238" y="1412280"/>
                <a:ext cx="6142037" cy="1587"/>
              </a:xfrm>
              <a:prstGeom prst="line">
                <a:avLst/>
              </a:prstGeom>
              <a:noFill/>
              <a:ln w="9525">
                <a:solidFill>
                  <a:schemeClr val="accent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" name="Line 67"/>
              <p:cNvSpPr>
                <a:spLocks noChangeShapeType="1"/>
              </p:cNvSpPr>
              <p:nvPr/>
            </p:nvSpPr>
            <p:spPr bwMode="auto">
              <a:xfrm>
                <a:off x="1519238" y="1024930"/>
                <a:ext cx="6142037" cy="1587"/>
              </a:xfrm>
              <a:prstGeom prst="line">
                <a:avLst/>
              </a:prstGeom>
              <a:noFill/>
              <a:ln w="9525">
                <a:solidFill>
                  <a:schemeClr val="accent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Line 69"/>
              <p:cNvSpPr>
                <a:spLocks noChangeShapeType="1"/>
              </p:cNvSpPr>
              <p:nvPr/>
            </p:nvSpPr>
            <p:spPr bwMode="auto">
              <a:xfrm>
                <a:off x="1519238" y="2564805"/>
                <a:ext cx="52387" cy="1587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Line 70"/>
              <p:cNvSpPr>
                <a:spLocks noChangeShapeType="1"/>
              </p:cNvSpPr>
              <p:nvPr/>
            </p:nvSpPr>
            <p:spPr bwMode="auto">
              <a:xfrm>
                <a:off x="1519238" y="2174280"/>
                <a:ext cx="52387" cy="3175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" name="Line 71"/>
              <p:cNvSpPr>
                <a:spLocks noChangeShapeType="1"/>
              </p:cNvSpPr>
              <p:nvPr/>
            </p:nvSpPr>
            <p:spPr bwMode="auto">
              <a:xfrm>
                <a:off x="1519238" y="1799630"/>
                <a:ext cx="52387" cy="3175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" name="Line 72"/>
              <p:cNvSpPr>
                <a:spLocks noChangeShapeType="1"/>
              </p:cNvSpPr>
              <p:nvPr/>
            </p:nvSpPr>
            <p:spPr bwMode="auto">
              <a:xfrm>
                <a:off x="1519238" y="1412280"/>
                <a:ext cx="52387" cy="1587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Line 73"/>
              <p:cNvSpPr>
                <a:spLocks noChangeShapeType="1"/>
              </p:cNvSpPr>
              <p:nvPr/>
            </p:nvSpPr>
            <p:spPr bwMode="auto">
              <a:xfrm>
                <a:off x="1519238" y="1024930"/>
                <a:ext cx="52387" cy="1587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Line 74"/>
              <p:cNvSpPr>
                <a:spLocks noChangeShapeType="1"/>
              </p:cNvSpPr>
              <p:nvPr/>
            </p:nvSpPr>
            <p:spPr bwMode="auto">
              <a:xfrm>
                <a:off x="1519238" y="4099917"/>
                <a:ext cx="52387" cy="3175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Line 75"/>
              <p:cNvSpPr>
                <a:spLocks noChangeShapeType="1"/>
              </p:cNvSpPr>
              <p:nvPr/>
            </p:nvSpPr>
            <p:spPr bwMode="auto">
              <a:xfrm>
                <a:off x="1519238" y="3723680"/>
                <a:ext cx="52387" cy="3175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" name="Line 76"/>
              <p:cNvSpPr>
                <a:spLocks noChangeShapeType="1"/>
              </p:cNvSpPr>
              <p:nvPr/>
            </p:nvSpPr>
            <p:spPr bwMode="auto">
              <a:xfrm>
                <a:off x="1519238" y="3337917"/>
                <a:ext cx="52387" cy="158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Line 77"/>
              <p:cNvSpPr>
                <a:spLocks noChangeShapeType="1"/>
              </p:cNvSpPr>
              <p:nvPr/>
            </p:nvSpPr>
            <p:spPr bwMode="auto">
              <a:xfrm>
                <a:off x="1519238" y="2950567"/>
                <a:ext cx="52387" cy="1588"/>
              </a:xfrm>
              <a:prstGeom prst="line">
                <a:avLst/>
              </a:prstGeom>
              <a:noFill/>
              <a:ln w="9525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AutoShape 78"/>
              <p:cNvSpPr>
                <a:spLocks noChangeArrowheads="1"/>
              </p:cNvSpPr>
              <p:nvPr/>
            </p:nvSpPr>
            <p:spPr bwMode="auto">
              <a:xfrm rot="10800000" flipH="1">
                <a:off x="6992938" y="802680"/>
                <a:ext cx="122237" cy="123825"/>
              </a:xfrm>
              <a:prstGeom prst="roundRect">
                <a:avLst>
                  <a:gd name="adj" fmla="val 0"/>
                </a:avLst>
              </a:prstGeom>
              <a:solidFill>
                <a:schemeClr val="accent2"/>
              </a:solidFill>
              <a:ln w="19050" algn="ctr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" name="Rectangle 79"/>
              <p:cNvSpPr>
                <a:spLocks noChangeArrowheads="1"/>
              </p:cNvSpPr>
              <p:nvPr/>
            </p:nvSpPr>
            <p:spPr bwMode="auto">
              <a:xfrm>
                <a:off x="7164388" y="782042"/>
                <a:ext cx="609600" cy="1825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1200" b="1" i="0">
                    <a:solidFill>
                      <a:srgbClr val="000000"/>
                    </a:solidFill>
                    <a:latin typeface="微软雅黑" pitchFamily="34" charset="-122"/>
                  </a:rPr>
                  <a:t>文字内容</a:t>
                </a:r>
                <a:endParaRPr lang="zh-CN" altLang="en-US" sz="1200" i="0"/>
              </a:p>
            </p:txBody>
          </p:sp>
          <p:sp>
            <p:nvSpPr>
              <p:cNvPr id="26" name="Rectangle 80"/>
              <p:cNvSpPr>
                <a:spLocks noChangeArrowheads="1"/>
              </p:cNvSpPr>
              <p:nvPr/>
            </p:nvSpPr>
            <p:spPr bwMode="auto">
              <a:xfrm>
                <a:off x="1365250" y="4045942"/>
                <a:ext cx="84138" cy="1825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200" b="1" i="0">
                    <a:solidFill>
                      <a:srgbClr val="000000"/>
                    </a:solidFill>
                    <a:ea typeface="微软雅黑" pitchFamily="34" charset="-122"/>
                  </a:rPr>
                  <a:t>0</a:t>
                </a:r>
                <a:endParaRPr lang="en-US" altLang="zh-CN" sz="2400" b="1" i="0">
                  <a:ea typeface="宋体" charset="-122"/>
                </a:endParaRPr>
              </a:p>
            </p:txBody>
          </p:sp>
          <p:sp>
            <p:nvSpPr>
              <p:cNvPr id="27" name="Rectangle 81"/>
              <p:cNvSpPr>
                <a:spLocks noChangeArrowheads="1"/>
              </p:cNvSpPr>
              <p:nvPr/>
            </p:nvSpPr>
            <p:spPr bwMode="auto">
              <a:xfrm>
                <a:off x="1316038" y="3660180"/>
                <a:ext cx="168275" cy="1825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200" b="1" i="0">
                    <a:solidFill>
                      <a:srgbClr val="000000"/>
                    </a:solidFill>
                    <a:ea typeface="微软雅黑" pitchFamily="34" charset="-122"/>
                  </a:rPr>
                  <a:t>10</a:t>
                </a:r>
                <a:endParaRPr lang="en-US" altLang="zh-CN" sz="2400" b="1" i="0">
                  <a:ea typeface="宋体" charset="-122"/>
                </a:endParaRPr>
              </a:p>
            </p:txBody>
          </p:sp>
          <p:sp>
            <p:nvSpPr>
              <p:cNvPr id="28" name="Rectangle 82"/>
              <p:cNvSpPr>
                <a:spLocks noChangeArrowheads="1"/>
              </p:cNvSpPr>
              <p:nvPr/>
            </p:nvSpPr>
            <p:spPr bwMode="auto">
              <a:xfrm>
                <a:off x="1316038" y="3280767"/>
                <a:ext cx="168275" cy="1825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200" b="1" i="0">
                    <a:solidFill>
                      <a:srgbClr val="000000"/>
                    </a:solidFill>
                    <a:ea typeface="微软雅黑" pitchFamily="34" charset="-122"/>
                  </a:rPr>
                  <a:t>20</a:t>
                </a:r>
                <a:endParaRPr lang="en-US" altLang="zh-CN" sz="2400" b="1" i="0">
                  <a:ea typeface="宋体" charset="-122"/>
                </a:endParaRPr>
              </a:p>
            </p:txBody>
          </p:sp>
          <p:sp>
            <p:nvSpPr>
              <p:cNvPr id="29" name="Rectangle 83"/>
              <p:cNvSpPr>
                <a:spLocks noChangeArrowheads="1"/>
              </p:cNvSpPr>
              <p:nvPr/>
            </p:nvSpPr>
            <p:spPr bwMode="auto">
              <a:xfrm>
                <a:off x="1316038" y="2891830"/>
                <a:ext cx="168275" cy="1825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200" b="1" i="0">
                    <a:solidFill>
                      <a:srgbClr val="000000"/>
                    </a:solidFill>
                    <a:ea typeface="微软雅黑" pitchFamily="34" charset="-122"/>
                  </a:rPr>
                  <a:t>30</a:t>
                </a:r>
                <a:endParaRPr lang="en-US" altLang="zh-CN" sz="2400" b="1" i="0">
                  <a:ea typeface="宋体" charset="-122"/>
                </a:endParaRPr>
              </a:p>
            </p:txBody>
          </p:sp>
          <p:sp>
            <p:nvSpPr>
              <p:cNvPr id="30" name="Rectangle 84"/>
              <p:cNvSpPr>
                <a:spLocks noChangeArrowheads="1"/>
              </p:cNvSpPr>
              <p:nvPr/>
            </p:nvSpPr>
            <p:spPr bwMode="auto">
              <a:xfrm>
                <a:off x="1316038" y="2506067"/>
                <a:ext cx="168275" cy="1825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200" b="1" i="0">
                    <a:solidFill>
                      <a:srgbClr val="000000"/>
                    </a:solidFill>
                    <a:ea typeface="微软雅黑" pitchFamily="34" charset="-122"/>
                  </a:rPr>
                  <a:t>40</a:t>
                </a:r>
                <a:endParaRPr lang="en-US" altLang="zh-CN" sz="2400" b="1" i="0">
                  <a:ea typeface="宋体" charset="-122"/>
                </a:endParaRPr>
              </a:p>
            </p:txBody>
          </p:sp>
          <p:sp>
            <p:nvSpPr>
              <p:cNvPr id="31" name="Rectangle 85"/>
              <p:cNvSpPr>
                <a:spLocks noChangeArrowheads="1"/>
              </p:cNvSpPr>
              <p:nvPr/>
            </p:nvSpPr>
            <p:spPr bwMode="auto">
              <a:xfrm>
                <a:off x="1316038" y="2118717"/>
                <a:ext cx="168275" cy="1825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200" b="1" i="0">
                    <a:solidFill>
                      <a:srgbClr val="000000"/>
                    </a:solidFill>
                    <a:ea typeface="微软雅黑" pitchFamily="34" charset="-122"/>
                  </a:rPr>
                  <a:t>50</a:t>
                </a:r>
                <a:endParaRPr lang="en-US" altLang="zh-CN" sz="2400" b="1" i="0">
                  <a:ea typeface="宋体" charset="-122"/>
                </a:endParaRPr>
              </a:p>
            </p:txBody>
          </p:sp>
          <p:sp>
            <p:nvSpPr>
              <p:cNvPr id="32" name="Rectangle 86"/>
              <p:cNvSpPr>
                <a:spLocks noChangeArrowheads="1"/>
              </p:cNvSpPr>
              <p:nvPr/>
            </p:nvSpPr>
            <p:spPr bwMode="auto">
              <a:xfrm>
                <a:off x="1316038" y="1740892"/>
                <a:ext cx="168275" cy="1825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200" b="1" i="0">
                    <a:solidFill>
                      <a:srgbClr val="000000"/>
                    </a:solidFill>
                    <a:ea typeface="微软雅黑" pitchFamily="34" charset="-122"/>
                  </a:rPr>
                  <a:t>60</a:t>
                </a:r>
                <a:endParaRPr lang="en-US" altLang="zh-CN" sz="2400" b="1" i="0">
                  <a:ea typeface="宋体" charset="-122"/>
                </a:endParaRPr>
              </a:p>
            </p:txBody>
          </p:sp>
          <p:sp>
            <p:nvSpPr>
              <p:cNvPr id="33" name="Rectangle 87"/>
              <p:cNvSpPr>
                <a:spLocks noChangeArrowheads="1"/>
              </p:cNvSpPr>
              <p:nvPr/>
            </p:nvSpPr>
            <p:spPr bwMode="auto">
              <a:xfrm>
                <a:off x="1316038" y="1353542"/>
                <a:ext cx="168275" cy="1825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200" b="1" i="0">
                    <a:solidFill>
                      <a:srgbClr val="000000"/>
                    </a:solidFill>
                    <a:ea typeface="微软雅黑" pitchFamily="34" charset="-122"/>
                  </a:rPr>
                  <a:t>70</a:t>
                </a:r>
                <a:endParaRPr lang="en-US" altLang="zh-CN" sz="2400" b="1" i="0">
                  <a:ea typeface="宋体" charset="-122"/>
                </a:endParaRPr>
              </a:p>
            </p:txBody>
          </p:sp>
          <p:sp>
            <p:nvSpPr>
              <p:cNvPr id="34" name="Rectangle 88"/>
              <p:cNvSpPr>
                <a:spLocks noChangeArrowheads="1"/>
              </p:cNvSpPr>
              <p:nvPr/>
            </p:nvSpPr>
            <p:spPr bwMode="auto">
              <a:xfrm>
                <a:off x="1316038" y="964605"/>
                <a:ext cx="168275" cy="1825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200" b="1" i="0">
                    <a:solidFill>
                      <a:srgbClr val="000000"/>
                    </a:solidFill>
                    <a:ea typeface="微软雅黑" pitchFamily="34" charset="-122"/>
                  </a:rPr>
                  <a:t>80</a:t>
                </a:r>
                <a:endParaRPr lang="en-US" altLang="zh-CN" sz="2400" b="1" i="0">
                  <a:ea typeface="宋体" charset="-122"/>
                </a:endParaRPr>
              </a:p>
            </p:txBody>
          </p:sp>
          <p:sp>
            <p:nvSpPr>
              <p:cNvPr id="35" name="Rectangle 89"/>
              <p:cNvSpPr>
                <a:spLocks noChangeArrowheads="1"/>
              </p:cNvSpPr>
              <p:nvPr/>
            </p:nvSpPr>
            <p:spPr bwMode="auto">
              <a:xfrm>
                <a:off x="1752600" y="4145955"/>
                <a:ext cx="508000" cy="15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zh-CN" altLang="en-US" sz="1000" b="1" i="0">
                    <a:solidFill>
                      <a:srgbClr val="000000"/>
                    </a:solidFill>
                    <a:latin typeface="微软雅黑" pitchFamily="34" charset="-122"/>
                  </a:rPr>
                  <a:t>文字内容</a:t>
                </a:r>
                <a:endParaRPr lang="zh-CN" altLang="en-US" sz="1000" b="1" i="0"/>
              </a:p>
            </p:txBody>
          </p:sp>
          <p:sp>
            <p:nvSpPr>
              <p:cNvPr id="36" name="Rectangle 90"/>
              <p:cNvSpPr>
                <a:spLocks noChangeArrowheads="1"/>
              </p:cNvSpPr>
              <p:nvPr/>
            </p:nvSpPr>
            <p:spPr bwMode="auto">
              <a:xfrm>
                <a:off x="2481263" y="4145955"/>
                <a:ext cx="508000" cy="15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zh-CN" altLang="en-US" sz="1000" b="1" i="0">
                    <a:solidFill>
                      <a:srgbClr val="000000"/>
                    </a:solidFill>
                    <a:latin typeface="微软雅黑" pitchFamily="34" charset="-122"/>
                  </a:rPr>
                  <a:t>文字内容</a:t>
                </a:r>
                <a:endParaRPr lang="zh-CN" altLang="en-US" sz="1000" b="1" i="0"/>
              </a:p>
            </p:txBody>
          </p:sp>
          <p:sp>
            <p:nvSpPr>
              <p:cNvPr id="37" name="Rectangle 91"/>
              <p:cNvSpPr>
                <a:spLocks noChangeArrowheads="1"/>
              </p:cNvSpPr>
              <p:nvPr/>
            </p:nvSpPr>
            <p:spPr bwMode="auto">
              <a:xfrm>
                <a:off x="3213100" y="4145955"/>
                <a:ext cx="508000" cy="15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zh-CN" altLang="en-US" sz="1000" b="1" i="0">
                    <a:solidFill>
                      <a:srgbClr val="000000"/>
                    </a:solidFill>
                    <a:latin typeface="微软雅黑" pitchFamily="34" charset="-122"/>
                  </a:rPr>
                  <a:t>文字内容</a:t>
                </a:r>
                <a:endParaRPr lang="zh-CN" altLang="en-US" sz="1000" b="1" i="0"/>
              </a:p>
            </p:txBody>
          </p:sp>
          <p:sp>
            <p:nvSpPr>
              <p:cNvPr id="38" name="Rectangle 92"/>
              <p:cNvSpPr>
                <a:spLocks noChangeArrowheads="1"/>
              </p:cNvSpPr>
              <p:nvPr/>
            </p:nvSpPr>
            <p:spPr bwMode="auto">
              <a:xfrm>
                <a:off x="6134100" y="4145955"/>
                <a:ext cx="508000" cy="15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zh-CN" altLang="en-US" sz="1000" b="1" i="0">
                    <a:solidFill>
                      <a:srgbClr val="000000"/>
                    </a:solidFill>
                    <a:latin typeface="微软雅黑" pitchFamily="34" charset="-122"/>
                  </a:rPr>
                  <a:t>文字内容</a:t>
                </a:r>
                <a:endParaRPr lang="zh-CN" altLang="en-US" sz="1000" b="1" i="0"/>
              </a:p>
            </p:txBody>
          </p:sp>
          <p:sp>
            <p:nvSpPr>
              <p:cNvPr id="39" name="Rectangle 99"/>
              <p:cNvSpPr>
                <a:spLocks noChangeArrowheads="1"/>
              </p:cNvSpPr>
              <p:nvPr/>
            </p:nvSpPr>
            <p:spPr bwMode="auto">
              <a:xfrm>
                <a:off x="3956050" y="4145955"/>
                <a:ext cx="508000" cy="15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zh-CN" altLang="en-US" sz="1000" b="1" i="0">
                    <a:solidFill>
                      <a:srgbClr val="000000"/>
                    </a:solidFill>
                    <a:latin typeface="微软雅黑" pitchFamily="34" charset="-122"/>
                  </a:rPr>
                  <a:t>文字内容</a:t>
                </a:r>
                <a:endParaRPr lang="zh-CN" altLang="en-US" sz="1000" b="1" i="0"/>
              </a:p>
            </p:txBody>
          </p:sp>
          <p:sp>
            <p:nvSpPr>
              <p:cNvPr id="40" name="Rectangle 100"/>
              <p:cNvSpPr>
                <a:spLocks noChangeArrowheads="1"/>
              </p:cNvSpPr>
              <p:nvPr/>
            </p:nvSpPr>
            <p:spPr bwMode="auto">
              <a:xfrm>
                <a:off x="5405438" y="4145955"/>
                <a:ext cx="508000" cy="15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zh-CN" altLang="en-US" sz="1000" b="1" i="0">
                    <a:solidFill>
                      <a:srgbClr val="000000"/>
                    </a:solidFill>
                    <a:latin typeface="微软雅黑" pitchFamily="34" charset="-122"/>
                  </a:rPr>
                  <a:t>文字内容</a:t>
                </a:r>
                <a:endParaRPr lang="zh-CN" altLang="en-US" sz="1000" b="1" i="0"/>
              </a:p>
            </p:txBody>
          </p:sp>
          <p:sp>
            <p:nvSpPr>
              <p:cNvPr id="41" name="Rectangle 107"/>
              <p:cNvSpPr>
                <a:spLocks noChangeArrowheads="1"/>
              </p:cNvSpPr>
              <p:nvPr/>
            </p:nvSpPr>
            <p:spPr bwMode="auto">
              <a:xfrm>
                <a:off x="4673600" y="4145955"/>
                <a:ext cx="508000" cy="15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zh-CN" altLang="en-US" sz="1000" b="1" i="0">
                    <a:solidFill>
                      <a:srgbClr val="000000"/>
                    </a:solidFill>
                    <a:latin typeface="微软雅黑" pitchFamily="34" charset="-122"/>
                  </a:rPr>
                  <a:t>文字内容</a:t>
                </a:r>
                <a:endParaRPr lang="zh-CN" altLang="en-US" sz="1000" b="1" i="0"/>
              </a:p>
            </p:txBody>
          </p:sp>
          <p:sp>
            <p:nvSpPr>
              <p:cNvPr id="42" name="Rectangle 110"/>
              <p:cNvSpPr>
                <a:spLocks noChangeArrowheads="1"/>
              </p:cNvSpPr>
              <p:nvPr/>
            </p:nvSpPr>
            <p:spPr bwMode="auto">
              <a:xfrm>
                <a:off x="6864350" y="4147542"/>
                <a:ext cx="508000" cy="15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zh-CN" altLang="en-US" sz="1000" b="1" i="0">
                    <a:solidFill>
                      <a:srgbClr val="000000"/>
                    </a:solidFill>
                    <a:latin typeface="微软雅黑" pitchFamily="34" charset="-122"/>
                  </a:rPr>
                  <a:t>文字内容</a:t>
                </a:r>
                <a:endParaRPr lang="zh-CN" altLang="en-US" sz="1000" b="1" i="0"/>
              </a:p>
            </p:txBody>
          </p:sp>
          <p:sp>
            <p:nvSpPr>
              <p:cNvPr id="43" name="Line 113"/>
              <p:cNvSpPr>
                <a:spLocks noChangeShapeType="1"/>
              </p:cNvSpPr>
              <p:nvPr/>
            </p:nvSpPr>
            <p:spPr bwMode="auto">
              <a:xfrm>
                <a:off x="1519238" y="4104680"/>
                <a:ext cx="6142037" cy="1587"/>
              </a:xfrm>
              <a:prstGeom prst="line">
                <a:avLst/>
              </a:prstGeom>
              <a:noFill/>
              <a:ln w="19050">
                <a:solidFill>
                  <a:srgbClr val="80808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1564360" y="2787074"/>
            <a:ext cx="775754" cy="1600875"/>
            <a:chOff x="1620766" y="2499042"/>
            <a:chExt cx="775754" cy="1600875"/>
          </a:xfrm>
        </p:grpSpPr>
        <p:pic>
          <p:nvPicPr>
            <p:cNvPr id="45" name="Picture 3" descr="E:\水墨图表素材\笔6.png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1208205" y="2911603"/>
              <a:ext cx="1600875" cy="775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" name="Rectangle 103"/>
            <p:cNvSpPr>
              <a:spLocks noChangeArrowheads="1"/>
            </p:cNvSpPr>
            <p:nvPr/>
          </p:nvSpPr>
          <p:spPr bwMode="auto">
            <a:xfrm>
              <a:off x="1905000" y="2755305"/>
              <a:ext cx="254000" cy="27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b="1" i="0" dirty="0">
                  <a:solidFill>
                    <a:schemeClr val="bg1"/>
                  </a:solidFill>
                  <a:ea typeface="宋体" charset="-122"/>
                </a:rPr>
                <a:t>36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290980" y="2624239"/>
            <a:ext cx="775754" cy="1838721"/>
            <a:chOff x="2347386" y="2336207"/>
            <a:chExt cx="775754" cy="1838721"/>
          </a:xfrm>
        </p:grpSpPr>
        <p:pic>
          <p:nvPicPr>
            <p:cNvPr id="48" name="Picture 3" descr="E:\水墨图表素材\笔6.png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1815902" y="2867691"/>
              <a:ext cx="1838721" cy="775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" name="Rectangle 102"/>
            <p:cNvSpPr>
              <a:spLocks noChangeArrowheads="1"/>
            </p:cNvSpPr>
            <p:nvPr/>
          </p:nvSpPr>
          <p:spPr bwMode="auto">
            <a:xfrm>
              <a:off x="2636838" y="2582267"/>
              <a:ext cx="2540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b="1" i="0" dirty="0">
                  <a:solidFill>
                    <a:schemeClr val="bg1"/>
                  </a:solidFill>
                  <a:ea typeface="微软雅黑" pitchFamily="34" charset="-122"/>
                </a:rPr>
                <a:t>41</a:t>
              </a:r>
              <a:endParaRPr lang="en-US" altLang="zh-CN" b="1" i="0" dirty="0">
                <a:solidFill>
                  <a:schemeClr val="bg1"/>
                </a:solidFill>
                <a:ea typeface="宋体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022817" y="2462313"/>
            <a:ext cx="775754" cy="2000650"/>
            <a:chOff x="3079223" y="2174281"/>
            <a:chExt cx="775754" cy="2000650"/>
          </a:xfrm>
        </p:grpSpPr>
        <p:pic>
          <p:nvPicPr>
            <p:cNvPr id="51" name="Picture 3" descr="E:\水墨图表素材\笔6.png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2466775" y="2786729"/>
              <a:ext cx="2000650" cy="775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Rectangle 101"/>
            <p:cNvSpPr>
              <a:spLocks noChangeArrowheads="1"/>
            </p:cNvSpPr>
            <p:nvPr/>
          </p:nvSpPr>
          <p:spPr bwMode="auto">
            <a:xfrm>
              <a:off x="3370263" y="2410817"/>
              <a:ext cx="2540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b="1" i="0" dirty="0">
                  <a:solidFill>
                    <a:schemeClr val="bg1"/>
                  </a:solidFill>
                  <a:ea typeface="微软雅黑" pitchFamily="34" charset="-122"/>
                </a:rPr>
                <a:t>45</a:t>
              </a:r>
              <a:endParaRPr lang="en-US" altLang="zh-CN" b="1" i="0" dirty="0">
                <a:solidFill>
                  <a:schemeClr val="bg1"/>
                </a:solidFill>
                <a:ea typeface="宋体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238015" y="1995686"/>
            <a:ext cx="775754" cy="2491885"/>
            <a:chOff x="5294421" y="1707654"/>
            <a:chExt cx="775754" cy="2491885"/>
          </a:xfrm>
        </p:grpSpPr>
        <p:pic>
          <p:nvPicPr>
            <p:cNvPr id="54" name="Picture 3" descr="E:\水墨图表素材\笔6.png"/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4436355" y="2565720"/>
              <a:ext cx="2491885" cy="775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5" name="Rectangle 104"/>
            <p:cNvSpPr>
              <a:spLocks noChangeArrowheads="1"/>
            </p:cNvSpPr>
            <p:nvPr/>
          </p:nvSpPr>
          <p:spPr bwMode="auto">
            <a:xfrm>
              <a:off x="5568950" y="1974255"/>
              <a:ext cx="254000" cy="27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b="1" i="0">
                  <a:solidFill>
                    <a:schemeClr val="bg1"/>
                  </a:solidFill>
                  <a:ea typeface="微软雅黑" pitchFamily="34" charset="-122"/>
                </a:rPr>
                <a:t>57</a:t>
              </a:r>
              <a:endParaRPr lang="en-US" altLang="zh-CN" b="1" i="0">
                <a:solidFill>
                  <a:schemeClr val="bg1"/>
                </a:solidFill>
                <a:ea typeface="宋体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974297" y="2028923"/>
            <a:ext cx="775754" cy="2458647"/>
            <a:chOff x="6030703" y="1740891"/>
            <a:chExt cx="775754" cy="2458647"/>
          </a:xfrm>
        </p:grpSpPr>
        <p:pic>
          <p:nvPicPr>
            <p:cNvPr id="57" name="Picture 3" descr="E:\水墨图表素材\笔6.png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189256" y="2582338"/>
              <a:ext cx="2458647" cy="775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8" name="Rectangle 105"/>
            <p:cNvSpPr>
              <a:spLocks noChangeArrowheads="1"/>
            </p:cNvSpPr>
            <p:nvPr/>
          </p:nvSpPr>
          <p:spPr bwMode="auto">
            <a:xfrm>
              <a:off x="6300788" y="2061567"/>
              <a:ext cx="2540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b="1" i="0" dirty="0">
                  <a:solidFill>
                    <a:schemeClr val="bg1"/>
                  </a:solidFill>
                  <a:ea typeface="微软雅黑" pitchFamily="34" charset="-122"/>
                </a:rPr>
                <a:t>54</a:t>
              </a:r>
              <a:endParaRPr lang="en-US" altLang="zh-CN" b="1" i="0" dirty="0">
                <a:solidFill>
                  <a:schemeClr val="bg1"/>
                </a:solidFill>
                <a:ea typeface="宋体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786405" y="2462313"/>
            <a:ext cx="775754" cy="2000650"/>
            <a:chOff x="3842811" y="2174281"/>
            <a:chExt cx="775754" cy="2000650"/>
          </a:xfrm>
        </p:grpSpPr>
        <p:pic>
          <p:nvPicPr>
            <p:cNvPr id="60" name="Picture 3" descr="E:\水墨图表素材\笔6.png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230363" y="2786729"/>
              <a:ext cx="2000650" cy="775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1" name="Rectangle 106"/>
            <p:cNvSpPr>
              <a:spLocks noChangeArrowheads="1"/>
            </p:cNvSpPr>
            <p:nvPr/>
          </p:nvSpPr>
          <p:spPr bwMode="auto">
            <a:xfrm>
              <a:off x="4113669" y="2634655"/>
              <a:ext cx="23403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b="1" i="0" dirty="0">
                  <a:ea typeface="微软雅黑" pitchFamily="34" charset="-122"/>
                </a:rPr>
                <a:t>39</a:t>
              </a:r>
              <a:endParaRPr lang="en-US" altLang="zh-CN" b="1" i="0" dirty="0">
                <a:ea typeface="宋体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498557" y="2349601"/>
            <a:ext cx="775754" cy="2137968"/>
            <a:chOff x="4554963" y="2061569"/>
            <a:chExt cx="775754" cy="2137968"/>
          </a:xfrm>
        </p:grpSpPr>
        <p:pic>
          <p:nvPicPr>
            <p:cNvPr id="63" name="Picture 3" descr="E:\水墨图表素材\笔6.png"/>
            <p:cNvPicPr>
              <a:picLocks noChangeAspect="1" noChangeArrowheads="1"/>
            </p:cNvPicPr>
            <p:nvPr/>
          </p:nvPicPr>
          <p:blipFill>
            <a:blip r:embed="rId9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873856" y="2742676"/>
              <a:ext cx="2137968" cy="775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4" name="Rectangle 109"/>
            <p:cNvSpPr>
              <a:spLocks noChangeArrowheads="1"/>
            </p:cNvSpPr>
            <p:nvPr/>
          </p:nvSpPr>
          <p:spPr bwMode="auto">
            <a:xfrm>
              <a:off x="4835525" y="2279055"/>
              <a:ext cx="254000" cy="27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b="1" i="0">
                  <a:solidFill>
                    <a:schemeClr val="bg1"/>
                  </a:solidFill>
                  <a:ea typeface="微软雅黑" pitchFamily="34" charset="-122"/>
                </a:rPr>
                <a:t>48</a:t>
              </a:r>
              <a:endParaRPr lang="en-US" altLang="zh-CN" b="1" i="0">
                <a:solidFill>
                  <a:schemeClr val="bg1"/>
                </a:solidFill>
                <a:ea typeface="宋体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715027" y="1824137"/>
            <a:ext cx="775754" cy="2663434"/>
            <a:chOff x="6771433" y="1536105"/>
            <a:chExt cx="775754" cy="2663434"/>
          </a:xfrm>
        </p:grpSpPr>
        <p:pic>
          <p:nvPicPr>
            <p:cNvPr id="66" name="Picture 3" descr="E:\水墨图表素材\笔6.png"/>
            <p:cNvPicPr>
              <a:picLocks noChangeAspect="1" noChangeArrowheads="1"/>
            </p:cNvPicPr>
            <p:nvPr/>
          </p:nvPicPr>
          <p:blipFill>
            <a:blip r:embed="rId10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827593" y="2479945"/>
              <a:ext cx="2663434" cy="775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7" name="Rectangle 112"/>
            <p:cNvSpPr>
              <a:spLocks noChangeArrowheads="1"/>
            </p:cNvSpPr>
            <p:nvPr/>
          </p:nvSpPr>
          <p:spPr bwMode="auto">
            <a:xfrm>
              <a:off x="7037388" y="1823442"/>
              <a:ext cx="2540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b="1" i="0" dirty="0">
                  <a:solidFill>
                    <a:schemeClr val="bg1"/>
                  </a:solidFill>
                  <a:ea typeface="微软雅黑" pitchFamily="34" charset="-122"/>
                </a:rPr>
                <a:t>60</a:t>
              </a:r>
              <a:endParaRPr lang="en-US" altLang="zh-CN" b="1" i="0" dirty="0">
                <a:solidFill>
                  <a:schemeClr val="bg1"/>
                </a:solidFill>
                <a:ea typeface="宋体" charset="-122"/>
              </a:endParaRPr>
            </a:p>
          </p:txBody>
        </p:sp>
      </p:grpSp>
      <p:pic>
        <p:nvPicPr>
          <p:cNvPr id="68" name="图片 6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504" y="4155926"/>
            <a:ext cx="2058496" cy="985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366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5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5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3" y="-9525"/>
            <a:ext cx="2058820" cy="1429147"/>
          </a:xfrm>
          <a:prstGeom prst="rect">
            <a:avLst/>
          </a:prstGeom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115616" y="406995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单击此处添加标题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744537" y="3523436"/>
            <a:ext cx="1856582" cy="1352570"/>
            <a:chOff x="744537" y="3336255"/>
            <a:chExt cx="1856582" cy="1352570"/>
          </a:xfrm>
        </p:grpSpPr>
        <p:sp>
          <p:nvSpPr>
            <p:cNvPr id="5" name="Line 58"/>
            <p:cNvSpPr>
              <a:spLocks noChangeShapeType="1"/>
            </p:cNvSpPr>
            <p:nvPr/>
          </p:nvSpPr>
          <p:spPr bwMode="gray">
            <a:xfrm>
              <a:off x="1612900" y="3336255"/>
              <a:ext cx="0" cy="33496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" name="Line 59"/>
            <p:cNvSpPr>
              <a:spLocks noChangeShapeType="1"/>
            </p:cNvSpPr>
            <p:nvPr/>
          </p:nvSpPr>
          <p:spPr bwMode="gray">
            <a:xfrm flipH="1">
              <a:off x="857250" y="3680743"/>
              <a:ext cx="149542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" name="Text Box 60"/>
            <p:cNvSpPr txBox="1">
              <a:spLocks noChangeArrowheads="1"/>
            </p:cNvSpPr>
            <p:nvPr/>
          </p:nvSpPr>
          <p:spPr bwMode="gray">
            <a:xfrm>
              <a:off x="744537" y="3734718"/>
              <a:ext cx="1856582" cy="95410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ea typeface="宋体" pitchFamily="2" charset="-122"/>
                </a:rPr>
                <a:t>在此添加标题或索引</a:t>
              </a:r>
              <a:endParaRPr lang="en-US" altLang="zh-CN" sz="1400" dirty="0">
                <a:solidFill>
                  <a:srgbClr val="000000"/>
                </a:solidFill>
                <a:ea typeface="宋体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ea typeface="宋体" pitchFamily="2" charset="-122"/>
                </a:rPr>
                <a:t>在此添加标题或索引</a:t>
              </a:r>
              <a:endParaRPr lang="en-US" altLang="zh-CN" sz="1400" dirty="0">
                <a:solidFill>
                  <a:srgbClr val="000000"/>
                </a:solidFill>
                <a:ea typeface="宋体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ea typeface="宋体" pitchFamily="2" charset="-122"/>
                </a:rPr>
                <a:t>在此添加标题或索引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587626" y="3523436"/>
            <a:ext cx="1856582" cy="1352570"/>
            <a:chOff x="4587626" y="3336255"/>
            <a:chExt cx="1856582" cy="1352570"/>
          </a:xfrm>
        </p:grpSpPr>
        <p:sp>
          <p:nvSpPr>
            <p:cNvPr id="9" name="Line 71"/>
            <p:cNvSpPr>
              <a:spLocks noChangeShapeType="1"/>
            </p:cNvSpPr>
            <p:nvPr/>
          </p:nvSpPr>
          <p:spPr bwMode="gray">
            <a:xfrm>
              <a:off x="5495925" y="3336255"/>
              <a:ext cx="0" cy="33496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" name="Line 72"/>
            <p:cNvSpPr>
              <a:spLocks noChangeShapeType="1"/>
            </p:cNvSpPr>
            <p:nvPr/>
          </p:nvSpPr>
          <p:spPr bwMode="gray">
            <a:xfrm flipH="1">
              <a:off x="4684713" y="3671218"/>
              <a:ext cx="15875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" name="Text Box 60"/>
            <p:cNvSpPr txBox="1">
              <a:spLocks noChangeArrowheads="1"/>
            </p:cNvSpPr>
            <p:nvPr/>
          </p:nvSpPr>
          <p:spPr bwMode="gray">
            <a:xfrm>
              <a:off x="4587626" y="3734718"/>
              <a:ext cx="1856582" cy="95410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ea typeface="宋体" pitchFamily="2" charset="-122"/>
                </a:rPr>
                <a:t>在此添加标题或索引</a:t>
              </a:r>
              <a:endParaRPr lang="en-US" altLang="zh-CN" sz="1400" dirty="0">
                <a:solidFill>
                  <a:srgbClr val="000000"/>
                </a:solidFill>
                <a:ea typeface="宋体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ea typeface="宋体" pitchFamily="2" charset="-122"/>
                </a:rPr>
                <a:t>在此添加标题或索引</a:t>
              </a:r>
              <a:endParaRPr lang="en-US" altLang="zh-CN" sz="1400" dirty="0">
                <a:solidFill>
                  <a:srgbClr val="000000"/>
                </a:solidFill>
                <a:ea typeface="宋体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ea typeface="宋体" pitchFamily="2" charset="-122"/>
                </a:rPr>
                <a:t>在此添加标题或索引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657475" y="914440"/>
            <a:ext cx="1878648" cy="1369159"/>
            <a:chOff x="2657475" y="727259"/>
            <a:chExt cx="1878648" cy="1369159"/>
          </a:xfrm>
        </p:grpSpPr>
        <p:sp>
          <p:nvSpPr>
            <p:cNvPr id="13" name="Line 68"/>
            <p:cNvSpPr>
              <a:spLocks noChangeShapeType="1"/>
            </p:cNvSpPr>
            <p:nvPr/>
          </p:nvSpPr>
          <p:spPr bwMode="gray">
            <a:xfrm>
              <a:off x="3581400" y="1761455"/>
              <a:ext cx="0" cy="33496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4" name="Line 69"/>
            <p:cNvSpPr>
              <a:spLocks noChangeShapeType="1"/>
            </p:cNvSpPr>
            <p:nvPr/>
          </p:nvSpPr>
          <p:spPr bwMode="gray">
            <a:xfrm flipH="1">
              <a:off x="2657475" y="1759868"/>
              <a:ext cx="17716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" name="Text Box 60"/>
            <p:cNvSpPr txBox="1">
              <a:spLocks noChangeArrowheads="1"/>
            </p:cNvSpPr>
            <p:nvPr/>
          </p:nvSpPr>
          <p:spPr bwMode="gray">
            <a:xfrm>
              <a:off x="2679541" y="727259"/>
              <a:ext cx="1856582" cy="95410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ea typeface="宋体" pitchFamily="2" charset="-122"/>
                </a:rPr>
                <a:t>在此添加标题或索引</a:t>
              </a:r>
              <a:endParaRPr lang="en-US" altLang="zh-CN" sz="1400" dirty="0">
                <a:solidFill>
                  <a:srgbClr val="000000"/>
                </a:solidFill>
                <a:ea typeface="宋体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ea typeface="宋体" pitchFamily="2" charset="-122"/>
                </a:rPr>
                <a:t>在此添加标题或索引</a:t>
              </a:r>
              <a:endParaRPr lang="en-US" altLang="zh-CN" sz="1400" dirty="0">
                <a:solidFill>
                  <a:srgbClr val="000000"/>
                </a:solidFill>
                <a:ea typeface="宋体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ea typeface="宋体" pitchFamily="2" charset="-122"/>
                </a:rPr>
                <a:t>在此添加标题或索引</a:t>
              </a:r>
            </a:p>
          </p:txBody>
        </p:sp>
      </p:grpSp>
      <p:grpSp>
        <p:nvGrpSpPr>
          <p:cNvPr id="16" name="Group 74"/>
          <p:cNvGrpSpPr>
            <a:grpSpLocks/>
          </p:cNvGrpSpPr>
          <p:nvPr/>
        </p:nvGrpSpPr>
        <p:grpSpPr bwMode="auto">
          <a:xfrm>
            <a:off x="0" y="2262961"/>
            <a:ext cx="9144000" cy="1254125"/>
            <a:chOff x="0" y="2006"/>
            <a:chExt cx="5760" cy="790"/>
          </a:xfrm>
        </p:grpSpPr>
        <p:sp>
          <p:nvSpPr>
            <p:cNvPr id="17" name="Line 75"/>
            <p:cNvSpPr>
              <a:spLocks noChangeShapeType="1"/>
            </p:cNvSpPr>
            <p:nvPr/>
          </p:nvSpPr>
          <p:spPr bwMode="gray">
            <a:xfrm flipH="1">
              <a:off x="0" y="2405"/>
              <a:ext cx="652" cy="0"/>
            </a:xfrm>
            <a:prstGeom prst="line">
              <a:avLst/>
            </a:prstGeom>
            <a:noFill/>
            <a:ln w="7620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" name="Line 76"/>
            <p:cNvSpPr>
              <a:spLocks noChangeShapeType="1"/>
            </p:cNvSpPr>
            <p:nvPr/>
          </p:nvSpPr>
          <p:spPr bwMode="gray">
            <a:xfrm flipH="1">
              <a:off x="3839" y="2405"/>
              <a:ext cx="510" cy="0"/>
            </a:xfrm>
            <a:prstGeom prst="line">
              <a:avLst/>
            </a:prstGeom>
            <a:noFill/>
            <a:ln w="7620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" name="Arc 77"/>
            <p:cNvSpPr>
              <a:spLocks/>
            </p:cNvSpPr>
            <p:nvPr/>
          </p:nvSpPr>
          <p:spPr bwMode="gray">
            <a:xfrm rot="16200000" flipV="1">
              <a:off x="2052" y="1833"/>
              <a:ext cx="412" cy="769"/>
            </a:xfrm>
            <a:custGeom>
              <a:avLst/>
              <a:gdLst>
                <a:gd name="G0" fmla="+- 1194 0 0"/>
                <a:gd name="G1" fmla="+- 21600 0 0"/>
                <a:gd name="G2" fmla="+- 21600 0 0"/>
                <a:gd name="T0" fmla="*/ 750 w 22794"/>
                <a:gd name="T1" fmla="*/ 5 h 43200"/>
                <a:gd name="T2" fmla="*/ 0 w 22794"/>
                <a:gd name="T3" fmla="*/ 43167 h 43200"/>
                <a:gd name="T4" fmla="*/ 1194 w 22794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close/>
                </a:path>
              </a:pathLst>
            </a:custGeom>
            <a:noFill/>
            <a:ln w="7620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" name="Arc 78"/>
            <p:cNvSpPr>
              <a:spLocks/>
            </p:cNvSpPr>
            <p:nvPr/>
          </p:nvSpPr>
          <p:spPr bwMode="gray">
            <a:xfrm rot="16200000" flipV="1">
              <a:off x="4503" y="1832"/>
              <a:ext cx="418" cy="769"/>
            </a:xfrm>
            <a:custGeom>
              <a:avLst/>
              <a:gdLst>
                <a:gd name="G0" fmla="+- 1194 0 0"/>
                <a:gd name="G1" fmla="+- 21600 0 0"/>
                <a:gd name="G2" fmla="+- 21600 0 0"/>
                <a:gd name="T0" fmla="*/ 750 w 22794"/>
                <a:gd name="T1" fmla="*/ 5 h 43200"/>
                <a:gd name="T2" fmla="*/ 0 w 22794"/>
                <a:gd name="T3" fmla="*/ 43167 h 43200"/>
                <a:gd name="T4" fmla="*/ 1194 w 22794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close/>
                </a:path>
              </a:pathLst>
            </a:custGeom>
            <a:noFill/>
            <a:ln w="7620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1" name="Line 79"/>
            <p:cNvSpPr>
              <a:spLocks noChangeShapeType="1"/>
            </p:cNvSpPr>
            <p:nvPr/>
          </p:nvSpPr>
          <p:spPr bwMode="gray">
            <a:xfrm flipH="1">
              <a:off x="2619" y="2405"/>
              <a:ext cx="496" cy="0"/>
            </a:xfrm>
            <a:prstGeom prst="line">
              <a:avLst/>
            </a:prstGeom>
            <a:noFill/>
            <a:ln w="7620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2" name="Arc 80"/>
            <p:cNvSpPr>
              <a:spLocks/>
            </p:cNvSpPr>
            <p:nvPr/>
          </p:nvSpPr>
          <p:spPr bwMode="gray">
            <a:xfrm rot="5400000">
              <a:off x="3278" y="2211"/>
              <a:ext cx="400" cy="769"/>
            </a:xfrm>
            <a:custGeom>
              <a:avLst/>
              <a:gdLst>
                <a:gd name="G0" fmla="+- 1194 0 0"/>
                <a:gd name="G1" fmla="+- 21600 0 0"/>
                <a:gd name="G2" fmla="+- 21600 0 0"/>
                <a:gd name="T0" fmla="*/ 750 w 22794"/>
                <a:gd name="T1" fmla="*/ 5 h 43200"/>
                <a:gd name="T2" fmla="*/ 0 w 22794"/>
                <a:gd name="T3" fmla="*/ 43167 h 43200"/>
                <a:gd name="T4" fmla="*/ 1194 w 22794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close/>
                </a:path>
              </a:pathLst>
            </a:custGeom>
            <a:noFill/>
            <a:ln w="7620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3" name="Line 81"/>
            <p:cNvSpPr>
              <a:spLocks noChangeShapeType="1"/>
            </p:cNvSpPr>
            <p:nvPr/>
          </p:nvSpPr>
          <p:spPr bwMode="gray">
            <a:xfrm flipH="1">
              <a:off x="5071" y="2405"/>
              <a:ext cx="689" cy="0"/>
            </a:xfrm>
            <a:prstGeom prst="line">
              <a:avLst/>
            </a:prstGeom>
            <a:noFill/>
            <a:ln w="7620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" name="Line 82"/>
            <p:cNvSpPr>
              <a:spLocks noChangeShapeType="1"/>
            </p:cNvSpPr>
            <p:nvPr/>
          </p:nvSpPr>
          <p:spPr bwMode="gray">
            <a:xfrm flipH="1">
              <a:off x="1377" y="2405"/>
              <a:ext cx="523" cy="0"/>
            </a:xfrm>
            <a:prstGeom prst="line">
              <a:avLst/>
            </a:prstGeom>
            <a:noFill/>
            <a:ln w="7620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5" name="Arc 83"/>
            <p:cNvSpPr>
              <a:spLocks/>
            </p:cNvSpPr>
            <p:nvPr/>
          </p:nvSpPr>
          <p:spPr bwMode="gray">
            <a:xfrm rot="5400000">
              <a:off x="815" y="2211"/>
              <a:ext cx="400" cy="769"/>
            </a:xfrm>
            <a:custGeom>
              <a:avLst/>
              <a:gdLst>
                <a:gd name="G0" fmla="+- 1194 0 0"/>
                <a:gd name="G1" fmla="+- 21600 0 0"/>
                <a:gd name="G2" fmla="+- 21600 0 0"/>
                <a:gd name="T0" fmla="*/ 750 w 22794"/>
                <a:gd name="T1" fmla="*/ 5 h 43200"/>
                <a:gd name="T2" fmla="*/ 0 w 22794"/>
                <a:gd name="T3" fmla="*/ 43167 h 43200"/>
                <a:gd name="T4" fmla="*/ 1194 w 22794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close/>
                </a:path>
              </a:pathLst>
            </a:custGeom>
            <a:noFill/>
            <a:ln w="7620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34369" y="2300595"/>
            <a:ext cx="1357062" cy="1293587"/>
            <a:chOff x="3643358" y="453074"/>
            <a:chExt cx="1525566" cy="1454210"/>
          </a:xfrm>
        </p:grpSpPr>
        <p:pic>
          <p:nvPicPr>
            <p:cNvPr id="27" name="Picture 2" descr="E:\水墨图表素材\07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3358" y="453074"/>
              <a:ext cx="1525566" cy="14542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Rectangle 253"/>
            <p:cNvSpPr>
              <a:spLocks noChangeArrowheads="1"/>
            </p:cNvSpPr>
            <p:nvPr/>
          </p:nvSpPr>
          <p:spPr bwMode="auto">
            <a:xfrm>
              <a:off x="3905515" y="845658"/>
              <a:ext cx="1010076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zh-CN" altLang="en-US" sz="1700" b="1" dirty="0">
                  <a:solidFill>
                    <a:schemeClr val="bg1"/>
                  </a:solidFill>
                  <a:latin typeface="+mn-ea"/>
                </a:rPr>
                <a:t>点击添</a:t>
              </a:r>
              <a:endParaRPr lang="en-US" altLang="zh-CN" sz="1700" b="1" dirty="0">
                <a:solidFill>
                  <a:schemeClr val="bg1"/>
                </a:solidFill>
                <a:latin typeface="+mn-ea"/>
              </a:endParaRPr>
            </a:p>
            <a:p>
              <a:r>
                <a:rPr lang="zh-CN" altLang="en-US" sz="1700" b="1" dirty="0">
                  <a:solidFill>
                    <a:schemeClr val="bg1"/>
                  </a:solidFill>
                  <a:latin typeface="+mn-ea"/>
                </a:rPr>
                <a:t>加主题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902869" y="2262495"/>
            <a:ext cx="1357062" cy="1293587"/>
            <a:chOff x="3643358" y="453074"/>
            <a:chExt cx="1525566" cy="1454210"/>
          </a:xfrm>
        </p:grpSpPr>
        <p:pic>
          <p:nvPicPr>
            <p:cNvPr id="30" name="Picture 2" descr="E:\水墨图表素材\07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3358" y="453074"/>
              <a:ext cx="1525566" cy="14542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Rectangle 253"/>
            <p:cNvSpPr>
              <a:spLocks noChangeArrowheads="1"/>
            </p:cNvSpPr>
            <p:nvPr/>
          </p:nvSpPr>
          <p:spPr bwMode="auto">
            <a:xfrm>
              <a:off x="3905515" y="845658"/>
              <a:ext cx="1010076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zh-CN" altLang="en-US" sz="1700" b="1" dirty="0">
                  <a:solidFill>
                    <a:schemeClr val="bg1"/>
                  </a:solidFill>
                  <a:latin typeface="+mn-ea"/>
                </a:rPr>
                <a:t>点击添</a:t>
              </a:r>
              <a:endParaRPr lang="en-US" altLang="zh-CN" sz="1700" b="1" dirty="0">
                <a:solidFill>
                  <a:schemeClr val="bg1"/>
                </a:solidFill>
                <a:latin typeface="+mn-ea"/>
              </a:endParaRPr>
            </a:p>
            <a:p>
              <a:r>
                <a:rPr lang="zh-CN" altLang="en-US" sz="1700" b="1" dirty="0">
                  <a:solidFill>
                    <a:schemeClr val="bg1"/>
                  </a:solidFill>
                  <a:latin typeface="+mn-ea"/>
                </a:rPr>
                <a:t>加主题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842794" y="2300595"/>
            <a:ext cx="1357062" cy="1293587"/>
            <a:chOff x="3643358" y="453074"/>
            <a:chExt cx="1525566" cy="1454210"/>
          </a:xfrm>
        </p:grpSpPr>
        <p:pic>
          <p:nvPicPr>
            <p:cNvPr id="33" name="Picture 2" descr="E:\水墨图表素材\07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3358" y="453074"/>
              <a:ext cx="1525566" cy="14542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" name="Rectangle 253"/>
            <p:cNvSpPr>
              <a:spLocks noChangeArrowheads="1"/>
            </p:cNvSpPr>
            <p:nvPr/>
          </p:nvSpPr>
          <p:spPr bwMode="auto">
            <a:xfrm>
              <a:off x="3905515" y="845658"/>
              <a:ext cx="1010076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zh-CN" altLang="en-US" sz="1700" b="1" dirty="0">
                  <a:solidFill>
                    <a:schemeClr val="bg1"/>
                  </a:solidFill>
                  <a:latin typeface="+mn-ea"/>
                </a:rPr>
                <a:t>点击添</a:t>
              </a:r>
              <a:endParaRPr lang="en-US" altLang="zh-CN" sz="1700" b="1" dirty="0">
                <a:solidFill>
                  <a:schemeClr val="bg1"/>
                </a:solidFill>
                <a:latin typeface="+mn-ea"/>
              </a:endParaRPr>
            </a:p>
            <a:p>
              <a:r>
                <a:rPr lang="zh-CN" altLang="en-US" sz="1700" b="1" dirty="0">
                  <a:solidFill>
                    <a:schemeClr val="bg1"/>
                  </a:solidFill>
                  <a:latin typeface="+mn-ea"/>
                </a:rPr>
                <a:t>加主题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551057" y="914440"/>
            <a:ext cx="1856582" cy="1369159"/>
            <a:chOff x="6551057" y="727259"/>
            <a:chExt cx="1856582" cy="1369159"/>
          </a:xfrm>
        </p:grpSpPr>
        <p:sp>
          <p:nvSpPr>
            <p:cNvPr id="36" name="Line 65"/>
            <p:cNvSpPr>
              <a:spLocks noChangeShapeType="1"/>
            </p:cNvSpPr>
            <p:nvPr/>
          </p:nvSpPr>
          <p:spPr bwMode="gray">
            <a:xfrm>
              <a:off x="7480300" y="1761455"/>
              <a:ext cx="0" cy="33496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7" name="Line 66"/>
            <p:cNvSpPr>
              <a:spLocks noChangeShapeType="1"/>
            </p:cNvSpPr>
            <p:nvPr/>
          </p:nvSpPr>
          <p:spPr bwMode="gray">
            <a:xfrm flipH="1">
              <a:off x="6616700" y="1759868"/>
              <a:ext cx="16319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8" name="Text Box 60"/>
            <p:cNvSpPr txBox="1">
              <a:spLocks noChangeArrowheads="1"/>
            </p:cNvSpPr>
            <p:nvPr/>
          </p:nvSpPr>
          <p:spPr bwMode="gray">
            <a:xfrm>
              <a:off x="6551057" y="727259"/>
              <a:ext cx="1856582" cy="95410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ea typeface="宋体" pitchFamily="2" charset="-122"/>
                </a:rPr>
                <a:t>在此添加标题或索引</a:t>
              </a:r>
              <a:endParaRPr lang="en-US" altLang="zh-CN" sz="1400" dirty="0">
                <a:solidFill>
                  <a:srgbClr val="000000"/>
                </a:solidFill>
                <a:ea typeface="宋体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ea typeface="宋体" pitchFamily="2" charset="-122"/>
                </a:rPr>
                <a:t>在此添加标题或索引</a:t>
              </a:r>
              <a:endParaRPr lang="en-US" altLang="zh-CN" sz="1400" dirty="0">
                <a:solidFill>
                  <a:srgbClr val="000000"/>
                </a:solidFill>
                <a:ea typeface="宋体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000000"/>
                  </a:solidFill>
                  <a:ea typeface="宋体" pitchFamily="2" charset="-122"/>
                </a:rPr>
                <a:t>在此添加标题或索引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801769" y="2262495"/>
            <a:ext cx="1357062" cy="1293587"/>
            <a:chOff x="3643358" y="453074"/>
            <a:chExt cx="1525566" cy="1454210"/>
          </a:xfrm>
        </p:grpSpPr>
        <p:pic>
          <p:nvPicPr>
            <p:cNvPr id="40" name="Picture 2" descr="E:\水墨图表素材\07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3358" y="453074"/>
              <a:ext cx="1525566" cy="14542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" name="Rectangle 253"/>
            <p:cNvSpPr>
              <a:spLocks noChangeArrowheads="1"/>
            </p:cNvSpPr>
            <p:nvPr/>
          </p:nvSpPr>
          <p:spPr bwMode="auto">
            <a:xfrm>
              <a:off x="3905515" y="845658"/>
              <a:ext cx="1010076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zh-CN" altLang="en-US" sz="1700" b="1" dirty="0">
                  <a:solidFill>
                    <a:schemeClr val="bg1"/>
                  </a:solidFill>
                  <a:latin typeface="+mn-ea"/>
                </a:rPr>
                <a:t>点击添</a:t>
              </a:r>
              <a:endParaRPr lang="en-US" altLang="zh-CN" sz="1700" b="1" dirty="0">
                <a:solidFill>
                  <a:schemeClr val="bg1"/>
                </a:solidFill>
                <a:latin typeface="+mn-ea"/>
              </a:endParaRPr>
            </a:p>
            <a:p>
              <a:r>
                <a:rPr lang="zh-CN" altLang="en-US" sz="1700" b="1" dirty="0">
                  <a:solidFill>
                    <a:schemeClr val="bg1"/>
                  </a:solidFill>
                  <a:latin typeface="+mn-ea"/>
                </a:rPr>
                <a:t>加主题</a:t>
              </a: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504" y="4155926"/>
            <a:ext cx="2058496" cy="985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501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3" y="-9525"/>
            <a:ext cx="2058820" cy="1429147"/>
          </a:xfrm>
          <a:prstGeom prst="rect">
            <a:avLst/>
          </a:prstGeom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115616" y="406995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单击此处添加标题</a:t>
            </a:r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gray">
          <a:xfrm>
            <a:off x="6437238" y="1397546"/>
            <a:ext cx="0" cy="2773362"/>
          </a:xfrm>
          <a:prstGeom prst="line">
            <a:avLst/>
          </a:prstGeom>
          <a:noFill/>
          <a:ln w="12700">
            <a:solidFill>
              <a:srgbClr val="808080">
                <a:alpha val="50000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043608" y="1110208"/>
            <a:ext cx="3170238" cy="3333750"/>
            <a:chOff x="762000" y="843558"/>
            <a:chExt cx="3170238" cy="3333750"/>
          </a:xfrm>
        </p:grpSpPr>
        <p:grpSp>
          <p:nvGrpSpPr>
            <p:cNvPr id="6" name="组合 5"/>
            <p:cNvGrpSpPr/>
            <p:nvPr/>
          </p:nvGrpSpPr>
          <p:grpSpPr>
            <a:xfrm>
              <a:off x="762000" y="843558"/>
              <a:ext cx="3170238" cy="3333750"/>
              <a:chOff x="762000" y="843558"/>
              <a:chExt cx="3170238" cy="3333750"/>
            </a:xfrm>
          </p:grpSpPr>
          <p:pic>
            <p:nvPicPr>
              <p:cNvPr id="8" name="Picture 6" descr="E:\水墨图表素材\07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8350" y="1056098"/>
                <a:ext cx="3147988" cy="30278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9" name="Oval 11"/>
              <p:cNvSpPr>
                <a:spLocks noChangeArrowheads="1"/>
              </p:cNvSpPr>
              <p:nvPr/>
            </p:nvSpPr>
            <p:spPr bwMode="gray">
              <a:xfrm>
                <a:off x="1076325" y="1221383"/>
                <a:ext cx="2538413" cy="2557463"/>
              </a:xfrm>
              <a:prstGeom prst="ellipse">
                <a:avLst/>
              </a:prstGeom>
              <a:noFill/>
              <a:ln w="9525">
                <a:solidFill>
                  <a:srgbClr val="B2B2B2">
                    <a:alpha val="50000"/>
                  </a:srgb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>
                        <a:alpha val="64999"/>
                      </a:schemeClr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" name="Oval 16"/>
              <p:cNvSpPr>
                <a:spLocks noChangeArrowheads="1"/>
              </p:cNvSpPr>
              <p:nvPr/>
            </p:nvSpPr>
            <p:spPr bwMode="auto">
              <a:xfrm>
                <a:off x="919163" y="1057871"/>
                <a:ext cx="2870200" cy="2895600"/>
              </a:xfrm>
              <a:prstGeom prst="ellipse">
                <a:avLst/>
              </a:prstGeom>
              <a:noFill/>
              <a:ln w="19050">
                <a:solidFill>
                  <a:srgbClr val="B2B2B2">
                    <a:alpha val="50000"/>
                  </a:srgb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" name="Line 17"/>
              <p:cNvSpPr>
                <a:spLocks noChangeShapeType="1"/>
              </p:cNvSpPr>
              <p:nvPr/>
            </p:nvSpPr>
            <p:spPr bwMode="gray">
              <a:xfrm>
                <a:off x="762000" y="2512021"/>
                <a:ext cx="3170238" cy="0"/>
              </a:xfrm>
              <a:prstGeom prst="line">
                <a:avLst/>
              </a:prstGeom>
              <a:noFill/>
              <a:ln w="12700">
                <a:solidFill>
                  <a:srgbClr val="808080">
                    <a:alpha val="50000"/>
                  </a:srgb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" name="Line 18"/>
              <p:cNvSpPr>
                <a:spLocks noChangeShapeType="1"/>
              </p:cNvSpPr>
              <p:nvPr/>
            </p:nvSpPr>
            <p:spPr bwMode="gray">
              <a:xfrm>
                <a:off x="2346325" y="843558"/>
                <a:ext cx="0" cy="3333750"/>
              </a:xfrm>
              <a:prstGeom prst="line">
                <a:avLst/>
              </a:prstGeom>
              <a:noFill/>
              <a:ln w="12700">
                <a:solidFill>
                  <a:srgbClr val="808080">
                    <a:alpha val="50000"/>
                  </a:srgb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1765392" y="2107327"/>
              <a:ext cx="1410923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5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itchFamily="2" charset="-122"/>
                </a:rPr>
                <a:t>在此添加标题</a:t>
              </a:r>
              <a:endParaRPr lang="en-US" altLang="zh-CN" sz="2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557888" y="1702346"/>
            <a:ext cx="1686520" cy="2648222"/>
            <a:chOff x="6557888" y="1651720"/>
            <a:chExt cx="1686520" cy="2648222"/>
          </a:xfrm>
        </p:grpSpPr>
        <p:sp>
          <p:nvSpPr>
            <p:cNvPr id="14" name="Rectangle 5"/>
            <p:cNvSpPr>
              <a:spLocks noChangeArrowheads="1"/>
            </p:cNvSpPr>
            <p:nvPr/>
          </p:nvSpPr>
          <p:spPr bwMode="auto">
            <a:xfrm>
              <a:off x="6557888" y="1651720"/>
              <a:ext cx="954107" cy="3231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500" b="1" dirty="0">
                  <a:ea typeface="宋体" pitchFamily="2" charset="-122"/>
                </a:rPr>
                <a:t>添加标题</a:t>
              </a:r>
            </a:p>
          </p:txBody>
        </p:sp>
        <p:sp>
          <p:nvSpPr>
            <p:cNvPr id="15" name="Text Box 8"/>
            <p:cNvSpPr txBox="1">
              <a:spLocks noChangeArrowheads="1"/>
            </p:cNvSpPr>
            <p:nvPr/>
          </p:nvSpPr>
          <p:spPr bwMode="gray">
            <a:xfrm>
              <a:off x="6599163" y="1905720"/>
              <a:ext cx="1645245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200" dirty="0">
                  <a:solidFill>
                    <a:srgbClr val="000000"/>
                  </a:solidFill>
                  <a:ea typeface="宋体" pitchFamily="2" charset="-122"/>
                </a:rPr>
                <a:t>在此添加标题或索引</a:t>
              </a:r>
              <a:endParaRPr lang="en-US" altLang="zh-CN" sz="1200" dirty="0">
                <a:solidFill>
                  <a:srgbClr val="000000"/>
                </a:solidFill>
                <a:ea typeface="宋体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1200" dirty="0">
                  <a:solidFill>
                    <a:srgbClr val="000000"/>
                  </a:solidFill>
                  <a:ea typeface="宋体" pitchFamily="2" charset="-122"/>
                </a:rPr>
                <a:t>在此添加标题或索引</a:t>
              </a:r>
            </a:p>
          </p:txBody>
        </p:sp>
        <p:sp>
          <p:nvSpPr>
            <p:cNvPr id="16" name="Rectangle 5"/>
            <p:cNvSpPr>
              <a:spLocks noChangeArrowheads="1"/>
            </p:cNvSpPr>
            <p:nvPr/>
          </p:nvSpPr>
          <p:spPr bwMode="auto">
            <a:xfrm>
              <a:off x="6557888" y="2576749"/>
              <a:ext cx="954107" cy="3231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500" b="1" dirty="0">
                  <a:ea typeface="宋体" pitchFamily="2" charset="-122"/>
                </a:rPr>
                <a:t>添加标题</a:t>
              </a:r>
            </a:p>
          </p:txBody>
        </p:sp>
        <p:sp>
          <p:nvSpPr>
            <p:cNvPr id="17" name="Text Box 8"/>
            <p:cNvSpPr txBox="1">
              <a:spLocks noChangeArrowheads="1"/>
            </p:cNvSpPr>
            <p:nvPr/>
          </p:nvSpPr>
          <p:spPr bwMode="gray">
            <a:xfrm>
              <a:off x="6599163" y="2830749"/>
              <a:ext cx="1645245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200" dirty="0">
                  <a:solidFill>
                    <a:srgbClr val="000000"/>
                  </a:solidFill>
                  <a:ea typeface="宋体" pitchFamily="2" charset="-122"/>
                </a:rPr>
                <a:t>在此添加标题或索引</a:t>
              </a:r>
              <a:endParaRPr lang="en-US" altLang="zh-CN" sz="1200" dirty="0">
                <a:solidFill>
                  <a:srgbClr val="000000"/>
                </a:solidFill>
                <a:ea typeface="宋体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1200" dirty="0">
                  <a:solidFill>
                    <a:srgbClr val="000000"/>
                  </a:solidFill>
                  <a:ea typeface="宋体" pitchFamily="2" charset="-122"/>
                </a:rPr>
                <a:t>在此添加标题或索引</a:t>
              </a:r>
            </a:p>
          </p:txBody>
        </p:sp>
        <p:sp>
          <p:nvSpPr>
            <p:cNvPr id="18" name="Rectangle 5"/>
            <p:cNvSpPr>
              <a:spLocks noChangeArrowheads="1"/>
            </p:cNvSpPr>
            <p:nvPr/>
          </p:nvSpPr>
          <p:spPr bwMode="auto">
            <a:xfrm>
              <a:off x="6557888" y="3491944"/>
              <a:ext cx="954107" cy="3231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500" b="1" dirty="0">
                  <a:ea typeface="宋体" pitchFamily="2" charset="-122"/>
                </a:rPr>
                <a:t>添加标题</a:t>
              </a:r>
            </a:p>
          </p:txBody>
        </p:sp>
        <p:sp>
          <p:nvSpPr>
            <p:cNvPr id="19" name="Text Box 8"/>
            <p:cNvSpPr txBox="1">
              <a:spLocks noChangeArrowheads="1"/>
            </p:cNvSpPr>
            <p:nvPr/>
          </p:nvSpPr>
          <p:spPr bwMode="gray">
            <a:xfrm>
              <a:off x="6599163" y="3745944"/>
              <a:ext cx="1645245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200" dirty="0">
                  <a:solidFill>
                    <a:srgbClr val="000000"/>
                  </a:solidFill>
                  <a:ea typeface="宋体" pitchFamily="2" charset="-122"/>
                </a:rPr>
                <a:t>在此添加标题或索引</a:t>
              </a:r>
              <a:endParaRPr lang="en-US" altLang="zh-CN" sz="1200" dirty="0">
                <a:solidFill>
                  <a:srgbClr val="000000"/>
                </a:solidFill>
                <a:ea typeface="宋体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1200" dirty="0">
                  <a:solidFill>
                    <a:srgbClr val="000000"/>
                  </a:solidFill>
                  <a:ea typeface="宋体" pitchFamily="2" charset="-122"/>
                </a:rPr>
                <a:t>在此添加标题或索引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294958" y="1734079"/>
            <a:ext cx="288032" cy="2114784"/>
            <a:chOff x="6294958" y="1683453"/>
            <a:chExt cx="288032" cy="2114784"/>
          </a:xfrm>
        </p:grpSpPr>
        <p:pic>
          <p:nvPicPr>
            <p:cNvPr id="21" name="Picture 7" descr="E:\水墨图表素材\07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4958" y="1683453"/>
              <a:ext cx="288032" cy="2745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7" descr="E:\水墨图表素材\07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4958" y="2608482"/>
              <a:ext cx="288032" cy="2745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7" descr="E:\水墨图表素材\07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4958" y="3523677"/>
              <a:ext cx="288032" cy="2745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4" name="Rectangle 22"/>
          <p:cNvSpPr>
            <a:spLocks noChangeArrowheads="1"/>
          </p:cNvSpPr>
          <p:nvPr/>
        </p:nvSpPr>
        <p:spPr bwMode="black">
          <a:xfrm>
            <a:off x="3556967" y="1424742"/>
            <a:ext cx="1858963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500" dirty="0">
                <a:ea typeface="宋体" pitchFamily="2" charset="-122"/>
              </a:rPr>
              <a:t>在此添加标题</a:t>
            </a:r>
          </a:p>
        </p:txBody>
      </p:sp>
      <p:sp>
        <p:nvSpPr>
          <p:cNvPr id="25" name="Rectangle 22"/>
          <p:cNvSpPr>
            <a:spLocks noChangeArrowheads="1"/>
          </p:cNvSpPr>
          <p:nvPr/>
        </p:nvSpPr>
        <p:spPr bwMode="black">
          <a:xfrm>
            <a:off x="4043015" y="2029668"/>
            <a:ext cx="1858963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500" dirty="0">
                <a:ea typeface="宋体" pitchFamily="2" charset="-122"/>
              </a:rPr>
              <a:t>在此添加标题</a:t>
            </a:r>
          </a:p>
        </p:txBody>
      </p:sp>
      <p:sp>
        <p:nvSpPr>
          <p:cNvPr id="26" name="Rectangle 22"/>
          <p:cNvSpPr>
            <a:spLocks noChangeArrowheads="1"/>
          </p:cNvSpPr>
          <p:nvPr/>
        </p:nvSpPr>
        <p:spPr bwMode="black">
          <a:xfrm>
            <a:off x="4179616" y="2627376"/>
            <a:ext cx="1858963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500" dirty="0">
                <a:ea typeface="宋体" pitchFamily="2" charset="-122"/>
              </a:rPr>
              <a:t>在此添加标题</a:t>
            </a:r>
          </a:p>
        </p:txBody>
      </p:sp>
      <p:sp>
        <p:nvSpPr>
          <p:cNvPr id="27" name="Rectangle 22"/>
          <p:cNvSpPr>
            <a:spLocks noChangeArrowheads="1"/>
          </p:cNvSpPr>
          <p:nvPr/>
        </p:nvSpPr>
        <p:spPr bwMode="black">
          <a:xfrm>
            <a:off x="4037912" y="3219286"/>
            <a:ext cx="1858963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500" dirty="0">
                <a:ea typeface="宋体" pitchFamily="2" charset="-122"/>
              </a:rPr>
              <a:t>在此添加标题</a:t>
            </a:r>
          </a:p>
        </p:txBody>
      </p:sp>
      <p:sp>
        <p:nvSpPr>
          <p:cNvPr id="28" name="Rectangle 22"/>
          <p:cNvSpPr>
            <a:spLocks noChangeArrowheads="1"/>
          </p:cNvSpPr>
          <p:nvPr/>
        </p:nvSpPr>
        <p:spPr bwMode="black">
          <a:xfrm>
            <a:off x="3635822" y="3740817"/>
            <a:ext cx="1858963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500" dirty="0">
                <a:ea typeface="宋体" pitchFamily="2" charset="-122"/>
              </a:rPr>
              <a:t>在此添加标题</a:t>
            </a:r>
          </a:p>
        </p:txBody>
      </p:sp>
      <p:pic>
        <p:nvPicPr>
          <p:cNvPr id="29" name="Picture 7" descr="E:\水墨图表素材\0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790" y="1459058"/>
            <a:ext cx="288032" cy="27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7" descr="E:\水墨图表素材\0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6754" y="2073510"/>
            <a:ext cx="288032" cy="27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7" descr="E:\水墨图表素材\0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5814" y="2635041"/>
            <a:ext cx="288032" cy="27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7" descr="E:\水墨图表素材\0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5642" y="3243588"/>
            <a:ext cx="288032" cy="27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7" descr="E:\水墨图表素材\0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9136" y="3755579"/>
            <a:ext cx="288032" cy="27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504" y="4155926"/>
            <a:ext cx="2058496" cy="985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871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3" y="-9525"/>
            <a:ext cx="2058820" cy="1429147"/>
          </a:xfrm>
          <a:prstGeom prst="rect">
            <a:avLst/>
          </a:prstGeom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115616" y="406995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单击此处添加标题</a:t>
            </a:r>
          </a:p>
        </p:txBody>
      </p:sp>
      <p:sp>
        <p:nvSpPr>
          <p:cNvPr id="4" name="Rectangle 24"/>
          <p:cNvSpPr>
            <a:spLocks noChangeArrowheads="1"/>
          </p:cNvSpPr>
          <p:nvPr/>
        </p:nvSpPr>
        <p:spPr bwMode="black">
          <a:xfrm>
            <a:off x="1619672" y="4264750"/>
            <a:ext cx="6863440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b="1" kern="0" dirty="0">
                <a:solidFill>
                  <a:srgbClr val="333333"/>
                </a:solidFill>
                <a:latin typeface="+mj-ea"/>
              </a:rPr>
              <a:t>◎单击此处添加段落文字内容单击此处添加段落文字内容</a:t>
            </a:r>
            <a:endParaRPr lang="en-US" altLang="zh-CN" sz="1600" b="1" kern="0" dirty="0">
              <a:solidFill>
                <a:srgbClr val="333333"/>
              </a:solidFill>
              <a:latin typeface="+mj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600" b="1" kern="0" dirty="0">
                <a:solidFill>
                  <a:srgbClr val="333333"/>
                </a:solidFill>
                <a:latin typeface="+mj-ea"/>
              </a:rPr>
              <a:t>◎单击此处添加段落文字内容单击此文字处添加段落文字内容</a:t>
            </a:r>
          </a:p>
        </p:txBody>
      </p:sp>
      <p:pic>
        <p:nvPicPr>
          <p:cNvPr id="5" name="Picture 2" descr="E:\水墨图表素材\笔墨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26" y="2578831"/>
            <a:ext cx="4368876" cy="1793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2005082" y="1176774"/>
            <a:ext cx="820429" cy="2304253"/>
            <a:chOff x="1620766" y="2499042"/>
            <a:chExt cx="775754" cy="1600875"/>
          </a:xfrm>
        </p:grpSpPr>
        <p:pic>
          <p:nvPicPr>
            <p:cNvPr id="7" name="Picture 3" descr="E:\水墨图表素材\笔6.png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1208205" y="2911603"/>
              <a:ext cx="1600875" cy="775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Rectangle 103"/>
            <p:cNvSpPr>
              <a:spLocks noChangeArrowheads="1"/>
            </p:cNvSpPr>
            <p:nvPr/>
          </p:nvSpPr>
          <p:spPr bwMode="auto">
            <a:xfrm>
              <a:off x="1899741" y="2702365"/>
              <a:ext cx="234038" cy="192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b="1" i="0" dirty="0">
                  <a:solidFill>
                    <a:schemeClr val="bg1"/>
                  </a:solidFill>
                  <a:ea typeface="宋体" charset="-122"/>
                </a:rPr>
                <a:t>55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731702" y="1482283"/>
            <a:ext cx="820429" cy="1838721"/>
            <a:chOff x="2347386" y="2336207"/>
            <a:chExt cx="775754" cy="1838721"/>
          </a:xfrm>
        </p:grpSpPr>
        <p:pic>
          <p:nvPicPr>
            <p:cNvPr id="10" name="Picture 3" descr="E:\水墨图表素材\笔6.png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1815902" y="2867691"/>
              <a:ext cx="1838721" cy="775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Rectangle 102"/>
            <p:cNvSpPr>
              <a:spLocks noChangeArrowheads="1"/>
            </p:cNvSpPr>
            <p:nvPr/>
          </p:nvSpPr>
          <p:spPr bwMode="auto">
            <a:xfrm>
              <a:off x="2636838" y="2582267"/>
              <a:ext cx="2540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b="1" i="0" dirty="0">
                  <a:solidFill>
                    <a:schemeClr val="bg1"/>
                  </a:solidFill>
                  <a:ea typeface="微软雅黑" pitchFamily="34" charset="-122"/>
                </a:rPr>
                <a:t>41</a:t>
              </a:r>
              <a:endParaRPr lang="en-US" altLang="zh-CN" b="1" i="0" dirty="0">
                <a:solidFill>
                  <a:schemeClr val="bg1"/>
                </a:solidFill>
                <a:ea typeface="宋体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463539" y="1305117"/>
            <a:ext cx="820429" cy="2000650"/>
            <a:chOff x="3079223" y="2174281"/>
            <a:chExt cx="775754" cy="2000650"/>
          </a:xfrm>
        </p:grpSpPr>
        <p:pic>
          <p:nvPicPr>
            <p:cNvPr id="13" name="Picture 3" descr="E:\水墨图表素材\笔6.png"/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2466775" y="2786729"/>
              <a:ext cx="2000650" cy="775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Rectangle 101"/>
            <p:cNvSpPr>
              <a:spLocks noChangeArrowheads="1"/>
            </p:cNvSpPr>
            <p:nvPr/>
          </p:nvSpPr>
          <p:spPr bwMode="auto">
            <a:xfrm>
              <a:off x="3370263" y="2410817"/>
              <a:ext cx="2540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b="1" i="0" dirty="0">
                  <a:solidFill>
                    <a:schemeClr val="bg1"/>
                  </a:solidFill>
                  <a:ea typeface="微软雅黑" pitchFamily="34" charset="-122"/>
                </a:rPr>
                <a:t>45</a:t>
              </a:r>
              <a:endParaRPr lang="en-US" altLang="zh-CN" b="1" i="0" dirty="0">
                <a:solidFill>
                  <a:schemeClr val="bg1"/>
                </a:solidFill>
                <a:ea typeface="宋体" charset="-122"/>
              </a:endParaRPr>
            </a:p>
          </p:txBody>
        </p:sp>
      </p:grpSp>
      <p:pic>
        <p:nvPicPr>
          <p:cNvPr id="15" name="Picture 2" descr="E:\水墨图表素材\笔墨6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24414" y="2580718"/>
            <a:ext cx="4612082" cy="1793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4813394" y="1660358"/>
            <a:ext cx="820429" cy="1600875"/>
            <a:chOff x="1620766" y="2499042"/>
            <a:chExt cx="775754" cy="1600875"/>
          </a:xfrm>
        </p:grpSpPr>
        <p:pic>
          <p:nvPicPr>
            <p:cNvPr id="17" name="Picture 3" descr="E:\水墨图表素材\笔6.png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1208205" y="2911603"/>
              <a:ext cx="1600875" cy="775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Rectangle 103"/>
            <p:cNvSpPr>
              <a:spLocks noChangeArrowheads="1"/>
            </p:cNvSpPr>
            <p:nvPr/>
          </p:nvSpPr>
          <p:spPr bwMode="auto">
            <a:xfrm>
              <a:off x="1905000" y="2755305"/>
              <a:ext cx="254000" cy="27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b="1" i="0" dirty="0">
                  <a:solidFill>
                    <a:schemeClr val="bg1"/>
                  </a:solidFill>
                  <a:ea typeface="宋体" charset="-122"/>
                </a:rPr>
                <a:t>36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540014" y="993894"/>
            <a:ext cx="820429" cy="2304252"/>
            <a:chOff x="2347386" y="1870678"/>
            <a:chExt cx="775754" cy="2304252"/>
          </a:xfrm>
        </p:grpSpPr>
        <p:pic>
          <p:nvPicPr>
            <p:cNvPr id="20" name="Picture 3" descr="E:\水墨图表素材\笔6.png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1583137" y="2634927"/>
              <a:ext cx="2304252" cy="775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Rectangle 102"/>
            <p:cNvSpPr>
              <a:spLocks noChangeArrowheads="1"/>
            </p:cNvSpPr>
            <p:nvPr/>
          </p:nvSpPr>
          <p:spPr bwMode="auto">
            <a:xfrm>
              <a:off x="2646819" y="2158707"/>
              <a:ext cx="23403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b="1" i="0" dirty="0">
                  <a:solidFill>
                    <a:schemeClr val="bg1"/>
                  </a:solidFill>
                  <a:ea typeface="微软雅黑" pitchFamily="34" charset="-122"/>
                </a:rPr>
                <a:t>85</a:t>
              </a:r>
              <a:endParaRPr lang="en-US" altLang="zh-CN" b="1" i="0" dirty="0">
                <a:solidFill>
                  <a:schemeClr val="bg1"/>
                </a:solidFill>
                <a:ea typeface="宋体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271851" y="1388937"/>
            <a:ext cx="820429" cy="2000650"/>
            <a:chOff x="3079223" y="2174281"/>
            <a:chExt cx="775754" cy="2000650"/>
          </a:xfrm>
        </p:grpSpPr>
        <p:pic>
          <p:nvPicPr>
            <p:cNvPr id="23" name="Picture 3" descr="E:\水墨图表素材\笔6.png"/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2466775" y="2786729"/>
              <a:ext cx="2000650" cy="775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Rectangle 101"/>
            <p:cNvSpPr>
              <a:spLocks noChangeArrowheads="1"/>
            </p:cNvSpPr>
            <p:nvPr/>
          </p:nvSpPr>
          <p:spPr bwMode="auto">
            <a:xfrm>
              <a:off x="3370263" y="2410817"/>
              <a:ext cx="254000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b="1" i="0" dirty="0">
                  <a:solidFill>
                    <a:schemeClr val="bg1"/>
                  </a:solidFill>
                  <a:ea typeface="微软雅黑" pitchFamily="34" charset="-122"/>
                </a:rPr>
                <a:t>45</a:t>
              </a:r>
              <a:endParaRPr lang="en-US" altLang="zh-CN" b="1" i="0" dirty="0">
                <a:solidFill>
                  <a:schemeClr val="bg1"/>
                </a:solidFill>
                <a:ea typeface="宋体" charset="-122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504" y="4155926"/>
            <a:ext cx="2058496" cy="985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21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3" y="-9525"/>
            <a:ext cx="2058820" cy="1429147"/>
          </a:xfrm>
          <a:prstGeom prst="rect">
            <a:avLst/>
          </a:prstGeom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115616" y="406995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单击此处添加标题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27" y="828786"/>
            <a:ext cx="7813505" cy="4047220"/>
          </a:xfrm>
          <a:prstGeom prst="rect">
            <a:avLst/>
          </a:prstGeom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799055" y="2510541"/>
            <a:ext cx="6264696" cy="1717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zh-CN" altLang="en-US" sz="1600" dirty="0">
                <a:latin typeface="Calibri" pitchFamily="34" charset="0"/>
                <a:ea typeface="宋体" pitchFamily="2" charset="-122"/>
              </a:rPr>
              <a:t>点击在此输入文字，点击在此输入文字，点击在此输入文字</a:t>
            </a:r>
            <a:endParaRPr lang="en-US" altLang="zh-CN" sz="1600" dirty="0">
              <a:latin typeface="Calibri" pitchFamily="34" charset="0"/>
              <a:ea typeface="宋体" pitchFamily="2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1600" dirty="0">
                <a:latin typeface="Calibri" pitchFamily="34" charset="0"/>
                <a:ea typeface="宋体" pitchFamily="2" charset="-122"/>
              </a:rPr>
              <a:t>点击在此输入文字，点击在此输入文字，点击在此输入文字</a:t>
            </a:r>
            <a:endParaRPr lang="en-US" altLang="zh-CN" sz="1600" dirty="0">
              <a:latin typeface="Calibri" pitchFamily="34" charset="0"/>
              <a:ea typeface="宋体" pitchFamily="2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1600" dirty="0">
                <a:latin typeface="Calibri" pitchFamily="34" charset="0"/>
                <a:ea typeface="宋体" pitchFamily="2" charset="-122"/>
              </a:rPr>
              <a:t>点击在此输入文字，点击在此输入文字，点击在此输入文字</a:t>
            </a:r>
            <a:endParaRPr lang="en-US" altLang="zh-CN" sz="1600" dirty="0">
              <a:latin typeface="Calibri" pitchFamily="34" charset="0"/>
              <a:ea typeface="宋体" pitchFamily="2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en-US" altLang="zh-CN" sz="1600" dirty="0">
                <a:latin typeface="Calibri" pitchFamily="34" charset="0"/>
                <a:ea typeface="宋体" pitchFamily="2" charset="-122"/>
              </a:rPr>
              <a:t>[-</a:t>
            </a:r>
            <a:r>
              <a:rPr lang="zh-CN" altLang="en-US" sz="1600" dirty="0">
                <a:latin typeface="Calibri" pitchFamily="34" charset="0"/>
                <a:ea typeface="宋体" pitchFamily="2" charset="-122"/>
              </a:rPr>
              <a:t>婷婷</a:t>
            </a:r>
            <a:r>
              <a:rPr lang="en-US" altLang="zh-CN" sz="1600" dirty="0">
                <a:latin typeface="Calibri" pitchFamily="34" charset="0"/>
                <a:ea typeface="宋体" pitchFamily="2" charset="-122"/>
              </a:rPr>
              <a:t>]</a:t>
            </a:r>
            <a:r>
              <a:rPr lang="zh-CN" altLang="en-US" sz="1600" dirty="0">
                <a:latin typeface="Calibri" pitchFamily="34" charset="0"/>
                <a:ea typeface="宋体" pitchFamily="2" charset="-122"/>
              </a:rPr>
              <a:t>旗舰店</a:t>
            </a:r>
            <a:r>
              <a:rPr lang="en-US" altLang="zh-CN" sz="1600" dirty="0">
                <a:latin typeface="Calibri" pitchFamily="34" charset="0"/>
                <a:ea typeface="宋体" pitchFamily="2" charset="-122"/>
              </a:rPr>
              <a:t>https://[-</a:t>
            </a:r>
            <a:r>
              <a:rPr lang="zh-CN" altLang="en-US" sz="1600" dirty="0">
                <a:latin typeface="Calibri" pitchFamily="34" charset="0"/>
                <a:ea typeface="宋体" pitchFamily="2" charset="-122"/>
              </a:rPr>
              <a:t>婷婷</a:t>
            </a:r>
            <a:r>
              <a:rPr lang="en-US" altLang="zh-CN" sz="1600" dirty="0">
                <a:latin typeface="Calibri" pitchFamily="34" charset="0"/>
                <a:ea typeface="宋体" pitchFamily="2" charset="-122"/>
              </a:rPr>
              <a:t>]</a:t>
            </a:r>
          </a:p>
          <a:p>
            <a:pPr eaLnBrk="0" hangingPunct="0">
              <a:lnSpc>
                <a:spcPct val="110000"/>
              </a:lnSpc>
            </a:pPr>
            <a:r>
              <a:rPr lang="en-US" altLang="zh-CN" sz="1600" dirty="0">
                <a:latin typeface="Calibri" pitchFamily="34" charset="0"/>
                <a:ea typeface="宋体" pitchFamily="2" charset="-122"/>
              </a:rPr>
              <a:t>[-</a:t>
            </a:r>
            <a:r>
              <a:rPr lang="zh-CN" altLang="en-US" sz="1600" dirty="0">
                <a:latin typeface="Calibri" pitchFamily="34" charset="0"/>
                <a:ea typeface="宋体" pitchFamily="2" charset="-122"/>
              </a:rPr>
              <a:t>婷婷</a:t>
            </a:r>
            <a:r>
              <a:rPr lang="en-US" altLang="zh-CN" sz="1600" dirty="0">
                <a:latin typeface="Calibri" pitchFamily="34" charset="0"/>
                <a:ea typeface="宋体" pitchFamily="2" charset="-122"/>
              </a:rPr>
              <a:t>]</a:t>
            </a:r>
            <a:r>
              <a:rPr lang="zh-CN" altLang="en-US" sz="1600" dirty="0">
                <a:latin typeface="Calibri" pitchFamily="34" charset="0"/>
                <a:ea typeface="宋体" pitchFamily="2" charset="-122"/>
              </a:rPr>
              <a:t>旗舰店</a:t>
            </a:r>
            <a:r>
              <a:rPr lang="en-US" altLang="zh-CN" sz="1600" dirty="0">
                <a:latin typeface="Calibri" pitchFamily="34" charset="0"/>
                <a:ea typeface="宋体" pitchFamily="2" charset="-122"/>
              </a:rPr>
              <a:t>https://[-</a:t>
            </a:r>
            <a:r>
              <a:rPr lang="zh-CN" altLang="en-US" sz="1600" dirty="0">
                <a:latin typeface="Calibri" pitchFamily="34" charset="0"/>
                <a:ea typeface="宋体" pitchFamily="2" charset="-122"/>
              </a:rPr>
              <a:t>婷婷</a:t>
            </a:r>
            <a:r>
              <a:rPr lang="en-US" altLang="zh-CN" sz="1600" dirty="0">
                <a:latin typeface="Calibri" pitchFamily="34" charset="0"/>
                <a:ea typeface="宋体" pitchFamily="2" charset="-122"/>
              </a:rPr>
              <a:t>]</a:t>
            </a:r>
          </a:p>
          <a:p>
            <a:pPr eaLnBrk="0" hangingPunct="0">
              <a:lnSpc>
                <a:spcPct val="110000"/>
              </a:lnSpc>
            </a:pPr>
            <a:endParaRPr lang="zh-CN" altLang="en-US" sz="1600" dirty="0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1150983" y="1770951"/>
            <a:ext cx="2438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zh-CN" altLang="en-US" sz="3200" b="1" dirty="0">
                <a:ea typeface="宋体" pitchFamily="2" charset="-122"/>
              </a:rPr>
              <a:t>前  言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504" y="4155926"/>
            <a:ext cx="2058496" cy="985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850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3" y="-9525"/>
            <a:ext cx="2058820" cy="1429147"/>
          </a:xfrm>
          <a:prstGeom prst="rect">
            <a:avLst/>
          </a:prstGeom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115616" y="406995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单击此处添加标题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029633" y="2063365"/>
            <a:ext cx="1118967" cy="1066629"/>
            <a:chOff x="573854" y="2223229"/>
            <a:chExt cx="1254124" cy="1195465"/>
          </a:xfrm>
        </p:grpSpPr>
        <p:pic>
          <p:nvPicPr>
            <p:cNvPr id="5" name="Picture 2" descr="E:\水墨图表素材\07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854" y="2223229"/>
              <a:ext cx="1254124" cy="11954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Rectangle 253"/>
            <p:cNvSpPr>
              <a:spLocks noChangeArrowheads="1"/>
            </p:cNvSpPr>
            <p:nvPr/>
          </p:nvSpPr>
          <p:spPr bwMode="auto">
            <a:xfrm>
              <a:off x="839396" y="2576936"/>
              <a:ext cx="89851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zh-CN" altLang="en-US" sz="2000" b="1" dirty="0">
                  <a:solidFill>
                    <a:schemeClr val="bg1"/>
                  </a:solidFill>
                  <a:latin typeface="+mn-ea"/>
                </a:rPr>
                <a:t>标题</a:t>
              </a:r>
            </a:p>
          </p:txBody>
        </p:sp>
      </p:grpSp>
      <p:pic>
        <p:nvPicPr>
          <p:cNvPr id="7" name="Picture 2" descr="E:\水墨图表素材\0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08" y="1716545"/>
            <a:ext cx="1646756" cy="1569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E:\水墨图表素材\0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5054" y="1363195"/>
            <a:ext cx="2119274" cy="202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Line 7"/>
          <p:cNvSpPr>
            <a:spLocks noChangeShapeType="1"/>
          </p:cNvSpPr>
          <p:nvPr/>
        </p:nvSpPr>
        <p:spPr bwMode="auto">
          <a:xfrm flipV="1">
            <a:off x="1922718" y="1347614"/>
            <a:ext cx="0" cy="234983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stealth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17347D"/>
              </a:solidFill>
              <a:latin typeface="Arial" charset="0"/>
              <a:ea typeface="+mn-ea"/>
            </a:endParaRPr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1833485" y="3629458"/>
            <a:ext cx="5642996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Arial" charset="0"/>
              <a:ea typeface="+mn-ea"/>
            </a:endParaRPr>
          </a:p>
        </p:txBody>
      </p:sp>
      <p:sp>
        <p:nvSpPr>
          <p:cNvPr id="11" name="Line 13"/>
          <p:cNvSpPr>
            <a:spLocks noChangeShapeType="1"/>
          </p:cNvSpPr>
          <p:nvPr/>
        </p:nvSpPr>
        <p:spPr bwMode="auto">
          <a:xfrm>
            <a:off x="3361796" y="3231445"/>
            <a:ext cx="0" cy="864013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17347D"/>
              </a:solidFill>
              <a:latin typeface="Arial" charset="0"/>
              <a:ea typeface="+mn-ea"/>
            </a:endParaRPr>
          </a:p>
        </p:txBody>
      </p:sp>
      <p:sp>
        <p:nvSpPr>
          <p:cNvPr id="12" name="Line 14"/>
          <p:cNvSpPr>
            <a:spLocks noChangeShapeType="1"/>
          </p:cNvSpPr>
          <p:nvPr/>
        </p:nvSpPr>
        <p:spPr bwMode="auto">
          <a:xfrm>
            <a:off x="5211412" y="3231445"/>
            <a:ext cx="0" cy="855514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17347D"/>
              </a:solidFill>
              <a:latin typeface="Arial" charset="0"/>
              <a:ea typeface="+mn-ea"/>
            </a:endParaRPr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1885892" y="3697446"/>
            <a:ext cx="140791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 dirty="0">
                <a:latin typeface="Arial" charset="0"/>
                <a:ea typeface="宋体" charset="-122"/>
                <a:cs typeface="Arial" charset="0"/>
              </a:rPr>
              <a:t>2016</a:t>
            </a:r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3546505" y="3697446"/>
            <a:ext cx="140791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 dirty="0">
                <a:latin typeface="Arial" charset="0"/>
                <a:ea typeface="宋体" charset="-122"/>
                <a:cs typeface="Arial" charset="0"/>
              </a:rPr>
              <a:t>2017</a:t>
            </a: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5730926" y="3697446"/>
            <a:ext cx="140791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 dirty="0">
                <a:latin typeface="Arial" charset="0"/>
                <a:ea typeface="宋体" charset="-122"/>
                <a:cs typeface="Arial" charset="0"/>
              </a:rPr>
              <a:t>2018</a:t>
            </a:r>
          </a:p>
        </p:txBody>
      </p:sp>
      <p:sp>
        <p:nvSpPr>
          <p:cNvPr id="16" name="Text Box 46"/>
          <p:cNvSpPr txBox="1">
            <a:spLocks noChangeArrowheads="1"/>
          </p:cNvSpPr>
          <p:nvPr/>
        </p:nvSpPr>
        <p:spPr bwMode="auto">
          <a:xfrm>
            <a:off x="3843110" y="2293779"/>
            <a:ext cx="1048265" cy="411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latinLnBrk="1"/>
            <a:r>
              <a:rPr kumimoji="1" lang="zh-CN" altLang="en-US" sz="2400" b="1" dirty="0">
                <a:solidFill>
                  <a:srgbClr val="FFFFFF"/>
                </a:solidFill>
                <a:latin typeface="Arial Black" pitchFamily="34" charset="0"/>
                <a:ea typeface="굴림" charset="-127"/>
              </a:rPr>
              <a:t>标题</a:t>
            </a:r>
            <a:endParaRPr kumimoji="1" lang="en-US" altLang="ko-KR" sz="2400" b="1" dirty="0">
              <a:solidFill>
                <a:srgbClr val="FFFFFF"/>
              </a:solidFill>
              <a:latin typeface="Arial Black" pitchFamily="34" charset="0"/>
              <a:ea typeface="굴림" charset="-127"/>
            </a:endParaRPr>
          </a:p>
        </p:txBody>
      </p:sp>
      <p:sp>
        <p:nvSpPr>
          <p:cNvPr id="17" name="Text Box 46"/>
          <p:cNvSpPr txBox="1">
            <a:spLocks noChangeArrowheads="1"/>
          </p:cNvSpPr>
          <p:nvPr/>
        </p:nvSpPr>
        <p:spPr bwMode="auto">
          <a:xfrm>
            <a:off x="5674897" y="2169939"/>
            <a:ext cx="1519984" cy="411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latinLnBrk="1"/>
            <a:r>
              <a:rPr kumimoji="1" lang="zh-CN" altLang="en-US" sz="2400" b="1" dirty="0">
                <a:solidFill>
                  <a:srgbClr val="FFFFFF"/>
                </a:solidFill>
                <a:latin typeface="Arial Black" pitchFamily="34" charset="0"/>
                <a:ea typeface="굴림" charset="-127"/>
              </a:rPr>
              <a:t>标题</a:t>
            </a:r>
            <a:endParaRPr kumimoji="1" lang="en-US" altLang="ko-KR" sz="2400" b="1" dirty="0">
              <a:solidFill>
                <a:srgbClr val="FFFFFF"/>
              </a:solidFill>
              <a:latin typeface="Arial Black" pitchFamily="34" charset="0"/>
              <a:ea typeface="굴림" charset="-127"/>
            </a:endParaRPr>
          </a:p>
        </p:txBody>
      </p:sp>
      <p:pic>
        <p:nvPicPr>
          <p:cNvPr id="18" name="Picture 16" descr="箭头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38777">
            <a:off x="3186402" y="2393178"/>
            <a:ext cx="275728" cy="314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6" descr="箭头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38777">
            <a:off x="5114849" y="2293146"/>
            <a:ext cx="275728" cy="314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504" y="4155926"/>
            <a:ext cx="2058496" cy="985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999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273559" cy="350215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6609" y="987574"/>
            <a:ext cx="2232248" cy="16612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6786" y="3799329"/>
            <a:ext cx="2807214" cy="1344171"/>
          </a:xfrm>
          <a:prstGeom prst="rect">
            <a:avLst/>
          </a:prstGeom>
        </p:spPr>
      </p:pic>
      <p:sp>
        <p:nvSpPr>
          <p:cNvPr id="5" name="副标题 2"/>
          <p:cNvSpPr txBox="1">
            <a:spLocks/>
          </p:cNvSpPr>
          <p:nvPr/>
        </p:nvSpPr>
        <p:spPr>
          <a:xfrm>
            <a:off x="2992553" y="2437058"/>
            <a:ext cx="3811695" cy="5600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ctr">
              <a:spcBef>
                <a:spcPts val="0"/>
              </a:spcBef>
              <a:spcAft>
                <a:spcPts val="400"/>
              </a:spcAft>
              <a:buSzPct val="70000"/>
              <a:buNone/>
            </a:pPr>
            <a:r>
              <a:rPr lang="zh-CN" altLang="en-US" sz="3800" b="1" dirty="0">
                <a:solidFill>
                  <a:srgbClr val="080808"/>
                </a:solidFill>
              </a:rPr>
              <a:t>谢谢亲们的下载</a:t>
            </a:r>
          </a:p>
        </p:txBody>
      </p:sp>
      <p:sp>
        <p:nvSpPr>
          <p:cNvPr id="6" name="副标题 2"/>
          <p:cNvSpPr txBox="1">
            <a:spLocks/>
          </p:cNvSpPr>
          <p:nvPr/>
        </p:nvSpPr>
        <p:spPr>
          <a:xfrm>
            <a:off x="3059832" y="3302923"/>
            <a:ext cx="3744416" cy="5600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ctr">
              <a:spcBef>
                <a:spcPts val="0"/>
              </a:spcBef>
              <a:spcAft>
                <a:spcPts val="400"/>
              </a:spcAft>
              <a:buSzPct val="70000"/>
              <a:buNone/>
            </a:pPr>
            <a:r>
              <a:rPr lang="zh-CN" altLang="en-US" sz="1800" dirty="0">
                <a:solidFill>
                  <a:srgbClr val="080808"/>
                </a:solidFill>
              </a:rPr>
              <a:t>创意中国风</a:t>
            </a:r>
            <a:r>
              <a:rPr lang="en-US" altLang="zh-CN" sz="1800" dirty="0">
                <a:solidFill>
                  <a:srgbClr val="080808"/>
                </a:solidFill>
              </a:rPr>
              <a:t>/</a:t>
            </a:r>
            <a:r>
              <a:rPr lang="zh-CN" altLang="en-US" sz="1800" dirty="0">
                <a:solidFill>
                  <a:srgbClr val="080808"/>
                </a:solidFill>
              </a:rPr>
              <a:t>学校教育</a:t>
            </a:r>
            <a:r>
              <a:rPr lang="en-US" altLang="zh-CN" sz="1800" dirty="0">
                <a:solidFill>
                  <a:srgbClr val="080808"/>
                </a:solidFill>
              </a:rPr>
              <a:t>/</a:t>
            </a:r>
            <a:r>
              <a:rPr lang="zh-CN" altLang="en-US" sz="1800" dirty="0">
                <a:solidFill>
                  <a:srgbClr val="080808"/>
                </a:solidFill>
              </a:rPr>
              <a:t>论文答辩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2987824" y="3158907"/>
            <a:ext cx="3609321" cy="0"/>
          </a:xfrm>
          <a:prstGeom prst="line">
            <a:avLst/>
          </a:prstGeom>
          <a:ln w="28575">
            <a:solidFill>
              <a:srgbClr val="08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00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3" y="-9525"/>
            <a:ext cx="2058820" cy="1429147"/>
          </a:xfrm>
          <a:prstGeom prst="rect">
            <a:avLst/>
          </a:prstGeom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115616" y="406995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单击此处添加标题</a:t>
            </a:r>
          </a:p>
        </p:txBody>
      </p:sp>
      <p:grpSp>
        <p:nvGrpSpPr>
          <p:cNvPr id="11" name="Group 4"/>
          <p:cNvGrpSpPr>
            <a:grpSpLocks/>
          </p:cNvGrpSpPr>
          <p:nvPr/>
        </p:nvGrpSpPr>
        <p:grpSpPr bwMode="auto">
          <a:xfrm>
            <a:off x="4527352" y="1470026"/>
            <a:ext cx="3657600" cy="3095625"/>
            <a:chOff x="0" y="0"/>
            <a:chExt cx="2304" cy="1950"/>
          </a:xfrm>
        </p:grpSpPr>
        <p:sp>
          <p:nvSpPr>
            <p:cNvPr id="12" name="Rectangle 3"/>
            <p:cNvSpPr>
              <a:spLocks noChangeArrowheads="1"/>
            </p:cNvSpPr>
            <p:nvPr/>
          </p:nvSpPr>
          <p:spPr bwMode="auto">
            <a:xfrm>
              <a:off x="94" y="73"/>
              <a:ext cx="2210" cy="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10000"/>
                </a:lnSpc>
              </a:pPr>
              <a:r>
                <a:rPr lang="zh-CN" altLang="en-US" sz="2800" b="1" dirty="0">
                  <a:latin typeface="Calibri" pitchFamily="34" charset="0"/>
                  <a:ea typeface="宋体" pitchFamily="2" charset="-122"/>
                </a:rPr>
                <a:t>目录</a:t>
              </a:r>
            </a:p>
            <a:p>
              <a:pPr eaLnBrk="0" hangingPunct="0">
                <a:lnSpc>
                  <a:spcPct val="110000"/>
                </a:lnSpc>
              </a:pPr>
              <a:endParaRPr lang="en-US" altLang="zh-CN" sz="1000" dirty="0">
                <a:latin typeface="Calibri" pitchFamily="34" charset="0"/>
                <a:ea typeface="宋体" pitchFamily="2" charset="-122"/>
              </a:endParaRPr>
            </a:p>
            <a:p>
              <a:pPr eaLnBrk="0" hangingPunct="0">
                <a:lnSpc>
                  <a:spcPct val="110000"/>
                </a:lnSpc>
              </a:pPr>
              <a:r>
                <a:rPr lang="zh-CN" altLang="en-US" sz="1600" dirty="0">
                  <a:latin typeface="Calibri" pitchFamily="34" charset="0"/>
                  <a:ea typeface="宋体" pitchFamily="2" charset="-122"/>
                </a:rPr>
                <a:t>点击在此输入文字，点击在此输入文字，点击在此输入文字</a:t>
              </a:r>
            </a:p>
          </p:txBody>
        </p:sp>
        <p:sp>
          <p:nvSpPr>
            <p:cNvPr id="13" name="Line 4"/>
            <p:cNvSpPr>
              <a:spLocks noChangeShapeType="1"/>
            </p:cNvSpPr>
            <p:nvPr/>
          </p:nvSpPr>
          <p:spPr bwMode="auto">
            <a:xfrm flipH="1">
              <a:off x="0" y="0"/>
              <a:ext cx="3" cy="195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Text Box 18"/>
            <p:cNvSpPr txBox="1">
              <a:spLocks noChangeArrowheads="1"/>
            </p:cNvSpPr>
            <p:nvPr/>
          </p:nvSpPr>
          <p:spPr bwMode="auto">
            <a:xfrm>
              <a:off x="119" y="1098"/>
              <a:ext cx="145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zh-CN" altLang="en-US" sz="1600" dirty="0">
                  <a:latin typeface="Calibri" pitchFamily="34" charset="0"/>
                  <a:ea typeface="宋体" pitchFamily="2" charset="-122"/>
                </a:rPr>
                <a:t>点击添加文字</a:t>
              </a:r>
            </a:p>
          </p:txBody>
        </p:sp>
        <p:sp>
          <p:nvSpPr>
            <p:cNvPr id="15" name="Text Box 19"/>
            <p:cNvSpPr txBox="1">
              <a:spLocks noChangeArrowheads="1"/>
            </p:cNvSpPr>
            <p:nvPr/>
          </p:nvSpPr>
          <p:spPr bwMode="auto">
            <a:xfrm>
              <a:off x="119" y="1310"/>
              <a:ext cx="145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zh-CN" altLang="en-US" sz="1600">
                  <a:latin typeface="Calibri" pitchFamily="34" charset="0"/>
                  <a:ea typeface="宋体" pitchFamily="2" charset="-122"/>
                </a:rPr>
                <a:t>点击添加文字</a:t>
              </a:r>
            </a:p>
          </p:txBody>
        </p:sp>
        <p:sp>
          <p:nvSpPr>
            <p:cNvPr id="16" name="Text Box 20"/>
            <p:cNvSpPr txBox="1">
              <a:spLocks noChangeArrowheads="1"/>
            </p:cNvSpPr>
            <p:nvPr/>
          </p:nvSpPr>
          <p:spPr bwMode="auto">
            <a:xfrm>
              <a:off x="119" y="1508"/>
              <a:ext cx="145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zh-CN" altLang="en-US" sz="1600">
                  <a:latin typeface="Calibri" pitchFamily="34" charset="0"/>
                  <a:ea typeface="宋体" pitchFamily="2" charset="-122"/>
                </a:rPr>
                <a:t>点击添加文字</a:t>
              </a:r>
            </a:p>
          </p:txBody>
        </p:sp>
        <p:sp>
          <p:nvSpPr>
            <p:cNvPr id="17" name="Text Box 21"/>
            <p:cNvSpPr txBox="1">
              <a:spLocks noChangeArrowheads="1"/>
            </p:cNvSpPr>
            <p:nvPr/>
          </p:nvSpPr>
          <p:spPr bwMode="auto">
            <a:xfrm>
              <a:off x="119" y="1721"/>
              <a:ext cx="145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zh-CN" altLang="en-US" sz="1600" dirty="0">
                  <a:latin typeface="Calibri" pitchFamily="34" charset="0"/>
                  <a:ea typeface="宋体" pitchFamily="2" charset="-122"/>
                </a:rPr>
                <a:t>点击添加文字</a:t>
              </a:r>
            </a:p>
          </p:txBody>
        </p:sp>
        <p:sp>
          <p:nvSpPr>
            <p:cNvPr id="18" name="Line 22"/>
            <p:cNvSpPr>
              <a:spLocks noChangeShapeType="1"/>
            </p:cNvSpPr>
            <p:nvPr/>
          </p:nvSpPr>
          <p:spPr bwMode="auto">
            <a:xfrm rot="16200000" flipH="1">
              <a:off x="1144" y="-684"/>
              <a:ext cx="4" cy="224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19" name="Picture 2" descr="E:\水墨图表素材\0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402" y="1398652"/>
            <a:ext cx="3418790" cy="3258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1259632" y="2532841"/>
            <a:ext cx="2438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点击此处</a:t>
            </a: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添加字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504" y="4155926"/>
            <a:ext cx="2058496" cy="985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162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3" y="-9525"/>
            <a:ext cx="2058820" cy="1429147"/>
          </a:xfrm>
          <a:prstGeom prst="rect">
            <a:avLst/>
          </a:prstGeom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115616" y="406995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单击此处添加标题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98373">
            <a:off x="2466683" y="1412402"/>
            <a:ext cx="2520280" cy="238121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90250">
            <a:off x="3751508" y="1143381"/>
            <a:ext cx="2520280" cy="238121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44275">
            <a:off x="3507100" y="2313635"/>
            <a:ext cx="2520280" cy="2381217"/>
          </a:xfrm>
          <a:prstGeom prst="rect">
            <a:avLst/>
          </a:prstGeom>
        </p:spPr>
      </p:pic>
      <p:sp>
        <p:nvSpPr>
          <p:cNvPr id="7" name="Rectangle 22"/>
          <p:cNvSpPr>
            <a:spLocks noChangeArrowheads="1"/>
          </p:cNvSpPr>
          <p:nvPr/>
        </p:nvSpPr>
        <p:spPr bwMode="auto">
          <a:xfrm>
            <a:off x="6228184" y="1978340"/>
            <a:ext cx="1858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080808"/>
                </a:solidFill>
                <a:ea typeface="宋体" pitchFamily="2" charset="-122"/>
              </a:rPr>
              <a:t> </a:t>
            </a:r>
            <a:r>
              <a:rPr lang="zh-CN" altLang="en-US" dirty="0">
                <a:solidFill>
                  <a:srgbClr val="080808"/>
                </a:solidFill>
                <a:ea typeface="宋体" pitchFamily="2" charset="-122"/>
              </a:rPr>
              <a:t>点击添加文字</a:t>
            </a:r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 rot="10800000">
            <a:off x="6452817" y="2389174"/>
            <a:ext cx="2108200" cy="0"/>
          </a:xfrm>
          <a:prstGeom prst="line">
            <a:avLst/>
          </a:prstGeom>
          <a:noFill/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triangl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Rectangle 22"/>
          <p:cNvSpPr>
            <a:spLocks noChangeArrowheads="1"/>
          </p:cNvSpPr>
          <p:nvPr/>
        </p:nvSpPr>
        <p:spPr bwMode="auto">
          <a:xfrm>
            <a:off x="6012160" y="3795886"/>
            <a:ext cx="1858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080808"/>
                </a:solidFill>
                <a:ea typeface="宋体" pitchFamily="2" charset="-122"/>
              </a:rPr>
              <a:t> </a:t>
            </a:r>
            <a:r>
              <a:rPr lang="zh-CN" altLang="en-US" dirty="0">
                <a:solidFill>
                  <a:srgbClr val="080808"/>
                </a:solidFill>
                <a:ea typeface="宋体" pitchFamily="2" charset="-122"/>
              </a:rPr>
              <a:t>点击添加文字</a:t>
            </a:r>
          </a:p>
        </p:txBody>
      </p:sp>
      <p:sp>
        <p:nvSpPr>
          <p:cNvPr id="10" name="Line 11"/>
          <p:cNvSpPr>
            <a:spLocks noChangeShapeType="1"/>
          </p:cNvSpPr>
          <p:nvPr/>
        </p:nvSpPr>
        <p:spPr bwMode="auto">
          <a:xfrm rot="10800000">
            <a:off x="6236793" y="4206720"/>
            <a:ext cx="2108200" cy="0"/>
          </a:xfrm>
          <a:prstGeom prst="line">
            <a:avLst/>
          </a:prstGeom>
          <a:noFill/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triangl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 rot="10800000" flipH="1">
            <a:off x="362323" y="3019158"/>
            <a:ext cx="2088232" cy="2"/>
          </a:xfrm>
          <a:prstGeom prst="line">
            <a:avLst/>
          </a:prstGeom>
          <a:noFill/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triangl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Rectangle 22"/>
          <p:cNvSpPr>
            <a:spLocks noChangeArrowheads="1"/>
          </p:cNvSpPr>
          <p:nvPr/>
        </p:nvSpPr>
        <p:spPr bwMode="auto">
          <a:xfrm>
            <a:off x="827584" y="2603010"/>
            <a:ext cx="1858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080808"/>
                </a:solidFill>
                <a:ea typeface="宋体" pitchFamily="2" charset="-122"/>
              </a:rPr>
              <a:t> </a:t>
            </a:r>
            <a:r>
              <a:rPr lang="zh-CN" altLang="en-US" dirty="0">
                <a:solidFill>
                  <a:srgbClr val="080808"/>
                </a:solidFill>
                <a:ea typeface="宋体" pitchFamily="2" charset="-122"/>
              </a:rPr>
              <a:t>点击添加文字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878831" y="2309312"/>
            <a:ext cx="8290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>
                <a:latin typeface="+mj-ea"/>
                <a:ea typeface="+mj-ea"/>
              </a:rPr>
              <a:t>文本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60032" y="1800709"/>
            <a:ext cx="8290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>
                <a:latin typeface="+mj-ea"/>
                <a:ea typeface="+mj-ea"/>
              </a:rPr>
              <a:t>文本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436719" y="3685544"/>
            <a:ext cx="8290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>
                <a:latin typeface="+mj-ea"/>
                <a:ea typeface="+mj-ea"/>
              </a:rPr>
              <a:t>文本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504" y="4155926"/>
            <a:ext cx="2058496" cy="985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935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 animBg="1"/>
      <p:bldP spid="9" grpId="0"/>
      <p:bldP spid="10" grpId="0" animBg="1"/>
      <p:bldP spid="11" grpId="0" animBg="1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3" y="-9525"/>
            <a:ext cx="2058820" cy="1429147"/>
          </a:xfrm>
          <a:prstGeom prst="rect">
            <a:avLst/>
          </a:prstGeom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115616" y="406995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单击此处添加标题</a:t>
            </a:r>
          </a:p>
        </p:txBody>
      </p:sp>
      <p:pic>
        <p:nvPicPr>
          <p:cNvPr id="4" name="Picture 4" descr="E:\水墨图表素材\0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59847"/>
            <a:ext cx="2614559" cy="2492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6" descr="箭头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1948" y="2601227"/>
            <a:ext cx="457784" cy="47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479780" y="2503027"/>
            <a:ext cx="98448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文本</a:t>
            </a:r>
          </a:p>
        </p:txBody>
      </p:sp>
      <p:pic>
        <p:nvPicPr>
          <p:cNvPr id="7" name="Picture 4" descr="E:\水墨图表素材\0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8127" y="1559847"/>
            <a:ext cx="2614559" cy="2492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6" descr="箭头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8515" y="2601227"/>
            <a:ext cx="457784" cy="47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166347" y="2503027"/>
            <a:ext cx="98448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文本</a:t>
            </a:r>
          </a:p>
        </p:txBody>
      </p:sp>
      <p:pic>
        <p:nvPicPr>
          <p:cNvPr id="10" name="Picture 4" descr="E:\水墨图表素材\0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4431" y="1591651"/>
            <a:ext cx="2614559" cy="2492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902651" y="2534831"/>
            <a:ext cx="98448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文本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504" y="4155926"/>
            <a:ext cx="2058496" cy="985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770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3" y="-9525"/>
            <a:ext cx="2058820" cy="1429147"/>
          </a:xfrm>
          <a:prstGeom prst="rect">
            <a:avLst/>
          </a:prstGeom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115616" y="406995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单击此处添加标题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086506" y="986095"/>
            <a:ext cx="4893756" cy="1000411"/>
            <a:chOff x="1086506" y="986095"/>
            <a:chExt cx="4893756" cy="1000411"/>
          </a:xfrm>
        </p:grpSpPr>
        <p:sp>
          <p:nvSpPr>
            <p:cNvPr id="5" name="矩形 4"/>
            <p:cNvSpPr/>
            <p:nvPr/>
          </p:nvSpPr>
          <p:spPr>
            <a:xfrm>
              <a:off x="1095223" y="986095"/>
              <a:ext cx="2022997" cy="365168"/>
            </a:xfrm>
            <a:prstGeom prst="rect">
              <a:avLst/>
            </a:prstGeom>
          </p:spPr>
          <p:txBody>
            <a:bodyPr wrap="none" lIns="87316" tIns="43658" rIns="87316" bIns="43658">
              <a:spAutoFit/>
            </a:bodyPr>
            <a:lstStyle/>
            <a:p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149781" y="1399610"/>
              <a:ext cx="3578366" cy="0"/>
            </a:xfrm>
            <a:prstGeom prst="line">
              <a:avLst/>
            </a:prstGeom>
            <a:noFill/>
            <a:ln w="12700" cap="flat" cmpd="sng" algn="ctr">
              <a:solidFill>
                <a:schemeClr val="tx2">
                  <a:lumMod val="50000"/>
                </a:schemeClr>
              </a:solidFill>
              <a:prstDash val="dash"/>
              <a:headEnd type="none" w="med" len="med"/>
              <a:tailEnd type="none" w="med" len="med"/>
            </a:ln>
            <a:effectLst/>
          </p:spPr>
        </p:cxnSp>
        <p:sp>
          <p:nvSpPr>
            <p:cNvPr id="7" name="TextBox 6"/>
            <p:cNvSpPr txBox="1"/>
            <p:nvPr/>
          </p:nvSpPr>
          <p:spPr>
            <a:xfrm>
              <a:off x="1086506" y="1467450"/>
              <a:ext cx="4893756" cy="519056"/>
            </a:xfrm>
            <a:prstGeom prst="rect">
              <a:avLst/>
            </a:prstGeom>
            <a:noFill/>
          </p:spPr>
          <p:txBody>
            <a:bodyPr wrap="square" lIns="87316" tIns="43658" rIns="87316" bIns="43658" rtlCol="0">
              <a:spAutoFit/>
            </a:bodyPr>
            <a:lstStyle/>
            <a:p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单击此处添加文本，单击此处添加文本，单击此处添加文本，单击此处添加文本，单击此处添加文本。</a:t>
              </a: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548" y="1351263"/>
            <a:ext cx="7831852" cy="331470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17311833">
            <a:off x="5964345" y="2900668"/>
            <a:ext cx="26380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10" name="TextBox 9"/>
          <p:cNvSpPr txBox="1"/>
          <p:nvPr/>
        </p:nvSpPr>
        <p:spPr>
          <a:xfrm rot="18664040">
            <a:off x="1159049" y="3426554"/>
            <a:ext cx="675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1" name="TextBox 10"/>
          <p:cNvSpPr txBox="1"/>
          <p:nvPr/>
        </p:nvSpPr>
        <p:spPr>
          <a:xfrm rot="2345787">
            <a:off x="2236537" y="3391546"/>
            <a:ext cx="675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2" name="TextBox 11"/>
          <p:cNvSpPr txBox="1"/>
          <p:nvPr/>
        </p:nvSpPr>
        <p:spPr>
          <a:xfrm rot="2996113">
            <a:off x="4240600" y="3426554"/>
            <a:ext cx="675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3" name="TextBox 12"/>
          <p:cNvSpPr txBox="1"/>
          <p:nvPr/>
        </p:nvSpPr>
        <p:spPr>
          <a:xfrm rot="19490250">
            <a:off x="3248543" y="3337678"/>
            <a:ext cx="675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4" name="TextBox 13"/>
          <p:cNvSpPr txBox="1"/>
          <p:nvPr/>
        </p:nvSpPr>
        <p:spPr>
          <a:xfrm rot="19057922">
            <a:off x="5328283" y="3327275"/>
            <a:ext cx="675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5" name="TextBox 14"/>
          <p:cNvSpPr txBox="1"/>
          <p:nvPr/>
        </p:nvSpPr>
        <p:spPr>
          <a:xfrm rot="3783859">
            <a:off x="6148687" y="3442372"/>
            <a:ext cx="675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504" y="4155926"/>
            <a:ext cx="2058496" cy="985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655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3" y="-9525"/>
            <a:ext cx="2058820" cy="1429147"/>
          </a:xfrm>
          <a:prstGeom prst="rect">
            <a:avLst/>
          </a:prstGeom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115616" y="406995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单击此处添加标题</a:t>
            </a:r>
          </a:p>
        </p:txBody>
      </p:sp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1339552" y="1201316"/>
            <a:ext cx="6400800" cy="3352800"/>
            <a:chOff x="0" y="0"/>
            <a:chExt cx="4161" cy="2106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0" y="37"/>
              <a:ext cx="2770" cy="2069"/>
              <a:chOff x="0" y="0"/>
              <a:chExt cx="2770" cy="2069"/>
            </a:xfrm>
          </p:grpSpPr>
          <p:sp>
            <p:nvSpPr>
              <p:cNvPr id="37" name="Freeform 5"/>
              <p:cNvSpPr>
                <a:spLocks/>
              </p:cNvSpPr>
              <p:nvPr/>
            </p:nvSpPr>
            <p:spPr bwMode="auto">
              <a:xfrm>
                <a:off x="435" y="19"/>
                <a:ext cx="159" cy="63"/>
              </a:xfrm>
              <a:custGeom>
                <a:avLst/>
                <a:gdLst>
                  <a:gd name="T0" fmla="*/ 147 w 206"/>
                  <a:gd name="T1" fmla="*/ 5 h 85"/>
                  <a:gd name="T2" fmla="*/ 80 w 206"/>
                  <a:gd name="T3" fmla="*/ 7 h 85"/>
                  <a:gd name="T4" fmla="*/ 84 w 206"/>
                  <a:gd name="T5" fmla="*/ 19 h 85"/>
                  <a:gd name="T6" fmla="*/ 83 w 206"/>
                  <a:gd name="T7" fmla="*/ 24 h 85"/>
                  <a:gd name="T8" fmla="*/ 69 w 206"/>
                  <a:gd name="T9" fmla="*/ 20 h 85"/>
                  <a:gd name="T10" fmla="*/ 59 w 206"/>
                  <a:gd name="T11" fmla="*/ 14 h 85"/>
                  <a:gd name="T12" fmla="*/ 18 w 206"/>
                  <a:gd name="T13" fmla="*/ 20 h 85"/>
                  <a:gd name="T14" fmla="*/ 24 w 206"/>
                  <a:gd name="T15" fmla="*/ 36 h 85"/>
                  <a:gd name="T16" fmla="*/ 42 w 206"/>
                  <a:gd name="T17" fmla="*/ 39 h 85"/>
                  <a:gd name="T18" fmla="*/ 58 w 206"/>
                  <a:gd name="T19" fmla="*/ 54 h 85"/>
                  <a:gd name="T20" fmla="*/ 69 w 206"/>
                  <a:gd name="T21" fmla="*/ 63 h 85"/>
                  <a:gd name="T22" fmla="*/ 84 w 206"/>
                  <a:gd name="T23" fmla="*/ 50 h 85"/>
                  <a:gd name="T24" fmla="*/ 93 w 206"/>
                  <a:gd name="T25" fmla="*/ 44 h 85"/>
                  <a:gd name="T26" fmla="*/ 98 w 206"/>
                  <a:gd name="T27" fmla="*/ 35 h 85"/>
                  <a:gd name="T28" fmla="*/ 129 w 206"/>
                  <a:gd name="T29" fmla="*/ 26 h 85"/>
                  <a:gd name="T30" fmla="*/ 144 w 206"/>
                  <a:gd name="T31" fmla="*/ 23 h 85"/>
                  <a:gd name="T32" fmla="*/ 154 w 206"/>
                  <a:gd name="T33" fmla="*/ 20 h 85"/>
                  <a:gd name="T34" fmla="*/ 147 w 206"/>
                  <a:gd name="T35" fmla="*/ 5 h 8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06"/>
                  <a:gd name="T55" fmla="*/ 0 h 85"/>
                  <a:gd name="T56" fmla="*/ 206 w 206"/>
                  <a:gd name="T57" fmla="*/ 85 h 8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06" h="85">
                    <a:moveTo>
                      <a:pt x="191" y="7"/>
                    </a:moveTo>
                    <a:cubicBezTo>
                      <a:pt x="165" y="6"/>
                      <a:pt x="130" y="0"/>
                      <a:pt x="103" y="9"/>
                    </a:cubicBezTo>
                    <a:cubicBezTo>
                      <a:pt x="100" y="18"/>
                      <a:pt x="101" y="20"/>
                      <a:pt x="109" y="25"/>
                    </a:cubicBezTo>
                    <a:cubicBezTo>
                      <a:pt x="111" y="28"/>
                      <a:pt x="118" y="34"/>
                      <a:pt x="107" y="33"/>
                    </a:cubicBezTo>
                    <a:cubicBezTo>
                      <a:pt x="101" y="32"/>
                      <a:pt x="89" y="27"/>
                      <a:pt x="89" y="27"/>
                    </a:cubicBezTo>
                    <a:cubicBezTo>
                      <a:pt x="86" y="24"/>
                      <a:pt x="82" y="18"/>
                      <a:pt x="77" y="19"/>
                    </a:cubicBezTo>
                    <a:cubicBezTo>
                      <a:pt x="52" y="22"/>
                      <a:pt x="57" y="25"/>
                      <a:pt x="23" y="27"/>
                    </a:cubicBezTo>
                    <a:cubicBezTo>
                      <a:pt x="0" y="31"/>
                      <a:pt x="18" y="45"/>
                      <a:pt x="31" y="49"/>
                    </a:cubicBezTo>
                    <a:cubicBezTo>
                      <a:pt x="43" y="53"/>
                      <a:pt x="35" y="51"/>
                      <a:pt x="55" y="53"/>
                    </a:cubicBezTo>
                    <a:cubicBezTo>
                      <a:pt x="63" y="59"/>
                      <a:pt x="66" y="67"/>
                      <a:pt x="75" y="73"/>
                    </a:cubicBezTo>
                    <a:cubicBezTo>
                      <a:pt x="78" y="81"/>
                      <a:pt x="81" y="82"/>
                      <a:pt x="89" y="85"/>
                    </a:cubicBezTo>
                    <a:cubicBezTo>
                      <a:pt x="104" y="81"/>
                      <a:pt x="99" y="75"/>
                      <a:pt x="109" y="67"/>
                    </a:cubicBezTo>
                    <a:cubicBezTo>
                      <a:pt x="113" y="64"/>
                      <a:pt x="121" y="59"/>
                      <a:pt x="121" y="59"/>
                    </a:cubicBezTo>
                    <a:cubicBezTo>
                      <a:pt x="123" y="55"/>
                      <a:pt x="124" y="50"/>
                      <a:pt x="127" y="47"/>
                    </a:cubicBezTo>
                    <a:cubicBezTo>
                      <a:pt x="132" y="41"/>
                      <a:pt x="158" y="37"/>
                      <a:pt x="167" y="35"/>
                    </a:cubicBezTo>
                    <a:cubicBezTo>
                      <a:pt x="174" y="34"/>
                      <a:pt x="181" y="33"/>
                      <a:pt x="187" y="31"/>
                    </a:cubicBezTo>
                    <a:cubicBezTo>
                      <a:pt x="191" y="30"/>
                      <a:pt x="199" y="27"/>
                      <a:pt x="199" y="27"/>
                    </a:cubicBezTo>
                    <a:cubicBezTo>
                      <a:pt x="206" y="16"/>
                      <a:pt x="199" y="15"/>
                      <a:pt x="191" y="7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" name="Freeform 6"/>
              <p:cNvSpPr>
                <a:spLocks/>
              </p:cNvSpPr>
              <p:nvPr/>
            </p:nvSpPr>
            <p:spPr bwMode="auto">
              <a:xfrm>
                <a:off x="535" y="52"/>
                <a:ext cx="49" cy="21"/>
              </a:xfrm>
              <a:custGeom>
                <a:avLst/>
                <a:gdLst>
                  <a:gd name="T0" fmla="*/ 28 w 64"/>
                  <a:gd name="T1" fmla="*/ 5 h 28"/>
                  <a:gd name="T2" fmla="*/ 6 w 64"/>
                  <a:gd name="T3" fmla="*/ 3 h 28"/>
                  <a:gd name="T4" fmla="*/ 18 w 64"/>
                  <a:gd name="T5" fmla="*/ 21 h 28"/>
                  <a:gd name="T6" fmla="*/ 41 w 64"/>
                  <a:gd name="T7" fmla="*/ 11 h 28"/>
                  <a:gd name="T8" fmla="*/ 28 w 64"/>
                  <a:gd name="T9" fmla="*/ 5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28"/>
                  <a:gd name="T17" fmla="*/ 64 w 64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28">
                    <a:moveTo>
                      <a:pt x="36" y="6"/>
                    </a:moveTo>
                    <a:cubicBezTo>
                      <a:pt x="32" y="18"/>
                      <a:pt x="19" y="0"/>
                      <a:pt x="8" y="4"/>
                    </a:cubicBezTo>
                    <a:cubicBezTo>
                      <a:pt x="0" y="16"/>
                      <a:pt x="14" y="27"/>
                      <a:pt x="24" y="28"/>
                    </a:cubicBezTo>
                    <a:cubicBezTo>
                      <a:pt x="30" y="27"/>
                      <a:pt x="48" y="16"/>
                      <a:pt x="54" y="14"/>
                    </a:cubicBezTo>
                    <a:cubicBezTo>
                      <a:pt x="64" y="10"/>
                      <a:pt x="36" y="9"/>
                      <a:pt x="36" y="6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" name="Freeform 7"/>
              <p:cNvSpPr>
                <a:spLocks/>
              </p:cNvSpPr>
              <p:nvPr/>
            </p:nvSpPr>
            <p:spPr bwMode="auto">
              <a:xfrm>
                <a:off x="235" y="323"/>
                <a:ext cx="112" cy="131"/>
              </a:xfrm>
              <a:custGeom>
                <a:avLst/>
                <a:gdLst>
                  <a:gd name="T0" fmla="*/ 18 w 146"/>
                  <a:gd name="T1" fmla="*/ 14 h 176"/>
                  <a:gd name="T2" fmla="*/ 0 w 146"/>
                  <a:gd name="T3" fmla="*/ 19 h 176"/>
                  <a:gd name="T4" fmla="*/ 11 w 146"/>
                  <a:gd name="T5" fmla="*/ 32 h 176"/>
                  <a:gd name="T6" fmla="*/ 26 w 146"/>
                  <a:gd name="T7" fmla="*/ 65 h 176"/>
                  <a:gd name="T8" fmla="*/ 40 w 146"/>
                  <a:gd name="T9" fmla="*/ 68 h 176"/>
                  <a:gd name="T10" fmla="*/ 38 w 146"/>
                  <a:gd name="T11" fmla="*/ 80 h 176"/>
                  <a:gd name="T12" fmla="*/ 21 w 146"/>
                  <a:gd name="T13" fmla="*/ 84 h 176"/>
                  <a:gd name="T14" fmla="*/ 12 w 146"/>
                  <a:gd name="T15" fmla="*/ 98 h 176"/>
                  <a:gd name="T16" fmla="*/ 14 w 146"/>
                  <a:gd name="T17" fmla="*/ 102 h 176"/>
                  <a:gd name="T18" fmla="*/ 23 w 146"/>
                  <a:gd name="T19" fmla="*/ 105 h 176"/>
                  <a:gd name="T20" fmla="*/ 14 w 146"/>
                  <a:gd name="T21" fmla="*/ 126 h 176"/>
                  <a:gd name="T22" fmla="*/ 15 w 146"/>
                  <a:gd name="T23" fmla="*/ 130 h 176"/>
                  <a:gd name="T24" fmla="*/ 26 w 146"/>
                  <a:gd name="T25" fmla="*/ 127 h 176"/>
                  <a:gd name="T26" fmla="*/ 44 w 146"/>
                  <a:gd name="T27" fmla="*/ 126 h 176"/>
                  <a:gd name="T28" fmla="*/ 71 w 146"/>
                  <a:gd name="T29" fmla="*/ 127 h 176"/>
                  <a:gd name="T30" fmla="*/ 84 w 146"/>
                  <a:gd name="T31" fmla="*/ 126 h 176"/>
                  <a:gd name="T32" fmla="*/ 94 w 146"/>
                  <a:gd name="T33" fmla="*/ 123 h 176"/>
                  <a:gd name="T34" fmla="*/ 98 w 146"/>
                  <a:gd name="T35" fmla="*/ 105 h 176"/>
                  <a:gd name="T36" fmla="*/ 112 w 146"/>
                  <a:gd name="T37" fmla="*/ 99 h 176"/>
                  <a:gd name="T38" fmla="*/ 84 w 146"/>
                  <a:gd name="T39" fmla="*/ 81 h 176"/>
                  <a:gd name="T40" fmla="*/ 68 w 146"/>
                  <a:gd name="T41" fmla="*/ 62 h 176"/>
                  <a:gd name="T42" fmla="*/ 63 w 146"/>
                  <a:gd name="T43" fmla="*/ 51 h 176"/>
                  <a:gd name="T44" fmla="*/ 49 w 146"/>
                  <a:gd name="T45" fmla="*/ 45 h 176"/>
                  <a:gd name="T46" fmla="*/ 66 w 146"/>
                  <a:gd name="T47" fmla="*/ 33 h 176"/>
                  <a:gd name="T48" fmla="*/ 49 w 146"/>
                  <a:gd name="T49" fmla="*/ 23 h 176"/>
                  <a:gd name="T50" fmla="*/ 54 w 146"/>
                  <a:gd name="T51" fmla="*/ 10 h 176"/>
                  <a:gd name="T52" fmla="*/ 35 w 146"/>
                  <a:gd name="T53" fmla="*/ 1 h 176"/>
                  <a:gd name="T54" fmla="*/ 23 w 146"/>
                  <a:gd name="T55" fmla="*/ 7 h 176"/>
                  <a:gd name="T56" fmla="*/ 18 w 146"/>
                  <a:gd name="T57" fmla="*/ 14 h 17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6"/>
                  <a:gd name="T88" fmla="*/ 0 h 176"/>
                  <a:gd name="T89" fmla="*/ 146 w 146"/>
                  <a:gd name="T90" fmla="*/ 176 h 17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6" h="176">
                    <a:moveTo>
                      <a:pt x="24" y="19"/>
                    </a:moveTo>
                    <a:cubicBezTo>
                      <a:pt x="13" y="23"/>
                      <a:pt x="7" y="15"/>
                      <a:pt x="0" y="25"/>
                    </a:cubicBezTo>
                    <a:cubicBezTo>
                      <a:pt x="2" y="32"/>
                      <a:pt x="14" y="43"/>
                      <a:pt x="14" y="43"/>
                    </a:cubicBezTo>
                    <a:cubicBezTo>
                      <a:pt x="19" y="58"/>
                      <a:pt x="20" y="78"/>
                      <a:pt x="34" y="87"/>
                    </a:cubicBezTo>
                    <a:cubicBezTo>
                      <a:pt x="42" y="84"/>
                      <a:pt x="45" y="86"/>
                      <a:pt x="52" y="91"/>
                    </a:cubicBezTo>
                    <a:cubicBezTo>
                      <a:pt x="57" y="105"/>
                      <a:pt x="60" y="101"/>
                      <a:pt x="50" y="107"/>
                    </a:cubicBezTo>
                    <a:cubicBezTo>
                      <a:pt x="38" y="105"/>
                      <a:pt x="32" y="101"/>
                      <a:pt x="28" y="113"/>
                    </a:cubicBezTo>
                    <a:cubicBezTo>
                      <a:pt x="32" y="129"/>
                      <a:pt x="33" y="128"/>
                      <a:pt x="16" y="131"/>
                    </a:cubicBezTo>
                    <a:cubicBezTo>
                      <a:pt x="17" y="133"/>
                      <a:pt x="16" y="136"/>
                      <a:pt x="18" y="137"/>
                    </a:cubicBezTo>
                    <a:cubicBezTo>
                      <a:pt x="21" y="139"/>
                      <a:pt x="30" y="141"/>
                      <a:pt x="30" y="141"/>
                    </a:cubicBezTo>
                    <a:cubicBezTo>
                      <a:pt x="28" y="152"/>
                      <a:pt x="21" y="159"/>
                      <a:pt x="18" y="169"/>
                    </a:cubicBezTo>
                    <a:cubicBezTo>
                      <a:pt x="19" y="171"/>
                      <a:pt x="18" y="174"/>
                      <a:pt x="20" y="175"/>
                    </a:cubicBezTo>
                    <a:cubicBezTo>
                      <a:pt x="22" y="176"/>
                      <a:pt x="32" y="171"/>
                      <a:pt x="34" y="171"/>
                    </a:cubicBezTo>
                    <a:cubicBezTo>
                      <a:pt x="42" y="170"/>
                      <a:pt x="50" y="170"/>
                      <a:pt x="58" y="169"/>
                    </a:cubicBezTo>
                    <a:cubicBezTo>
                      <a:pt x="70" y="167"/>
                      <a:pt x="80" y="167"/>
                      <a:pt x="92" y="171"/>
                    </a:cubicBezTo>
                    <a:cubicBezTo>
                      <a:pt x="98" y="170"/>
                      <a:pt x="104" y="170"/>
                      <a:pt x="110" y="169"/>
                    </a:cubicBezTo>
                    <a:cubicBezTo>
                      <a:pt x="114" y="168"/>
                      <a:pt x="122" y="165"/>
                      <a:pt x="122" y="165"/>
                    </a:cubicBezTo>
                    <a:cubicBezTo>
                      <a:pt x="124" y="158"/>
                      <a:pt x="123" y="147"/>
                      <a:pt x="128" y="141"/>
                    </a:cubicBezTo>
                    <a:cubicBezTo>
                      <a:pt x="132" y="136"/>
                      <a:pt x="146" y="133"/>
                      <a:pt x="146" y="133"/>
                    </a:cubicBezTo>
                    <a:cubicBezTo>
                      <a:pt x="142" y="105"/>
                      <a:pt x="143" y="111"/>
                      <a:pt x="110" y="109"/>
                    </a:cubicBezTo>
                    <a:cubicBezTo>
                      <a:pt x="102" y="97"/>
                      <a:pt x="103" y="88"/>
                      <a:pt x="88" y="83"/>
                    </a:cubicBezTo>
                    <a:cubicBezTo>
                      <a:pt x="85" y="79"/>
                      <a:pt x="86" y="72"/>
                      <a:pt x="82" y="69"/>
                    </a:cubicBezTo>
                    <a:cubicBezTo>
                      <a:pt x="77" y="65"/>
                      <a:pt x="69" y="65"/>
                      <a:pt x="64" y="61"/>
                    </a:cubicBezTo>
                    <a:cubicBezTo>
                      <a:pt x="52" y="43"/>
                      <a:pt x="67" y="47"/>
                      <a:pt x="86" y="45"/>
                    </a:cubicBezTo>
                    <a:cubicBezTo>
                      <a:pt x="93" y="25"/>
                      <a:pt x="83" y="29"/>
                      <a:pt x="64" y="31"/>
                    </a:cubicBezTo>
                    <a:cubicBezTo>
                      <a:pt x="62" y="25"/>
                      <a:pt x="70" y="13"/>
                      <a:pt x="70" y="13"/>
                    </a:cubicBezTo>
                    <a:cubicBezTo>
                      <a:pt x="64" y="4"/>
                      <a:pt x="56" y="3"/>
                      <a:pt x="46" y="1"/>
                    </a:cubicBezTo>
                    <a:cubicBezTo>
                      <a:pt x="35" y="3"/>
                      <a:pt x="34" y="0"/>
                      <a:pt x="30" y="9"/>
                    </a:cubicBezTo>
                    <a:cubicBezTo>
                      <a:pt x="25" y="21"/>
                      <a:pt x="29" y="24"/>
                      <a:pt x="24" y="19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" name="Freeform 8"/>
              <p:cNvSpPr>
                <a:spLocks/>
              </p:cNvSpPr>
              <p:nvPr/>
            </p:nvSpPr>
            <p:spPr bwMode="auto">
              <a:xfrm>
                <a:off x="180" y="370"/>
                <a:ext cx="71" cy="68"/>
              </a:xfrm>
              <a:custGeom>
                <a:avLst/>
                <a:gdLst>
                  <a:gd name="T0" fmla="*/ 45 w 92"/>
                  <a:gd name="T1" fmla="*/ 4 h 92"/>
                  <a:gd name="T2" fmla="*/ 63 w 92"/>
                  <a:gd name="T3" fmla="*/ 6 h 92"/>
                  <a:gd name="T4" fmla="*/ 71 w 92"/>
                  <a:gd name="T5" fmla="*/ 19 h 92"/>
                  <a:gd name="T6" fmla="*/ 60 w 92"/>
                  <a:gd name="T7" fmla="*/ 35 h 92"/>
                  <a:gd name="T8" fmla="*/ 36 w 92"/>
                  <a:gd name="T9" fmla="*/ 56 h 92"/>
                  <a:gd name="T10" fmla="*/ 14 w 92"/>
                  <a:gd name="T11" fmla="*/ 68 h 92"/>
                  <a:gd name="T12" fmla="*/ 6 w 92"/>
                  <a:gd name="T13" fmla="*/ 53 h 92"/>
                  <a:gd name="T14" fmla="*/ 15 w 92"/>
                  <a:gd name="T15" fmla="*/ 47 h 92"/>
                  <a:gd name="T16" fmla="*/ 11 w 92"/>
                  <a:gd name="T17" fmla="*/ 34 h 92"/>
                  <a:gd name="T18" fmla="*/ 31 w 92"/>
                  <a:gd name="T19" fmla="*/ 21 h 92"/>
                  <a:gd name="T20" fmla="*/ 45 w 92"/>
                  <a:gd name="T21" fmla="*/ 4 h 9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2"/>
                  <a:gd name="T34" fmla="*/ 0 h 92"/>
                  <a:gd name="T35" fmla="*/ 92 w 92"/>
                  <a:gd name="T36" fmla="*/ 92 h 9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2" h="92">
                    <a:moveTo>
                      <a:pt x="58" y="6"/>
                    </a:moveTo>
                    <a:cubicBezTo>
                      <a:pt x="67" y="0"/>
                      <a:pt x="73" y="2"/>
                      <a:pt x="82" y="8"/>
                    </a:cubicBezTo>
                    <a:cubicBezTo>
                      <a:pt x="91" y="22"/>
                      <a:pt x="88" y="15"/>
                      <a:pt x="92" y="26"/>
                    </a:cubicBezTo>
                    <a:cubicBezTo>
                      <a:pt x="89" y="36"/>
                      <a:pt x="82" y="37"/>
                      <a:pt x="78" y="48"/>
                    </a:cubicBezTo>
                    <a:cubicBezTo>
                      <a:pt x="85" y="69"/>
                      <a:pt x="60" y="71"/>
                      <a:pt x="46" y="76"/>
                    </a:cubicBezTo>
                    <a:cubicBezTo>
                      <a:pt x="40" y="86"/>
                      <a:pt x="28" y="86"/>
                      <a:pt x="18" y="92"/>
                    </a:cubicBezTo>
                    <a:cubicBezTo>
                      <a:pt x="9" y="90"/>
                      <a:pt x="0" y="84"/>
                      <a:pt x="8" y="72"/>
                    </a:cubicBezTo>
                    <a:cubicBezTo>
                      <a:pt x="11" y="68"/>
                      <a:pt x="20" y="64"/>
                      <a:pt x="20" y="64"/>
                    </a:cubicBezTo>
                    <a:cubicBezTo>
                      <a:pt x="23" y="55"/>
                      <a:pt x="21" y="53"/>
                      <a:pt x="14" y="46"/>
                    </a:cubicBezTo>
                    <a:cubicBezTo>
                      <a:pt x="18" y="30"/>
                      <a:pt x="28" y="36"/>
                      <a:pt x="40" y="28"/>
                    </a:cubicBezTo>
                    <a:cubicBezTo>
                      <a:pt x="56" y="17"/>
                      <a:pt x="50" y="24"/>
                      <a:pt x="58" y="6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" name="Freeform 9"/>
              <p:cNvSpPr>
                <a:spLocks/>
              </p:cNvSpPr>
              <p:nvPr/>
            </p:nvSpPr>
            <p:spPr bwMode="auto">
              <a:xfrm>
                <a:off x="1875" y="1502"/>
                <a:ext cx="486" cy="493"/>
              </a:xfrm>
              <a:custGeom>
                <a:avLst/>
                <a:gdLst>
                  <a:gd name="T0" fmla="*/ 163 w 633"/>
                  <a:gd name="T1" fmla="*/ 8 h 660"/>
                  <a:gd name="T2" fmla="*/ 135 w 633"/>
                  <a:gd name="T3" fmla="*/ 14 h 660"/>
                  <a:gd name="T4" fmla="*/ 111 w 633"/>
                  <a:gd name="T5" fmla="*/ 38 h 660"/>
                  <a:gd name="T6" fmla="*/ 80 w 633"/>
                  <a:gd name="T7" fmla="*/ 44 h 660"/>
                  <a:gd name="T8" fmla="*/ 64 w 633"/>
                  <a:gd name="T9" fmla="*/ 56 h 660"/>
                  <a:gd name="T10" fmla="*/ 52 w 633"/>
                  <a:gd name="T11" fmla="*/ 86 h 660"/>
                  <a:gd name="T12" fmla="*/ 28 w 633"/>
                  <a:gd name="T13" fmla="*/ 125 h 660"/>
                  <a:gd name="T14" fmla="*/ 0 w 633"/>
                  <a:gd name="T15" fmla="*/ 134 h 660"/>
                  <a:gd name="T16" fmla="*/ 55 w 633"/>
                  <a:gd name="T17" fmla="*/ 241 h 660"/>
                  <a:gd name="T18" fmla="*/ 92 w 633"/>
                  <a:gd name="T19" fmla="*/ 319 h 660"/>
                  <a:gd name="T20" fmla="*/ 111 w 633"/>
                  <a:gd name="T21" fmla="*/ 331 h 660"/>
                  <a:gd name="T22" fmla="*/ 129 w 633"/>
                  <a:gd name="T23" fmla="*/ 337 h 660"/>
                  <a:gd name="T24" fmla="*/ 175 w 633"/>
                  <a:gd name="T25" fmla="*/ 322 h 660"/>
                  <a:gd name="T26" fmla="*/ 193 w 633"/>
                  <a:gd name="T27" fmla="*/ 316 h 660"/>
                  <a:gd name="T28" fmla="*/ 230 w 633"/>
                  <a:gd name="T29" fmla="*/ 337 h 660"/>
                  <a:gd name="T30" fmla="*/ 249 w 633"/>
                  <a:gd name="T31" fmla="*/ 394 h 660"/>
                  <a:gd name="T32" fmla="*/ 258 w 633"/>
                  <a:gd name="T33" fmla="*/ 391 h 660"/>
                  <a:gd name="T34" fmla="*/ 264 w 633"/>
                  <a:gd name="T35" fmla="*/ 382 h 660"/>
                  <a:gd name="T36" fmla="*/ 283 w 633"/>
                  <a:gd name="T37" fmla="*/ 409 h 660"/>
                  <a:gd name="T38" fmla="*/ 310 w 633"/>
                  <a:gd name="T39" fmla="*/ 427 h 660"/>
                  <a:gd name="T40" fmla="*/ 335 w 633"/>
                  <a:gd name="T41" fmla="*/ 450 h 660"/>
                  <a:gd name="T42" fmla="*/ 341 w 633"/>
                  <a:gd name="T43" fmla="*/ 459 h 660"/>
                  <a:gd name="T44" fmla="*/ 350 w 633"/>
                  <a:gd name="T45" fmla="*/ 465 h 660"/>
                  <a:gd name="T46" fmla="*/ 372 w 633"/>
                  <a:gd name="T47" fmla="*/ 489 h 660"/>
                  <a:gd name="T48" fmla="*/ 378 w 633"/>
                  <a:gd name="T49" fmla="*/ 471 h 660"/>
                  <a:gd name="T50" fmla="*/ 415 w 633"/>
                  <a:gd name="T51" fmla="*/ 492 h 660"/>
                  <a:gd name="T52" fmla="*/ 451 w 633"/>
                  <a:gd name="T53" fmla="*/ 489 h 660"/>
                  <a:gd name="T54" fmla="*/ 473 w 633"/>
                  <a:gd name="T55" fmla="*/ 397 h 660"/>
                  <a:gd name="T56" fmla="*/ 485 w 633"/>
                  <a:gd name="T57" fmla="*/ 346 h 660"/>
                  <a:gd name="T58" fmla="*/ 476 w 633"/>
                  <a:gd name="T59" fmla="*/ 274 h 660"/>
                  <a:gd name="T60" fmla="*/ 412 w 633"/>
                  <a:gd name="T61" fmla="*/ 202 h 660"/>
                  <a:gd name="T62" fmla="*/ 405 w 633"/>
                  <a:gd name="T63" fmla="*/ 176 h 660"/>
                  <a:gd name="T64" fmla="*/ 353 w 633"/>
                  <a:gd name="T65" fmla="*/ 134 h 660"/>
                  <a:gd name="T66" fmla="*/ 362 w 633"/>
                  <a:gd name="T67" fmla="*/ 116 h 660"/>
                  <a:gd name="T68" fmla="*/ 350 w 633"/>
                  <a:gd name="T69" fmla="*/ 98 h 660"/>
                  <a:gd name="T70" fmla="*/ 319 w 633"/>
                  <a:gd name="T71" fmla="*/ 59 h 660"/>
                  <a:gd name="T72" fmla="*/ 301 w 633"/>
                  <a:gd name="T73" fmla="*/ 23 h 660"/>
                  <a:gd name="T74" fmla="*/ 298 w 633"/>
                  <a:gd name="T75" fmla="*/ 14 h 660"/>
                  <a:gd name="T76" fmla="*/ 279 w 633"/>
                  <a:gd name="T77" fmla="*/ 113 h 660"/>
                  <a:gd name="T78" fmla="*/ 249 w 633"/>
                  <a:gd name="T79" fmla="*/ 86 h 660"/>
                  <a:gd name="T80" fmla="*/ 224 w 633"/>
                  <a:gd name="T81" fmla="*/ 83 h 660"/>
                  <a:gd name="T82" fmla="*/ 209 w 633"/>
                  <a:gd name="T83" fmla="*/ 65 h 660"/>
                  <a:gd name="T84" fmla="*/ 203 w 633"/>
                  <a:gd name="T85" fmla="*/ 47 h 660"/>
                  <a:gd name="T86" fmla="*/ 212 w 633"/>
                  <a:gd name="T87" fmla="*/ 41 h 660"/>
                  <a:gd name="T88" fmla="*/ 184 w 633"/>
                  <a:gd name="T89" fmla="*/ 14 h 660"/>
                  <a:gd name="T90" fmla="*/ 166 w 633"/>
                  <a:gd name="T91" fmla="*/ 8 h 660"/>
                  <a:gd name="T92" fmla="*/ 157 w 633"/>
                  <a:gd name="T93" fmla="*/ 5 h 660"/>
                  <a:gd name="T94" fmla="*/ 163 w 633"/>
                  <a:gd name="T95" fmla="*/ 8 h 66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33"/>
                  <a:gd name="T145" fmla="*/ 0 h 660"/>
                  <a:gd name="T146" fmla="*/ 633 w 633"/>
                  <a:gd name="T147" fmla="*/ 660 h 660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633" h="660">
                    <a:moveTo>
                      <a:pt x="212" y="11"/>
                    </a:moveTo>
                    <a:cubicBezTo>
                      <a:pt x="195" y="0"/>
                      <a:pt x="187" y="2"/>
                      <a:pt x="176" y="19"/>
                    </a:cubicBezTo>
                    <a:cubicBezTo>
                      <a:pt x="171" y="61"/>
                      <a:pt x="181" y="88"/>
                      <a:pt x="144" y="51"/>
                    </a:cubicBezTo>
                    <a:cubicBezTo>
                      <a:pt x="131" y="53"/>
                      <a:pt x="115" y="51"/>
                      <a:pt x="104" y="59"/>
                    </a:cubicBezTo>
                    <a:cubicBezTo>
                      <a:pt x="78" y="80"/>
                      <a:pt x="114" y="65"/>
                      <a:pt x="84" y="75"/>
                    </a:cubicBezTo>
                    <a:cubicBezTo>
                      <a:pt x="78" y="94"/>
                      <a:pt x="92" y="107"/>
                      <a:pt x="68" y="115"/>
                    </a:cubicBezTo>
                    <a:cubicBezTo>
                      <a:pt x="55" y="135"/>
                      <a:pt x="59" y="159"/>
                      <a:pt x="36" y="167"/>
                    </a:cubicBezTo>
                    <a:cubicBezTo>
                      <a:pt x="16" y="163"/>
                      <a:pt x="7" y="158"/>
                      <a:pt x="0" y="179"/>
                    </a:cubicBezTo>
                    <a:cubicBezTo>
                      <a:pt x="9" y="232"/>
                      <a:pt x="43" y="279"/>
                      <a:pt x="72" y="323"/>
                    </a:cubicBezTo>
                    <a:cubicBezTo>
                      <a:pt x="82" y="371"/>
                      <a:pt x="85" y="392"/>
                      <a:pt x="120" y="427"/>
                    </a:cubicBezTo>
                    <a:cubicBezTo>
                      <a:pt x="127" y="434"/>
                      <a:pt x="136" y="438"/>
                      <a:pt x="144" y="443"/>
                    </a:cubicBezTo>
                    <a:cubicBezTo>
                      <a:pt x="151" y="448"/>
                      <a:pt x="168" y="451"/>
                      <a:pt x="168" y="451"/>
                    </a:cubicBezTo>
                    <a:cubicBezTo>
                      <a:pt x="188" y="444"/>
                      <a:pt x="208" y="438"/>
                      <a:pt x="228" y="431"/>
                    </a:cubicBezTo>
                    <a:cubicBezTo>
                      <a:pt x="236" y="428"/>
                      <a:pt x="252" y="423"/>
                      <a:pt x="252" y="423"/>
                    </a:cubicBezTo>
                    <a:cubicBezTo>
                      <a:pt x="271" y="429"/>
                      <a:pt x="281" y="445"/>
                      <a:pt x="300" y="451"/>
                    </a:cubicBezTo>
                    <a:cubicBezTo>
                      <a:pt x="320" y="471"/>
                      <a:pt x="315" y="500"/>
                      <a:pt x="324" y="527"/>
                    </a:cubicBezTo>
                    <a:cubicBezTo>
                      <a:pt x="328" y="526"/>
                      <a:pt x="333" y="526"/>
                      <a:pt x="336" y="523"/>
                    </a:cubicBezTo>
                    <a:cubicBezTo>
                      <a:pt x="340" y="520"/>
                      <a:pt x="339" y="511"/>
                      <a:pt x="344" y="511"/>
                    </a:cubicBezTo>
                    <a:cubicBezTo>
                      <a:pt x="358" y="511"/>
                      <a:pt x="362" y="541"/>
                      <a:pt x="368" y="547"/>
                    </a:cubicBezTo>
                    <a:cubicBezTo>
                      <a:pt x="378" y="557"/>
                      <a:pt x="392" y="563"/>
                      <a:pt x="404" y="571"/>
                    </a:cubicBezTo>
                    <a:cubicBezTo>
                      <a:pt x="418" y="580"/>
                      <a:pt x="422" y="594"/>
                      <a:pt x="436" y="603"/>
                    </a:cubicBezTo>
                    <a:cubicBezTo>
                      <a:pt x="439" y="607"/>
                      <a:pt x="441" y="612"/>
                      <a:pt x="444" y="615"/>
                    </a:cubicBezTo>
                    <a:cubicBezTo>
                      <a:pt x="447" y="618"/>
                      <a:pt x="453" y="619"/>
                      <a:pt x="456" y="623"/>
                    </a:cubicBezTo>
                    <a:cubicBezTo>
                      <a:pt x="489" y="660"/>
                      <a:pt x="457" y="637"/>
                      <a:pt x="484" y="655"/>
                    </a:cubicBezTo>
                    <a:cubicBezTo>
                      <a:pt x="487" y="647"/>
                      <a:pt x="485" y="626"/>
                      <a:pt x="492" y="631"/>
                    </a:cubicBezTo>
                    <a:cubicBezTo>
                      <a:pt x="509" y="642"/>
                      <a:pt x="522" y="653"/>
                      <a:pt x="540" y="659"/>
                    </a:cubicBezTo>
                    <a:cubicBezTo>
                      <a:pt x="557" y="642"/>
                      <a:pt x="567" y="648"/>
                      <a:pt x="588" y="655"/>
                    </a:cubicBezTo>
                    <a:cubicBezTo>
                      <a:pt x="611" y="621"/>
                      <a:pt x="573" y="560"/>
                      <a:pt x="616" y="531"/>
                    </a:cubicBezTo>
                    <a:cubicBezTo>
                      <a:pt x="632" y="507"/>
                      <a:pt x="629" y="496"/>
                      <a:pt x="632" y="463"/>
                    </a:cubicBezTo>
                    <a:cubicBezTo>
                      <a:pt x="630" y="440"/>
                      <a:pt x="633" y="390"/>
                      <a:pt x="620" y="367"/>
                    </a:cubicBezTo>
                    <a:cubicBezTo>
                      <a:pt x="600" y="332"/>
                      <a:pt x="565" y="300"/>
                      <a:pt x="536" y="271"/>
                    </a:cubicBezTo>
                    <a:cubicBezTo>
                      <a:pt x="532" y="259"/>
                      <a:pt x="532" y="247"/>
                      <a:pt x="528" y="235"/>
                    </a:cubicBezTo>
                    <a:cubicBezTo>
                      <a:pt x="525" y="225"/>
                      <a:pt x="474" y="188"/>
                      <a:pt x="460" y="179"/>
                    </a:cubicBezTo>
                    <a:cubicBezTo>
                      <a:pt x="463" y="171"/>
                      <a:pt x="471" y="164"/>
                      <a:pt x="472" y="155"/>
                    </a:cubicBezTo>
                    <a:cubicBezTo>
                      <a:pt x="474" y="144"/>
                      <a:pt x="461" y="137"/>
                      <a:pt x="456" y="131"/>
                    </a:cubicBezTo>
                    <a:cubicBezTo>
                      <a:pt x="435" y="106"/>
                      <a:pt x="451" y="88"/>
                      <a:pt x="416" y="79"/>
                    </a:cubicBezTo>
                    <a:cubicBezTo>
                      <a:pt x="395" y="48"/>
                      <a:pt x="403" y="64"/>
                      <a:pt x="392" y="31"/>
                    </a:cubicBezTo>
                    <a:cubicBezTo>
                      <a:pt x="391" y="27"/>
                      <a:pt x="388" y="19"/>
                      <a:pt x="388" y="19"/>
                    </a:cubicBezTo>
                    <a:cubicBezTo>
                      <a:pt x="362" y="58"/>
                      <a:pt x="379" y="107"/>
                      <a:pt x="364" y="151"/>
                    </a:cubicBezTo>
                    <a:cubicBezTo>
                      <a:pt x="344" y="144"/>
                      <a:pt x="344" y="120"/>
                      <a:pt x="324" y="115"/>
                    </a:cubicBezTo>
                    <a:cubicBezTo>
                      <a:pt x="314" y="112"/>
                      <a:pt x="303" y="112"/>
                      <a:pt x="292" y="111"/>
                    </a:cubicBezTo>
                    <a:cubicBezTo>
                      <a:pt x="284" y="103"/>
                      <a:pt x="276" y="97"/>
                      <a:pt x="272" y="87"/>
                    </a:cubicBezTo>
                    <a:cubicBezTo>
                      <a:pt x="269" y="79"/>
                      <a:pt x="264" y="63"/>
                      <a:pt x="264" y="63"/>
                    </a:cubicBezTo>
                    <a:cubicBezTo>
                      <a:pt x="268" y="60"/>
                      <a:pt x="273" y="58"/>
                      <a:pt x="276" y="55"/>
                    </a:cubicBezTo>
                    <a:cubicBezTo>
                      <a:pt x="300" y="31"/>
                      <a:pt x="256" y="24"/>
                      <a:pt x="240" y="19"/>
                    </a:cubicBezTo>
                    <a:cubicBezTo>
                      <a:pt x="232" y="16"/>
                      <a:pt x="224" y="14"/>
                      <a:pt x="216" y="11"/>
                    </a:cubicBezTo>
                    <a:cubicBezTo>
                      <a:pt x="212" y="10"/>
                      <a:pt x="200" y="5"/>
                      <a:pt x="204" y="7"/>
                    </a:cubicBezTo>
                    <a:cubicBezTo>
                      <a:pt x="207" y="8"/>
                      <a:pt x="209" y="10"/>
                      <a:pt x="212" y="11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" name="Freeform 10"/>
              <p:cNvSpPr>
                <a:spLocks/>
              </p:cNvSpPr>
              <p:nvPr/>
            </p:nvSpPr>
            <p:spPr bwMode="auto">
              <a:xfrm>
                <a:off x="2026" y="1242"/>
                <a:ext cx="327" cy="209"/>
              </a:xfrm>
              <a:custGeom>
                <a:avLst/>
                <a:gdLst>
                  <a:gd name="T0" fmla="*/ 64 w 426"/>
                  <a:gd name="T1" fmla="*/ 45 h 280"/>
                  <a:gd name="T2" fmla="*/ 52 w 426"/>
                  <a:gd name="T3" fmla="*/ 27 h 280"/>
                  <a:gd name="T4" fmla="*/ 49 w 426"/>
                  <a:gd name="T5" fmla="*/ 12 h 280"/>
                  <a:gd name="T6" fmla="*/ 40 w 426"/>
                  <a:gd name="T7" fmla="*/ 9 h 280"/>
                  <a:gd name="T8" fmla="*/ 12 w 426"/>
                  <a:gd name="T9" fmla="*/ 12 h 280"/>
                  <a:gd name="T10" fmla="*/ 34 w 426"/>
                  <a:gd name="T11" fmla="*/ 30 h 280"/>
                  <a:gd name="T12" fmla="*/ 37 w 426"/>
                  <a:gd name="T13" fmla="*/ 39 h 280"/>
                  <a:gd name="T14" fmla="*/ 18 w 426"/>
                  <a:gd name="T15" fmla="*/ 51 h 280"/>
                  <a:gd name="T16" fmla="*/ 68 w 426"/>
                  <a:gd name="T17" fmla="*/ 69 h 280"/>
                  <a:gd name="T18" fmla="*/ 95 w 426"/>
                  <a:gd name="T19" fmla="*/ 84 h 280"/>
                  <a:gd name="T20" fmla="*/ 98 w 426"/>
                  <a:gd name="T21" fmla="*/ 93 h 280"/>
                  <a:gd name="T22" fmla="*/ 107 w 426"/>
                  <a:gd name="T23" fmla="*/ 99 h 280"/>
                  <a:gd name="T24" fmla="*/ 114 w 426"/>
                  <a:gd name="T25" fmla="*/ 116 h 280"/>
                  <a:gd name="T26" fmla="*/ 101 w 426"/>
                  <a:gd name="T27" fmla="*/ 146 h 280"/>
                  <a:gd name="T28" fmla="*/ 138 w 426"/>
                  <a:gd name="T29" fmla="*/ 140 h 280"/>
                  <a:gd name="T30" fmla="*/ 147 w 426"/>
                  <a:gd name="T31" fmla="*/ 161 h 280"/>
                  <a:gd name="T32" fmla="*/ 166 w 426"/>
                  <a:gd name="T33" fmla="*/ 167 h 280"/>
                  <a:gd name="T34" fmla="*/ 175 w 426"/>
                  <a:gd name="T35" fmla="*/ 170 h 280"/>
                  <a:gd name="T36" fmla="*/ 193 w 426"/>
                  <a:gd name="T37" fmla="*/ 167 h 280"/>
                  <a:gd name="T38" fmla="*/ 212 w 426"/>
                  <a:gd name="T39" fmla="*/ 146 h 280"/>
                  <a:gd name="T40" fmla="*/ 258 w 426"/>
                  <a:gd name="T41" fmla="*/ 188 h 280"/>
                  <a:gd name="T42" fmla="*/ 279 w 426"/>
                  <a:gd name="T43" fmla="*/ 209 h 280"/>
                  <a:gd name="T44" fmla="*/ 276 w 426"/>
                  <a:gd name="T45" fmla="*/ 167 h 280"/>
                  <a:gd name="T46" fmla="*/ 258 w 426"/>
                  <a:gd name="T47" fmla="*/ 149 h 280"/>
                  <a:gd name="T48" fmla="*/ 286 w 426"/>
                  <a:gd name="T49" fmla="*/ 125 h 280"/>
                  <a:gd name="T50" fmla="*/ 313 w 426"/>
                  <a:gd name="T51" fmla="*/ 116 h 280"/>
                  <a:gd name="T52" fmla="*/ 322 w 426"/>
                  <a:gd name="T53" fmla="*/ 113 h 280"/>
                  <a:gd name="T54" fmla="*/ 325 w 426"/>
                  <a:gd name="T55" fmla="*/ 105 h 280"/>
                  <a:gd name="T56" fmla="*/ 273 w 426"/>
                  <a:gd name="T57" fmla="*/ 110 h 280"/>
                  <a:gd name="T58" fmla="*/ 233 w 426"/>
                  <a:gd name="T59" fmla="*/ 105 h 280"/>
                  <a:gd name="T60" fmla="*/ 230 w 426"/>
                  <a:gd name="T61" fmla="*/ 96 h 280"/>
                  <a:gd name="T62" fmla="*/ 224 w 426"/>
                  <a:gd name="T63" fmla="*/ 87 h 280"/>
                  <a:gd name="T64" fmla="*/ 169 w 426"/>
                  <a:gd name="T65" fmla="*/ 60 h 280"/>
                  <a:gd name="T66" fmla="*/ 123 w 426"/>
                  <a:gd name="T67" fmla="*/ 45 h 280"/>
                  <a:gd name="T68" fmla="*/ 104 w 426"/>
                  <a:gd name="T69" fmla="*/ 39 h 280"/>
                  <a:gd name="T70" fmla="*/ 61 w 426"/>
                  <a:gd name="T71" fmla="*/ 39 h 280"/>
                  <a:gd name="T72" fmla="*/ 52 w 426"/>
                  <a:gd name="T73" fmla="*/ 24 h 280"/>
                  <a:gd name="T74" fmla="*/ 52 w 426"/>
                  <a:gd name="T75" fmla="*/ 0 h 28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26"/>
                  <a:gd name="T115" fmla="*/ 0 h 280"/>
                  <a:gd name="T116" fmla="*/ 426 w 426"/>
                  <a:gd name="T117" fmla="*/ 280 h 280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26" h="280">
                    <a:moveTo>
                      <a:pt x="84" y="60"/>
                    </a:moveTo>
                    <a:cubicBezTo>
                      <a:pt x="79" y="52"/>
                      <a:pt x="70" y="45"/>
                      <a:pt x="68" y="36"/>
                    </a:cubicBezTo>
                    <a:cubicBezTo>
                      <a:pt x="67" y="29"/>
                      <a:pt x="68" y="22"/>
                      <a:pt x="64" y="16"/>
                    </a:cubicBezTo>
                    <a:cubicBezTo>
                      <a:pt x="62" y="12"/>
                      <a:pt x="56" y="13"/>
                      <a:pt x="52" y="12"/>
                    </a:cubicBezTo>
                    <a:cubicBezTo>
                      <a:pt x="40" y="13"/>
                      <a:pt x="27" y="11"/>
                      <a:pt x="16" y="16"/>
                    </a:cubicBezTo>
                    <a:cubicBezTo>
                      <a:pt x="0" y="24"/>
                      <a:pt x="43" y="40"/>
                      <a:pt x="44" y="40"/>
                    </a:cubicBezTo>
                    <a:cubicBezTo>
                      <a:pt x="45" y="44"/>
                      <a:pt x="50" y="49"/>
                      <a:pt x="48" y="52"/>
                    </a:cubicBezTo>
                    <a:cubicBezTo>
                      <a:pt x="42" y="60"/>
                      <a:pt x="24" y="68"/>
                      <a:pt x="24" y="68"/>
                    </a:cubicBezTo>
                    <a:cubicBezTo>
                      <a:pt x="38" y="88"/>
                      <a:pt x="65" y="89"/>
                      <a:pt x="88" y="92"/>
                    </a:cubicBezTo>
                    <a:cubicBezTo>
                      <a:pt x="101" y="96"/>
                      <a:pt x="124" y="112"/>
                      <a:pt x="124" y="112"/>
                    </a:cubicBezTo>
                    <a:cubicBezTo>
                      <a:pt x="125" y="116"/>
                      <a:pt x="125" y="121"/>
                      <a:pt x="128" y="124"/>
                    </a:cubicBezTo>
                    <a:cubicBezTo>
                      <a:pt x="131" y="128"/>
                      <a:pt x="137" y="128"/>
                      <a:pt x="140" y="132"/>
                    </a:cubicBezTo>
                    <a:cubicBezTo>
                      <a:pt x="144" y="139"/>
                      <a:pt x="148" y="156"/>
                      <a:pt x="148" y="156"/>
                    </a:cubicBezTo>
                    <a:cubicBezTo>
                      <a:pt x="144" y="171"/>
                      <a:pt x="137" y="181"/>
                      <a:pt x="132" y="196"/>
                    </a:cubicBezTo>
                    <a:cubicBezTo>
                      <a:pt x="151" y="209"/>
                      <a:pt x="167" y="207"/>
                      <a:pt x="180" y="188"/>
                    </a:cubicBezTo>
                    <a:cubicBezTo>
                      <a:pt x="182" y="196"/>
                      <a:pt x="184" y="211"/>
                      <a:pt x="192" y="216"/>
                    </a:cubicBezTo>
                    <a:cubicBezTo>
                      <a:pt x="199" y="220"/>
                      <a:pt x="208" y="221"/>
                      <a:pt x="216" y="224"/>
                    </a:cubicBezTo>
                    <a:cubicBezTo>
                      <a:pt x="220" y="225"/>
                      <a:pt x="228" y="228"/>
                      <a:pt x="228" y="228"/>
                    </a:cubicBezTo>
                    <a:cubicBezTo>
                      <a:pt x="236" y="227"/>
                      <a:pt x="245" y="228"/>
                      <a:pt x="252" y="224"/>
                    </a:cubicBezTo>
                    <a:cubicBezTo>
                      <a:pt x="269" y="216"/>
                      <a:pt x="252" y="204"/>
                      <a:pt x="276" y="196"/>
                    </a:cubicBezTo>
                    <a:cubicBezTo>
                      <a:pt x="296" y="209"/>
                      <a:pt x="322" y="231"/>
                      <a:pt x="336" y="252"/>
                    </a:cubicBezTo>
                    <a:cubicBezTo>
                      <a:pt x="354" y="280"/>
                      <a:pt x="343" y="273"/>
                      <a:pt x="364" y="280"/>
                    </a:cubicBezTo>
                    <a:cubicBezTo>
                      <a:pt x="376" y="262"/>
                      <a:pt x="375" y="241"/>
                      <a:pt x="360" y="224"/>
                    </a:cubicBezTo>
                    <a:cubicBezTo>
                      <a:pt x="352" y="216"/>
                      <a:pt x="336" y="200"/>
                      <a:pt x="336" y="200"/>
                    </a:cubicBezTo>
                    <a:cubicBezTo>
                      <a:pt x="323" y="162"/>
                      <a:pt x="322" y="174"/>
                      <a:pt x="372" y="168"/>
                    </a:cubicBezTo>
                    <a:cubicBezTo>
                      <a:pt x="384" y="164"/>
                      <a:pt x="396" y="160"/>
                      <a:pt x="408" y="156"/>
                    </a:cubicBezTo>
                    <a:cubicBezTo>
                      <a:pt x="412" y="155"/>
                      <a:pt x="420" y="152"/>
                      <a:pt x="420" y="152"/>
                    </a:cubicBezTo>
                    <a:cubicBezTo>
                      <a:pt x="421" y="148"/>
                      <a:pt x="426" y="144"/>
                      <a:pt x="424" y="140"/>
                    </a:cubicBezTo>
                    <a:cubicBezTo>
                      <a:pt x="420" y="131"/>
                      <a:pt x="365" y="146"/>
                      <a:pt x="356" y="148"/>
                    </a:cubicBezTo>
                    <a:cubicBezTo>
                      <a:pt x="339" y="146"/>
                      <a:pt x="316" y="152"/>
                      <a:pt x="304" y="140"/>
                    </a:cubicBezTo>
                    <a:cubicBezTo>
                      <a:pt x="301" y="137"/>
                      <a:pt x="302" y="132"/>
                      <a:pt x="300" y="128"/>
                    </a:cubicBezTo>
                    <a:cubicBezTo>
                      <a:pt x="298" y="124"/>
                      <a:pt x="296" y="119"/>
                      <a:pt x="292" y="116"/>
                    </a:cubicBezTo>
                    <a:cubicBezTo>
                      <a:pt x="272" y="98"/>
                      <a:pt x="244" y="91"/>
                      <a:pt x="220" y="80"/>
                    </a:cubicBezTo>
                    <a:cubicBezTo>
                      <a:pt x="201" y="72"/>
                      <a:pt x="180" y="67"/>
                      <a:pt x="160" y="60"/>
                    </a:cubicBezTo>
                    <a:cubicBezTo>
                      <a:pt x="152" y="57"/>
                      <a:pt x="136" y="52"/>
                      <a:pt x="136" y="52"/>
                    </a:cubicBezTo>
                    <a:cubicBezTo>
                      <a:pt x="113" y="55"/>
                      <a:pt x="98" y="64"/>
                      <a:pt x="80" y="52"/>
                    </a:cubicBezTo>
                    <a:cubicBezTo>
                      <a:pt x="70" y="38"/>
                      <a:pt x="74" y="44"/>
                      <a:pt x="68" y="32"/>
                    </a:cubicBezTo>
                    <a:lnTo>
                      <a:pt x="68" y="0"/>
                    </a:lnTo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" name="Freeform 11"/>
              <p:cNvSpPr>
                <a:spLocks/>
              </p:cNvSpPr>
              <p:nvPr/>
            </p:nvSpPr>
            <p:spPr bwMode="auto">
              <a:xfrm>
                <a:off x="2035" y="1244"/>
                <a:ext cx="319" cy="210"/>
              </a:xfrm>
              <a:custGeom>
                <a:avLst/>
                <a:gdLst>
                  <a:gd name="T0" fmla="*/ 0 w 416"/>
                  <a:gd name="T1" fmla="*/ 1 h 282"/>
                  <a:gd name="T2" fmla="*/ 15 w 416"/>
                  <a:gd name="T3" fmla="*/ 28 h 282"/>
                  <a:gd name="T4" fmla="*/ 21 w 416"/>
                  <a:gd name="T5" fmla="*/ 36 h 282"/>
                  <a:gd name="T6" fmla="*/ 64 w 416"/>
                  <a:gd name="T7" fmla="*/ 66 h 282"/>
                  <a:gd name="T8" fmla="*/ 92 w 416"/>
                  <a:gd name="T9" fmla="*/ 84 h 282"/>
                  <a:gd name="T10" fmla="*/ 101 w 416"/>
                  <a:gd name="T11" fmla="*/ 90 h 282"/>
                  <a:gd name="T12" fmla="*/ 104 w 416"/>
                  <a:gd name="T13" fmla="*/ 126 h 282"/>
                  <a:gd name="T14" fmla="*/ 89 w 416"/>
                  <a:gd name="T15" fmla="*/ 150 h 282"/>
                  <a:gd name="T16" fmla="*/ 104 w 416"/>
                  <a:gd name="T17" fmla="*/ 147 h 282"/>
                  <a:gd name="T18" fmla="*/ 113 w 416"/>
                  <a:gd name="T19" fmla="*/ 141 h 282"/>
                  <a:gd name="T20" fmla="*/ 123 w 416"/>
                  <a:gd name="T21" fmla="*/ 150 h 282"/>
                  <a:gd name="T22" fmla="*/ 141 w 416"/>
                  <a:gd name="T23" fmla="*/ 162 h 282"/>
                  <a:gd name="T24" fmla="*/ 160 w 416"/>
                  <a:gd name="T25" fmla="*/ 174 h 282"/>
                  <a:gd name="T26" fmla="*/ 184 w 416"/>
                  <a:gd name="T27" fmla="*/ 165 h 282"/>
                  <a:gd name="T28" fmla="*/ 190 w 416"/>
                  <a:gd name="T29" fmla="*/ 147 h 282"/>
                  <a:gd name="T30" fmla="*/ 206 w 416"/>
                  <a:gd name="T31" fmla="*/ 150 h 282"/>
                  <a:gd name="T32" fmla="*/ 224 w 416"/>
                  <a:gd name="T33" fmla="*/ 156 h 282"/>
                  <a:gd name="T34" fmla="*/ 261 w 416"/>
                  <a:gd name="T35" fmla="*/ 209 h 282"/>
                  <a:gd name="T36" fmla="*/ 273 w 416"/>
                  <a:gd name="T37" fmla="*/ 206 h 282"/>
                  <a:gd name="T38" fmla="*/ 270 w 416"/>
                  <a:gd name="T39" fmla="*/ 188 h 282"/>
                  <a:gd name="T40" fmla="*/ 242 w 416"/>
                  <a:gd name="T41" fmla="*/ 147 h 282"/>
                  <a:gd name="T42" fmla="*/ 276 w 416"/>
                  <a:gd name="T43" fmla="*/ 129 h 282"/>
                  <a:gd name="T44" fmla="*/ 313 w 416"/>
                  <a:gd name="T45" fmla="*/ 108 h 282"/>
                  <a:gd name="T46" fmla="*/ 314 w 416"/>
                  <a:gd name="T47" fmla="*/ 89 h 282"/>
                  <a:gd name="T48" fmla="*/ 281 w 416"/>
                  <a:gd name="T49" fmla="*/ 103 h 282"/>
                  <a:gd name="T50" fmla="*/ 236 w 416"/>
                  <a:gd name="T51" fmla="*/ 102 h 282"/>
                  <a:gd name="T52" fmla="*/ 202 w 416"/>
                  <a:gd name="T53" fmla="*/ 72 h 282"/>
                  <a:gd name="T54" fmla="*/ 138 w 416"/>
                  <a:gd name="T55" fmla="*/ 45 h 282"/>
                  <a:gd name="T56" fmla="*/ 101 w 416"/>
                  <a:gd name="T57" fmla="*/ 25 h 282"/>
                  <a:gd name="T58" fmla="*/ 71 w 416"/>
                  <a:gd name="T59" fmla="*/ 31 h 282"/>
                  <a:gd name="T60" fmla="*/ 58 w 416"/>
                  <a:gd name="T61" fmla="*/ 42 h 282"/>
                  <a:gd name="T62" fmla="*/ 43 w 416"/>
                  <a:gd name="T63" fmla="*/ 13 h 282"/>
                  <a:gd name="T64" fmla="*/ 0 w 416"/>
                  <a:gd name="T65" fmla="*/ 1 h 28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16"/>
                  <a:gd name="T100" fmla="*/ 0 h 282"/>
                  <a:gd name="T101" fmla="*/ 416 w 416"/>
                  <a:gd name="T102" fmla="*/ 282 h 28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16" h="282">
                    <a:moveTo>
                      <a:pt x="0" y="1"/>
                    </a:moveTo>
                    <a:cubicBezTo>
                      <a:pt x="7" y="22"/>
                      <a:pt x="2" y="9"/>
                      <a:pt x="20" y="37"/>
                    </a:cubicBezTo>
                    <a:cubicBezTo>
                      <a:pt x="23" y="41"/>
                      <a:pt x="28" y="49"/>
                      <a:pt x="28" y="49"/>
                    </a:cubicBezTo>
                    <a:cubicBezTo>
                      <a:pt x="5" y="84"/>
                      <a:pt x="65" y="78"/>
                      <a:pt x="84" y="89"/>
                    </a:cubicBezTo>
                    <a:cubicBezTo>
                      <a:pt x="97" y="96"/>
                      <a:pt x="108" y="105"/>
                      <a:pt x="120" y="113"/>
                    </a:cubicBezTo>
                    <a:cubicBezTo>
                      <a:pt x="124" y="116"/>
                      <a:pt x="132" y="121"/>
                      <a:pt x="132" y="121"/>
                    </a:cubicBezTo>
                    <a:cubicBezTo>
                      <a:pt x="138" y="138"/>
                      <a:pt x="132" y="151"/>
                      <a:pt x="136" y="169"/>
                    </a:cubicBezTo>
                    <a:cubicBezTo>
                      <a:pt x="107" y="188"/>
                      <a:pt x="110" y="176"/>
                      <a:pt x="116" y="201"/>
                    </a:cubicBezTo>
                    <a:cubicBezTo>
                      <a:pt x="123" y="200"/>
                      <a:pt x="130" y="199"/>
                      <a:pt x="136" y="197"/>
                    </a:cubicBezTo>
                    <a:cubicBezTo>
                      <a:pt x="141" y="195"/>
                      <a:pt x="143" y="188"/>
                      <a:pt x="148" y="189"/>
                    </a:cubicBezTo>
                    <a:cubicBezTo>
                      <a:pt x="154" y="190"/>
                      <a:pt x="156" y="198"/>
                      <a:pt x="160" y="201"/>
                    </a:cubicBezTo>
                    <a:cubicBezTo>
                      <a:pt x="168" y="207"/>
                      <a:pt x="176" y="212"/>
                      <a:pt x="184" y="217"/>
                    </a:cubicBezTo>
                    <a:cubicBezTo>
                      <a:pt x="192" y="222"/>
                      <a:pt x="208" y="233"/>
                      <a:pt x="208" y="233"/>
                    </a:cubicBezTo>
                    <a:cubicBezTo>
                      <a:pt x="216" y="231"/>
                      <a:pt x="234" y="230"/>
                      <a:pt x="240" y="221"/>
                    </a:cubicBezTo>
                    <a:cubicBezTo>
                      <a:pt x="244" y="214"/>
                      <a:pt x="248" y="197"/>
                      <a:pt x="248" y="197"/>
                    </a:cubicBezTo>
                    <a:cubicBezTo>
                      <a:pt x="255" y="198"/>
                      <a:pt x="261" y="199"/>
                      <a:pt x="268" y="201"/>
                    </a:cubicBezTo>
                    <a:cubicBezTo>
                      <a:pt x="276" y="203"/>
                      <a:pt x="292" y="209"/>
                      <a:pt x="292" y="209"/>
                    </a:cubicBezTo>
                    <a:cubicBezTo>
                      <a:pt x="298" y="242"/>
                      <a:pt x="306" y="270"/>
                      <a:pt x="340" y="281"/>
                    </a:cubicBezTo>
                    <a:cubicBezTo>
                      <a:pt x="345" y="280"/>
                      <a:pt x="354" y="282"/>
                      <a:pt x="356" y="277"/>
                    </a:cubicBezTo>
                    <a:cubicBezTo>
                      <a:pt x="359" y="270"/>
                      <a:pt x="355" y="260"/>
                      <a:pt x="352" y="253"/>
                    </a:cubicBezTo>
                    <a:cubicBezTo>
                      <a:pt x="346" y="238"/>
                      <a:pt x="329" y="206"/>
                      <a:pt x="316" y="197"/>
                    </a:cubicBezTo>
                    <a:cubicBezTo>
                      <a:pt x="307" y="170"/>
                      <a:pt x="339" y="175"/>
                      <a:pt x="360" y="173"/>
                    </a:cubicBezTo>
                    <a:cubicBezTo>
                      <a:pt x="383" y="165"/>
                      <a:pt x="391" y="162"/>
                      <a:pt x="408" y="145"/>
                    </a:cubicBezTo>
                    <a:cubicBezTo>
                      <a:pt x="412" y="140"/>
                      <a:pt x="416" y="121"/>
                      <a:pt x="409" y="120"/>
                    </a:cubicBezTo>
                    <a:cubicBezTo>
                      <a:pt x="402" y="119"/>
                      <a:pt x="384" y="135"/>
                      <a:pt x="367" y="138"/>
                    </a:cubicBezTo>
                    <a:cubicBezTo>
                      <a:pt x="350" y="141"/>
                      <a:pt x="325" y="144"/>
                      <a:pt x="308" y="137"/>
                    </a:cubicBezTo>
                    <a:cubicBezTo>
                      <a:pt x="286" y="130"/>
                      <a:pt x="284" y="111"/>
                      <a:pt x="264" y="97"/>
                    </a:cubicBezTo>
                    <a:cubicBezTo>
                      <a:pt x="238" y="80"/>
                      <a:pt x="203" y="76"/>
                      <a:pt x="180" y="61"/>
                    </a:cubicBezTo>
                    <a:cubicBezTo>
                      <a:pt x="163" y="50"/>
                      <a:pt x="150" y="39"/>
                      <a:pt x="132" y="33"/>
                    </a:cubicBezTo>
                    <a:cubicBezTo>
                      <a:pt x="119" y="35"/>
                      <a:pt x="102" y="31"/>
                      <a:pt x="92" y="41"/>
                    </a:cubicBezTo>
                    <a:cubicBezTo>
                      <a:pt x="71" y="62"/>
                      <a:pt x="108" y="46"/>
                      <a:pt x="76" y="57"/>
                    </a:cubicBezTo>
                    <a:cubicBezTo>
                      <a:pt x="52" y="49"/>
                      <a:pt x="67" y="38"/>
                      <a:pt x="56" y="17"/>
                    </a:cubicBezTo>
                    <a:cubicBezTo>
                      <a:pt x="48" y="0"/>
                      <a:pt x="16" y="1"/>
                      <a:pt x="0" y="1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" name="Freeform 12"/>
              <p:cNvSpPr>
                <a:spLocks/>
              </p:cNvSpPr>
              <p:nvPr/>
            </p:nvSpPr>
            <p:spPr bwMode="auto">
              <a:xfrm>
                <a:off x="2271" y="2011"/>
                <a:ext cx="46" cy="58"/>
              </a:xfrm>
              <a:custGeom>
                <a:avLst/>
                <a:gdLst>
                  <a:gd name="T0" fmla="*/ 25 w 60"/>
                  <a:gd name="T1" fmla="*/ 13 h 78"/>
                  <a:gd name="T2" fmla="*/ 0 w 60"/>
                  <a:gd name="T3" fmla="*/ 13 h 78"/>
                  <a:gd name="T4" fmla="*/ 15 w 60"/>
                  <a:gd name="T5" fmla="*/ 31 h 78"/>
                  <a:gd name="T6" fmla="*/ 21 w 60"/>
                  <a:gd name="T7" fmla="*/ 49 h 78"/>
                  <a:gd name="T8" fmla="*/ 25 w 60"/>
                  <a:gd name="T9" fmla="*/ 58 h 78"/>
                  <a:gd name="T10" fmla="*/ 46 w 60"/>
                  <a:gd name="T11" fmla="*/ 37 h 78"/>
                  <a:gd name="T12" fmla="*/ 25 w 60"/>
                  <a:gd name="T13" fmla="*/ 13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0"/>
                  <a:gd name="T22" fmla="*/ 0 h 78"/>
                  <a:gd name="T23" fmla="*/ 60 w 60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0" h="78">
                    <a:moveTo>
                      <a:pt x="32" y="18"/>
                    </a:moveTo>
                    <a:cubicBezTo>
                      <a:pt x="16" y="7"/>
                      <a:pt x="12" y="0"/>
                      <a:pt x="0" y="18"/>
                    </a:cubicBezTo>
                    <a:cubicBezTo>
                      <a:pt x="6" y="27"/>
                      <a:pt x="15" y="33"/>
                      <a:pt x="20" y="42"/>
                    </a:cubicBezTo>
                    <a:cubicBezTo>
                      <a:pt x="24" y="49"/>
                      <a:pt x="25" y="58"/>
                      <a:pt x="28" y="66"/>
                    </a:cubicBezTo>
                    <a:cubicBezTo>
                      <a:pt x="29" y="70"/>
                      <a:pt x="32" y="78"/>
                      <a:pt x="32" y="78"/>
                    </a:cubicBezTo>
                    <a:cubicBezTo>
                      <a:pt x="52" y="73"/>
                      <a:pt x="54" y="69"/>
                      <a:pt x="60" y="50"/>
                    </a:cubicBezTo>
                    <a:cubicBezTo>
                      <a:pt x="54" y="32"/>
                      <a:pt x="50" y="27"/>
                      <a:pt x="32" y="18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" name="Freeform 13"/>
              <p:cNvSpPr>
                <a:spLocks/>
              </p:cNvSpPr>
              <p:nvPr/>
            </p:nvSpPr>
            <p:spPr bwMode="auto">
              <a:xfrm>
                <a:off x="2410" y="1922"/>
                <a:ext cx="168" cy="84"/>
              </a:xfrm>
              <a:custGeom>
                <a:avLst/>
                <a:gdLst>
                  <a:gd name="T0" fmla="*/ 36 w 219"/>
                  <a:gd name="T1" fmla="*/ 54 h 113"/>
                  <a:gd name="T2" fmla="*/ 30 w 219"/>
                  <a:gd name="T3" fmla="*/ 45 h 113"/>
                  <a:gd name="T4" fmla="*/ 12 w 219"/>
                  <a:gd name="T5" fmla="*/ 51 h 113"/>
                  <a:gd name="T6" fmla="*/ 30 w 219"/>
                  <a:gd name="T7" fmla="*/ 84 h 113"/>
                  <a:gd name="T8" fmla="*/ 94 w 219"/>
                  <a:gd name="T9" fmla="*/ 66 h 113"/>
                  <a:gd name="T10" fmla="*/ 113 w 219"/>
                  <a:gd name="T11" fmla="*/ 54 h 113"/>
                  <a:gd name="T12" fmla="*/ 131 w 219"/>
                  <a:gd name="T13" fmla="*/ 48 h 113"/>
                  <a:gd name="T14" fmla="*/ 168 w 219"/>
                  <a:gd name="T15" fmla="*/ 14 h 113"/>
                  <a:gd name="T16" fmla="*/ 161 w 219"/>
                  <a:gd name="T17" fmla="*/ 0 h 113"/>
                  <a:gd name="T18" fmla="*/ 137 w 219"/>
                  <a:gd name="T19" fmla="*/ 13 h 113"/>
                  <a:gd name="T20" fmla="*/ 82 w 219"/>
                  <a:gd name="T21" fmla="*/ 30 h 113"/>
                  <a:gd name="T22" fmla="*/ 64 w 219"/>
                  <a:gd name="T23" fmla="*/ 33 h 113"/>
                  <a:gd name="T24" fmla="*/ 45 w 219"/>
                  <a:gd name="T25" fmla="*/ 39 h 113"/>
                  <a:gd name="T26" fmla="*/ 36 w 219"/>
                  <a:gd name="T27" fmla="*/ 54 h 11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19"/>
                  <a:gd name="T43" fmla="*/ 0 h 113"/>
                  <a:gd name="T44" fmla="*/ 219 w 219"/>
                  <a:gd name="T45" fmla="*/ 113 h 11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19" h="113">
                    <a:moveTo>
                      <a:pt x="47" y="73"/>
                    </a:moveTo>
                    <a:cubicBezTo>
                      <a:pt x="44" y="69"/>
                      <a:pt x="44" y="62"/>
                      <a:pt x="39" y="61"/>
                    </a:cubicBezTo>
                    <a:cubicBezTo>
                      <a:pt x="31" y="60"/>
                      <a:pt x="15" y="69"/>
                      <a:pt x="15" y="69"/>
                    </a:cubicBezTo>
                    <a:cubicBezTo>
                      <a:pt x="0" y="91"/>
                      <a:pt x="20" y="101"/>
                      <a:pt x="39" y="113"/>
                    </a:cubicBezTo>
                    <a:cubicBezTo>
                      <a:pt x="67" y="107"/>
                      <a:pt x="96" y="98"/>
                      <a:pt x="123" y="89"/>
                    </a:cubicBezTo>
                    <a:cubicBezTo>
                      <a:pt x="132" y="86"/>
                      <a:pt x="139" y="78"/>
                      <a:pt x="147" y="73"/>
                    </a:cubicBezTo>
                    <a:cubicBezTo>
                      <a:pt x="154" y="68"/>
                      <a:pt x="171" y="65"/>
                      <a:pt x="171" y="65"/>
                    </a:cubicBezTo>
                    <a:cubicBezTo>
                      <a:pt x="186" y="50"/>
                      <a:pt x="207" y="36"/>
                      <a:pt x="219" y="19"/>
                    </a:cubicBezTo>
                    <a:cubicBezTo>
                      <a:pt x="215" y="16"/>
                      <a:pt x="215" y="0"/>
                      <a:pt x="210" y="0"/>
                    </a:cubicBezTo>
                    <a:cubicBezTo>
                      <a:pt x="205" y="0"/>
                      <a:pt x="183" y="15"/>
                      <a:pt x="179" y="17"/>
                    </a:cubicBezTo>
                    <a:cubicBezTo>
                      <a:pt x="159" y="26"/>
                      <a:pt x="129" y="37"/>
                      <a:pt x="107" y="41"/>
                    </a:cubicBezTo>
                    <a:cubicBezTo>
                      <a:pt x="99" y="42"/>
                      <a:pt x="91" y="43"/>
                      <a:pt x="83" y="45"/>
                    </a:cubicBezTo>
                    <a:cubicBezTo>
                      <a:pt x="75" y="47"/>
                      <a:pt x="59" y="53"/>
                      <a:pt x="59" y="53"/>
                    </a:cubicBezTo>
                    <a:cubicBezTo>
                      <a:pt x="49" y="67"/>
                      <a:pt x="53" y="61"/>
                      <a:pt x="47" y="73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" name="Freeform 14"/>
              <p:cNvSpPr>
                <a:spLocks/>
              </p:cNvSpPr>
              <p:nvPr/>
            </p:nvSpPr>
            <p:spPr bwMode="auto">
              <a:xfrm>
                <a:off x="2584" y="1872"/>
                <a:ext cx="107" cy="91"/>
              </a:xfrm>
              <a:custGeom>
                <a:avLst/>
                <a:gdLst>
                  <a:gd name="T0" fmla="*/ 9 w 139"/>
                  <a:gd name="T1" fmla="*/ 45 h 122"/>
                  <a:gd name="T2" fmla="*/ 6 w 139"/>
                  <a:gd name="T3" fmla="*/ 63 h 122"/>
                  <a:gd name="T4" fmla="*/ 0 w 139"/>
                  <a:gd name="T5" fmla="*/ 81 h 122"/>
                  <a:gd name="T6" fmla="*/ 28 w 139"/>
                  <a:gd name="T7" fmla="*/ 87 h 122"/>
                  <a:gd name="T8" fmla="*/ 40 w 139"/>
                  <a:gd name="T9" fmla="*/ 72 h 122"/>
                  <a:gd name="T10" fmla="*/ 95 w 139"/>
                  <a:gd name="T11" fmla="*/ 51 h 122"/>
                  <a:gd name="T12" fmla="*/ 105 w 139"/>
                  <a:gd name="T13" fmla="*/ 33 h 122"/>
                  <a:gd name="T14" fmla="*/ 86 w 139"/>
                  <a:gd name="T15" fmla="*/ 21 h 122"/>
                  <a:gd name="T16" fmla="*/ 77 w 139"/>
                  <a:gd name="T17" fmla="*/ 15 h 122"/>
                  <a:gd name="T18" fmla="*/ 49 w 139"/>
                  <a:gd name="T19" fmla="*/ 9 h 122"/>
                  <a:gd name="T20" fmla="*/ 40 w 139"/>
                  <a:gd name="T21" fmla="*/ 27 h 122"/>
                  <a:gd name="T22" fmla="*/ 9 w 139"/>
                  <a:gd name="T23" fmla="*/ 45 h 12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9"/>
                  <a:gd name="T37" fmla="*/ 0 h 122"/>
                  <a:gd name="T38" fmla="*/ 139 w 139"/>
                  <a:gd name="T39" fmla="*/ 122 h 12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9" h="122">
                    <a:moveTo>
                      <a:pt x="12" y="60"/>
                    </a:moveTo>
                    <a:cubicBezTo>
                      <a:pt x="11" y="68"/>
                      <a:pt x="10" y="76"/>
                      <a:pt x="8" y="84"/>
                    </a:cubicBezTo>
                    <a:cubicBezTo>
                      <a:pt x="6" y="92"/>
                      <a:pt x="0" y="108"/>
                      <a:pt x="0" y="108"/>
                    </a:cubicBezTo>
                    <a:cubicBezTo>
                      <a:pt x="14" y="118"/>
                      <a:pt x="19" y="122"/>
                      <a:pt x="36" y="116"/>
                    </a:cubicBezTo>
                    <a:cubicBezTo>
                      <a:pt x="46" y="86"/>
                      <a:pt x="31" y="122"/>
                      <a:pt x="52" y="96"/>
                    </a:cubicBezTo>
                    <a:cubicBezTo>
                      <a:pt x="83" y="57"/>
                      <a:pt x="30" y="74"/>
                      <a:pt x="124" y="68"/>
                    </a:cubicBezTo>
                    <a:cubicBezTo>
                      <a:pt x="125" y="67"/>
                      <a:pt x="139" y="48"/>
                      <a:pt x="136" y="44"/>
                    </a:cubicBezTo>
                    <a:cubicBezTo>
                      <a:pt x="130" y="36"/>
                      <a:pt x="120" y="33"/>
                      <a:pt x="112" y="28"/>
                    </a:cubicBezTo>
                    <a:cubicBezTo>
                      <a:pt x="108" y="25"/>
                      <a:pt x="100" y="20"/>
                      <a:pt x="100" y="20"/>
                    </a:cubicBezTo>
                    <a:cubicBezTo>
                      <a:pt x="89" y="4"/>
                      <a:pt x="92" y="0"/>
                      <a:pt x="64" y="12"/>
                    </a:cubicBezTo>
                    <a:cubicBezTo>
                      <a:pt x="57" y="15"/>
                      <a:pt x="55" y="30"/>
                      <a:pt x="52" y="36"/>
                    </a:cubicBezTo>
                    <a:cubicBezTo>
                      <a:pt x="46" y="49"/>
                      <a:pt x="26" y="60"/>
                      <a:pt x="12" y="6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" name="Freeform 15"/>
              <p:cNvSpPr>
                <a:spLocks/>
              </p:cNvSpPr>
              <p:nvPr/>
            </p:nvSpPr>
            <p:spPr bwMode="auto">
              <a:xfrm>
                <a:off x="2641" y="1831"/>
                <a:ext cx="38" cy="26"/>
              </a:xfrm>
              <a:custGeom>
                <a:avLst/>
                <a:gdLst>
                  <a:gd name="T0" fmla="*/ 22 w 49"/>
                  <a:gd name="T1" fmla="*/ 0 h 35"/>
                  <a:gd name="T2" fmla="*/ 6 w 49"/>
                  <a:gd name="T3" fmla="*/ 8 h 35"/>
                  <a:gd name="T4" fmla="*/ 19 w 49"/>
                  <a:gd name="T5" fmla="*/ 26 h 35"/>
                  <a:gd name="T6" fmla="*/ 30 w 49"/>
                  <a:gd name="T7" fmla="*/ 19 h 35"/>
                  <a:gd name="T8" fmla="*/ 22 w 49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35"/>
                  <a:gd name="T17" fmla="*/ 49 w 49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35">
                    <a:moveTo>
                      <a:pt x="29" y="0"/>
                    </a:moveTo>
                    <a:cubicBezTo>
                      <a:pt x="25" y="12"/>
                      <a:pt x="19" y="7"/>
                      <a:pt x="8" y="11"/>
                    </a:cubicBezTo>
                    <a:cubicBezTo>
                      <a:pt x="0" y="23"/>
                      <a:pt x="14" y="34"/>
                      <a:pt x="24" y="35"/>
                    </a:cubicBezTo>
                    <a:cubicBezTo>
                      <a:pt x="30" y="34"/>
                      <a:pt x="33" y="28"/>
                      <a:pt x="39" y="26"/>
                    </a:cubicBezTo>
                    <a:cubicBezTo>
                      <a:pt x="49" y="22"/>
                      <a:pt x="29" y="3"/>
                      <a:pt x="29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" name="Freeform 16"/>
              <p:cNvSpPr>
                <a:spLocks/>
              </p:cNvSpPr>
              <p:nvPr/>
            </p:nvSpPr>
            <p:spPr bwMode="auto">
              <a:xfrm>
                <a:off x="908" y="1354"/>
                <a:ext cx="126" cy="200"/>
              </a:xfrm>
              <a:custGeom>
                <a:avLst/>
                <a:gdLst>
                  <a:gd name="T0" fmla="*/ 98 w 164"/>
                  <a:gd name="T1" fmla="*/ 0 h 268"/>
                  <a:gd name="T2" fmla="*/ 80 w 164"/>
                  <a:gd name="T3" fmla="*/ 21 h 268"/>
                  <a:gd name="T4" fmla="*/ 68 w 164"/>
                  <a:gd name="T5" fmla="*/ 48 h 268"/>
                  <a:gd name="T6" fmla="*/ 28 w 164"/>
                  <a:gd name="T7" fmla="*/ 63 h 268"/>
                  <a:gd name="T8" fmla="*/ 22 w 164"/>
                  <a:gd name="T9" fmla="*/ 72 h 268"/>
                  <a:gd name="T10" fmla="*/ 12 w 164"/>
                  <a:gd name="T11" fmla="*/ 75 h 268"/>
                  <a:gd name="T12" fmla="*/ 15 w 164"/>
                  <a:gd name="T13" fmla="*/ 99 h 268"/>
                  <a:gd name="T14" fmla="*/ 22 w 164"/>
                  <a:gd name="T15" fmla="*/ 116 h 268"/>
                  <a:gd name="T16" fmla="*/ 0 w 164"/>
                  <a:gd name="T17" fmla="*/ 149 h 268"/>
                  <a:gd name="T18" fmla="*/ 22 w 164"/>
                  <a:gd name="T19" fmla="*/ 194 h 268"/>
                  <a:gd name="T20" fmla="*/ 40 w 164"/>
                  <a:gd name="T21" fmla="*/ 200 h 268"/>
                  <a:gd name="T22" fmla="*/ 68 w 164"/>
                  <a:gd name="T23" fmla="*/ 161 h 268"/>
                  <a:gd name="T24" fmla="*/ 80 w 164"/>
                  <a:gd name="T25" fmla="*/ 143 h 268"/>
                  <a:gd name="T26" fmla="*/ 98 w 164"/>
                  <a:gd name="T27" fmla="*/ 87 h 268"/>
                  <a:gd name="T28" fmla="*/ 108 w 164"/>
                  <a:gd name="T29" fmla="*/ 57 h 268"/>
                  <a:gd name="T30" fmla="*/ 126 w 164"/>
                  <a:gd name="T31" fmla="*/ 54 h 268"/>
                  <a:gd name="T32" fmla="*/ 98 w 164"/>
                  <a:gd name="T33" fmla="*/ 0 h 26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64"/>
                  <a:gd name="T52" fmla="*/ 0 h 268"/>
                  <a:gd name="T53" fmla="*/ 164 w 164"/>
                  <a:gd name="T54" fmla="*/ 268 h 26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64" h="268">
                    <a:moveTo>
                      <a:pt x="128" y="0"/>
                    </a:moveTo>
                    <a:cubicBezTo>
                      <a:pt x="123" y="16"/>
                      <a:pt x="120" y="23"/>
                      <a:pt x="104" y="28"/>
                    </a:cubicBezTo>
                    <a:cubicBezTo>
                      <a:pt x="102" y="35"/>
                      <a:pt x="97" y="57"/>
                      <a:pt x="88" y="64"/>
                    </a:cubicBezTo>
                    <a:cubicBezTo>
                      <a:pt x="75" y="75"/>
                      <a:pt x="51" y="74"/>
                      <a:pt x="36" y="84"/>
                    </a:cubicBezTo>
                    <a:cubicBezTo>
                      <a:pt x="33" y="88"/>
                      <a:pt x="32" y="93"/>
                      <a:pt x="28" y="96"/>
                    </a:cubicBezTo>
                    <a:cubicBezTo>
                      <a:pt x="25" y="99"/>
                      <a:pt x="17" y="96"/>
                      <a:pt x="16" y="100"/>
                    </a:cubicBezTo>
                    <a:cubicBezTo>
                      <a:pt x="14" y="110"/>
                      <a:pt x="18" y="121"/>
                      <a:pt x="20" y="132"/>
                    </a:cubicBezTo>
                    <a:cubicBezTo>
                      <a:pt x="22" y="140"/>
                      <a:pt x="28" y="156"/>
                      <a:pt x="28" y="156"/>
                    </a:cubicBezTo>
                    <a:cubicBezTo>
                      <a:pt x="13" y="166"/>
                      <a:pt x="6" y="183"/>
                      <a:pt x="0" y="200"/>
                    </a:cubicBezTo>
                    <a:cubicBezTo>
                      <a:pt x="3" y="210"/>
                      <a:pt x="19" y="254"/>
                      <a:pt x="28" y="260"/>
                    </a:cubicBezTo>
                    <a:cubicBezTo>
                      <a:pt x="35" y="264"/>
                      <a:pt x="52" y="268"/>
                      <a:pt x="52" y="268"/>
                    </a:cubicBezTo>
                    <a:cubicBezTo>
                      <a:pt x="85" y="261"/>
                      <a:pt x="79" y="244"/>
                      <a:pt x="88" y="216"/>
                    </a:cubicBezTo>
                    <a:cubicBezTo>
                      <a:pt x="91" y="207"/>
                      <a:pt x="99" y="200"/>
                      <a:pt x="104" y="192"/>
                    </a:cubicBezTo>
                    <a:cubicBezTo>
                      <a:pt x="116" y="174"/>
                      <a:pt x="121" y="136"/>
                      <a:pt x="128" y="116"/>
                    </a:cubicBezTo>
                    <a:cubicBezTo>
                      <a:pt x="131" y="108"/>
                      <a:pt x="134" y="79"/>
                      <a:pt x="140" y="76"/>
                    </a:cubicBezTo>
                    <a:cubicBezTo>
                      <a:pt x="147" y="72"/>
                      <a:pt x="156" y="73"/>
                      <a:pt x="164" y="72"/>
                    </a:cubicBezTo>
                    <a:cubicBezTo>
                      <a:pt x="158" y="19"/>
                      <a:pt x="161" y="33"/>
                      <a:pt x="128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" name="Freeform 17"/>
              <p:cNvSpPr>
                <a:spLocks/>
              </p:cNvSpPr>
              <p:nvPr/>
            </p:nvSpPr>
            <p:spPr bwMode="auto">
              <a:xfrm>
                <a:off x="1453" y="1043"/>
                <a:ext cx="50" cy="61"/>
              </a:xfrm>
              <a:custGeom>
                <a:avLst/>
                <a:gdLst>
                  <a:gd name="T0" fmla="*/ 22 w 66"/>
                  <a:gd name="T1" fmla="*/ 0 h 81"/>
                  <a:gd name="T2" fmla="*/ 19 w 66"/>
                  <a:gd name="T3" fmla="*/ 45 h 81"/>
                  <a:gd name="T4" fmla="*/ 22 w 66"/>
                  <a:gd name="T5" fmla="*/ 57 h 81"/>
                  <a:gd name="T6" fmla="*/ 31 w 66"/>
                  <a:gd name="T7" fmla="*/ 60 h 81"/>
                  <a:gd name="T8" fmla="*/ 43 w 66"/>
                  <a:gd name="T9" fmla="*/ 57 h 81"/>
                  <a:gd name="T10" fmla="*/ 22 w 66"/>
                  <a:gd name="T11" fmla="*/ 0 h 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6"/>
                  <a:gd name="T19" fmla="*/ 0 h 81"/>
                  <a:gd name="T20" fmla="*/ 66 w 66"/>
                  <a:gd name="T21" fmla="*/ 81 h 8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6" h="81">
                    <a:moveTo>
                      <a:pt x="29" y="0"/>
                    </a:moveTo>
                    <a:cubicBezTo>
                      <a:pt x="0" y="10"/>
                      <a:pt x="20" y="38"/>
                      <a:pt x="25" y="60"/>
                    </a:cubicBezTo>
                    <a:cubicBezTo>
                      <a:pt x="26" y="65"/>
                      <a:pt x="26" y="72"/>
                      <a:pt x="29" y="76"/>
                    </a:cubicBezTo>
                    <a:cubicBezTo>
                      <a:pt x="32" y="79"/>
                      <a:pt x="37" y="79"/>
                      <a:pt x="41" y="80"/>
                    </a:cubicBezTo>
                    <a:cubicBezTo>
                      <a:pt x="46" y="79"/>
                      <a:pt x="55" y="81"/>
                      <a:pt x="57" y="76"/>
                    </a:cubicBezTo>
                    <a:cubicBezTo>
                      <a:pt x="66" y="53"/>
                      <a:pt x="45" y="16"/>
                      <a:pt x="29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" name="Freeform 18"/>
              <p:cNvSpPr>
                <a:spLocks/>
              </p:cNvSpPr>
              <p:nvPr/>
            </p:nvSpPr>
            <p:spPr bwMode="auto">
              <a:xfrm>
                <a:off x="1761" y="1102"/>
                <a:ext cx="114" cy="182"/>
              </a:xfrm>
              <a:custGeom>
                <a:avLst/>
                <a:gdLst>
                  <a:gd name="T0" fmla="*/ 74 w 148"/>
                  <a:gd name="T1" fmla="*/ 0 h 244"/>
                  <a:gd name="T2" fmla="*/ 46 w 148"/>
                  <a:gd name="T3" fmla="*/ 63 h 244"/>
                  <a:gd name="T4" fmla="*/ 28 w 148"/>
                  <a:gd name="T5" fmla="*/ 69 h 244"/>
                  <a:gd name="T6" fmla="*/ 9 w 148"/>
                  <a:gd name="T7" fmla="*/ 81 h 244"/>
                  <a:gd name="T8" fmla="*/ 31 w 148"/>
                  <a:gd name="T9" fmla="*/ 140 h 244"/>
                  <a:gd name="T10" fmla="*/ 40 w 148"/>
                  <a:gd name="T11" fmla="*/ 167 h 244"/>
                  <a:gd name="T12" fmla="*/ 46 w 148"/>
                  <a:gd name="T13" fmla="*/ 176 h 244"/>
                  <a:gd name="T14" fmla="*/ 65 w 148"/>
                  <a:gd name="T15" fmla="*/ 182 h 244"/>
                  <a:gd name="T16" fmla="*/ 74 w 148"/>
                  <a:gd name="T17" fmla="*/ 146 h 244"/>
                  <a:gd name="T18" fmla="*/ 96 w 148"/>
                  <a:gd name="T19" fmla="*/ 125 h 244"/>
                  <a:gd name="T20" fmla="*/ 86 w 148"/>
                  <a:gd name="T21" fmla="*/ 51 h 244"/>
                  <a:gd name="T22" fmla="*/ 108 w 148"/>
                  <a:gd name="T23" fmla="*/ 36 h 244"/>
                  <a:gd name="T24" fmla="*/ 86 w 148"/>
                  <a:gd name="T25" fmla="*/ 15 h 244"/>
                  <a:gd name="T26" fmla="*/ 74 w 148"/>
                  <a:gd name="T27" fmla="*/ 0 h 24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48"/>
                  <a:gd name="T43" fmla="*/ 0 h 244"/>
                  <a:gd name="T44" fmla="*/ 148 w 148"/>
                  <a:gd name="T45" fmla="*/ 244 h 24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48" h="244">
                    <a:moveTo>
                      <a:pt x="96" y="0"/>
                    </a:moveTo>
                    <a:cubicBezTo>
                      <a:pt x="86" y="29"/>
                      <a:pt x="70" y="55"/>
                      <a:pt x="60" y="84"/>
                    </a:cubicBezTo>
                    <a:cubicBezTo>
                      <a:pt x="57" y="92"/>
                      <a:pt x="43" y="87"/>
                      <a:pt x="36" y="92"/>
                    </a:cubicBezTo>
                    <a:cubicBezTo>
                      <a:pt x="28" y="97"/>
                      <a:pt x="12" y="108"/>
                      <a:pt x="12" y="108"/>
                    </a:cubicBezTo>
                    <a:cubicBezTo>
                      <a:pt x="0" y="144"/>
                      <a:pt x="30" y="158"/>
                      <a:pt x="40" y="188"/>
                    </a:cubicBezTo>
                    <a:cubicBezTo>
                      <a:pt x="44" y="200"/>
                      <a:pt x="45" y="213"/>
                      <a:pt x="52" y="224"/>
                    </a:cubicBezTo>
                    <a:cubicBezTo>
                      <a:pt x="55" y="228"/>
                      <a:pt x="56" y="233"/>
                      <a:pt x="60" y="236"/>
                    </a:cubicBezTo>
                    <a:cubicBezTo>
                      <a:pt x="67" y="240"/>
                      <a:pt x="84" y="244"/>
                      <a:pt x="84" y="244"/>
                    </a:cubicBezTo>
                    <a:cubicBezTo>
                      <a:pt x="111" y="235"/>
                      <a:pt x="103" y="218"/>
                      <a:pt x="96" y="196"/>
                    </a:cubicBezTo>
                    <a:cubicBezTo>
                      <a:pt x="100" y="183"/>
                      <a:pt x="124" y="168"/>
                      <a:pt x="124" y="168"/>
                    </a:cubicBezTo>
                    <a:cubicBezTo>
                      <a:pt x="148" y="132"/>
                      <a:pt x="123" y="101"/>
                      <a:pt x="112" y="68"/>
                    </a:cubicBezTo>
                    <a:cubicBezTo>
                      <a:pt x="140" y="59"/>
                      <a:pt x="133" y="68"/>
                      <a:pt x="140" y="48"/>
                    </a:cubicBezTo>
                    <a:cubicBezTo>
                      <a:pt x="136" y="35"/>
                      <a:pt x="112" y="20"/>
                      <a:pt x="112" y="20"/>
                    </a:cubicBezTo>
                    <a:cubicBezTo>
                      <a:pt x="102" y="5"/>
                      <a:pt x="107" y="11"/>
                      <a:pt x="96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" name="Freeform 19"/>
              <p:cNvSpPr>
                <a:spLocks/>
              </p:cNvSpPr>
              <p:nvPr/>
            </p:nvSpPr>
            <p:spPr bwMode="auto">
              <a:xfrm>
                <a:off x="1665" y="1045"/>
                <a:ext cx="74" cy="136"/>
              </a:xfrm>
              <a:custGeom>
                <a:avLst/>
                <a:gdLst>
                  <a:gd name="T0" fmla="*/ 37 w 96"/>
                  <a:gd name="T1" fmla="*/ 1 h 183"/>
                  <a:gd name="T2" fmla="*/ 39 w 96"/>
                  <a:gd name="T3" fmla="*/ 26 h 183"/>
                  <a:gd name="T4" fmla="*/ 46 w 96"/>
                  <a:gd name="T5" fmla="*/ 46 h 183"/>
                  <a:gd name="T6" fmla="*/ 48 w 96"/>
                  <a:gd name="T7" fmla="*/ 68 h 183"/>
                  <a:gd name="T8" fmla="*/ 52 w 96"/>
                  <a:gd name="T9" fmla="*/ 78 h 183"/>
                  <a:gd name="T10" fmla="*/ 55 w 96"/>
                  <a:gd name="T11" fmla="*/ 94 h 183"/>
                  <a:gd name="T12" fmla="*/ 44 w 96"/>
                  <a:gd name="T13" fmla="*/ 69 h 183"/>
                  <a:gd name="T14" fmla="*/ 27 w 96"/>
                  <a:gd name="T15" fmla="*/ 58 h 183"/>
                  <a:gd name="T16" fmla="*/ 4 w 96"/>
                  <a:gd name="T17" fmla="*/ 62 h 183"/>
                  <a:gd name="T18" fmla="*/ 6 w 96"/>
                  <a:gd name="T19" fmla="*/ 76 h 183"/>
                  <a:gd name="T20" fmla="*/ 32 w 96"/>
                  <a:gd name="T21" fmla="*/ 85 h 183"/>
                  <a:gd name="T22" fmla="*/ 44 w 96"/>
                  <a:gd name="T23" fmla="*/ 100 h 183"/>
                  <a:gd name="T24" fmla="*/ 55 w 96"/>
                  <a:gd name="T25" fmla="*/ 100 h 183"/>
                  <a:gd name="T26" fmla="*/ 60 w 96"/>
                  <a:gd name="T27" fmla="*/ 111 h 183"/>
                  <a:gd name="T28" fmla="*/ 74 w 96"/>
                  <a:gd name="T29" fmla="*/ 133 h 183"/>
                  <a:gd name="T30" fmla="*/ 62 w 96"/>
                  <a:gd name="T31" fmla="*/ 94 h 183"/>
                  <a:gd name="T32" fmla="*/ 62 w 96"/>
                  <a:gd name="T33" fmla="*/ 69 h 183"/>
                  <a:gd name="T34" fmla="*/ 55 w 96"/>
                  <a:gd name="T35" fmla="*/ 47 h 183"/>
                  <a:gd name="T36" fmla="*/ 49 w 96"/>
                  <a:gd name="T37" fmla="*/ 30 h 183"/>
                  <a:gd name="T38" fmla="*/ 44 w 96"/>
                  <a:gd name="T39" fmla="*/ 15 h 183"/>
                  <a:gd name="T40" fmla="*/ 37 w 96"/>
                  <a:gd name="T41" fmla="*/ 1 h 18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96"/>
                  <a:gd name="T64" fmla="*/ 0 h 183"/>
                  <a:gd name="T65" fmla="*/ 96 w 96"/>
                  <a:gd name="T66" fmla="*/ 183 h 18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96" h="183">
                    <a:moveTo>
                      <a:pt x="48" y="2"/>
                    </a:moveTo>
                    <a:cubicBezTo>
                      <a:pt x="47" y="4"/>
                      <a:pt x="49" y="25"/>
                      <a:pt x="51" y="35"/>
                    </a:cubicBezTo>
                    <a:cubicBezTo>
                      <a:pt x="53" y="45"/>
                      <a:pt x="58" y="53"/>
                      <a:pt x="60" y="62"/>
                    </a:cubicBezTo>
                    <a:cubicBezTo>
                      <a:pt x="62" y="71"/>
                      <a:pt x="61" y="85"/>
                      <a:pt x="62" y="92"/>
                    </a:cubicBezTo>
                    <a:cubicBezTo>
                      <a:pt x="63" y="99"/>
                      <a:pt x="67" y="99"/>
                      <a:pt x="68" y="105"/>
                    </a:cubicBezTo>
                    <a:cubicBezTo>
                      <a:pt x="69" y="111"/>
                      <a:pt x="73" y="128"/>
                      <a:pt x="71" y="126"/>
                    </a:cubicBezTo>
                    <a:cubicBezTo>
                      <a:pt x="69" y="124"/>
                      <a:pt x="63" y="101"/>
                      <a:pt x="57" y="93"/>
                    </a:cubicBezTo>
                    <a:cubicBezTo>
                      <a:pt x="51" y="85"/>
                      <a:pt x="44" y="80"/>
                      <a:pt x="35" y="78"/>
                    </a:cubicBezTo>
                    <a:cubicBezTo>
                      <a:pt x="26" y="76"/>
                      <a:pt x="10" y="79"/>
                      <a:pt x="5" y="83"/>
                    </a:cubicBezTo>
                    <a:cubicBezTo>
                      <a:pt x="0" y="87"/>
                      <a:pt x="2" y="97"/>
                      <a:pt x="8" y="102"/>
                    </a:cubicBezTo>
                    <a:cubicBezTo>
                      <a:pt x="14" y="107"/>
                      <a:pt x="33" y="109"/>
                      <a:pt x="41" y="114"/>
                    </a:cubicBezTo>
                    <a:cubicBezTo>
                      <a:pt x="49" y="119"/>
                      <a:pt x="52" y="132"/>
                      <a:pt x="57" y="135"/>
                    </a:cubicBezTo>
                    <a:cubicBezTo>
                      <a:pt x="62" y="138"/>
                      <a:pt x="68" y="133"/>
                      <a:pt x="71" y="135"/>
                    </a:cubicBezTo>
                    <a:cubicBezTo>
                      <a:pt x="74" y="137"/>
                      <a:pt x="74" y="143"/>
                      <a:pt x="78" y="150"/>
                    </a:cubicBezTo>
                    <a:cubicBezTo>
                      <a:pt x="82" y="157"/>
                      <a:pt x="96" y="183"/>
                      <a:pt x="96" y="179"/>
                    </a:cubicBezTo>
                    <a:cubicBezTo>
                      <a:pt x="96" y="175"/>
                      <a:pt x="84" y="140"/>
                      <a:pt x="81" y="126"/>
                    </a:cubicBezTo>
                    <a:cubicBezTo>
                      <a:pt x="78" y="112"/>
                      <a:pt x="82" y="104"/>
                      <a:pt x="80" y="93"/>
                    </a:cubicBezTo>
                    <a:cubicBezTo>
                      <a:pt x="78" y="82"/>
                      <a:pt x="74" y="72"/>
                      <a:pt x="71" y="63"/>
                    </a:cubicBezTo>
                    <a:cubicBezTo>
                      <a:pt x="68" y="54"/>
                      <a:pt x="65" y="48"/>
                      <a:pt x="63" y="41"/>
                    </a:cubicBezTo>
                    <a:cubicBezTo>
                      <a:pt x="61" y="34"/>
                      <a:pt x="59" y="26"/>
                      <a:pt x="57" y="20"/>
                    </a:cubicBezTo>
                    <a:cubicBezTo>
                      <a:pt x="55" y="14"/>
                      <a:pt x="49" y="0"/>
                      <a:pt x="48" y="2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" name="Freeform 20"/>
              <p:cNvSpPr>
                <a:spLocks/>
              </p:cNvSpPr>
              <p:nvPr/>
            </p:nvSpPr>
            <p:spPr bwMode="auto">
              <a:xfrm>
                <a:off x="1715" y="1154"/>
                <a:ext cx="41" cy="131"/>
              </a:xfrm>
              <a:custGeom>
                <a:avLst/>
                <a:gdLst>
                  <a:gd name="T0" fmla="*/ 5 w 54"/>
                  <a:gd name="T1" fmla="*/ 0 h 175"/>
                  <a:gd name="T2" fmla="*/ 0 w 54"/>
                  <a:gd name="T3" fmla="*/ 19 h 175"/>
                  <a:gd name="T4" fmla="*/ 7 w 54"/>
                  <a:gd name="T5" fmla="*/ 40 h 175"/>
                  <a:gd name="T6" fmla="*/ 14 w 54"/>
                  <a:gd name="T7" fmla="*/ 70 h 175"/>
                  <a:gd name="T8" fmla="*/ 26 w 54"/>
                  <a:gd name="T9" fmla="*/ 97 h 175"/>
                  <a:gd name="T10" fmla="*/ 41 w 54"/>
                  <a:gd name="T11" fmla="*/ 131 h 175"/>
                  <a:gd name="T12" fmla="*/ 30 w 54"/>
                  <a:gd name="T13" fmla="*/ 86 h 175"/>
                  <a:gd name="T14" fmla="*/ 26 w 54"/>
                  <a:gd name="T15" fmla="*/ 70 h 175"/>
                  <a:gd name="T16" fmla="*/ 21 w 54"/>
                  <a:gd name="T17" fmla="*/ 46 h 175"/>
                  <a:gd name="T18" fmla="*/ 19 w 54"/>
                  <a:gd name="T19" fmla="*/ 34 h 175"/>
                  <a:gd name="T20" fmla="*/ 12 w 54"/>
                  <a:gd name="T21" fmla="*/ 28 h 175"/>
                  <a:gd name="T22" fmla="*/ 5 w 54"/>
                  <a:gd name="T23" fmla="*/ 0 h 17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"/>
                  <a:gd name="T37" fmla="*/ 0 h 175"/>
                  <a:gd name="T38" fmla="*/ 54 w 54"/>
                  <a:gd name="T39" fmla="*/ 175 h 17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" h="175">
                    <a:moveTo>
                      <a:pt x="6" y="0"/>
                    </a:moveTo>
                    <a:lnTo>
                      <a:pt x="0" y="25"/>
                    </a:lnTo>
                    <a:cubicBezTo>
                      <a:pt x="3" y="48"/>
                      <a:pt x="3" y="40"/>
                      <a:pt x="9" y="54"/>
                    </a:cubicBezTo>
                    <a:cubicBezTo>
                      <a:pt x="10" y="66"/>
                      <a:pt x="12" y="83"/>
                      <a:pt x="18" y="94"/>
                    </a:cubicBezTo>
                    <a:cubicBezTo>
                      <a:pt x="21" y="109"/>
                      <a:pt x="25" y="117"/>
                      <a:pt x="34" y="129"/>
                    </a:cubicBezTo>
                    <a:cubicBezTo>
                      <a:pt x="35" y="143"/>
                      <a:pt x="35" y="171"/>
                      <a:pt x="54" y="175"/>
                    </a:cubicBezTo>
                    <a:cubicBezTo>
                      <a:pt x="52" y="133"/>
                      <a:pt x="53" y="141"/>
                      <a:pt x="40" y="115"/>
                    </a:cubicBezTo>
                    <a:cubicBezTo>
                      <a:pt x="39" y="108"/>
                      <a:pt x="37" y="100"/>
                      <a:pt x="34" y="93"/>
                    </a:cubicBezTo>
                    <a:cubicBezTo>
                      <a:pt x="33" y="82"/>
                      <a:pt x="30" y="72"/>
                      <a:pt x="28" y="61"/>
                    </a:cubicBezTo>
                    <a:cubicBezTo>
                      <a:pt x="28" y="58"/>
                      <a:pt x="28" y="50"/>
                      <a:pt x="25" y="46"/>
                    </a:cubicBezTo>
                    <a:cubicBezTo>
                      <a:pt x="22" y="43"/>
                      <a:pt x="16" y="37"/>
                      <a:pt x="16" y="37"/>
                    </a:cubicBezTo>
                    <a:cubicBezTo>
                      <a:pt x="14" y="25"/>
                      <a:pt x="13" y="9"/>
                      <a:pt x="6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" name="Freeform 21"/>
              <p:cNvSpPr>
                <a:spLocks/>
              </p:cNvSpPr>
              <p:nvPr/>
            </p:nvSpPr>
            <p:spPr bwMode="auto">
              <a:xfrm>
                <a:off x="1761" y="1291"/>
                <a:ext cx="67" cy="54"/>
              </a:xfrm>
              <a:custGeom>
                <a:avLst/>
                <a:gdLst>
                  <a:gd name="T0" fmla="*/ 2 w 86"/>
                  <a:gd name="T1" fmla="*/ 0 h 73"/>
                  <a:gd name="T2" fmla="*/ 6 w 86"/>
                  <a:gd name="T3" fmla="*/ 25 h 73"/>
                  <a:gd name="T4" fmla="*/ 18 w 86"/>
                  <a:gd name="T5" fmla="*/ 32 h 73"/>
                  <a:gd name="T6" fmla="*/ 37 w 86"/>
                  <a:gd name="T7" fmla="*/ 36 h 73"/>
                  <a:gd name="T8" fmla="*/ 48 w 86"/>
                  <a:gd name="T9" fmla="*/ 42 h 73"/>
                  <a:gd name="T10" fmla="*/ 58 w 86"/>
                  <a:gd name="T11" fmla="*/ 49 h 73"/>
                  <a:gd name="T12" fmla="*/ 67 w 86"/>
                  <a:gd name="T13" fmla="*/ 51 h 73"/>
                  <a:gd name="T14" fmla="*/ 56 w 86"/>
                  <a:gd name="T15" fmla="*/ 29 h 73"/>
                  <a:gd name="T16" fmla="*/ 49 w 86"/>
                  <a:gd name="T17" fmla="*/ 16 h 73"/>
                  <a:gd name="T18" fmla="*/ 28 w 86"/>
                  <a:gd name="T19" fmla="*/ 18 h 73"/>
                  <a:gd name="T20" fmla="*/ 19 w 86"/>
                  <a:gd name="T21" fmla="*/ 14 h 73"/>
                  <a:gd name="T22" fmla="*/ 5 w 86"/>
                  <a:gd name="T23" fmla="*/ 0 h 73"/>
                  <a:gd name="T24" fmla="*/ 2 w 86"/>
                  <a:gd name="T25" fmla="*/ 0 h 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86"/>
                  <a:gd name="T40" fmla="*/ 0 h 73"/>
                  <a:gd name="T41" fmla="*/ 86 w 86"/>
                  <a:gd name="T42" fmla="*/ 73 h 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86" h="73">
                    <a:moveTo>
                      <a:pt x="2" y="0"/>
                    </a:moveTo>
                    <a:cubicBezTo>
                      <a:pt x="3" y="17"/>
                      <a:pt x="0" y="23"/>
                      <a:pt x="8" y="34"/>
                    </a:cubicBezTo>
                    <a:cubicBezTo>
                      <a:pt x="10" y="43"/>
                      <a:pt x="14" y="42"/>
                      <a:pt x="23" y="43"/>
                    </a:cubicBezTo>
                    <a:cubicBezTo>
                      <a:pt x="30" y="47"/>
                      <a:pt x="40" y="48"/>
                      <a:pt x="48" y="49"/>
                    </a:cubicBezTo>
                    <a:cubicBezTo>
                      <a:pt x="53" y="51"/>
                      <a:pt x="57" y="54"/>
                      <a:pt x="62" y="57"/>
                    </a:cubicBezTo>
                    <a:cubicBezTo>
                      <a:pt x="66" y="62"/>
                      <a:pt x="68" y="64"/>
                      <a:pt x="74" y="66"/>
                    </a:cubicBezTo>
                    <a:cubicBezTo>
                      <a:pt x="78" y="72"/>
                      <a:pt x="79" y="73"/>
                      <a:pt x="86" y="69"/>
                    </a:cubicBezTo>
                    <a:cubicBezTo>
                      <a:pt x="83" y="53"/>
                      <a:pt x="80" y="52"/>
                      <a:pt x="72" y="39"/>
                    </a:cubicBezTo>
                    <a:cubicBezTo>
                      <a:pt x="68" y="34"/>
                      <a:pt x="63" y="22"/>
                      <a:pt x="63" y="22"/>
                    </a:cubicBezTo>
                    <a:cubicBezTo>
                      <a:pt x="52" y="26"/>
                      <a:pt x="48" y="26"/>
                      <a:pt x="36" y="24"/>
                    </a:cubicBezTo>
                    <a:cubicBezTo>
                      <a:pt x="24" y="15"/>
                      <a:pt x="43" y="29"/>
                      <a:pt x="24" y="19"/>
                    </a:cubicBezTo>
                    <a:cubicBezTo>
                      <a:pt x="15" y="15"/>
                      <a:pt x="16" y="2"/>
                      <a:pt x="6" y="0"/>
                    </a:cubicBezTo>
                    <a:cubicBezTo>
                      <a:pt x="1" y="4"/>
                      <a:pt x="2" y="5"/>
                      <a:pt x="2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" name="Freeform 22"/>
              <p:cNvSpPr>
                <a:spLocks/>
              </p:cNvSpPr>
              <p:nvPr/>
            </p:nvSpPr>
            <p:spPr bwMode="auto">
              <a:xfrm>
                <a:off x="1868" y="1196"/>
                <a:ext cx="85" cy="117"/>
              </a:xfrm>
              <a:custGeom>
                <a:avLst/>
                <a:gdLst>
                  <a:gd name="T0" fmla="*/ 75 w 111"/>
                  <a:gd name="T1" fmla="*/ 0 h 156"/>
                  <a:gd name="T2" fmla="*/ 57 w 111"/>
                  <a:gd name="T3" fmla="*/ 8 h 156"/>
                  <a:gd name="T4" fmla="*/ 18 w 111"/>
                  <a:gd name="T5" fmla="*/ 11 h 156"/>
                  <a:gd name="T6" fmla="*/ 11 w 111"/>
                  <a:gd name="T7" fmla="*/ 25 h 156"/>
                  <a:gd name="T8" fmla="*/ 8 w 111"/>
                  <a:gd name="T9" fmla="*/ 46 h 156"/>
                  <a:gd name="T10" fmla="*/ 11 w 111"/>
                  <a:gd name="T11" fmla="*/ 56 h 156"/>
                  <a:gd name="T12" fmla="*/ 2 w 111"/>
                  <a:gd name="T13" fmla="*/ 66 h 156"/>
                  <a:gd name="T14" fmla="*/ 11 w 111"/>
                  <a:gd name="T15" fmla="*/ 82 h 156"/>
                  <a:gd name="T16" fmla="*/ 18 w 111"/>
                  <a:gd name="T17" fmla="*/ 93 h 156"/>
                  <a:gd name="T18" fmla="*/ 11 w 111"/>
                  <a:gd name="T19" fmla="*/ 108 h 156"/>
                  <a:gd name="T20" fmla="*/ 18 w 111"/>
                  <a:gd name="T21" fmla="*/ 117 h 156"/>
                  <a:gd name="T22" fmla="*/ 32 w 111"/>
                  <a:gd name="T23" fmla="*/ 108 h 156"/>
                  <a:gd name="T24" fmla="*/ 38 w 111"/>
                  <a:gd name="T25" fmla="*/ 70 h 156"/>
                  <a:gd name="T26" fmla="*/ 43 w 111"/>
                  <a:gd name="T27" fmla="*/ 95 h 156"/>
                  <a:gd name="T28" fmla="*/ 50 w 111"/>
                  <a:gd name="T29" fmla="*/ 109 h 156"/>
                  <a:gd name="T30" fmla="*/ 47 w 111"/>
                  <a:gd name="T31" fmla="*/ 84 h 156"/>
                  <a:gd name="T32" fmla="*/ 55 w 111"/>
                  <a:gd name="T33" fmla="*/ 55 h 156"/>
                  <a:gd name="T34" fmla="*/ 53 w 111"/>
                  <a:gd name="T35" fmla="*/ 38 h 156"/>
                  <a:gd name="T36" fmla="*/ 41 w 111"/>
                  <a:gd name="T37" fmla="*/ 45 h 156"/>
                  <a:gd name="T38" fmla="*/ 27 w 111"/>
                  <a:gd name="T39" fmla="*/ 41 h 156"/>
                  <a:gd name="T40" fmla="*/ 31 w 111"/>
                  <a:gd name="T41" fmla="*/ 27 h 156"/>
                  <a:gd name="T42" fmla="*/ 47 w 111"/>
                  <a:gd name="T43" fmla="*/ 26 h 156"/>
                  <a:gd name="T44" fmla="*/ 60 w 111"/>
                  <a:gd name="T45" fmla="*/ 29 h 156"/>
                  <a:gd name="T46" fmla="*/ 75 w 111"/>
                  <a:gd name="T47" fmla="*/ 23 h 156"/>
                  <a:gd name="T48" fmla="*/ 85 w 111"/>
                  <a:gd name="T49" fmla="*/ 10 h 156"/>
                  <a:gd name="T50" fmla="*/ 75 w 111"/>
                  <a:gd name="T51" fmla="*/ 0 h 15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1"/>
                  <a:gd name="T79" fmla="*/ 0 h 156"/>
                  <a:gd name="T80" fmla="*/ 111 w 111"/>
                  <a:gd name="T81" fmla="*/ 156 h 15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1" h="156">
                    <a:moveTo>
                      <a:pt x="98" y="0"/>
                    </a:moveTo>
                    <a:cubicBezTo>
                      <a:pt x="75" y="2"/>
                      <a:pt x="87" y="8"/>
                      <a:pt x="75" y="10"/>
                    </a:cubicBezTo>
                    <a:cubicBezTo>
                      <a:pt x="72" y="10"/>
                      <a:pt x="25" y="3"/>
                      <a:pt x="23" y="15"/>
                    </a:cubicBezTo>
                    <a:cubicBezTo>
                      <a:pt x="25" y="26"/>
                      <a:pt x="23" y="27"/>
                      <a:pt x="14" y="33"/>
                    </a:cubicBezTo>
                    <a:cubicBezTo>
                      <a:pt x="15" y="43"/>
                      <a:pt x="20" y="54"/>
                      <a:pt x="11" y="61"/>
                    </a:cubicBezTo>
                    <a:cubicBezTo>
                      <a:pt x="8" y="68"/>
                      <a:pt x="10" y="69"/>
                      <a:pt x="14" y="75"/>
                    </a:cubicBezTo>
                    <a:cubicBezTo>
                      <a:pt x="16" y="84"/>
                      <a:pt x="12" y="86"/>
                      <a:pt x="3" y="88"/>
                    </a:cubicBezTo>
                    <a:cubicBezTo>
                      <a:pt x="1" y="99"/>
                      <a:pt x="0" y="106"/>
                      <a:pt x="14" y="109"/>
                    </a:cubicBezTo>
                    <a:cubicBezTo>
                      <a:pt x="21" y="112"/>
                      <a:pt x="20" y="118"/>
                      <a:pt x="23" y="124"/>
                    </a:cubicBezTo>
                    <a:cubicBezTo>
                      <a:pt x="25" y="133"/>
                      <a:pt x="23" y="139"/>
                      <a:pt x="15" y="144"/>
                    </a:cubicBezTo>
                    <a:cubicBezTo>
                      <a:pt x="17" y="150"/>
                      <a:pt x="18" y="153"/>
                      <a:pt x="24" y="156"/>
                    </a:cubicBezTo>
                    <a:cubicBezTo>
                      <a:pt x="31" y="154"/>
                      <a:pt x="36" y="148"/>
                      <a:pt x="42" y="144"/>
                    </a:cubicBezTo>
                    <a:cubicBezTo>
                      <a:pt x="41" y="128"/>
                      <a:pt x="33" y="103"/>
                      <a:pt x="50" y="93"/>
                    </a:cubicBezTo>
                    <a:cubicBezTo>
                      <a:pt x="52" y="105"/>
                      <a:pt x="46" y="116"/>
                      <a:pt x="56" y="126"/>
                    </a:cubicBezTo>
                    <a:cubicBezTo>
                      <a:pt x="57" y="134"/>
                      <a:pt x="58" y="141"/>
                      <a:pt x="65" y="145"/>
                    </a:cubicBezTo>
                    <a:cubicBezTo>
                      <a:pt x="70" y="134"/>
                      <a:pt x="64" y="123"/>
                      <a:pt x="62" y="112"/>
                    </a:cubicBezTo>
                    <a:cubicBezTo>
                      <a:pt x="65" y="97"/>
                      <a:pt x="55" y="81"/>
                      <a:pt x="72" y="73"/>
                    </a:cubicBezTo>
                    <a:cubicBezTo>
                      <a:pt x="79" y="64"/>
                      <a:pt x="75" y="59"/>
                      <a:pt x="69" y="51"/>
                    </a:cubicBezTo>
                    <a:cubicBezTo>
                      <a:pt x="61" y="52"/>
                      <a:pt x="61" y="56"/>
                      <a:pt x="54" y="60"/>
                    </a:cubicBezTo>
                    <a:cubicBezTo>
                      <a:pt x="37" y="57"/>
                      <a:pt x="43" y="60"/>
                      <a:pt x="35" y="54"/>
                    </a:cubicBezTo>
                    <a:cubicBezTo>
                      <a:pt x="31" y="45"/>
                      <a:pt x="28" y="39"/>
                      <a:pt x="41" y="36"/>
                    </a:cubicBezTo>
                    <a:cubicBezTo>
                      <a:pt x="49" y="32"/>
                      <a:pt x="53" y="33"/>
                      <a:pt x="62" y="34"/>
                    </a:cubicBezTo>
                    <a:cubicBezTo>
                      <a:pt x="67" y="36"/>
                      <a:pt x="73" y="36"/>
                      <a:pt x="78" y="39"/>
                    </a:cubicBezTo>
                    <a:cubicBezTo>
                      <a:pt x="85" y="36"/>
                      <a:pt x="90" y="31"/>
                      <a:pt x="98" y="30"/>
                    </a:cubicBezTo>
                    <a:cubicBezTo>
                      <a:pt x="104" y="26"/>
                      <a:pt x="107" y="19"/>
                      <a:pt x="111" y="13"/>
                    </a:cubicBezTo>
                    <a:cubicBezTo>
                      <a:pt x="107" y="8"/>
                      <a:pt x="102" y="4"/>
                      <a:pt x="98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" name="Freeform 23"/>
              <p:cNvSpPr>
                <a:spLocks/>
              </p:cNvSpPr>
              <p:nvPr/>
            </p:nvSpPr>
            <p:spPr bwMode="auto">
              <a:xfrm>
                <a:off x="1872" y="787"/>
                <a:ext cx="23" cy="71"/>
              </a:xfrm>
              <a:custGeom>
                <a:avLst/>
                <a:gdLst>
                  <a:gd name="T0" fmla="*/ 9 w 30"/>
                  <a:gd name="T1" fmla="*/ 0 h 94"/>
                  <a:gd name="T2" fmla="*/ 0 w 30"/>
                  <a:gd name="T3" fmla="*/ 12 h 94"/>
                  <a:gd name="T4" fmla="*/ 5 w 30"/>
                  <a:gd name="T5" fmla="*/ 28 h 94"/>
                  <a:gd name="T6" fmla="*/ 1 w 30"/>
                  <a:gd name="T7" fmla="*/ 46 h 94"/>
                  <a:gd name="T8" fmla="*/ 12 w 30"/>
                  <a:gd name="T9" fmla="*/ 71 h 94"/>
                  <a:gd name="T10" fmla="*/ 23 w 30"/>
                  <a:gd name="T11" fmla="*/ 62 h 94"/>
                  <a:gd name="T12" fmla="*/ 17 w 30"/>
                  <a:gd name="T13" fmla="*/ 46 h 94"/>
                  <a:gd name="T14" fmla="*/ 9 w 30"/>
                  <a:gd name="T15" fmla="*/ 0 h 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0"/>
                  <a:gd name="T25" fmla="*/ 0 h 94"/>
                  <a:gd name="T26" fmla="*/ 30 w 30"/>
                  <a:gd name="T27" fmla="*/ 94 h 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0" h="94">
                    <a:moveTo>
                      <a:pt x="12" y="0"/>
                    </a:moveTo>
                    <a:cubicBezTo>
                      <a:pt x="9" y="6"/>
                      <a:pt x="4" y="11"/>
                      <a:pt x="0" y="16"/>
                    </a:cubicBezTo>
                    <a:cubicBezTo>
                      <a:pt x="1" y="23"/>
                      <a:pt x="3" y="30"/>
                      <a:pt x="6" y="37"/>
                    </a:cubicBezTo>
                    <a:cubicBezTo>
                      <a:pt x="3" y="45"/>
                      <a:pt x="4" y="53"/>
                      <a:pt x="1" y="61"/>
                    </a:cubicBezTo>
                    <a:cubicBezTo>
                      <a:pt x="3" y="81"/>
                      <a:pt x="2" y="83"/>
                      <a:pt x="16" y="94"/>
                    </a:cubicBezTo>
                    <a:cubicBezTo>
                      <a:pt x="24" y="92"/>
                      <a:pt x="27" y="90"/>
                      <a:pt x="30" y="82"/>
                    </a:cubicBezTo>
                    <a:cubicBezTo>
                      <a:pt x="28" y="73"/>
                      <a:pt x="26" y="69"/>
                      <a:pt x="22" y="61"/>
                    </a:cubicBezTo>
                    <a:cubicBezTo>
                      <a:pt x="19" y="40"/>
                      <a:pt x="18" y="20"/>
                      <a:pt x="12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" name="Freeform 24"/>
              <p:cNvSpPr>
                <a:spLocks/>
              </p:cNvSpPr>
              <p:nvPr/>
            </p:nvSpPr>
            <p:spPr bwMode="auto">
              <a:xfrm>
                <a:off x="1887" y="905"/>
                <a:ext cx="62" cy="118"/>
              </a:xfrm>
              <a:custGeom>
                <a:avLst/>
                <a:gdLst>
                  <a:gd name="T0" fmla="*/ 9 w 81"/>
                  <a:gd name="T1" fmla="*/ 1 h 158"/>
                  <a:gd name="T2" fmla="*/ 0 w 81"/>
                  <a:gd name="T3" fmla="*/ 15 h 158"/>
                  <a:gd name="T4" fmla="*/ 6 w 81"/>
                  <a:gd name="T5" fmla="*/ 37 h 158"/>
                  <a:gd name="T6" fmla="*/ 5 w 81"/>
                  <a:gd name="T7" fmla="*/ 80 h 158"/>
                  <a:gd name="T8" fmla="*/ 13 w 81"/>
                  <a:gd name="T9" fmla="*/ 77 h 158"/>
                  <a:gd name="T10" fmla="*/ 15 w 81"/>
                  <a:gd name="T11" fmla="*/ 86 h 158"/>
                  <a:gd name="T12" fmla="*/ 22 w 81"/>
                  <a:gd name="T13" fmla="*/ 91 h 158"/>
                  <a:gd name="T14" fmla="*/ 29 w 81"/>
                  <a:gd name="T15" fmla="*/ 105 h 158"/>
                  <a:gd name="T16" fmla="*/ 37 w 81"/>
                  <a:gd name="T17" fmla="*/ 96 h 158"/>
                  <a:gd name="T18" fmla="*/ 50 w 81"/>
                  <a:gd name="T19" fmla="*/ 100 h 158"/>
                  <a:gd name="T20" fmla="*/ 48 w 81"/>
                  <a:gd name="T21" fmla="*/ 81 h 158"/>
                  <a:gd name="T22" fmla="*/ 37 w 81"/>
                  <a:gd name="T23" fmla="*/ 78 h 158"/>
                  <a:gd name="T24" fmla="*/ 30 w 81"/>
                  <a:gd name="T25" fmla="*/ 68 h 158"/>
                  <a:gd name="T26" fmla="*/ 25 w 81"/>
                  <a:gd name="T27" fmla="*/ 55 h 158"/>
                  <a:gd name="T28" fmla="*/ 31 w 81"/>
                  <a:gd name="T29" fmla="*/ 40 h 158"/>
                  <a:gd name="T30" fmla="*/ 27 w 81"/>
                  <a:gd name="T31" fmla="*/ 26 h 158"/>
                  <a:gd name="T32" fmla="*/ 32 w 81"/>
                  <a:gd name="T33" fmla="*/ 15 h 158"/>
                  <a:gd name="T34" fmla="*/ 22 w 81"/>
                  <a:gd name="T35" fmla="*/ 3 h 158"/>
                  <a:gd name="T36" fmla="*/ 14 w 81"/>
                  <a:gd name="T37" fmla="*/ 5 h 158"/>
                  <a:gd name="T38" fmla="*/ 9 w 81"/>
                  <a:gd name="T39" fmla="*/ 1 h 15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1"/>
                  <a:gd name="T61" fmla="*/ 0 h 158"/>
                  <a:gd name="T62" fmla="*/ 81 w 81"/>
                  <a:gd name="T63" fmla="*/ 158 h 15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1" h="158">
                    <a:moveTo>
                      <a:pt x="12" y="2"/>
                    </a:moveTo>
                    <a:cubicBezTo>
                      <a:pt x="8" y="8"/>
                      <a:pt x="3" y="13"/>
                      <a:pt x="0" y="20"/>
                    </a:cubicBezTo>
                    <a:cubicBezTo>
                      <a:pt x="5" y="31"/>
                      <a:pt x="6" y="35"/>
                      <a:pt x="8" y="49"/>
                    </a:cubicBezTo>
                    <a:cubicBezTo>
                      <a:pt x="7" y="69"/>
                      <a:pt x="4" y="87"/>
                      <a:pt x="6" y="107"/>
                    </a:cubicBezTo>
                    <a:cubicBezTo>
                      <a:pt x="8" y="106"/>
                      <a:pt x="14" y="101"/>
                      <a:pt x="17" y="103"/>
                    </a:cubicBezTo>
                    <a:cubicBezTo>
                      <a:pt x="20" y="105"/>
                      <a:pt x="17" y="112"/>
                      <a:pt x="20" y="115"/>
                    </a:cubicBezTo>
                    <a:cubicBezTo>
                      <a:pt x="22" y="118"/>
                      <a:pt x="29" y="122"/>
                      <a:pt x="29" y="122"/>
                    </a:cubicBezTo>
                    <a:cubicBezTo>
                      <a:pt x="29" y="133"/>
                      <a:pt x="27" y="158"/>
                      <a:pt x="38" y="140"/>
                    </a:cubicBezTo>
                    <a:cubicBezTo>
                      <a:pt x="39" y="133"/>
                      <a:pt x="41" y="131"/>
                      <a:pt x="48" y="128"/>
                    </a:cubicBezTo>
                    <a:cubicBezTo>
                      <a:pt x="55" y="130"/>
                      <a:pt x="59" y="133"/>
                      <a:pt x="65" y="134"/>
                    </a:cubicBezTo>
                    <a:cubicBezTo>
                      <a:pt x="81" y="131"/>
                      <a:pt x="76" y="112"/>
                      <a:pt x="63" y="109"/>
                    </a:cubicBezTo>
                    <a:cubicBezTo>
                      <a:pt x="58" y="107"/>
                      <a:pt x="53" y="106"/>
                      <a:pt x="48" y="104"/>
                    </a:cubicBezTo>
                    <a:cubicBezTo>
                      <a:pt x="45" y="100"/>
                      <a:pt x="42" y="95"/>
                      <a:pt x="39" y="91"/>
                    </a:cubicBezTo>
                    <a:cubicBezTo>
                      <a:pt x="38" y="85"/>
                      <a:pt x="36" y="79"/>
                      <a:pt x="33" y="73"/>
                    </a:cubicBezTo>
                    <a:cubicBezTo>
                      <a:pt x="31" y="64"/>
                      <a:pt x="33" y="58"/>
                      <a:pt x="41" y="53"/>
                    </a:cubicBezTo>
                    <a:cubicBezTo>
                      <a:pt x="48" y="44"/>
                      <a:pt x="47" y="38"/>
                      <a:pt x="35" y="35"/>
                    </a:cubicBezTo>
                    <a:cubicBezTo>
                      <a:pt x="36" y="28"/>
                      <a:pt x="39" y="26"/>
                      <a:pt x="42" y="20"/>
                    </a:cubicBezTo>
                    <a:cubicBezTo>
                      <a:pt x="41" y="13"/>
                      <a:pt x="35" y="8"/>
                      <a:pt x="29" y="4"/>
                    </a:cubicBezTo>
                    <a:cubicBezTo>
                      <a:pt x="25" y="9"/>
                      <a:pt x="23" y="13"/>
                      <a:pt x="18" y="7"/>
                    </a:cubicBezTo>
                    <a:cubicBezTo>
                      <a:pt x="17" y="0"/>
                      <a:pt x="19" y="2"/>
                      <a:pt x="12" y="2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" name="Freeform 25"/>
              <p:cNvSpPr>
                <a:spLocks/>
              </p:cNvSpPr>
              <p:nvPr/>
            </p:nvSpPr>
            <p:spPr bwMode="auto">
              <a:xfrm>
                <a:off x="1898" y="1054"/>
                <a:ext cx="65" cy="79"/>
              </a:xfrm>
              <a:custGeom>
                <a:avLst/>
                <a:gdLst>
                  <a:gd name="T0" fmla="*/ 40 w 85"/>
                  <a:gd name="T1" fmla="*/ 0 h 105"/>
                  <a:gd name="T2" fmla="*/ 34 w 85"/>
                  <a:gd name="T3" fmla="*/ 14 h 105"/>
                  <a:gd name="T4" fmla="*/ 24 w 85"/>
                  <a:gd name="T5" fmla="*/ 23 h 105"/>
                  <a:gd name="T6" fmla="*/ 12 w 85"/>
                  <a:gd name="T7" fmla="*/ 26 h 105"/>
                  <a:gd name="T8" fmla="*/ 6 w 85"/>
                  <a:gd name="T9" fmla="*/ 36 h 105"/>
                  <a:gd name="T10" fmla="*/ 3 w 85"/>
                  <a:gd name="T11" fmla="*/ 56 h 105"/>
                  <a:gd name="T12" fmla="*/ 10 w 85"/>
                  <a:gd name="T13" fmla="*/ 53 h 105"/>
                  <a:gd name="T14" fmla="*/ 19 w 85"/>
                  <a:gd name="T15" fmla="*/ 47 h 105"/>
                  <a:gd name="T16" fmla="*/ 26 w 85"/>
                  <a:gd name="T17" fmla="*/ 52 h 105"/>
                  <a:gd name="T18" fmla="*/ 44 w 85"/>
                  <a:gd name="T19" fmla="*/ 74 h 105"/>
                  <a:gd name="T20" fmla="*/ 54 w 85"/>
                  <a:gd name="T21" fmla="*/ 54 h 105"/>
                  <a:gd name="T22" fmla="*/ 65 w 85"/>
                  <a:gd name="T23" fmla="*/ 51 h 105"/>
                  <a:gd name="T24" fmla="*/ 57 w 85"/>
                  <a:gd name="T25" fmla="*/ 29 h 105"/>
                  <a:gd name="T26" fmla="*/ 40 w 85"/>
                  <a:gd name="T27" fmla="*/ 0 h 10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85"/>
                  <a:gd name="T43" fmla="*/ 0 h 105"/>
                  <a:gd name="T44" fmla="*/ 85 w 85"/>
                  <a:gd name="T45" fmla="*/ 105 h 10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85" h="105">
                    <a:moveTo>
                      <a:pt x="52" y="0"/>
                    </a:moveTo>
                    <a:cubicBezTo>
                      <a:pt x="50" y="6"/>
                      <a:pt x="47" y="12"/>
                      <a:pt x="44" y="18"/>
                    </a:cubicBezTo>
                    <a:cubicBezTo>
                      <a:pt x="43" y="28"/>
                      <a:pt x="42" y="28"/>
                      <a:pt x="32" y="30"/>
                    </a:cubicBezTo>
                    <a:cubicBezTo>
                      <a:pt x="27" y="33"/>
                      <a:pt x="21" y="33"/>
                      <a:pt x="16" y="35"/>
                    </a:cubicBezTo>
                    <a:cubicBezTo>
                      <a:pt x="13" y="39"/>
                      <a:pt x="11" y="44"/>
                      <a:pt x="8" y="48"/>
                    </a:cubicBezTo>
                    <a:cubicBezTo>
                      <a:pt x="4" y="66"/>
                      <a:pt x="0" y="42"/>
                      <a:pt x="4" y="74"/>
                    </a:cubicBezTo>
                    <a:cubicBezTo>
                      <a:pt x="7" y="73"/>
                      <a:pt x="10" y="73"/>
                      <a:pt x="13" y="71"/>
                    </a:cubicBezTo>
                    <a:cubicBezTo>
                      <a:pt x="19" y="67"/>
                      <a:pt x="17" y="64"/>
                      <a:pt x="25" y="62"/>
                    </a:cubicBezTo>
                    <a:cubicBezTo>
                      <a:pt x="32" y="59"/>
                      <a:pt x="31" y="64"/>
                      <a:pt x="34" y="69"/>
                    </a:cubicBezTo>
                    <a:cubicBezTo>
                      <a:pt x="37" y="82"/>
                      <a:pt x="44" y="96"/>
                      <a:pt x="58" y="99"/>
                    </a:cubicBezTo>
                    <a:cubicBezTo>
                      <a:pt x="70" y="105"/>
                      <a:pt x="60" y="78"/>
                      <a:pt x="71" y="72"/>
                    </a:cubicBezTo>
                    <a:cubicBezTo>
                      <a:pt x="78" y="74"/>
                      <a:pt x="80" y="74"/>
                      <a:pt x="85" y="68"/>
                    </a:cubicBezTo>
                    <a:cubicBezTo>
                      <a:pt x="82" y="56"/>
                      <a:pt x="80" y="49"/>
                      <a:pt x="74" y="39"/>
                    </a:cubicBezTo>
                    <a:cubicBezTo>
                      <a:pt x="73" y="6"/>
                      <a:pt x="80" y="6"/>
                      <a:pt x="52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" name="Freeform 26"/>
              <p:cNvSpPr>
                <a:spLocks/>
              </p:cNvSpPr>
              <p:nvPr/>
            </p:nvSpPr>
            <p:spPr bwMode="auto">
              <a:xfrm>
                <a:off x="1976" y="1194"/>
                <a:ext cx="29" cy="49"/>
              </a:xfrm>
              <a:custGeom>
                <a:avLst/>
                <a:gdLst>
                  <a:gd name="T0" fmla="*/ 5 w 38"/>
                  <a:gd name="T1" fmla="*/ 20 h 66"/>
                  <a:gd name="T2" fmla="*/ 20 w 38"/>
                  <a:gd name="T3" fmla="*/ 49 h 66"/>
                  <a:gd name="T4" fmla="*/ 23 w 38"/>
                  <a:gd name="T5" fmla="*/ 39 h 66"/>
                  <a:gd name="T6" fmla="*/ 29 w 38"/>
                  <a:gd name="T7" fmla="*/ 30 h 66"/>
                  <a:gd name="T8" fmla="*/ 23 w 38"/>
                  <a:gd name="T9" fmla="*/ 19 h 66"/>
                  <a:gd name="T10" fmla="*/ 15 w 38"/>
                  <a:gd name="T11" fmla="*/ 10 h 66"/>
                  <a:gd name="T12" fmla="*/ 8 w 38"/>
                  <a:gd name="T13" fmla="*/ 1 h 66"/>
                  <a:gd name="T14" fmla="*/ 2 w 38"/>
                  <a:gd name="T15" fmla="*/ 9 h 66"/>
                  <a:gd name="T16" fmla="*/ 5 w 38"/>
                  <a:gd name="T17" fmla="*/ 20 h 6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8"/>
                  <a:gd name="T28" fmla="*/ 0 h 66"/>
                  <a:gd name="T29" fmla="*/ 38 w 38"/>
                  <a:gd name="T30" fmla="*/ 66 h 6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8" h="66">
                    <a:moveTo>
                      <a:pt x="6" y="27"/>
                    </a:moveTo>
                    <a:cubicBezTo>
                      <a:pt x="8" y="52"/>
                      <a:pt x="5" y="58"/>
                      <a:pt x="26" y="66"/>
                    </a:cubicBezTo>
                    <a:cubicBezTo>
                      <a:pt x="36" y="63"/>
                      <a:pt x="33" y="61"/>
                      <a:pt x="30" y="52"/>
                    </a:cubicBezTo>
                    <a:cubicBezTo>
                      <a:pt x="28" y="41"/>
                      <a:pt x="34" y="49"/>
                      <a:pt x="38" y="40"/>
                    </a:cubicBezTo>
                    <a:cubicBezTo>
                      <a:pt x="34" y="35"/>
                      <a:pt x="33" y="30"/>
                      <a:pt x="30" y="25"/>
                    </a:cubicBezTo>
                    <a:cubicBezTo>
                      <a:pt x="29" y="14"/>
                      <a:pt x="30" y="0"/>
                      <a:pt x="20" y="13"/>
                    </a:cubicBezTo>
                    <a:cubicBezTo>
                      <a:pt x="14" y="9"/>
                      <a:pt x="12" y="8"/>
                      <a:pt x="11" y="1"/>
                    </a:cubicBezTo>
                    <a:cubicBezTo>
                      <a:pt x="5" y="4"/>
                      <a:pt x="3" y="5"/>
                      <a:pt x="2" y="12"/>
                    </a:cubicBezTo>
                    <a:cubicBezTo>
                      <a:pt x="3" y="25"/>
                      <a:pt x="0" y="21"/>
                      <a:pt x="6" y="27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" name="Freeform 27"/>
              <p:cNvSpPr>
                <a:spLocks/>
              </p:cNvSpPr>
              <p:nvPr/>
            </p:nvSpPr>
            <p:spPr bwMode="auto">
              <a:xfrm>
                <a:off x="1959" y="1276"/>
                <a:ext cx="19" cy="17"/>
              </a:xfrm>
              <a:custGeom>
                <a:avLst/>
                <a:gdLst>
                  <a:gd name="T0" fmla="*/ 0 w 24"/>
                  <a:gd name="T1" fmla="*/ 0 h 23"/>
                  <a:gd name="T2" fmla="*/ 5 w 24"/>
                  <a:gd name="T3" fmla="*/ 17 h 23"/>
                  <a:gd name="T4" fmla="*/ 19 w 24"/>
                  <a:gd name="T5" fmla="*/ 8 h 23"/>
                  <a:gd name="T6" fmla="*/ 0 w 24"/>
                  <a:gd name="T7" fmla="*/ 0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23"/>
                  <a:gd name="T14" fmla="*/ 24 w 24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23">
                    <a:moveTo>
                      <a:pt x="0" y="0"/>
                    </a:moveTo>
                    <a:cubicBezTo>
                      <a:pt x="1" y="8"/>
                      <a:pt x="3" y="16"/>
                      <a:pt x="6" y="23"/>
                    </a:cubicBezTo>
                    <a:cubicBezTo>
                      <a:pt x="19" y="20"/>
                      <a:pt x="19" y="22"/>
                      <a:pt x="24" y="11"/>
                    </a:cubicBezTo>
                    <a:cubicBezTo>
                      <a:pt x="20" y="0"/>
                      <a:pt x="4" y="8"/>
                      <a:pt x="0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" name="Freeform 28"/>
              <p:cNvSpPr>
                <a:spLocks/>
              </p:cNvSpPr>
              <p:nvPr/>
            </p:nvSpPr>
            <p:spPr bwMode="auto">
              <a:xfrm>
                <a:off x="1987" y="1266"/>
                <a:ext cx="46" cy="37"/>
              </a:xfrm>
              <a:custGeom>
                <a:avLst/>
                <a:gdLst>
                  <a:gd name="T0" fmla="*/ 7 w 60"/>
                  <a:gd name="T1" fmla="*/ 0 h 49"/>
                  <a:gd name="T2" fmla="*/ 0 w 60"/>
                  <a:gd name="T3" fmla="*/ 14 h 49"/>
                  <a:gd name="T4" fmla="*/ 21 w 60"/>
                  <a:gd name="T5" fmla="*/ 25 h 49"/>
                  <a:gd name="T6" fmla="*/ 32 w 60"/>
                  <a:gd name="T7" fmla="*/ 35 h 49"/>
                  <a:gd name="T8" fmla="*/ 46 w 60"/>
                  <a:gd name="T9" fmla="*/ 32 h 49"/>
                  <a:gd name="T10" fmla="*/ 38 w 60"/>
                  <a:gd name="T11" fmla="*/ 18 h 49"/>
                  <a:gd name="T12" fmla="*/ 21 w 60"/>
                  <a:gd name="T13" fmla="*/ 2 h 49"/>
                  <a:gd name="T14" fmla="*/ 15 w 60"/>
                  <a:gd name="T15" fmla="*/ 12 h 49"/>
                  <a:gd name="T16" fmla="*/ 7 w 60"/>
                  <a:gd name="T17" fmla="*/ 0 h 4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0"/>
                  <a:gd name="T28" fmla="*/ 0 h 49"/>
                  <a:gd name="T29" fmla="*/ 60 w 60"/>
                  <a:gd name="T30" fmla="*/ 49 h 4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0" h="49">
                    <a:moveTo>
                      <a:pt x="9" y="0"/>
                    </a:moveTo>
                    <a:cubicBezTo>
                      <a:pt x="8" y="7"/>
                      <a:pt x="0" y="18"/>
                      <a:pt x="0" y="18"/>
                    </a:cubicBezTo>
                    <a:cubicBezTo>
                      <a:pt x="2" y="36"/>
                      <a:pt x="9" y="31"/>
                      <a:pt x="28" y="33"/>
                    </a:cubicBezTo>
                    <a:cubicBezTo>
                      <a:pt x="33" y="40"/>
                      <a:pt x="33" y="44"/>
                      <a:pt x="42" y="46"/>
                    </a:cubicBezTo>
                    <a:cubicBezTo>
                      <a:pt x="49" y="49"/>
                      <a:pt x="56" y="49"/>
                      <a:pt x="60" y="42"/>
                    </a:cubicBezTo>
                    <a:cubicBezTo>
                      <a:pt x="58" y="32"/>
                      <a:pt x="59" y="26"/>
                      <a:pt x="49" y="24"/>
                    </a:cubicBezTo>
                    <a:cubicBezTo>
                      <a:pt x="47" y="12"/>
                      <a:pt x="41" y="5"/>
                      <a:pt x="28" y="3"/>
                    </a:cubicBezTo>
                    <a:cubicBezTo>
                      <a:pt x="23" y="10"/>
                      <a:pt x="30" y="23"/>
                      <a:pt x="19" y="16"/>
                    </a:cubicBezTo>
                    <a:cubicBezTo>
                      <a:pt x="17" y="6"/>
                      <a:pt x="20" y="0"/>
                      <a:pt x="9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" name="Freeform 29"/>
              <p:cNvSpPr>
                <a:spLocks/>
              </p:cNvSpPr>
              <p:nvPr/>
            </p:nvSpPr>
            <p:spPr bwMode="auto">
              <a:xfrm>
                <a:off x="2058" y="1336"/>
                <a:ext cx="24" cy="33"/>
              </a:xfrm>
              <a:custGeom>
                <a:avLst/>
                <a:gdLst>
                  <a:gd name="T0" fmla="*/ 21 w 32"/>
                  <a:gd name="T1" fmla="*/ 0 h 44"/>
                  <a:gd name="T2" fmla="*/ 8 w 32"/>
                  <a:gd name="T3" fmla="*/ 8 h 44"/>
                  <a:gd name="T4" fmla="*/ 9 w 32"/>
                  <a:gd name="T5" fmla="*/ 24 h 44"/>
                  <a:gd name="T6" fmla="*/ 18 w 32"/>
                  <a:gd name="T7" fmla="*/ 27 h 44"/>
                  <a:gd name="T8" fmla="*/ 21 w 32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44"/>
                  <a:gd name="T17" fmla="*/ 32 w 32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44">
                    <a:moveTo>
                      <a:pt x="28" y="0"/>
                    </a:moveTo>
                    <a:cubicBezTo>
                      <a:pt x="32" y="10"/>
                      <a:pt x="18" y="9"/>
                      <a:pt x="10" y="11"/>
                    </a:cubicBezTo>
                    <a:cubicBezTo>
                      <a:pt x="0" y="18"/>
                      <a:pt x="7" y="24"/>
                      <a:pt x="12" y="32"/>
                    </a:cubicBezTo>
                    <a:cubicBezTo>
                      <a:pt x="14" y="44"/>
                      <a:pt x="15" y="41"/>
                      <a:pt x="24" y="36"/>
                    </a:cubicBezTo>
                    <a:cubicBezTo>
                      <a:pt x="32" y="25"/>
                      <a:pt x="29" y="14"/>
                      <a:pt x="28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" name="Freeform 30"/>
              <p:cNvSpPr>
                <a:spLocks/>
              </p:cNvSpPr>
              <p:nvPr/>
            </p:nvSpPr>
            <p:spPr bwMode="auto">
              <a:xfrm>
                <a:off x="2331" y="1294"/>
                <a:ext cx="47" cy="47"/>
              </a:xfrm>
              <a:custGeom>
                <a:avLst/>
                <a:gdLst>
                  <a:gd name="T0" fmla="*/ 5 w 61"/>
                  <a:gd name="T1" fmla="*/ 0 h 63"/>
                  <a:gd name="T2" fmla="*/ 0 w 61"/>
                  <a:gd name="T3" fmla="*/ 10 h 63"/>
                  <a:gd name="T4" fmla="*/ 18 w 61"/>
                  <a:gd name="T5" fmla="*/ 26 h 63"/>
                  <a:gd name="T6" fmla="*/ 28 w 61"/>
                  <a:gd name="T7" fmla="*/ 40 h 63"/>
                  <a:gd name="T8" fmla="*/ 35 w 61"/>
                  <a:gd name="T9" fmla="*/ 47 h 63"/>
                  <a:gd name="T10" fmla="*/ 47 w 61"/>
                  <a:gd name="T11" fmla="*/ 42 h 63"/>
                  <a:gd name="T12" fmla="*/ 25 w 61"/>
                  <a:gd name="T13" fmla="*/ 13 h 63"/>
                  <a:gd name="T14" fmla="*/ 5 w 61"/>
                  <a:gd name="T15" fmla="*/ 0 h 6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1"/>
                  <a:gd name="T25" fmla="*/ 0 h 63"/>
                  <a:gd name="T26" fmla="*/ 61 w 61"/>
                  <a:gd name="T27" fmla="*/ 63 h 6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1" h="63">
                    <a:moveTo>
                      <a:pt x="7" y="0"/>
                    </a:moveTo>
                    <a:cubicBezTo>
                      <a:pt x="6" y="6"/>
                      <a:pt x="3" y="9"/>
                      <a:pt x="0" y="14"/>
                    </a:cubicBezTo>
                    <a:cubicBezTo>
                      <a:pt x="7" y="23"/>
                      <a:pt x="13" y="31"/>
                      <a:pt x="24" y="35"/>
                    </a:cubicBezTo>
                    <a:cubicBezTo>
                      <a:pt x="27" y="42"/>
                      <a:pt x="31" y="48"/>
                      <a:pt x="36" y="54"/>
                    </a:cubicBezTo>
                    <a:cubicBezTo>
                      <a:pt x="37" y="61"/>
                      <a:pt x="40" y="59"/>
                      <a:pt x="46" y="63"/>
                    </a:cubicBezTo>
                    <a:cubicBezTo>
                      <a:pt x="54" y="62"/>
                      <a:pt x="56" y="62"/>
                      <a:pt x="61" y="56"/>
                    </a:cubicBezTo>
                    <a:cubicBezTo>
                      <a:pt x="59" y="46"/>
                      <a:pt x="42" y="23"/>
                      <a:pt x="33" y="17"/>
                    </a:cubicBezTo>
                    <a:cubicBezTo>
                      <a:pt x="23" y="10"/>
                      <a:pt x="14" y="9"/>
                      <a:pt x="7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" name="Freeform 31"/>
              <p:cNvSpPr>
                <a:spLocks/>
              </p:cNvSpPr>
              <p:nvPr/>
            </p:nvSpPr>
            <p:spPr bwMode="auto">
              <a:xfrm>
                <a:off x="1924" y="1353"/>
                <a:ext cx="47" cy="50"/>
              </a:xfrm>
              <a:custGeom>
                <a:avLst/>
                <a:gdLst>
                  <a:gd name="T0" fmla="*/ 22 w 61"/>
                  <a:gd name="T1" fmla="*/ 5 h 67"/>
                  <a:gd name="T2" fmla="*/ 23 w 61"/>
                  <a:gd name="T3" fmla="*/ 25 h 67"/>
                  <a:gd name="T4" fmla="*/ 12 w 61"/>
                  <a:gd name="T5" fmla="*/ 32 h 67"/>
                  <a:gd name="T6" fmla="*/ 17 w 61"/>
                  <a:gd name="T7" fmla="*/ 50 h 67"/>
                  <a:gd name="T8" fmla="*/ 37 w 61"/>
                  <a:gd name="T9" fmla="*/ 43 h 67"/>
                  <a:gd name="T10" fmla="*/ 46 w 61"/>
                  <a:gd name="T11" fmla="*/ 35 h 67"/>
                  <a:gd name="T12" fmla="*/ 39 w 61"/>
                  <a:gd name="T13" fmla="*/ 21 h 67"/>
                  <a:gd name="T14" fmla="*/ 44 w 61"/>
                  <a:gd name="T15" fmla="*/ 10 h 67"/>
                  <a:gd name="T16" fmla="*/ 42 w 61"/>
                  <a:gd name="T17" fmla="*/ 1 h 67"/>
                  <a:gd name="T18" fmla="*/ 35 w 61"/>
                  <a:gd name="T19" fmla="*/ 3 h 67"/>
                  <a:gd name="T20" fmla="*/ 39 w 61"/>
                  <a:gd name="T21" fmla="*/ 4 h 67"/>
                  <a:gd name="T22" fmla="*/ 38 w 61"/>
                  <a:gd name="T23" fmla="*/ 12 h 67"/>
                  <a:gd name="T24" fmla="*/ 33 w 61"/>
                  <a:gd name="T25" fmla="*/ 17 h 67"/>
                  <a:gd name="T26" fmla="*/ 22 w 61"/>
                  <a:gd name="T27" fmla="*/ 5 h 6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61"/>
                  <a:gd name="T43" fmla="*/ 0 h 67"/>
                  <a:gd name="T44" fmla="*/ 61 w 61"/>
                  <a:gd name="T45" fmla="*/ 67 h 6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61" h="67">
                    <a:moveTo>
                      <a:pt x="28" y="7"/>
                    </a:moveTo>
                    <a:cubicBezTo>
                      <a:pt x="17" y="15"/>
                      <a:pt x="24" y="25"/>
                      <a:pt x="30" y="34"/>
                    </a:cubicBezTo>
                    <a:cubicBezTo>
                      <a:pt x="27" y="44"/>
                      <a:pt x="26" y="44"/>
                      <a:pt x="16" y="43"/>
                    </a:cubicBezTo>
                    <a:cubicBezTo>
                      <a:pt x="0" y="46"/>
                      <a:pt x="13" y="63"/>
                      <a:pt x="22" y="67"/>
                    </a:cubicBezTo>
                    <a:cubicBezTo>
                      <a:pt x="31" y="65"/>
                      <a:pt x="39" y="60"/>
                      <a:pt x="48" y="58"/>
                    </a:cubicBezTo>
                    <a:cubicBezTo>
                      <a:pt x="51" y="52"/>
                      <a:pt x="54" y="50"/>
                      <a:pt x="60" y="47"/>
                    </a:cubicBezTo>
                    <a:cubicBezTo>
                      <a:pt x="61" y="40"/>
                      <a:pt x="51" y="28"/>
                      <a:pt x="51" y="28"/>
                    </a:cubicBezTo>
                    <a:cubicBezTo>
                      <a:pt x="52" y="22"/>
                      <a:pt x="55" y="19"/>
                      <a:pt x="57" y="14"/>
                    </a:cubicBezTo>
                    <a:cubicBezTo>
                      <a:pt x="56" y="10"/>
                      <a:pt x="58" y="5"/>
                      <a:pt x="55" y="2"/>
                    </a:cubicBezTo>
                    <a:cubicBezTo>
                      <a:pt x="53" y="0"/>
                      <a:pt x="48" y="2"/>
                      <a:pt x="46" y="4"/>
                    </a:cubicBezTo>
                    <a:cubicBezTo>
                      <a:pt x="45" y="5"/>
                      <a:pt x="49" y="5"/>
                      <a:pt x="51" y="5"/>
                    </a:cubicBezTo>
                    <a:cubicBezTo>
                      <a:pt x="57" y="10"/>
                      <a:pt x="52" y="9"/>
                      <a:pt x="49" y="16"/>
                    </a:cubicBezTo>
                    <a:cubicBezTo>
                      <a:pt x="58" y="23"/>
                      <a:pt x="50" y="22"/>
                      <a:pt x="43" y="23"/>
                    </a:cubicBezTo>
                    <a:cubicBezTo>
                      <a:pt x="34" y="22"/>
                      <a:pt x="31" y="16"/>
                      <a:pt x="28" y="7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" name="Freeform 32"/>
              <p:cNvSpPr>
                <a:spLocks/>
              </p:cNvSpPr>
              <p:nvPr/>
            </p:nvSpPr>
            <p:spPr bwMode="auto">
              <a:xfrm>
                <a:off x="1874" y="1372"/>
                <a:ext cx="33" cy="27"/>
              </a:xfrm>
              <a:custGeom>
                <a:avLst/>
                <a:gdLst>
                  <a:gd name="T0" fmla="*/ 16 w 43"/>
                  <a:gd name="T1" fmla="*/ 2 h 36"/>
                  <a:gd name="T2" fmla="*/ 5 w 43"/>
                  <a:gd name="T3" fmla="*/ 5 h 36"/>
                  <a:gd name="T4" fmla="*/ 25 w 43"/>
                  <a:gd name="T5" fmla="*/ 27 h 36"/>
                  <a:gd name="T6" fmla="*/ 32 w 43"/>
                  <a:gd name="T7" fmla="*/ 23 h 36"/>
                  <a:gd name="T8" fmla="*/ 16 w 43"/>
                  <a:gd name="T9" fmla="*/ 2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36"/>
                  <a:gd name="T17" fmla="*/ 43 w 43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36">
                    <a:moveTo>
                      <a:pt x="21" y="3"/>
                    </a:moveTo>
                    <a:cubicBezTo>
                      <a:pt x="14" y="0"/>
                      <a:pt x="12" y="2"/>
                      <a:pt x="6" y="6"/>
                    </a:cubicBezTo>
                    <a:cubicBezTo>
                      <a:pt x="0" y="17"/>
                      <a:pt x="23" y="32"/>
                      <a:pt x="33" y="36"/>
                    </a:cubicBezTo>
                    <a:cubicBezTo>
                      <a:pt x="36" y="35"/>
                      <a:pt x="42" y="34"/>
                      <a:pt x="42" y="30"/>
                    </a:cubicBezTo>
                    <a:cubicBezTo>
                      <a:pt x="43" y="24"/>
                      <a:pt x="27" y="3"/>
                      <a:pt x="21" y="3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" name="Freeform 33"/>
              <p:cNvSpPr>
                <a:spLocks/>
              </p:cNvSpPr>
              <p:nvPr/>
            </p:nvSpPr>
            <p:spPr bwMode="auto">
              <a:xfrm>
                <a:off x="1853" y="1343"/>
                <a:ext cx="24" cy="31"/>
              </a:xfrm>
              <a:custGeom>
                <a:avLst/>
                <a:gdLst>
                  <a:gd name="T0" fmla="*/ 16 w 32"/>
                  <a:gd name="T1" fmla="*/ 0 h 41"/>
                  <a:gd name="T2" fmla="*/ 0 w 32"/>
                  <a:gd name="T3" fmla="*/ 20 h 41"/>
                  <a:gd name="T4" fmla="*/ 12 w 32"/>
                  <a:gd name="T5" fmla="*/ 18 h 41"/>
                  <a:gd name="T6" fmla="*/ 14 w 32"/>
                  <a:gd name="T7" fmla="*/ 22 h 41"/>
                  <a:gd name="T8" fmla="*/ 12 w 32"/>
                  <a:gd name="T9" fmla="*/ 26 h 41"/>
                  <a:gd name="T10" fmla="*/ 23 w 32"/>
                  <a:gd name="T11" fmla="*/ 16 h 41"/>
                  <a:gd name="T12" fmla="*/ 18 w 32"/>
                  <a:gd name="T13" fmla="*/ 7 h 41"/>
                  <a:gd name="T14" fmla="*/ 16 w 32"/>
                  <a:gd name="T15" fmla="*/ 0 h 4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41"/>
                  <a:gd name="T26" fmla="*/ 32 w 32"/>
                  <a:gd name="T27" fmla="*/ 41 h 4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41">
                    <a:moveTo>
                      <a:pt x="21" y="0"/>
                    </a:moveTo>
                    <a:cubicBezTo>
                      <a:pt x="15" y="10"/>
                      <a:pt x="6" y="16"/>
                      <a:pt x="0" y="26"/>
                    </a:cubicBezTo>
                    <a:cubicBezTo>
                      <a:pt x="7" y="27"/>
                      <a:pt x="10" y="27"/>
                      <a:pt x="16" y="24"/>
                    </a:cubicBezTo>
                    <a:cubicBezTo>
                      <a:pt x="17" y="26"/>
                      <a:pt x="19" y="27"/>
                      <a:pt x="19" y="29"/>
                    </a:cubicBezTo>
                    <a:cubicBezTo>
                      <a:pt x="19" y="31"/>
                      <a:pt x="15" y="33"/>
                      <a:pt x="16" y="35"/>
                    </a:cubicBezTo>
                    <a:cubicBezTo>
                      <a:pt x="19" y="41"/>
                      <a:pt x="29" y="23"/>
                      <a:pt x="30" y="21"/>
                    </a:cubicBezTo>
                    <a:cubicBezTo>
                      <a:pt x="32" y="9"/>
                      <a:pt x="26" y="19"/>
                      <a:pt x="24" y="9"/>
                    </a:cubicBezTo>
                    <a:cubicBezTo>
                      <a:pt x="25" y="1"/>
                      <a:pt x="27" y="4"/>
                      <a:pt x="21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" name="Freeform 34"/>
              <p:cNvSpPr>
                <a:spLocks/>
              </p:cNvSpPr>
              <p:nvPr/>
            </p:nvSpPr>
            <p:spPr bwMode="auto">
              <a:xfrm>
                <a:off x="1887" y="1354"/>
                <a:ext cx="35" cy="24"/>
              </a:xfrm>
              <a:custGeom>
                <a:avLst/>
                <a:gdLst>
                  <a:gd name="T0" fmla="*/ 16 w 45"/>
                  <a:gd name="T1" fmla="*/ 0 h 32"/>
                  <a:gd name="T2" fmla="*/ 0 w 45"/>
                  <a:gd name="T3" fmla="*/ 5 h 32"/>
                  <a:gd name="T4" fmla="*/ 21 w 45"/>
                  <a:gd name="T5" fmla="*/ 23 h 32"/>
                  <a:gd name="T6" fmla="*/ 35 w 45"/>
                  <a:gd name="T7" fmla="*/ 18 h 32"/>
                  <a:gd name="T8" fmla="*/ 17 w 45"/>
                  <a:gd name="T9" fmla="*/ 8 h 32"/>
                  <a:gd name="T10" fmla="*/ 16 w 45"/>
                  <a:gd name="T11" fmla="*/ 0 h 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"/>
                  <a:gd name="T19" fmla="*/ 0 h 32"/>
                  <a:gd name="T20" fmla="*/ 45 w 45"/>
                  <a:gd name="T21" fmla="*/ 32 h 3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" h="32">
                    <a:moveTo>
                      <a:pt x="21" y="0"/>
                    </a:moveTo>
                    <a:cubicBezTo>
                      <a:pt x="10" y="1"/>
                      <a:pt x="8" y="1"/>
                      <a:pt x="0" y="7"/>
                    </a:cubicBezTo>
                    <a:cubicBezTo>
                      <a:pt x="3" y="20"/>
                      <a:pt x="15" y="29"/>
                      <a:pt x="27" y="31"/>
                    </a:cubicBezTo>
                    <a:cubicBezTo>
                      <a:pt x="36" y="30"/>
                      <a:pt x="41" y="32"/>
                      <a:pt x="45" y="24"/>
                    </a:cubicBezTo>
                    <a:cubicBezTo>
                      <a:pt x="32" y="16"/>
                      <a:pt x="30" y="23"/>
                      <a:pt x="22" y="10"/>
                    </a:cubicBezTo>
                    <a:cubicBezTo>
                      <a:pt x="21" y="2"/>
                      <a:pt x="21" y="5"/>
                      <a:pt x="21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" name="Freeform 35"/>
              <p:cNvSpPr>
                <a:spLocks/>
              </p:cNvSpPr>
              <p:nvPr/>
            </p:nvSpPr>
            <p:spPr bwMode="auto">
              <a:xfrm>
                <a:off x="1837" y="1023"/>
                <a:ext cx="28" cy="55"/>
              </a:xfrm>
              <a:custGeom>
                <a:avLst/>
                <a:gdLst>
                  <a:gd name="T0" fmla="*/ 24 w 35"/>
                  <a:gd name="T1" fmla="*/ 0 h 74"/>
                  <a:gd name="T2" fmla="*/ 17 w 35"/>
                  <a:gd name="T3" fmla="*/ 11 h 74"/>
                  <a:gd name="T4" fmla="*/ 7 w 35"/>
                  <a:gd name="T5" fmla="*/ 27 h 74"/>
                  <a:gd name="T6" fmla="*/ 0 w 35"/>
                  <a:gd name="T7" fmla="*/ 44 h 74"/>
                  <a:gd name="T8" fmla="*/ 6 w 35"/>
                  <a:gd name="T9" fmla="*/ 55 h 74"/>
                  <a:gd name="T10" fmla="*/ 16 w 35"/>
                  <a:gd name="T11" fmla="*/ 44 h 74"/>
                  <a:gd name="T12" fmla="*/ 28 w 35"/>
                  <a:gd name="T13" fmla="*/ 24 h 74"/>
                  <a:gd name="T14" fmla="*/ 24 w 35"/>
                  <a:gd name="T15" fmla="*/ 0 h 7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5"/>
                  <a:gd name="T25" fmla="*/ 0 h 74"/>
                  <a:gd name="T26" fmla="*/ 35 w 35"/>
                  <a:gd name="T27" fmla="*/ 74 h 7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5" h="74">
                    <a:moveTo>
                      <a:pt x="30" y="0"/>
                    </a:moveTo>
                    <a:cubicBezTo>
                      <a:pt x="33" y="8"/>
                      <a:pt x="29" y="14"/>
                      <a:pt x="21" y="15"/>
                    </a:cubicBezTo>
                    <a:cubicBezTo>
                      <a:pt x="19" y="27"/>
                      <a:pt x="24" y="33"/>
                      <a:pt x="9" y="36"/>
                    </a:cubicBezTo>
                    <a:cubicBezTo>
                      <a:pt x="13" y="50"/>
                      <a:pt x="12" y="52"/>
                      <a:pt x="0" y="59"/>
                    </a:cubicBezTo>
                    <a:cubicBezTo>
                      <a:pt x="3" y="64"/>
                      <a:pt x="5" y="69"/>
                      <a:pt x="8" y="74"/>
                    </a:cubicBezTo>
                    <a:cubicBezTo>
                      <a:pt x="15" y="71"/>
                      <a:pt x="16" y="65"/>
                      <a:pt x="20" y="59"/>
                    </a:cubicBezTo>
                    <a:cubicBezTo>
                      <a:pt x="22" y="47"/>
                      <a:pt x="28" y="41"/>
                      <a:pt x="35" y="32"/>
                    </a:cubicBezTo>
                    <a:cubicBezTo>
                      <a:pt x="34" y="26"/>
                      <a:pt x="30" y="8"/>
                      <a:pt x="30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" name="Freeform 36"/>
              <p:cNvSpPr>
                <a:spLocks/>
              </p:cNvSpPr>
              <p:nvPr/>
            </p:nvSpPr>
            <p:spPr bwMode="auto">
              <a:xfrm>
                <a:off x="1889" y="1014"/>
                <a:ext cx="20" cy="55"/>
              </a:xfrm>
              <a:custGeom>
                <a:avLst/>
                <a:gdLst>
                  <a:gd name="T0" fmla="*/ 10 w 25"/>
                  <a:gd name="T1" fmla="*/ 5 h 73"/>
                  <a:gd name="T2" fmla="*/ 3 w 25"/>
                  <a:gd name="T3" fmla="*/ 6 h 73"/>
                  <a:gd name="T4" fmla="*/ 0 w 25"/>
                  <a:gd name="T5" fmla="*/ 17 h 73"/>
                  <a:gd name="T6" fmla="*/ 12 w 25"/>
                  <a:gd name="T7" fmla="*/ 31 h 73"/>
                  <a:gd name="T8" fmla="*/ 20 w 25"/>
                  <a:gd name="T9" fmla="*/ 42 h 73"/>
                  <a:gd name="T10" fmla="*/ 13 w 25"/>
                  <a:gd name="T11" fmla="*/ 15 h 73"/>
                  <a:gd name="T12" fmla="*/ 10 w 25"/>
                  <a:gd name="T13" fmla="*/ 5 h 7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5"/>
                  <a:gd name="T22" fmla="*/ 0 h 73"/>
                  <a:gd name="T23" fmla="*/ 25 w 25"/>
                  <a:gd name="T24" fmla="*/ 73 h 7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5" h="73">
                    <a:moveTo>
                      <a:pt x="13" y="7"/>
                    </a:moveTo>
                    <a:cubicBezTo>
                      <a:pt x="9" y="0"/>
                      <a:pt x="7" y="2"/>
                      <a:pt x="4" y="8"/>
                    </a:cubicBezTo>
                    <a:cubicBezTo>
                      <a:pt x="3" y="13"/>
                      <a:pt x="1" y="17"/>
                      <a:pt x="0" y="22"/>
                    </a:cubicBezTo>
                    <a:cubicBezTo>
                      <a:pt x="1" y="35"/>
                      <a:pt x="6" y="33"/>
                      <a:pt x="15" y="41"/>
                    </a:cubicBezTo>
                    <a:cubicBezTo>
                      <a:pt x="16" y="52"/>
                      <a:pt x="15" y="73"/>
                      <a:pt x="25" y="56"/>
                    </a:cubicBezTo>
                    <a:cubicBezTo>
                      <a:pt x="24" y="33"/>
                      <a:pt x="23" y="36"/>
                      <a:pt x="16" y="20"/>
                    </a:cubicBezTo>
                    <a:cubicBezTo>
                      <a:pt x="15" y="11"/>
                      <a:pt x="16" y="15"/>
                      <a:pt x="13" y="7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" name="Freeform 37"/>
              <p:cNvSpPr>
                <a:spLocks/>
              </p:cNvSpPr>
              <p:nvPr/>
            </p:nvSpPr>
            <p:spPr bwMode="auto">
              <a:xfrm>
                <a:off x="1912" y="997"/>
                <a:ext cx="10" cy="25"/>
              </a:xfrm>
              <a:custGeom>
                <a:avLst/>
                <a:gdLst>
                  <a:gd name="T0" fmla="*/ 8 w 14"/>
                  <a:gd name="T1" fmla="*/ 0 h 33"/>
                  <a:gd name="T2" fmla="*/ 1 w 14"/>
                  <a:gd name="T3" fmla="*/ 8 h 33"/>
                  <a:gd name="T4" fmla="*/ 8 w 14"/>
                  <a:gd name="T5" fmla="*/ 19 h 33"/>
                  <a:gd name="T6" fmla="*/ 8 w 14"/>
                  <a:gd name="T7" fmla="*/ 0 h 3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33"/>
                  <a:gd name="T14" fmla="*/ 14 w 14"/>
                  <a:gd name="T15" fmla="*/ 33 h 3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33">
                    <a:moveTo>
                      <a:pt x="11" y="0"/>
                    </a:moveTo>
                    <a:cubicBezTo>
                      <a:pt x="7" y="3"/>
                      <a:pt x="5" y="7"/>
                      <a:pt x="1" y="10"/>
                    </a:cubicBezTo>
                    <a:cubicBezTo>
                      <a:pt x="2" y="18"/>
                      <a:pt x="0" y="33"/>
                      <a:pt x="11" y="25"/>
                    </a:cubicBezTo>
                    <a:cubicBezTo>
                      <a:pt x="14" y="15"/>
                      <a:pt x="5" y="4"/>
                      <a:pt x="11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0" name="Freeform 38"/>
              <p:cNvSpPr>
                <a:spLocks/>
              </p:cNvSpPr>
              <p:nvPr/>
            </p:nvSpPr>
            <p:spPr bwMode="auto">
              <a:xfrm>
                <a:off x="1922" y="1009"/>
                <a:ext cx="22" cy="48"/>
              </a:xfrm>
              <a:custGeom>
                <a:avLst/>
                <a:gdLst>
                  <a:gd name="T0" fmla="*/ 4 w 28"/>
                  <a:gd name="T1" fmla="*/ 0 h 64"/>
                  <a:gd name="T2" fmla="*/ 9 w 28"/>
                  <a:gd name="T3" fmla="*/ 11 h 64"/>
                  <a:gd name="T4" fmla="*/ 16 w 28"/>
                  <a:gd name="T5" fmla="*/ 16 h 64"/>
                  <a:gd name="T6" fmla="*/ 6 w 28"/>
                  <a:gd name="T7" fmla="*/ 29 h 64"/>
                  <a:gd name="T8" fmla="*/ 0 w 28"/>
                  <a:gd name="T9" fmla="*/ 42 h 64"/>
                  <a:gd name="T10" fmla="*/ 9 w 28"/>
                  <a:gd name="T11" fmla="*/ 43 h 64"/>
                  <a:gd name="T12" fmla="*/ 20 w 28"/>
                  <a:gd name="T13" fmla="*/ 20 h 64"/>
                  <a:gd name="T14" fmla="*/ 4 w 28"/>
                  <a:gd name="T15" fmla="*/ 0 h 6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8"/>
                  <a:gd name="T25" fmla="*/ 0 h 64"/>
                  <a:gd name="T26" fmla="*/ 28 w 28"/>
                  <a:gd name="T27" fmla="*/ 64 h 6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8" h="64">
                    <a:moveTo>
                      <a:pt x="5" y="0"/>
                    </a:moveTo>
                    <a:cubicBezTo>
                      <a:pt x="6" y="5"/>
                      <a:pt x="7" y="10"/>
                      <a:pt x="11" y="14"/>
                    </a:cubicBezTo>
                    <a:cubicBezTo>
                      <a:pt x="14" y="17"/>
                      <a:pt x="20" y="21"/>
                      <a:pt x="20" y="21"/>
                    </a:cubicBezTo>
                    <a:cubicBezTo>
                      <a:pt x="9" y="27"/>
                      <a:pt x="0" y="23"/>
                      <a:pt x="8" y="39"/>
                    </a:cubicBezTo>
                    <a:cubicBezTo>
                      <a:pt x="6" y="47"/>
                      <a:pt x="4" y="50"/>
                      <a:pt x="0" y="56"/>
                    </a:cubicBezTo>
                    <a:cubicBezTo>
                      <a:pt x="4" y="62"/>
                      <a:pt x="7" y="64"/>
                      <a:pt x="11" y="57"/>
                    </a:cubicBezTo>
                    <a:cubicBezTo>
                      <a:pt x="13" y="43"/>
                      <a:pt x="10" y="29"/>
                      <a:pt x="26" y="26"/>
                    </a:cubicBezTo>
                    <a:cubicBezTo>
                      <a:pt x="28" y="15"/>
                      <a:pt x="14" y="4"/>
                      <a:pt x="5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" name="Freeform 39"/>
              <p:cNvSpPr>
                <a:spLocks/>
              </p:cNvSpPr>
              <p:nvPr/>
            </p:nvSpPr>
            <p:spPr bwMode="auto">
              <a:xfrm>
                <a:off x="1647" y="1078"/>
                <a:ext cx="12" cy="27"/>
              </a:xfrm>
              <a:custGeom>
                <a:avLst/>
                <a:gdLst>
                  <a:gd name="T0" fmla="*/ 11 w 16"/>
                  <a:gd name="T1" fmla="*/ 2 h 36"/>
                  <a:gd name="T2" fmla="*/ 0 w 16"/>
                  <a:gd name="T3" fmla="*/ 5 h 36"/>
                  <a:gd name="T4" fmla="*/ 6 w 16"/>
                  <a:gd name="T5" fmla="*/ 17 h 36"/>
                  <a:gd name="T6" fmla="*/ 11 w 16"/>
                  <a:gd name="T7" fmla="*/ 2 h 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"/>
                  <a:gd name="T13" fmla="*/ 0 h 36"/>
                  <a:gd name="T14" fmla="*/ 16 w 16"/>
                  <a:gd name="T15" fmla="*/ 36 h 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" h="36">
                    <a:moveTo>
                      <a:pt x="14" y="3"/>
                    </a:moveTo>
                    <a:cubicBezTo>
                      <a:pt x="7" y="0"/>
                      <a:pt x="4" y="1"/>
                      <a:pt x="0" y="7"/>
                    </a:cubicBezTo>
                    <a:cubicBezTo>
                      <a:pt x="3" y="14"/>
                      <a:pt x="2" y="17"/>
                      <a:pt x="8" y="22"/>
                    </a:cubicBezTo>
                    <a:cubicBezTo>
                      <a:pt x="16" y="36"/>
                      <a:pt x="11" y="7"/>
                      <a:pt x="14" y="3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" name="Freeform 40"/>
              <p:cNvSpPr>
                <a:spLocks/>
              </p:cNvSpPr>
              <p:nvPr/>
            </p:nvSpPr>
            <p:spPr bwMode="auto">
              <a:xfrm>
                <a:off x="1636" y="1055"/>
                <a:ext cx="11" cy="15"/>
              </a:xfrm>
              <a:custGeom>
                <a:avLst/>
                <a:gdLst>
                  <a:gd name="T0" fmla="*/ 8 w 13"/>
                  <a:gd name="T1" fmla="*/ 4 h 20"/>
                  <a:gd name="T2" fmla="*/ 1 w 13"/>
                  <a:gd name="T3" fmla="*/ 8 h 20"/>
                  <a:gd name="T4" fmla="*/ 8 w 13"/>
                  <a:gd name="T5" fmla="*/ 15 h 20"/>
                  <a:gd name="T6" fmla="*/ 8 w 13"/>
                  <a:gd name="T7" fmla="*/ 4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" name="Freeform 41"/>
              <p:cNvSpPr>
                <a:spLocks/>
              </p:cNvSpPr>
              <p:nvPr/>
            </p:nvSpPr>
            <p:spPr bwMode="auto">
              <a:xfrm>
                <a:off x="1632" y="1037"/>
                <a:ext cx="12" cy="14"/>
              </a:xfrm>
              <a:custGeom>
                <a:avLst/>
                <a:gdLst>
                  <a:gd name="T0" fmla="*/ 8 w 16"/>
                  <a:gd name="T1" fmla="*/ 4 h 19"/>
                  <a:gd name="T2" fmla="*/ 0 w 16"/>
                  <a:gd name="T3" fmla="*/ 7 h 19"/>
                  <a:gd name="T4" fmla="*/ 9 w 16"/>
                  <a:gd name="T5" fmla="*/ 14 h 19"/>
                  <a:gd name="T6" fmla="*/ 8 w 16"/>
                  <a:gd name="T7" fmla="*/ 4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"/>
                  <a:gd name="T13" fmla="*/ 0 h 19"/>
                  <a:gd name="T14" fmla="*/ 16 w 16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" h="19">
                    <a:moveTo>
                      <a:pt x="10" y="5"/>
                    </a:moveTo>
                    <a:cubicBezTo>
                      <a:pt x="4" y="0"/>
                      <a:pt x="1" y="3"/>
                      <a:pt x="0" y="10"/>
                    </a:cubicBezTo>
                    <a:cubicBezTo>
                      <a:pt x="4" y="15"/>
                      <a:pt x="7" y="16"/>
                      <a:pt x="12" y="19"/>
                    </a:cubicBezTo>
                    <a:cubicBezTo>
                      <a:pt x="16" y="12"/>
                      <a:pt x="14" y="12"/>
                      <a:pt x="10" y="5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" name="Freeform 42"/>
              <p:cNvSpPr>
                <a:spLocks/>
              </p:cNvSpPr>
              <p:nvPr/>
            </p:nvSpPr>
            <p:spPr bwMode="auto">
              <a:xfrm>
                <a:off x="1653" y="1004"/>
                <a:ext cx="11" cy="19"/>
              </a:xfrm>
              <a:custGeom>
                <a:avLst/>
                <a:gdLst>
                  <a:gd name="T0" fmla="*/ 5 w 14"/>
                  <a:gd name="T1" fmla="*/ 0 h 25"/>
                  <a:gd name="T2" fmla="*/ 0 w 14"/>
                  <a:gd name="T3" fmla="*/ 10 h 25"/>
                  <a:gd name="T4" fmla="*/ 9 w 14"/>
                  <a:gd name="T5" fmla="*/ 18 h 25"/>
                  <a:gd name="T6" fmla="*/ 5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" name="Freeform 43"/>
              <p:cNvSpPr>
                <a:spLocks/>
              </p:cNvSpPr>
              <p:nvPr/>
            </p:nvSpPr>
            <p:spPr bwMode="auto">
              <a:xfrm>
                <a:off x="1622" y="1022"/>
                <a:ext cx="16" cy="13"/>
              </a:xfrm>
              <a:custGeom>
                <a:avLst/>
                <a:gdLst>
                  <a:gd name="T0" fmla="*/ 9 w 22"/>
                  <a:gd name="T1" fmla="*/ 0 h 18"/>
                  <a:gd name="T2" fmla="*/ 14 w 22"/>
                  <a:gd name="T3" fmla="*/ 13 h 18"/>
                  <a:gd name="T4" fmla="*/ 10 w 22"/>
                  <a:gd name="T5" fmla="*/ 4 h 18"/>
                  <a:gd name="T6" fmla="*/ 9 w 22"/>
                  <a:gd name="T7" fmla="*/ 0 h 1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"/>
                  <a:gd name="T13" fmla="*/ 0 h 18"/>
                  <a:gd name="T14" fmla="*/ 22 w 22"/>
                  <a:gd name="T15" fmla="*/ 18 h 1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" h="18">
                    <a:moveTo>
                      <a:pt x="13" y="0"/>
                    </a:moveTo>
                    <a:cubicBezTo>
                      <a:pt x="0" y="8"/>
                      <a:pt x="9" y="12"/>
                      <a:pt x="19" y="18"/>
                    </a:cubicBezTo>
                    <a:cubicBezTo>
                      <a:pt x="20" y="11"/>
                      <a:pt x="22" y="8"/>
                      <a:pt x="14" y="6"/>
                    </a:cubicBezTo>
                    <a:cubicBezTo>
                      <a:pt x="9" y="3"/>
                      <a:pt x="9" y="5"/>
                      <a:pt x="13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" name="Freeform 44"/>
              <p:cNvSpPr>
                <a:spLocks/>
              </p:cNvSpPr>
              <p:nvPr/>
            </p:nvSpPr>
            <p:spPr bwMode="auto">
              <a:xfrm>
                <a:off x="2479" y="1643"/>
                <a:ext cx="46" cy="59"/>
              </a:xfrm>
              <a:custGeom>
                <a:avLst/>
                <a:gdLst>
                  <a:gd name="T0" fmla="*/ 8 w 60"/>
                  <a:gd name="T1" fmla="*/ 5 h 81"/>
                  <a:gd name="T2" fmla="*/ 2 w 60"/>
                  <a:gd name="T3" fmla="*/ 13 h 81"/>
                  <a:gd name="T4" fmla="*/ 12 w 60"/>
                  <a:gd name="T5" fmla="*/ 28 h 81"/>
                  <a:gd name="T6" fmla="*/ 21 w 60"/>
                  <a:gd name="T7" fmla="*/ 39 h 81"/>
                  <a:gd name="T8" fmla="*/ 31 w 60"/>
                  <a:gd name="T9" fmla="*/ 46 h 81"/>
                  <a:gd name="T10" fmla="*/ 39 w 60"/>
                  <a:gd name="T11" fmla="*/ 59 h 81"/>
                  <a:gd name="T12" fmla="*/ 40 w 60"/>
                  <a:gd name="T13" fmla="*/ 42 h 81"/>
                  <a:gd name="T14" fmla="*/ 33 w 60"/>
                  <a:gd name="T15" fmla="*/ 27 h 81"/>
                  <a:gd name="T16" fmla="*/ 19 w 60"/>
                  <a:gd name="T17" fmla="*/ 13 h 81"/>
                  <a:gd name="T18" fmla="*/ 8 w 60"/>
                  <a:gd name="T19" fmla="*/ 5 h 8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0"/>
                  <a:gd name="T31" fmla="*/ 0 h 81"/>
                  <a:gd name="T32" fmla="*/ 60 w 60"/>
                  <a:gd name="T33" fmla="*/ 81 h 8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0" h="81">
                    <a:moveTo>
                      <a:pt x="10" y="7"/>
                    </a:moveTo>
                    <a:cubicBezTo>
                      <a:pt x="0" y="0"/>
                      <a:pt x="0" y="9"/>
                      <a:pt x="3" y="18"/>
                    </a:cubicBezTo>
                    <a:cubicBezTo>
                      <a:pt x="5" y="25"/>
                      <a:pt x="12" y="32"/>
                      <a:pt x="15" y="39"/>
                    </a:cubicBezTo>
                    <a:cubicBezTo>
                      <a:pt x="16" y="51"/>
                      <a:pt x="17" y="51"/>
                      <a:pt x="27" y="54"/>
                    </a:cubicBezTo>
                    <a:cubicBezTo>
                      <a:pt x="31" y="57"/>
                      <a:pt x="36" y="60"/>
                      <a:pt x="40" y="63"/>
                    </a:cubicBezTo>
                    <a:cubicBezTo>
                      <a:pt x="43" y="70"/>
                      <a:pt x="45" y="77"/>
                      <a:pt x="51" y="81"/>
                    </a:cubicBezTo>
                    <a:cubicBezTo>
                      <a:pt x="60" y="75"/>
                      <a:pt x="56" y="66"/>
                      <a:pt x="52" y="57"/>
                    </a:cubicBezTo>
                    <a:cubicBezTo>
                      <a:pt x="51" y="49"/>
                      <a:pt x="50" y="41"/>
                      <a:pt x="43" y="37"/>
                    </a:cubicBezTo>
                    <a:cubicBezTo>
                      <a:pt x="37" y="30"/>
                      <a:pt x="33" y="23"/>
                      <a:pt x="25" y="18"/>
                    </a:cubicBezTo>
                    <a:cubicBezTo>
                      <a:pt x="20" y="12"/>
                      <a:pt x="17" y="9"/>
                      <a:pt x="10" y="7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" name="Freeform 45"/>
              <p:cNvSpPr>
                <a:spLocks/>
              </p:cNvSpPr>
              <p:nvPr/>
            </p:nvSpPr>
            <p:spPr bwMode="auto">
              <a:xfrm>
                <a:off x="2716" y="1594"/>
                <a:ext cx="54" cy="46"/>
              </a:xfrm>
              <a:custGeom>
                <a:avLst/>
                <a:gdLst>
                  <a:gd name="T0" fmla="*/ 21 w 71"/>
                  <a:gd name="T1" fmla="*/ 17 h 61"/>
                  <a:gd name="T2" fmla="*/ 10 w 71"/>
                  <a:gd name="T3" fmla="*/ 24 h 61"/>
                  <a:gd name="T4" fmla="*/ 1 w 71"/>
                  <a:gd name="T5" fmla="*/ 33 h 61"/>
                  <a:gd name="T6" fmla="*/ 10 w 71"/>
                  <a:gd name="T7" fmla="*/ 44 h 61"/>
                  <a:gd name="T8" fmla="*/ 21 w 71"/>
                  <a:gd name="T9" fmla="*/ 33 h 61"/>
                  <a:gd name="T10" fmla="*/ 30 w 71"/>
                  <a:gd name="T11" fmla="*/ 17 h 61"/>
                  <a:gd name="T12" fmla="*/ 42 w 71"/>
                  <a:gd name="T13" fmla="*/ 0 h 61"/>
                  <a:gd name="T14" fmla="*/ 54 w 71"/>
                  <a:gd name="T15" fmla="*/ 8 h 61"/>
                  <a:gd name="T16" fmla="*/ 27 w 71"/>
                  <a:gd name="T17" fmla="*/ 17 h 61"/>
                  <a:gd name="T18" fmla="*/ 21 w 71"/>
                  <a:gd name="T19" fmla="*/ 17 h 6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1"/>
                  <a:gd name="T31" fmla="*/ 0 h 61"/>
                  <a:gd name="T32" fmla="*/ 71 w 71"/>
                  <a:gd name="T33" fmla="*/ 61 h 6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1" h="61">
                    <a:moveTo>
                      <a:pt x="28" y="23"/>
                    </a:moveTo>
                    <a:cubicBezTo>
                      <a:pt x="25" y="33"/>
                      <a:pt x="25" y="33"/>
                      <a:pt x="13" y="32"/>
                    </a:cubicBezTo>
                    <a:cubicBezTo>
                      <a:pt x="2" y="33"/>
                      <a:pt x="3" y="34"/>
                      <a:pt x="1" y="44"/>
                    </a:cubicBezTo>
                    <a:cubicBezTo>
                      <a:pt x="2" y="60"/>
                      <a:pt x="0" y="61"/>
                      <a:pt x="13" y="59"/>
                    </a:cubicBezTo>
                    <a:cubicBezTo>
                      <a:pt x="19" y="54"/>
                      <a:pt x="21" y="48"/>
                      <a:pt x="28" y="44"/>
                    </a:cubicBezTo>
                    <a:cubicBezTo>
                      <a:pt x="30" y="33"/>
                      <a:pt x="28" y="25"/>
                      <a:pt x="40" y="23"/>
                    </a:cubicBezTo>
                    <a:cubicBezTo>
                      <a:pt x="42" y="12"/>
                      <a:pt x="44" y="4"/>
                      <a:pt x="55" y="0"/>
                    </a:cubicBezTo>
                    <a:cubicBezTo>
                      <a:pt x="65" y="2"/>
                      <a:pt x="69" y="1"/>
                      <a:pt x="71" y="11"/>
                    </a:cubicBezTo>
                    <a:cubicBezTo>
                      <a:pt x="63" y="22"/>
                      <a:pt x="48" y="21"/>
                      <a:pt x="35" y="23"/>
                    </a:cubicBezTo>
                    <a:cubicBezTo>
                      <a:pt x="30" y="27"/>
                      <a:pt x="32" y="27"/>
                      <a:pt x="28" y="23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" name="Freeform 46"/>
              <p:cNvSpPr>
                <a:spLocks/>
              </p:cNvSpPr>
              <p:nvPr/>
            </p:nvSpPr>
            <p:spPr bwMode="auto">
              <a:xfrm>
                <a:off x="2552" y="1569"/>
                <a:ext cx="17" cy="23"/>
              </a:xfrm>
              <a:custGeom>
                <a:avLst/>
                <a:gdLst>
                  <a:gd name="T0" fmla="*/ 7 w 23"/>
                  <a:gd name="T1" fmla="*/ 0 h 30"/>
                  <a:gd name="T2" fmla="*/ 0 w 23"/>
                  <a:gd name="T3" fmla="*/ 11 h 30"/>
                  <a:gd name="T4" fmla="*/ 9 w 23"/>
                  <a:gd name="T5" fmla="*/ 23 h 30"/>
                  <a:gd name="T6" fmla="*/ 7 w 23"/>
                  <a:gd name="T7" fmla="*/ 0 h 3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3"/>
                  <a:gd name="T13" fmla="*/ 0 h 30"/>
                  <a:gd name="T14" fmla="*/ 23 w 23"/>
                  <a:gd name="T15" fmla="*/ 30 h 3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3" h="30">
                    <a:moveTo>
                      <a:pt x="9" y="0"/>
                    </a:moveTo>
                    <a:cubicBezTo>
                      <a:pt x="8" y="7"/>
                      <a:pt x="3" y="8"/>
                      <a:pt x="0" y="14"/>
                    </a:cubicBezTo>
                    <a:cubicBezTo>
                      <a:pt x="3" y="21"/>
                      <a:pt x="8" y="24"/>
                      <a:pt x="12" y="30"/>
                    </a:cubicBezTo>
                    <a:cubicBezTo>
                      <a:pt x="23" y="15"/>
                      <a:pt x="4" y="9"/>
                      <a:pt x="9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" name="Freeform 47"/>
              <p:cNvSpPr>
                <a:spLocks/>
              </p:cNvSpPr>
              <p:nvPr/>
            </p:nvSpPr>
            <p:spPr bwMode="auto">
              <a:xfrm>
                <a:off x="2543" y="1547"/>
                <a:ext cx="21" cy="17"/>
              </a:xfrm>
              <a:custGeom>
                <a:avLst/>
                <a:gdLst>
                  <a:gd name="T0" fmla="*/ 15 w 26"/>
                  <a:gd name="T1" fmla="*/ 0 h 23"/>
                  <a:gd name="T2" fmla="*/ 0 w 26"/>
                  <a:gd name="T3" fmla="*/ 10 h 23"/>
                  <a:gd name="T4" fmla="*/ 17 w 26"/>
                  <a:gd name="T5" fmla="*/ 15 h 23"/>
                  <a:gd name="T6" fmla="*/ 15 w 26"/>
                  <a:gd name="T7" fmla="*/ 0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"/>
                  <a:gd name="T13" fmla="*/ 0 h 23"/>
                  <a:gd name="T14" fmla="*/ 26 w 26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" h="23">
                    <a:moveTo>
                      <a:pt x="19" y="0"/>
                    </a:moveTo>
                    <a:cubicBezTo>
                      <a:pt x="17" y="12"/>
                      <a:pt x="10" y="11"/>
                      <a:pt x="0" y="14"/>
                    </a:cubicBezTo>
                    <a:cubicBezTo>
                      <a:pt x="5" y="23"/>
                      <a:pt x="11" y="22"/>
                      <a:pt x="21" y="20"/>
                    </a:cubicBezTo>
                    <a:cubicBezTo>
                      <a:pt x="26" y="12"/>
                      <a:pt x="23" y="7"/>
                      <a:pt x="19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" name="Freeform 48"/>
              <p:cNvSpPr>
                <a:spLocks/>
              </p:cNvSpPr>
              <p:nvPr/>
            </p:nvSpPr>
            <p:spPr bwMode="auto">
              <a:xfrm>
                <a:off x="2387" y="1354"/>
                <a:ext cx="24" cy="33"/>
              </a:xfrm>
              <a:custGeom>
                <a:avLst/>
                <a:gdLst>
                  <a:gd name="T0" fmla="*/ 21 w 32"/>
                  <a:gd name="T1" fmla="*/ 0 h 44"/>
                  <a:gd name="T2" fmla="*/ 8 w 32"/>
                  <a:gd name="T3" fmla="*/ 8 h 44"/>
                  <a:gd name="T4" fmla="*/ 9 w 32"/>
                  <a:gd name="T5" fmla="*/ 24 h 44"/>
                  <a:gd name="T6" fmla="*/ 18 w 32"/>
                  <a:gd name="T7" fmla="*/ 27 h 44"/>
                  <a:gd name="T8" fmla="*/ 21 w 32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44"/>
                  <a:gd name="T17" fmla="*/ 32 w 32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44">
                    <a:moveTo>
                      <a:pt x="28" y="0"/>
                    </a:moveTo>
                    <a:cubicBezTo>
                      <a:pt x="32" y="10"/>
                      <a:pt x="18" y="9"/>
                      <a:pt x="10" y="11"/>
                    </a:cubicBezTo>
                    <a:cubicBezTo>
                      <a:pt x="0" y="18"/>
                      <a:pt x="7" y="24"/>
                      <a:pt x="12" y="32"/>
                    </a:cubicBezTo>
                    <a:cubicBezTo>
                      <a:pt x="14" y="44"/>
                      <a:pt x="15" y="41"/>
                      <a:pt x="24" y="36"/>
                    </a:cubicBezTo>
                    <a:cubicBezTo>
                      <a:pt x="32" y="25"/>
                      <a:pt x="29" y="14"/>
                      <a:pt x="28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" name="Freeform 49"/>
              <p:cNvSpPr>
                <a:spLocks/>
              </p:cNvSpPr>
              <p:nvPr/>
            </p:nvSpPr>
            <p:spPr bwMode="auto">
              <a:xfrm>
                <a:off x="2421" y="1397"/>
                <a:ext cx="27" cy="32"/>
              </a:xfrm>
              <a:custGeom>
                <a:avLst/>
                <a:gdLst>
                  <a:gd name="T0" fmla="*/ 24 w 34"/>
                  <a:gd name="T1" fmla="*/ 0 h 44"/>
                  <a:gd name="T2" fmla="*/ 8 w 34"/>
                  <a:gd name="T3" fmla="*/ 7 h 44"/>
                  <a:gd name="T4" fmla="*/ 11 w 34"/>
                  <a:gd name="T5" fmla="*/ 23 h 44"/>
                  <a:gd name="T6" fmla="*/ 21 w 34"/>
                  <a:gd name="T7" fmla="*/ 26 h 44"/>
                  <a:gd name="T8" fmla="*/ 24 w 34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44"/>
                  <a:gd name="T17" fmla="*/ 34 w 34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44">
                    <a:moveTo>
                      <a:pt x="30" y="0"/>
                    </a:moveTo>
                    <a:cubicBezTo>
                      <a:pt x="34" y="10"/>
                      <a:pt x="18" y="7"/>
                      <a:pt x="10" y="9"/>
                    </a:cubicBezTo>
                    <a:cubicBezTo>
                      <a:pt x="0" y="16"/>
                      <a:pt x="9" y="24"/>
                      <a:pt x="14" y="32"/>
                    </a:cubicBezTo>
                    <a:cubicBezTo>
                      <a:pt x="16" y="44"/>
                      <a:pt x="17" y="41"/>
                      <a:pt x="26" y="36"/>
                    </a:cubicBezTo>
                    <a:cubicBezTo>
                      <a:pt x="34" y="25"/>
                      <a:pt x="31" y="14"/>
                      <a:pt x="30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" name="Freeform 50"/>
              <p:cNvSpPr>
                <a:spLocks/>
              </p:cNvSpPr>
              <p:nvPr/>
            </p:nvSpPr>
            <p:spPr bwMode="auto">
              <a:xfrm>
                <a:off x="2449" y="1459"/>
                <a:ext cx="29" cy="28"/>
              </a:xfrm>
              <a:custGeom>
                <a:avLst/>
                <a:gdLst>
                  <a:gd name="T0" fmla="*/ 26 w 38"/>
                  <a:gd name="T1" fmla="*/ 2 h 37"/>
                  <a:gd name="T2" fmla="*/ 8 w 38"/>
                  <a:gd name="T3" fmla="*/ 2 h 37"/>
                  <a:gd name="T4" fmla="*/ 11 w 38"/>
                  <a:gd name="T5" fmla="*/ 19 h 37"/>
                  <a:gd name="T6" fmla="*/ 20 w 38"/>
                  <a:gd name="T7" fmla="*/ 22 h 37"/>
                  <a:gd name="T8" fmla="*/ 26 w 38"/>
                  <a:gd name="T9" fmla="*/ 2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37"/>
                  <a:gd name="T17" fmla="*/ 38 w 38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37">
                    <a:moveTo>
                      <a:pt x="34" y="2"/>
                    </a:moveTo>
                    <a:cubicBezTo>
                      <a:pt x="38" y="12"/>
                      <a:pt x="18" y="0"/>
                      <a:pt x="10" y="2"/>
                    </a:cubicBezTo>
                    <a:cubicBezTo>
                      <a:pt x="0" y="9"/>
                      <a:pt x="9" y="17"/>
                      <a:pt x="14" y="25"/>
                    </a:cubicBezTo>
                    <a:cubicBezTo>
                      <a:pt x="16" y="37"/>
                      <a:pt x="17" y="34"/>
                      <a:pt x="26" y="29"/>
                    </a:cubicBezTo>
                    <a:cubicBezTo>
                      <a:pt x="34" y="18"/>
                      <a:pt x="35" y="16"/>
                      <a:pt x="34" y="2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" name="Freeform 51"/>
              <p:cNvSpPr>
                <a:spLocks/>
              </p:cNvSpPr>
              <p:nvPr/>
            </p:nvSpPr>
            <p:spPr bwMode="auto">
              <a:xfrm>
                <a:off x="2484" y="1449"/>
                <a:ext cx="29" cy="26"/>
              </a:xfrm>
              <a:custGeom>
                <a:avLst/>
                <a:gdLst>
                  <a:gd name="T0" fmla="*/ 26 w 38"/>
                  <a:gd name="T1" fmla="*/ 2 h 34"/>
                  <a:gd name="T2" fmla="*/ 8 w 38"/>
                  <a:gd name="T3" fmla="*/ 2 h 34"/>
                  <a:gd name="T4" fmla="*/ 12 w 38"/>
                  <a:gd name="T5" fmla="*/ 17 h 34"/>
                  <a:gd name="T6" fmla="*/ 21 w 38"/>
                  <a:gd name="T7" fmla="*/ 17 h 34"/>
                  <a:gd name="T8" fmla="*/ 26 w 38"/>
                  <a:gd name="T9" fmla="*/ 2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34"/>
                  <a:gd name="T17" fmla="*/ 38 w 38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34">
                    <a:moveTo>
                      <a:pt x="34" y="2"/>
                    </a:moveTo>
                    <a:cubicBezTo>
                      <a:pt x="38" y="12"/>
                      <a:pt x="18" y="0"/>
                      <a:pt x="10" y="2"/>
                    </a:cubicBezTo>
                    <a:cubicBezTo>
                      <a:pt x="0" y="9"/>
                      <a:pt x="11" y="14"/>
                      <a:pt x="16" y="22"/>
                    </a:cubicBezTo>
                    <a:cubicBezTo>
                      <a:pt x="18" y="34"/>
                      <a:pt x="18" y="27"/>
                      <a:pt x="27" y="22"/>
                    </a:cubicBezTo>
                    <a:cubicBezTo>
                      <a:pt x="35" y="11"/>
                      <a:pt x="35" y="16"/>
                      <a:pt x="34" y="2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4" name="Freeform 52"/>
              <p:cNvSpPr>
                <a:spLocks/>
              </p:cNvSpPr>
              <p:nvPr/>
            </p:nvSpPr>
            <p:spPr bwMode="auto">
              <a:xfrm>
                <a:off x="2474" y="1413"/>
                <a:ext cx="26" cy="20"/>
              </a:xfrm>
              <a:custGeom>
                <a:avLst/>
                <a:gdLst>
                  <a:gd name="T0" fmla="*/ 23 w 35"/>
                  <a:gd name="T1" fmla="*/ 1 h 27"/>
                  <a:gd name="T2" fmla="*/ 7 w 35"/>
                  <a:gd name="T3" fmla="*/ 1 h 27"/>
                  <a:gd name="T4" fmla="*/ 10 w 35"/>
                  <a:gd name="T5" fmla="*/ 11 h 27"/>
                  <a:gd name="T6" fmla="*/ 19 w 35"/>
                  <a:gd name="T7" fmla="*/ 14 h 27"/>
                  <a:gd name="T8" fmla="*/ 23 w 35"/>
                  <a:gd name="T9" fmla="*/ 1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7"/>
                  <a:gd name="T17" fmla="*/ 35 w 35"/>
                  <a:gd name="T18" fmla="*/ 27 h 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7">
                    <a:moveTo>
                      <a:pt x="31" y="1"/>
                    </a:moveTo>
                    <a:cubicBezTo>
                      <a:pt x="35" y="11"/>
                      <a:pt x="18" y="0"/>
                      <a:pt x="10" y="2"/>
                    </a:cubicBezTo>
                    <a:cubicBezTo>
                      <a:pt x="0" y="9"/>
                      <a:pt x="8" y="7"/>
                      <a:pt x="13" y="15"/>
                    </a:cubicBezTo>
                    <a:cubicBezTo>
                      <a:pt x="15" y="27"/>
                      <a:pt x="16" y="24"/>
                      <a:pt x="25" y="19"/>
                    </a:cubicBezTo>
                    <a:cubicBezTo>
                      <a:pt x="33" y="8"/>
                      <a:pt x="32" y="15"/>
                      <a:pt x="31" y="1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" name="Freeform 53"/>
              <p:cNvSpPr>
                <a:spLocks/>
              </p:cNvSpPr>
              <p:nvPr/>
            </p:nvSpPr>
            <p:spPr bwMode="auto">
              <a:xfrm>
                <a:off x="2447" y="1389"/>
                <a:ext cx="27" cy="34"/>
              </a:xfrm>
              <a:custGeom>
                <a:avLst/>
                <a:gdLst>
                  <a:gd name="T0" fmla="*/ 22 w 35"/>
                  <a:gd name="T1" fmla="*/ 12 h 47"/>
                  <a:gd name="T2" fmla="*/ 15 w 35"/>
                  <a:gd name="T3" fmla="*/ 1 h 47"/>
                  <a:gd name="T4" fmla="*/ 8 w 35"/>
                  <a:gd name="T5" fmla="*/ 18 h 47"/>
                  <a:gd name="T6" fmla="*/ 15 w 35"/>
                  <a:gd name="T7" fmla="*/ 25 h 47"/>
                  <a:gd name="T8" fmla="*/ 21 w 35"/>
                  <a:gd name="T9" fmla="*/ 21 h 47"/>
                  <a:gd name="T10" fmla="*/ 22 w 35"/>
                  <a:gd name="T11" fmla="*/ 12 h 4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"/>
                  <a:gd name="T19" fmla="*/ 0 h 47"/>
                  <a:gd name="T20" fmla="*/ 35 w 35"/>
                  <a:gd name="T21" fmla="*/ 47 h 4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" h="47">
                    <a:moveTo>
                      <a:pt x="28" y="16"/>
                    </a:moveTo>
                    <a:cubicBezTo>
                      <a:pt x="27" y="13"/>
                      <a:pt x="22" y="0"/>
                      <a:pt x="19" y="2"/>
                    </a:cubicBezTo>
                    <a:cubicBezTo>
                      <a:pt x="16" y="4"/>
                      <a:pt x="10" y="20"/>
                      <a:pt x="10" y="25"/>
                    </a:cubicBezTo>
                    <a:cubicBezTo>
                      <a:pt x="0" y="32"/>
                      <a:pt x="14" y="27"/>
                      <a:pt x="19" y="35"/>
                    </a:cubicBezTo>
                    <a:cubicBezTo>
                      <a:pt x="21" y="47"/>
                      <a:pt x="18" y="34"/>
                      <a:pt x="27" y="29"/>
                    </a:cubicBezTo>
                    <a:cubicBezTo>
                      <a:pt x="35" y="18"/>
                      <a:pt x="29" y="30"/>
                      <a:pt x="28" y="16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6" name="Freeform 54"/>
              <p:cNvSpPr>
                <a:spLocks/>
              </p:cNvSpPr>
              <p:nvPr/>
            </p:nvSpPr>
            <p:spPr bwMode="auto">
              <a:xfrm>
                <a:off x="2414" y="1373"/>
                <a:ext cx="25" cy="26"/>
              </a:xfrm>
              <a:custGeom>
                <a:avLst/>
                <a:gdLst>
                  <a:gd name="T0" fmla="*/ 17 w 32"/>
                  <a:gd name="T1" fmla="*/ 7 h 35"/>
                  <a:gd name="T2" fmla="*/ 8 w 32"/>
                  <a:gd name="T3" fmla="*/ 1 h 35"/>
                  <a:gd name="T4" fmla="*/ 9 w 32"/>
                  <a:gd name="T5" fmla="*/ 17 h 35"/>
                  <a:gd name="T6" fmla="*/ 19 w 32"/>
                  <a:gd name="T7" fmla="*/ 20 h 35"/>
                  <a:gd name="T8" fmla="*/ 17 w 32"/>
                  <a:gd name="T9" fmla="*/ 7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35"/>
                  <a:gd name="T17" fmla="*/ 32 w 32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35">
                    <a:moveTo>
                      <a:pt x="22" y="10"/>
                    </a:moveTo>
                    <a:cubicBezTo>
                      <a:pt x="26" y="20"/>
                      <a:pt x="18" y="0"/>
                      <a:pt x="10" y="2"/>
                    </a:cubicBezTo>
                    <a:cubicBezTo>
                      <a:pt x="0" y="9"/>
                      <a:pt x="7" y="15"/>
                      <a:pt x="12" y="23"/>
                    </a:cubicBezTo>
                    <a:cubicBezTo>
                      <a:pt x="14" y="35"/>
                      <a:pt x="15" y="32"/>
                      <a:pt x="24" y="27"/>
                    </a:cubicBezTo>
                    <a:cubicBezTo>
                      <a:pt x="32" y="16"/>
                      <a:pt x="23" y="24"/>
                      <a:pt x="22" y="1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" name="Freeform 55"/>
              <p:cNvSpPr>
                <a:spLocks/>
              </p:cNvSpPr>
              <p:nvPr/>
            </p:nvSpPr>
            <p:spPr bwMode="auto">
              <a:xfrm>
                <a:off x="2455" y="1425"/>
                <a:ext cx="25" cy="26"/>
              </a:xfrm>
              <a:custGeom>
                <a:avLst/>
                <a:gdLst>
                  <a:gd name="T0" fmla="*/ 17 w 32"/>
                  <a:gd name="T1" fmla="*/ 7 h 35"/>
                  <a:gd name="T2" fmla="*/ 8 w 32"/>
                  <a:gd name="T3" fmla="*/ 1 h 35"/>
                  <a:gd name="T4" fmla="*/ 9 w 32"/>
                  <a:gd name="T5" fmla="*/ 17 h 35"/>
                  <a:gd name="T6" fmla="*/ 19 w 32"/>
                  <a:gd name="T7" fmla="*/ 20 h 35"/>
                  <a:gd name="T8" fmla="*/ 17 w 32"/>
                  <a:gd name="T9" fmla="*/ 7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35"/>
                  <a:gd name="T17" fmla="*/ 32 w 32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35">
                    <a:moveTo>
                      <a:pt x="22" y="10"/>
                    </a:moveTo>
                    <a:cubicBezTo>
                      <a:pt x="26" y="20"/>
                      <a:pt x="18" y="0"/>
                      <a:pt x="10" y="2"/>
                    </a:cubicBezTo>
                    <a:cubicBezTo>
                      <a:pt x="0" y="9"/>
                      <a:pt x="7" y="15"/>
                      <a:pt x="12" y="23"/>
                    </a:cubicBezTo>
                    <a:cubicBezTo>
                      <a:pt x="14" y="35"/>
                      <a:pt x="15" y="32"/>
                      <a:pt x="24" y="27"/>
                    </a:cubicBezTo>
                    <a:cubicBezTo>
                      <a:pt x="32" y="16"/>
                      <a:pt x="23" y="24"/>
                      <a:pt x="22" y="1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" name="Freeform 56"/>
              <p:cNvSpPr>
                <a:spLocks/>
              </p:cNvSpPr>
              <p:nvPr/>
            </p:nvSpPr>
            <p:spPr bwMode="auto">
              <a:xfrm>
                <a:off x="838" y="64"/>
                <a:ext cx="144" cy="107"/>
              </a:xfrm>
              <a:custGeom>
                <a:avLst/>
                <a:gdLst>
                  <a:gd name="T0" fmla="*/ 130 w 189"/>
                  <a:gd name="T1" fmla="*/ 3 h 144"/>
                  <a:gd name="T2" fmla="*/ 141 w 189"/>
                  <a:gd name="T3" fmla="*/ 3 h 144"/>
                  <a:gd name="T4" fmla="*/ 144 w 189"/>
                  <a:gd name="T5" fmla="*/ 12 h 144"/>
                  <a:gd name="T6" fmla="*/ 142 w 189"/>
                  <a:gd name="T7" fmla="*/ 18 h 144"/>
                  <a:gd name="T8" fmla="*/ 100 w 189"/>
                  <a:gd name="T9" fmla="*/ 33 h 144"/>
                  <a:gd name="T10" fmla="*/ 83 w 189"/>
                  <a:gd name="T11" fmla="*/ 43 h 144"/>
                  <a:gd name="T12" fmla="*/ 74 w 189"/>
                  <a:gd name="T13" fmla="*/ 46 h 144"/>
                  <a:gd name="T14" fmla="*/ 54 w 189"/>
                  <a:gd name="T15" fmla="*/ 61 h 144"/>
                  <a:gd name="T16" fmla="*/ 57 w 189"/>
                  <a:gd name="T17" fmla="*/ 68 h 144"/>
                  <a:gd name="T18" fmla="*/ 63 w 189"/>
                  <a:gd name="T19" fmla="*/ 86 h 144"/>
                  <a:gd name="T20" fmla="*/ 82 w 189"/>
                  <a:gd name="T21" fmla="*/ 94 h 144"/>
                  <a:gd name="T22" fmla="*/ 71 w 189"/>
                  <a:gd name="T23" fmla="*/ 104 h 144"/>
                  <a:gd name="T24" fmla="*/ 63 w 189"/>
                  <a:gd name="T25" fmla="*/ 97 h 144"/>
                  <a:gd name="T26" fmla="*/ 54 w 189"/>
                  <a:gd name="T27" fmla="*/ 100 h 144"/>
                  <a:gd name="T28" fmla="*/ 16 w 189"/>
                  <a:gd name="T29" fmla="*/ 91 h 144"/>
                  <a:gd name="T30" fmla="*/ 14 w 189"/>
                  <a:gd name="T31" fmla="*/ 79 h 144"/>
                  <a:gd name="T32" fmla="*/ 36 w 189"/>
                  <a:gd name="T33" fmla="*/ 67 h 144"/>
                  <a:gd name="T34" fmla="*/ 39 w 189"/>
                  <a:gd name="T35" fmla="*/ 56 h 144"/>
                  <a:gd name="T36" fmla="*/ 36 w 189"/>
                  <a:gd name="T37" fmla="*/ 48 h 144"/>
                  <a:gd name="T38" fmla="*/ 56 w 189"/>
                  <a:gd name="T39" fmla="*/ 34 h 144"/>
                  <a:gd name="T40" fmla="*/ 74 w 189"/>
                  <a:gd name="T41" fmla="*/ 27 h 144"/>
                  <a:gd name="T42" fmla="*/ 86 w 189"/>
                  <a:gd name="T43" fmla="*/ 18 h 144"/>
                  <a:gd name="T44" fmla="*/ 130 w 189"/>
                  <a:gd name="T45" fmla="*/ 3 h 14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89"/>
                  <a:gd name="T70" fmla="*/ 0 h 144"/>
                  <a:gd name="T71" fmla="*/ 189 w 189"/>
                  <a:gd name="T72" fmla="*/ 144 h 14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89" h="144">
                    <a:moveTo>
                      <a:pt x="171" y="4"/>
                    </a:moveTo>
                    <a:cubicBezTo>
                      <a:pt x="174" y="3"/>
                      <a:pt x="182" y="0"/>
                      <a:pt x="185" y="4"/>
                    </a:cubicBezTo>
                    <a:cubicBezTo>
                      <a:pt x="187" y="7"/>
                      <a:pt x="189" y="16"/>
                      <a:pt x="189" y="16"/>
                    </a:cubicBezTo>
                    <a:cubicBezTo>
                      <a:pt x="188" y="19"/>
                      <a:pt x="189" y="22"/>
                      <a:pt x="187" y="24"/>
                    </a:cubicBezTo>
                    <a:cubicBezTo>
                      <a:pt x="175" y="34"/>
                      <a:pt x="146" y="34"/>
                      <a:pt x="131" y="44"/>
                    </a:cubicBezTo>
                    <a:cubicBezTo>
                      <a:pt x="125" y="53"/>
                      <a:pt x="120" y="54"/>
                      <a:pt x="109" y="58"/>
                    </a:cubicBezTo>
                    <a:cubicBezTo>
                      <a:pt x="105" y="59"/>
                      <a:pt x="97" y="62"/>
                      <a:pt x="97" y="62"/>
                    </a:cubicBezTo>
                    <a:cubicBezTo>
                      <a:pt x="88" y="76"/>
                      <a:pt x="83" y="74"/>
                      <a:pt x="71" y="82"/>
                    </a:cubicBezTo>
                    <a:cubicBezTo>
                      <a:pt x="66" y="98"/>
                      <a:pt x="70" y="78"/>
                      <a:pt x="75" y="92"/>
                    </a:cubicBezTo>
                    <a:cubicBezTo>
                      <a:pt x="81" y="108"/>
                      <a:pt x="71" y="108"/>
                      <a:pt x="83" y="116"/>
                    </a:cubicBezTo>
                    <a:cubicBezTo>
                      <a:pt x="90" y="121"/>
                      <a:pt x="107" y="126"/>
                      <a:pt x="107" y="126"/>
                    </a:cubicBezTo>
                    <a:cubicBezTo>
                      <a:pt x="105" y="139"/>
                      <a:pt x="106" y="144"/>
                      <a:pt x="93" y="140"/>
                    </a:cubicBezTo>
                    <a:cubicBezTo>
                      <a:pt x="91" y="137"/>
                      <a:pt x="87" y="130"/>
                      <a:pt x="83" y="130"/>
                    </a:cubicBezTo>
                    <a:cubicBezTo>
                      <a:pt x="79" y="130"/>
                      <a:pt x="71" y="134"/>
                      <a:pt x="71" y="134"/>
                    </a:cubicBezTo>
                    <a:cubicBezTo>
                      <a:pt x="52" y="129"/>
                      <a:pt x="42" y="124"/>
                      <a:pt x="21" y="122"/>
                    </a:cubicBezTo>
                    <a:cubicBezTo>
                      <a:pt x="14" y="115"/>
                      <a:pt x="0" y="102"/>
                      <a:pt x="19" y="106"/>
                    </a:cubicBezTo>
                    <a:cubicBezTo>
                      <a:pt x="29" y="91"/>
                      <a:pt x="26" y="93"/>
                      <a:pt x="47" y="90"/>
                    </a:cubicBezTo>
                    <a:cubicBezTo>
                      <a:pt x="55" y="84"/>
                      <a:pt x="54" y="88"/>
                      <a:pt x="51" y="76"/>
                    </a:cubicBezTo>
                    <a:cubicBezTo>
                      <a:pt x="50" y="72"/>
                      <a:pt x="47" y="64"/>
                      <a:pt x="47" y="64"/>
                    </a:cubicBezTo>
                    <a:cubicBezTo>
                      <a:pt x="50" y="41"/>
                      <a:pt x="50" y="43"/>
                      <a:pt x="73" y="46"/>
                    </a:cubicBezTo>
                    <a:cubicBezTo>
                      <a:pt x="82" y="45"/>
                      <a:pt x="97" y="36"/>
                      <a:pt x="97" y="36"/>
                    </a:cubicBezTo>
                    <a:cubicBezTo>
                      <a:pt x="102" y="29"/>
                      <a:pt x="105" y="27"/>
                      <a:pt x="113" y="24"/>
                    </a:cubicBezTo>
                    <a:cubicBezTo>
                      <a:pt x="134" y="27"/>
                      <a:pt x="161" y="25"/>
                      <a:pt x="171" y="4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Freeform 57"/>
              <p:cNvSpPr>
                <a:spLocks/>
              </p:cNvSpPr>
              <p:nvPr/>
            </p:nvSpPr>
            <p:spPr bwMode="auto">
              <a:xfrm>
                <a:off x="924" y="167"/>
                <a:ext cx="41" cy="12"/>
              </a:xfrm>
              <a:custGeom>
                <a:avLst/>
                <a:gdLst>
                  <a:gd name="T0" fmla="*/ 19 w 53"/>
                  <a:gd name="T1" fmla="*/ 0 h 17"/>
                  <a:gd name="T2" fmla="*/ 9 w 53"/>
                  <a:gd name="T3" fmla="*/ 1 h 17"/>
                  <a:gd name="T4" fmla="*/ 25 w 53"/>
                  <a:gd name="T5" fmla="*/ 11 h 17"/>
                  <a:gd name="T6" fmla="*/ 34 w 53"/>
                  <a:gd name="T7" fmla="*/ 10 h 17"/>
                  <a:gd name="T8" fmla="*/ 19 w 53"/>
                  <a:gd name="T9" fmla="*/ 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"/>
                  <a:gd name="T16" fmla="*/ 0 h 17"/>
                  <a:gd name="T17" fmla="*/ 53 w 53"/>
                  <a:gd name="T18" fmla="*/ 17 h 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" h="17">
                    <a:moveTo>
                      <a:pt x="24" y="0"/>
                    </a:moveTo>
                    <a:cubicBezTo>
                      <a:pt x="20" y="1"/>
                      <a:pt x="16" y="0"/>
                      <a:pt x="12" y="2"/>
                    </a:cubicBezTo>
                    <a:cubicBezTo>
                      <a:pt x="0" y="9"/>
                      <a:pt x="30" y="15"/>
                      <a:pt x="32" y="16"/>
                    </a:cubicBezTo>
                    <a:cubicBezTo>
                      <a:pt x="36" y="15"/>
                      <a:pt x="41" y="17"/>
                      <a:pt x="44" y="14"/>
                    </a:cubicBezTo>
                    <a:cubicBezTo>
                      <a:pt x="53" y="3"/>
                      <a:pt x="30" y="0"/>
                      <a:pt x="24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" name="Freeform 58"/>
              <p:cNvSpPr>
                <a:spLocks/>
              </p:cNvSpPr>
              <p:nvPr/>
            </p:nvSpPr>
            <p:spPr bwMode="auto">
              <a:xfrm>
                <a:off x="1134" y="12"/>
                <a:ext cx="43" cy="28"/>
              </a:xfrm>
              <a:custGeom>
                <a:avLst/>
                <a:gdLst>
                  <a:gd name="T0" fmla="*/ 43 w 57"/>
                  <a:gd name="T1" fmla="*/ 3 h 37"/>
                  <a:gd name="T2" fmla="*/ 19 w 57"/>
                  <a:gd name="T3" fmla="*/ 18 h 37"/>
                  <a:gd name="T4" fmla="*/ 8 w 57"/>
                  <a:gd name="T5" fmla="*/ 26 h 37"/>
                  <a:gd name="T6" fmla="*/ 7 w 57"/>
                  <a:gd name="T7" fmla="*/ 3 h 37"/>
                  <a:gd name="T8" fmla="*/ 16 w 57"/>
                  <a:gd name="T9" fmla="*/ 0 h 37"/>
                  <a:gd name="T10" fmla="*/ 43 w 57"/>
                  <a:gd name="T11" fmla="*/ 3 h 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7"/>
                  <a:gd name="T19" fmla="*/ 0 h 37"/>
                  <a:gd name="T20" fmla="*/ 57 w 57"/>
                  <a:gd name="T21" fmla="*/ 37 h 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7" h="37">
                    <a:moveTo>
                      <a:pt x="57" y="4"/>
                    </a:moveTo>
                    <a:cubicBezTo>
                      <a:pt x="53" y="16"/>
                      <a:pt x="35" y="17"/>
                      <a:pt x="25" y="24"/>
                    </a:cubicBezTo>
                    <a:cubicBezTo>
                      <a:pt x="22" y="34"/>
                      <a:pt x="22" y="37"/>
                      <a:pt x="11" y="34"/>
                    </a:cubicBezTo>
                    <a:cubicBezTo>
                      <a:pt x="6" y="27"/>
                      <a:pt x="0" y="10"/>
                      <a:pt x="9" y="4"/>
                    </a:cubicBezTo>
                    <a:cubicBezTo>
                      <a:pt x="12" y="2"/>
                      <a:pt x="21" y="0"/>
                      <a:pt x="21" y="0"/>
                    </a:cubicBezTo>
                    <a:cubicBezTo>
                      <a:pt x="33" y="2"/>
                      <a:pt x="45" y="4"/>
                      <a:pt x="57" y="4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1" name="Freeform 59"/>
              <p:cNvSpPr>
                <a:spLocks/>
              </p:cNvSpPr>
              <p:nvPr/>
            </p:nvSpPr>
            <p:spPr bwMode="auto">
              <a:xfrm>
                <a:off x="1165" y="25"/>
                <a:ext cx="51" cy="20"/>
              </a:xfrm>
              <a:custGeom>
                <a:avLst/>
                <a:gdLst>
                  <a:gd name="T0" fmla="*/ 22 w 68"/>
                  <a:gd name="T1" fmla="*/ 0 h 26"/>
                  <a:gd name="T2" fmla="*/ 8 w 68"/>
                  <a:gd name="T3" fmla="*/ 5 h 26"/>
                  <a:gd name="T4" fmla="*/ 43 w 68"/>
                  <a:gd name="T5" fmla="*/ 20 h 26"/>
                  <a:gd name="T6" fmla="*/ 47 w 68"/>
                  <a:gd name="T7" fmla="*/ 18 h 26"/>
                  <a:gd name="T8" fmla="*/ 22 w 68"/>
                  <a:gd name="T9" fmla="*/ 0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8"/>
                  <a:gd name="T16" fmla="*/ 0 h 26"/>
                  <a:gd name="T17" fmla="*/ 68 w 68"/>
                  <a:gd name="T18" fmla="*/ 26 h 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8" h="26">
                    <a:moveTo>
                      <a:pt x="29" y="0"/>
                    </a:moveTo>
                    <a:cubicBezTo>
                      <a:pt x="23" y="2"/>
                      <a:pt x="11" y="6"/>
                      <a:pt x="11" y="6"/>
                    </a:cubicBezTo>
                    <a:cubicBezTo>
                      <a:pt x="0" y="23"/>
                      <a:pt x="47" y="24"/>
                      <a:pt x="57" y="26"/>
                    </a:cubicBezTo>
                    <a:cubicBezTo>
                      <a:pt x="59" y="25"/>
                      <a:pt x="62" y="26"/>
                      <a:pt x="63" y="24"/>
                    </a:cubicBezTo>
                    <a:cubicBezTo>
                      <a:pt x="68" y="3"/>
                      <a:pt x="42" y="3"/>
                      <a:pt x="29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" name="Freeform 60"/>
              <p:cNvSpPr>
                <a:spLocks/>
              </p:cNvSpPr>
              <p:nvPr/>
            </p:nvSpPr>
            <p:spPr bwMode="auto">
              <a:xfrm>
                <a:off x="1220" y="28"/>
                <a:ext cx="52" cy="32"/>
              </a:xfrm>
              <a:custGeom>
                <a:avLst/>
                <a:gdLst>
                  <a:gd name="T0" fmla="*/ 39 w 66"/>
                  <a:gd name="T1" fmla="*/ 7 h 43"/>
                  <a:gd name="T2" fmla="*/ 20 w 66"/>
                  <a:gd name="T3" fmla="*/ 7 h 43"/>
                  <a:gd name="T4" fmla="*/ 8 w 66"/>
                  <a:gd name="T5" fmla="*/ 7 h 43"/>
                  <a:gd name="T6" fmla="*/ 6 w 66"/>
                  <a:gd name="T7" fmla="*/ 26 h 43"/>
                  <a:gd name="T8" fmla="*/ 25 w 66"/>
                  <a:gd name="T9" fmla="*/ 32 h 43"/>
                  <a:gd name="T10" fmla="*/ 49 w 66"/>
                  <a:gd name="T11" fmla="*/ 20 h 43"/>
                  <a:gd name="T12" fmla="*/ 39 w 66"/>
                  <a:gd name="T13" fmla="*/ 7 h 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6"/>
                  <a:gd name="T22" fmla="*/ 0 h 43"/>
                  <a:gd name="T23" fmla="*/ 66 w 66"/>
                  <a:gd name="T24" fmla="*/ 43 h 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6" h="43">
                    <a:moveTo>
                      <a:pt x="50" y="9"/>
                    </a:moveTo>
                    <a:cubicBezTo>
                      <a:pt x="40" y="16"/>
                      <a:pt x="36" y="16"/>
                      <a:pt x="26" y="9"/>
                    </a:cubicBezTo>
                    <a:cubicBezTo>
                      <a:pt x="20" y="0"/>
                      <a:pt x="18" y="4"/>
                      <a:pt x="10" y="9"/>
                    </a:cubicBezTo>
                    <a:cubicBezTo>
                      <a:pt x="4" y="17"/>
                      <a:pt x="0" y="21"/>
                      <a:pt x="8" y="35"/>
                    </a:cubicBezTo>
                    <a:cubicBezTo>
                      <a:pt x="12" y="42"/>
                      <a:pt x="32" y="43"/>
                      <a:pt x="32" y="43"/>
                    </a:cubicBezTo>
                    <a:cubicBezTo>
                      <a:pt x="41" y="40"/>
                      <a:pt x="54" y="33"/>
                      <a:pt x="62" y="27"/>
                    </a:cubicBezTo>
                    <a:cubicBezTo>
                      <a:pt x="66" y="15"/>
                      <a:pt x="61" y="15"/>
                      <a:pt x="50" y="9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" name="Freeform 61"/>
              <p:cNvSpPr>
                <a:spLocks/>
              </p:cNvSpPr>
              <p:nvPr/>
            </p:nvSpPr>
            <p:spPr bwMode="auto">
              <a:xfrm>
                <a:off x="1578" y="55"/>
                <a:ext cx="90" cy="31"/>
              </a:xfrm>
              <a:custGeom>
                <a:avLst/>
                <a:gdLst>
                  <a:gd name="T0" fmla="*/ 11 w 117"/>
                  <a:gd name="T1" fmla="*/ 0 h 41"/>
                  <a:gd name="T2" fmla="*/ 6 w 117"/>
                  <a:gd name="T3" fmla="*/ 12 h 41"/>
                  <a:gd name="T4" fmla="*/ 38 w 117"/>
                  <a:gd name="T5" fmla="*/ 23 h 41"/>
                  <a:gd name="T6" fmla="*/ 58 w 117"/>
                  <a:gd name="T7" fmla="*/ 27 h 41"/>
                  <a:gd name="T8" fmla="*/ 86 w 117"/>
                  <a:gd name="T9" fmla="*/ 17 h 41"/>
                  <a:gd name="T10" fmla="*/ 60 w 117"/>
                  <a:gd name="T11" fmla="*/ 3 h 41"/>
                  <a:gd name="T12" fmla="*/ 11 w 117"/>
                  <a:gd name="T13" fmla="*/ 0 h 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7"/>
                  <a:gd name="T22" fmla="*/ 0 h 41"/>
                  <a:gd name="T23" fmla="*/ 117 w 117"/>
                  <a:gd name="T24" fmla="*/ 41 h 4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7" h="41">
                    <a:moveTo>
                      <a:pt x="14" y="0"/>
                    </a:moveTo>
                    <a:cubicBezTo>
                      <a:pt x="8" y="4"/>
                      <a:pt x="0" y="9"/>
                      <a:pt x="8" y="16"/>
                    </a:cubicBezTo>
                    <a:cubicBezTo>
                      <a:pt x="21" y="27"/>
                      <a:pt x="34" y="28"/>
                      <a:pt x="50" y="30"/>
                    </a:cubicBezTo>
                    <a:cubicBezTo>
                      <a:pt x="66" y="41"/>
                      <a:pt x="57" y="39"/>
                      <a:pt x="76" y="36"/>
                    </a:cubicBezTo>
                    <a:cubicBezTo>
                      <a:pt x="88" y="32"/>
                      <a:pt x="101" y="29"/>
                      <a:pt x="112" y="22"/>
                    </a:cubicBezTo>
                    <a:cubicBezTo>
                      <a:pt x="117" y="6"/>
                      <a:pt x="87" y="5"/>
                      <a:pt x="78" y="4"/>
                    </a:cubicBezTo>
                    <a:cubicBezTo>
                      <a:pt x="17" y="6"/>
                      <a:pt x="34" y="20"/>
                      <a:pt x="14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4" name="Freeform 62"/>
              <p:cNvSpPr>
                <a:spLocks/>
              </p:cNvSpPr>
              <p:nvPr/>
            </p:nvSpPr>
            <p:spPr bwMode="auto">
              <a:xfrm>
                <a:off x="1670" y="54"/>
                <a:ext cx="47" cy="24"/>
              </a:xfrm>
              <a:custGeom>
                <a:avLst/>
                <a:gdLst>
                  <a:gd name="T0" fmla="*/ 24 w 62"/>
                  <a:gd name="T1" fmla="*/ 3 h 32"/>
                  <a:gd name="T2" fmla="*/ 47 w 62"/>
                  <a:gd name="T3" fmla="*/ 8 h 32"/>
                  <a:gd name="T4" fmla="*/ 23 w 62"/>
                  <a:gd name="T5" fmla="*/ 24 h 32"/>
                  <a:gd name="T6" fmla="*/ 5 w 62"/>
                  <a:gd name="T7" fmla="*/ 17 h 32"/>
                  <a:gd name="T8" fmla="*/ 24 w 62"/>
                  <a:gd name="T9" fmla="*/ 3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"/>
                  <a:gd name="T16" fmla="*/ 0 h 32"/>
                  <a:gd name="T17" fmla="*/ 62 w 6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" h="32">
                    <a:moveTo>
                      <a:pt x="32" y="4"/>
                    </a:moveTo>
                    <a:cubicBezTo>
                      <a:pt x="44" y="0"/>
                      <a:pt x="53" y="1"/>
                      <a:pt x="62" y="10"/>
                    </a:cubicBezTo>
                    <a:cubicBezTo>
                      <a:pt x="59" y="23"/>
                      <a:pt x="42" y="28"/>
                      <a:pt x="30" y="32"/>
                    </a:cubicBezTo>
                    <a:cubicBezTo>
                      <a:pt x="15" y="22"/>
                      <a:pt x="23" y="25"/>
                      <a:pt x="6" y="22"/>
                    </a:cubicBezTo>
                    <a:cubicBezTo>
                      <a:pt x="0" y="4"/>
                      <a:pt x="14" y="8"/>
                      <a:pt x="32" y="4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5" name="Freeform 63"/>
              <p:cNvSpPr>
                <a:spLocks/>
              </p:cNvSpPr>
              <p:nvPr/>
            </p:nvSpPr>
            <p:spPr bwMode="auto">
              <a:xfrm>
                <a:off x="1649" y="83"/>
                <a:ext cx="38" cy="16"/>
              </a:xfrm>
              <a:custGeom>
                <a:avLst/>
                <a:gdLst>
                  <a:gd name="T0" fmla="*/ 16 w 49"/>
                  <a:gd name="T1" fmla="*/ 1 h 23"/>
                  <a:gd name="T2" fmla="*/ 5 w 49"/>
                  <a:gd name="T3" fmla="*/ 3 h 23"/>
                  <a:gd name="T4" fmla="*/ 29 w 49"/>
                  <a:gd name="T5" fmla="*/ 16 h 23"/>
                  <a:gd name="T6" fmla="*/ 16 w 49"/>
                  <a:gd name="T7" fmla="*/ 1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9"/>
                  <a:gd name="T13" fmla="*/ 0 h 23"/>
                  <a:gd name="T14" fmla="*/ 49 w 49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9" h="23">
                    <a:moveTo>
                      <a:pt x="20" y="1"/>
                    </a:moveTo>
                    <a:cubicBezTo>
                      <a:pt x="15" y="2"/>
                      <a:pt x="8" y="0"/>
                      <a:pt x="6" y="5"/>
                    </a:cubicBezTo>
                    <a:cubicBezTo>
                      <a:pt x="0" y="19"/>
                      <a:pt x="32" y="21"/>
                      <a:pt x="38" y="23"/>
                    </a:cubicBezTo>
                    <a:cubicBezTo>
                      <a:pt x="49" y="6"/>
                      <a:pt x="35" y="3"/>
                      <a:pt x="20" y="1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" name="Freeform 64"/>
              <p:cNvSpPr>
                <a:spLocks/>
              </p:cNvSpPr>
              <p:nvPr/>
            </p:nvSpPr>
            <p:spPr bwMode="auto">
              <a:xfrm>
                <a:off x="1907" y="306"/>
                <a:ext cx="78" cy="113"/>
              </a:xfrm>
              <a:custGeom>
                <a:avLst/>
                <a:gdLst>
                  <a:gd name="T0" fmla="*/ 5 w 102"/>
                  <a:gd name="T1" fmla="*/ 0 h 152"/>
                  <a:gd name="T2" fmla="*/ 0 w 102"/>
                  <a:gd name="T3" fmla="*/ 13 h 152"/>
                  <a:gd name="T4" fmla="*/ 11 w 102"/>
                  <a:gd name="T5" fmla="*/ 31 h 152"/>
                  <a:gd name="T6" fmla="*/ 24 w 102"/>
                  <a:gd name="T7" fmla="*/ 54 h 152"/>
                  <a:gd name="T8" fmla="*/ 28 w 102"/>
                  <a:gd name="T9" fmla="*/ 77 h 152"/>
                  <a:gd name="T10" fmla="*/ 61 w 102"/>
                  <a:gd name="T11" fmla="*/ 113 h 152"/>
                  <a:gd name="T12" fmla="*/ 66 w 102"/>
                  <a:gd name="T13" fmla="*/ 92 h 152"/>
                  <a:gd name="T14" fmla="*/ 57 w 102"/>
                  <a:gd name="T15" fmla="*/ 76 h 152"/>
                  <a:gd name="T16" fmla="*/ 47 w 102"/>
                  <a:gd name="T17" fmla="*/ 68 h 152"/>
                  <a:gd name="T18" fmla="*/ 40 w 102"/>
                  <a:gd name="T19" fmla="*/ 55 h 152"/>
                  <a:gd name="T20" fmla="*/ 32 w 102"/>
                  <a:gd name="T21" fmla="*/ 33 h 152"/>
                  <a:gd name="T22" fmla="*/ 3 w 102"/>
                  <a:gd name="T23" fmla="*/ 9 h 152"/>
                  <a:gd name="T24" fmla="*/ 5 w 102"/>
                  <a:gd name="T25" fmla="*/ 0 h 15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02"/>
                  <a:gd name="T40" fmla="*/ 0 h 152"/>
                  <a:gd name="T41" fmla="*/ 102 w 102"/>
                  <a:gd name="T42" fmla="*/ 152 h 15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02" h="152">
                    <a:moveTo>
                      <a:pt x="6" y="0"/>
                    </a:moveTo>
                    <a:cubicBezTo>
                      <a:pt x="4" y="6"/>
                      <a:pt x="0" y="18"/>
                      <a:pt x="0" y="18"/>
                    </a:cubicBezTo>
                    <a:cubicBezTo>
                      <a:pt x="3" y="26"/>
                      <a:pt x="9" y="35"/>
                      <a:pt x="14" y="42"/>
                    </a:cubicBezTo>
                    <a:cubicBezTo>
                      <a:pt x="17" y="58"/>
                      <a:pt x="16" y="69"/>
                      <a:pt x="32" y="72"/>
                    </a:cubicBezTo>
                    <a:cubicBezTo>
                      <a:pt x="44" y="80"/>
                      <a:pt x="40" y="91"/>
                      <a:pt x="36" y="104"/>
                    </a:cubicBezTo>
                    <a:cubicBezTo>
                      <a:pt x="57" y="118"/>
                      <a:pt x="60" y="139"/>
                      <a:pt x="80" y="152"/>
                    </a:cubicBezTo>
                    <a:cubicBezTo>
                      <a:pt x="95" y="148"/>
                      <a:pt x="102" y="135"/>
                      <a:pt x="86" y="124"/>
                    </a:cubicBezTo>
                    <a:cubicBezTo>
                      <a:pt x="72" y="129"/>
                      <a:pt x="78" y="110"/>
                      <a:pt x="74" y="102"/>
                    </a:cubicBezTo>
                    <a:cubicBezTo>
                      <a:pt x="72" y="98"/>
                      <a:pt x="65" y="94"/>
                      <a:pt x="62" y="92"/>
                    </a:cubicBezTo>
                    <a:cubicBezTo>
                      <a:pt x="59" y="82"/>
                      <a:pt x="65" y="65"/>
                      <a:pt x="52" y="74"/>
                    </a:cubicBezTo>
                    <a:cubicBezTo>
                      <a:pt x="46" y="65"/>
                      <a:pt x="47" y="54"/>
                      <a:pt x="42" y="44"/>
                    </a:cubicBezTo>
                    <a:cubicBezTo>
                      <a:pt x="36" y="32"/>
                      <a:pt x="16" y="18"/>
                      <a:pt x="4" y="12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7" name="Freeform 65"/>
              <p:cNvSpPr>
                <a:spLocks/>
              </p:cNvSpPr>
              <p:nvPr/>
            </p:nvSpPr>
            <p:spPr bwMode="auto">
              <a:xfrm>
                <a:off x="1970" y="423"/>
                <a:ext cx="56" cy="78"/>
              </a:xfrm>
              <a:custGeom>
                <a:avLst/>
                <a:gdLst>
                  <a:gd name="T0" fmla="*/ 48 w 74"/>
                  <a:gd name="T1" fmla="*/ 17 h 103"/>
                  <a:gd name="T2" fmla="*/ 56 w 74"/>
                  <a:gd name="T3" fmla="*/ 30 h 103"/>
                  <a:gd name="T4" fmla="*/ 23 w 74"/>
                  <a:gd name="T5" fmla="*/ 64 h 103"/>
                  <a:gd name="T6" fmla="*/ 24 w 74"/>
                  <a:gd name="T7" fmla="*/ 76 h 103"/>
                  <a:gd name="T8" fmla="*/ 15 w 74"/>
                  <a:gd name="T9" fmla="*/ 71 h 103"/>
                  <a:gd name="T10" fmla="*/ 5 w 74"/>
                  <a:gd name="T11" fmla="*/ 64 h 103"/>
                  <a:gd name="T12" fmla="*/ 0 w 74"/>
                  <a:gd name="T13" fmla="*/ 62 h 103"/>
                  <a:gd name="T14" fmla="*/ 8 w 74"/>
                  <a:gd name="T15" fmla="*/ 44 h 103"/>
                  <a:gd name="T16" fmla="*/ 9 w 74"/>
                  <a:gd name="T17" fmla="*/ 39 h 103"/>
                  <a:gd name="T18" fmla="*/ 2 w 74"/>
                  <a:gd name="T19" fmla="*/ 18 h 103"/>
                  <a:gd name="T20" fmla="*/ 3 w 74"/>
                  <a:gd name="T21" fmla="*/ 11 h 103"/>
                  <a:gd name="T22" fmla="*/ 20 w 74"/>
                  <a:gd name="T23" fmla="*/ 17 h 103"/>
                  <a:gd name="T24" fmla="*/ 27 w 74"/>
                  <a:gd name="T25" fmla="*/ 27 h 103"/>
                  <a:gd name="T26" fmla="*/ 48 w 74"/>
                  <a:gd name="T27" fmla="*/ 17 h 10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74"/>
                  <a:gd name="T43" fmla="*/ 0 h 103"/>
                  <a:gd name="T44" fmla="*/ 74 w 74"/>
                  <a:gd name="T45" fmla="*/ 103 h 10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74" h="103">
                    <a:moveTo>
                      <a:pt x="64" y="22"/>
                    </a:moveTo>
                    <a:cubicBezTo>
                      <a:pt x="73" y="36"/>
                      <a:pt x="70" y="29"/>
                      <a:pt x="74" y="40"/>
                    </a:cubicBezTo>
                    <a:cubicBezTo>
                      <a:pt x="70" y="77"/>
                      <a:pt x="68" y="81"/>
                      <a:pt x="30" y="84"/>
                    </a:cubicBezTo>
                    <a:cubicBezTo>
                      <a:pt x="33" y="88"/>
                      <a:pt x="39" y="95"/>
                      <a:pt x="32" y="100"/>
                    </a:cubicBezTo>
                    <a:cubicBezTo>
                      <a:pt x="28" y="103"/>
                      <a:pt x="24" y="95"/>
                      <a:pt x="20" y="94"/>
                    </a:cubicBezTo>
                    <a:cubicBezTo>
                      <a:pt x="17" y="84"/>
                      <a:pt x="20" y="89"/>
                      <a:pt x="6" y="84"/>
                    </a:cubicBezTo>
                    <a:cubicBezTo>
                      <a:pt x="4" y="83"/>
                      <a:pt x="0" y="82"/>
                      <a:pt x="0" y="82"/>
                    </a:cubicBezTo>
                    <a:cubicBezTo>
                      <a:pt x="3" y="73"/>
                      <a:pt x="7" y="67"/>
                      <a:pt x="10" y="58"/>
                    </a:cubicBezTo>
                    <a:cubicBezTo>
                      <a:pt x="11" y="56"/>
                      <a:pt x="12" y="52"/>
                      <a:pt x="12" y="52"/>
                    </a:cubicBezTo>
                    <a:cubicBezTo>
                      <a:pt x="10" y="42"/>
                      <a:pt x="8" y="33"/>
                      <a:pt x="2" y="24"/>
                    </a:cubicBezTo>
                    <a:cubicBezTo>
                      <a:pt x="3" y="21"/>
                      <a:pt x="2" y="17"/>
                      <a:pt x="4" y="14"/>
                    </a:cubicBezTo>
                    <a:cubicBezTo>
                      <a:pt x="11" y="0"/>
                      <a:pt x="18" y="19"/>
                      <a:pt x="26" y="22"/>
                    </a:cubicBezTo>
                    <a:cubicBezTo>
                      <a:pt x="31" y="36"/>
                      <a:pt x="26" y="33"/>
                      <a:pt x="36" y="36"/>
                    </a:cubicBezTo>
                    <a:cubicBezTo>
                      <a:pt x="45" y="30"/>
                      <a:pt x="55" y="28"/>
                      <a:pt x="64" y="22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Freeform 66"/>
              <p:cNvSpPr>
                <a:spLocks/>
              </p:cNvSpPr>
              <p:nvPr/>
            </p:nvSpPr>
            <p:spPr bwMode="auto">
              <a:xfrm>
                <a:off x="1933" y="503"/>
                <a:ext cx="111" cy="188"/>
              </a:xfrm>
              <a:custGeom>
                <a:avLst/>
                <a:gdLst>
                  <a:gd name="T0" fmla="*/ 62 w 146"/>
                  <a:gd name="T1" fmla="*/ 75 h 252"/>
                  <a:gd name="T2" fmla="*/ 50 w 146"/>
                  <a:gd name="T3" fmla="*/ 79 h 252"/>
                  <a:gd name="T4" fmla="*/ 49 w 146"/>
                  <a:gd name="T5" fmla="*/ 98 h 252"/>
                  <a:gd name="T6" fmla="*/ 17 w 146"/>
                  <a:gd name="T7" fmla="*/ 109 h 252"/>
                  <a:gd name="T8" fmla="*/ 6 w 146"/>
                  <a:gd name="T9" fmla="*/ 125 h 252"/>
                  <a:gd name="T10" fmla="*/ 15 w 146"/>
                  <a:gd name="T11" fmla="*/ 136 h 252"/>
                  <a:gd name="T12" fmla="*/ 6 w 146"/>
                  <a:gd name="T13" fmla="*/ 148 h 252"/>
                  <a:gd name="T14" fmla="*/ 18 w 146"/>
                  <a:gd name="T15" fmla="*/ 188 h 252"/>
                  <a:gd name="T16" fmla="*/ 21 w 146"/>
                  <a:gd name="T17" fmla="*/ 160 h 252"/>
                  <a:gd name="T18" fmla="*/ 17 w 146"/>
                  <a:gd name="T19" fmla="*/ 143 h 252"/>
                  <a:gd name="T20" fmla="*/ 32 w 146"/>
                  <a:gd name="T21" fmla="*/ 131 h 252"/>
                  <a:gd name="T22" fmla="*/ 40 w 146"/>
                  <a:gd name="T23" fmla="*/ 118 h 252"/>
                  <a:gd name="T24" fmla="*/ 50 w 146"/>
                  <a:gd name="T25" fmla="*/ 130 h 252"/>
                  <a:gd name="T26" fmla="*/ 33 w 146"/>
                  <a:gd name="T27" fmla="*/ 142 h 252"/>
                  <a:gd name="T28" fmla="*/ 43 w 146"/>
                  <a:gd name="T29" fmla="*/ 149 h 252"/>
                  <a:gd name="T30" fmla="*/ 52 w 146"/>
                  <a:gd name="T31" fmla="*/ 133 h 252"/>
                  <a:gd name="T32" fmla="*/ 64 w 146"/>
                  <a:gd name="T33" fmla="*/ 137 h 252"/>
                  <a:gd name="T34" fmla="*/ 79 w 146"/>
                  <a:gd name="T35" fmla="*/ 110 h 252"/>
                  <a:gd name="T36" fmla="*/ 87 w 146"/>
                  <a:gd name="T37" fmla="*/ 116 h 252"/>
                  <a:gd name="T38" fmla="*/ 103 w 146"/>
                  <a:gd name="T39" fmla="*/ 110 h 252"/>
                  <a:gd name="T40" fmla="*/ 111 w 146"/>
                  <a:gd name="T41" fmla="*/ 97 h 252"/>
                  <a:gd name="T42" fmla="*/ 108 w 146"/>
                  <a:gd name="T43" fmla="*/ 82 h 252"/>
                  <a:gd name="T44" fmla="*/ 102 w 146"/>
                  <a:gd name="T45" fmla="*/ 73 h 252"/>
                  <a:gd name="T46" fmla="*/ 93 w 146"/>
                  <a:gd name="T47" fmla="*/ 30 h 252"/>
                  <a:gd name="T48" fmla="*/ 71 w 146"/>
                  <a:gd name="T49" fmla="*/ 0 h 252"/>
                  <a:gd name="T50" fmla="*/ 59 w 146"/>
                  <a:gd name="T51" fmla="*/ 9 h 252"/>
                  <a:gd name="T52" fmla="*/ 73 w 146"/>
                  <a:gd name="T53" fmla="*/ 25 h 252"/>
                  <a:gd name="T54" fmla="*/ 73 w 146"/>
                  <a:gd name="T55" fmla="*/ 48 h 252"/>
                  <a:gd name="T56" fmla="*/ 62 w 146"/>
                  <a:gd name="T57" fmla="*/ 75 h 252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6"/>
                  <a:gd name="T88" fmla="*/ 0 h 252"/>
                  <a:gd name="T89" fmla="*/ 146 w 146"/>
                  <a:gd name="T90" fmla="*/ 252 h 252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6" h="252">
                    <a:moveTo>
                      <a:pt x="82" y="100"/>
                    </a:moveTo>
                    <a:cubicBezTo>
                      <a:pt x="70" y="88"/>
                      <a:pt x="69" y="92"/>
                      <a:pt x="66" y="106"/>
                    </a:cubicBezTo>
                    <a:cubicBezTo>
                      <a:pt x="65" y="115"/>
                      <a:pt x="68" y="124"/>
                      <a:pt x="64" y="132"/>
                    </a:cubicBezTo>
                    <a:cubicBezTo>
                      <a:pt x="63" y="133"/>
                      <a:pt x="28" y="142"/>
                      <a:pt x="22" y="146"/>
                    </a:cubicBezTo>
                    <a:cubicBezTo>
                      <a:pt x="18" y="157"/>
                      <a:pt x="18" y="162"/>
                      <a:pt x="8" y="168"/>
                    </a:cubicBezTo>
                    <a:cubicBezTo>
                      <a:pt x="0" y="180"/>
                      <a:pt x="7" y="180"/>
                      <a:pt x="20" y="182"/>
                    </a:cubicBezTo>
                    <a:cubicBezTo>
                      <a:pt x="17" y="190"/>
                      <a:pt x="15" y="193"/>
                      <a:pt x="8" y="198"/>
                    </a:cubicBezTo>
                    <a:cubicBezTo>
                      <a:pt x="10" y="214"/>
                      <a:pt x="9" y="242"/>
                      <a:pt x="24" y="252"/>
                    </a:cubicBezTo>
                    <a:cubicBezTo>
                      <a:pt x="42" y="246"/>
                      <a:pt x="31" y="227"/>
                      <a:pt x="28" y="214"/>
                    </a:cubicBezTo>
                    <a:cubicBezTo>
                      <a:pt x="26" y="207"/>
                      <a:pt x="22" y="192"/>
                      <a:pt x="22" y="192"/>
                    </a:cubicBezTo>
                    <a:cubicBezTo>
                      <a:pt x="25" y="180"/>
                      <a:pt x="33" y="182"/>
                      <a:pt x="42" y="176"/>
                    </a:cubicBezTo>
                    <a:cubicBezTo>
                      <a:pt x="44" y="169"/>
                      <a:pt x="52" y="158"/>
                      <a:pt x="52" y="158"/>
                    </a:cubicBezTo>
                    <a:cubicBezTo>
                      <a:pt x="58" y="164"/>
                      <a:pt x="63" y="166"/>
                      <a:pt x="66" y="174"/>
                    </a:cubicBezTo>
                    <a:cubicBezTo>
                      <a:pt x="59" y="178"/>
                      <a:pt x="51" y="188"/>
                      <a:pt x="44" y="190"/>
                    </a:cubicBezTo>
                    <a:cubicBezTo>
                      <a:pt x="36" y="202"/>
                      <a:pt x="46" y="202"/>
                      <a:pt x="56" y="200"/>
                    </a:cubicBezTo>
                    <a:cubicBezTo>
                      <a:pt x="60" y="189"/>
                      <a:pt x="59" y="184"/>
                      <a:pt x="68" y="178"/>
                    </a:cubicBezTo>
                    <a:cubicBezTo>
                      <a:pt x="77" y="181"/>
                      <a:pt x="75" y="187"/>
                      <a:pt x="84" y="184"/>
                    </a:cubicBezTo>
                    <a:cubicBezTo>
                      <a:pt x="92" y="171"/>
                      <a:pt x="91" y="157"/>
                      <a:pt x="104" y="148"/>
                    </a:cubicBezTo>
                    <a:cubicBezTo>
                      <a:pt x="108" y="149"/>
                      <a:pt x="110" y="155"/>
                      <a:pt x="114" y="156"/>
                    </a:cubicBezTo>
                    <a:cubicBezTo>
                      <a:pt x="120" y="158"/>
                      <a:pt x="131" y="151"/>
                      <a:pt x="136" y="148"/>
                    </a:cubicBezTo>
                    <a:cubicBezTo>
                      <a:pt x="145" y="134"/>
                      <a:pt x="142" y="141"/>
                      <a:pt x="146" y="130"/>
                    </a:cubicBezTo>
                    <a:cubicBezTo>
                      <a:pt x="146" y="127"/>
                      <a:pt x="145" y="115"/>
                      <a:pt x="142" y="110"/>
                    </a:cubicBezTo>
                    <a:cubicBezTo>
                      <a:pt x="140" y="106"/>
                      <a:pt x="134" y="98"/>
                      <a:pt x="134" y="98"/>
                    </a:cubicBezTo>
                    <a:cubicBezTo>
                      <a:pt x="131" y="78"/>
                      <a:pt x="142" y="53"/>
                      <a:pt x="122" y="40"/>
                    </a:cubicBezTo>
                    <a:cubicBezTo>
                      <a:pt x="112" y="26"/>
                      <a:pt x="109" y="10"/>
                      <a:pt x="94" y="0"/>
                    </a:cubicBezTo>
                    <a:cubicBezTo>
                      <a:pt x="87" y="4"/>
                      <a:pt x="86" y="9"/>
                      <a:pt x="78" y="12"/>
                    </a:cubicBezTo>
                    <a:cubicBezTo>
                      <a:pt x="67" y="29"/>
                      <a:pt x="80" y="31"/>
                      <a:pt x="96" y="34"/>
                    </a:cubicBezTo>
                    <a:cubicBezTo>
                      <a:pt x="103" y="44"/>
                      <a:pt x="100" y="53"/>
                      <a:pt x="96" y="64"/>
                    </a:cubicBezTo>
                    <a:cubicBezTo>
                      <a:pt x="96" y="68"/>
                      <a:pt x="95" y="106"/>
                      <a:pt x="82" y="10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9" name="Freeform 67"/>
              <p:cNvSpPr>
                <a:spLocks/>
              </p:cNvSpPr>
              <p:nvPr/>
            </p:nvSpPr>
            <p:spPr bwMode="auto">
              <a:xfrm>
                <a:off x="845" y="1"/>
                <a:ext cx="53" cy="30"/>
              </a:xfrm>
              <a:custGeom>
                <a:avLst/>
                <a:gdLst>
                  <a:gd name="T0" fmla="*/ 45 w 70"/>
                  <a:gd name="T1" fmla="*/ 0 h 40"/>
                  <a:gd name="T2" fmla="*/ 49 w 70"/>
                  <a:gd name="T3" fmla="*/ 15 h 40"/>
                  <a:gd name="T4" fmla="*/ 31 w 70"/>
                  <a:gd name="T5" fmla="*/ 18 h 40"/>
                  <a:gd name="T6" fmla="*/ 23 w 70"/>
                  <a:gd name="T7" fmla="*/ 30 h 40"/>
                  <a:gd name="T8" fmla="*/ 5 w 70"/>
                  <a:gd name="T9" fmla="*/ 29 h 40"/>
                  <a:gd name="T10" fmla="*/ 1 w 70"/>
                  <a:gd name="T11" fmla="*/ 27 h 40"/>
                  <a:gd name="T12" fmla="*/ 25 w 70"/>
                  <a:gd name="T13" fmla="*/ 15 h 40"/>
                  <a:gd name="T14" fmla="*/ 45 w 70"/>
                  <a:gd name="T15" fmla="*/ 0 h 4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0"/>
                  <a:gd name="T25" fmla="*/ 0 h 40"/>
                  <a:gd name="T26" fmla="*/ 70 w 70"/>
                  <a:gd name="T27" fmla="*/ 40 h 4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0" h="40">
                    <a:moveTo>
                      <a:pt x="59" y="0"/>
                    </a:moveTo>
                    <a:cubicBezTo>
                      <a:pt x="68" y="3"/>
                      <a:pt x="70" y="10"/>
                      <a:pt x="65" y="20"/>
                    </a:cubicBezTo>
                    <a:cubicBezTo>
                      <a:pt x="61" y="27"/>
                      <a:pt x="49" y="23"/>
                      <a:pt x="41" y="24"/>
                    </a:cubicBezTo>
                    <a:cubicBezTo>
                      <a:pt x="36" y="38"/>
                      <a:pt x="41" y="34"/>
                      <a:pt x="31" y="40"/>
                    </a:cubicBezTo>
                    <a:cubicBezTo>
                      <a:pt x="23" y="39"/>
                      <a:pt x="15" y="39"/>
                      <a:pt x="7" y="38"/>
                    </a:cubicBezTo>
                    <a:cubicBezTo>
                      <a:pt x="5" y="38"/>
                      <a:pt x="0" y="38"/>
                      <a:pt x="1" y="36"/>
                    </a:cubicBezTo>
                    <a:cubicBezTo>
                      <a:pt x="7" y="26"/>
                      <a:pt x="23" y="23"/>
                      <a:pt x="33" y="20"/>
                    </a:cubicBezTo>
                    <a:cubicBezTo>
                      <a:pt x="39" y="11"/>
                      <a:pt x="51" y="8"/>
                      <a:pt x="59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" name="Freeform 68"/>
              <p:cNvSpPr>
                <a:spLocks/>
              </p:cNvSpPr>
              <p:nvPr/>
            </p:nvSpPr>
            <p:spPr bwMode="auto">
              <a:xfrm>
                <a:off x="735" y="10"/>
                <a:ext cx="20" cy="22"/>
              </a:xfrm>
              <a:custGeom>
                <a:avLst/>
                <a:gdLst>
                  <a:gd name="T0" fmla="*/ 14 w 26"/>
                  <a:gd name="T1" fmla="*/ 0 h 29"/>
                  <a:gd name="T2" fmla="*/ 0 w 26"/>
                  <a:gd name="T3" fmla="*/ 14 h 29"/>
                  <a:gd name="T4" fmla="*/ 14 w 26"/>
                  <a:gd name="T5" fmla="*/ 20 h 29"/>
                  <a:gd name="T6" fmla="*/ 14 w 26"/>
                  <a:gd name="T7" fmla="*/ 0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"/>
                  <a:gd name="T13" fmla="*/ 0 h 29"/>
                  <a:gd name="T14" fmla="*/ 26 w 26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" h="29">
                    <a:moveTo>
                      <a:pt x="18" y="0"/>
                    </a:moveTo>
                    <a:cubicBezTo>
                      <a:pt x="9" y="6"/>
                      <a:pt x="4" y="7"/>
                      <a:pt x="0" y="18"/>
                    </a:cubicBezTo>
                    <a:cubicBezTo>
                      <a:pt x="7" y="25"/>
                      <a:pt x="9" y="29"/>
                      <a:pt x="18" y="26"/>
                    </a:cubicBezTo>
                    <a:cubicBezTo>
                      <a:pt x="22" y="14"/>
                      <a:pt x="26" y="12"/>
                      <a:pt x="18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1" name="Freeform 69"/>
              <p:cNvSpPr>
                <a:spLocks/>
              </p:cNvSpPr>
              <p:nvPr/>
            </p:nvSpPr>
            <p:spPr bwMode="auto">
              <a:xfrm>
                <a:off x="760" y="9"/>
                <a:ext cx="38" cy="27"/>
              </a:xfrm>
              <a:custGeom>
                <a:avLst/>
                <a:gdLst>
                  <a:gd name="T0" fmla="*/ 11 w 49"/>
                  <a:gd name="T1" fmla="*/ 5 h 36"/>
                  <a:gd name="T2" fmla="*/ 0 w 49"/>
                  <a:gd name="T3" fmla="*/ 14 h 36"/>
                  <a:gd name="T4" fmla="*/ 5 w 49"/>
                  <a:gd name="T5" fmla="*/ 24 h 36"/>
                  <a:gd name="T6" fmla="*/ 14 w 49"/>
                  <a:gd name="T7" fmla="*/ 27 h 36"/>
                  <a:gd name="T8" fmla="*/ 31 w 49"/>
                  <a:gd name="T9" fmla="*/ 20 h 36"/>
                  <a:gd name="T10" fmla="*/ 11 w 49"/>
                  <a:gd name="T11" fmla="*/ 5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9"/>
                  <a:gd name="T19" fmla="*/ 0 h 36"/>
                  <a:gd name="T20" fmla="*/ 49 w 49"/>
                  <a:gd name="T21" fmla="*/ 36 h 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9" h="36">
                    <a:moveTo>
                      <a:pt x="14" y="6"/>
                    </a:moveTo>
                    <a:cubicBezTo>
                      <a:pt x="11" y="14"/>
                      <a:pt x="7" y="13"/>
                      <a:pt x="0" y="18"/>
                    </a:cubicBezTo>
                    <a:cubicBezTo>
                      <a:pt x="1" y="22"/>
                      <a:pt x="2" y="29"/>
                      <a:pt x="6" y="32"/>
                    </a:cubicBezTo>
                    <a:cubicBezTo>
                      <a:pt x="10" y="34"/>
                      <a:pt x="18" y="36"/>
                      <a:pt x="18" y="36"/>
                    </a:cubicBezTo>
                    <a:cubicBezTo>
                      <a:pt x="24" y="27"/>
                      <a:pt x="30" y="28"/>
                      <a:pt x="40" y="26"/>
                    </a:cubicBezTo>
                    <a:cubicBezTo>
                      <a:pt x="49" y="0"/>
                      <a:pt x="26" y="18"/>
                      <a:pt x="14" y="6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" name="Freeform 70"/>
              <p:cNvSpPr>
                <a:spLocks/>
              </p:cNvSpPr>
              <p:nvPr/>
            </p:nvSpPr>
            <p:spPr bwMode="auto">
              <a:xfrm>
                <a:off x="823" y="0"/>
                <a:ext cx="20" cy="16"/>
              </a:xfrm>
              <a:custGeom>
                <a:avLst/>
                <a:gdLst>
                  <a:gd name="T0" fmla="*/ 8 w 27"/>
                  <a:gd name="T1" fmla="*/ 0 h 22"/>
                  <a:gd name="T2" fmla="*/ 2 w 27"/>
                  <a:gd name="T3" fmla="*/ 9 h 22"/>
                  <a:gd name="T4" fmla="*/ 14 w 27"/>
                  <a:gd name="T5" fmla="*/ 16 h 22"/>
                  <a:gd name="T6" fmla="*/ 8 w 27"/>
                  <a:gd name="T7" fmla="*/ 0 h 2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7"/>
                  <a:gd name="T13" fmla="*/ 0 h 22"/>
                  <a:gd name="T14" fmla="*/ 27 w 27"/>
                  <a:gd name="T15" fmla="*/ 22 h 2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7" h="22">
                    <a:moveTo>
                      <a:pt x="11" y="0"/>
                    </a:moveTo>
                    <a:cubicBezTo>
                      <a:pt x="8" y="4"/>
                      <a:pt x="0" y="8"/>
                      <a:pt x="3" y="12"/>
                    </a:cubicBezTo>
                    <a:cubicBezTo>
                      <a:pt x="6" y="17"/>
                      <a:pt x="19" y="22"/>
                      <a:pt x="19" y="22"/>
                    </a:cubicBezTo>
                    <a:cubicBezTo>
                      <a:pt x="27" y="10"/>
                      <a:pt x="15" y="11"/>
                      <a:pt x="11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" name="Freeform 71"/>
              <p:cNvSpPr>
                <a:spLocks/>
              </p:cNvSpPr>
              <p:nvPr/>
            </p:nvSpPr>
            <p:spPr bwMode="auto">
              <a:xfrm>
                <a:off x="804" y="18"/>
                <a:ext cx="15" cy="13"/>
              </a:xfrm>
              <a:custGeom>
                <a:avLst/>
                <a:gdLst>
                  <a:gd name="T0" fmla="*/ 8 w 20"/>
                  <a:gd name="T1" fmla="*/ 0 h 18"/>
                  <a:gd name="T2" fmla="*/ 7 w 20"/>
                  <a:gd name="T3" fmla="*/ 13 h 18"/>
                  <a:gd name="T4" fmla="*/ 8 w 20"/>
                  <a:gd name="T5" fmla="*/ 0 h 18"/>
                  <a:gd name="T6" fmla="*/ 0 60000 65536"/>
                  <a:gd name="T7" fmla="*/ 0 60000 65536"/>
                  <a:gd name="T8" fmla="*/ 0 60000 65536"/>
                  <a:gd name="T9" fmla="*/ 0 w 20"/>
                  <a:gd name="T10" fmla="*/ 0 h 18"/>
                  <a:gd name="T11" fmla="*/ 20 w 20"/>
                  <a:gd name="T12" fmla="*/ 18 h 1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0" h="18">
                    <a:moveTo>
                      <a:pt x="11" y="0"/>
                    </a:moveTo>
                    <a:cubicBezTo>
                      <a:pt x="1" y="14"/>
                      <a:pt x="0" y="9"/>
                      <a:pt x="9" y="18"/>
                    </a:cubicBezTo>
                    <a:cubicBezTo>
                      <a:pt x="20" y="14"/>
                      <a:pt x="16" y="18"/>
                      <a:pt x="11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" name="Freeform 72"/>
              <p:cNvSpPr>
                <a:spLocks/>
              </p:cNvSpPr>
              <p:nvPr/>
            </p:nvSpPr>
            <p:spPr bwMode="auto">
              <a:xfrm>
                <a:off x="1973" y="34"/>
                <a:ext cx="18" cy="33"/>
              </a:xfrm>
              <a:custGeom>
                <a:avLst/>
                <a:gdLst>
                  <a:gd name="T0" fmla="*/ 18 w 24"/>
                  <a:gd name="T1" fmla="*/ 0 h 44"/>
                  <a:gd name="T2" fmla="*/ 6 w 24"/>
                  <a:gd name="T3" fmla="*/ 12 h 44"/>
                  <a:gd name="T4" fmla="*/ 0 w 24"/>
                  <a:gd name="T5" fmla="*/ 26 h 44"/>
                  <a:gd name="T6" fmla="*/ 12 w 24"/>
                  <a:gd name="T7" fmla="*/ 30 h 44"/>
                  <a:gd name="T8" fmla="*/ 18 w 24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44"/>
                  <a:gd name="T17" fmla="*/ 24 w 24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44">
                    <a:moveTo>
                      <a:pt x="24" y="0"/>
                    </a:moveTo>
                    <a:cubicBezTo>
                      <a:pt x="19" y="7"/>
                      <a:pt x="15" y="11"/>
                      <a:pt x="8" y="16"/>
                    </a:cubicBezTo>
                    <a:cubicBezTo>
                      <a:pt x="4" y="21"/>
                      <a:pt x="0" y="34"/>
                      <a:pt x="0" y="34"/>
                    </a:cubicBezTo>
                    <a:cubicBezTo>
                      <a:pt x="3" y="44"/>
                      <a:pt x="7" y="42"/>
                      <a:pt x="16" y="40"/>
                    </a:cubicBezTo>
                    <a:cubicBezTo>
                      <a:pt x="20" y="27"/>
                      <a:pt x="24" y="14"/>
                      <a:pt x="24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Freeform 73"/>
              <p:cNvSpPr>
                <a:spLocks/>
              </p:cNvSpPr>
              <p:nvPr/>
            </p:nvSpPr>
            <p:spPr bwMode="auto">
              <a:xfrm>
                <a:off x="1067" y="1480"/>
                <a:ext cx="31" cy="18"/>
              </a:xfrm>
              <a:custGeom>
                <a:avLst/>
                <a:gdLst>
                  <a:gd name="T0" fmla="*/ 23 w 41"/>
                  <a:gd name="T1" fmla="*/ 0 h 24"/>
                  <a:gd name="T2" fmla="*/ 20 w 41"/>
                  <a:gd name="T3" fmla="*/ 18 h 24"/>
                  <a:gd name="T4" fmla="*/ 23 w 41"/>
                  <a:gd name="T5" fmla="*/ 0 h 24"/>
                  <a:gd name="T6" fmla="*/ 0 60000 65536"/>
                  <a:gd name="T7" fmla="*/ 0 60000 65536"/>
                  <a:gd name="T8" fmla="*/ 0 60000 65536"/>
                  <a:gd name="T9" fmla="*/ 0 w 41"/>
                  <a:gd name="T10" fmla="*/ 0 h 24"/>
                  <a:gd name="T11" fmla="*/ 41 w 41"/>
                  <a:gd name="T12" fmla="*/ 24 h 2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1" h="24">
                    <a:moveTo>
                      <a:pt x="30" y="0"/>
                    </a:moveTo>
                    <a:cubicBezTo>
                      <a:pt x="4" y="4"/>
                      <a:pt x="0" y="17"/>
                      <a:pt x="26" y="24"/>
                    </a:cubicBezTo>
                    <a:cubicBezTo>
                      <a:pt x="41" y="19"/>
                      <a:pt x="38" y="10"/>
                      <a:pt x="30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Freeform 74"/>
              <p:cNvSpPr>
                <a:spLocks/>
              </p:cNvSpPr>
              <p:nvPr/>
            </p:nvSpPr>
            <p:spPr bwMode="auto">
              <a:xfrm>
                <a:off x="1108" y="1473"/>
                <a:ext cx="10" cy="15"/>
              </a:xfrm>
              <a:custGeom>
                <a:avLst/>
                <a:gdLst>
                  <a:gd name="T0" fmla="*/ 8 w 13"/>
                  <a:gd name="T1" fmla="*/ 4 h 20"/>
                  <a:gd name="T2" fmla="*/ 1 w 13"/>
                  <a:gd name="T3" fmla="*/ 8 h 20"/>
                  <a:gd name="T4" fmla="*/ 7 w 13"/>
                  <a:gd name="T5" fmla="*/ 15 h 20"/>
                  <a:gd name="T6" fmla="*/ 8 w 13"/>
                  <a:gd name="T7" fmla="*/ 4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" name="Freeform 75"/>
              <p:cNvSpPr>
                <a:spLocks/>
              </p:cNvSpPr>
              <p:nvPr/>
            </p:nvSpPr>
            <p:spPr bwMode="auto">
              <a:xfrm>
                <a:off x="1039" y="1320"/>
                <a:ext cx="9" cy="15"/>
              </a:xfrm>
              <a:custGeom>
                <a:avLst/>
                <a:gdLst>
                  <a:gd name="T0" fmla="*/ 7 w 13"/>
                  <a:gd name="T1" fmla="*/ 4 h 20"/>
                  <a:gd name="T2" fmla="*/ 1 w 13"/>
                  <a:gd name="T3" fmla="*/ 8 h 20"/>
                  <a:gd name="T4" fmla="*/ 6 w 13"/>
                  <a:gd name="T5" fmla="*/ 15 h 20"/>
                  <a:gd name="T6" fmla="*/ 7 w 13"/>
                  <a:gd name="T7" fmla="*/ 4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" name="Freeform 76"/>
              <p:cNvSpPr>
                <a:spLocks/>
              </p:cNvSpPr>
              <p:nvPr/>
            </p:nvSpPr>
            <p:spPr bwMode="auto">
              <a:xfrm>
                <a:off x="1100" y="1247"/>
                <a:ext cx="12" cy="19"/>
              </a:xfrm>
              <a:custGeom>
                <a:avLst/>
                <a:gdLst>
                  <a:gd name="T0" fmla="*/ 5 w 14"/>
                  <a:gd name="T1" fmla="*/ 0 h 25"/>
                  <a:gd name="T2" fmla="*/ 0 w 14"/>
                  <a:gd name="T3" fmla="*/ 10 h 25"/>
                  <a:gd name="T4" fmla="*/ 10 w 14"/>
                  <a:gd name="T5" fmla="*/ 18 h 25"/>
                  <a:gd name="T6" fmla="*/ 5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" name="Freeform 77"/>
              <p:cNvSpPr>
                <a:spLocks/>
              </p:cNvSpPr>
              <p:nvPr/>
            </p:nvSpPr>
            <p:spPr bwMode="auto">
              <a:xfrm>
                <a:off x="1076" y="1246"/>
                <a:ext cx="11" cy="19"/>
              </a:xfrm>
              <a:custGeom>
                <a:avLst/>
                <a:gdLst>
                  <a:gd name="T0" fmla="*/ 5 w 14"/>
                  <a:gd name="T1" fmla="*/ 0 h 25"/>
                  <a:gd name="T2" fmla="*/ 0 w 14"/>
                  <a:gd name="T3" fmla="*/ 10 h 25"/>
                  <a:gd name="T4" fmla="*/ 9 w 14"/>
                  <a:gd name="T5" fmla="*/ 18 h 25"/>
                  <a:gd name="T6" fmla="*/ 5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" name="Freeform 78"/>
              <p:cNvSpPr>
                <a:spLocks/>
              </p:cNvSpPr>
              <p:nvPr/>
            </p:nvSpPr>
            <p:spPr bwMode="auto">
              <a:xfrm>
                <a:off x="1064" y="1268"/>
                <a:ext cx="11" cy="15"/>
              </a:xfrm>
              <a:custGeom>
                <a:avLst/>
                <a:gdLst>
                  <a:gd name="T0" fmla="*/ 8 w 13"/>
                  <a:gd name="T1" fmla="*/ 4 h 20"/>
                  <a:gd name="T2" fmla="*/ 1 w 13"/>
                  <a:gd name="T3" fmla="*/ 8 h 20"/>
                  <a:gd name="T4" fmla="*/ 8 w 13"/>
                  <a:gd name="T5" fmla="*/ 15 h 20"/>
                  <a:gd name="T6" fmla="*/ 8 w 13"/>
                  <a:gd name="T7" fmla="*/ 4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Freeform 79"/>
              <p:cNvSpPr>
                <a:spLocks/>
              </p:cNvSpPr>
              <p:nvPr/>
            </p:nvSpPr>
            <p:spPr bwMode="auto">
              <a:xfrm>
                <a:off x="1039" y="1302"/>
                <a:ext cx="9" cy="15"/>
              </a:xfrm>
              <a:custGeom>
                <a:avLst/>
                <a:gdLst>
                  <a:gd name="T0" fmla="*/ 7 w 13"/>
                  <a:gd name="T1" fmla="*/ 4 h 20"/>
                  <a:gd name="T2" fmla="*/ 1 w 13"/>
                  <a:gd name="T3" fmla="*/ 8 h 20"/>
                  <a:gd name="T4" fmla="*/ 6 w 13"/>
                  <a:gd name="T5" fmla="*/ 15 h 20"/>
                  <a:gd name="T6" fmla="*/ 7 w 13"/>
                  <a:gd name="T7" fmla="*/ 4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" name="Freeform 80"/>
              <p:cNvSpPr>
                <a:spLocks/>
              </p:cNvSpPr>
              <p:nvPr/>
            </p:nvSpPr>
            <p:spPr bwMode="auto">
              <a:xfrm>
                <a:off x="1058" y="1289"/>
                <a:ext cx="11" cy="15"/>
              </a:xfrm>
              <a:custGeom>
                <a:avLst/>
                <a:gdLst>
                  <a:gd name="T0" fmla="*/ 8 w 13"/>
                  <a:gd name="T1" fmla="*/ 4 h 20"/>
                  <a:gd name="T2" fmla="*/ 1 w 13"/>
                  <a:gd name="T3" fmla="*/ 8 h 20"/>
                  <a:gd name="T4" fmla="*/ 8 w 13"/>
                  <a:gd name="T5" fmla="*/ 15 h 20"/>
                  <a:gd name="T6" fmla="*/ 8 w 13"/>
                  <a:gd name="T7" fmla="*/ 4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" name="Freeform 81"/>
              <p:cNvSpPr>
                <a:spLocks/>
              </p:cNvSpPr>
              <p:nvPr/>
            </p:nvSpPr>
            <p:spPr bwMode="auto">
              <a:xfrm>
                <a:off x="307" y="305"/>
                <a:ext cx="10" cy="15"/>
              </a:xfrm>
              <a:custGeom>
                <a:avLst/>
                <a:gdLst>
                  <a:gd name="T0" fmla="*/ 8 w 13"/>
                  <a:gd name="T1" fmla="*/ 4 h 20"/>
                  <a:gd name="T2" fmla="*/ 1 w 13"/>
                  <a:gd name="T3" fmla="*/ 8 h 20"/>
                  <a:gd name="T4" fmla="*/ 7 w 13"/>
                  <a:gd name="T5" fmla="*/ 15 h 20"/>
                  <a:gd name="T6" fmla="*/ 8 w 13"/>
                  <a:gd name="T7" fmla="*/ 4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Freeform 82"/>
              <p:cNvSpPr>
                <a:spLocks/>
              </p:cNvSpPr>
              <p:nvPr/>
            </p:nvSpPr>
            <p:spPr bwMode="auto">
              <a:xfrm>
                <a:off x="0" y="55"/>
                <a:ext cx="2112" cy="1637"/>
              </a:xfrm>
              <a:custGeom>
                <a:avLst/>
                <a:gdLst>
                  <a:gd name="T0" fmla="*/ 463 w 2060"/>
                  <a:gd name="T1" fmla="*/ 650 h 1644"/>
                  <a:gd name="T2" fmla="*/ 341 w 2060"/>
                  <a:gd name="T3" fmla="*/ 592 h 1644"/>
                  <a:gd name="T4" fmla="*/ 162 w 2060"/>
                  <a:gd name="T5" fmla="*/ 642 h 1644"/>
                  <a:gd name="T6" fmla="*/ 47 w 2060"/>
                  <a:gd name="T7" fmla="*/ 756 h 1644"/>
                  <a:gd name="T8" fmla="*/ 12 w 2060"/>
                  <a:gd name="T9" fmla="*/ 937 h 1644"/>
                  <a:gd name="T10" fmla="*/ 150 w 2060"/>
                  <a:gd name="T11" fmla="*/ 1054 h 1644"/>
                  <a:gd name="T12" fmla="*/ 316 w 2060"/>
                  <a:gd name="T13" fmla="*/ 1037 h 1644"/>
                  <a:gd name="T14" fmla="*/ 406 w 2060"/>
                  <a:gd name="T15" fmla="*/ 1133 h 1644"/>
                  <a:gd name="T16" fmla="*/ 463 w 2060"/>
                  <a:gd name="T17" fmla="*/ 1441 h 1644"/>
                  <a:gd name="T18" fmla="*/ 510 w 2060"/>
                  <a:gd name="T19" fmla="*/ 1621 h 1644"/>
                  <a:gd name="T20" fmla="*/ 722 w 2060"/>
                  <a:gd name="T21" fmla="*/ 1567 h 1644"/>
                  <a:gd name="T22" fmla="*/ 838 w 2060"/>
                  <a:gd name="T23" fmla="*/ 1374 h 1644"/>
                  <a:gd name="T24" fmla="*/ 907 w 2060"/>
                  <a:gd name="T25" fmla="*/ 1148 h 1644"/>
                  <a:gd name="T26" fmla="*/ 1023 w 2060"/>
                  <a:gd name="T27" fmla="*/ 995 h 1644"/>
                  <a:gd name="T28" fmla="*/ 816 w 2060"/>
                  <a:gd name="T29" fmla="*/ 852 h 1644"/>
                  <a:gd name="T30" fmla="*/ 838 w 2060"/>
                  <a:gd name="T31" fmla="*/ 816 h 1644"/>
                  <a:gd name="T32" fmla="*/ 1028 w 2060"/>
                  <a:gd name="T33" fmla="*/ 912 h 1644"/>
                  <a:gd name="T34" fmla="*/ 1126 w 2060"/>
                  <a:gd name="T35" fmla="*/ 789 h 1644"/>
                  <a:gd name="T36" fmla="*/ 1072 w 2060"/>
                  <a:gd name="T37" fmla="*/ 760 h 1644"/>
                  <a:gd name="T38" fmla="*/ 952 w 2060"/>
                  <a:gd name="T39" fmla="*/ 713 h 1644"/>
                  <a:gd name="T40" fmla="*/ 1170 w 2060"/>
                  <a:gd name="T41" fmla="*/ 758 h 1644"/>
                  <a:gd name="T42" fmla="*/ 1329 w 2060"/>
                  <a:gd name="T43" fmla="*/ 848 h 1644"/>
                  <a:gd name="T44" fmla="*/ 1408 w 2060"/>
                  <a:gd name="T45" fmla="*/ 1029 h 1644"/>
                  <a:gd name="T46" fmla="*/ 1649 w 2060"/>
                  <a:gd name="T47" fmla="*/ 843 h 1644"/>
                  <a:gd name="T48" fmla="*/ 1747 w 2060"/>
                  <a:gd name="T49" fmla="*/ 1026 h 1644"/>
                  <a:gd name="T50" fmla="*/ 1750 w 2060"/>
                  <a:gd name="T51" fmla="*/ 870 h 1644"/>
                  <a:gd name="T52" fmla="*/ 1803 w 2060"/>
                  <a:gd name="T53" fmla="*/ 797 h 1644"/>
                  <a:gd name="T54" fmla="*/ 1828 w 2060"/>
                  <a:gd name="T55" fmla="*/ 542 h 1644"/>
                  <a:gd name="T56" fmla="*/ 1870 w 2060"/>
                  <a:gd name="T57" fmla="*/ 526 h 1644"/>
                  <a:gd name="T58" fmla="*/ 1891 w 2060"/>
                  <a:gd name="T59" fmla="*/ 425 h 1644"/>
                  <a:gd name="T60" fmla="*/ 1851 w 2060"/>
                  <a:gd name="T61" fmla="*/ 225 h 1644"/>
                  <a:gd name="T62" fmla="*/ 1947 w 2060"/>
                  <a:gd name="T63" fmla="*/ 108 h 1644"/>
                  <a:gd name="T64" fmla="*/ 1996 w 2060"/>
                  <a:gd name="T65" fmla="*/ 208 h 1644"/>
                  <a:gd name="T66" fmla="*/ 1992 w 2060"/>
                  <a:gd name="T67" fmla="*/ 122 h 1644"/>
                  <a:gd name="T68" fmla="*/ 2025 w 2060"/>
                  <a:gd name="T69" fmla="*/ 51 h 1644"/>
                  <a:gd name="T70" fmla="*/ 2089 w 2060"/>
                  <a:gd name="T71" fmla="*/ 0 h 1644"/>
                  <a:gd name="T72" fmla="*/ 1866 w 2060"/>
                  <a:gd name="T73" fmla="*/ 63 h 1644"/>
                  <a:gd name="T74" fmla="*/ 1623 w 2060"/>
                  <a:gd name="T75" fmla="*/ 83 h 1644"/>
                  <a:gd name="T76" fmla="*/ 1383 w 2060"/>
                  <a:gd name="T77" fmla="*/ 30 h 1644"/>
                  <a:gd name="T78" fmla="*/ 1161 w 2060"/>
                  <a:gd name="T79" fmla="*/ 65 h 1644"/>
                  <a:gd name="T80" fmla="*/ 1066 w 2060"/>
                  <a:gd name="T81" fmla="*/ 169 h 1644"/>
                  <a:gd name="T82" fmla="*/ 949 w 2060"/>
                  <a:gd name="T83" fmla="*/ 136 h 1644"/>
                  <a:gd name="T84" fmla="*/ 777 w 2060"/>
                  <a:gd name="T85" fmla="*/ 182 h 1644"/>
                  <a:gd name="T86" fmla="*/ 684 w 2060"/>
                  <a:gd name="T87" fmla="*/ 139 h 1644"/>
                  <a:gd name="T88" fmla="*/ 373 w 2060"/>
                  <a:gd name="T89" fmla="*/ 247 h 1644"/>
                  <a:gd name="T90" fmla="*/ 549 w 2060"/>
                  <a:gd name="T91" fmla="*/ 212 h 1644"/>
                  <a:gd name="T92" fmla="*/ 654 w 2060"/>
                  <a:gd name="T93" fmla="*/ 275 h 1644"/>
                  <a:gd name="T94" fmla="*/ 454 w 2060"/>
                  <a:gd name="T95" fmla="*/ 355 h 1644"/>
                  <a:gd name="T96" fmla="*/ 282 w 2060"/>
                  <a:gd name="T97" fmla="*/ 414 h 1644"/>
                  <a:gd name="T98" fmla="*/ 171 w 2060"/>
                  <a:gd name="T99" fmla="*/ 535 h 1644"/>
                  <a:gd name="T100" fmla="*/ 290 w 2060"/>
                  <a:gd name="T101" fmla="*/ 550 h 1644"/>
                  <a:gd name="T102" fmla="*/ 391 w 2060"/>
                  <a:gd name="T103" fmla="*/ 571 h 1644"/>
                  <a:gd name="T104" fmla="*/ 505 w 2060"/>
                  <a:gd name="T105" fmla="*/ 587 h 1644"/>
                  <a:gd name="T106" fmla="*/ 499 w 2060"/>
                  <a:gd name="T107" fmla="*/ 510 h 1644"/>
                  <a:gd name="T108" fmla="*/ 607 w 2060"/>
                  <a:gd name="T109" fmla="*/ 546 h 1644"/>
                  <a:gd name="T110" fmla="*/ 703 w 2060"/>
                  <a:gd name="T111" fmla="*/ 468 h 1644"/>
                  <a:gd name="T112" fmla="*/ 791 w 2060"/>
                  <a:gd name="T113" fmla="*/ 478 h 1644"/>
                  <a:gd name="T114" fmla="*/ 655 w 2060"/>
                  <a:gd name="T115" fmla="*/ 595 h 164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060"/>
                  <a:gd name="T175" fmla="*/ 0 h 1644"/>
                  <a:gd name="T176" fmla="*/ 2060 w 2060"/>
                  <a:gd name="T177" fmla="*/ 1644 h 1644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060" h="1644">
                    <a:moveTo>
                      <a:pt x="697" y="677"/>
                    </a:moveTo>
                    <a:cubicBezTo>
                      <a:pt x="659" y="675"/>
                      <a:pt x="652" y="669"/>
                      <a:pt x="618" y="667"/>
                    </a:cubicBezTo>
                    <a:cubicBezTo>
                      <a:pt x="607" y="666"/>
                      <a:pt x="594" y="661"/>
                      <a:pt x="582" y="658"/>
                    </a:cubicBezTo>
                    <a:cubicBezTo>
                      <a:pt x="577" y="655"/>
                      <a:pt x="568" y="650"/>
                      <a:pt x="568" y="650"/>
                    </a:cubicBezTo>
                    <a:cubicBezTo>
                      <a:pt x="551" y="652"/>
                      <a:pt x="557" y="655"/>
                      <a:pt x="546" y="658"/>
                    </a:cubicBezTo>
                    <a:cubicBezTo>
                      <a:pt x="540" y="667"/>
                      <a:pt x="542" y="669"/>
                      <a:pt x="546" y="677"/>
                    </a:cubicBezTo>
                    <a:cubicBezTo>
                      <a:pt x="548" y="680"/>
                      <a:pt x="550" y="686"/>
                      <a:pt x="550" y="686"/>
                    </a:cubicBezTo>
                    <a:cubicBezTo>
                      <a:pt x="526" y="694"/>
                      <a:pt x="506" y="678"/>
                      <a:pt x="488" y="670"/>
                    </a:cubicBezTo>
                    <a:cubicBezTo>
                      <a:pt x="481" y="653"/>
                      <a:pt x="472" y="655"/>
                      <a:pt x="452" y="653"/>
                    </a:cubicBezTo>
                    <a:cubicBezTo>
                      <a:pt x="446" y="648"/>
                      <a:pt x="444" y="648"/>
                      <a:pt x="437" y="650"/>
                    </a:cubicBezTo>
                    <a:cubicBezTo>
                      <a:pt x="427" y="647"/>
                      <a:pt x="433" y="648"/>
                      <a:pt x="423" y="642"/>
                    </a:cubicBezTo>
                    <a:cubicBezTo>
                      <a:pt x="421" y="641"/>
                      <a:pt x="418" y="639"/>
                      <a:pt x="418" y="639"/>
                    </a:cubicBezTo>
                    <a:cubicBezTo>
                      <a:pt x="416" y="638"/>
                      <a:pt x="413" y="633"/>
                      <a:pt x="413" y="630"/>
                    </a:cubicBezTo>
                    <a:cubicBezTo>
                      <a:pt x="415" y="625"/>
                      <a:pt x="418" y="616"/>
                      <a:pt x="418" y="616"/>
                    </a:cubicBezTo>
                    <a:cubicBezTo>
                      <a:pt x="416" y="592"/>
                      <a:pt x="421" y="588"/>
                      <a:pt x="398" y="591"/>
                    </a:cubicBezTo>
                    <a:cubicBezTo>
                      <a:pt x="390" y="598"/>
                      <a:pt x="390" y="595"/>
                      <a:pt x="381" y="592"/>
                    </a:cubicBezTo>
                    <a:cubicBezTo>
                      <a:pt x="370" y="592"/>
                      <a:pt x="361" y="595"/>
                      <a:pt x="348" y="597"/>
                    </a:cubicBezTo>
                    <a:cubicBezTo>
                      <a:pt x="344" y="595"/>
                      <a:pt x="337" y="597"/>
                      <a:pt x="333" y="595"/>
                    </a:cubicBezTo>
                    <a:cubicBezTo>
                      <a:pt x="331" y="594"/>
                      <a:pt x="330" y="592"/>
                      <a:pt x="328" y="592"/>
                    </a:cubicBezTo>
                    <a:cubicBezTo>
                      <a:pt x="314" y="591"/>
                      <a:pt x="296" y="597"/>
                      <a:pt x="283" y="602"/>
                    </a:cubicBezTo>
                    <a:cubicBezTo>
                      <a:pt x="276" y="603"/>
                      <a:pt x="268" y="606"/>
                      <a:pt x="260" y="608"/>
                    </a:cubicBezTo>
                    <a:cubicBezTo>
                      <a:pt x="255" y="609"/>
                      <a:pt x="246" y="613"/>
                      <a:pt x="246" y="613"/>
                    </a:cubicBezTo>
                    <a:cubicBezTo>
                      <a:pt x="228" y="611"/>
                      <a:pt x="209" y="609"/>
                      <a:pt x="189" y="611"/>
                    </a:cubicBezTo>
                    <a:cubicBezTo>
                      <a:pt x="184" y="613"/>
                      <a:pt x="180" y="614"/>
                      <a:pt x="175" y="617"/>
                    </a:cubicBezTo>
                    <a:cubicBezTo>
                      <a:pt x="173" y="619"/>
                      <a:pt x="173" y="620"/>
                      <a:pt x="173" y="622"/>
                    </a:cubicBezTo>
                    <a:cubicBezTo>
                      <a:pt x="172" y="623"/>
                      <a:pt x="169" y="623"/>
                      <a:pt x="169" y="625"/>
                    </a:cubicBezTo>
                    <a:cubicBezTo>
                      <a:pt x="163" y="634"/>
                      <a:pt x="167" y="641"/>
                      <a:pt x="158" y="645"/>
                    </a:cubicBezTo>
                    <a:cubicBezTo>
                      <a:pt x="153" y="648"/>
                      <a:pt x="149" y="652"/>
                      <a:pt x="144" y="655"/>
                    </a:cubicBezTo>
                    <a:cubicBezTo>
                      <a:pt x="141" y="656"/>
                      <a:pt x="135" y="659"/>
                      <a:pt x="135" y="659"/>
                    </a:cubicBezTo>
                    <a:cubicBezTo>
                      <a:pt x="133" y="664"/>
                      <a:pt x="130" y="666"/>
                      <a:pt x="130" y="669"/>
                    </a:cubicBezTo>
                    <a:cubicBezTo>
                      <a:pt x="128" y="677"/>
                      <a:pt x="132" y="691"/>
                      <a:pt x="124" y="698"/>
                    </a:cubicBezTo>
                    <a:cubicBezTo>
                      <a:pt x="118" y="703"/>
                      <a:pt x="108" y="709"/>
                      <a:pt x="101" y="711"/>
                    </a:cubicBezTo>
                    <a:cubicBezTo>
                      <a:pt x="101" y="711"/>
                      <a:pt x="90" y="716"/>
                      <a:pt x="87" y="716"/>
                    </a:cubicBezTo>
                    <a:cubicBezTo>
                      <a:pt x="85" y="717"/>
                      <a:pt x="82" y="717"/>
                      <a:pt x="82" y="717"/>
                    </a:cubicBezTo>
                    <a:cubicBezTo>
                      <a:pt x="76" y="725"/>
                      <a:pt x="68" y="733"/>
                      <a:pt x="60" y="738"/>
                    </a:cubicBezTo>
                    <a:cubicBezTo>
                      <a:pt x="56" y="745"/>
                      <a:pt x="53" y="755"/>
                      <a:pt x="46" y="759"/>
                    </a:cubicBezTo>
                    <a:cubicBezTo>
                      <a:pt x="43" y="764"/>
                      <a:pt x="37" y="767"/>
                      <a:pt x="31" y="773"/>
                    </a:cubicBezTo>
                    <a:cubicBezTo>
                      <a:pt x="26" y="780"/>
                      <a:pt x="25" y="789"/>
                      <a:pt x="23" y="797"/>
                    </a:cubicBezTo>
                    <a:cubicBezTo>
                      <a:pt x="20" y="803"/>
                      <a:pt x="19" y="809"/>
                      <a:pt x="17" y="816"/>
                    </a:cubicBezTo>
                    <a:cubicBezTo>
                      <a:pt x="15" y="817"/>
                      <a:pt x="14" y="824"/>
                      <a:pt x="14" y="824"/>
                    </a:cubicBezTo>
                    <a:cubicBezTo>
                      <a:pt x="15" y="831"/>
                      <a:pt x="26" y="842"/>
                      <a:pt x="26" y="842"/>
                    </a:cubicBezTo>
                    <a:cubicBezTo>
                      <a:pt x="26" y="847"/>
                      <a:pt x="17" y="855"/>
                      <a:pt x="17" y="855"/>
                    </a:cubicBezTo>
                    <a:cubicBezTo>
                      <a:pt x="14" y="863"/>
                      <a:pt x="17" y="867"/>
                      <a:pt x="25" y="870"/>
                    </a:cubicBezTo>
                    <a:cubicBezTo>
                      <a:pt x="28" y="884"/>
                      <a:pt x="17" y="902"/>
                      <a:pt x="6" y="909"/>
                    </a:cubicBezTo>
                    <a:cubicBezTo>
                      <a:pt x="0" y="927"/>
                      <a:pt x="5" y="927"/>
                      <a:pt x="12" y="941"/>
                    </a:cubicBezTo>
                    <a:cubicBezTo>
                      <a:pt x="23" y="963"/>
                      <a:pt x="29" y="969"/>
                      <a:pt x="53" y="977"/>
                    </a:cubicBezTo>
                    <a:cubicBezTo>
                      <a:pt x="60" y="986"/>
                      <a:pt x="56" y="983"/>
                      <a:pt x="63" y="989"/>
                    </a:cubicBezTo>
                    <a:cubicBezTo>
                      <a:pt x="62" y="994"/>
                      <a:pt x="59" y="997"/>
                      <a:pt x="59" y="1002"/>
                    </a:cubicBezTo>
                    <a:cubicBezTo>
                      <a:pt x="57" y="1009"/>
                      <a:pt x="70" y="1020"/>
                      <a:pt x="74" y="1027"/>
                    </a:cubicBezTo>
                    <a:cubicBezTo>
                      <a:pt x="77" y="1031"/>
                      <a:pt x="91" y="1036"/>
                      <a:pt x="91" y="1036"/>
                    </a:cubicBezTo>
                    <a:cubicBezTo>
                      <a:pt x="94" y="1036"/>
                      <a:pt x="96" y="1036"/>
                      <a:pt x="98" y="1034"/>
                    </a:cubicBezTo>
                    <a:cubicBezTo>
                      <a:pt x="99" y="1034"/>
                      <a:pt x="98" y="1031"/>
                      <a:pt x="99" y="1030"/>
                    </a:cubicBezTo>
                    <a:cubicBezTo>
                      <a:pt x="101" y="1030"/>
                      <a:pt x="107" y="1038"/>
                      <a:pt x="108" y="1038"/>
                    </a:cubicBezTo>
                    <a:cubicBezTo>
                      <a:pt x="119" y="1047"/>
                      <a:pt x="133" y="1055"/>
                      <a:pt x="146" y="1059"/>
                    </a:cubicBezTo>
                    <a:cubicBezTo>
                      <a:pt x="149" y="1067"/>
                      <a:pt x="152" y="1066"/>
                      <a:pt x="159" y="1064"/>
                    </a:cubicBezTo>
                    <a:cubicBezTo>
                      <a:pt x="163" y="1061"/>
                      <a:pt x="166" y="1059"/>
                      <a:pt x="169" y="1058"/>
                    </a:cubicBezTo>
                    <a:cubicBezTo>
                      <a:pt x="172" y="1056"/>
                      <a:pt x="178" y="1055"/>
                      <a:pt x="178" y="1055"/>
                    </a:cubicBezTo>
                    <a:cubicBezTo>
                      <a:pt x="192" y="1059"/>
                      <a:pt x="209" y="1061"/>
                      <a:pt x="224" y="1063"/>
                    </a:cubicBezTo>
                    <a:cubicBezTo>
                      <a:pt x="231" y="1067"/>
                      <a:pt x="229" y="1070"/>
                      <a:pt x="238" y="1069"/>
                    </a:cubicBezTo>
                    <a:cubicBezTo>
                      <a:pt x="238" y="1063"/>
                      <a:pt x="238" y="1056"/>
                      <a:pt x="238" y="1050"/>
                    </a:cubicBezTo>
                    <a:cubicBezTo>
                      <a:pt x="241" y="1041"/>
                      <a:pt x="257" y="1059"/>
                      <a:pt x="260" y="1061"/>
                    </a:cubicBezTo>
                    <a:cubicBezTo>
                      <a:pt x="266" y="1050"/>
                      <a:pt x="279" y="1052"/>
                      <a:pt x="291" y="1050"/>
                    </a:cubicBezTo>
                    <a:cubicBezTo>
                      <a:pt x="297" y="1049"/>
                      <a:pt x="302" y="1044"/>
                      <a:pt x="308" y="1041"/>
                    </a:cubicBezTo>
                    <a:cubicBezTo>
                      <a:pt x="319" y="1042"/>
                      <a:pt x="330" y="1045"/>
                      <a:pt x="341" y="1049"/>
                    </a:cubicBezTo>
                    <a:cubicBezTo>
                      <a:pt x="342" y="1050"/>
                      <a:pt x="344" y="1055"/>
                      <a:pt x="344" y="1058"/>
                    </a:cubicBezTo>
                    <a:cubicBezTo>
                      <a:pt x="344" y="1061"/>
                      <a:pt x="342" y="1067"/>
                      <a:pt x="342" y="1067"/>
                    </a:cubicBezTo>
                    <a:cubicBezTo>
                      <a:pt x="347" y="1070"/>
                      <a:pt x="355" y="1072"/>
                      <a:pt x="361" y="1075"/>
                    </a:cubicBezTo>
                    <a:cubicBezTo>
                      <a:pt x="362" y="1075"/>
                      <a:pt x="365" y="1077"/>
                      <a:pt x="365" y="1077"/>
                    </a:cubicBezTo>
                    <a:cubicBezTo>
                      <a:pt x="375" y="1074"/>
                      <a:pt x="384" y="1074"/>
                      <a:pt x="393" y="1080"/>
                    </a:cubicBezTo>
                    <a:cubicBezTo>
                      <a:pt x="396" y="1083"/>
                      <a:pt x="398" y="1088"/>
                      <a:pt x="401" y="1092"/>
                    </a:cubicBezTo>
                    <a:cubicBezTo>
                      <a:pt x="404" y="1095"/>
                      <a:pt x="407" y="1102"/>
                      <a:pt x="407" y="1102"/>
                    </a:cubicBezTo>
                    <a:cubicBezTo>
                      <a:pt x="404" y="1114"/>
                      <a:pt x="399" y="1127"/>
                      <a:pt x="396" y="1138"/>
                    </a:cubicBezTo>
                    <a:cubicBezTo>
                      <a:pt x="393" y="1147"/>
                      <a:pt x="395" y="1141"/>
                      <a:pt x="389" y="1152"/>
                    </a:cubicBezTo>
                    <a:cubicBezTo>
                      <a:pt x="387" y="1153"/>
                      <a:pt x="385" y="1156"/>
                      <a:pt x="385" y="1156"/>
                    </a:cubicBezTo>
                    <a:cubicBezTo>
                      <a:pt x="389" y="1185"/>
                      <a:pt x="396" y="1180"/>
                      <a:pt x="410" y="1197"/>
                    </a:cubicBezTo>
                    <a:cubicBezTo>
                      <a:pt x="427" y="1219"/>
                      <a:pt x="440" y="1239"/>
                      <a:pt x="447" y="1266"/>
                    </a:cubicBezTo>
                    <a:cubicBezTo>
                      <a:pt x="446" y="1280"/>
                      <a:pt x="452" y="1314"/>
                      <a:pt x="435" y="1325"/>
                    </a:cubicBezTo>
                    <a:cubicBezTo>
                      <a:pt x="427" y="1347"/>
                      <a:pt x="433" y="1325"/>
                      <a:pt x="430" y="1367"/>
                    </a:cubicBezTo>
                    <a:cubicBezTo>
                      <a:pt x="429" y="1377"/>
                      <a:pt x="421" y="1381"/>
                      <a:pt x="418" y="1391"/>
                    </a:cubicBezTo>
                    <a:cubicBezTo>
                      <a:pt x="421" y="1413"/>
                      <a:pt x="430" y="1422"/>
                      <a:pt x="446" y="1438"/>
                    </a:cubicBezTo>
                    <a:cubicBezTo>
                      <a:pt x="449" y="1441"/>
                      <a:pt x="450" y="1442"/>
                      <a:pt x="452" y="1447"/>
                    </a:cubicBezTo>
                    <a:cubicBezTo>
                      <a:pt x="454" y="1450"/>
                      <a:pt x="455" y="1456"/>
                      <a:pt x="455" y="1456"/>
                    </a:cubicBezTo>
                    <a:cubicBezTo>
                      <a:pt x="457" y="1475"/>
                      <a:pt x="458" y="1488"/>
                      <a:pt x="460" y="1505"/>
                    </a:cubicBezTo>
                    <a:cubicBezTo>
                      <a:pt x="461" y="1514"/>
                      <a:pt x="461" y="1511"/>
                      <a:pt x="464" y="1522"/>
                    </a:cubicBezTo>
                    <a:cubicBezTo>
                      <a:pt x="466" y="1524"/>
                      <a:pt x="466" y="1527"/>
                      <a:pt x="466" y="1527"/>
                    </a:cubicBezTo>
                    <a:cubicBezTo>
                      <a:pt x="468" y="1542"/>
                      <a:pt x="469" y="1552"/>
                      <a:pt x="481" y="1561"/>
                    </a:cubicBezTo>
                    <a:cubicBezTo>
                      <a:pt x="485" y="1566"/>
                      <a:pt x="488" y="1569"/>
                      <a:pt x="494" y="1572"/>
                    </a:cubicBezTo>
                    <a:cubicBezTo>
                      <a:pt x="497" y="1585"/>
                      <a:pt x="503" y="1597"/>
                      <a:pt x="506" y="1610"/>
                    </a:cubicBezTo>
                    <a:cubicBezTo>
                      <a:pt x="506" y="1614"/>
                      <a:pt x="508" y="1619"/>
                      <a:pt x="505" y="1622"/>
                    </a:cubicBezTo>
                    <a:cubicBezTo>
                      <a:pt x="503" y="1625"/>
                      <a:pt x="497" y="1628"/>
                      <a:pt x="497" y="1628"/>
                    </a:cubicBezTo>
                    <a:cubicBezTo>
                      <a:pt x="488" y="1642"/>
                      <a:pt x="509" y="1644"/>
                      <a:pt x="517" y="1644"/>
                    </a:cubicBezTo>
                    <a:cubicBezTo>
                      <a:pt x="539" y="1639"/>
                      <a:pt x="557" y="1635"/>
                      <a:pt x="579" y="1633"/>
                    </a:cubicBezTo>
                    <a:cubicBezTo>
                      <a:pt x="598" y="1630"/>
                      <a:pt x="613" y="1627"/>
                      <a:pt x="632" y="1624"/>
                    </a:cubicBezTo>
                    <a:cubicBezTo>
                      <a:pt x="635" y="1624"/>
                      <a:pt x="638" y="1622"/>
                      <a:pt x="641" y="1621"/>
                    </a:cubicBezTo>
                    <a:cubicBezTo>
                      <a:pt x="642" y="1621"/>
                      <a:pt x="644" y="1619"/>
                      <a:pt x="646" y="1617"/>
                    </a:cubicBezTo>
                    <a:cubicBezTo>
                      <a:pt x="649" y="1617"/>
                      <a:pt x="655" y="1616"/>
                      <a:pt x="655" y="1616"/>
                    </a:cubicBezTo>
                    <a:cubicBezTo>
                      <a:pt x="659" y="1610"/>
                      <a:pt x="664" y="1603"/>
                      <a:pt x="670" y="1600"/>
                    </a:cubicBezTo>
                    <a:cubicBezTo>
                      <a:pt x="675" y="1594"/>
                      <a:pt x="678" y="1591"/>
                      <a:pt x="683" y="1588"/>
                    </a:cubicBezTo>
                    <a:cubicBezTo>
                      <a:pt x="687" y="1581"/>
                      <a:pt x="697" y="1577"/>
                      <a:pt x="704" y="1574"/>
                    </a:cubicBezTo>
                    <a:cubicBezTo>
                      <a:pt x="715" y="1563"/>
                      <a:pt x="726" y="1550"/>
                      <a:pt x="731" y="1535"/>
                    </a:cubicBezTo>
                    <a:cubicBezTo>
                      <a:pt x="731" y="1531"/>
                      <a:pt x="729" y="1528"/>
                      <a:pt x="729" y="1525"/>
                    </a:cubicBezTo>
                    <a:cubicBezTo>
                      <a:pt x="729" y="1494"/>
                      <a:pt x="737" y="1505"/>
                      <a:pt x="754" y="1494"/>
                    </a:cubicBezTo>
                    <a:cubicBezTo>
                      <a:pt x="759" y="1488"/>
                      <a:pt x="762" y="1483"/>
                      <a:pt x="765" y="1475"/>
                    </a:cubicBezTo>
                    <a:cubicBezTo>
                      <a:pt x="763" y="1458"/>
                      <a:pt x="765" y="1439"/>
                      <a:pt x="755" y="1424"/>
                    </a:cubicBezTo>
                    <a:cubicBezTo>
                      <a:pt x="759" y="1413"/>
                      <a:pt x="771" y="1419"/>
                      <a:pt x="779" y="1422"/>
                    </a:cubicBezTo>
                    <a:cubicBezTo>
                      <a:pt x="782" y="1427"/>
                      <a:pt x="782" y="1435"/>
                      <a:pt x="785" y="1427"/>
                    </a:cubicBezTo>
                    <a:cubicBezTo>
                      <a:pt x="786" y="1416"/>
                      <a:pt x="786" y="1405"/>
                      <a:pt x="786" y="1396"/>
                    </a:cubicBezTo>
                    <a:cubicBezTo>
                      <a:pt x="788" y="1386"/>
                      <a:pt x="810" y="1385"/>
                      <a:pt x="817" y="1380"/>
                    </a:cubicBezTo>
                    <a:cubicBezTo>
                      <a:pt x="820" y="1374"/>
                      <a:pt x="831" y="1367"/>
                      <a:pt x="837" y="1363"/>
                    </a:cubicBezTo>
                    <a:cubicBezTo>
                      <a:pt x="841" y="1361"/>
                      <a:pt x="847" y="1356"/>
                      <a:pt x="847" y="1356"/>
                    </a:cubicBezTo>
                    <a:cubicBezTo>
                      <a:pt x="855" y="1345"/>
                      <a:pt x="845" y="1333"/>
                      <a:pt x="844" y="1320"/>
                    </a:cubicBezTo>
                    <a:cubicBezTo>
                      <a:pt x="845" y="1310"/>
                      <a:pt x="847" y="1308"/>
                      <a:pt x="850" y="1299"/>
                    </a:cubicBezTo>
                    <a:cubicBezTo>
                      <a:pt x="847" y="1288"/>
                      <a:pt x="842" y="1288"/>
                      <a:pt x="834" y="1280"/>
                    </a:cubicBezTo>
                    <a:cubicBezTo>
                      <a:pt x="833" y="1275"/>
                      <a:pt x="830" y="1266"/>
                      <a:pt x="830" y="1266"/>
                    </a:cubicBezTo>
                    <a:cubicBezTo>
                      <a:pt x="831" y="1250"/>
                      <a:pt x="831" y="1236"/>
                      <a:pt x="831" y="1220"/>
                    </a:cubicBezTo>
                    <a:cubicBezTo>
                      <a:pt x="833" y="1192"/>
                      <a:pt x="861" y="1183"/>
                      <a:pt x="876" y="1166"/>
                    </a:cubicBezTo>
                    <a:cubicBezTo>
                      <a:pt x="879" y="1160"/>
                      <a:pt x="884" y="1160"/>
                      <a:pt x="885" y="1153"/>
                    </a:cubicBezTo>
                    <a:cubicBezTo>
                      <a:pt x="890" y="1144"/>
                      <a:pt x="889" y="1142"/>
                      <a:pt x="895" y="1136"/>
                    </a:cubicBezTo>
                    <a:cubicBezTo>
                      <a:pt x="898" y="1127"/>
                      <a:pt x="906" y="1114"/>
                      <a:pt x="915" y="1111"/>
                    </a:cubicBezTo>
                    <a:cubicBezTo>
                      <a:pt x="920" y="1105"/>
                      <a:pt x="924" y="1099"/>
                      <a:pt x="930" y="1094"/>
                    </a:cubicBezTo>
                    <a:cubicBezTo>
                      <a:pt x="935" y="1089"/>
                      <a:pt x="938" y="1089"/>
                      <a:pt x="943" y="1084"/>
                    </a:cubicBezTo>
                    <a:cubicBezTo>
                      <a:pt x="947" y="1080"/>
                      <a:pt x="949" y="1078"/>
                      <a:pt x="955" y="1077"/>
                    </a:cubicBezTo>
                    <a:cubicBezTo>
                      <a:pt x="961" y="1066"/>
                      <a:pt x="958" y="1069"/>
                      <a:pt x="966" y="1064"/>
                    </a:cubicBezTo>
                    <a:cubicBezTo>
                      <a:pt x="972" y="1055"/>
                      <a:pt x="978" y="1045"/>
                      <a:pt x="983" y="1036"/>
                    </a:cubicBezTo>
                    <a:cubicBezTo>
                      <a:pt x="988" y="1030"/>
                      <a:pt x="989" y="1019"/>
                      <a:pt x="991" y="1013"/>
                    </a:cubicBezTo>
                    <a:cubicBezTo>
                      <a:pt x="994" y="1003"/>
                      <a:pt x="992" y="1009"/>
                      <a:pt x="998" y="999"/>
                    </a:cubicBezTo>
                    <a:cubicBezTo>
                      <a:pt x="1003" y="992"/>
                      <a:pt x="1003" y="984"/>
                      <a:pt x="1005" y="977"/>
                    </a:cubicBezTo>
                    <a:cubicBezTo>
                      <a:pt x="1003" y="966"/>
                      <a:pt x="1000" y="970"/>
                      <a:pt x="989" y="974"/>
                    </a:cubicBezTo>
                    <a:cubicBezTo>
                      <a:pt x="971" y="986"/>
                      <a:pt x="941" y="983"/>
                      <a:pt x="921" y="983"/>
                    </a:cubicBezTo>
                    <a:cubicBezTo>
                      <a:pt x="892" y="981"/>
                      <a:pt x="895" y="977"/>
                      <a:pt x="878" y="961"/>
                    </a:cubicBezTo>
                    <a:cubicBezTo>
                      <a:pt x="875" y="949"/>
                      <a:pt x="867" y="944"/>
                      <a:pt x="858" y="936"/>
                    </a:cubicBezTo>
                    <a:cubicBezTo>
                      <a:pt x="853" y="933"/>
                      <a:pt x="844" y="930"/>
                      <a:pt x="844" y="930"/>
                    </a:cubicBezTo>
                    <a:cubicBezTo>
                      <a:pt x="837" y="909"/>
                      <a:pt x="828" y="891"/>
                      <a:pt x="817" y="872"/>
                    </a:cubicBezTo>
                    <a:cubicBezTo>
                      <a:pt x="811" y="866"/>
                      <a:pt x="816" y="869"/>
                      <a:pt x="805" y="863"/>
                    </a:cubicBezTo>
                    <a:cubicBezTo>
                      <a:pt x="802" y="859"/>
                      <a:pt x="796" y="856"/>
                      <a:pt x="796" y="856"/>
                    </a:cubicBezTo>
                    <a:cubicBezTo>
                      <a:pt x="786" y="842"/>
                      <a:pt x="794" y="825"/>
                      <a:pt x="785" y="813"/>
                    </a:cubicBezTo>
                    <a:cubicBezTo>
                      <a:pt x="774" y="794"/>
                      <a:pt x="759" y="772"/>
                      <a:pt x="745" y="758"/>
                    </a:cubicBezTo>
                    <a:cubicBezTo>
                      <a:pt x="742" y="744"/>
                      <a:pt x="737" y="736"/>
                      <a:pt x="729" y="723"/>
                    </a:cubicBezTo>
                    <a:cubicBezTo>
                      <a:pt x="726" y="720"/>
                      <a:pt x="723" y="709"/>
                      <a:pt x="723" y="709"/>
                    </a:cubicBezTo>
                    <a:cubicBezTo>
                      <a:pt x="740" y="705"/>
                      <a:pt x="757" y="733"/>
                      <a:pt x="766" y="744"/>
                    </a:cubicBezTo>
                    <a:cubicBezTo>
                      <a:pt x="771" y="758"/>
                      <a:pt x="771" y="759"/>
                      <a:pt x="786" y="764"/>
                    </a:cubicBezTo>
                    <a:cubicBezTo>
                      <a:pt x="793" y="766"/>
                      <a:pt x="800" y="773"/>
                      <a:pt x="800" y="773"/>
                    </a:cubicBezTo>
                    <a:cubicBezTo>
                      <a:pt x="803" y="780"/>
                      <a:pt x="808" y="784"/>
                      <a:pt x="813" y="791"/>
                    </a:cubicBezTo>
                    <a:cubicBezTo>
                      <a:pt x="813" y="803"/>
                      <a:pt x="814" y="809"/>
                      <a:pt x="817" y="819"/>
                    </a:cubicBezTo>
                    <a:cubicBezTo>
                      <a:pt x="819" y="842"/>
                      <a:pt x="820" y="841"/>
                      <a:pt x="839" y="847"/>
                    </a:cubicBezTo>
                    <a:cubicBezTo>
                      <a:pt x="844" y="852"/>
                      <a:pt x="847" y="856"/>
                      <a:pt x="851" y="861"/>
                    </a:cubicBezTo>
                    <a:cubicBezTo>
                      <a:pt x="851" y="863"/>
                      <a:pt x="853" y="864"/>
                      <a:pt x="853" y="866"/>
                    </a:cubicBezTo>
                    <a:cubicBezTo>
                      <a:pt x="853" y="869"/>
                      <a:pt x="853" y="874"/>
                      <a:pt x="855" y="877"/>
                    </a:cubicBezTo>
                    <a:cubicBezTo>
                      <a:pt x="856" y="884"/>
                      <a:pt x="870" y="889"/>
                      <a:pt x="875" y="894"/>
                    </a:cubicBezTo>
                    <a:cubicBezTo>
                      <a:pt x="887" y="927"/>
                      <a:pt x="870" y="945"/>
                      <a:pt x="910" y="955"/>
                    </a:cubicBezTo>
                    <a:cubicBezTo>
                      <a:pt x="921" y="953"/>
                      <a:pt x="926" y="955"/>
                      <a:pt x="933" y="949"/>
                    </a:cubicBezTo>
                    <a:cubicBezTo>
                      <a:pt x="938" y="942"/>
                      <a:pt x="944" y="941"/>
                      <a:pt x="951" y="936"/>
                    </a:cubicBezTo>
                    <a:cubicBezTo>
                      <a:pt x="972" y="924"/>
                      <a:pt x="978" y="920"/>
                      <a:pt x="1003" y="916"/>
                    </a:cubicBezTo>
                    <a:cubicBezTo>
                      <a:pt x="1009" y="914"/>
                      <a:pt x="1017" y="911"/>
                      <a:pt x="1025" y="909"/>
                    </a:cubicBezTo>
                    <a:cubicBezTo>
                      <a:pt x="1031" y="906"/>
                      <a:pt x="1036" y="899"/>
                      <a:pt x="1042" y="897"/>
                    </a:cubicBezTo>
                    <a:cubicBezTo>
                      <a:pt x="1051" y="894"/>
                      <a:pt x="1060" y="894"/>
                      <a:pt x="1068" y="888"/>
                    </a:cubicBezTo>
                    <a:cubicBezTo>
                      <a:pt x="1073" y="881"/>
                      <a:pt x="1079" y="877"/>
                      <a:pt x="1084" y="869"/>
                    </a:cubicBezTo>
                    <a:cubicBezTo>
                      <a:pt x="1087" y="861"/>
                      <a:pt x="1088" y="850"/>
                      <a:pt x="1098" y="844"/>
                    </a:cubicBezTo>
                    <a:cubicBezTo>
                      <a:pt x="1104" y="836"/>
                      <a:pt x="1105" y="825"/>
                      <a:pt x="1108" y="816"/>
                    </a:cubicBezTo>
                    <a:cubicBezTo>
                      <a:pt x="1110" y="811"/>
                      <a:pt x="1115" y="808"/>
                      <a:pt x="1116" y="803"/>
                    </a:cubicBezTo>
                    <a:cubicBezTo>
                      <a:pt x="1110" y="800"/>
                      <a:pt x="1110" y="805"/>
                      <a:pt x="1102" y="808"/>
                    </a:cubicBezTo>
                    <a:cubicBezTo>
                      <a:pt x="1099" y="802"/>
                      <a:pt x="1104" y="795"/>
                      <a:pt x="1098" y="792"/>
                    </a:cubicBezTo>
                    <a:cubicBezTo>
                      <a:pt x="1094" y="789"/>
                      <a:pt x="1084" y="788"/>
                      <a:pt x="1084" y="788"/>
                    </a:cubicBezTo>
                    <a:cubicBezTo>
                      <a:pt x="1077" y="780"/>
                      <a:pt x="1076" y="783"/>
                      <a:pt x="1067" y="786"/>
                    </a:cubicBezTo>
                    <a:cubicBezTo>
                      <a:pt x="1064" y="788"/>
                      <a:pt x="1057" y="789"/>
                      <a:pt x="1057" y="789"/>
                    </a:cubicBezTo>
                    <a:cubicBezTo>
                      <a:pt x="1054" y="789"/>
                      <a:pt x="1051" y="789"/>
                      <a:pt x="1048" y="788"/>
                    </a:cubicBezTo>
                    <a:cubicBezTo>
                      <a:pt x="1046" y="786"/>
                      <a:pt x="1045" y="778"/>
                      <a:pt x="1045" y="778"/>
                    </a:cubicBezTo>
                    <a:cubicBezTo>
                      <a:pt x="1046" y="778"/>
                      <a:pt x="1048" y="777"/>
                      <a:pt x="1050" y="775"/>
                    </a:cubicBezTo>
                    <a:cubicBezTo>
                      <a:pt x="1060" y="772"/>
                      <a:pt x="1067" y="778"/>
                      <a:pt x="1060" y="763"/>
                    </a:cubicBezTo>
                    <a:cubicBezTo>
                      <a:pt x="1059" y="763"/>
                      <a:pt x="1057" y="761"/>
                      <a:pt x="1056" y="761"/>
                    </a:cubicBezTo>
                    <a:cubicBezTo>
                      <a:pt x="1053" y="761"/>
                      <a:pt x="1048" y="761"/>
                      <a:pt x="1046" y="763"/>
                    </a:cubicBezTo>
                    <a:cubicBezTo>
                      <a:pt x="1046" y="764"/>
                      <a:pt x="1045" y="766"/>
                      <a:pt x="1043" y="767"/>
                    </a:cubicBezTo>
                    <a:cubicBezTo>
                      <a:pt x="1036" y="775"/>
                      <a:pt x="1025" y="777"/>
                      <a:pt x="1016" y="780"/>
                    </a:cubicBezTo>
                    <a:cubicBezTo>
                      <a:pt x="1011" y="780"/>
                      <a:pt x="1006" y="778"/>
                      <a:pt x="1003" y="777"/>
                    </a:cubicBezTo>
                    <a:cubicBezTo>
                      <a:pt x="1002" y="777"/>
                      <a:pt x="997" y="775"/>
                      <a:pt x="997" y="775"/>
                    </a:cubicBezTo>
                    <a:cubicBezTo>
                      <a:pt x="988" y="763"/>
                      <a:pt x="986" y="761"/>
                      <a:pt x="971" y="758"/>
                    </a:cubicBezTo>
                    <a:cubicBezTo>
                      <a:pt x="971" y="753"/>
                      <a:pt x="974" y="747"/>
                      <a:pt x="971" y="742"/>
                    </a:cubicBezTo>
                    <a:cubicBezTo>
                      <a:pt x="969" y="739"/>
                      <a:pt x="960" y="736"/>
                      <a:pt x="957" y="734"/>
                    </a:cubicBezTo>
                    <a:cubicBezTo>
                      <a:pt x="954" y="733"/>
                      <a:pt x="947" y="731"/>
                      <a:pt x="947" y="731"/>
                    </a:cubicBezTo>
                    <a:cubicBezTo>
                      <a:pt x="941" y="725"/>
                      <a:pt x="935" y="722"/>
                      <a:pt x="929" y="716"/>
                    </a:cubicBezTo>
                    <a:cubicBezTo>
                      <a:pt x="930" y="706"/>
                      <a:pt x="932" y="700"/>
                      <a:pt x="941" y="697"/>
                    </a:cubicBezTo>
                    <a:cubicBezTo>
                      <a:pt x="955" y="698"/>
                      <a:pt x="968" y="702"/>
                      <a:pt x="980" y="705"/>
                    </a:cubicBezTo>
                    <a:cubicBezTo>
                      <a:pt x="986" y="711"/>
                      <a:pt x="988" y="716"/>
                      <a:pt x="995" y="720"/>
                    </a:cubicBezTo>
                    <a:cubicBezTo>
                      <a:pt x="1005" y="734"/>
                      <a:pt x="1012" y="736"/>
                      <a:pt x="1025" y="744"/>
                    </a:cubicBezTo>
                    <a:cubicBezTo>
                      <a:pt x="1033" y="742"/>
                      <a:pt x="1045" y="747"/>
                      <a:pt x="1051" y="741"/>
                    </a:cubicBezTo>
                    <a:cubicBezTo>
                      <a:pt x="1060" y="733"/>
                      <a:pt x="1048" y="738"/>
                      <a:pt x="1059" y="734"/>
                    </a:cubicBezTo>
                    <a:cubicBezTo>
                      <a:pt x="1064" y="738"/>
                      <a:pt x="1068" y="739"/>
                      <a:pt x="1073" y="742"/>
                    </a:cubicBezTo>
                    <a:cubicBezTo>
                      <a:pt x="1079" y="752"/>
                      <a:pt x="1093" y="750"/>
                      <a:pt x="1104" y="753"/>
                    </a:cubicBezTo>
                    <a:cubicBezTo>
                      <a:pt x="1121" y="764"/>
                      <a:pt x="1110" y="759"/>
                      <a:pt x="1141" y="761"/>
                    </a:cubicBezTo>
                    <a:cubicBezTo>
                      <a:pt x="1152" y="763"/>
                      <a:pt x="1156" y="766"/>
                      <a:pt x="1163" y="775"/>
                    </a:cubicBezTo>
                    <a:cubicBezTo>
                      <a:pt x="1159" y="788"/>
                      <a:pt x="1167" y="781"/>
                      <a:pt x="1173" y="777"/>
                    </a:cubicBezTo>
                    <a:cubicBezTo>
                      <a:pt x="1175" y="770"/>
                      <a:pt x="1178" y="770"/>
                      <a:pt x="1181" y="764"/>
                    </a:cubicBezTo>
                    <a:cubicBezTo>
                      <a:pt x="1190" y="767"/>
                      <a:pt x="1189" y="772"/>
                      <a:pt x="1187" y="783"/>
                    </a:cubicBezTo>
                    <a:cubicBezTo>
                      <a:pt x="1195" y="789"/>
                      <a:pt x="1206" y="786"/>
                      <a:pt x="1215" y="789"/>
                    </a:cubicBezTo>
                    <a:cubicBezTo>
                      <a:pt x="1221" y="791"/>
                      <a:pt x="1226" y="797"/>
                      <a:pt x="1234" y="800"/>
                    </a:cubicBezTo>
                    <a:cubicBezTo>
                      <a:pt x="1245" y="803"/>
                      <a:pt x="1255" y="808"/>
                      <a:pt x="1265" y="816"/>
                    </a:cubicBezTo>
                    <a:cubicBezTo>
                      <a:pt x="1268" y="827"/>
                      <a:pt x="1272" y="831"/>
                      <a:pt x="1282" y="834"/>
                    </a:cubicBezTo>
                    <a:cubicBezTo>
                      <a:pt x="1286" y="842"/>
                      <a:pt x="1288" y="847"/>
                      <a:pt x="1296" y="852"/>
                    </a:cubicBezTo>
                    <a:cubicBezTo>
                      <a:pt x="1308" y="849"/>
                      <a:pt x="1302" y="850"/>
                      <a:pt x="1314" y="847"/>
                    </a:cubicBezTo>
                    <a:cubicBezTo>
                      <a:pt x="1316" y="845"/>
                      <a:pt x="1319" y="845"/>
                      <a:pt x="1319" y="845"/>
                    </a:cubicBezTo>
                    <a:cubicBezTo>
                      <a:pt x="1328" y="852"/>
                      <a:pt x="1322" y="842"/>
                      <a:pt x="1319" y="839"/>
                    </a:cubicBezTo>
                    <a:cubicBezTo>
                      <a:pt x="1316" y="844"/>
                      <a:pt x="1311" y="847"/>
                      <a:pt x="1310" y="853"/>
                    </a:cubicBezTo>
                    <a:cubicBezTo>
                      <a:pt x="1310" y="856"/>
                      <a:pt x="1307" y="863"/>
                      <a:pt x="1307" y="863"/>
                    </a:cubicBezTo>
                    <a:cubicBezTo>
                      <a:pt x="1308" y="869"/>
                      <a:pt x="1310" y="880"/>
                      <a:pt x="1319" y="880"/>
                    </a:cubicBezTo>
                    <a:lnTo>
                      <a:pt x="1320" y="916"/>
                    </a:lnTo>
                    <a:lnTo>
                      <a:pt x="1348" y="1005"/>
                    </a:lnTo>
                    <a:lnTo>
                      <a:pt x="1373" y="1033"/>
                    </a:lnTo>
                    <a:lnTo>
                      <a:pt x="1416" y="994"/>
                    </a:lnTo>
                    <a:lnTo>
                      <a:pt x="1413" y="967"/>
                    </a:lnTo>
                    <a:lnTo>
                      <a:pt x="1424" y="959"/>
                    </a:lnTo>
                    <a:lnTo>
                      <a:pt x="1423" y="925"/>
                    </a:lnTo>
                    <a:lnTo>
                      <a:pt x="1452" y="916"/>
                    </a:lnTo>
                    <a:lnTo>
                      <a:pt x="1520" y="855"/>
                    </a:lnTo>
                    <a:lnTo>
                      <a:pt x="1533" y="839"/>
                    </a:lnTo>
                    <a:lnTo>
                      <a:pt x="1588" y="824"/>
                    </a:lnTo>
                    <a:lnTo>
                      <a:pt x="1608" y="847"/>
                    </a:lnTo>
                    <a:lnTo>
                      <a:pt x="1602" y="858"/>
                    </a:lnTo>
                    <a:lnTo>
                      <a:pt x="1619" y="875"/>
                    </a:lnTo>
                    <a:lnTo>
                      <a:pt x="1624" y="899"/>
                    </a:lnTo>
                    <a:lnTo>
                      <a:pt x="1641" y="906"/>
                    </a:lnTo>
                    <a:lnTo>
                      <a:pt x="1677" y="892"/>
                    </a:lnTo>
                    <a:lnTo>
                      <a:pt x="1675" y="975"/>
                    </a:lnTo>
                    <a:lnTo>
                      <a:pt x="1684" y="956"/>
                    </a:lnTo>
                    <a:lnTo>
                      <a:pt x="1707" y="1000"/>
                    </a:lnTo>
                    <a:lnTo>
                      <a:pt x="1704" y="1030"/>
                    </a:lnTo>
                    <a:lnTo>
                      <a:pt x="1718" y="1013"/>
                    </a:lnTo>
                    <a:lnTo>
                      <a:pt x="1721" y="997"/>
                    </a:lnTo>
                    <a:lnTo>
                      <a:pt x="1738" y="972"/>
                    </a:lnTo>
                    <a:lnTo>
                      <a:pt x="1728" y="958"/>
                    </a:lnTo>
                    <a:lnTo>
                      <a:pt x="1737" y="942"/>
                    </a:lnTo>
                    <a:lnTo>
                      <a:pt x="1725" y="913"/>
                    </a:lnTo>
                    <a:lnTo>
                      <a:pt x="1732" y="889"/>
                    </a:lnTo>
                    <a:lnTo>
                      <a:pt x="1715" y="895"/>
                    </a:lnTo>
                    <a:lnTo>
                      <a:pt x="1707" y="874"/>
                    </a:lnTo>
                    <a:lnTo>
                      <a:pt x="1701" y="844"/>
                    </a:lnTo>
                    <a:lnTo>
                      <a:pt x="1714" y="816"/>
                    </a:lnTo>
                    <a:lnTo>
                      <a:pt x="1728" y="834"/>
                    </a:lnTo>
                    <a:lnTo>
                      <a:pt x="1721" y="880"/>
                    </a:lnTo>
                    <a:lnTo>
                      <a:pt x="1738" y="849"/>
                    </a:lnTo>
                    <a:lnTo>
                      <a:pt x="1732" y="824"/>
                    </a:lnTo>
                    <a:lnTo>
                      <a:pt x="1752" y="808"/>
                    </a:lnTo>
                    <a:lnTo>
                      <a:pt x="1752" y="797"/>
                    </a:lnTo>
                    <a:lnTo>
                      <a:pt x="1759" y="800"/>
                    </a:lnTo>
                    <a:lnTo>
                      <a:pt x="1796" y="756"/>
                    </a:lnTo>
                    <a:lnTo>
                      <a:pt x="1805" y="684"/>
                    </a:lnTo>
                    <a:lnTo>
                      <a:pt x="1810" y="655"/>
                    </a:lnTo>
                    <a:lnTo>
                      <a:pt x="1794" y="664"/>
                    </a:lnTo>
                    <a:lnTo>
                      <a:pt x="1788" y="655"/>
                    </a:lnTo>
                    <a:lnTo>
                      <a:pt x="1800" y="638"/>
                    </a:lnTo>
                    <a:lnTo>
                      <a:pt x="1776" y="592"/>
                    </a:lnTo>
                    <a:lnTo>
                      <a:pt x="1763" y="580"/>
                    </a:lnTo>
                    <a:lnTo>
                      <a:pt x="1783" y="544"/>
                    </a:lnTo>
                    <a:lnTo>
                      <a:pt x="1762" y="539"/>
                    </a:lnTo>
                    <a:lnTo>
                      <a:pt x="1743" y="531"/>
                    </a:lnTo>
                    <a:lnTo>
                      <a:pt x="1751" y="503"/>
                    </a:lnTo>
                    <a:lnTo>
                      <a:pt x="1763" y="487"/>
                    </a:lnTo>
                    <a:lnTo>
                      <a:pt x="1766" y="519"/>
                    </a:lnTo>
                    <a:lnTo>
                      <a:pt x="1788" y="498"/>
                    </a:lnTo>
                    <a:lnTo>
                      <a:pt x="1805" y="497"/>
                    </a:lnTo>
                    <a:lnTo>
                      <a:pt x="1797" y="519"/>
                    </a:lnTo>
                    <a:lnTo>
                      <a:pt x="1824" y="528"/>
                    </a:lnTo>
                    <a:lnTo>
                      <a:pt x="1816" y="545"/>
                    </a:lnTo>
                    <a:lnTo>
                      <a:pt x="1830" y="559"/>
                    </a:lnTo>
                    <a:lnTo>
                      <a:pt x="1830" y="588"/>
                    </a:lnTo>
                    <a:lnTo>
                      <a:pt x="1861" y="559"/>
                    </a:lnTo>
                    <a:lnTo>
                      <a:pt x="1850" y="531"/>
                    </a:lnTo>
                    <a:lnTo>
                      <a:pt x="1821" y="489"/>
                    </a:lnTo>
                    <a:lnTo>
                      <a:pt x="1830" y="473"/>
                    </a:lnTo>
                    <a:lnTo>
                      <a:pt x="1824" y="448"/>
                    </a:lnTo>
                    <a:lnTo>
                      <a:pt x="1844" y="427"/>
                    </a:lnTo>
                    <a:lnTo>
                      <a:pt x="1868" y="416"/>
                    </a:lnTo>
                    <a:lnTo>
                      <a:pt x="1867" y="367"/>
                    </a:lnTo>
                    <a:lnTo>
                      <a:pt x="1865" y="333"/>
                    </a:lnTo>
                    <a:lnTo>
                      <a:pt x="1858" y="302"/>
                    </a:lnTo>
                    <a:lnTo>
                      <a:pt x="1830" y="248"/>
                    </a:lnTo>
                    <a:lnTo>
                      <a:pt x="1825" y="275"/>
                    </a:lnTo>
                    <a:lnTo>
                      <a:pt x="1807" y="258"/>
                    </a:lnTo>
                    <a:lnTo>
                      <a:pt x="1790" y="266"/>
                    </a:lnTo>
                    <a:lnTo>
                      <a:pt x="1805" y="226"/>
                    </a:lnTo>
                    <a:lnTo>
                      <a:pt x="1821" y="192"/>
                    </a:lnTo>
                    <a:lnTo>
                      <a:pt x="1850" y="176"/>
                    </a:lnTo>
                    <a:lnTo>
                      <a:pt x="1853" y="161"/>
                    </a:lnTo>
                    <a:lnTo>
                      <a:pt x="1873" y="155"/>
                    </a:lnTo>
                    <a:lnTo>
                      <a:pt x="1873" y="170"/>
                    </a:lnTo>
                    <a:lnTo>
                      <a:pt x="1896" y="145"/>
                    </a:lnTo>
                    <a:lnTo>
                      <a:pt x="1882" y="139"/>
                    </a:lnTo>
                    <a:lnTo>
                      <a:pt x="1882" y="120"/>
                    </a:lnTo>
                    <a:lnTo>
                      <a:pt x="1899" y="108"/>
                    </a:lnTo>
                    <a:lnTo>
                      <a:pt x="1906" y="122"/>
                    </a:lnTo>
                    <a:lnTo>
                      <a:pt x="1929" y="100"/>
                    </a:lnTo>
                    <a:lnTo>
                      <a:pt x="1926" y="120"/>
                    </a:lnTo>
                    <a:lnTo>
                      <a:pt x="1927" y="136"/>
                    </a:lnTo>
                    <a:lnTo>
                      <a:pt x="1926" y="158"/>
                    </a:lnTo>
                    <a:lnTo>
                      <a:pt x="1918" y="175"/>
                    </a:lnTo>
                    <a:lnTo>
                      <a:pt x="1932" y="197"/>
                    </a:lnTo>
                    <a:lnTo>
                      <a:pt x="1938" y="212"/>
                    </a:lnTo>
                    <a:lnTo>
                      <a:pt x="1947" y="209"/>
                    </a:lnTo>
                    <a:lnTo>
                      <a:pt x="1992" y="256"/>
                    </a:lnTo>
                    <a:lnTo>
                      <a:pt x="2002" y="233"/>
                    </a:lnTo>
                    <a:lnTo>
                      <a:pt x="2014" y="216"/>
                    </a:lnTo>
                    <a:lnTo>
                      <a:pt x="1994" y="205"/>
                    </a:lnTo>
                    <a:lnTo>
                      <a:pt x="1999" y="184"/>
                    </a:lnTo>
                    <a:lnTo>
                      <a:pt x="1999" y="172"/>
                    </a:lnTo>
                    <a:lnTo>
                      <a:pt x="1978" y="150"/>
                    </a:lnTo>
                    <a:lnTo>
                      <a:pt x="1960" y="147"/>
                    </a:lnTo>
                    <a:lnTo>
                      <a:pt x="1943" y="123"/>
                    </a:lnTo>
                    <a:lnTo>
                      <a:pt x="1966" y="119"/>
                    </a:lnTo>
                    <a:lnTo>
                      <a:pt x="1977" y="100"/>
                    </a:lnTo>
                    <a:lnTo>
                      <a:pt x="1991" y="106"/>
                    </a:lnTo>
                    <a:lnTo>
                      <a:pt x="2005" y="98"/>
                    </a:lnTo>
                    <a:lnTo>
                      <a:pt x="1990" y="80"/>
                    </a:lnTo>
                    <a:lnTo>
                      <a:pt x="2002" y="69"/>
                    </a:lnTo>
                    <a:lnTo>
                      <a:pt x="2021" y="68"/>
                    </a:lnTo>
                    <a:lnTo>
                      <a:pt x="2000" y="53"/>
                    </a:lnTo>
                    <a:lnTo>
                      <a:pt x="1975" y="51"/>
                    </a:lnTo>
                    <a:lnTo>
                      <a:pt x="1990" y="32"/>
                    </a:lnTo>
                    <a:lnTo>
                      <a:pt x="1989" y="11"/>
                    </a:lnTo>
                    <a:lnTo>
                      <a:pt x="2005" y="27"/>
                    </a:lnTo>
                    <a:lnTo>
                      <a:pt x="2015" y="18"/>
                    </a:lnTo>
                    <a:lnTo>
                      <a:pt x="2024" y="21"/>
                    </a:lnTo>
                    <a:lnTo>
                      <a:pt x="2038" y="36"/>
                    </a:lnTo>
                    <a:lnTo>
                      <a:pt x="2060" y="33"/>
                    </a:lnTo>
                    <a:lnTo>
                      <a:pt x="2042" y="15"/>
                    </a:lnTo>
                    <a:lnTo>
                      <a:pt x="2038" y="0"/>
                    </a:lnTo>
                    <a:lnTo>
                      <a:pt x="2006" y="5"/>
                    </a:lnTo>
                    <a:lnTo>
                      <a:pt x="1994" y="0"/>
                    </a:lnTo>
                    <a:lnTo>
                      <a:pt x="1955" y="11"/>
                    </a:lnTo>
                    <a:lnTo>
                      <a:pt x="1913" y="18"/>
                    </a:lnTo>
                    <a:lnTo>
                      <a:pt x="1886" y="30"/>
                    </a:lnTo>
                    <a:lnTo>
                      <a:pt x="1885" y="47"/>
                    </a:lnTo>
                    <a:lnTo>
                      <a:pt x="1864" y="50"/>
                    </a:lnTo>
                    <a:cubicBezTo>
                      <a:pt x="1858" y="55"/>
                      <a:pt x="1854" y="75"/>
                      <a:pt x="1847" y="77"/>
                    </a:cubicBezTo>
                    <a:cubicBezTo>
                      <a:pt x="1839" y="82"/>
                      <a:pt x="1830" y="65"/>
                      <a:pt x="1820" y="63"/>
                    </a:cubicBezTo>
                    <a:lnTo>
                      <a:pt x="1786" y="66"/>
                    </a:lnTo>
                    <a:lnTo>
                      <a:pt x="1732" y="56"/>
                    </a:lnTo>
                    <a:lnTo>
                      <a:pt x="1709" y="62"/>
                    </a:lnTo>
                    <a:lnTo>
                      <a:pt x="1678" y="56"/>
                    </a:lnTo>
                    <a:lnTo>
                      <a:pt x="1666" y="47"/>
                    </a:lnTo>
                    <a:lnTo>
                      <a:pt x="1643" y="50"/>
                    </a:lnTo>
                    <a:cubicBezTo>
                      <a:pt x="1635" y="52"/>
                      <a:pt x="1626" y="57"/>
                      <a:pt x="1618" y="60"/>
                    </a:cubicBezTo>
                    <a:cubicBezTo>
                      <a:pt x="1610" y="63"/>
                      <a:pt x="1603" y="67"/>
                      <a:pt x="1597" y="71"/>
                    </a:cubicBezTo>
                    <a:cubicBezTo>
                      <a:pt x="1591" y="75"/>
                      <a:pt x="1587" y="84"/>
                      <a:pt x="1583" y="83"/>
                    </a:cubicBezTo>
                    <a:cubicBezTo>
                      <a:pt x="1571" y="90"/>
                      <a:pt x="1576" y="67"/>
                      <a:pt x="1571" y="65"/>
                    </a:cubicBezTo>
                    <a:lnTo>
                      <a:pt x="1553" y="69"/>
                    </a:lnTo>
                    <a:cubicBezTo>
                      <a:pt x="1544" y="66"/>
                      <a:pt x="1531" y="50"/>
                      <a:pt x="1517" y="47"/>
                    </a:cubicBezTo>
                    <a:cubicBezTo>
                      <a:pt x="1503" y="46"/>
                      <a:pt x="1479" y="45"/>
                      <a:pt x="1468" y="48"/>
                    </a:cubicBezTo>
                    <a:cubicBezTo>
                      <a:pt x="1457" y="51"/>
                      <a:pt x="1461" y="63"/>
                      <a:pt x="1451" y="63"/>
                    </a:cubicBezTo>
                    <a:cubicBezTo>
                      <a:pt x="1439" y="66"/>
                      <a:pt x="1419" y="48"/>
                      <a:pt x="1408" y="47"/>
                    </a:cubicBezTo>
                    <a:cubicBezTo>
                      <a:pt x="1397" y="46"/>
                      <a:pt x="1390" y="59"/>
                      <a:pt x="1382" y="59"/>
                    </a:cubicBezTo>
                    <a:cubicBezTo>
                      <a:pt x="1374" y="59"/>
                      <a:pt x="1362" y="52"/>
                      <a:pt x="1357" y="47"/>
                    </a:cubicBezTo>
                    <a:cubicBezTo>
                      <a:pt x="1352" y="42"/>
                      <a:pt x="1356" y="36"/>
                      <a:pt x="1349" y="30"/>
                    </a:cubicBezTo>
                    <a:cubicBezTo>
                      <a:pt x="1333" y="26"/>
                      <a:pt x="1330" y="13"/>
                      <a:pt x="1318" y="11"/>
                    </a:cubicBezTo>
                    <a:cubicBezTo>
                      <a:pt x="1306" y="9"/>
                      <a:pt x="1287" y="20"/>
                      <a:pt x="1277" y="20"/>
                    </a:cubicBezTo>
                    <a:cubicBezTo>
                      <a:pt x="1267" y="20"/>
                      <a:pt x="1268" y="10"/>
                      <a:pt x="1259" y="9"/>
                    </a:cubicBezTo>
                    <a:lnTo>
                      <a:pt x="1222" y="14"/>
                    </a:lnTo>
                    <a:lnTo>
                      <a:pt x="1210" y="32"/>
                    </a:lnTo>
                    <a:cubicBezTo>
                      <a:pt x="1203" y="35"/>
                      <a:pt x="1187" y="28"/>
                      <a:pt x="1178" y="29"/>
                    </a:cubicBezTo>
                    <a:cubicBezTo>
                      <a:pt x="1169" y="30"/>
                      <a:pt x="1164" y="36"/>
                      <a:pt x="1154" y="39"/>
                    </a:cubicBezTo>
                    <a:cubicBezTo>
                      <a:pt x="1144" y="42"/>
                      <a:pt x="1124" y="44"/>
                      <a:pt x="1120" y="48"/>
                    </a:cubicBezTo>
                    <a:cubicBezTo>
                      <a:pt x="1109" y="57"/>
                      <a:pt x="1132" y="61"/>
                      <a:pt x="1132" y="65"/>
                    </a:cubicBezTo>
                    <a:cubicBezTo>
                      <a:pt x="1132" y="69"/>
                      <a:pt x="1126" y="70"/>
                      <a:pt x="1118" y="72"/>
                    </a:cubicBezTo>
                    <a:cubicBezTo>
                      <a:pt x="1110" y="74"/>
                      <a:pt x="1084" y="72"/>
                      <a:pt x="1085" y="77"/>
                    </a:cubicBezTo>
                    <a:cubicBezTo>
                      <a:pt x="1085" y="86"/>
                      <a:pt x="1126" y="103"/>
                      <a:pt x="1127" y="105"/>
                    </a:cubicBezTo>
                    <a:lnTo>
                      <a:pt x="1090" y="90"/>
                    </a:lnTo>
                    <a:lnTo>
                      <a:pt x="1072" y="95"/>
                    </a:lnTo>
                    <a:cubicBezTo>
                      <a:pt x="1063" y="93"/>
                      <a:pt x="1039" y="65"/>
                      <a:pt x="1033" y="80"/>
                    </a:cubicBezTo>
                    <a:cubicBezTo>
                      <a:pt x="1027" y="95"/>
                      <a:pt x="1077" y="132"/>
                      <a:pt x="1084" y="147"/>
                    </a:cubicBezTo>
                    <a:lnTo>
                      <a:pt x="1075" y="171"/>
                    </a:lnTo>
                    <a:lnTo>
                      <a:pt x="1040" y="170"/>
                    </a:lnTo>
                    <a:cubicBezTo>
                      <a:pt x="1040" y="170"/>
                      <a:pt x="1061" y="164"/>
                      <a:pt x="1060" y="155"/>
                    </a:cubicBezTo>
                    <a:cubicBezTo>
                      <a:pt x="1059" y="146"/>
                      <a:pt x="1043" y="127"/>
                      <a:pt x="1031" y="113"/>
                    </a:cubicBezTo>
                    <a:cubicBezTo>
                      <a:pt x="1025" y="101"/>
                      <a:pt x="1030" y="84"/>
                      <a:pt x="1024" y="81"/>
                    </a:cubicBezTo>
                    <a:cubicBezTo>
                      <a:pt x="1018" y="78"/>
                      <a:pt x="997" y="65"/>
                      <a:pt x="989" y="71"/>
                    </a:cubicBezTo>
                    <a:cubicBezTo>
                      <a:pt x="968" y="74"/>
                      <a:pt x="970" y="107"/>
                      <a:pt x="974" y="116"/>
                    </a:cubicBezTo>
                    <a:cubicBezTo>
                      <a:pt x="978" y="125"/>
                      <a:pt x="1009" y="122"/>
                      <a:pt x="1012" y="125"/>
                    </a:cubicBezTo>
                    <a:cubicBezTo>
                      <a:pt x="1028" y="153"/>
                      <a:pt x="1005" y="143"/>
                      <a:pt x="989" y="134"/>
                    </a:cubicBezTo>
                    <a:cubicBezTo>
                      <a:pt x="973" y="125"/>
                      <a:pt x="968" y="128"/>
                      <a:pt x="958" y="128"/>
                    </a:cubicBezTo>
                    <a:cubicBezTo>
                      <a:pt x="948" y="128"/>
                      <a:pt x="931" y="133"/>
                      <a:pt x="926" y="137"/>
                    </a:cubicBezTo>
                    <a:cubicBezTo>
                      <a:pt x="921" y="141"/>
                      <a:pt x="939" y="157"/>
                      <a:pt x="926" y="152"/>
                    </a:cubicBezTo>
                    <a:cubicBezTo>
                      <a:pt x="913" y="147"/>
                      <a:pt x="899" y="149"/>
                      <a:pt x="886" y="147"/>
                    </a:cubicBezTo>
                    <a:cubicBezTo>
                      <a:pt x="873" y="145"/>
                      <a:pt x="863" y="136"/>
                      <a:pt x="847" y="140"/>
                    </a:cubicBezTo>
                    <a:cubicBezTo>
                      <a:pt x="825" y="147"/>
                      <a:pt x="794" y="185"/>
                      <a:pt x="787" y="171"/>
                    </a:cubicBezTo>
                    <a:cubicBezTo>
                      <a:pt x="780" y="157"/>
                      <a:pt x="800" y="155"/>
                      <a:pt x="800" y="150"/>
                    </a:cubicBezTo>
                    <a:cubicBezTo>
                      <a:pt x="800" y="145"/>
                      <a:pt x="796" y="138"/>
                      <a:pt x="790" y="138"/>
                    </a:cubicBezTo>
                    <a:cubicBezTo>
                      <a:pt x="784" y="138"/>
                      <a:pt x="764" y="144"/>
                      <a:pt x="763" y="152"/>
                    </a:cubicBezTo>
                    <a:cubicBezTo>
                      <a:pt x="761" y="163"/>
                      <a:pt x="783" y="181"/>
                      <a:pt x="782" y="186"/>
                    </a:cubicBezTo>
                    <a:cubicBezTo>
                      <a:pt x="781" y="191"/>
                      <a:pt x="765" y="180"/>
                      <a:pt x="758" y="183"/>
                    </a:cubicBezTo>
                    <a:cubicBezTo>
                      <a:pt x="751" y="186"/>
                      <a:pt x="746" y="207"/>
                      <a:pt x="742" y="203"/>
                    </a:cubicBezTo>
                    <a:lnTo>
                      <a:pt x="728" y="189"/>
                    </a:lnTo>
                    <a:lnTo>
                      <a:pt x="746" y="170"/>
                    </a:lnTo>
                    <a:lnTo>
                      <a:pt x="733" y="158"/>
                    </a:lnTo>
                    <a:cubicBezTo>
                      <a:pt x="727" y="155"/>
                      <a:pt x="718" y="150"/>
                      <a:pt x="712" y="149"/>
                    </a:cubicBezTo>
                    <a:cubicBezTo>
                      <a:pt x="706" y="148"/>
                      <a:pt x="701" y="154"/>
                      <a:pt x="698" y="152"/>
                    </a:cubicBezTo>
                    <a:cubicBezTo>
                      <a:pt x="695" y="150"/>
                      <a:pt x="698" y="139"/>
                      <a:pt x="695" y="138"/>
                    </a:cubicBezTo>
                    <a:cubicBezTo>
                      <a:pt x="692" y="137"/>
                      <a:pt x="685" y="146"/>
                      <a:pt x="680" y="146"/>
                    </a:cubicBezTo>
                    <a:cubicBezTo>
                      <a:pt x="675" y="146"/>
                      <a:pt x="677" y="142"/>
                      <a:pt x="667" y="140"/>
                    </a:cubicBezTo>
                    <a:cubicBezTo>
                      <a:pt x="657" y="138"/>
                      <a:pt x="632" y="139"/>
                      <a:pt x="622" y="135"/>
                    </a:cubicBezTo>
                    <a:cubicBezTo>
                      <a:pt x="612" y="131"/>
                      <a:pt x="632" y="117"/>
                      <a:pt x="608" y="113"/>
                    </a:cubicBezTo>
                    <a:cubicBezTo>
                      <a:pt x="584" y="109"/>
                      <a:pt x="590" y="119"/>
                      <a:pt x="583" y="119"/>
                    </a:cubicBezTo>
                    <a:lnTo>
                      <a:pt x="568" y="114"/>
                    </a:lnTo>
                    <a:cubicBezTo>
                      <a:pt x="555" y="116"/>
                      <a:pt x="521" y="125"/>
                      <a:pt x="505" y="131"/>
                    </a:cubicBezTo>
                    <a:cubicBezTo>
                      <a:pt x="482" y="140"/>
                      <a:pt x="485" y="140"/>
                      <a:pt x="472" y="152"/>
                    </a:cubicBezTo>
                    <a:cubicBezTo>
                      <a:pt x="459" y="164"/>
                      <a:pt x="443" y="192"/>
                      <a:pt x="428" y="204"/>
                    </a:cubicBezTo>
                    <a:cubicBezTo>
                      <a:pt x="410" y="223"/>
                      <a:pt x="393" y="217"/>
                      <a:pt x="382" y="224"/>
                    </a:cubicBezTo>
                    <a:lnTo>
                      <a:pt x="364" y="248"/>
                    </a:lnTo>
                    <a:lnTo>
                      <a:pt x="368" y="290"/>
                    </a:lnTo>
                    <a:lnTo>
                      <a:pt x="389" y="306"/>
                    </a:lnTo>
                    <a:lnTo>
                      <a:pt x="436" y="290"/>
                    </a:lnTo>
                    <a:cubicBezTo>
                      <a:pt x="447" y="296"/>
                      <a:pt x="448" y="335"/>
                      <a:pt x="457" y="341"/>
                    </a:cubicBezTo>
                    <a:cubicBezTo>
                      <a:pt x="468" y="348"/>
                      <a:pt x="486" y="330"/>
                      <a:pt x="491" y="324"/>
                    </a:cubicBezTo>
                    <a:lnTo>
                      <a:pt x="496" y="300"/>
                    </a:lnTo>
                    <a:lnTo>
                      <a:pt x="514" y="281"/>
                    </a:lnTo>
                    <a:cubicBezTo>
                      <a:pt x="515" y="270"/>
                      <a:pt x="499" y="245"/>
                      <a:pt x="502" y="234"/>
                    </a:cubicBezTo>
                    <a:cubicBezTo>
                      <a:pt x="505" y="225"/>
                      <a:pt x="526" y="220"/>
                      <a:pt x="535" y="213"/>
                    </a:cubicBezTo>
                    <a:cubicBezTo>
                      <a:pt x="544" y="206"/>
                      <a:pt x="546" y="192"/>
                      <a:pt x="554" y="191"/>
                    </a:cubicBezTo>
                    <a:cubicBezTo>
                      <a:pt x="567" y="190"/>
                      <a:pt x="580" y="200"/>
                      <a:pt x="581" y="204"/>
                    </a:cubicBezTo>
                    <a:cubicBezTo>
                      <a:pt x="581" y="208"/>
                      <a:pt x="560" y="200"/>
                      <a:pt x="557" y="215"/>
                    </a:cubicBezTo>
                    <a:cubicBezTo>
                      <a:pt x="554" y="230"/>
                      <a:pt x="535" y="233"/>
                      <a:pt x="533" y="242"/>
                    </a:cubicBezTo>
                    <a:lnTo>
                      <a:pt x="548" y="267"/>
                    </a:lnTo>
                    <a:lnTo>
                      <a:pt x="571" y="276"/>
                    </a:lnTo>
                    <a:lnTo>
                      <a:pt x="598" y="264"/>
                    </a:lnTo>
                    <a:lnTo>
                      <a:pt x="625" y="261"/>
                    </a:lnTo>
                    <a:cubicBezTo>
                      <a:pt x="632" y="263"/>
                      <a:pt x="645" y="271"/>
                      <a:pt x="638" y="276"/>
                    </a:cubicBezTo>
                    <a:cubicBezTo>
                      <a:pt x="631" y="281"/>
                      <a:pt x="593" y="287"/>
                      <a:pt x="584" y="293"/>
                    </a:cubicBezTo>
                    <a:cubicBezTo>
                      <a:pt x="575" y="299"/>
                      <a:pt x="587" y="309"/>
                      <a:pt x="581" y="311"/>
                    </a:cubicBezTo>
                    <a:cubicBezTo>
                      <a:pt x="567" y="319"/>
                      <a:pt x="556" y="301"/>
                      <a:pt x="550" y="303"/>
                    </a:cubicBezTo>
                    <a:lnTo>
                      <a:pt x="547" y="323"/>
                    </a:lnTo>
                    <a:lnTo>
                      <a:pt x="536" y="350"/>
                    </a:lnTo>
                    <a:lnTo>
                      <a:pt x="512" y="351"/>
                    </a:lnTo>
                    <a:lnTo>
                      <a:pt x="476" y="360"/>
                    </a:lnTo>
                    <a:lnTo>
                      <a:pt x="457" y="351"/>
                    </a:lnTo>
                    <a:lnTo>
                      <a:pt x="443" y="357"/>
                    </a:lnTo>
                    <a:lnTo>
                      <a:pt x="419" y="342"/>
                    </a:lnTo>
                    <a:cubicBezTo>
                      <a:pt x="417" y="335"/>
                      <a:pt x="433" y="329"/>
                      <a:pt x="428" y="317"/>
                    </a:cubicBezTo>
                    <a:cubicBezTo>
                      <a:pt x="423" y="305"/>
                      <a:pt x="396" y="313"/>
                      <a:pt x="392" y="321"/>
                    </a:cubicBezTo>
                    <a:lnTo>
                      <a:pt x="397" y="362"/>
                    </a:lnTo>
                    <a:lnTo>
                      <a:pt x="373" y="362"/>
                    </a:lnTo>
                    <a:cubicBezTo>
                      <a:pt x="365" y="366"/>
                      <a:pt x="355" y="380"/>
                      <a:pt x="347" y="386"/>
                    </a:cubicBezTo>
                    <a:cubicBezTo>
                      <a:pt x="339" y="392"/>
                      <a:pt x="332" y="379"/>
                      <a:pt x="322" y="399"/>
                    </a:cubicBezTo>
                    <a:cubicBezTo>
                      <a:pt x="312" y="419"/>
                      <a:pt x="301" y="411"/>
                      <a:pt x="293" y="414"/>
                    </a:cubicBezTo>
                    <a:cubicBezTo>
                      <a:pt x="285" y="417"/>
                      <a:pt x="280" y="414"/>
                      <a:pt x="275" y="416"/>
                    </a:cubicBezTo>
                    <a:cubicBezTo>
                      <a:pt x="270" y="418"/>
                      <a:pt x="267" y="426"/>
                      <a:pt x="260" y="426"/>
                    </a:cubicBezTo>
                    <a:cubicBezTo>
                      <a:pt x="253" y="426"/>
                      <a:pt x="238" y="417"/>
                      <a:pt x="232" y="419"/>
                    </a:cubicBezTo>
                    <a:cubicBezTo>
                      <a:pt x="226" y="421"/>
                      <a:pt x="221" y="432"/>
                      <a:pt x="226" y="437"/>
                    </a:cubicBezTo>
                    <a:lnTo>
                      <a:pt x="263" y="449"/>
                    </a:lnTo>
                    <a:lnTo>
                      <a:pt x="272" y="474"/>
                    </a:lnTo>
                    <a:lnTo>
                      <a:pt x="262" y="503"/>
                    </a:lnTo>
                    <a:cubicBezTo>
                      <a:pt x="251" y="507"/>
                      <a:pt x="223" y="499"/>
                      <a:pt x="206" y="498"/>
                    </a:cubicBezTo>
                    <a:cubicBezTo>
                      <a:pt x="189" y="497"/>
                      <a:pt x="164" y="492"/>
                      <a:pt x="158" y="498"/>
                    </a:cubicBezTo>
                    <a:cubicBezTo>
                      <a:pt x="152" y="504"/>
                      <a:pt x="167" y="527"/>
                      <a:pt x="167" y="537"/>
                    </a:cubicBezTo>
                    <a:cubicBezTo>
                      <a:pt x="167" y="547"/>
                      <a:pt x="159" y="551"/>
                      <a:pt x="157" y="557"/>
                    </a:cubicBezTo>
                    <a:cubicBezTo>
                      <a:pt x="155" y="563"/>
                      <a:pt x="161" y="569"/>
                      <a:pt x="157" y="576"/>
                    </a:cubicBezTo>
                    <a:cubicBezTo>
                      <a:pt x="153" y="583"/>
                      <a:pt x="127" y="594"/>
                      <a:pt x="130" y="597"/>
                    </a:cubicBezTo>
                    <a:cubicBezTo>
                      <a:pt x="139" y="606"/>
                      <a:pt x="160" y="592"/>
                      <a:pt x="176" y="592"/>
                    </a:cubicBezTo>
                    <a:lnTo>
                      <a:pt x="226" y="598"/>
                    </a:lnTo>
                    <a:lnTo>
                      <a:pt x="260" y="588"/>
                    </a:lnTo>
                    <a:lnTo>
                      <a:pt x="274" y="576"/>
                    </a:lnTo>
                    <a:cubicBezTo>
                      <a:pt x="282" y="573"/>
                      <a:pt x="306" y="573"/>
                      <a:pt x="307" y="569"/>
                    </a:cubicBezTo>
                    <a:cubicBezTo>
                      <a:pt x="321" y="557"/>
                      <a:pt x="283" y="559"/>
                      <a:pt x="283" y="552"/>
                    </a:cubicBezTo>
                    <a:cubicBezTo>
                      <a:pt x="283" y="545"/>
                      <a:pt x="300" y="533"/>
                      <a:pt x="307" y="528"/>
                    </a:cubicBezTo>
                    <a:lnTo>
                      <a:pt x="325" y="522"/>
                    </a:lnTo>
                    <a:lnTo>
                      <a:pt x="320" y="503"/>
                    </a:lnTo>
                    <a:cubicBezTo>
                      <a:pt x="323" y="499"/>
                      <a:pt x="336" y="495"/>
                      <a:pt x="342" y="495"/>
                    </a:cubicBezTo>
                    <a:cubicBezTo>
                      <a:pt x="348" y="495"/>
                      <a:pt x="350" y="506"/>
                      <a:pt x="358" y="505"/>
                    </a:cubicBezTo>
                    <a:cubicBezTo>
                      <a:pt x="366" y="504"/>
                      <a:pt x="384" y="490"/>
                      <a:pt x="393" y="491"/>
                    </a:cubicBezTo>
                    <a:lnTo>
                      <a:pt x="415" y="510"/>
                    </a:lnTo>
                    <a:cubicBezTo>
                      <a:pt x="416" y="517"/>
                      <a:pt x="407" y="520"/>
                      <a:pt x="401" y="530"/>
                    </a:cubicBezTo>
                    <a:lnTo>
                      <a:pt x="381" y="573"/>
                    </a:lnTo>
                    <a:lnTo>
                      <a:pt x="406" y="576"/>
                    </a:lnTo>
                    <a:lnTo>
                      <a:pt x="412" y="561"/>
                    </a:lnTo>
                    <a:lnTo>
                      <a:pt x="404" y="543"/>
                    </a:lnTo>
                    <a:cubicBezTo>
                      <a:pt x="406" y="539"/>
                      <a:pt x="417" y="541"/>
                      <a:pt x="423" y="538"/>
                    </a:cubicBezTo>
                    <a:cubicBezTo>
                      <a:pt x="430" y="537"/>
                      <a:pt x="435" y="526"/>
                      <a:pt x="441" y="527"/>
                    </a:cubicBezTo>
                    <a:cubicBezTo>
                      <a:pt x="447" y="528"/>
                      <a:pt x="453" y="542"/>
                      <a:pt x="460" y="547"/>
                    </a:cubicBezTo>
                    <a:lnTo>
                      <a:pt x="483" y="559"/>
                    </a:lnTo>
                    <a:lnTo>
                      <a:pt x="490" y="573"/>
                    </a:lnTo>
                    <a:lnTo>
                      <a:pt x="493" y="590"/>
                    </a:lnTo>
                    <a:lnTo>
                      <a:pt x="508" y="579"/>
                    </a:lnTo>
                    <a:cubicBezTo>
                      <a:pt x="508" y="579"/>
                      <a:pt x="507" y="566"/>
                      <a:pt x="509" y="564"/>
                    </a:cubicBezTo>
                    <a:cubicBezTo>
                      <a:pt x="513" y="561"/>
                      <a:pt x="512" y="581"/>
                      <a:pt x="521" y="569"/>
                    </a:cubicBezTo>
                    <a:cubicBezTo>
                      <a:pt x="530" y="557"/>
                      <a:pt x="525" y="556"/>
                      <a:pt x="515" y="549"/>
                    </a:cubicBezTo>
                    <a:lnTo>
                      <a:pt x="468" y="523"/>
                    </a:lnTo>
                    <a:lnTo>
                      <a:pt x="441" y="508"/>
                    </a:lnTo>
                    <a:lnTo>
                      <a:pt x="455" y="480"/>
                    </a:lnTo>
                    <a:lnTo>
                      <a:pt x="464" y="498"/>
                    </a:lnTo>
                    <a:lnTo>
                      <a:pt x="487" y="512"/>
                    </a:lnTo>
                    <a:lnTo>
                      <a:pt x="517" y="527"/>
                    </a:lnTo>
                    <a:cubicBezTo>
                      <a:pt x="526" y="535"/>
                      <a:pt x="529" y="546"/>
                      <a:pt x="539" y="559"/>
                    </a:cubicBezTo>
                    <a:cubicBezTo>
                      <a:pt x="549" y="572"/>
                      <a:pt x="570" y="602"/>
                      <a:pt x="579" y="608"/>
                    </a:cubicBezTo>
                    <a:cubicBezTo>
                      <a:pt x="588" y="614"/>
                      <a:pt x="588" y="598"/>
                      <a:pt x="592" y="597"/>
                    </a:cubicBezTo>
                    <a:cubicBezTo>
                      <a:pt x="596" y="594"/>
                      <a:pt x="604" y="602"/>
                      <a:pt x="604" y="599"/>
                    </a:cubicBezTo>
                    <a:cubicBezTo>
                      <a:pt x="604" y="596"/>
                      <a:pt x="596" y="583"/>
                      <a:pt x="593" y="578"/>
                    </a:cubicBezTo>
                    <a:cubicBezTo>
                      <a:pt x="589" y="574"/>
                      <a:pt x="590" y="568"/>
                      <a:pt x="587" y="567"/>
                    </a:cubicBezTo>
                    <a:cubicBezTo>
                      <a:pt x="585" y="563"/>
                      <a:pt x="583" y="558"/>
                      <a:pt x="584" y="555"/>
                    </a:cubicBezTo>
                    <a:cubicBezTo>
                      <a:pt x="585" y="552"/>
                      <a:pt x="589" y="550"/>
                      <a:pt x="592" y="548"/>
                    </a:cubicBezTo>
                    <a:lnTo>
                      <a:pt x="601" y="542"/>
                    </a:lnTo>
                    <a:cubicBezTo>
                      <a:pt x="607" y="541"/>
                      <a:pt x="621" y="541"/>
                      <a:pt x="627" y="541"/>
                    </a:cubicBezTo>
                    <a:cubicBezTo>
                      <a:pt x="633" y="541"/>
                      <a:pt x="636" y="541"/>
                      <a:pt x="640" y="539"/>
                    </a:cubicBezTo>
                    <a:cubicBezTo>
                      <a:pt x="644" y="537"/>
                      <a:pt x="648" y="532"/>
                      <a:pt x="650" y="528"/>
                    </a:cubicBezTo>
                    <a:lnTo>
                      <a:pt x="653" y="513"/>
                    </a:lnTo>
                    <a:lnTo>
                      <a:pt x="639" y="505"/>
                    </a:lnTo>
                    <a:cubicBezTo>
                      <a:pt x="639" y="503"/>
                      <a:pt x="650" y="505"/>
                      <a:pt x="655" y="501"/>
                    </a:cubicBezTo>
                    <a:cubicBezTo>
                      <a:pt x="660" y="497"/>
                      <a:pt x="665" y="488"/>
                      <a:pt x="670" y="483"/>
                    </a:cubicBezTo>
                    <a:cubicBezTo>
                      <a:pt x="675" y="478"/>
                      <a:pt x="681" y="471"/>
                      <a:pt x="686" y="470"/>
                    </a:cubicBezTo>
                    <a:lnTo>
                      <a:pt x="703" y="476"/>
                    </a:lnTo>
                    <a:lnTo>
                      <a:pt x="718" y="494"/>
                    </a:lnTo>
                    <a:cubicBezTo>
                      <a:pt x="723" y="498"/>
                      <a:pt x="727" y="503"/>
                      <a:pt x="731" y="501"/>
                    </a:cubicBezTo>
                    <a:cubicBezTo>
                      <a:pt x="735" y="499"/>
                      <a:pt x="742" y="488"/>
                      <a:pt x="742" y="482"/>
                    </a:cubicBezTo>
                    <a:lnTo>
                      <a:pt x="728" y="466"/>
                    </a:lnTo>
                    <a:cubicBezTo>
                      <a:pt x="730" y="462"/>
                      <a:pt x="746" y="463"/>
                      <a:pt x="755" y="459"/>
                    </a:cubicBezTo>
                    <a:cubicBezTo>
                      <a:pt x="764" y="455"/>
                      <a:pt x="777" y="444"/>
                      <a:pt x="782" y="444"/>
                    </a:cubicBezTo>
                    <a:cubicBezTo>
                      <a:pt x="787" y="444"/>
                      <a:pt x="786" y="452"/>
                      <a:pt x="784" y="458"/>
                    </a:cubicBezTo>
                    <a:cubicBezTo>
                      <a:pt x="782" y="464"/>
                      <a:pt x="765" y="469"/>
                      <a:pt x="772" y="480"/>
                    </a:cubicBezTo>
                    <a:cubicBezTo>
                      <a:pt x="779" y="491"/>
                      <a:pt x="820" y="516"/>
                      <a:pt x="824" y="525"/>
                    </a:cubicBezTo>
                    <a:cubicBezTo>
                      <a:pt x="828" y="534"/>
                      <a:pt x="808" y="535"/>
                      <a:pt x="796" y="537"/>
                    </a:cubicBezTo>
                    <a:cubicBezTo>
                      <a:pt x="784" y="539"/>
                      <a:pt x="763" y="541"/>
                      <a:pt x="751" y="539"/>
                    </a:cubicBezTo>
                    <a:cubicBezTo>
                      <a:pt x="739" y="537"/>
                      <a:pt x="739" y="524"/>
                      <a:pt x="722" y="524"/>
                    </a:cubicBezTo>
                    <a:cubicBezTo>
                      <a:pt x="705" y="524"/>
                      <a:pt x="707" y="533"/>
                      <a:pt x="697" y="537"/>
                    </a:cubicBezTo>
                    <a:lnTo>
                      <a:pt x="667" y="538"/>
                    </a:lnTo>
                    <a:lnTo>
                      <a:pt x="623" y="560"/>
                    </a:lnTo>
                    <a:lnTo>
                      <a:pt x="634" y="576"/>
                    </a:lnTo>
                    <a:lnTo>
                      <a:pt x="639" y="598"/>
                    </a:lnTo>
                    <a:lnTo>
                      <a:pt x="669" y="617"/>
                    </a:lnTo>
                    <a:lnTo>
                      <a:pt x="700" y="602"/>
                    </a:lnTo>
                    <a:lnTo>
                      <a:pt x="718" y="611"/>
                    </a:lnTo>
                    <a:lnTo>
                      <a:pt x="752" y="608"/>
                    </a:lnTo>
                    <a:lnTo>
                      <a:pt x="757" y="644"/>
                    </a:lnTo>
                    <a:lnTo>
                      <a:pt x="697" y="677"/>
                    </a:ln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" name="Group 82"/>
            <p:cNvGrpSpPr>
              <a:grpSpLocks/>
            </p:cNvGrpSpPr>
            <p:nvPr/>
          </p:nvGrpSpPr>
          <p:grpSpPr bwMode="auto">
            <a:xfrm>
              <a:off x="2287" y="0"/>
              <a:ext cx="1874" cy="2024"/>
              <a:chOff x="0" y="0"/>
              <a:chExt cx="1874" cy="2024"/>
            </a:xfrm>
          </p:grpSpPr>
          <p:sp>
            <p:nvSpPr>
              <p:cNvPr id="7" name="Freeform 84"/>
              <p:cNvSpPr>
                <a:spLocks/>
              </p:cNvSpPr>
              <p:nvPr/>
            </p:nvSpPr>
            <p:spPr bwMode="auto">
              <a:xfrm>
                <a:off x="81" y="94"/>
                <a:ext cx="1299" cy="1930"/>
              </a:xfrm>
              <a:custGeom>
                <a:avLst/>
                <a:gdLst>
                  <a:gd name="T0" fmla="*/ 89 w 1692"/>
                  <a:gd name="T1" fmla="*/ 193 h 2586"/>
                  <a:gd name="T2" fmla="*/ 246 w 1692"/>
                  <a:gd name="T3" fmla="*/ 157 h 2586"/>
                  <a:gd name="T4" fmla="*/ 333 w 1692"/>
                  <a:gd name="T5" fmla="*/ 179 h 2586"/>
                  <a:gd name="T6" fmla="*/ 319 w 1692"/>
                  <a:gd name="T7" fmla="*/ 331 h 2586"/>
                  <a:gd name="T8" fmla="*/ 209 w 1692"/>
                  <a:gd name="T9" fmla="*/ 434 h 2586"/>
                  <a:gd name="T10" fmla="*/ 167 w 1692"/>
                  <a:gd name="T11" fmla="*/ 533 h 2586"/>
                  <a:gd name="T12" fmla="*/ 218 w 1692"/>
                  <a:gd name="T13" fmla="*/ 719 h 2586"/>
                  <a:gd name="T14" fmla="*/ 243 w 1692"/>
                  <a:gd name="T15" fmla="*/ 716 h 2586"/>
                  <a:gd name="T16" fmla="*/ 252 w 1692"/>
                  <a:gd name="T17" fmla="*/ 676 h 2586"/>
                  <a:gd name="T18" fmla="*/ 367 w 1692"/>
                  <a:gd name="T19" fmla="*/ 861 h 2586"/>
                  <a:gd name="T20" fmla="*/ 499 w 1692"/>
                  <a:gd name="T21" fmla="*/ 896 h 2586"/>
                  <a:gd name="T22" fmla="*/ 610 w 1692"/>
                  <a:gd name="T23" fmla="*/ 1008 h 2586"/>
                  <a:gd name="T24" fmla="*/ 656 w 1692"/>
                  <a:gd name="T25" fmla="*/ 1061 h 2586"/>
                  <a:gd name="T26" fmla="*/ 591 w 1692"/>
                  <a:gd name="T27" fmla="*/ 1200 h 2586"/>
                  <a:gd name="T28" fmla="*/ 703 w 1692"/>
                  <a:gd name="T29" fmla="*/ 1330 h 2586"/>
                  <a:gd name="T30" fmla="*/ 794 w 1692"/>
                  <a:gd name="T31" fmla="*/ 1509 h 2586"/>
                  <a:gd name="T32" fmla="*/ 840 w 1692"/>
                  <a:gd name="T33" fmla="*/ 1724 h 2586"/>
                  <a:gd name="T34" fmla="*/ 917 w 1692"/>
                  <a:gd name="T35" fmla="*/ 1896 h 2586"/>
                  <a:gd name="T36" fmla="*/ 983 w 1692"/>
                  <a:gd name="T37" fmla="*/ 1881 h 2586"/>
                  <a:gd name="T38" fmla="*/ 955 w 1692"/>
                  <a:gd name="T39" fmla="*/ 1787 h 2586"/>
                  <a:gd name="T40" fmla="*/ 989 w 1692"/>
                  <a:gd name="T41" fmla="*/ 1721 h 2586"/>
                  <a:gd name="T42" fmla="*/ 1050 w 1692"/>
                  <a:gd name="T43" fmla="*/ 1663 h 2586"/>
                  <a:gd name="T44" fmla="*/ 1112 w 1692"/>
                  <a:gd name="T45" fmla="*/ 1549 h 2586"/>
                  <a:gd name="T46" fmla="*/ 1204 w 1692"/>
                  <a:gd name="T47" fmla="*/ 1455 h 2586"/>
                  <a:gd name="T48" fmla="*/ 1245 w 1692"/>
                  <a:gd name="T49" fmla="*/ 1303 h 2586"/>
                  <a:gd name="T50" fmla="*/ 1192 w 1692"/>
                  <a:gd name="T51" fmla="*/ 1148 h 2586"/>
                  <a:gd name="T52" fmla="*/ 1056 w 1692"/>
                  <a:gd name="T53" fmla="*/ 1052 h 2586"/>
                  <a:gd name="T54" fmla="*/ 848 w 1692"/>
                  <a:gd name="T55" fmla="*/ 955 h 2586"/>
                  <a:gd name="T56" fmla="*/ 748 w 1692"/>
                  <a:gd name="T57" fmla="*/ 940 h 2586"/>
                  <a:gd name="T58" fmla="*/ 694 w 1692"/>
                  <a:gd name="T59" fmla="*/ 946 h 2586"/>
                  <a:gd name="T60" fmla="*/ 610 w 1692"/>
                  <a:gd name="T61" fmla="*/ 976 h 2586"/>
                  <a:gd name="T62" fmla="*/ 582 w 1692"/>
                  <a:gd name="T63" fmla="*/ 876 h 2586"/>
                  <a:gd name="T64" fmla="*/ 565 w 1692"/>
                  <a:gd name="T65" fmla="*/ 793 h 2586"/>
                  <a:gd name="T66" fmla="*/ 485 w 1692"/>
                  <a:gd name="T67" fmla="*/ 824 h 2586"/>
                  <a:gd name="T68" fmla="*/ 436 w 1692"/>
                  <a:gd name="T69" fmla="*/ 709 h 2586"/>
                  <a:gd name="T70" fmla="*/ 568 w 1692"/>
                  <a:gd name="T71" fmla="*/ 681 h 2586"/>
                  <a:gd name="T72" fmla="*/ 646 w 1692"/>
                  <a:gd name="T73" fmla="*/ 676 h 2586"/>
                  <a:gd name="T74" fmla="*/ 688 w 1692"/>
                  <a:gd name="T75" fmla="*/ 672 h 2586"/>
                  <a:gd name="T76" fmla="*/ 812 w 1692"/>
                  <a:gd name="T77" fmla="*/ 560 h 2586"/>
                  <a:gd name="T78" fmla="*/ 909 w 1692"/>
                  <a:gd name="T79" fmla="*/ 506 h 2586"/>
                  <a:gd name="T80" fmla="*/ 981 w 1692"/>
                  <a:gd name="T81" fmla="*/ 475 h 2586"/>
                  <a:gd name="T82" fmla="*/ 1029 w 1692"/>
                  <a:gd name="T83" fmla="*/ 402 h 2586"/>
                  <a:gd name="T84" fmla="*/ 989 w 1692"/>
                  <a:gd name="T85" fmla="*/ 382 h 2586"/>
                  <a:gd name="T86" fmla="*/ 1172 w 1692"/>
                  <a:gd name="T87" fmla="*/ 340 h 2586"/>
                  <a:gd name="T88" fmla="*/ 1079 w 1692"/>
                  <a:gd name="T89" fmla="*/ 255 h 2586"/>
                  <a:gd name="T90" fmla="*/ 1020 w 1692"/>
                  <a:gd name="T91" fmla="*/ 197 h 2586"/>
                  <a:gd name="T92" fmla="*/ 938 w 1692"/>
                  <a:gd name="T93" fmla="*/ 272 h 2586"/>
                  <a:gd name="T94" fmla="*/ 852 w 1692"/>
                  <a:gd name="T95" fmla="*/ 331 h 2586"/>
                  <a:gd name="T96" fmla="*/ 785 w 1692"/>
                  <a:gd name="T97" fmla="*/ 227 h 2586"/>
                  <a:gd name="T98" fmla="*/ 930 w 1692"/>
                  <a:gd name="T99" fmla="*/ 179 h 2586"/>
                  <a:gd name="T100" fmla="*/ 972 w 1692"/>
                  <a:gd name="T101" fmla="*/ 148 h 2586"/>
                  <a:gd name="T102" fmla="*/ 1020 w 1692"/>
                  <a:gd name="T103" fmla="*/ 128 h 2586"/>
                  <a:gd name="T104" fmla="*/ 987 w 1692"/>
                  <a:gd name="T105" fmla="*/ 107 h 2586"/>
                  <a:gd name="T106" fmla="*/ 969 w 1692"/>
                  <a:gd name="T107" fmla="*/ 90 h 2586"/>
                  <a:gd name="T108" fmla="*/ 923 w 1692"/>
                  <a:gd name="T109" fmla="*/ 76 h 2586"/>
                  <a:gd name="T110" fmla="*/ 849 w 1692"/>
                  <a:gd name="T111" fmla="*/ 102 h 2586"/>
                  <a:gd name="T112" fmla="*/ 729 w 1692"/>
                  <a:gd name="T113" fmla="*/ 90 h 2586"/>
                  <a:gd name="T114" fmla="*/ 422 w 1692"/>
                  <a:gd name="T115" fmla="*/ 0 h 2586"/>
                  <a:gd name="T116" fmla="*/ 264 w 1692"/>
                  <a:gd name="T117" fmla="*/ 24 h 2586"/>
                  <a:gd name="T118" fmla="*/ 223 w 1692"/>
                  <a:gd name="T119" fmla="*/ 76 h 2586"/>
                  <a:gd name="T120" fmla="*/ 98 w 1692"/>
                  <a:gd name="T121" fmla="*/ 130 h 2586"/>
                  <a:gd name="T122" fmla="*/ 98 w 1692"/>
                  <a:gd name="T123" fmla="*/ 161 h 2586"/>
                  <a:gd name="T124" fmla="*/ 2 w 1692"/>
                  <a:gd name="T125" fmla="*/ 188 h 258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92"/>
                  <a:gd name="T190" fmla="*/ 0 h 2586"/>
                  <a:gd name="T191" fmla="*/ 1692 w 1692"/>
                  <a:gd name="T192" fmla="*/ 2586 h 258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92" h="2586">
                    <a:moveTo>
                      <a:pt x="2" y="252"/>
                    </a:moveTo>
                    <a:lnTo>
                      <a:pt x="68" y="264"/>
                    </a:lnTo>
                    <a:lnTo>
                      <a:pt x="116" y="258"/>
                    </a:lnTo>
                    <a:lnTo>
                      <a:pt x="188" y="216"/>
                    </a:lnTo>
                    <a:lnTo>
                      <a:pt x="236" y="210"/>
                    </a:lnTo>
                    <a:lnTo>
                      <a:pt x="320" y="210"/>
                    </a:lnTo>
                    <a:lnTo>
                      <a:pt x="368" y="216"/>
                    </a:lnTo>
                    <a:lnTo>
                      <a:pt x="398" y="246"/>
                    </a:lnTo>
                    <a:lnTo>
                      <a:pt x="434" y="240"/>
                    </a:lnTo>
                    <a:lnTo>
                      <a:pt x="422" y="294"/>
                    </a:lnTo>
                    <a:lnTo>
                      <a:pt x="404" y="354"/>
                    </a:lnTo>
                    <a:lnTo>
                      <a:pt x="416" y="444"/>
                    </a:lnTo>
                    <a:lnTo>
                      <a:pt x="408" y="480"/>
                    </a:lnTo>
                    <a:lnTo>
                      <a:pt x="380" y="474"/>
                    </a:lnTo>
                    <a:lnTo>
                      <a:pt x="272" y="582"/>
                    </a:lnTo>
                    <a:lnTo>
                      <a:pt x="236" y="628"/>
                    </a:lnTo>
                    <a:lnTo>
                      <a:pt x="242" y="672"/>
                    </a:lnTo>
                    <a:lnTo>
                      <a:pt x="218" y="714"/>
                    </a:lnTo>
                    <a:lnTo>
                      <a:pt x="268" y="774"/>
                    </a:lnTo>
                    <a:lnTo>
                      <a:pt x="262" y="844"/>
                    </a:lnTo>
                    <a:lnTo>
                      <a:pt x="284" y="964"/>
                    </a:lnTo>
                    <a:lnTo>
                      <a:pt x="320" y="1010"/>
                    </a:lnTo>
                    <a:lnTo>
                      <a:pt x="324" y="970"/>
                    </a:lnTo>
                    <a:lnTo>
                      <a:pt x="316" y="960"/>
                    </a:lnTo>
                    <a:lnTo>
                      <a:pt x="302" y="834"/>
                    </a:lnTo>
                    <a:lnTo>
                      <a:pt x="326" y="830"/>
                    </a:lnTo>
                    <a:lnTo>
                      <a:pt x="328" y="906"/>
                    </a:lnTo>
                    <a:lnTo>
                      <a:pt x="380" y="996"/>
                    </a:lnTo>
                    <a:lnTo>
                      <a:pt x="368" y="1074"/>
                    </a:lnTo>
                    <a:lnTo>
                      <a:pt x="478" y="1154"/>
                    </a:lnTo>
                    <a:lnTo>
                      <a:pt x="564" y="1164"/>
                    </a:lnTo>
                    <a:lnTo>
                      <a:pt x="612" y="1208"/>
                    </a:lnTo>
                    <a:lnTo>
                      <a:pt x="650" y="1200"/>
                    </a:lnTo>
                    <a:lnTo>
                      <a:pt x="680" y="1224"/>
                    </a:lnTo>
                    <a:lnTo>
                      <a:pt x="698" y="1272"/>
                    </a:lnTo>
                    <a:lnTo>
                      <a:pt x="794" y="1350"/>
                    </a:lnTo>
                    <a:lnTo>
                      <a:pt x="842" y="1308"/>
                    </a:lnTo>
                    <a:lnTo>
                      <a:pt x="848" y="1350"/>
                    </a:lnTo>
                    <a:lnTo>
                      <a:pt x="854" y="1422"/>
                    </a:lnTo>
                    <a:lnTo>
                      <a:pt x="786" y="1490"/>
                    </a:lnTo>
                    <a:lnTo>
                      <a:pt x="788" y="1542"/>
                    </a:lnTo>
                    <a:lnTo>
                      <a:pt x="770" y="1608"/>
                    </a:lnTo>
                    <a:lnTo>
                      <a:pt x="802" y="1634"/>
                    </a:lnTo>
                    <a:lnTo>
                      <a:pt x="848" y="1668"/>
                    </a:lnTo>
                    <a:lnTo>
                      <a:pt x="916" y="1782"/>
                    </a:lnTo>
                    <a:lnTo>
                      <a:pt x="956" y="1800"/>
                    </a:lnTo>
                    <a:lnTo>
                      <a:pt x="1010" y="1848"/>
                    </a:lnTo>
                    <a:lnTo>
                      <a:pt x="1034" y="2022"/>
                    </a:lnTo>
                    <a:lnTo>
                      <a:pt x="1058" y="2178"/>
                    </a:lnTo>
                    <a:lnTo>
                      <a:pt x="1046" y="2244"/>
                    </a:lnTo>
                    <a:lnTo>
                      <a:pt x="1094" y="2310"/>
                    </a:lnTo>
                    <a:lnTo>
                      <a:pt x="1118" y="2364"/>
                    </a:lnTo>
                    <a:lnTo>
                      <a:pt x="1138" y="2458"/>
                    </a:lnTo>
                    <a:lnTo>
                      <a:pt x="1194" y="2540"/>
                    </a:lnTo>
                    <a:lnTo>
                      <a:pt x="1286" y="2586"/>
                    </a:lnTo>
                    <a:lnTo>
                      <a:pt x="1382" y="2574"/>
                    </a:lnTo>
                    <a:lnTo>
                      <a:pt x="1280" y="2520"/>
                    </a:lnTo>
                    <a:lnTo>
                      <a:pt x="1266" y="2472"/>
                    </a:lnTo>
                    <a:lnTo>
                      <a:pt x="1288" y="2428"/>
                    </a:lnTo>
                    <a:lnTo>
                      <a:pt x="1244" y="2394"/>
                    </a:lnTo>
                    <a:lnTo>
                      <a:pt x="1284" y="2334"/>
                    </a:lnTo>
                    <a:lnTo>
                      <a:pt x="1244" y="2300"/>
                    </a:lnTo>
                    <a:lnTo>
                      <a:pt x="1288" y="2306"/>
                    </a:lnTo>
                    <a:lnTo>
                      <a:pt x="1286" y="2244"/>
                    </a:lnTo>
                    <a:lnTo>
                      <a:pt x="1330" y="2268"/>
                    </a:lnTo>
                    <a:lnTo>
                      <a:pt x="1368" y="2228"/>
                    </a:lnTo>
                    <a:lnTo>
                      <a:pt x="1334" y="2160"/>
                    </a:lnTo>
                    <a:lnTo>
                      <a:pt x="1382" y="2184"/>
                    </a:lnTo>
                    <a:lnTo>
                      <a:pt x="1448" y="2076"/>
                    </a:lnTo>
                    <a:lnTo>
                      <a:pt x="1468" y="2052"/>
                    </a:lnTo>
                    <a:lnTo>
                      <a:pt x="1476" y="1982"/>
                    </a:lnTo>
                    <a:lnTo>
                      <a:pt x="1568" y="1950"/>
                    </a:lnTo>
                    <a:lnTo>
                      <a:pt x="1612" y="1880"/>
                    </a:lnTo>
                    <a:lnTo>
                      <a:pt x="1628" y="1830"/>
                    </a:lnTo>
                    <a:lnTo>
                      <a:pt x="1622" y="1746"/>
                    </a:lnTo>
                    <a:lnTo>
                      <a:pt x="1692" y="1644"/>
                    </a:lnTo>
                    <a:lnTo>
                      <a:pt x="1652" y="1578"/>
                    </a:lnTo>
                    <a:lnTo>
                      <a:pt x="1552" y="1538"/>
                    </a:lnTo>
                    <a:lnTo>
                      <a:pt x="1448" y="1500"/>
                    </a:lnTo>
                    <a:lnTo>
                      <a:pt x="1376" y="1494"/>
                    </a:lnTo>
                    <a:lnTo>
                      <a:pt x="1376" y="1410"/>
                    </a:lnTo>
                    <a:lnTo>
                      <a:pt x="1262" y="1356"/>
                    </a:lnTo>
                    <a:lnTo>
                      <a:pt x="1166" y="1272"/>
                    </a:lnTo>
                    <a:lnTo>
                      <a:pt x="1104" y="1280"/>
                    </a:lnTo>
                    <a:lnTo>
                      <a:pt x="1048" y="1276"/>
                    </a:lnTo>
                    <a:lnTo>
                      <a:pt x="1020" y="1244"/>
                    </a:lnTo>
                    <a:lnTo>
                      <a:pt x="974" y="1260"/>
                    </a:lnTo>
                    <a:lnTo>
                      <a:pt x="984" y="1238"/>
                    </a:lnTo>
                    <a:lnTo>
                      <a:pt x="934" y="1268"/>
                    </a:lnTo>
                    <a:lnTo>
                      <a:pt x="904" y="1268"/>
                    </a:lnTo>
                    <a:lnTo>
                      <a:pt x="872" y="1314"/>
                    </a:lnTo>
                    <a:lnTo>
                      <a:pt x="836" y="1272"/>
                    </a:lnTo>
                    <a:lnTo>
                      <a:pt x="794" y="1308"/>
                    </a:lnTo>
                    <a:lnTo>
                      <a:pt x="748" y="1278"/>
                    </a:lnTo>
                    <a:lnTo>
                      <a:pt x="758" y="1242"/>
                    </a:lnTo>
                    <a:lnTo>
                      <a:pt x="758" y="1174"/>
                    </a:lnTo>
                    <a:lnTo>
                      <a:pt x="698" y="1176"/>
                    </a:lnTo>
                    <a:lnTo>
                      <a:pt x="668" y="1140"/>
                    </a:lnTo>
                    <a:lnTo>
                      <a:pt x="736" y="1062"/>
                    </a:lnTo>
                    <a:lnTo>
                      <a:pt x="712" y="1050"/>
                    </a:lnTo>
                    <a:lnTo>
                      <a:pt x="658" y="1062"/>
                    </a:lnTo>
                    <a:lnTo>
                      <a:pt x="632" y="1104"/>
                    </a:lnTo>
                    <a:lnTo>
                      <a:pt x="596" y="1110"/>
                    </a:lnTo>
                    <a:lnTo>
                      <a:pt x="538" y="1066"/>
                    </a:lnTo>
                    <a:lnTo>
                      <a:pt x="568" y="950"/>
                    </a:lnTo>
                    <a:lnTo>
                      <a:pt x="632" y="894"/>
                    </a:lnTo>
                    <a:lnTo>
                      <a:pt x="686" y="894"/>
                    </a:lnTo>
                    <a:lnTo>
                      <a:pt x="740" y="912"/>
                    </a:lnTo>
                    <a:lnTo>
                      <a:pt x="736" y="900"/>
                    </a:lnTo>
                    <a:lnTo>
                      <a:pt x="766" y="868"/>
                    </a:lnTo>
                    <a:lnTo>
                      <a:pt x="842" y="906"/>
                    </a:lnTo>
                    <a:lnTo>
                      <a:pt x="848" y="966"/>
                    </a:lnTo>
                    <a:lnTo>
                      <a:pt x="884" y="984"/>
                    </a:lnTo>
                    <a:lnTo>
                      <a:pt x="896" y="900"/>
                    </a:lnTo>
                    <a:lnTo>
                      <a:pt x="878" y="858"/>
                    </a:lnTo>
                    <a:lnTo>
                      <a:pt x="998" y="806"/>
                    </a:lnTo>
                    <a:lnTo>
                      <a:pt x="1058" y="750"/>
                    </a:lnTo>
                    <a:lnTo>
                      <a:pt x="1100" y="696"/>
                    </a:lnTo>
                    <a:lnTo>
                      <a:pt x="1130" y="672"/>
                    </a:lnTo>
                    <a:lnTo>
                      <a:pt x="1184" y="678"/>
                    </a:lnTo>
                    <a:lnTo>
                      <a:pt x="1190" y="636"/>
                    </a:lnTo>
                    <a:lnTo>
                      <a:pt x="1280" y="588"/>
                    </a:lnTo>
                    <a:lnTo>
                      <a:pt x="1278" y="636"/>
                    </a:lnTo>
                    <a:lnTo>
                      <a:pt x="1360" y="602"/>
                    </a:lnTo>
                    <a:lnTo>
                      <a:pt x="1322" y="570"/>
                    </a:lnTo>
                    <a:lnTo>
                      <a:pt x="1340" y="538"/>
                    </a:lnTo>
                    <a:lnTo>
                      <a:pt x="1320" y="522"/>
                    </a:lnTo>
                    <a:lnTo>
                      <a:pt x="1286" y="546"/>
                    </a:lnTo>
                    <a:lnTo>
                      <a:pt x="1288" y="512"/>
                    </a:lnTo>
                    <a:lnTo>
                      <a:pt x="1400" y="504"/>
                    </a:lnTo>
                    <a:lnTo>
                      <a:pt x="1490" y="480"/>
                    </a:lnTo>
                    <a:lnTo>
                      <a:pt x="1526" y="456"/>
                    </a:lnTo>
                    <a:lnTo>
                      <a:pt x="1484" y="394"/>
                    </a:lnTo>
                    <a:cubicBezTo>
                      <a:pt x="1474" y="370"/>
                      <a:pt x="1479" y="319"/>
                      <a:pt x="1466" y="310"/>
                    </a:cubicBezTo>
                    <a:cubicBezTo>
                      <a:pt x="1456" y="300"/>
                      <a:pt x="1423" y="343"/>
                      <a:pt x="1406" y="342"/>
                    </a:cubicBezTo>
                    <a:lnTo>
                      <a:pt x="1376" y="312"/>
                    </a:lnTo>
                    <a:lnTo>
                      <a:pt x="1376" y="270"/>
                    </a:lnTo>
                    <a:lnTo>
                      <a:pt x="1328" y="264"/>
                    </a:lnTo>
                    <a:lnTo>
                      <a:pt x="1312" y="252"/>
                    </a:lnTo>
                    <a:lnTo>
                      <a:pt x="1256" y="314"/>
                    </a:lnTo>
                    <a:lnTo>
                      <a:pt x="1222" y="364"/>
                    </a:lnTo>
                    <a:lnTo>
                      <a:pt x="1172" y="402"/>
                    </a:lnTo>
                    <a:lnTo>
                      <a:pt x="1136" y="474"/>
                    </a:lnTo>
                    <a:lnTo>
                      <a:pt x="1110" y="444"/>
                    </a:lnTo>
                    <a:lnTo>
                      <a:pt x="1128" y="394"/>
                    </a:lnTo>
                    <a:lnTo>
                      <a:pt x="1038" y="334"/>
                    </a:lnTo>
                    <a:lnTo>
                      <a:pt x="1022" y="304"/>
                    </a:lnTo>
                    <a:lnTo>
                      <a:pt x="1122" y="226"/>
                    </a:lnTo>
                    <a:lnTo>
                      <a:pt x="1184" y="222"/>
                    </a:lnTo>
                    <a:lnTo>
                      <a:pt x="1212" y="240"/>
                    </a:lnTo>
                    <a:lnTo>
                      <a:pt x="1248" y="220"/>
                    </a:lnTo>
                    <a:lnTo>
                      <a:pt x="1300" y="220"/>
                    </a:lnTo>
                    <a:lnTo>
                      <a:pt x="1266" y="198"/>
                    </a:lnTo>
                    <a:lnTo>
                      <a:pt x="1208" y="196"/>
                    </a:lnTo>
                    <a:lnTo>
                      <a:pt x="1250" y="174"/>
                    </a:lnTo>
                    <a:lnTo>
                      <a:pt x="1328" y="172"/>
                    </a:lnTo>
                    <a:lnTo>
                      <a:pt x="1364" y="132"/>
                    </a:lnTo>
                    <a:cubicBezTo>
                      <a:pt x="1346" y="124"/>
                      <a:pt x="1343" y="119"/>
                      <a:pt x="1324" y="122"/>
                    </a:cubicBezTo>
                    <a:cubicBezTo>
                      <a:pt x="1310" y="124"/>
                      <a:pt x="1294" y="132"/>
                      <a:pt x="1286" y="144"/>
                    </a:cubicBezTo>
                    <a:cubicBezTo>
                      <a:pt x="1282" y="149"/>
                      <a:pt x="1274" y="148"/>
                      <a:pt x="1268" y="150"/>
                    </a:cubicBezTo>
                    <a:cubicBezTo>
                      <a:pt x="1266" y="144"/>
                      <a:pt x="1259" y="138"/>
                      <a:pt x="1262" y="132"/>
                    </a:cubicBezTo>
                    <a:cubicBezTo>
                      <a:pt x="1269" y="118"/>
                      <a:pt x="1303" y="134"/>
                      <a:pt x="1262" y="120"/>
                    </a:cubicBezTo>
                    <a:cubicBezTo>
                      <a:pt x="1221" y="134"/>
                      <a:pt x="1252" y="105"/>
                      <a:pt x="1262" y="90"/>
                    </a:cubicBezTo>
                    <a:cubicBezTo>
                      <a:pt x="1260" y="84"/>
                      <a:pt x="1262" y="75"/>
                      <a:pt x="1256" y="72"/>
                    </a:cubicBezTo>
                    <a:cubicBezTo>
                      <a:pt x="1238" y="63"/>
                      <a:pt x="1202" y="102"/>
                      <a:pt x="1202" y="102"/>
                    </a:cubicBezTo>
                    <a:cubicBezTo>
                      <a:pt x="1198" y="108"/>
                      <a:pt x="1186" y="140"/>
                      <a:pt x="1180" y="144"/>
                    </a:cubicBezTo>
                    <a:cubicBezTo>
                      <a:pt x="1169" y="151"/>
                      <a:pt x="1148" y="122"/>
                      <a:pt x="1148" y="122"/>
                    </a:cubicBezTo>
                    <a:cubicBezTo>
                      <a:pt x="1138" y="123"/>
                      <a:pt x="1121" y="137"/>
                      <a:pt x="1106" y="136"/>
                    </a:cubicBezTo>
                    <a:cubicBezTo>
                      <a:pt x="1091" y="135"/>
                      <a:pt x="1074" y="117"/>
                      <a:pt x="1056" y="116"/>
                    </a:cubicBezTo>
                    <a:cubicBezTo>
                      <a:pt x="1038" y="115"/>
                      <a:pt x="1016" y="131"/>
                      <a:pt x="998" y="132"/>
                    </a:cubicBezTo>
                    <a:cubicBezTo>
                      <a:pt x="997" y="132"/>
                      <a:pt x="956" y="125"/>
                      <a:pt x="950" y="120"/>
                    </a:cubicBezTo>
                    <a:cubicBezTo>
                      <a:pt x="918" y="94"/>
                      <a:pt x="960" y="108"/>
                      <a:pt x="920" y="90"/>
                    </a:cubicBezTo>
                    <a:cubicBezTo>
                      <a:pt x="852" y="60"/>
                      <a:pt x="806" y="58"/>
                      <a:pt x="730" y="54"/>
                    </a:cubicBezTo>
                    <a:cubicBezTo>
                      <a:pt x="656" y="39"/>
                      <a:pt x="625" y="15"/>
                      <a:pt x="550" y="0"/>
                    </a:cubicBezTo>
                    <a:cubicBezTo>
                      <a:pt x="510" y="2"/>
                      <a:pt x="486" y="5"/>
                      <a:pt x="446" y="8"/>
                    </a:cubicBezTo>
                    <a:cubicBezTo>
                      <a:pt x="424" y="9"/>
                      <a:pt x="423" y="14"/>
                      <a:pt x="406" y="18"/>
                    </a:cubicBezTo>
                    <a:cubicBezTo>
                      <a:pt x="389" y="22"/>
                      <a:pt x="353" y="24"/>
                      <a:pt x="344" y="32"/>
                    </a:cubicBezTo>
                    <a:cubicBezTo>
                      <a:pt x="346" y="38"/>
                      <a:pt x="354" y="60"/>
                      <a:pt x="350" y="64"/>
                    </a:cubicBezTo>
                    <a:cubicBezTo>
                      <a:pt x="274" y="50"/>
                      <a:pt x="250" y="81"/>
                      <a:pt x="236" y="82"/>
                    </a:cubicBezTo>
                    <a:cubicBezTo>
                      <a:pt x="278" y="110"/>
                      <a:pt x="270" y="72"/>
                      <a:pt x="290" y="102"/>
                    </a:cubicBezTo>
                    <a:cubicBezTo>
                      <a:pt x="234" y="121"/>
                      <a:pt x="178" y="104"/>
                      <a:pt x="128" y="138"/>
                    </a:cubicBezTo>
                    <a:cubicBezTo>
                      <a:pt x="126" y="144"/>
                      <a:pt x="122" y="150"/>
                      <a:pt x="122" y="156"/>
                    </a:cubicBezTo>
                    <a:cubicBezTo>
                      <a:pt x="122" y="162"/>
                      <a:pt x="132" y="170"/>
                      <a:pt x="128" y="174"/>
                    </a:cubicBezTo>
                    <a:cubicBezTo>
                      <a:pt x="126" y="182"/>
                      <a:pt x="109" y="197"/>
                      <a:pt x="112" y="202"/>
                    </a:cubicBezTo>
                    <a:cubicBezTo>
                      <a:pt x="124" y="206"/>
                      <a:pt x="137" y="195"/>
                      <a:pt x="146" y="204"/>
                    </a:cubicBezTo>
                    <a:cubicBezTo>
                      <a:pt x="151" y="209"/>
                      <a:pt x="135" y="213"/>
                      <a:pt x="128" y="216"/>
                    </a:cubicBezTo>
                    <a:cubicBezTo>
                      <a:pt x="116" y="221"/>
                      <a:pt x="104" y="226"/>
                      <a:pt x="92" y="228"/>
                    </a:cubicBezTo>
                    <a:cubicBezTo>
                      <a:pt x="48" y="237"/>
                      <a:pt x="72" y="233"/>
                      <a:pt x="20" y="240"/>
                    </a:cubicBezTo>
                    <a:cubicBezTo>
                      <a:pt x="0" y="247"/>
                      <a:pt x="2" y="240"/>
                      <a:pt x="2" y="252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" name="Freeform 85"/>
              <p:cNvSpPr>
                <a:spLocks/>
              </p:cNvSpPr>
              <p:nvPr/>
            </p:nvSpPr>
            <p:spPr bwMode="auto">
              <a:xfrm>
                <a:off x="40" y="278"/>
                <a:ext cx="35" cy="28"/>
              </a:xfrm>
              <a:custGeom>
                <a:avLst/>
                <a:gdLst>
                  <a:gd name="T0" fmla="*/ 12 w 46"/>
                  <a:gd name="T1" fmla="*/ 3 h 38"/>
                  <a:gd name="T2" fmla="*/ 0 w 46"/>
                  <a:gd name="T3" fmla="*/ 16 h 38"/>
                  <a:gd name="T4" fmla="*/ 17 w 46"/>
                  <a:gd name="T5" fmla="*/ 28 h 38"/>
                  <a:gd name="T6" fmla="*/ 35 w 46"/>
                  <a:gd name="T7" fmla="*/ 19 h 38"/>
                  <a:gd name="T8" fmla="*/ 23 w 46"/>
                  <a:gd name="T9" fmla="*/ 0 h 38"/>
                  <a:gd name="T10" fmla="*/ 12 w 46"/>
                  <a:gd name="T11" fmla="*/ 3 h 3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"/>
                  <a:gd name="T19" fmla="*/ 0 h 38"/>
                  <a:gd name="T20" fmla="*/ 46 w 46"/>
                  <a:gd name="T21" fmla="*/ 38 h 3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" h="38">
                    <a:moveTo>
                      <a:pt x="16" y="4"/>
                    </a:moveTo>
                    <a:lnTo>
                      <a:pt x="0" y="22"/>
                    </a:lnTo>
                    <a:lnTo>
                      <a:pt x="22" y="38"/>
                    </a:lnTo>
                    <a:lnTo>
                      <a:pt x="46" y="26"/>
                    </a:lnTo>
                    <a:lnTo>
                      <a:pt x="30" y="0"/>
                    </a:lnTo>
                    <a:lnTo>
                      <a:pt x="16" y="4"/>
                    </a:ln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" name="Freeform 86"/>
              <p:cNvSpPr>
                <a:spLocks/>
              </p:cNvSpPr>
              <p:nvPr/>
            </p:nvSpPr>
            <p:spPr bwMode="auto">
              <a:xfrm>
                <a:off x="355" y="400"/>
                <a:ext cx="40" cy="32"/>
              </a:xfrm>
              <a:custGeom>
                <a:avLst/>
                <a:gdLst>
                  <a:gd name="T0" fmla="*/ 9 w 52"/>
                  <a:gd name="T1" fmla="*/ 0 h 44"/>
                  <a:gd name="T2" fmla="*/ 20 w 52"/>
                  <a:gd name="T3" fmla="*/ 32 h 44"/>
                  <a:gd name="T4" fmla="*/ 32 w 52"/>
                  <a:gd name="T5" fmla="*/ 31 h 44"/>
                  <a:gd name="T6" fmla="*/ 29 w 52"/>
                  <a:gd name="T7" fmla="*/ 12 h 44"/>
                  <a:gd name="T8" fmla="*/ 20 w 52"/>
                  <a:gd name="T9" fmla="*/ 1 h 44"/>
                  <a:gd name="T10" fmla="*/ 9 w 52"/>
                  <a:gd name="T11" fmla="*/ 0 h 4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"/>
                  <a:gd name="T19" fmla="*/ 0 h 44"/>
                  <a:gd name="T20" fmla="*/ 52 w 52"/>
                  <a:gd name="T21" fmla="*/ 44 h 4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" h="44">
                    <a:moveTo>
                      <a:pt x="12" y="0"/>
                    </a:moveTo>
                    <a:cubicBezTo>
                      <a:pt x="16" y="14"/>
                      <a:pt x="18" y="32"/>
                      <a:pt x="26" y="44"/>
                    </a:cubicBezTo>
                    <a:cubicBezTo>
                      <a:pt x="31" y="43"/>
                      <a:pt x="37" y="44"/>
                      <a:pt x="42" y="42"/>
                    </a:cubicBezTo>
                    <a:cubicBezTo>
                      <a:pt x="52" y="38"/>
                      <a:pt x="48" y="19"/>
                      <a:pt x="38" y="16"/>
                    </a:cubicBezTo>
                    <a:cubicBezTo>
                      <a:pt x="33" y="9"/>
                      <a:pt x="34" y="5"/>
                      <a:pt x="26" y="2"/>
                    </a:cubicBezTo>
                    <a:cubicBezTo>
                      <a:pt x="4" y="4"/>
                      <a:pt x="0" y="8"/>
                      <a:pt x="12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" name="Freeform 87"/>
              <p:cNvSpPr>
                <a:spLocks/>
              </p:cNvSpPr>
              <p:nvPr/>
            </p:nvSpPr>
            <p:spPr bwMode="auto">
              <a:xfrm>
                <a:off x="1156" y="456"/>
                <a:ext cx="101" cy="74"/>
              </a:xfrm>
              <a:custGeom>
                <a:avLst/>
                <a:gdLst>
                  <a:gd name="T0" fmla="*/ 75 w 131"/>
                  <a:gd name="T1" fmla="*/ 0 h 98"/>
                  <a:gd name="T2" fmla="*/ 61 w 131"/>
                  <a:gd name="T3" fmla="*/ 6 h 98"/>
                  <a:gd name="T4" fmla="*/ 41 w 131"/>
                  <a:gd name="T5" fmla="*/ 18 h 98"/>
                  <a:gd name="T6" fmla="*/ 30 w 131"/>
                  <a:gd name="T7" fmla="*/ 30 h 98"/>
                  <a:gd name="T8" fmla="*/ 16 w 131"/>
                  <a:gd name="T9" fmla="*/ 39 h 98"/>
                  <a:gd name="T10" fmla="*/ 49 w 131"/>
                  <a:gd name="T11" fmla="*/ 62 h 98"/>
                  <a:gd name="T12" fmla="*/ 61 w 131"/>
                  <a:gd name="T13" fmla="*/ 71 h 98"/>
                  <a:gd name="T14" fmla="*/ 66 w 131"/>
                  <a:gd name="T15" fmla="*/ 69 h 98"/>
                  <a:gd name="T16" fmla="*/ 69 w 131"/>
                  <a:gd name="T17" fmla="*/ 65 h 98"/>
                  <a:gd name="T18" fmla="*/ 75 w 131"/>
                  <a:gd name="T19" fmla="*/ 74 h 98"/>
                  <a:gd name="T20" fmla="*/ 95 w 131"/>
                  <a:gd name="T21" fmla="*/ 65 h 98"/>
                  <a:gd name="T22" fmla="*/ 99 w 131"/>
                  <a:gd name="T23" fmla="*/ 56 h 98"/>
                  <a:gd name="T24" fmla="*/ 78 w 131"/>
                  <a:gd name="T25" fmla="*/ 30 h 98"/>
                  <a:gd name="T26" fmla="*/ 89 w 131"/>
                  <a:gd name="T27" fmla="*/ 18 h 98"/>
                  <a:gd name="T28" fmla="*/ 86 w 131"/>
                  <a:gd name="T29" fmla="*/ 3 h 98"/>
                  <a:gd name="T30" fmla="*/ 75 w 131"/>
                  <a:gd name="T31" fmla="*/ 0 h 9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1"/>
                  <a:gd name="T49" fmla="*/ 0 h 98"/>
                  <a:gd name="T50" fmla="*/ 131 w 131"/>
                  <a:gd name="T51" fmla="*/ 98 h 9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1" h="98">
                    <a:moveTo>
                      <a:pt x="97" y="0"/>
                    </a:moveTo>
                    <a:cubicBezTo>
                      <a:pt x="83" y="5"/>
                      <a:pt x="89" y="2"/>
                      <a:pt x="79" y="8"/>
                    </a:cubicBezTo>
                    <a:cubicBezTo>
                      <a:pt x="76" y="18"/>
                      <a:pt x="62" y="18"/>
                      <a:pt x="53" y="24"/>
                    </a:cubicBezTo>
                    <a:cubicBezTo>
                      <a:pt x="49" y="29"/>
                      <a:pt x="44" y="36"/>
                      <a:pt x="39" y="40"/>
                    </a:cubicBezTo>
                    <a:cubicBezTo>
                      <a:pt x="34" y="45"/>
                      <a:pt x="21" y="52"/>
                      <a:pt x="21" y="52"/>
                    </a:cubicBezTo>
                    <a:cubicBezTo>
                      <a:pt x="0" y="84"/>
                      <a:pt x="41" y="75"/>
                      <a:pt x="63" y="82"/>
                    </a:cubicBezTo>
                    <a:cubicBezTo>
                      <a:pt x="68" y="89"/>
                      <a:pt x="71" y="91"/>
                      <a:pt x="79" y="94"/>
                    </a:cubicBezTo>
                    <a:cubicBezTo>
                      <a:pt x="81" y="93"/>
                      <a:pt x="83" y="93"/>
                      <a:pt x="85" y="92"/>
                    </a:cubicBezTo>
                    <a:cubicBezTo>
                      <a:pt x="87" y="90"/>
                      <a:pt x="87" y="85"/>
                      <a:pt x="89" y="86"/>
                    </a:cubicBezTo>
                    <a:cubicBezTo>
                      <a:pt x="93" y="88"/>
                      <a:pt x="97" y="98"/>
                      <a:pt x="97" y="98"/>
                    </a:cubicBezTo>
                    <a:cubicBezTo>
                      <a:pt x="112" y="95"/>
                      <a:pt x="111" y="90"/>
                      <a:pt x="123" y="86"/>
                    </a:cubicBezTo>
                    <a:cubicBezTo>
                      <a:pt x="124" y="82"/>
                      <a:pt x="128" y="78"/>
                      <a:pt x="129" y="74"/>
                    </a:cubicBezTo>
                    <a:cubicBezTo>
                      <a:pt x="131" y="61"/>
                      <a:pt x="108" y="47"/>
                      <a:pt x="101" y="40"/>
                    </a:cubicBezTo>
                    <a:cubicBezTo>
                      <a:pt x="103" y="33"/>
                      <a:pt x="115" y="24"/>
                      <a:pt x="115" y="24"/>
                    </a:cubicBezTo>
                    <a:cubicBezTo>
                      <a:pt x="121" y="15"/>
                      <a:pt x="124" y="8"/>
                      <a:pt x="111" y="4"/>
                    </a:cubicBezTo>
                    <a:cubicBezTo>
                      <a:pt x="101" y="7"/>
                      <a:pt x="97" y="13"/>
                      <a:pt x="97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Freeform 88"/>
              <p:cNvSpPr>
                <a:spLocks/>
              </p:cNvSpPr>
              <p:nvPr/>
            </p:nvSpPr>
            <p:spPr bwMode="auto">
              <a:xfrm>
                <a:off x="670" y="839"/>
                <a:ext cx="162" cy="84"/>
              </a:xfrm>
              <a:custGeom>
                <a:avLst/>
                <a:gdLst>
                  <a:gd name="T0" fmla="*/ 36 w 212"/>
                  <a:gd name="T1" fmla="*/ 9 h 112"/>
                  <a:gd name="T2" fmla="*/ 13 w 212"/>
                  <a:gd name="T3" fmla="*/ 9 h 112"/>
                  <a:gd name="T4" fmla="*/ 4 w 212"/>
                  <a:gd name="T5" fmla="*/ 12 h 112"/>
                  <a:gd name="T6" fmla="*/ 19 w 212"/>
                  <a:gd name="T7" fmla="*/ 39 h 112"/>
                  <a:gd name="T8" fmla="*/ 39 w 212"/>
                  <a:gd name="T9" fmla="*/ 33 h 112"/>
                  <a:gd name="T10" fmla="*/ 71 w 212"/>
                  <a:gd name="T11" fmla="*/ 41 h 112"/>
                  <a:gd name="T12" fmla="*/ 85 w 212"/>
                  <a:gd name="T13" fmla="*/ 45 h 112"/>
                  <a:gd name="T14" fmla="*/ 102 w 212"/>
                  <a:gd name="T15" fmla="*/ 66 h 112"/>
                  <a:gd name="T16" fmla="*/ 108 w 212"/>
                  <a:gd name="T17" fmla="*/ 84 h 112"/>
                  <a:gd name="T18" fmla="*/ 120 w 212"/>
                  <a:gd name="T19" fmla="*/ 75 h 112"/>
                  <a:gd name="T20" fmla="*/ 129 w 212"/>
                  <a:gd name="T21" fmla="*/ 72 h 112"/>
                  <a:gd name="T22" fmla="*/ 143 w 212"/>
                  <a:gd name="T23" fmla="*/ 77 h 112"/>
                  <a:gd name="T24" fmla="*/ 149 w 212"/>
                  <a:gd name="T25" fmla="*/ 60 h 112"/>
                  <a:gd name="T26" fmla="*/ 117 w 212"/>
                  <a:gd name="T27" fmla="*/ 41 h 112"/>
                  <a:gd name="T28" fmla="*/ 80 w 212"/>
                  <a:gd name="T29" fmla="*/ 15 h 112"/>
                  <a:gd name="T30" fmla="*/ 41 w 212"/>
                  <a:gd name="T31" fmla="*/ 20 h 112"/>
                  <a:gd name="T32" fmla="*/ 36 w 212"/>
                  <a:gd name="T33" fmla="*/ 9 h 11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12"/>
                  <a:gd name="T52" fmla="*/ 0 h 112"/>
                  <a:gd name="T53" fmla="*/ 212 w 212"/>
                  <a:gd name="T54" fmla="*/ 112 h 11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12" h="112">
                    <a:moveTo>
                      <a:pt x="47" y="12"/>
                    </a:moveTo>
                    <a:cubicBezTo>
                      <a:pt x="39" y="0"/>
                      <a:pt x="28" y="7"/>
                      <a:pt x="17" y="12"/>
                    </a:cubicBezTo>
                    <a:cubicBezTo>
                      <a:pt x="13" y="14"/>
                      <a:pt x="5" y="16"/>
                      <a:pt x="5" y="16"/>
                    </a:cubicBezTo>
                    <a:cubicBezTo>
                      <a:pt x="0" y="31"/>
                      <a:pt x="10" y="48"/>
                      <a:pt x="25" y="52"/>
                    </a:cubicBezTo>
                    <a:cubicBezTo>
                      <a:pt x="37" y="50"/>
                      <a:pt x="41" y="47"/>
                      <a:pt x="51" y="44"/>
                    </a:cubicBezTo>
                    <a:cubicBezTo>
                      <a:pt x="65" y="53"/>
                      <a:pt x="76" y="53"/>
                      <a:pt x="93" y="54"/>
                    </a:cubicBezTo>
                    <a:cubicBezTo>
                      <a:pt x="99" y="56"/>
                      <a:pt x="111" y="60"/>
                      <a:pt x="111" y="60"/>
                    </a:cubicBezTo>
                    <a:cubicBezTo>
                      <a:pt x="120" y="69"/>
                      <a:pt x="129" y="75"/>
                      <a:pt x="133" y="88"/>
                    </a:cubicBezTo>
                    <a:cubicBezTo>
                      <a:pt x="125" y="100"/>
                      <a:pt x="126" y="107"/>
                      <a:pt x="141" y="112"/>
                    </a:cubicBezTo>
                    <a:cubicBezTo>
                      <a:pt x="145" y="106"/>
                      <a:pt x="150" y="103"/>
                      <a:pt x="157" y="100"/>
                    </a:cubicBezTo>
                    <a:cubicBezTo>
                      <a:pt x="161" y="98"/>
                      <a:pt x="169" y="96"/>
                      <a:pt x="169" y="96"/>
                    </a:cubicBezTo>
                    <a:cubicBezTo>
                      <a:pt x="175" y="98"/>
                      <a:pt x="187" y="102"/>
                      <a:pt x="187" y="102"/>
                    </a:cubicBezTo>
                    <a:cubicBezTo>
                      <a:pt x="203" y="100"/>
                      <a:pt x="212" y="94"/>
                      <a:pt x="195" y="80"/>
                    </a:cubicBezTo>
                    <a:cubicBezTo>
                      <a:pt x="183" y="70"/>
                      <a:pt x="165" y="66"/>
                      <a:pt x="153" y="54"/>
                    </a:cubicBezTo>
                    <a:cubicBezTo>
                      <a:pt x="141" y="42"/>
                      <a:pt x="122" y="26"/>
                      <a:pt x="105" y="20"/>
                    </a:cubicBezTo>
                    <a:cubicBezTo>
                      <a:pt x="85" y="21"/>
                      <a:pt x="71" y="20"/>
                      <a:pt x="53" y="26"/>
                    </a:cubicBezTo>
                    <a:cubicBezTo>
                      <a:pt x="47" y="24"/>
                      <a:pt x="33" y="12"/>
                      <a:pt x="47" y="12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" name="Freeform 89"/>
              <p:cNvSpPr>
                <a:spLocks/>
              </p:cNvSpPr>
              <p:nvPr/>
            </p:nvSpPr>
            <p:spPr bwMode="auto">
              <a:xfrm>
                <a:off x="804" y="903"/>
                <a:ext cx="101" cy="40"/>
              </a:xfrm>
              <a:custGeom>
                <a:avLst/>
                <a:gdLst>
                  <a:gd name="T0" fmla="*/ 43 w 133"/>
                  <a:gd name="T1" fmla="*/ 0 h 54"/>
                  <a:gd name="T2" fmla="*/ 33 w 133"/>
                  <a:gd name="T3" fmla="*/ 4 h 54"/>
                  <a:gd name="T4" fmla="*/ 24 w 133"/>
                  <a:gd name="T5" fmla="*/ 22 h 54"/>
                  <a:gd name="T6" fmla="*/ 11 w 133"/>
                  <a:gd name="T7" fmla="*/ 25 h 54"/>
                  <a:gd name="T8" fmla="*/ 2 w 133"/>
                  <a:gd name="T9" fmla="*/ 31 h 54"/>
                  <a:gd name="T10" fmla="*/ 10 w 133"/>
                  <a:gd name="T11" fmla="*/ 40 h 54"/>
                  <a:gd name="T12" fmla="*/ 101 w 133"/>
                  <a:gd name="T13" fmla="*/ 25 h 54"/>
                  <a:gd name="T14" fmla="*/ 93 w 133"/>
                  <a:gd name="T15" fmla="*/ 12 h 54"/>
                  <a:gd name="T16" fmla="*/ 80 w 133"/>
                  <a:gd name="T17" fmla="*/ 6 h 54"/>
                  <a:gd name="T18" fmla="*/ 77 w 133"/>
                  <a:gd name="T19" fmla="*/ 18 h 54"/>
                  <a:gd name="T20" fmla="*/ 68 w 133"/>
                  <a:gd name="T21" fmla="*/ 13 h 54"/>
                  <a:gd name="T22" fmla="*/ 51 w 133"/>
                  <a:gd name="T23" fmla="*/ 10 h 54"/>
                  <a:gd name="T24" fmla="*/ 43 w 133"/>
                  <a:gd name="T25" fmla="*/ 0 h 5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33"/>
                  <a:gd name="T40" fmla="*/ 0 h 54"/>
                  <a:gd name="T41" fmla="*/ 133 w 133"/>
                  <a:gd name="T42" fmla="*/ 54 h 5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33" h="54">
                    <a:moveTo>
                      <a:pt x="57" y="0"/>
                    </a:moveTo>
                    <a:cubicBezTo>
                      <a:pt x="53" y="3"/>
                      <a:pt x="46" y="2"/>
                      <a:pt x="43" y="6"/>
                    </a:cubicBezTo>
                    <a:cubicBezTo>
                      <a:pt x="36" y="14"/>
                      <a:pt x="43" y="26"/>
                      <a:pt x="31" y="30"/>
                    </a:cubicBezTo>
                    <a:cubicBezTo>
                      <a:pt x="26" y="32"/>
                      <a:pt x="20" y="31"/>
                      <a:pt x="15" y="34"/>
                    </a:cubicBezTo>
                    <a:cubicBezTo>
                      <a:pt x="11" y="36"/>
                      <a:pt x="3" y="42"/>
                      <a:pt x="3" y="42"/>
                    </a:cubicBezTo>
                    <a:cubicBezTo>
                      <a:pt x="0" y="51"/>
                      <a:pt x="5" y="51"/>
                      <a:pt x="13" y="54"/>
                    </a:cubicBezTo>
                    <a:cubicBezTo>
                      <a:pt x="51" y="51"/>
                      <a:pt x="97" y="46"/>
                      <a:pt x="133" y="34"/>
                    </a:cubicBezTo>
                    <a:cubicBezTo>
                      <a:pt x="129" y="28"/>
                      <a:pt x="128" y="21"/>
                      <a:pt x="123" y="16"/>
                    </a:cubicBezTo>
                    <a:cubicBezTo>
                      <a:pt x="118" y="11"/>
                      <a:pt x="105" y="8"/>
                      <a:pt x="105" y="8"/>
                    </a:cubicBezTo>
                    <a:cubicBezTo>
                      <a:pt x="84" y="13"/>
                      <a:pt x="106" y="19"/>
                      <a:pt x="101" y="24"/>
                    </a:cubicBezTo>
                    <a:cubicBezTo>
                      <a:pt x="99" y="26"/>
                      <a:pt x="89" y="18"/>
                      <a:pt x="89" y="18"/>
                    </a:cubicBezTo>
                    <a:cubicBezTo>
                      <a:pt x="83" y="15"/>
                      <a:pt x="73" y="15"/>
                      <a:pt x="67" y="14"/>
                    </a:cubicBezTo>
                    <a:cubicBezTo>
                      <a:pt x="58" y="8"/>
                      <a:pt x="62" y="12"/>
                      <a:pt x="57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" name="Freeform 90"/>
              <p:cNvSpPr>
                <a:spLocks/>
              </p:cNvSpPr>
              <p:nvPr/>
            </p:nvSpPr>
            <p:spPr bwMode="auto">
              <a:xfrm>
                <a:off x="911" y="928"/>
                <a:ext cx="39" cy="18"/>
              </a:xfrm>
              <a:custGeom>
                <a:avLst/>
                <a:gdLst>
                  <a:gd name="T0" fmla="*/ 10 w 51"/>
                  <a:gd name="T1" fmla="*/ 0 h 24"/>
                  <a:gd name="T2" fmla="*/ 5 w 51"/>
                  <a:gd name="T3" fmla="*/ 14 h 24"/>
                  <a:gd name="T4" fmla="*/ 21 w 51"/>
                  <a:gd name="T5" fmla="*/ 18 h 24"/>
                  <a:gd name="T6" fmla="*/ 25 w 51"/>
                  <a:gd name="T7" fmla="*/ 3 h 24"/>
                  <a:gd name="T8" fmla="*/ 10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" name="Freeform 91"/>
              <p:cNvSpPr>
                <a:spLocks/>
              </p:cNvSpPr>
              <p:nvPr/>
            </p:nvSpPr>
            <p:spPr bwMode="auto">
              <a:xfrm>
                <a:off x="969" y="931"/>
                <a:ext cx="12" cy="25"/>
              </a:xfrm>
              <a:custGeom>
                <a:avLst/>
                <a:gdLst>
                  <a:gd name="T0" fmla="*/ 11 w 16"/>
                  <a:gd name="T1" fmla="*/ 0 h 34"/>
                  <a:gd name="T2" fmla="*/ 0 w 16"/>
                  <a:gd name="T3" fmla="*/ 10 h 34"/>
                  <a:gd name="T4" fmla="*/ 12 w 16"/>
                  <a:gd name="T5" fmla="*/ 25 h 34"/>
                  <a:gd name="T6" fmla="*/ 9 w 16"/>
                  <a:gd name="T7" fmla="*/ 13 h 34"/>
                  <a:gd name="T8" fmla="*/ 12 w 16"/>
                  <a:gd name="T9" fmla="*/ 4 h 34"/>
                  <a:gd name="T10" fmla="*/ 11 w 16"/>
                  <a:gd name="T11" fmla="*/ 0 h 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"/>
                  <a:gd name="T19" fmla="*/ 0 h 34"/>
                  <a:gd name="T20" fmla="*/ 16 w 16"/>
                  <a:gd name="T21" fmla="*/ 34 h 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" h="34">
                    <a:moveTo>
                      <a:pt x="14" y="0"/>
                    </a:moveTo>
                    <a:cubicBezTo>
                      <a:pt x="5" y="3"/>
                      <a:pt x="2" y="4"/>
                      <a:pt x="0" y="14"/>
                    </a:cubicBezTo>
                    <a:cubicBezTo>
                      <a:pt x="3" y="26"/>
                      <a:pt x="4" y="30"/>
                      <a:pt x="16" y="34"/>
                    </a:cubicBezTo>
                    <a:cubicBezTo>
                      <a:pt x="15" y="29"/>
                      <a:pt x="11" y="23"/>
                      <a:pt x="12" y="18"/>
                    </a:cubicBezTo>
                    <a:cubicBezTo>
                      <a:pt x="12" y="14"/>
                      <a:pt x="16" y="6"/>
                      <a:pt x="16" y="6"/>
                    </a:cubicBezTo>
                    <a:cubicBezTo>
                      <a:pt x="9" y="1"/>
                      <a:pt x="8" y="3"/>
                      <a:pt x="14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Freeform 92"/>
              <p:cNvSpPr>
                <a:spLocks/>
              </p:cNvSpPr>
              <p:nvPr/>
            </p:nvSpPr>
            <p:spPr bwMode="auto">
              <a:xfrm>
                <a:off x="781" y="89"/>
                <a:ext cx="185" cy="87"/>
              </a:xfrm>
              <a:custGeom>
                <a:avLst/>
                <a:gdLst>
                  <a:gd name="T0" fmla="*/ 49 w 240"/>
                  <a:gd name="T1" fmla="*/ 1 h 117"/>
                  <a:gd name="T2" fmla="*/ 19 w 240"/>
                  <a:gd name="T3" fmla="*/ 23 h 117"/>
                  <a:gd name="T4" fmla="*/ 5 w 240"/>
                  <a:gd name="T5" fmla="*/ 28 h 117"/>
                  <a:gd name="T6" fmla="*/ 0 w 240"/>
                  <a:gd name="T7" fmla="*/ 29 h 117"/>
                  <a:gd name="T8" fmla="*/ 20 w 240"/>
                  <a:gd name="T9" fmla="*/ 44 h 117"/>
                  <a:gd name="T10" fmla="*/ 29 w 240"/>
                  <a:gd name="T11" fmla="*/ 47 h 117"/>
                  <a:gd name="T12" fmla="*/ 52 w 240"/>
                  <a:gd name="T13" fmla="*/ 35 h 117"/>
                  <a:gd name="T14" fmla="*/ 62 w 240"/>
                  <a:gd name="T15" fmla="*/ 32 h 117"/>
                  <a:gd name="T16" fmla="*/ 63 w 240"/>
                  <a:gd name="T17" fmla="*/ 41 h 117"/>
                  <a:gd name="T18" fmla="*/ 49 w 240"/>
                  <a:gd name="T19" fmla="*/ 45 h 117"/>
                  <a:gd name="T20" fmla="*/ 56 w 240"/>
                  <a:gd name="T21" fmla="*/ 54 h 117"/>
                  <a:gd name="T22" fmla="*/ 31 w 240"/>
                  <a:gd name="T23" fmla="*/ 65 h 117"/>
                  <a:gd name="T24" fmla="*/ 54 w 240"/>
                  <a:gd name="T25" fmla="*/ 81 h 117"/>
                  <a:gd name="T26" fmla="*/ 63 w 240"/>
                  <a:gd name="T27" fmla="*/ 84 h 117"/>
                  <a:gd name="T28" fmla="*/ 91 w 240"/>
                  <a:gd name="T29" fmla="*/ 77 h 117"/>
                  <a:gd name="T30" fmla="*/ 116 w 240"/>
                  <a:gd name="T31" fmla="*/ 78 h 117"/>
                  <a:gd name="T32" fmla="*/ 130 w 240"/>
                  <a:gd name="T33" fmla="*/ 87 h 117"/>
                  <a:gd name="T34" fmla="*/ 157 w 240"/>
                  <a:gd name="T35" fmla="*/ 81 h 117"/>
                  <a:gd name="T36" fmla="*/ 173 w 240"/>
                  <a:gd name="T37" fmla="*/ 77 h 117"/>
                  <a:gd name="T38" fmla="*/ 171 w 240"/>
                  <a:gd name="T39" fmla="*/ 57 h 117"/>
                  <a:gd name="T40" fmla="*/ 180 w 240"/>
                  <a:gd name="T41" fmla="*/ 51 h 117"/>
                  <a:gd name="T42" fmla="*/ 183 w 240"/>
                  <a:gd name="T43" fmla="*/ 35 h 117"/>
                  <a:gd name="T44" fmla="*/ 162 w 240"/>
                  <a:gd name="T45" fmla="*/ 42 h 117"/>
                  <a:gd name="T46" fmla="*/ 154 w 240"/>
                  <a:gd name="T47" fmla="*/ 32 h 117"/>
                  <a:gd name="T48" fmla="*/ 133 w 240"/>
                  <a:gd name="T49" fmla="*/ 33 h 117"/>
                  <a:gd name="T50" fmla="*/ 103 w 240"/>
                  <a:gd name="T51" fmla="*/ 7 h 117"/>
                  <a:gd name="T52" fmla="*/ 72 w 240"/>
                  <a:gd name="T53" fmla="*/ 8 h 117"/>
                  <a:gd name="T54" fmla="*/ 63 w 240"/>
                  <a:gd name="T55" fmla="*/ 1 h 117"/>
                  <a:gd name="T56" fmla="*/ 49 w 240"/>
                  <a:gd name="T57" fmla="*/ 1 h 117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40"/>
                  <a:gd name="T88" fmla="*/ 0 h 117"/>
                  <a:gd name="T89" fmla="*/ 240 w 240"/>
                  <a:gd name="T90" fmla="*/ 117 h 117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40" h="117">
                    <a:moveTo>
                      <a:pt x="64" y="1"/>
                    </a:moveTo>
                    <a:cubicBezTo>
                      <a:pt x="57" y="21"/>
                      <a:pt x="44" y="24"/>
                      <a:pt x="24" y="31"/>
                    </a:cubicBezTo>
                    <a:cubicBezTo>
                      <a:pt x="18" y="33"/>
                      <a:pt x="12" y="35"/>
                      <a:pt x="6" y="37"/>
                    </a:cubicBezTo>
                    <a:cubicBezTo>
                      <a:pt x="4" y="38"/>
                      <a:pt x="0" y="39"/>
                      <a:pt x="0" y="39"/>
                    </a:cubicBezTo>
                    <a:cubicBezTo>
                      <a:pt x="3" y="55"/>
                      <a:pt x="12" y="54"/>
                      <a:pt x="26" y="59"/>
                    </a:cubicBezTo>
                    <a:cubicBezTo>
                      <a:pt x="30" y="60"/>
                      <a:pt x="38" y="63"/>
                      <a:pt x="38" y="63"/>
                    </a:cubicBezTo>
                    <a:cubicBezTo>
                      <a:pt x="50" y="59"/>
                      <a:pt x="57" y="54"/>
                      <a:pt x="68" y="47"/>
                    </a:cubicBezTo>
                    <a:cubicBezTo>
                      <a:pt x="72" y="45"/>
                      <a:pt x="80" y="43"/>
                      <a:pt x="80" y="43"/>
                    </a:cubicBezTo>
                    <a:cubicBezTo>
                      <a:pt x="82" y="46"/>
                      <a:pt x="88" y="51"/>
                      <a:pt x="82" y="55"/>
                    </a:cubicBezTo>
                    <a:cubicBezTo>
                      <a:pt x="77" y="59"/>
                      <a:pt x="64" y="61"/>
                      <a:pt x="64" y="61"/>
                    </a:cubicBezTo>
                    <a:cubicBezTo>
                      <a:pt x="58" y="70"/>
                      <a:pt x="63" y="70"/>
                      <a:pt x="72" y="73"/>
                    </a:cubicBezTo>
                    <a:cubicBezTo>
                      <a:pt x="77" y="88"/>
                      <a:pt x="50" y="86"/>
                      <a:pt x="40" y="87"/>
                    </a:cubicBezTo>
                    <a:cubicBezTo>
                      <a:pt x="47" y="94"/>
                      <a:pt x="60" y="106"/>
                      <a:pt x="70" y="109"/>
                    </a:cubicBezTo>
                    <a:cubicBezTo>
                      <a:pt x="74" y="110"/>
                      <a:pt x="82" y="113"/>
                      <a:pt x="82" y="113"/>
                    </a:cubicBezTo>
                    <a:cubicBezTo>
                      <a:pt x="99" y="111"/>
                      <a:pt x="104" y="108"/>
                      <a:pt x="118" y="103"/>
                    </a:cubicBezTo>
                    <a:cubicBezTo>
                      <a:pt x="129" y="104"/>
                      <a:pt x="140" y="103"/>
                      <a:pt x="150" y="105"/>
                    </a:cubicBezTo>
                    <a:cubicBezTo>
                      <a:pt x="157" y="107"/>
                      <a:pt x="168" y="117"/>
                      <a:pt x="168" y="117"/>
                    </a:cubicBezTo>
                    <a:cubicBezTo>
                      <a:pt x="193" y="115"/>
                      <a:pt x="188" y="116"/>
                      <a:pt x="204" y="109"/>
                    </a:cubicBezTo>
                    <a:cubicBezTo>
                      <a:pt x="210" y="106"/>
                      <a:pt x="224" y="103"/>
                      <a:pt x="224" y="103"/>
                    </a:cubicBezTo>
                    <a:cubicBezTo>
                      <a:pt x="223" y="98"/>
                      <a:pt x="217" y="82"/>
                      <a:pt x="222" y="77"/>
                    </a:cubicBezTo>
                    <a:cubicBezTo>
                      <a:pt x="225" y="73"/>
                      <a:pt x="234" y="69"/>
                      <a:pt x="234" y="69"/>
                    </a:cubicBezTo>
                    <a:cubicBezTo>
                      <a:pt x="237" y="59"/>
                      <a:pt x="240" y="59"/>
                      <a:pt x="238" y="47"/>
                    </a:cubicBezTo>
                    <a:cubicBezTo>
                      <a:pt x="228" y="49"/>
                      <a:pt x="219" y="51"/>
                      <a:pt x="210" y="57"/>
                    </a:cubicBezTo>
                    <a:cubicBezTo>
                      <a:pt x="201" y="71"/>
                      <a:pt x="201" y="50"/>
                      <a:pt x="200" y="43"/>
                    </a:cubicBezTo>
                    <a:cubicBezTo>
                      <a:pt x="189" y="45"/>
                      <a:pt x="182" y="48"/>
                      <a:pt x="172" y="45"/>
                    </a:cubicBezTo>
                    <a:cubicBezTo>
                      <a:pt x="161" y="34"/>
                      <a:pt x="148" y="14"/>
                      <a:pt x="134" y="9"/>
                    </a:cubicBezTo>
                    <a:cubicBezTo>
                      <a:pt x="119" y="11"/>
                      <a:pt x="108" y="13"/>
                      <a:pt x="94" y="11"/>
                    </a:cubicBezTo>
                    <a:cubicBezTo>
                      <a:pt x="92" y="9"/>
                      <a:pt x="85" y="2"/>
                      <a:pt x="82" y="1"/>
                    </a:cubicBezTo>
                    <a:cubicBezTo>
                      <a:pt x="74" y="0"/>
                      <a:pt x="72" y="9"/>
                      <a:pt x="64" y="1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Freeform 93"/>
              <p:cNvSpPr>
                <a:spLocks/>
              </p:cNvSpPr>
              <p:nvPr/>
            </p:nvSpPr>
            <p:spPr bwMode="auto">
              <a:xfrm>
                <a:off x="863" y="48"/>
                <a:ext cx="150" cy="60"/>
              </a:xfrm>
              <a:custGeom>
                <a:avLst/>
                <a:gdLst>
                  <a:gd name="T0" fmla="*/ 75 w 194"/>
                  <a:gd name="T1" fmla="*/ 8 h 80"/>
                  <a:gd name="T2" fmla="*/ 10 w 194"/>
                  <a:gd name="T3" fmla="*/ 18 h 80"/>
                  <a:gd name="T4" fmla="*/ 7 w 194"/>
                  <a:gd name="T5" fmla="*/ 26 h 80"/>
                  <a:gd name="T6" fmla="*/ 44 w 194"/>
                  <a:gd name="T7" fmla="*/ 39 h 80"/>
                  <a:gd name="T8" fmla="*/ 104 w 194"/>
                  <a:gd name="T9" fmla="*/ 56 h 80"/>
                  <a:gd name="T10" fmla="*/ 135 w 194"/>
                  <a:gd name="T11" fmla="*/ 51 h 80"/>
                  <a:gd name="T12" fmla="*/ 145 w 194"/>
                  <a:gd name="T13" fmla="*/ 48 h 80"/>
                  <a:gd name="T14" fmla="*/ 135 w 194"/>
                  <a:gd name="T15" fmla="*/ 33 h 80"/>
                  <a:gd name="T16" fmla="*/ 126 w 194"/>
                  <a:gd name="T17" fmla="*/ 27 h 80"/>
                  <a:gd name="T18" fmla="*/ 100 w 194"/>
                  <a:gd name="T19" fmla="*/ 20 h 80"/>
                  <a:gd name="T20" fmla="*/ 75 w 194"/>
                  <a:gd name="T21" fmla="*/ 8 h 8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94"/>
                  <a:gd name="T34" fmla="*/ 0 h 80"/>
                  <a:gd name="T35" fmla="*/ 194 w 194"/>
                  <a:gd name="T36" fmla="*/ 80 h 8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94" h="80">
                    <a:moveTo>
                      <a:pt x="97" y="10"/>
                    </a:moveTo>
                    <a:cubicBezTo>
                      <a:pt x="70" y="19"/>
                      <a:pt x="42" y="22"/>
                      <a:pt x="13" y="24"/>
                    </a:cubicBezTo>
                    <a:cubicBezTo>
                      <a:pt x="9" y="25"/>
                      <a:pt x="0" y="26"/>
                      <a:pt x="9" y="34"/>
                    </a:cubicBezTo>
                    <a:cubicBezTo>
                      <a:pt x="21" y="44"/>
                      <a:pt x="43" y="43"/>
                      <a:pt x="57" y="52"/>
                    </a:cubicBezTo>
                    <a:cubicBezTo>
                      <a:pt x="75" y="80"/>
                      <a:pt x="104" y="73"/>
                      <a:pt x="135" y="74"/>
                    </a:cubicBezTo>
                    <a:cubicBezTo>
                      <a:pt x="153" y="73"/>
                      <a:pt x="159" y="73"/>
                      <a:pt x="175" y="68"/>
                    </a:cubicBezTo>
                    <a:cubicBezTo>
                      <a:pt x="179" y="67"/>
                      <a:pt x="187" y="64"/>
                      <a:pt x="187" y="64"/>
                    </a:cubicBezTo>
                    <a:cubicBezTo>
                      <a:pt x="194" y="53"/>
                      <a:pt x="184" y="49"/>
                      <a:pt x="175" y="44"/>
                    </a:cubicBezTo>
                    <a:cubicBezTo>
                      <a:pt x="171" y="42"/>
                      <a:pt x="163" y="36"/>
                      <a:pt x="163" y="36"/>
                    </a:cubicBezTo>
                    <a:cubicBezTo>
                      <a:pt x="140" y="41"/>
                      <a:pt x="147" y="38"/>
                      <a:pt x="129" y="26"/>
                    </a:cubicBezTo>
                    <a:cubicBezTo>
                      <a:pt x="123" y="17"/>
                      <a:pt x="107" y="0"/>
                      <a:pt x="97" y="1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" name="Freeform 94"/>
              <p:cNvSpPr>
                <a:spLocks/>
              </p:cNvSpPr>
              <p:nvPr/>
            </p:nvSpPr>
            <p:spPr bwMode="auto">
              <a:xfrm>
                <a:off x="1073" y="118"/>
                <a:ext cx="239" cy="189"/>
              </a:xfrm>
              <a:custGeom>
                <a:avLst/>
                <a:gdLst>
                  <a:gd name="T0" fmla="*/ 52 w 310"/>
                  <a:gd name="T1" fmla="*/ 7 h 254"/>
                  <a:gd name="T2" fmla="*/ 39 w 310"/>
                  <a:gd name="T3" fmla="*/ 17 h 254"/>
                  <a:gd name="T4" fmla="*/ 16 w 310"/>
                  <a:gd name="T5" fmla="*/ 29 h 254"/>
                  <a:gd name="T6" fmla="*/ 41 w 310"/>
                  <a:gd name="T7" fmla="*/ 57 h 254"/>
                  <a:gd name="T8" fmla="*/ 61 w 310"/>
                  <a:gd name="T9" fmla="*/ 63 h 254"/>
                  <a:gd name="T10" fmla="*/ 79 w 310"/>
                  <a:gd name="T11" fmla="*/ 74 h 254"/>
                  <a:gd name="T12" fmla="*/ 98 w 310"/>
                  <a:gd name="T13" fmla="*/ 63 h 254"/>
                  <a:gd name="T14" fmla="*/ 110 w 310"/>
                  <a:gd name="T15" fmla="*/ 75 h 254"/>
                  <a:gd name="T16" fmla="*/ 115 w 310"/>
                  <a:gd name="T17" fmla="*/ 95 h 254"/>
                  <a:gd name="T18" fmla="*/ 89 w 310"/>
                  <a:gd name="T19" fmla="*/ 112 h 254"/>
                  <a:gd name="T20" fmla="*/ 69 w 310"/>
                  <a:gd name="T21" fmla="*/ 129 h 254"/>
                  <a:gd name="T22" fmla="*/ 53 w 310"/>
                  <a:gd name="T23" fmla="*/ 126 h 254"/>
                  <a:gd name="T24" fmla="*/ 44 w 310"/>
                  <a:gd name="T25" fmla="*/ 123 h 254"/>
                  <a:gd name="T26" fmla="*/ 33 w 310"/>
                  <a:gd name="T27" fmla="*/ 139 h 254"/>
                  <a:gd name="T28" fmla="*/ 30 w 310"/>
                  <a:gd name="T29" fmla="*/ 148 h 254"/>
                  <a:gd name="T30" fmla="*/ 56 w 310"/>
                  <a:gd name="T31" fmla="*/ 153 h 254"/>
                  <a:gd name="T32" fmla="*/ 73 w 310"/>
                  <a:gd name="T33" fmla="*/ 151 h 254"/>
                  <a:gd name="T34" fmla="*/ 89 w 310"/>
                  <a:gd name="T35" fmla="*/ 172 h 254"/>
                  <a:gd name="T36" fmla="*/ 98 w 310"/>
                  <a:gd name="T37" fmla="*/ 175 h 254"/>
                  <a:gd name="T38" fmla="*/ 107 w 310"/>
                  <a:gd name="T39" fmla="*/ 178 h 254"/>
                  <a:gd name="T40" fmla="*/ 120 w 310"/>
                  <a:gd name="T41" fmla="*/ 187 h 254"/>
                  <a:gd name="T42" fmla="*/ 140 w 310"/>
                  <a:gd name="T43" fmla="*/ 176 h 254"/>
                  <a:gd name="T44" fmla="*/ 157 w 310"/>
                  <a:gd name="T45" fmla="*/ 175 h 254"/>
                  <a:gd name="T46" fmla="*/ 177 w 310"/>
                  <a:gd name="T47" fmla="*/ 158 h 254"/>
                  <a:gd name="T48" fmla="*/ 173 w 310"/>
                  <a:gd name="T49" fmla="*/ 138 h 254"/>
                  <a:gd name="T50" fmla="*/ 167 w 310"/>
                  <a:gd name="T51" fmla="*/ 129 h 254"/>
                  <a:gd name="T52" fmla="*/ 180 w 310"/>
                  <a:gd name="T53" fmla="*/ 124 h 254"/>
                  <a:gd name="T54" fmla="*/ 189 w 310"/>
                  <a:gd name="T55" fmla="*/ 136 h 254"/>
                  <a:gd name="T56" fmla="*/ 190 w 310"/>
                  <a:gd name="T57" fmla="*/ 147 h 254"/>
                  <a:gd name="T58" fmla="*/ 201 w 310"/>
                  <a:gd name="T59" fmla="*/ 144 h 254"/>
                  <a:gd name="T60" fmla="*/ 234 w 310"/>
                  <a:gd name="T61" fmla="*/ 126 h 254"/>
                  <a:gd name="T62" fmla="*/ 226 w 310"/>
                  <a:gd name="T63" fmla="*/ 109 h 254"/>
                  <a:gd name="T64" fmla="*/ 200 w 310"/>
                  <a:gd name="T65" fmla="*/ 92 h 254"/>
                  <a:gd name="T66" fmla="*/ 204 w 310"/>
                  <a:gd name="T67" fmla="*/ 80 h 254"/>
                  <a:gd name="T68" fmla="*/ 214 w 310"/>
                  <a:gd name="T69" fmla="*/ 77 h 254"/>
                  <a:gd name="T70" fmla="*/ 195 w 310"/>
                  <a:gd name="T71" fmla="*/ 47 h 254"/>
                  <a:gd name="T72" fmla="*/ 180 w 310"/>
                  <a:gd name="T73" fmla="*/ 44 h 254"/>
                  <a:gd name="T74" fmla="*/ 170 w 310"/>
                  <a:gd name="T75" fmla="*/ 41 h 254"/>
                  <a:gd name="T76" fmla="*/ 155 w 310"/>
                  <a:gd name="T77" fmla="*/ 25 h 254"/>
                  <a:gd name="T78" fmla="*/ 120 w 310"/>
                  <a:gd name="T79" fmla="*/ 33 h 254"/>
                  <a:gd name="T80" fmla="*/ 129 w 310"/>
                  <a:gd name="T81" fmla="*/ 19 h 254"/>
                  <a:gd name="T82" fmla="*/ 107 w 310"/>
                  <a:gd name="T83" fmla="*/ 13 h 254"/>
                  <a:gd name="T84" fmla="*/ 92 w 310"/>
                  <a:gd name="T85" fmla="*/ 14 h 254"/>
                  <a:gd name="T86" fmla="*/ 52 w 310"/>
                  <a:gd name="T87" fmla="*/ 7 h 254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310"/>
                  <a:gd name="T133" fmla="*/ 0 h 254"/>
                  <a:gd name="T134" fmla="*/ 310 w 310"/>
                  <a:gd name="T135" fmla="*/ 254 h 254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310" h="254">
                    <a:moveTo>
                      <a:pt x="67" y="9"/>
                    </a:moveTo>
                    <a:cubicBezTo>
                      <a:pt x="63" y="15"/>
                      <a:pt x="51" y="23"/>
                      <a:pt x="51" y="23"/>
                    </a:cubicBezTo>
                    <a:cubicBezTo>
                      <a:pt x="43" y="34"/>
                      <a:pt x="33" y="35"/>
                      <a:pt x="21" y="39"/>
                    </a:cubicBezTo>
                    <a:cubicBezTo>
                      <a:pt x="0" y="71"/>
                      <a:pt x="30" y="74"/>
                      <a:pt x="53" y="77"/>
                    </a:cubicBezTo>
                    <a:cubicBezTo>
                      <a:pt x="61" y="89"/>
                      <a:pt x="63" y="87"/>
                      <a:pt x="79" y="85"/>
                    </a:cubicBezTo>
                    <a:cubicBezTo>
                      <a:pt x="88" y="88"/>
                      <a:pt x="93" y="96"/>
                      <a:pt x="103" y="99"/>
                    </a:cubicBezTo>
                    <a:cubicBezTo>
                      <a:pt x="117" y="96"/>
                      <a:pt x="116" y="89"/>
                      <a:pt x="127" y="85"/>
                    </a:cubicBezTo>
                    <a:cubicBezTo>
                      <a:pt x="134" y="90"/>
                      <a:pt x="138" y="94"/>
                      <a:pt x="143" y="101"/>
                    </a:cubicBezTo>
                    <a:cubicBezTo>
                      <a:pt x="140" y="116"/>
                      <a:pt x="134" y="117"/>
                      <a:pt x="149" y="127"/>
                    </a:cubicBezTo>
                    <a:cubicBezTo>
                      <a:pt x="161" y="144"/>
                      <a:pt x="126" y="147"/>
                      <a:pt x="115" y="151"/>
                    </a:cubicBezTo>
                    <a:cubicBezTo>
                      <a:pt x="109" y="160"/>
                      <a:pt x="100" y="169"/>
                      <a:pt x="89" y="173"/>
                    </a:cubicBezTo>
                    <a:cubicBezTo>
                      <a:pt x="81" y="172"/>
                      <a:pt x="76" y="171"/>
                      <a:pt x="69" y="169"/>
                    </a:cubicBezTo>
                    <a:cubicBezTo>
                      <a:pt x="65" y="168"/>
                      <a:pt x="57" y="165"/>
                      <a:pt x="57" y="165"/>
                    </a:cubicBezTo>
                    <a:cubicBezTo>
                      <a:pt x="46" y="169"/>
                      <a:pt x="46" y="177"/>
                      <a:pt x="43" y="187"/>
                    </a:cubicBezTo>
                    <a:cubicBezTo>
                      <a:pt x="42" y="191"/>
                      <a:pt x="39" y="199"/>
                      <a:pt x="39" y="199"/>
                    </a:cubicBezTo>
                    <a:cubicBezTo>
                      <a:pt x="50" y="203"/>
                      <a:pt x="61" y="204"/>
                      <a:pt x="73" y="205"/>
                    </a:cubicBezTo>
                    <a:cubicBezTo>
                      <a:pt x="82" y="203"/>
                      <a:pt x="86" y="201"/>
                      <a:pt x="95" y="203"/>
                    </a:cubicBezTo>
                    <a:cubicBezTo>
                      <a:pt x="107" y="211"/>
                      <a:pt x="111" y="218"/>
                      <a:pt x="115" y="231"/>
                    </a:cubicBezTo>
                    <a:cubicBezTo>
                      <a:pt x="116" y="235"/>
                      <a:pt x="123" y="234"/>
                      <a:pt x="127" y="235"/>
                    </a:cubicBezTo>
                    <a:cubicBezTo>
                      <a:pt x="131" y="236"/>
                      <a:pt x="139" y="239"/>
                      <a:pt x="139" y="239"/>
                    </a:cubicBezTo>
                    <a:cubicBezTo>
                      <a:pt x="144" y="246"/>
                      <a:pt x="147" y="248"/>
                      <a:pt x="155" y="251"/>
                    </a:cubicBezTo>
                    <a:cubicBezTo>
                      <a:pt x="169" y="250"/>
                      <a:pt x="187" y="254"/>
                      <a:pt x="181" y="237"/>
                    </a:cubicBezTo>
                    <a:cubicBezTo>
                      <a:pt x="184" y="220"/>
                      <a:pt x="192" y="228"/>
                      <a:pt x="203" y="235"/>
                    </a:cubicBezTo>
                    <a:cubicBezTo>
                      <a:pt x="224" y="233"/>
                      <a:pt x="224" y="232"/>
                      <a:pt x="229" y="213"/>
                    </a:cubicBezTo>
                    <a:cubicBezTo>
                      <a:pt x="229" y="211"/>
                      <a:pt x="229" y="192"/>
                      <a:pt x="225" y="185"/>
                    </a:cubicBezTo>
                    <a:cubicBezTo>
                      <a:pt x="223" y="181"/>
                      <a:pt x="217" y="173"/>
                      <a:pt x="217" y="173"/>
                    </a:cubicBezTo>
                    <a:cubicBezTo>
                      <a:pt x="220" y="163"/>
                      <a:pt x="224" y="165"/>
                      <a:pt x="233" y="167"/>
                    </a:cubicBezTo>
                    <a:cubicBezTo>
                      <a:pt x="240" y="172"/>
                      <a:pt x="242" y="175"/>
                      <a:pt x="245" y="183"/>
                    </a:cubicBezTo>
                    <a:cubicBezTo>
                      <a:pt x="246" y="188"/>
                      <a:pt x="244" y="193"/>
                      <a:pt x="247" y="197"/>
                    </a:cubicBezTo>
                    <a:cubicBezTo>
                      <a:pt x="250" y="201"/>
                      <a:pt x="256" y="194"/>
                      <a:pt x="261" y="193"/>
                    </a:cubicBezTo>
                    <a:cubicBezTo>
                      <a:pt x="276" y="188"/>
                      <a:pt x="290" y="178"/>
                      <a:pt x="303" y="169"/>
                    </a:cubicBezTo>
                    <a:cubicBezTo>
                      <a:pt x="310" y="158"/>
                      <a:pt x="302" y="153"/>
                      <a:pt x="293" y="147"/>
                    </a:cubicBezTo>
                    <a:cubicBezTo>
                      <a:pt x="281" y="129"/>
                      <a:pt x="283" y="126"/>
                      <a:pt x="259" y="123"/>
                    </a:cubicBezTo>
                    <a:cubicBezTo>
                      <a:pt x="256" y="115"/>
                      <a:pt x="257" y="111"/>
                      <a:pt x="265" y="107"/>
                    </a:cubicBezTo>
                    <a:cubicBezTo>
                      <a:pt x="269" y="105"/>
                      <a:pt x="277" y="103"/>
                      <a:pt x="277" y="103"/>
                    </a:cubicBezTo>
                    <a:cubicBezTo>
                      <a:pt x="287" y="88"/>
                      <a:pt x="269" y="66"/>
                      <a:pt x="253" y="63"/>
                    </a:cubicBezTo>
                    <a:cubicBezTo>
                      <a:pt x="239" y="60"/>
                      <a:pt x="244" y="62"/>
                      <a:pt x="233" y="59"/>
                    </a:cubicBezTo>
                    <a:cubicBezTo>
                      <a:pt x="229" y="58"/>
                      <a:pt x="221" y="55"/>
                      <a:pt x="221" y="55"/>
                    </a:cubicBezTo>
                    <a:cubicBezTo>
                      <a:pt x="200" y="60"/>
                      <a:pt x="217" y="38"/>
                      <a:pt x="201" y="33"/>
                    </a:cubicBezTo>
                    <a:cubicBezTo>
                      <a:pt x="185" y="35"/>
                      <a:pt x="169" y="36"/>
                      <a:pt x="155" y="45"/>
                    </a:cubicBezTo>
                    <a:cubicBezTo>
                      <a:pt x="145" y="30"/>
                      <a:pt x="152" y="30"/>
                      <a:pt x="167" y="25"/>
                    </a:cubicBezTo>
                    <a:cubicBezTo>
                      <a:pt x="163" y="10"/>
                      <a:pt x="155" y="15"/>
                      <a:pt x="139" y="17"/>
                    </a:cubicBezTo>
                    <a:cubicBezTo>
                      <a:pt x="131" y="20"/>
                      <a:pt x="127" y="22"/>
                      <a:pt x="119" y="19"/>
                    </a:cubicBezTo>
                    <a:cubicBezTo>
                      <a:pt x="106" y="0"/>
                      <a:pt x="74" y="29"/>
                      <a:pt x="67" y="9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" name="Freeform 95"/>
              <p:cNvSpPr>
                <a:spLocks/>
              </p:cNvSpPr>
              <p:nvPr/>
            </p:nvSpPr>
            <p:spPr bwMode="auto">
              <a:xfrm>
                <a:off x="1071" y="36"/>
                <a:ext cx="45" cy="37"/>
              </a:xfrm>
              <a:custGeom>
                <a:avLst/>
                <a:gdLst>
                  <a:gd name="T0" fmla="*/ 20 w 59"/>
                  <a:gd name="T1" fmla="*/ 0 h 50"/>
                  <a:gd name="T2" fmla="*/ 0 w 59"/>
                  <a:gd name="T3" fmla="*/ 7 h 50"/>
                  <a:gd name="T4" fmla="*/ 23 w 59"/>
                  <a:gd name="T5" fmla="*/ 30 h 50"/>
                  <a:gd name="T6" fmla="*/ 37 w 59"/>
                  <a:gd name="T7" fmla="*/ 37 h 50"/>
                  <a:gd name="T8" fmla="*/ 44 w 59"/>
                  <a:gd name="T9" fmla="*/ 21 h 50"/>
                  <a:gd name="T10" fmla="*/ 34 w 59"/>
                  <a:gd name="T11" fmla="*/ 6 h 50"/>
                  <a:gd name="T12" fmla="*/ 20 w 59"/>
                  <a:gd name="T13" fmla="*/ 0 h 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9"/>
                  <a:gd name="T22" fmla="*/ 0 h 50"/>
                  <a:gd name="T23" fmla="*/ 59 w 59"/>
                  <a:gd name="T24" fmla="*/ 50 h 5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9" h="50">
                    <a:moveTo>
                      <a:pt x="26" y="0"/>
                    </a:moveTo>
                    <a:cubicBezTo>
                      <a:pt x="13" y="2"/>
                      <a:pt x="7" y="0"/>
                      <a:pt x="0" y="10"/>
                    </a:cubicBezTo>
                    <a:cubicBezTo>
                      <a:pt x="4" y="22"/>
                      <a:pt x="18" y="36"/>
                      <a:pt x="30" y="40"/>
                    </a:cubicBezTo>
                    <a:cubicBezTo>
                      <a:pt x="37" y="42"/>
                      <a:pt x="48" y="50"/>
                      <a:pt x="48" y="50"/>
                    </a:cubicBezTo>
                    <a:cubicBezTo>
                      <a:pt x="57" y="44"/>
                      <a:pt x="55" y="37"/>
                      <a:pt x="58" y="28"/>
                    </a:cubicBezTo>
                    <a:cubicBezTo>
                      <a:pt x="55" y="11"/>
                      <a:pt x="59" y="18"/>
                      <a:pt x="44" y="8"/>
                    </a:cubicBezTo>
                    <a:cubicBezTo>
                      <a:pt x="42" y="6"/>
                      <a:pt x="26" y="5"/>
                      <a:pt x="26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Freeform 96"/>
              <p:cNvSpPr>
                <a:spLocks/>
              </p:cNvSpPr>
              <p:nvPr/>
            </p:nvSpPr>
            <p:spPr bwMode="auto">
              <a:xfrm>
                <a:off x="985" y="106"/>
                <a:ext cx="67" cy="41"/>
              </a:xfrm>
              <a:custGeom>
                <a:avLst/>
                <a:gdLst>
                  <a:gd name="T0" fmla="*/ 34 w 86"/>
                  <a:gd name="T1" fmla="*/ 5 h 57"/>
                  <a:gd name="T2" fmla="*/ 19 w 86"/>
                  <a:gd name="T3" fmla="*/ 18 h 57"/>
                  <a:gd name="T4" fmla="*/ 3 w 86"/>
                  <a:gd name="T5" fmla="*/ 19 h 57"/>
                  <a:gd name="T6" fmla="*/ 12 w 86"/>
                  <a:gd name="T7" fmla="*/ 41 h 57"/>
                  <a:gd name="T8" fmla="*/ 58 w 86"/>
                  <a:gd name="T9" fmla="*/ 25 h 57"/>
                  <a:gd name="T10" fmla="*/ 67 w 86"/>
                  <a:gd name="T11" fmla="*/ 12 h 57"/>
                  <a:gd name="T12" fmla="*/ 44 w 86"/>
                  <a:gd name="T13" fmla="*/ 5 h 57"/>
                  <a:gd name="T14" fmla="*/ 34 w 86"/>
                  <a:gd name="T15" fmla="*/ 5 h 5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86"/>
                  <a:gd name="T25" fmla="*/ 0 h 57"/>
                  <a:gd name="T26" fmla="*/ 86 w 86"/>
                  <a:gd name="T27" fmla="*/ 57 h 5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86" h="57">
                    <a:moveTo>
                      <a:pt x="44" y="7"/>
                    </a:moveTo>
                    <a:cubicBezTo>
                      <a:pt x="39" y="14"/>
                      <a:pt x="31" y="20"/>
                      <a:pt x="24" y="25"/>
                    </a:cubicBezTo>
                    <a:cubicBezTo>
                      <a:pt x="16" y="19"/>
                      <a:pt x="12" y="22"/>
                      <a:pt x="4" y="27"/>
                    </a:cubicBezTo>
                    <a:cubicBezTo>
                      <a:pt x="0" y="38"/>
                      <a:pt x="4" y="53"/>
                      <a:pt x="16" y="57"/>
                    </a:cubicBezTo>
                    <a:cubicBezTo>
                      <a:pt x="33" y="51"/>
                      <a:pt x="60" y="45"/>
                      <a:pt x="74" y="35"/>
                    </a:cubicBezTo>
                    <a:cubicBezTo>
                      <a:pt x="78" y="29"/>
                      <a:pt x="86" y="17"/>
                      <a:pt x="86" y="17"/>
                    </a:cubicBezTo>
                    <a:cubicBezTo>
                      <a:pt x="80" y="0"/>
                      <a:pt x="74" y="5"/>
                      <a:pt x="56" y="7"/>
                    </a:cubicBezTo>
                    <a:cubicBezTo>
                      <a:pt x="43" y="11"/>
                      <a:pt x="44" y="15"/>
                      <a:pt x="44" y="7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Freeform 97"/>
              <p:cNvSpPr>
                <a:spLocks/>
              </p:cNvSpPr>
              <p:nvPr/>
            </p:nvSpPr>
            <p:spPr bwMode="auto">
              <a:xfrm>
                <a:off x="1055" y="114"/>
                <a:ext cx="55" cy="24"/>
              </a:xfrm>
              <a:custGeom>
                <a:avLst/>
                <a:gdLst>
                  <a:gd name="T0" fmla="*/ 30 w 73"/>
                  <a:gd name="T1" fmla="*/ 0 h 34"/>
                  <a:gd name="T2" fmla="*/ 8 w 73"/>
                  <a:gd name="T3" fmla="*/ 11 h 34"/>
                  <a:gd name="T4" fmla="*/ 18 w 73"/>
                  <a:gd name="T5" fmla="*/ 24 h 34"/>
                  <a:gd name="T6" fmla="*/ 39 w 73"/>
                  <a:gd name="T7" fmla="*/ 20 h 34"/>
                  <a:gd name="T8" fmla="*/ 48 w 73"/>
                  <a:gd name="T9" fmla="*/ 14 h 34"/>
                  <a:gd name="T10" fmla="*/ 30 w 73"/>
                  <a:gd name="T11" fmla="*/ 0 h 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34"/>
                  <a:gd name="T20" fmla="*/ 73 w 73"/>
                  <a:gd name="T21" fmla="*/ 34 h 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34">
                    <a:moveTo>
                      <a:pt x="40" y="0"/>
                    </a:moveTo>
                    <a:cubicBezTo>
                      <a:pt x="30" y="6"/>
                      <a:pt x="20" y="10"/>
                      <a:pt x="10" y="16"/>
                    </a:cubicBezTo>
                    <a:cubicBezTo>
                      <a:pt x="0" y="31"/>
                      <a:pt x="13" y="30"/>
                      <a:pt x="24" y="34"/>
                    </a:cubicBezTo>
                    <a:cubicBezTo>
                      <a:pt x="44" y="31"/>
                      <a:pt x="35" y="34"/>
                      <a:pt x="52" y="28"/>
                    </a:cubicBezTo>
                    <a:cubicBezTo>
                      <a:pt x="57" y="26"/>
                      <a:pt x="64" y="20"/>
                      <a:pt x="64" y="20"/>
                    </a:cubicBezTo>
                    <a:cubicBezTo>
                      <a:pt x="73" y="7"/>
                      <a:pt x="48" y="8"/>
                      <a:pt x="40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Freeform 98"/>
              <p:cNvSpPr>
                <a:spLocks/>
              </p:cNvSpPr>
              <p:nvPr/>
            </p:nvSpPr>
            <p:spPr bwMode="auto">
              <a:xfrm>
                <a:off x="1025" y="78"/>
                <a:ext cx="66" cy="34"/>
              </a:xfrm>
              <a:custGeom>
                <a:avLst/>
                <a:gdLst>
                  <a:gd name="T0" fmla="*/ 45 w 85"/>
                  <a:gd name="T1" fmla="*/ 8 h 45"/>
                  <a:gd name="T2" fmla="*/ 22 w 85"/>
                  <a:gd name="T3" fmla="*/ 3 h 45"/>
                  <a:gd name="T4" fmla="*/ 0 w 85"/>
                  <a:gd name="T5" fmla="*/ 14 h 45"/>
                  <a:gd name="T6" fmla="*/ 31 w 85"/>
                  <a:gd name="T7" fmla="*/ 24 h 45"/>
                  <a:gd name="T8" fmla="*/ 50 w 85"/>
                  <a:gd name="T9" fmla="*/ 30 h 45"/>
                  <a:gd name="T10" fmla="*/ 65 w 85"/>
                  <a:gd name="T11" fmla="*/ 14 h 45"/>
                  <a:gd name="T12" fmla="*/ 64 w 85"/>
                  <a:gd name="T13" fmla="*/ 5 h 45"/>
                  <a:gd name="T14" fmla="*/ 50 w 85"/>
                  <a:gd name="T15" fmla="*/ 0 h 45"/>
                  <a:gd name="T16" fmla="*/ 45 w 85"/>
                  <a:gd name="T17" fmla="*/ 8 h 4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5"/>
                  <a:gd name="T28" fmla="*/ 0 h 45"/>
                  <a:gd name="T29" fmla="*/ 85 w 85"/>
                  <a:gd name="T30" fmla="*/ 45 h 4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5" h="45">
                    <a:moveTo>
                      <a:pt x="58" y="10"/>
                    </a:moveTo>
                    <a:cubicBezTo>
                      <a:pt x="39" y="16"/>
                      <a:pt x="45" y="10"/>
                      <a:pt x="28" y="4"/>
                    </a:cubicBezTo>
                    <a:cubicBezTo>
                      <a:pt x="7" y="6"/>
                      <a:pt x="5" y="2"/>
                      <a:pt x="0" y="18"/>
                    </a:cubicBezTo>
                    <a:cubicBezTo>
                      <a:pt x="5" y="34"/>
                      <a:pt x="26" y="31"/>
                      <a:pt x="40" y="32"/>
                    </a:cubicBezTo>
                    <a:cubicBezTo>
                      <a:pt x="50" y="42"/>
                      <a:pt x="49" y="45"/>
                      <a:pt x="64" y="40"/>
                    </a:cubicBezTo>
                    <a:cubicBezTo>
                      <a:pt x="69" y="32"/>
                      <a:pt x="77" y="25"/>
                      <a:pt x="84" y="18"/>
                    </a:cubicBezTo>
                    <a:cubicBezTo>
                      <a:pt x="83" y="14"/>
                      <a:pt x="85" y="9"/>
                      <a:pt x="82" y="6"/>
                    </a:cubicBezTo>
                    <a:cubicBezTo>
                      <a:pt x="78" y="1"/>
                      <a:pt x="64" y="0"/>
                      <a:pt x="64" y="0"/>
                    </a:cubicBezTo>
                    <a:cubicBezTo>
                      <a:pt x="56" y="3"/>
                      <a:pt x="47" y="21"/>
                      <a:pt x="58" y="1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" name="Freeform 99"/>
              <p:cNvSpPr>
                <a:spLocks/>
              </p:cNvSpPr>
              <p:nvPr/>
            </p:nvSpPr>
            <p:spPr bwMode="auto">
              <a:xfrm>
                <a:off x="997" y="46"/>
                <a:ext cx="45" cy="24"/>
              </a:xfrm>
              <a:custGeom>
                <a:avLst/>
                <a:gdLst>
                  <a:gd name="T0" fmla="*/ 12 w 58"/>
                  <a:gd name="T1" fmla="*/ 3 h 31"/>
                  <a:gd name="T2" fmla="*/ 0 w 58"/>
                  <a:gd name="T3" fmla="*/ 14 h 31"/>
                  <a:gd name="T4" fmla="*/ 16 w 58"/>
                  <a:gd name="T5" fmla="*/ 22 h 31"/>
                  <a:gd name="T6" fmla="*/ 22 w 58"/>
                  <a:gd name="T7" fmla="*/ 15 h 31"/>
                  <a:gd name="T8" fmla="*/ 40 w 58"/>
                  <a:gd name="T9" fmla="*/ 9 h 31"/>
                  <a:gd name="T10" fmla="*/ 34 w 58"/>
                  <a:gd name="T11" fmla="*/ 0 h 31"/>
                  <a:gd name="T12" fmla="*/ 12 w 58"/>
                  <a:gd name="T13" fmla="*/ 3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8"/>
                  <a:gd name="T22" fmla="*/ 0 h 31"/>
                  <a:gd name="T23" fmla="*/ 58 w 58"/>
                  <a:gd name="T24" fmla="*/ 31 h 3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8" h="31">
                    <a:moveTo>
                      <a:pt x="16" y="4"/>
                    </a:moveTo>
                    <a:cubicBezTo>
                      <a:pt x="2" y="13"/>
                      <a:pt x="7" y="8"/>
                      <a:pt x="0" y="18"/>
                    </a:cubicBezTo>
                    <a:cubicBezTo>
                      <a:pt x="5" y="26"/>
                      <a:pt x="11" y="25"/>
                      <a:pt x="20" y="28"/>
                    </a:cubicBezTo>
                    <a:cubicBezTo>
                      <a:pt x="36" y="23"/>
                      <a:pt x="17" y="31"/>
                      <a:pt x="28" y="20"/>
                    </a:cubicBezTo>
                    <a:cubicBezTo>
                      <a:pt x="33" y="15"/>
                      <a:pt x="46" y="13"/>
                      <a:pt x="52" y="12"/>
                    </a:cubicBezTo>
                    <a:cubicBezTo>
                      <a:pt x="58" y="3"/>
                      <a:pt x="53" y="3"/>
                      <a:pt x="44" y="0"/>
                    </a:cubicBezTo>
                    <a:cubicBezTo>
                      <a:pt x="38" y="1"/>
                      <a:pt x="20" y="8"/>
                      <a:pt x="16" y="4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Freeform 100"/>
              <p:cNvSpPr>
                <a:spLocks/>
              </p:cNvSpPr>
              <p:nvPr/>
            </p:nvSpPr>
            <p:spPr bwMode="auto">
              <a:xfrm>
                <a:off x="1114" y="49"/>
                <a:ext cx="117" cy="77"/>
              </a:xfrm>
              <a:custGeom>
                <a:avLst/>
                <a:gdLst>
                  <a:gd name="T0" fmla="*/ 29 w 152"/>
                  <a:gd name="T1" fmla="*/ 0 h 102"/>
                  <a:gd name="T2" fmla="*/ 11 w 152"/>
                  <a:gd name="T3" fmla="*/ 5 h 102"/>
                  <a:gd name="T4" fmla="*/ 3 w 152"/>
                  <a:gd name="T5" fmla="*/ 29 h 102"/>
                  <a:gd name="T6" fmla="*/ 9 w 152"/>
                  <a:gd name="T7" fmla="*/ 42 h 102"/>
                  <a:gd name="T8" fmla="*/ 0 w 152"/>
                  <a:gd name="T9" fmla="*/ 54 h 102"/>
                  <a:gd name="T10" fmla="*/ 43 w 152"/>
                  <a:gd name="T11" fmla="*/ 65 h 102"/>
                  <a:gd name="T12" fmla="*/ 63 w 152"/>
                  <a:gd name="T13" fmla="*/ 69 h 102"/>
                  <a:gd name="T14" fmla="*/ 117 w 152"/>
                  <a:gd name="T15" fmla="*/ 65 h 102"/>
                  <a:gd name="T16" fmla="*/ 59 w 152"/>
                  <a:gd name="T17" fmla="*/ 53 h 102"/>
                  <a:gd name="T18" fmla="*/ 42 w 152"/>
                  <a:gd name="T19" fmla="*/ 47 h 102"/>
                  <a:gd name="T20" fmla="*/ 34 w 152"/>
                  <a:gd name="T21" fmla="*/ 39 h 102"/>
                  <a:gd name="T22" fmla="*/ 38 w 152"/>
                  <a:gd name="T23" fmla="*/ 26 h 102"/>
                  <a:gd name="T24" fmla="*/ 29 w 152"/>
                  <a:gd name="T25" fmla="*/ 0 h 10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52"/>
                  <a:gd name="T40" fmla="*/ 0 h 102"/>
                  <a:gd name="T41" fmla="*/ 152 w 152"/>
                  <a:gd name="T42" fmla="*/ 102 h 10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52" h="102">
                    <a:moveTo>
                      <a:pt x="38" y="0"/>
                    </a:moveTo>
                    <a:cubicBezTo>
                      <a:pt x="22" y="5"/>
                      <a:pt x="30" y="3"/>
                      <a:pt x="14" y="6"/>
                    </a:cubicBezTo>
                    <a:cubicBezTo>
                      <a:pt x="18" y="22"/>
                      <a:pt x="22" y="32"/>
                      <a:pt x="4" y="38"/>
                    </a:cubicBezTo>
                    <a:cubicBezTo>
                      <a:pt x="1" y="47"/>
                      <a:pt x="7" y="49"/>
                      <a:pt x="12" y="56"/>
                    </a:cubicBezTo>
                    <a:cubicBezTo>
                      <a:pt x="10" y="65"/>
                      <a:pt x="9" y="69"/>
                      <a:pt x="0" y="72"/>
                    </a:cubicBezTo>
                    <a:cubicBezTo>
                      <a:pt x="5" y="88"/>
                      <a:pt x="45" y="85"/>
                      <a:pt x="56" y="86"/>
                    </a:cubicBezTo>
                    <a:cubicBezTo>
                      <a:pt x="72" y="97"/>
                      <a:pt x="63" y="95"/>
                      <a:pt x="82" y="92"/>
                    </a:cubicBezTo>
                    <a:cubicBezTo>
                      <a:pt x="86" y="92"/>
                      <a:pt x="147" y="102"/>
                      <a:pt x="152" y="86"/>
                    </a:cubicBezTo>
                    <a:cubicBezTo>
                      <a:pt x="123" y="66"/>
                      <a:pt x="128" y="72"/>
                      <a:pt x="76" y="70"/>
                    </a:cubicBezTo>
                    <a:cubicBezTo>
                      <a:pt x="62" y="56"/>
                      <a:pt x="81" y="73"/>
                      <a:pt x="54" y="62"/>
                    </a:cubicBezTo>
                    <a:cubicBezTo>
                      <a:pt x="50" y="60"/>
                      <a:pt x="48" y="55"/>
                      <a:pt x="44" y="52"/>
                    </a:cubicBezTo>
                    <a:cubicBezTo>
                      <a:pt x="41" y="43"/>
                      <a:pt x="42" y="39"/>
                      <a:pt x="50" y="34"/>
                    </a:cubicBezTo>
                    <a:cubicBezTo>
                      <a:pt x="52" y="27"/>
                      <a:pt x="42" y="9"/>
                      <a:pt x="38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Freeform 101"/>
              <p:cNvSpPr>
                <a:spLocks/>
              </p:cNvSpPr>
              <p:nvPr/>
            </p:nvSpPr>
            <p:spPr bwMode="auto">
              <a:xfrm>
                <a:off x="0" y="293"/>
                <a:ext cx="26" cy="15"/>
              </a:xfrm>
              <a:custGeom>
                <a:avLst/>
                <a:gdLst>
                  <a:gd name="T0" fmla="*/ 26 w 34"/>
                  <a:gd name="T1" fmla="*/ 0 h 20"/>
                  <a:gd name="T2" fmla="*/ 18 w 34"/>
                  <a:gd name="T3" fmla="*/ 15 h 20"/>
                  <a:gd name="T4" fmla="*/ 3 w 34"/>
                  <a:gd name="T5" fmla="*/ 14 h 20"/>
                  <a:gd name="T6" fmla="*/ 3 w 34"/>
                  <a:gd name="T7" fmla="*/ 5 h 20"/>
                  <a:gd name="T8" fmla="*/ 26 w 34"/>
                  <a:gd name="T9" fmla="*/ 0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20"/>
                  <a:gd name="T17" fmla="*/ 34 w 34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20">
                    <a:moveTo>
                      <a:pt x="34" y="0"/>
                    </a:moveTo>
                    <a:cubicBezTo>
                      <a:pt x="32" y="10"/>
                      <a:pt x="34" y="17"/>
                      <a:pt x="24" y="20"/>
                    </a:cubicBezTo>
                    <a:cubicBezTo>
                      <a:pt x="17" y="19"/>
                      <a:pt x="10" y="20"/>
                      <a:pt x="4" y="18"/>
                    </a:cubicBezTo>
                    <a:cubicBezTo>
                      <a:pt x="0" y="17"/>
                      <a:pt x="2" y="7"/>
                      <a:pt x="4" y="6"/>
                    </a:cubicBezTo>
                    <a:cubicBezTo>
                      <a:pt x="12" y="0"/>
                      <a:pt x="24" y="0"/>
                      <a:pt x="34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Freeform 102"/>
              <p:cNvSpPr>
                <a:spLocks/>
              </p:cNvSpPr>
              <p:nvPr/>
            </p:nvSpPr>
            <p:spPr bwMode="auto">
              <a:xfrm>
                <a:off x="776" y="802"/>
                <a:ext cx="16" cy="12"/>
              </a:xfrm>
              <a:custGeom>
                <a:avLst/>
                <a:gdLst>
                  <a:gd name="T0" fmla="*/ 2 w 21"/>
                  <a:gd name="T1" fmla="*/ 0 h 16"/>
                  <a:gd name="T2" fmla="*/ 10 w 21"/>
                  <a:gd name="T3" fmla="*/ 12 h 16"/>
                  <a:gd name="T4" fmla="*/ 2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Freeform 103"/>
              <p:cNvSpPr>
                <a:spLocks/>
              </p:cNvSpPr>
              <p:nvPr/>
            </p:nvSpPr>
            <p:spPr bwMode="auto">
              <a:xfrm>
                <a:off x="779" y="827"/>
                <a:ext cx="16" cy="12"/>
              </a:xfrm>
              <a:custGeom>
                <a:avLst/>
                <a:gdLst>
                  <a:gd name="T0" fmla="*/ 2 w 21"/>
                  <a:gd name="T1" fmla="*/ 0 h 16"/>
                  <a:gd name="T2" fmla="*/ 10 w 21"/>
                  <a:gd name="T3" fmla="*/ 12 h 16"/>
                  <a:gd name="T4" fmla="*/ 2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Freeform 104"/>
              <p:cNvSpPr>
                <a:spLocks/>
              </p:cNvSpPr>
              <p:nvPr/>
            </p:nvSpPr>
            <p:spPr bwMode="auto">
              <a:xfrm>
                <a:off x="988" y="958"/>
                <a:ext cx="16" cy="12"/>
              </a:xfrm>
              <a:custGeom>
                <a:avLst/>
                <a:gdLst>
                  <a:gd name="T0" fmla="*/ 2 w 21"/>
                  <a:gd name="T1" fmla="*/ 0 h 16"/>
                  <a:gd name="T2" fmla="*/ 10 w 21"/>
                  <a:gd name="T3" fmla="*/ 12 h 16"/>
                  <a:gd name="T4" fmla="*/ 2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" name="Freeform 105"/>
              <p:cNvSpPr>
                <a:spLocks/>
              </p:cNvSpPr>
              <p:nvPr/>
            </p:nvSpPr>
            <p:spPr bwMode="auto">
              <a:xfrm>
                <a:off x="1115" y="476"/>
                <a:ext cx="39" cy="18"/>
              </a:xfrm>
              <a:custGeom>
                <a:avLst/>
                <a:gdLst>
                  <a:gd name="T0" fmla="*/ 10 w 51"/>
                  <a:gd name="T1" fmla="*/ 0 h 24"/>
                  <a:gd name="T2" fmla="*/ 5 w 51"/>
                  <a:gd name="T3" fmla="*/ 14 h 24"/>
                  <a:gd name="T4" fmla="*/ 21 w 51"/>
                  <a:gd name="T5" fmla="*/ 18 h 24"/>
                  <a:gd name="T6" fmla="*/ 25 w 51"/>
                  <a:gd name="T7" fmla="*/ 3 h 24"/>
                  <a:gd name="T8" fmla="*/ 10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" name="Freeform 106"/>
              <p:cNvSpPr>
                <a:spLocks/>
              </p:cNvSpPr>
              <p:nvPr/>
            </p:nvSpPr>
            <p:spPr bwMode="auto">
              <a:xfrm>
                <a:off x="1013" y="272"/>
                <a:ext cx="39" cy="18"/>
              </a:xfrm>
              <a:custGeom>
                <a:avLst/>
                <a:gdLst>
                  <a:gd name="T0" fmla="*/ 10 w 51"/>
                  <a:gd name="T1" fmla="*/ 0 h 24"/>
                  <a:gd name="T2" fmla="*/ 5 w 51"/>
                  <a:gd name="T3" fmla="*/ 14 h 24"/>
                  <a:gd name="T4" fmla="*/ 21 w 51"/>
                  <a:gd name="T5" fmla="*/ 18 h 24"/>
                  <a:gd name="T6" fmla="*/ 25 w 51"/>
                  <a:gd name="T7" fmla="*/ 3 h 24"/>
                  <a:gd name="T8" fmla="*/ 10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" name="Freeform 107"/>
              <p:cNvSpPr>
                <a:spLocks/>
              </p:cNvSpPr>
              <p:nvPr/>
            </p:nvSpPr>
            <p:spPr bwMode="auto">
              <a:xfrm>
                <a:off x="1079" y="94"/>
                <a:ext cx="40" cy="18"/>
              </a:xfrm>
              <a:custGeom>
                <a:avLst/>
                <a:gdLst>
                  <a:gd name="T0" fmla="*/ 10 w 51"/>
                  <a:gd name="T1" fmla="*/ 0 h 24"/>
                  <a:gd name="T2" fmla="*/ 5 w 51"/>
                  <a:gd name="T3" fmla="*/ 14 h 24"/>
                  <a:gd name="T4" fmla="*/ 21 w 51"/>
                  <a:gd name="T5" fmla="*/ 18 h 24"/>
                  <a:gd name="T6" fmla="*/ 26 w 51"/>
                  <a:gd name="T7" fmla="*/ 3 h 24"/>
                  <a:gd name="T8" fmla="*/ 10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" name="Freeform 108"/>
              <p:cNvSpPr>
                <a:spLocks/>
              </p:cNvSpPr>
              <p:nvPr/>
            </p:nvSpPr>
            <p:spPr bwMode="auto">
              <a:xfrm>
                <a:off x="1144" y="201"/>
                <a:ext cx="39" cy="18"/>
              </a:xfrm>
              <a:custGeom>
                <a:avLst/>
                <a:gdLst>
                  <a:gd name="T0" fmla="*/ 10 w 51"/>
                  <a:gd name="T1" fmla="*/ 0 h 24"/>
                  <a:gd name="T2" fmla="*/ 5 w 51"/>
                  <a:gd name="T3" fmla="*/ 14 h 24"/>
                  <a:gd name="T4" fmla="*/ 21 w 51"/>
                  <a:gd name="T5" fmla="*/ 18 h 24"/>
                  <a:gd name="T6" fmla="*/ 25 w 51"/>
                  <a:gd name="T7" fmla="*/ 3 h 24"/>
                  <a:gd name="T8" fmla="*/ 10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Freeform 109"/>
              <p:cNvSpPr>
                <a:spLocks/>
              </p:cNvSpPr>
              <p:nvPr/>
            </p:nvSpPr>
            <p:spPr bwMode="auto">
              <a:xfrm>
                <a:off x="1160" y="0"/>
                <a:ext cx="714" cy="345"/>
              </a:xfrm>
              <a:custGeom>
                <a:avLst/>
                <a:gdLst>
                  <a:gd name="T0" fmla="*/ 22 w 929"/>
                  <a:gd name="T1" fmla="*/ 42 h 462"/>
                  <a:gd name="T2" fmla="*/ 5 w 929"/>
                  <a:gd name="T3" fmla="*/ 69 h 462"/>
                  <a:gd name="T4" fmla="*/ 28 w 929"/>
                  <a:gd name="T5" fmla="*/ 75 h 462"/>
                  <a:gd name="T6" fmla="*/ 12 w 929"/>
                  <a:gd name="T7" fmla="*/ 87 h 462"/>
                  <a:gd name="T8" fmla="*/ 80 w 929"/>
                  <a:gd name="T9" fmla="*/ 102 h 462"/>
                  <a:gd name="T10" fmla="*/ 109 w 929"/>
                  <a:gd name="T11" fmla="*/ 97 h 462"/>
                  <a:gd name="T12" fmla="*/ 192 w 929"/>
                  <a:gd name="T13" fmla="*/ 58 h 462"/>
                  <a:gd name="T14" fmla="*/ 231 w 929"/>
                  <a:gd name="T15" fmla="*/ 49 h 462"/>
                  <a:gd name="T16" fmla="*/ 249 w 929"/>
                  <a:gd name="T17" fmla="*/ 60 h 462"/>
                  <a:gd name="T18" fmla="*/ 209 w 929"/>
                  <a:gd name="T19" fmla="*/ 66 h 462"/>
                  <a:gd name="T20" fmla="*/ 186 w 929"/>
                  <a:gd name="T21" fmla="*/ 84 h 462"/>
                  <a:gd name="T22" fmla="*/ 195 w 929"/>
                  <a:gd name="T23" fmla="*/ 90 h 462"/>
                  <a:gd name="T24" fmla="*/ 200 w 929"/>
                  <a:gd name="T25" fmla="*/ 118 h 462"/>
                  <a:gd name="T26" fmla="*/ 269 w 929"/>
                  <a:gd name="T27" fmla="*/ 143 h 462"/>
                  <a:gd name="T28" fmla="*/ 258 w 929"/>
                  <a:gd name="T29" fmla="*/ 157 h 462"/>
                  <a:gd name="T30" fmla="*/ 283 w 929"/>
                  <a:gd name="T31" fmla="*/ 184 h 462"/>
                  <a:gd name="T32" fmla="*/ 267 w 929"/>
                  <a:gd name="T33" fmla="*/ 199 h 462"/>
                  <a:gd name="T34" fmla="*/ 249 w 929"/>
                  <a:gd name="T35" fmla="*/ 220 h 462"/>
                  <a:gd name="T36" fmla="*/ 226 w 929"/>
                  <a:gd name="T37" fmla="*/ 242 h 462"/>
                  <a:gd name="T38" fmla="*/ 224 w 929"/>
                  <a:gd name="T39" fmla="*/ 314 h 462"/>
                  <a:gd name="T40" fmla="*/ 255 w 929"/>
                  <a:gd name="T41" fmla="*/ 333 h 462"/>
                  <a:gd name="T42" fmla="*/ 298 w 929"/>
                  <a:gd name="T43" fmla="*/ 335 h 462"/>
                  <a:gd name="T44" fmla="*/ 317 w 929"/>
                  <a:gd name="T45" fmla="*/ 315 h 462"/>
                  <a:gd name="T46" fmla="*/ 389 w 929"/>
                  <a:gd name="T47" fmla="*/ 266 h 462"/>
                  <a:gd name="T48" fmla="*/ 440 w 929"/>
                  <a:gd name="T49" fmla="*/ 249 h 462"/>
                  <a:gd name="T50" fmla="*/ 496 w 929"/>
                  <a:gd name="T51" fmla="*/ 230 h 462"/>
                  <a:gd name="T52" fmla="*/ 553 w 929"/>
                  <a:gd name="T53" fmla="*/ 217 h 462"/>
                  <a:gd name="T54" fmla="*/ 586 w 929"/>
                  <a:gd name="T55" fmla="*/ 194 h 462"/>
                  <a:gd name="T56" fmla="*/ 615 w 929"/>
                  <a:gd name="T57" fmla="*/ 149 h 462"/>
                  <a:gd name="T58" fmla="*/ 616 w 929"/>
                  <a:gd name="T59" fmla="*/ 115 h 462"/>
                  <a:gd name="T60" fmla="*/ 616 w 929"/>
                  <a:gd name="T61" fmla="*/ 93 h 462"/>
                  <a:gd name="T62" fmla="*/ 639 w 929"/>
                  <a:gd name="T63" fmla="*/ 67 h 462"/>
                  <a:gd name="T64" fmla="*/ 673 w 929"/>
                  <a:gd name="T65" fmla="*/ 70 h 462"/>
                  <a:gd name="T66" fmla="*/ 709 w 929"/>
                  <a:gd name="T67" fmla="*/ 39 h 462"/>
                  <a:gd name="T68" fmla="*/ 682 w 929"/>
                  <a:gd name="T69" fmla="*/ 42 h 462"/>
                  <a:gd name="T70" fmla="*/ 652 w 929"/>
                  <a:gd name="T71" fmla="*/ 34 h 462"/>
                  <a:gd name="T72" fmla="*/ 610 w 929"/>
                  <a:gd name="T73" fmla="*/ 16 h 462"/>
                  <a:gd name="T74" fmla="*/ 493 w 929"/>
                  <a:gd name="T75" fmla="*/ 19 h 462"/>
                  <a:gd name="T76" fmla="*/ 449 w 929"/>
                  <a:gd name="T77" fmla="*/ 28 h 462"/>
                  <a:gd name="T78" fmla="*/ 427 w 929"/>
                  <a:gd name="T79" fmla="*/ 28 h 462"/>
                  <a:gd name="T80" fmla="*/ 397 w 929"/>
                  <a:gd name="T81" fmla="*/ 40 h 462"/>
                  <a:gd name="T82" fmla="*/ 367 w 929"/>
                  <a:gd name="T83" fmla="*/ 22 h 462"/>
                  <a:gd name="T84" fmla="*/ 332 w 929"/>
                  <a:gd name="T85" fmla="*/ 30 h 462"/>
                  <a:gd name="T86" fmla="*/ 281 w 929"/>
                  <a:gd name="T87" fmla="*/ 39 h 462"/>
                  <a:gd name="T88" fmla="*/ 315 w 929"/>
                  <a:gd name="T89" fmla="*/ 28 h 462"/>
                  <a:gd name="T90" fmla="*/ 271 w 929"/>
                  <a:gd name="T91" fmla="*/ 6 h 462"/>
                  <a:gd name="T92" fmla="*/ 257 w 929"/>
                  <a:gd name="T93" fmla="*/ 1 h 462"/>
                  <a:gd name="T94" fmla="*/ 241 w 929"/>
                  <a:gd name="T95" fmla="*/ 6 h 462"/>
                  <a:gd name="T96" fmla="*/ 184 w 929"/>
                  <a:gd name="T97" fmla="*/ 12 h 462"/>
                  <a:gd name="T98" fmla="*/ 123 w 929"/>
                  <a:gd name="T99" fmla="*/ 21 h 462"/>
                  <a:gd name="T100" fmla="*/ 83 w 929"/>
                  <a:gd name="T101" fmla="*/ 19 h 462"/>
                  <a:gd name="T102" fmla="*/ 88 w 929"/>
                  <a:gd name="T103" fmla="*/ 51 h 462"/>
                  <a:gd name="T104" fmla="*/ 80 w 929"/>
                  <a:gd name="T105" fmla="*/ 39 h 462"/>
                  <a:gd name="T106" fmla="*/ 46 w 929"/>
                  <a:gd name="T107" fmla="*/ 31 h 46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929"/>
                  <a:gd name="T163" fmla="*/ 0 h 462"/>
                  <a:gd name="T164" fmla="*/ 929 w 929"/>
                  <a:gd name="T165" fmla="*/ 462 h 46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929" h="462">
                    <a:moveTo>
                      <a:pt x="60" y="42"/>
                    </a:moveTo>
                    <a:cubicBezTo>
                      <a:pt x="40" y="45"/>
                      <a:pt x="42" y="46"/>
                      <a:pt x="28" y="56"/>
                    </a:cubicBezTo>
                    <a:cubicBezTo>
                      <a:pt x="26" y="74"/>
                      <a:pt x="27" y="75"/>
                      <a:pt x="10" y="78"/>
                    </a:cubicBezTo>
                    <a:cubicBezTo>
                      <a:pt x="4" y="82"/>
                      <a:pt x="0" y="82"/>
                      <a:pt x="6" y="92"/>
                    </a:cubicBezTo>
                    <a:cubicBezTo>
                      <a:pt x="10" y="98"/>
                      <a:pt x="21" y="96"/>
                      <a:pt x="28" y="98"/>
                    </a:cubicBezTo>
                    <a:cubicBezTo>
                      <a:pt x="31" y="99"/>
                      <a:pt x="36" y="100"/>
                      <a:pt x="36" y="100"/>
                    </a:cubicBezTo>
                    <a:cubicBezTo>
                      <a:pt x="47" y="99"/>
                      <a:pt x="69" y="97"/>
                      <a:pt x="50" y="110"/>
                    </a:cubicBezTo>
                    <a:cubicBezTo>
                      <a:pt x="37" y="108"/>
                      <a:pt x="24" y="104"/>
                      <a:pt x="16" y="116"/>
                    </a:cubicBezTo>
                    <a:cubicBezTo>
                      <a:pt x="24" y="141"/>
                      <a:pt x="68" y="125"/>
                      <a:pt x="94" y="126"/>
                    </a:cubicBezTo>
                    <a:cubicBezTo>
                      <a:pt x="98" y="129"/>
                      <a:pt x="100" y="134"/>
                      <a:pt x="104" y="136"/>
                    </a:cubicBezTo>
                    <a:cubicBezTo>
                      <a:pt x="108" y="138"/>
                      <a:pt x="116" y="140"/>
                      <a:pt x="116" y="140"/>
                    </a:cubicBezTo>
                    <a:cubicBezTo>
                      <a:pt x="129" y="138"/>
                      <a:pt x="133" y="139"/>
                      <a:pt x="142" y="130"/>
                    </a:cubicBezTo>
                    <a:cubicBezTo>
                      <a:pt x="151" y="104"/>
                      <a:pt x="179" y="110"/>
                      <a:pt x="202" y="102"/>
                    </a:cubicBezTo>
                    <a:cubicBezTo>
                      <a:pt x="219" y="96"/>
                      <a:pt x="233" y="84"/>
                      <a:pt x="250" y="78"/>
                    </a:cubicBezTo>
                    <a:cubicBezTo>
                      <a:pt x="260" y="75"/>
                      <a:pt x="269" y="74"/>
                      <a:pt x="280" y="72"/>
                    </a:cubicBezTo>
                    <a:cubicBezTo>
                      <a:pt x="287" y="71"/>
                      <a:pt x="300" y="66"/>
                      <a:pt x="300" y="66"/>
                    </a:cubicBezTo>
                    <a:cubicBezTo>
                      <a:pt x="311" y="49"/>
                      <a:pt x="336" y="54"/>
                      <a:pt x="354" y="60"/>
                    </a:cubicBezTo>
                    <a:cubicBezTo>
                      <a:pt x="367" y="79"/>
                      <a:pt x="335" y="79"/>
                      <a:pt x="324" y="80"/>
                    </a:cubicBezTo>
                    <a:cubicBezTo>
                      <a:pt x="312" y="83"/>
                      <a:pt x="306" y="93"/>
                      <a:pt x="292" y="96"/>
                    </a:cubicBezTo>
                    <a:cubicBezTo>
                      <a:pt x="284" y="94"/>
                      <a:pt x="279" y="90"/>
                      <a:pt x="272" y="88"/>
                    </a:cubicBezTo>
                    <a:cubicBezTo>
                      <a:pt x="253" y="91"/>
                      <a:pt x="232" y="96"/>
                      <a:pt x="214" y="102"/>
                    </a:cubicBezTo>
                    <a:cubicBezTo>
                      <a:pt x="223" y="108"/>
                      <a:pt x="231" y="109"/>
                      <a:pt x="242" y="112"/>
                    </a:cubicBezTo>
                    <a:cubicBezTo>
                      <a:pt x="245" y="113"/>
                      <a:pt x="250" y="114"/>
                      <a:pt x="250" y="114"/>
                    </a:cubicBezTo>
                    <a:cubicBezTo>
                      <a:pt x="251" y="116"/>
                      <a:pt x="255" y="118"/>
                      <a:pt x="254" y="120"/>
                    </a:cubicBezTo>
                    <a:cubicBezTo>
                      <a:pt x="252" y="124"/>
                      <a:pt x="242" y="128"/>
                      <a:pt x="242" y="128"/>
                    </a:cubicBezTo>
                    <a:cubicBezTo>
                      <a:pt x="233" y="141"/>
                      <a:pt x="247" y="154"/>
                      <a:pt x="260" y="158"/>
                    </a:cubicBezTo>
                    <a:cubicBezTo>
                      <a:pt x="282" y="155"/>
                      <a:pt x="295" y="151"/>
                      <a:pt x="318" y="150"/>
                    </a:cubicBezTo>
                    <a:cubicBezTo>
                      <a:pt x="334" y="155"/>
                      <a:pt x="345" y="176"/>
                      <a:pt x="350" y="192"/>
                    </a:cubicBezTo>
                    <a:cubicBezTo>
                      <a:pt x="349" y="195"/>
                      <a:pt x="350" y="199"/>
                      <a:pt x="348" y="202"/>
                    </a:cubicBezTo>
                    <a:cubicBezTo>
                      <a:pt x="345" y="206"/>
                      <a:pt x="336" y="210"/>
                      <a:pt x="336" y="210"/>
                    </a:cubicBezTo>
                    <a:cubicBezTo>
                      <a:pt x="327" y="224"/>
                      <a:pt x="332" y="235"/>
                      <a:pt x="348" y="240"/>
                    </a:cubicBezTo>
                    <a:cubicBezTo>
                      <a:pt x="358" y="237"/>
                      <a:pt x="362" y="237"/>
                      <a:pt x="368" y="246"/>
                    </a:cubicBezTo>
                    <a:cubicBezTo>
                      <a:pt x="360" y="252"/>
                      <a:pt x="346" y="246"/>
                      <a:pt x="338" y="252"/>
                    </a:cubicBezTo>
                    <a:cubicBezTo>
                      <a:pt x="326" y="260"/>
                      <a:pt x="346" y="265"/>
                      <a:pt x="348" y="266"/>
                    </a:cubicBezTo>
                    <a:cubicBezTo>
                      <a:pt x="352" y="278"/>
                      <a:pt x="347" y="279"/>
                      <a:pt x="336" y="286"/>
                    </a:cubicBezTo>
                    <a:cubicBezTo>
                      <a:pt x="332" y="289"/>
                      <a:pt x="324" y="294"/>
                      <a:pt x="324" y="294"/>
                    </a:cubicBezTo>
                    <a:cubicBezTo>
                      <a:pt x="315" y="308"/>
                      <a:pt x="320" y="303"/>
                      <a:pt x="310" y="310"/>
                    </a:cubicBezTo>
                    <a:cubicBezTo>
                      <a:pt x="306" y="316"/>
                      <a:pt x="294" y="324"/>
                      <a:pt x="294" y="324"/>
                    </a:cubicBezTo>
                    <a:cubicBezTo>
                      <a:pt x="285" y="338"/>
                      <a:pt x="288" y="331"/>
                      <a:pt x="284" y="342"/>
                    </a:cubicBezTo>
                    <a:cubicBezTo>
                      <a:pt x="285" y="374"/>
                      <a:pt x="283" y="393"/>
                      <a:pt x="292" y="420"/>
                    </a:cubicBezTo>
                    <a:cubicBezTo>
                      <a:pt x="295" y="429"/>
                      <a:pt x="307" y="435"/>
                      <a:pt x="314" y="440"/>
                    </a:cubicBezTo>
                    <a:cubicBezTo>
                      <a:pt x="319" y="444"/>
                      <a:pt x="332" y="446"/>
                      <a:pt x="332" y="446"/>
                    </a:cubicBezTo>
                    <a:cubicBezTo>
                      <a:pt x="340" y="457"/>
                      <a:pt x="345" y="459"/>
                      <a:pt x="358" y="462"/>
                    </a:cubicBezTo>
                    <a:cubicBezTo>
                      <a:pt x="376" y="459"/>
                      <a:pt x="375" y="457"/>
                      <a:pt x="388" y="448"/>
                    </a:cubicBezTo>
                    <a:cubicBezTo>
                      <a:pt x="390" y="441"/>
                      <a:pt x="394" y="435"/>
                      <a:pt x="400" y="430"/>
                    </a:cubicBezTo>
                    <a:cubicBezTo>
                      <a:pt x="404" y="427"/>
                      <a:pt x="412" y="422"/>
                      <a:pt x="412" y="422"/>
                    </a:cubicBezTo>
                    <a:cubicBezTo>
                      <a:pt x="417" y="415"/>
                      <a:pt x="451" y="367"/>
                      <a:pt x="458" y="364"/>
                    </a:cubicBezTo>
                    <a:cubicBezTo>
                      <a:pt x="475" y="356"/>
                      <a:pt x="486" y="357"/>
                      <a:pt x="506" y="356"/>
                    </a:cubicBezTo>
                    <a:cubicBezTo>
                      <a:pt x="525" y="350"/>
                      <a:pt x="533" y="342"/>
                      <a:pt x="554" y="340"/>
                    </a:cubicBezTo>
                    <a:cubicBezTo>
                      <a:pt x="560" y="338"/>
                      <a:pt x="566" y="336"/>
                      <a:pt x="572" y="334"/>
                    </a:cubicBezTo>
                    <a:cubicBezTo>
                      <a:pt x="576" y="333"/>
                      <a:pt x="584" y="330"/>
                      <a:pt x="584" y="330"/>
                    </a:cubicBezTo>
                    <a:cubicBezTo>
                      <a:pt x="603" y="311"/>
                      <a:pt x="618" y="310"/>
                      <a:pt x="646" y="308"/>
                    </a:cubicBezTo>
                    <a:cubicBezTo>
                      <a:pt x="665" y="304"/>
                      <a:pt x="684" y="303"/>
                      <a:pt x="704" y="302"/>
                    </a:cubicBezTo>
                    <a:cubicBezTo>
                      <a:pt x="712" y="299"/>
                      <a:pt x="712" y="293"/>
                      <a:pt x="720" y="290"/>
                    </a:cubicBezTo>
                    <a:cubicBezTo>
                      <a:pt x="732" y="285"/>
                      <a:pt x="743" y="285"/>
                      <a:pt x="754" y="278"/>
                    </a:cubicBezTo>
                    <a:cubicBezTo>
                      <a:pt x="756" y="271"/>
                      <a:pt x="760" y="267"/>
                      <a:pt x="762" y="260"/>
                    </a:cubicBezTo>
                    <a:cubicBezTo>
                      <a:pt x="763" y="247"/>
                      <a:pt x="762" y="233"/>
                      <a:pt x="764" y="220"/>
                    </a:cubicBezTo>
                    <a:cubicBezTo>
                      <a:pt x="764" y="219"/>
                      <a:pt x="794" y="204"/>
                      <a:pt x="800" y="200"/>
                    </a:cubicBezTo>
                    <a:cubicBezTo>
                      <a:pt x="807" y="189"/>
                      <a:pt x="808" y="186"/>
                      <a:pt x="820" y="182"/>
                    </a:cubicBezTo>
                    <a:cubicBezTo>
                      <a:pt x="825" y="166"/>
                      <a:pt x="814" y="162"/>
                      <a:pt x="802" y="154"/>
                    </a:cubicBezTo>
                    <a:cubicBezTo>
                      <a:pt x="797" y="151"/>
                      <a:pt x="790" y="142"/>
                      <a:pt x="790" y="142"/>
                    </a:cubicBezTo>
                    <a:cubicBezTo>
                      <a:pt x="786" y="131"/>
                      <a:pt x="792" y="127"/>
                      <a:pt x="802" y="124"/>
                    </a:cubicBezTo>
                    <a:cubicBezTo>
                      <a:pt x="810" y="116"/>
                      <a:pt x="813" y="98"/>
                      <a:pt x="820" y="94"/>
                    </a:cubicBezTo>
                    <a:cubicBezTo>
                      <a:pt x="824" y="92"/>
                      <a:pt x="832" y="90"/>
                      <a:pt x="832" y="90"/>
                    </a:cubicBezTo>
                    <a:cubicBezTo>
                      <a:pt x="844" y="92"/>
                      <a:pt x="848" y="92"/>
                      <a:pt x="856" y="100"/>
                    </a:cubicBezTo>
                    <a:cubicBezTo>
                      <a:pt x="863" y="98"/>
                      <a:pt x="876" y="94"/>
                      <a:pt x="876" y="94"/>
                    </a:cubicBezTo>
                    <a:cubicBezTo>
                      <a:pt x="889" y="81"/>
                      <a:pt x="906" y="77"/>
                      <a:pt x="924" y="74"/>
                    </a:cubicBezTo>
                    <a:cubicBezTo>
                      <a:pt x="929" y="67"/>
                      <a:pt x="929" y="58"/>
                      <a:pt x="922" y="52"/>
                    </a:cubicBezTo>
                    <a:cubicBezTo>
                      <a:pt x="918" y="49"/>
                      <a:pt x="910" y="44"/>
                      <a:pt x="910" y="44"/>
                    </a:cubicBezTo>
                    <a:cubicBezTo>
                      <a:pt x="894" y="47"/>
                      <a:pt x="899" y="49"/>
                      <a:pt x="888" y="56"/>
                    </a:cubicBezTo>
                    <a:cubicBezTo>
                      <a:pt x="884" y="58"/>
                      <a:pt x="876" y="60"/>
                      <a:pt x="876" y="60"/>
                    </a:cubicBezTo>
                    <a:cubicBezTo>
                      <a:pt x="853" y="59"/>
                      <a:pt x="810" y="59"/>
                      <a:pt x="848" y="46"/>
                    </a:cubicBezTo>
                    <a:cubicBezTo>
                      <a:pt x="844" y="33"/>
                      <a:pt x="831" y="37"/>
                      <a:pt x="818" y="36"/>
                    </a:cubicBezTo>
                    <a:cubicBezTo>
                      <a:pt x="809" y="33"/>
                      <a:pt x="802" y="27"/>
                      <a:pt x="794" y="22"/>
                    </a:cubicBezTo>
                    <a:cubicBezTo>
                      <a:pt x="790" y="20"/>
                      <a:pt x="782" y="18"/>
                      <a:pt x="782" y="18"/>
                    </a:cubicBezTo>
                    <a:cubicBezTo>
                      <a:pt x="727" y="19"/>
                      <a:pt x="688" y="11"/>
                      <a:pt x="642" y="26"/>
                    </a:cubicBezTo>
                    <a:cubicBezTo>
                      <a:pt x="635" y="16"/>
                      <a:pt x="632" y="18"/>
                      <a:pt x="620" y="20"/>
                    </a:cubicBezTo>
                    <a:cubicBezTo>
                      <a:pt x="611" y="34"/>
                      <a:pt x="600" y="36"/>
                      <a:pt x="584" y="38"/>
                    </a:cubicBezTo>
                    <a:cubicBezTo>
                      <a:pt x="575" y="44"/>
                      <a:pt x="581" y="46"/>
                      <a:pt x="578" y="56"/>
                    </a:cubicBezTo>
                    <a:cubicBezTo>
                      <a:pt x="572" y="47"/>
                      <a:pt x="566" y="41"/>
                      <a:pt x="556" y="38"/>
                    </a:cubicBezTo>
                    <a:cubicBezTo>
                      <a:pt x="553" y="38"/>
                      <a:pt x="539" y="39"/>
                      <a:pt x="534" y="42"/>
                    </a:cubicBezTo>
                    <a:cubicBezTo>
                      <a:pt x="528" y="46"/>
                      <a:pt x="516" y="54"/>
                      <a:pt x="516" y="54"/>
                    </a:cubicBezTo>
                    <a:cubicBezTo>
                      <a:pt x="507" y="52"/>
                      <a:pt x="503" y="51"/>
                      <a:pt x="500" y="42"/>
                    </a:cubicBezTo>
                    <a:cubicBezTo>
                      <a:pt x="505" y="28"/>
                      <a:pt x="488" y="31"/>
                      <a:pt x="478" y="30"/>
                    </a:cubicBezTo>
                    <a:cubicBezTo>
                      <a:pt x="469" y="33"/>
                      <a:pt x="473" y="37"/>
                      <a:pt x="464" y="40"/>
                    </a:cubicBezTo>
                    <a:cubicBezTo>
                      <a:pt x="447" y="34"/>
                      <a:pt x="451" y="27"/>
                      <a:pt x="432" y="40"/>
                    </a:cubicBezTo>
                    <a:cubicBezTo>
                      <a:pt x="427" y="54"/>
                      <a:pt x="427" y="52"/>
                      <a:pt x="410" y="50"/>
                    </a:cubicBezTo>
                    <a:cubicBezTo>
                      <a:pt x="391" y="52"/>
                      <a:pt x="385" y="54"/>
                      <a:pt x="366" y="52"/>
                    </a:cubicBezTo>
                    <a:cubicBezTo>
                      <a:pt x="357" y="49"/>
                      <a:pt x="356" y="46"/>
                      <a:pt x="364" y="40"/>
                    </a:cubicBezTo>
                    <a:cubicBezTo>
                      <a:pt x="380" y="42"/>
                      <a:pt x="395" y="43"/>
                      <a:pt x="410" y="38"/>
                    </a:cubicBezTo>
                    <a:cubicBezTo>
                      <a:pt x="426" y="15"/>
                      <a:pt x="386" y="21"/>
                      <a:pt x="370" y="20"/>
                    </a:cubicBezTo>
                    <a:cubicBezTo>
                      <a:pt x="364" y="16"/>
                      <a:pt x="358" y="12"/>
                      <a:pt x="352" y="8"/>
                    </a:cubicBezTo>
                    <a:cubicBezTo>
                      <a:pt x="348" y="5"/>
                      <a:pt x="340" y="0"/>
                      <a:pt x="340" y="0"/>
                    </a:cubicBezTo>
                    <a:cubicBezTo>
                      <a:pt x="338" y="1"/>
                      <a:pt x="336" y="1"/>
                      <a:pt x="334" y="2"/>
                    </a:cubicBezTo>
                    <a:cubicBezTo>
                      <a:pt x="331" y="3"/>
                      <a:pt x="329" y="3"/>
                      <a:pt x="326" y="4"/>
                    </a:cubicBezTo>
                    <a:cubicBezTo>
                      <a:pt x="322" y="5"/>
                      <a:pt x="314" y="8"/>
                      <a:pt x="314" y="8"/>
                    </a:cubicBezTo>
                    <a:cubicBezTo>
                      <a:pt x="305" y="22"/>
                      <a:pt x="288" y="6"/>
                      <a:pt x="276" y="2"/>
                    </a:cubicBezTo>
                    <a:cubicBezTo>
                      <a:pt x="270" y="3"/>
                      <a:pt x="241" y="16"/>
                      <a:pt x="240" y="16"/>
                    </a:cubicBezTo>
                    <a:cubicBezTo>
                      <a:pt x="226" y="17"/>
                      <a:pt x="212" y="17"/>
                      <a:pt x="198" y="18"/>
                    </a:cubicBezTo>
                    <a:cubicBezTo>
                      <a:pt x="183" y="19"/>
                      <a:pt x="172" y="20"/>
                      <a:pt x="160" y="28"/>
                    </a:cubicBezTo>
                    <a:cubicBezTo>
                      <a:pt x="146" y="26"/>
                      <a:pt x="141" y="27"/>
                      <a:pt x="130" y="20"/>
                    </a:cubicBezTo>
                    <a:cubicBezTo>
                      <a:pt x="123" y="22"/>
                      <a:pt x="115" y="24"/>
                      <a:pt x="108" y="26"/>
                    </a:cubicBezTo>
                    <a:cubicBezTo>
                      <a:pt x="102" y="35"/>
                      <a:pt x="113" y="41"/>
                      <a:pt x="122" y="44"/>
                    </a:cubicBezTo>
                    <a:cubicBezTo>
                      <a:pt x="125" y="52"/>
                      <a:pt x="114" y="68"/>
                      <a:pt x="114" y="68"/>
                    </a:cubicBezTo>
                    <a:cubicBezTo>
                      <a:pt x="112" y="79"/>
                      <a:pt x="111" y="82"/>
                      <a:pt x="100" y="78"/>
                    </a:cubicBezTo>
                    <a:cubicBezTo>
                      <a:pt x="93" y="67"/>
                      <a:pt x="100" y="63"/>
                      <a:pt x="104" y="52"/>
                    </a:cubicBezTo>
                    <a:cubicBezTo>
                      <a:pt x="96" y="44"/>
                      <a:pt x="91" y="36"/>
                      <a:pt x="80" y="32"/>
                    </a:cubicBezTo>
                    <a:cubicBezTo>
                      <a:pt x="73" y="34"/>
                      <a:pt x="67" y="39"/>
                      <a:pt x="60" y="42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" name="Freeform 110"/>
              <p:cNvSpPr>
                <a:spLocks/>
              </p:cNvSpPr>
              <p:nvPr/>
            </p:nvSpPr>
            <p:spPr bwMode="auto">
              <a:xfrm>
                <a:off x="1379" y="183"/>
                <a:ext cx="40" cy="24"/>
              </a:xfrm>
              <a:custGeom>
                <a:avLst/>
                <a:gdLst>
                  <a:gd name="T0" fmla="*/ 26 w 52"/>
                  <a:gd name="T1" fmla="*/ 0 h 32"/>
                  <a:gd name="T2" fmla="*/ 6 w 52"/>
                  <a:gd name="T3" fmla="*/ 15 h 32"/>
                  <a:gd name="T4" fmla="*/ 18 w 52"/>
                  <a:gd name="T5" fmla="*/ 24 h 32"/>
                  <a:gd name="T6" fmla="*/ 32 w 52"/>
                  <a:gd name="T7" fmla="*/ 23 h 32"/>
                  <a:gd name="T8" fmla="*/ 26 w 52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32"/>
                  <a:gd name="T17" fmla="*/ 52 w 5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32">
                    <a:moveTo>
                      <a:pt x="34" y="0"/>
                    </a:moveTo>
                    <a:cubicBezTo>
                      <a:pt x="30" y="12"/>
                      <a:pt x="19" y="16"/>
                      <a:pt x="8" y="20"/>
                    </a:cubicBezTo>
                    <a:cubicBezTo>
                      <a:pt x="0" y="32"/>
                      <a:pt x="14" y="31"/>
                      <a:pt x="24" y="32"/>
                    </a:cubicBezTo>
                    <a:cubicBezTo>
                      <a:pt x="30" y="31"/>
                      <a:pt x="36" y="32"/>
                      <a:pt x="42" y="30"/>
                    </a:cubicBezTo>
                    <a:cubicBezTo>
                      <a:pt x="52" y="26"/>
                      <a:pt x="34" y="3"/>
                      <a:pt x="34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Freeform 111"/>
              <p:cNvSpPr>
                <a:spLocks/>
              </p:cNvSpPr>
              <p:nvPr/>
            </p:nvSpPr>
            <p:spPr bwMode="auto">
              <a:xfrm>
                <a:off x="1669" y="249"/>
                <a:ext cx="131" cy="54"/>
              </a:xfrm>
              <a:custGeom>
                <a:avLst/>
                <a:gdLst>
                  <a:gd name="T0" fmla="*/ 78 w 172"/>
                  <a:gd name="T1" fmla="*/ 6 h 72"/>
                  <a:gd name="T2" fmla="*/ 50 w 172"/>
                  <a:gd name="T3" fmla="*/ 3 h 72"/>
                  <a:gd name="T4" fmla="*/ 41 w 172"/>
                  <a:gd name="T5" fmla="*/ 0 h 72"/>
                  <a:gd name="T6" fmla="*/ 0 w 172"/>
                  <a:gd name="T7" fmla="*/ 21 h 72"/>
                  <a:gd name="T8" fmla="*/ 21 w 172"/>
                  <a:gd name="T9" fmla="*/ 30 h 72"/>
                  <a:gd name="T10" fmla="*/ 32 w 172"/>
                  <a:gd name="T11" fmla="*/ 45 h 72"/>
                  <a:gd name="T12" fmla="*/ 50 w 172"/>
                  <a:gd name="T13" fmla="*/ 51 h 72"/>
                  <a:gd name="T14" fmla="*/ 59 w 172"/>
                  <a:gd name="T15" fmla="*/ 54 h 72"/>
                  <a:gd name="T16" fmla="*/ 99 w 172"/>
                  <a:gd name="T17" fmla="*/ 45 h 72"/>
                  <a:gd name="T18" fmla="*/ 131 w 172"/>
                  <a:gd name="T19" fmla="*/ 33 h 72"/>
                  <a:gd name="T20" fmla="*/ 113 w 172"/>
                  <a:gd name="T21" fmla="*/ 14 h 72"/>
                  <a:gd name="T22" fmla="*/ 104 w 172"/>
                  <a:gd name="T23" fmla="*/ 3 h 72"/>
                  <a:gd name="T24" fmla="*/ 78 w 172"/>
                  <a:gd name="T25" fmla="*/ 6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2"/>
                  <a:gd name="T40" fmla="*/ 0 h 72"/>
                  <a:gd name="T41" fmla="*/ 172 w 172"/>
                  <a:gd name="T42" fmla="*/ 72 h 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2" h="72">
                    <a:moveTo>
                      <a:pt x="102" y="8"/>
                    </a:moveTo>
                    <a:cubicBezTo>
                      <a:pt x="89" y="12"/>
                      <a:pt x="78" y="8"/>
                      <a:pt x="66" y="4"/>
                    </a:cubicBezTo>
                    <a:cubicBezTo>
                      <a:pt x="62" y="3"/>
                      <a:pt x="54" y="0"/>
                      <a:pt x="54" y="0"/>
                    </a:cubicBezTo>
                    <a:cubicBezTo>
                      <a:pt x="38" y="5"/>
                      <a:pt x="12" y="16"/>
                      <a:pt x="0" y="28"/>
                    </a:cubicBezTo>
                    <a:cubicBezTo>
                      <a:pt x="4" y="39"/>
                      <a:pt x="18" y="39"/>
                      <a:pt x="28" y="40"/>
                    </a:cubicBezTo>
                    <a:cubicBezTo>
                      <a:pt x="39" y="44"/>
                      <a:pt x="41" y="60"/>
                      <a:pt x="42" y="60"/>
                    </a:cubicBezTo>
                    <a:cubicBezTo>
                      <a:pt x="50" y="63"/>
                      <a:pt x="58" y="65"/>
                      <a:pt x="66" y="68"/>
                    </a:cubicBezTo>
                    <a:cubicBezTo>
                      <a:pt x="70" y="69"/>
                      <a:pt x="78" y="72"/>
                      <a:pt x="78" y="72"/>
                    </a:cubicBezTo>
                    <a:cubicBezTo>
                      <a:pt x="92" y="71"/>
                      <a:pt x="117" y="69"/>
                      <a:pt x="130" y="60"/>
                    </a:cubicBezTo>
                    <a:cubicBezTo>
                      <a:pt x="148" y="48"/>
                      <a:pt x="150" y="46"/>
                      <a:pt x="172" y="44"/>
                    </a:cubicBezTo>
                    <a:cubicBezTo>
                      <a:pt x="169" y="29"/>
                      <a:pt x="162" y="23"/>
                      <a:pt x="148" y="18"/>
                    </a:cubicBezTo>
                    <a:cubicBezTo>
                      <a:pt x="145" y="10"/>
                      <a:pt x="144" y="7"/>
                      <a:pt x="136" y="4"/>
                    </a:cubicBezTo>
                    <a:cubicBezTo>
                      <a:pt x="134" y="4"/>
                      <a:pt x="105" y="11"/>
                      <a:pt x="102" y="8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" name="Freeform 112"/>
              <p:cNvSpPr>
                <a:spLocks/>
              </p:cNvSpPr>
              <p:nvPr/>
            </p:nvSpPr>
            <p:spPr bwMode="auto">
              <a:xfrm>
                <a:off x="1772" y="87"/>
                <a:ext cx="40" cy="24"/>
              </a:xfrm>
              <a:custGeom>
                <a:avLst/>
                <a:gdLst>
                  <a:gd name="T0" fmla="*/ 26 w 52"/>
                  <a:gd name="T1" fmla="*/ 0 h 32"/>
                  <a:gd name="T2" fmla="*/ 6 w 52"/>
                  <a:gd name="T3" fmla="*/ 15 h 32"/>
                  <a:gd name="T4" fmla="*/ 18 w 52"/>
                  <a:gd name="T5" fmla="*/ 24 h 32"/>
                  <a:gd name="T6" fmla="*/ 32 w 52"/>
                  <a:gd name="T7" fmla="*/ 23 h 32"/>
                  <a:gd name="T8" fmla="*/ 26 w 52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32"/>
                  <a:gd name="T17" fmla="*/ 52 w 5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32">
                    <a:moveTo>
                      <a:pt x="34" y="0"/>
                    </a:moveTo>
                    <a:cubicBezTo>
                      <a:pt x="30" y="12"/>
                      <a:pt x="19" y="16"/>
                      <a:pt x="8" y="20"/>
                    </a:cubicBezTo>
                    <a:cubicBezTo>
                      <a:pt x="0" y="32"/>
                      <a:pt x="14" y="31"/>
                      <a:pt x="24" y="32"/>
                    </a:cubicBezTo>
                    <a:cubicBezTo>
                      <a:pt x="30" y="31"/>
                      <a:pt x="36" y="32"/>
                      <a:pt x="42" y="30"/>
                    </a:cubicBezTo>
                    <a:cubicBezTo>
                      <a:pt x="52" y="26"/>
                      <a:pt x="34" y="3"/>
                      <a:pt x="34" y="0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Freeform 113"/>
              <p:cNvSpPr>
                <a:spLocks/>
              </p:cNvSpPr>
              <p:nvPr/>
            </p:nvSpPr>
            <p:spPr bwMode="auto">
              <a:xfrm>
                <a:off x="1857" y="307"/>
                <a:ext cx="11" cy="15"/>
              </a:xfrm>
              <a:custGeom>
                <a:avLst/>
                <a:gdLst>
                  <a:gd name="T0" fmla="*/ 8 w 13"/>
                  <a:gd name="T1" fmla="*/ 4 h 20"/>
                  <a:gd name="T2" fmla="*/ 1 w 13"/>
                  <a:gd name="T3" fmla="*/ 8 h 20"/>
                  <a:gd name="T4" fmla="*/ 8 w 13"/>
                  <a:gd name="T5" fmla="*/ 15 h 20"/>
                  <a:gd name="T6" fmla="*/ 8 w 13"/>
                  <a:gd name="T7" fmla="*/ 4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5F5F5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15" name="Text Box 119"/>
          <p:cNvSpPr txBox="1">
            <a:spLocks noChangeArrowheads="1"/>
          </p:cNvSpPr>
          <p:nvPr/>
        </p:nvSpPr>
        <p:spPr bwMode="auto">
          <a:xfrm>
            <a:off x="3168352" y="1963316"/>
            <a:ext cx="914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1600" b="1">
                <a:solidFill>
                  <a:srgbClr val="990000"/>
                </a:solidFill>
                <a:ea typeface="宋体" pitchFamily="2" charset="-122"/>
              </a:rPr>
              <a:t>亚洲</a:t>
            </a:r>
          </a:p>
        </p:txBody>
      </p:sp>
      <p:sp>
        <p:nvSpPr>
          <p:cNvPr id="116" name="Text Box 120"/>
          <p:cNvSpPr txBox="1">
            <a:spLocks noChangeArrowheads="1"/>
          </p:cNvSpPr>
          <p:nvPr/>
        </p:nvSpPr>
        <p:spPr bwMode="auto">
          <a:xfrm>
            <a:off x="1720552" y="1734716"/>
            <a:ext cx="914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1600" b="1">
                <a:ea typeface="宋体" pitchFamily="2" charset="-122"/>
              </a:rPr>
              <a:t>欧洲</a:t>
            </a:r>
          </a:p>
        </p:txBody>
      </p:sp>
      <p:sp>
        <p:nvSpPr>
          <p:cNvPr id="117" name="Text Box 121"/>
          <p:cNvSpPr txBox="1">
            <a:spLocks noChangeArrowheads="1"/>
          </p:cNvSpPr>
          <p:nvPr/>
        </p:nvSpPr>
        <p:spPr bwMode="auto">
          <a:xfrm>
            <a:off x="1796752" y="2725316"/>
            <a:ext cx="914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1600" b="1">
                <a:ea typeface="宋体" pitchFamily="2" charset="-122"/>
              </a:rPr>
              <a:t>非洲</a:t>
            </a:r>
          </a:p>
        </p:txBody>
      </p:sp>
      <p:sp>
        <p:nvSpPr>
          <p:cNvPr id="118" name="Text Box 122"/>
          <p:cNvSpPr txBox="1">
            <a:spLocks noChangeArrowheads="1"/>
          </p:cNvSpPr>
          <p:nvPr/>
        </p:nvSpPr>
        <p:spPr bwMode="auto">
          <a:xfrm>
            <a:off x="5378152" y="1887116"/>
            <a:ext cx="914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1600" b="1">
                <a:ea typeface="宋体" pitchFamily="2" charset="-122"/>
              </a:rPr>
              <a:t>北美洲</a:t>
            </a:r>
          </a:p>
        </p:txBody>
      </p:sp>
      <p:sp>
        <p:nvSpPr>
          <p:cNvPr id="119" name="Text Box 123"/>
          <p:cNvSpPr txBox="1">
            <a:spLocks noChangeArrowheads="1"/>
          </p:cNvSpPr>
          <p:nvPr/>
        </p:nvSpPr>
        <p:spPr bwMode="auto">
          <a:xfrm>
            <a:off x="5987752" y="3182516"/>
            <a:ext cx="914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1600" b="1">
                <a:ea typeface="宋体" pitchFamily="2" charset="-122"/>
              </a:rPr>
              <a:t>南美洲</a:t>
            </a:r>
          </a:p>
        </p:txBody>
      </p:sp>
      <p:sp>
        <p:nvSpPr>
          <p:cNvPr id="120" name="Text Box 124"/>
          <p:cNvSpPr txBox="1">
            <a:spLocks noChangeArrowheads="1"/>
          </p:cNvSpPr>
          <p:nvPr/>
        </p:nvSpPr>
        <p:spPr bwMode="auto">
          <a:xfrm>
            <a:off x="4158952" y="3868316"/>
            <a:ext cx="914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1600" b="1">
                <a:ea typeface="宋体" pitchFamily="2" charset="-122"/>
              </a:rPr>
              <a:t>大洋洲</a:t>
            </a:r>
          </a:p>
        </p:txBody>
      </p:sp>
      <p:pic>
        <p:nvPicPr>
          <p:cNvPr id="121" name="图片 1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504" y="4155926"/>
            <a:ext cx="2058496" cy="985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452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5" grpId="0" autoUpdateAnimBg="0"/>
      <p:bldP spid="116" grpId="0" autoUpdateAnimBg="0"/>
      <p:bldP spid="117" grpId="0" autoUpdateAnimBg="0"/>
      <p:bldP spid="118" grpId="0" autoUpdateAnimBg="0"/>
      <p:bldP spid="119" grpId="0" autoUpdateAnimBg="0"/>
      <p:bldP spid="120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3" y="-9525"/>
            <a:ext cx="2058820" cy="1429147"/>
          </a:xfrm>
          <a:prstGeom prst="rect">
            <a:avLst/>
          </a:prstGeom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115616" y="406995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单击此处添加标题</a:t>
            </a: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1115616" y="1833954"/>
            <a:ext cx="4056743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200" dirty="0">
                <a:ea typeface="宋体" pitchFamily="2" charset="-122"/>
              </a:rPr>
              <a:t>① 单击此处添加文字内容    </a:t>
            </a:r>
            <a:endParaRPr lang="en-US" altLang="zh-CN" sz="2200" dirty="0">
              <a:ea typeface="宋体" pitchFamily="2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200" dirty="0">
              <a:ea typeface="宋体" pitchFamily="2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200" dirty="0">
              <a:ea typeface="宋体" pitchFamily="2" charset="-122"/>
            </a:endParaRPr>
          </a:p>
        </p:txBody>
      </p:sp>
      <p:sp>
        <p:nvSpPr>
          <p:cNvPr id="5" name="Line 22"/>
          <p:cNvSpPr>
            <a:spLocks noChangeShapeType="1"/>
          </p:cNvSpPr>
          <p:nvPr/>
        </p:nvSpPr>
        <p:spPr bwMode="auto">
          <a:xfrm rot="16200000" flipH="1">
            <a:off x="3078063" y="508099"/>
            <a:ext cx="6350" cy="3557588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1124873" y="2499742"/>
            <a:ext cx="4056743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200" dirty="0">
                <a:ea typeface="宋体" pitchFamily="2" charset="-122"/>
              </a:rPr>
              <a:t>② 单击此处添加文字内容    </a:t>
            </a:r>
            <a:endParaRPr lang="en-US" altLang="zh-CN" sz="2200" dirty="0">
              <a:ea typeface="宋体" pitchFamily="2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200" dirty="0">
              <a:ea typeface="宋体" pitchFamily="2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200" dirty="0">
              <a:ea typeface="宋体" pitchFamily="2" charset="-122"/>
            </a:endParaRPr>
          </a:p>
        </p:txBody>
      </p:sp>
      <p:sp>
        <p:nvSpPr>
          <p:cNvPr id="7" name="Line 22"/>
          <p:cNvSpPr>
            <a:spLocks noChangeShapeType="1"/>
          </p:cNvSpPr>
          <p:nvPr/>
        </p:nvSpPr>
        <p:spPr bwMode="auto">
          <a:xfrm rot="16200000" flipH="1">
            <a:off x="3087320" y="1173887"/>
            <a:ext cx="6350" cy="3557588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1121450" y="3223017"/>
            <a:ext cx="4056743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200" dirty="0">
                <a:ea typeface="宋体" pitchFamily="2" charset="-122"/>
              </a:rPr>
              <a:t>③ 单击此处添加文字内容    </a:t>
            </a:r>
            <a:endParaRPr lang="en-US" altLang="zh-CN" sz="2200" dirty="0">
              <a:ea typeface="宋体" pitchFamily="2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200" dirty="0">
              <a:ea typeface="宋体" pitchFamily="2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200" dirty="0">
              <a:ea typeface="宋体" pitchFamily="2" charset="-122"/>
            </a:endParaRPr>
          </a:p>
        </p:txBody>
      </p:sp>
      <p:sp>
        <p:nvSpPr>
          <p:cNvPr id="9" name="Line 22"/>
          <p:cNvSpPr>
            <a:spLocks noChangeShapeType="1"/>
          </p:cNvSpPr>
          <p:nvPr/>
        </p:nvSpPr>
        <p:spPr bwMode="auto">
          <a:xfrm rot="16200000" flipH="1">
            <a:off x="3083897" y="1897162"/>
            <a:ext cx="6350" cy="3557588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" name="Picture 2" descr="E:\水墨图表素材\5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2887" y="-34755"/>
            <a:ext cx="3883609" cy="5550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504" y="4155926"/>
            <a:ext cx="2058496" cy="985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975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/>
      <p:bldP spid="7" grpId="0" animBg="1"/>
      <p:bldP spid="8" grpId="0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3" y="-9525"/>
            <a:ext cx="2058820" cy="1429147"/>
          </a:xfrm>
          <a:prstGeom prst="rect">
            <a:avLst/>
          </a:prstGeom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115616" y="406995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单击此处添加标题</a:t>
            </a:r>
          </a:p>
        </p:txBody>
      </p:sp>
      <p:pic>
        <p:nvPicPr>
          <p:cNvPr id="4" name="Picture 4" descr="E:\水墨图表素材\24252 (13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736" y="1968144"/>
            <a:ext cx="2781160" cy="2691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E:\水墨图表素材\24252 (13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695" y="2270888"/>
            <a:ext cx="2131113" cy="2062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E:\水墨图表素材\24252 (13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818" y="2593491"/>
            <a:ext cx="1466410" cy="1419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E:\水墨图表素材\07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592" y="2904022"/>
            <a:ext cx="966861" cy="921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7"/>
          <p:cNvSpPr>
            <a:spLocks/>
          </p:cNvSpPr>
          <p:nvPr/>
        </p:nvSpPr>
        <p:spPr bwMode="auto">
          <a:xfrm>
            <a:off x="5641957" y="3368835"/>
            <a:ext cx="3644951" cy="556216"/>
          </a:xfrm>
          <a:prstGeom prst="accentCallout2">
            <a:avLst>
              <a:gd name="adj1" fmla="val 18750"/>
              <a:gd name="adj2" fmla="val -2421"/>
              <a:gd name="adj3" fmla="val 18750"/>
              <a:gd name="adj4" fmla="val -12097"/>
              <a:gd name="adj5" fmla="val 99661"/>
              <a:gd name="adj6" fmla="val -76690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</p:spPr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zh-CN" altLang="en-US" sz="1400" dirty="0"/>
              <a:t>这里输入文本这里输入文本</a:t>
            </a:r>
            <a:endParaRPr lang="en-US" altLang="zh-CN" sz="1400" dirty="0"/>
          </a:p>
          <a:p>
            <a:pPr>
              <a:spcBef>
                <a:spcPct val="50000"/>
              </a:spcBef>
              <a:defRPr/>
            </a:pPr>
            <a:r>
              <a:rPr lang="zh-CN" altLang="en-US" sz="1400" dirty="0"/>
              <a:t>这里输入文本这里输入文本</a:t>
            </a:r>
            <a:endParaRPr lang="en-US" altLang="zh-CN" sz="1400" dirty="0"/>
          </a:p>
        </p:txBody>
      </p:sp>
      <p:sp>
        <p:nvSpPr>
          <p:cNvPr id="9" name="AutoShape 8"/>
          <p:cNvSpPr>
            <a:spLocks/>
          </p:cNvSpPr>
          <p:nvPr/>
        </p:nvSpPr>
        <p:spPr bwMode="gray">
          <a:xfrm>
            <a:off x="5291425" y="2531613"/>
            <a:ext cx="3563435" cy="556216"/>
          </a:xfrm>
          <a:prstGeom prst="accentCallout2">
            <a:avLst>
              <a:gd name="adj1" fmla="val 18750"/>
              <a:gd name="adj2" fmla="val -2241"/>
              <a:gd name="adj3" fmla="val 18750"/>
              <a:gd name="adj4" fmla="val -13444"/>
              <a:gd name="adj5" fmla="val 169210"/>
              <a:gd name="adj6" fmla="val -71559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</p:spPr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zh-CN" altLang="en-US" sz="1400" dirty="0"/>
              <a:t>这里输入文本这里输入文本</a:t>
            </a:r>
            <a:endParaRPr lang="en-US" altLang="zh-CN" sz="1400" dirty="0"/>
          </a:p>
          <a:p>
            <a:pPr>
              <a:spcBef>
                <a:spcPct val="50000"/>
              </a:spcBef>
              <a:defRPr/>
            </a:pPr>
            <a:r>
              <a:rPr lang="zh-CN" altLang="en-US" sz="1400" dirty="0"/>
              <a:t>这里输入文本这里输入文本</a:t>
            </a:r>
            <a:endParaRPr lang="en-US" altLang="zh-CN" sz="1400" dirty="0"/>
          </a:p>
        </p:txBody>
      </p:sp>
      <p:sp>
        <p:nvSpPr>
          <p:cNvPr id="10" name="AutoShape 9"/>
          <p:cNvSpPr>
            <a:spLocks/>
          </p:cNvSpPr>
          <p:nvPr/>
        </p:nvSpPr>
        <p:spPr bwMode="gray">
          <a:xfrm>
            <a:off x="4811978" y="1771162"/>
            <a:ext cx="3538826" cy="556216"/>
          </a:xfrm>
          <a:prstGeom prst="accentCallout2">
            <a:avLst>
              <a:gd name="adj1" fmla="val 18750"/>
              <a:gd name="adj2" fmla="val -2250"/>
              <a:gd name="adj3" fmla="val 18750"/>
              <a:gd name="adj4" fmla="val -14759"/>
              <a:gd name="adj5" fmla="val 271418"/>
              <a:gd name="adj6" fmla="val -66615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</p:spPr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zh-CN" altLang="en-US" sz="1400" dirty="0"/>
              <a:t>这里输入文本这里输入文本</a:t>
            </a:r>
            <a:endParaRPr lang="en-US" altLang="zh-CN" sz="1400" dirty="0"/>
          </a:p>
          <a:p>
            <a:pPr>
              <a:spcBef>
                <a:spcPct val="50000"/>
              </a:spcBef>
              <a:defRPr/>
            </a:pPr>
            <a:r>
              <a:rPr lang="zh-CN" altLang="en-US" sz="1400" dirty="0"/>
              <a:t>这里输入文本这里输入文本</a:t>
            </a:r>
            <a:endParaRPr lang="en-US" altLang="zh-CN" sz="1400" dirty="0"/>
          </a:p>
        </p:txBody>
      </p:sp>
      <p:sp>
        <p:nvSpPr>
          <p:cNvPr id="11" name="AutoShape 10"/>
          <p:cNvSpPr>
            <a:spLocks/>
          </p:cNvSpPr>
          <p:nvPr/>
        </p:nvSpPr>
        <p:spPr bwMode="auto">
          <a:xfrm>
            <a:off x="4170301" y="1025194"/>
            <a:ext cx="4036487" cy="556216"/>
          </a:xfrm>
          <a:prstGeom prst="accentCallout2">
            <a:avLst>
              <a:gd name="adj1" fmla="val 18750"/>
              <a:gd name="adj2" fmla="val -2259"/>
              <a:gd name="adj3" fmla="val 18750"/>
              <a:gd name="adj4" fmla="val -14884"/>
              <a:gd name="adj5" fmla="val 228516"/>
              <a:gd name="adj6" fmla="val -43450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</p:spPr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zh-CN" altLang="en-US" sz="1400" dirty="0"/>
              <a:t>这里输入文本这里输入文本</a:t>
            </a:r>
            <a:endParaRPr lang="en-US" altLang="zh-CN" sz="1400" dirty="0"/>
          </a:p>
          <a:p>
            <a:pPr>
              <a:spcBef>
                <a:spcPct val="50000"/>
              </a:spcBef>
              <a:defRPr/>
            </a:pPr>
            <a:r>
              <a:rPr lang="zh-CN" altLang="en-US" sz="1400" dirty="0"/>
              <a:t>这里输入文本这里输入文本</a:t>
            </a:r>
            <a:endParaRPr lang="en-US" altLang="zh-CN" sz="1400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504" y="4155926"/>
            <a:ext cx="2058496" cy="985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300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自定义 4">
      <a:dk1>
        <a:sysClr val="windowText" lastClr="000000"/>
      </a:dk1>
      <a:lt1>
        <a:sysClr val="window" lastClr="FFFFFF"/>
      </a:lt1>
      <a:dk2>
        <a:srgbClr val="EA8B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861</Words>
  <Application>Microsoft Office PowerPoint</Application>
  <PresentationFormat>全屏显示(16:9)</PresentationFormat>
  <Paragraphs>236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굴림</vt:lpstr>
      <vt:lpstr>方正吕建德字体</vt:lpstr>
      <vt:lpstr>宋体</vt:lpstr>
      <vt:lpstr>微软雅黑</vt:lpstr>
      <vt:lpstr>Arial</vt:lpstr>
      <vt:lpstr>Arial Black</vt:lpstr>
      <vt:lpstr>Calibri</vt:lpstr>
      <vt:lpstr>Verdana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大侠素材铺</Company>
  <LinksUpToDate>false</LinksUpToDate>
  <SharedDoc>false</SharedDoc>
  <HyperlinkBase>https://dxpu.taobao.com/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大侠素材铺</dc:title>
  <dc:creator>大侠素材铺</dc:creator>
  <dc:description>大侠素材铺_x000d_
淘宝店：https://dxpu.taobao.com/</dc:description>
  <cp:lastModifiedBy>Administrator</cp:lastModifiedBy>
  <cp:revision>58</cp:revision>
  <dcterms:created xsi:type="dcterms:W3CDTF">2014-05-16T12:33:05Z</dcterms:created>
  <dcterms:modified xsi:type="dcterms:W3CDTF">2018-04-07T02:27:16Z</dcterms:modified>
</cp:coreProperties>
</file>