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</p:sldMasterIdLst>
  <p:notesMasterIdLst>
    <p:notesMasterId r:id="rId28"/>
  </p:notesMasterIdLst>
  <p:sldIdLst>
    <p:sldId id="283" r:id="rId3"/>
    <p:sldId id="284" r:id="rId4"/>
    <p:sldId id="285" r:id="rId5"/>
    <p:sldId id="286" r:id="rId6"/>
    <p:sldId id="260" r:id="rId7"/>
    <p:sldId id="261" r:id="rId8"/>
    <p:sldId id="287" r:id="rId9"/>
    <p:sldId id="291" r:id="rId10"/>
    <p:sldId id="264" r:id="rId11"/>
    <p:sldId id="265" r:id="rId12"/>
    <p:sldId id="288" r:id="rId13"/>
    <p:sldId id="267" r:id="rId14"/>
    <p:sldId id="268" r:id="rId15"/>
    <p:sldId id="269" r:id="rId16"/>
    <p:sldId id="289" r:id="rId17"/>
    <p:sldId id="271" r:id="rId18"/>
    <p:sldId id="272" r:id="rId19"/>
    <p:sldId id="273" r:id="rId20"/>
    <p:sldId id="292" r:id="rId21"/>
    <p:sldId id="290" r:id="rId22"/>
    <p:sldId id="293" r:id="rId23"/>
    <p:sldId id="294" r:id="rId24"/>
    <p:sldId id="278" r:id="rId25"/>
    <p:sldId id="295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71"/>
    <p:restoredTop sz="93645"/>
  </p:normalViewPr>
  <p:slideViewPr>
    <p:cSldViewPr snapToGrid="0" snapToObjects="1">
      <p:cViewPr varScale="1">
        <p:scale>
          <a:sx n="81" d="100"/>
          <a:sy n="81" d="100"/>
        </p:scale>
        <p:origin x="85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pPr/>
              <a:t>2019/3/31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9896190">
            <a:off x="-846980" y="4391937"/>
            <a:ext cx="3716222" cy="371622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1038840" y="3145644"/>
            <a:ext cx="1172399" cy="11723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 rot="18900000">
            <a:off x="2964992" y="4498454"/>
            <a:ext cx="562742" cy="5627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9462407">
            <a:off x="858415" y="3412397"/>
            <a:ext cx="305434" cy="30543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220555">
            <a:off x="9068972" y="-665078"/>
            <a:ext cx="2602001" cy="260200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263186">
            <a:off x="10805818" y="58017"/>
            <a:ext cx="2082844" cy="208284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0229117">
            <a:off x="7312023" y="556810"/>
            <a:ext cx="562742" cy="56274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20229117">
            <a:off x="10862351" y="2812891"/>
            <a:ext cx="472953" cy="47295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3026992" y="5398176"/>
            <a:ext cx="219002" cy="21900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448653" y="1496680"/>
            <a:ext cx="7294694" cy="73980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2448653" y="2236489"/>
            <a:ext cx="7294694" cy="1434423"/>
          </a:xfrm>
          <a:prstGeom prst="rect">
            <a:avLst/>
          </a:prstGeom>
          <a:solidFill>
            <a:schemeClr val="accent4"/>
          </a:solidFill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6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2448653" y="3666358"/>
            <a:ext cx="7294694" cy="589613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2448653" y="4255971"/>
            <a:ext cx="729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pPr marL="285750" lvl="0" indent="-285750" algn="ctr">
              <a:lnSpc>
                <a:spcPct val="150000"/>
              </a:lnSpc>
              <a:buFont typeface="Wingdings" charset="2"/>
              <a:buChar char="n"/>
            </a:pP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4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6238231" flipH="1">
            <a:off x="9407392" y="4234793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19041346" flipH="1">
            <a:off x="10088253" y="6106343"/>
            <a:ext cx="188104" cy="18810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998715" flipH="1">
            <a:off x="10506343" y="5622066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19250941" flipH="1">
            <a:off x="10179321" y="5688691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628487" flipH="1">
            <a:off x="11165499" y="65923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703810" flipH="1">
            <a:off x="11537857" y="2659624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985914" flipH="1">
            <a:off x="11073314" y="54149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3014278" flipH="1">
            <a:off x="10200525" y="3586333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4169379" flipH="1">
            <a:off x="8954405" y="546220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849597" flipH="1">
            <a:off x="10415339" y="6386801"/>
            <a:ext cx="669019" cy="6690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703810" flipH="1">
            <a:off x="10051625" y="3232154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5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89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7" y="3254276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8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1" y="2733673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0" y="19695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5" y="1195050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5" y="7921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2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0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4" y="2051889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19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94188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94188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8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94188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41970" y="2172089"/>
            <a:ext cx="3453384" cy="171411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941970" y="3886200"/>
            <a:ext cx="3453384" cy="665018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726241" y="1377380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726241" y="1714502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726241" y="2795738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6726241" y="3132860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726241" y="4214096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6726241" y="4551218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41970" y="2172089"/>
            <a:ext cx="3453384" cy="171411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941970" y="3886200"/>
            <a:ext cx="3453384" cy="665018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726241" y="1377380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726241" y="1714502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726241" y="2497928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6726241" y="2835050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726241" y="3618477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6726241" y="3955599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20"/>
          </p:nvPr>
        </p:nvSpPr>
        <p:spPr>
          <a:xfrm>
            <a:off x="6726241" y="4737564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21"/>
          </p:nvPr>
        </p:nvSpPr>
        <p:spPr>
          <a:xfrm>
            <a:off x="6726241" y="5074686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五项目录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41970" y="2172089"/>
            <a:ext cx="3453384" cy="171411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941970" y="3886200"/>
            <a:ext cx="3453384" cy="665018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726241" y="1377380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726241" y="1714502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726241" y="2183063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6726241" y="2520185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726241" y="3057243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6726241" y="3394365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8"/>
          </p:nvPr>
        </p:nvSpPr>
        <p:spPr>
          <a:xfrm>
            <a:off x="6726241" y="3991258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9"/>
          </p:nvPr>
        </p:nvSpPr>
        <p:spPr>
          <a:xfrm>
            <a:off x="6726241" y="4328380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20"/>
          </p:nvPr>
        </p:nvSpPr>
        <p:spPr>
          <a:xfrm>
            <a:off x="6726241" y="4796941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21"/>
          </p:nvPr>
        </p:nvSpPr>
        <p:spPr>
          <a:xfrm>
            <a:off x="6726241" y="5134063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41970" y="2172089"/>
            <a:ext cx="3453384" cy="171411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941970" y="3886200"/>
            <a:ext cx="3453384" cy="665018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726241" y="997370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726241" y="1334492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726241" y="1803053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6726241" y="2140175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726241" y="2677233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6726241" y="3014355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8"/>
          </p:nvPr>
        </p:nvSpPr>
        <p:spPr>
          <a:xfrm>
            <a:off x="6726241" y="3611248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9"/>
          </p:nvPr>
        </p:nvSpPr>
        <p:spPr>
          <a:xfrm>
            <a:off x="6726241" y="3948370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20"/>
          </p:nvPr>
        </p:nvSpPr>
        <p:spPr>
          <a:xfrm>
            <a:off x="6726241" y="4416931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21"/>
          </p:nvPr>
        </p:nvSpPr>
        <p:spPr>
          <a:xfrm>
            <a:off x="6726241" y="4754053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22"/>
          </p:nvPr>
        </p:nvSpPr>
        <p:spPr>
          <a:xfrm>
            <a:off x="6726241" y="5350946"/>
            <a:ext cx="3778967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23"/>
          </p:nvPr>
        </p:nvSpPr>
        <p:spPr>
          <a:xfrm>
            <a:off x="6726241" y="5688068"/>
            <a:ext cx="3778967" cy="25977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2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9822520">
            <a:off x="3099071" y="4109867"/>
            <a:ext cx="716990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8585722">
            <a:off x="2900872" y="1691059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4450317">
            <a:off x="2505540" y="3164955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 rot="892948">
            <a:off x="1669486" y="283793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4240722">
            <a:off x="2955271" y="3408914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3863176">
            <a:off x="2173226" y="2423623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187853">
            <a:off x="1161290" y="175907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905749">
            <a:off x="2244535" y="1321826"/>
            <a:ext cx="962806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9322284">
            <a:off x="2044076" y="170116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42066">
            <a:off x="1017200" y="3789355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117985">
            <a:off x="3894745" y="1815825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 userDrawn="1"/>
        </p:nvSpPr>
        <p:spPr>
          <a:xfrm rot="905749">
            <a:off x="2447007" y="4636477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 userDrawn="1"/>
        </p:nvSpPr>
        <p:spPr>
          <a:xfrm rot="19322284">
            <a:off x="4995333" y="5259205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 userDrawn="1"/>
        </p:nvSpPr>
        <p:spPr>
          <a:xfrm rot="19736611">
            <a:off x="3735113" y="4395457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898200" y="2283751"/>
            <a:ext cx="1866282" cy="2934263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4000" b="1">
                <a:solidFill>
                  <a:schemeClr val="bg1"/>
                </a:solidFill>
                <a:latin typeface="+mn-lt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0</a:t>
            </a:r>
            <a:endParaRPr kumimoji="1" lang="zh-CN" altLang="en-US" dirty="0"/>
          </a:p>
        </p:txBody>
      </p:sp>
      <p:sp>
        <p:nvSpPr>
          <p:cNvPr id="1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4898201" y="1925216"/>
            <a:ext cx="1866282" cy="3371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n-lt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1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242528" y="2817380"/>
            <a:ext cx="3778967" cy="1940875"/>
          </a:xfrm>
          <a:prstGeom prst="rect">
            <a:avLst/>
          </a:prstGeom>
          <a:ln w="12700" cmpd="sng">
            <a:noFill/>
          </a:ln>
        </p:spPr>
        <p:txBody>
          <a:bodyPr vert="horz" anchor="t"/>
          <a:lstStyle>
            <a:lvl1pPr marL="0" indent="0" algn="l">
              <a:buNone/>
              <a:defRPr sz="6600" b="1">
                <a:solidFill>
                  <a:schemeClr val="accent4">
                    <a:alpha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94188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2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9238099">
            <a:off x="11440980" y="5083135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10718032" y="5587230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9831264" y="6039855"/>
            <a:ext cx="1029918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0567216">
            <a:off x="9227888" y="6150357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20567216">
            <a:off x="11022574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96210" y="33589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-424797" y="-289495"/>
            <a:ext cx="1261894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1181569" y="925974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1311074" y="134869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13834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3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89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7" y="3254276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8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1" y="2733673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0" y="19695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5" y="1195050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5" y="7921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2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0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4" y="2051889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19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 rot="9822520">
            <a:off x="8665853" y="4696597"/>
            <a:ext cx="716990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 userDrawn="1"/>
        </p:nvSpPr>
        <p:spPr>
          <a:xfrm rot="18585722">
            <a:off x="8467654" y="2277789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 userDrawn="1"/>
        </p:nvSpPr>
        <p:spPr>
          <a:xfrm rot="4450317">
            <a:off x="8072322" y="3751685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 userDrawn="1"/>
        </p:nvSpPr>
        <p:spPr>
          <a:xfrm rot="892948">
            <a:off x="7236268" y="342466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 userDrawn="1"/>
        </p:nvSpPr>
        <p:spPr>
          <a:xfrm rot="4240722">
            <a:off x="8522053" y="3995644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 userDrawn="1"/>
        </p:nvSpPr>
        <p:spPr>
          <a:xfrm rot="3863176">
            <a:off x="7740008" y="3010353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 userDrawn="1"/>
        </p:nvSpPr>
        <p:spPr>
          <a:xfrm rot="187853">
            <a:off x="6728072" y="234580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 userDrawn="1"/>
        </p:nvSpPr>
        <p:spPr>
          <a:xfrm rot="905749">
            <a:off x="7811317" y="1908556"/>
            <a:ext cx="962806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 userDrawn="1"/>
        </p:nvSpPr>
        <p:spPr>
          <a:xfrm rot="19322284">
            <a:off x="7610858" y="228789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 userDrawn="1"/>
        </p:nvSpPr>
        <p:spPr>
          <a:xfrm rot="42066">
            <a:off x="6583982" y="4376085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 userDrawn="1"/>
        </p:nvSpPr>
        <p:spPr>
          <a:xfrm rot="20117985">
            <a:off x="9461527" y="2402555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 userDrawn="1"/>
        </p:nvSpPr>
        <p:spPr>
          <a:xfrm rot="905749">
            <a:off x="8013789" y="5223207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 userDrawn="1"/>
        </p:nvSpPr>
        <p:spPr>
          <a:xfrm rot="19322284">
            <a:off x="10562115" y="5845935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 userDrawn="1"/>
        </p:nvSpPr>
        <p:spPr>
          <a:xfrm rot="19736611">
            <a:off x="9301895" y="4982187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XXX</a:t>
            </a:r>
            <a:r>
              <a:rPr kumimoji="1" lang="zh-CN" altLang="en-US" dirty="0"/>
              <a:t>学院</a:t>
            </a:r>
            <a:r>
              <a:rPr kumimoji="1" lang="en-US" altLang="zh-CN" dirty="0"/>
              <a:t>XXX</a:t>
            </a:r>
            <a:r>
              <a:rPr kumimoji="1" lang="zh-CN" altLang="en-US" dirty="0"/>
              <a:t>专业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249976" y="2236489"/>
            <a:ext cx="5692048" cy="1434423"/>
          </a:xfrm>
        </p:spPr>
        <p:txBody>
          <a:bodyPr/>
          <a:lstStyle/>
          <a:p>
            <a:r>
              <a:rPr kumimoji="1" lang="zh-CN" altLang="en-US"/>
              <a:t>毕业设计答辩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请在此位置添加你的作品名称</a:t>
            </a:r>
            <a:r>
              <a:rPr kumimoji="1" lang="en-US" altLang="zh-CN" dirty="0"/>
              <a:t>》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2448653" y="4255971"/>
            <a:ext cx="7294694" cy="1442720"/>
          </a:xfrm>
        </p:spPr>
        <p:txBody>
          <a:bodyPr/>
          <a:lstStyle/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学校名称：</a:t>
            </a:r>
            <a:r>
              <a:rPr lang="en-US" altLang="zh-CN" dirty="0"/>
              <a:t>XXX</a:t>
            </a:r>
            <a:r>
              <a:rPr lang="zh-CN" altLang="en-US" dirty="0"/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指导老师：</a:t>
            </a:r>
            <a:r>
              <a:rPr lang="en-US" altLang="zh-CN" dirty="0"/>
              <a:t>XXX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报告人：</a:t>
            </a:r>
            <a:r>
              <a:rPr lang="en-US" altLang="zh-CN"/>
              <a:t>XXX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42612" y="3656113"/>
            <a:ext cx="3932481" cy="25153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2470268" y="4926185"/>
            <a:ext cx="35653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2508018" y="447375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作品概述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7" t="10133" r="26303" b="30959"/>
          <a:stretch>
            <a:fillRect/>
          </a:stretch>
        </p:blipFill>
        <p:spPr>
          <a:xfrm>
            <a:off x="0" y="917875"/>
            <a:ext cx="4539343" cy="340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8259519" y="236936"/>
            <a:ext cx="3932481" cy="25153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8387175" y="917875"/>
            <a:ext cx="35653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8424925" y="46544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7" t="10133" r="26303" b="30959"/>
          <a:stretch>
            <a:fillRect/>
          </a:stretch>
        </p:blipFill>
        <p:spPr>
          <a:xfrm>
            <a:off x="6861686" y="2422903"/>
            <a:ext cx="4539343" cy="340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制作过程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制作过程</a:t>
            </a:r>
          </a:p>
        </p:txBody>
      </p:sp>
      <p:grpSp>
        <p:nvGrpSpPr>
          <p:cNvPr id="59" name="组 58"/>
          <p:cNvGrpSpPr/>
          <p:nvPr/>
        </p:nvGrpSpPr>
        <p:grpSpPr>
          <a:xfrm>
            <a:off x="1713834" y="1499661"/>
            <a:ext cx="3898111" cy="1704425"/>
            <a:chOff x="1713834" y="1499661"/>
            <a:chExt cx="3898111" cy="1704425"/>
          </a:xfrm>
        </p:grpSpPr>
        <p:sp>
          <p:nvSpPr>
            <p:cNvPr id="16" name="矩形 15"/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8"/>
          <p:cNvSpPr txBox="1"/>
          <p:nvPr/>
        </p:nvSpPr>
        <p:spPr>
          <a:xfrm>
            <a:off x="2975658" y="2113459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975658" y="1661027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83777" y="2945364"/>
            <a:ext cx="445028" cy="4450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45909" y="1690153"/>
            <a:ext cx="94288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>
                <a:solidFill>
                  <a:schemeClr val="bg1"/>
                </a:solidFill>
              </a:rPr>
              <a:t>A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60" name="组 59"/>
          <p:cNvGrpSpPr/>
          <p:nvPr/>
        </p:nvGrpSpPr>
        <p:grpSpPr>
          <a:xfrm>
            <a:off x="6195587" y="1499661"/>
            <a:ext cx="3898111" cy="1704425"/>
            <a:chOff x="6195587" y="1499661"/>
            <a:chExt cx="3898111" cy="1704425"/>
          </a:xfrm>
        </p:grpSpPr>
        <p:sp>
          <p:nvSpPr>
            <p:cNvPr id="31" name="矩形 30"/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文本框 8"/>
          <p:cNvSpPr txBox="1"/>
          <p:nvPr/>
        </p:nvSpPr>
        <p:spPr>
          <a:xfrm flipH="1">
            <a:off x="6450374" y="2113459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6450374" y="1661027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951977" y="2945364"/>
            <a:ext cx="445026" cy="4450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 flipH="1">
            <a:off x="9200490" y="1690153"/>
            <a:ext cx="779380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>
                <a:solidFill>
                  <a:schemeClr val="bg1"/>
                </a:solidFill>
              </a:rPr>
              <a:t>B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49" name="组 48"/>
          <p:cNvGrpSpPr/>
          <p:nvPr/>
        </p:nvGrpSpPr>
        <p:grpSpPr>
          <a:xfrm flipV="1">
            <a:off x="1713834" y="3712975"/>
            <a:ext cx="3898111" cy="1704425"/>
            <a:chOff x="815671" y="1618373"/>
            <a:chExt cx="4154756" cy="1743090"/>
          </a:xfrm>
        </p:grpSpPr>
        <p:sp>
          <p:nvSpPr>
            <p:cNvPr id="52" name="矩形 51"/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8"/>
          <p:cNvSpPr txBox="1"/>
          <p:nvPr/>
        </p:nvSpPr>
        <p:spPr>
          <a:xfrm>
            <a:off x="2975658" y="3911050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2975658" y="4803602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47" name="椭圆 46"/>
          <p:cNvSpPr/>
          <p:nvPr/>
        </p:nvSpPr>
        <p:spPr>
          <a:xfrm flipV="1">
            <a:off x="5383777" y="3490462"/>
            <a:ext cx="445028" cy="4450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725070" y="3903469"/>
            <a:ext cx="984565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>
                <a:solidFill>
                  <a:schemeClr val="bg1"/>
                </a:solidFill>
              </a:rPr>
              <a:t>C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41" name="组 40"/>
          <p:cNvGrpSpPr/>
          <p:nvPr/>
        </p:nvGrpSpPr>
        <p:grpSpPr>
          <a:xfrm flipH="1" flipV="1">
            <a:off x="6195587" y="3712975"/>
            <a:ext cx="3898111" cy="1704425"/>
            <a:chOff x="815671" y="1618373"/>
            <a:chExt cx="4154756" cy="1743090"/>
          </a:xfrm>
        </p:grpSpPr>
        <p:sp>
          <p:nvSpPr>
            <p:cNvPr id="44" name="矩形 43"/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 flipH="1">
            <a:off x="6450374" y="3911050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3" name="矩形 42"/>
          <p:cNvSpPr/>
          <p:nvPr/>
        </p:nvSpPr>
        <p:spPr>
          <a:xfrm flipH="1">
            <a:off x="6450374" y="4803602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5951977" y="3466024"/>
            <a:ext cx="445026" cy="4450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/>
          <p:cNvSpPr txBox="1"/>
          <p:nvPr/>
        </p:nvSpPr>
        <p:spPr>
          <a:xfrm flipH="1">
            <a:off x="9138775" y="3903469"/>
            <a:ext cx="90281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>
                <a:solidFill>
                  <a:schemeClr val="bg1"/>
                </a:solidFill>
              </a:rPr>
              <a:t>D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6" name="右箭头 55"/>
          <p:cNvSpPr/>
          <p:nvPr/>
        </p:nvSpPr>
        <p:spPr>
          <a:xfrm>
            <a:off x="5754006" y="3038312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右箭头 56"/>
          <p:cNvSpPr/>
          <p:nvPr/>
        </p:nvSpPr>
        <p:spPr>
          <a:xfrm rot="5400000">
            <a:off x="5971711" y="3394537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右箭头 57"/>
          <p:cNvSpPr/>
          <p:nvPr/>
        </p:nvSpPr>
        <p:spPr>
          <a:xfrm rot="10800000">
            <a:off x="5600929" y="3578936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制作过程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744685"/>
            <a:ext cx="12192000" cy="870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 rot="10800000">
            <a:off x="859971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957943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7943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2" name="任意形状 11"/>
          <p:cNvSpPr/>
          <p:nvPr/>
        </p:nvSpPr>
        <p:spPr>
          <a:xfrm>
            <a:off x="2955471" y="3472542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8"/>
          <p:cNvSpPr txBox="1"/>
          <p:nvPr/>
        </p:nvSpPr>
        <p:spPr>
          <a:xfrm>
            <a:off x="3042556" y="4788994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042556" y="4336562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8" name="任意形状 17"/>
          <p:cNvSpPr/>
          <p:nvPr/>
        </p:nvSpPr>
        <p:spPr>
          <a:xfrm rot="10800000">
            <a:off x="5050971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8"/>
          <p:cNvSpPr txBox="1"/>
          <p:nvPr/>
        </p:nvSpPr>
        <p:spPr>
          <a:xfrm>
            <a:off x="5148943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943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2" name="任意形状 21"/>
          <p:cNvSpPr/>
          <p:nvPr/>
        </p:nvSpPr>
        <p:spPr>
          <a:xfrm>
            <a:off x="7146471" y="3472542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7233556" y="4788994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233556" y="4336562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6" name="任意形状 25"/>
          <p:cNvSpPr/>
          <p:nvPr/>
        </p:nvSpPr>
        <p:spPr>
          <a:xfrm rot="10800000">
            <a:off x="9241970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9339942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9339942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制作过程</a:t>
            </a:r>
          </a:p>
        </p:txBody>
      </p:sp>
      <p:sp>
        <p:nvSpPr>
          <p:cNvPr id="7" name="任意形状 6"/>
          <p:cNvSpPr/>
          <p:nvPr/>
        </p:nvSpPr>
        <p:spPr>
          <a:xfrm>
            <a:off x="1150642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10" name="形状 9"/>
          <p:cNvSpPr/>
          <p:nvPr/>
        </p:nvSpPr>
        <p:spPr>
          <a:xfrm>
            <a:off x="2333128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形状 10"/>
          <p:cNvSpPr/>
          <p:nvPr/>
        </p:nvSpPr>
        <p:spPr>
          <a:xfrm>
            <a:off x="1608521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5" name="圆角矩形 14"/>
          <p:cNvSpPr/>
          <p:nvPr/>
        </p:nvSpPr>
        <p:spPr>
          <a:xfrm>
            <a:off x="3700162" y="2428170"/>
            <a:ext cx="2060461" cy="1699449"/>
          </a:xfrm>
          <a:prstGeom prst="roundRect">
            <a:avLst>
              <a:gd name="adj" fmla="val 10000"/>
            </a:avLst>
          </a:prstGeom>
          <a:ln>
            <a:solidFill>
              <a:schemeClr val="accent5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环形箭头 15"/>
          <p:cNvSpPr/>
          <p:nvPr/>
        </p:nvSpPr>
        <p:spPr>
          <a:xfrm>
            <a:off x="4865479" y="1426029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accent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任意形状 16"/>
          <p:cNvSpPr/>
          <p:nvPr/>
        </p:nvSpPr>
        <p:spPr>
          <a:xfrm>
            <a:off x="4158043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21" name="任意形状 20"/>
          <p:cNvSpPr/>
          <p:nvPr/>
        </p:nvSpPr>
        <p:spPr>
          <a:xfrm>
            <a:off x="6249684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25" name="形状 24"/>
          <p:cNvSpPr/>
          <p:nvPr/>
        </p:nvSpPr>
        <p:spPr>
          <a:xfrm>
            <a:off x="7432171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形状 28"/>
          <p:cNvSpPr/>
          <p:nvPr/>
        </p:nvSpPr>
        <p:spPr>
          <a:xfrm>
            <a:off x="6707564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30" name="任意形状 29"/>
          <p:cNvSpPr/>
          <p:nvPr/>
        </p:nvSpPr>
        <p:spPr>
          <a:xfrm>
            <a:off x="8799205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ln>
            <a:solidFill>
              <a:schemeClr val="accent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31" name="任意形状 30"/>
          <p:cNvSpPr/>
          <p:nvPr/>
        </p:nvSpPr>
        <p:spPr>
          <a:xfrm>
            <a:off x="9257084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32" name="文本框 8"/>
          <p:cNvSpPr txBox="1"/>
          <p:nvPr/>
        </p:nvSpPr>
        <p:spPr>
          <a:xfrm>
            <a:off x="1327357" y="2625127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617915" y="3952166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6475638" y="2625127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766196" y="3952166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3918539" y="2928450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>
            <a:off x="4213831" y="2214521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9026323" y="2928450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数字等都可以通过点击和重新输入进行更改，顶部“开始”面板中可以对字体、字号、颜色等进行修改。建议正文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321615" y="2214521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作品展示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作品展示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5949" r="14425" b="19558"/>
          <a:stretch>
            <a:fillRect/>
          </a:stretch>
        </p:blipFill>
        <p:spPr>
          <a:xfrm rot="16200000" flipH="1">
            <a:off x="6153873" y="843092"/>
            <a:ext cx="6491681" cy="5170511"/>
          </a:xfrm>
          <a:prstGeom prst="flowChartManualInp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8"/>
          <p:cNvSpPr txBox="1"/>
          <p:nvPr/>
        </p:nvSpPr>
        <p:spPr>
          <a:xfrm>
            <a:off x="439732" y="2599794"/>
            <a:ext cx="433909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</a:p>
          <a:p>
            <a:pPr>
              <a:lnSpc>
                <a:spcPct val="130000"/>
              </a:lnSpc>
            </a:pPr>
            <a:endParaRPr lang="zh-CN" altLang="en-US" sz="1200" u="sng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439732" y="1186267"/>
            <a:ext cx="3467616" cy="73250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作品展示</a:t>
            </a:r>
          </a:p>
        </p:txBody>
      </p:sp>
      <p:sp>
        <p:nvSpPr>
          <p:cNvPr id="7" name="矩形 6"/>
          <p:cNvSpPr/>
          <p:nvPr/>
        </p:nvSpPr>
        <p:spPr>
          <a:xfrm>
            <a:off x="1328056" y="3861473"/>
            <a:ext cx="2816448" cy="2234527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1328057" y="1045028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8"/>
          <p:cNvSpPr txBox="1"/>
          <p:nvPr/>
        </p:nvSpPr>
        <p:spPr>
          <a:xfrm>
            <a:off x="1531526" y="4609110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9" name="矩形 8"/>
          <p:cNvSpPr/>
          <p:nvPr/>
        </p:nvSpPr>
        <p:spPr>
          <a:xfrm>
            <a:off x="1531526" y="4058922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 flipV="1">
            <a:off x="4673598" y="1045027"/>
            <a:ext cx="2816448" cy="223452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5400000" flipH="1" flipV="1">
            <a:off x="4673599" y="3279554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8"/>
          <p:cNvSpPr txBox="1"/>
          <p:nvPr/>
        </p:nvSpPr>
        <p:spPr>
          <a:xfrm>
            <a:off x="4877068" y="1789443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877068" y="1239255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9141" y="3861472"/>
            <a:ext cx="2816448" cy="2234527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8019142" y="1045027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文本框 8"/>
          <p:cNvSpPr txBox="1"/>
          <p:nvPr/>
        </p:nvSpPr>
        <p:spPr>
          <a:xfrm>
            <a:off x="8222611" y="4609109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222611" y="4058921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作品展示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1713834" y="1074730"/>
            <a:ext cx="2598057" cy="4832584"/>
            <a:chOff x="766537" y="1437588"/>
            <a:chExt cx="2598057" cy="4832584"/>
          </a:xfrm>
        </p:grpSpPr>
        <p:sp>
          <p:nvSpPr>
            <p:cNvPr id="5" name="矩形 4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标题数字等都可以通过点击和重新输入进行更改，顶部“开始”面板中可以对字体、字号等进行修改。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4841663" y="1074730"/>
            <a:ext cx="2598057" cy="4832584"/>
            <a:chOff x="766537" y="1437588"/>
            <a:chExt cx="2598057" cy="4832584"/>
          </a:xfrm>
        </p:grpSpPr>
        <p:sp>
          <p:nvSpPr>
            <p:cNvPr id="10" name="矩形 9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标题数字等都可以通过点击和重新输入进行更改，顶部“开始”面板中可以对字体、字号等进行修改。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7969492" y="1074730"/>
            <a:ext cx="2598057" cy="4832584"/>
            <a:chOff x="766537" y="1437588"/>
            <a:chExt cx="2598057" cy="4832584"/>
          </a:xfrm>
        </p:grpSpPr>
        <p:sp>
          <p:nvSpPr>
            <p:cNvPr id="15" name="矩形 14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标题数字等都可以通过点击和重新输入进行更改，顶部“开始”面板中可以对字体、字号等进行修改。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作品展示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0" y="758372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3051861" y="758371"/>
            <a:ext cx="3051861" cy="3051862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3300079" y="1899508"/>
            <a:ext cx="2555424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0079" y="1303331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6103723" y="758373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9155584" y="758372"/>
            <a:ext cx="3051861" cy="3051862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03802" y="1899509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9403802" y="1303332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3051859" y="3806139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-1" y="3806138"/>
            <a:ext cx="3051861" cy="3051862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8"/>
          <p:cNvSpPr txBox="1"/>
          <p:nvPr/>
        </p:nvSpPr>
        <p:spPr>
          <a:xfrm>
            <a:off x="248217" y="4947275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48217" y="4351098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9155580" y="3799348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6103720" y="3799347"/>
            <a:ext cx="3051861" cy="3051862"/>
          </a:xfrm>
          <a:prstGeom prst="rect">
            <a:avLst/>
          </a:prstGeom>
          <a:solidFill>
            <a:schemeClr val="accent2">
              <a:lumMod val="9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8"/>
          <p:cNvSpPr txBox="1"/>
          <p:nvPr/>
        </p:nvSpPr>
        <p:spPr>
          <a:xfrm>
            <a:off x="6351938" y="4940484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351938" y="4344307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solidFill>
                  <a:srgbClr val="FFFFFF"/>
                </a:solidFill>
                <a:ea typeface="微软雅黑" charset="0"/>
              </a:rPr>
              <a:t>选题背景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solidFill>
                  <a:srgbClr val="FFFFFF"/>
                </a:solidFill>
                <a:ea typeface="微软雅黑" charset="0"/>
              </a:rPr>
              <a:t>作品概述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solidFill>
                  <a:srgbClr val="FFFFFF"/>
                </a:solidFill>
                <a:ea typeface="微软雅黑" charset="0"/>
              </a:rPr>
              <a:t>制作过程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solidFill>
                  <a:srgbClr val="FFFFFF"/>
                </a:solidFill>
                <a:ea typeface="微软雅黑" charset="0"/>
              </a:rPr>
              <a:t>作品展示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solidFill>
                  <a:srgbClr val="FFFFFF"/>
                </a:solidFill>
                <a:ea typeface="微软雅黑" charset="0"/>
              </a:rPr>
              <a:t>总结回顾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4" name="椭圆 13"/>
          <p:cNvSpPr/>
          <p:nvPr/>
        </p:nvSpPr>
        <p:spPr>
          <a:xfrm>
            <a:off x="5840996" y="1296024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charset="0"/>
              </a:rPr>
              <a:t>1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40996" y="2153735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charset="0"/>
              </a:rPr>
              <a:t>2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840996" y="3011446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charset="0"/>
              </a:rPr>
              <a:t>3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40996" y="3869157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charset="0"/>
              </a:rPr>
              <a:t>4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40996" y="4726867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charset="0"/>
              </a:rPr>
              <a:t>5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总结回顾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总结回顾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5431971" y="4112986"/>
            <a:ext cx="6291943" cy="220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1"/>
          <p:cNvSpPr txBox="1"/>
          <p:nvPr/>
        </p:nvSpPr>
        <p:spPr>
          <a:xfrm>
            <a:off x="2479665" y="1349187"/>
            <a:ext cx="7294694" cy="7398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/>
              <a:t>总结回顾</a:t>
            </a:r>
            <a:endParaRPr kumimoji="1" lang="zh-CN" altLang="en-US" dirty="0"/>
          </a:p>
        </p:txBody>
      </p:sp>
      <p:sp>
        <p:nvSpPr>
          <p:cNvPr id="5" name="手杖形箭头 4"/>
          <p:cNvSpPr/>
          <p:nvPr/>
        </p:nvSpPr>
        <p:spPr>
          <a:xfrm rot="16200000" flipH="1">
            <a:off x="3512458" y="2667001"/>
            <a:ext cx="1611086" cy="3490684"/>
          </a:xfrm>
          <a:prstGeom prst="uturnArrow">
            <a:avLst>
              <a:gd name="adj1" fmla="val 9469"/>
              <a:gd name="adj2" fmla="val 16441"/>
              <a:gd name="adj3" fmla="val 25901"/>
              <a:gd name="adj4" fmla="val 44147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658" y="1045029"/>
            <a:ext cx="6291943" cy="2209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手杖形箭头 6"/>
          <p:cNvSpPr/>
          <p:nvPr/>
        </p:nvSpPr>
        <p:spPr>
          <a:xfrm rot="5400000" flipH="1">
            <a:off x="7003142" y="1208315"/>
            <a:ext cx="1611086" cy="3490684"/>
          </a:xfrm>
          <a:prstGeom prst="uturnArrow">
            <a:avLst>
              <a:gd name="adj1" fmla="val 9469"/>
              <a:gd name="adj2" fmla="val 16441"/>
              <a:gd name="adj3" fmla="val 25901"/>
              <a:gd name="adj4" fmla="val 44147"/>
              <a:gd name="adj5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349342" y="2591707"/>
            <a:ext cx="881743" cy="881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b="1" dirty="0"/>
              <a:t>A</a:t>
            </a:r>
            <a:endParaRPr kumimoji="1" lang="zh-CN" altLang="en-US" sz="4000" b="1" dirty="0"/>
          </a:p>
        </p:txBody>
      </p:sp>
      <p:sp>
        <p:nvSpPr>
          <p:cNvPr id="9" name="椭圆 8"/>
          <p:cNvSpPr/>
          <p:nvPr/>
        </p:nvSpPr>
        <p:spPr>
          <a:xfrm>
            <a:off x="2862942" y="3887107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b="1" dirty="0"/>
              <a:t>B</a:t>
            </a:r>
            <a:endParaRPr kumimoji="1" lang="zh-CN" altLang="en-US" sz="40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65448" y="1808898"/>
            <a:ext cx="513301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标题数字等都可以通过点击和重新输入进行更改，顶部“开始”面板中可以对字体、字号等进行修改。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5447" y="1316455"/>
            <a:ext cx="28785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0396" y="4847722"/>
            <a:ext cx="513301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标题数字等都可以通过点击和重新输入进行更改，顶部“开始”面板中可以对字体、字号等进行修改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310395" y="4355279"/>
            <a:ext cx="28785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总结回顾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287486"/>
            <a:ext cx="12192000" cy="3570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408826" y="3072932"/>
            <a:ext cx="429108" cy="429108"/>
            <a:chOff x="1770335" y="2906486"/>
            <a:chExt cx="733908" cy="733908"/>
          </a:xfrm>
        </p:grpSpPr>
        <p:sp>
          <p:nvSpPr>
            <p:cNvPr id="5" name="椭圆 4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L 形 5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文本框 8"/>
          <p:cNvSpPr txBox="1"/>
          <p:nvPr/>
        </p:nvSpPr>
        <p:spPr>
          <a:xfrm>
            <a:off x="467530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467530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8645" y="1535577"/>
            <a:ext cx="4115356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18644" y="1011197"/>
            <a:ext cx="2417185" cy="420564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b="1" dirty="0">
                <a:solidFill>
                  <a:schemeClr val="bg1"/>
                </a:solidFill>
                <a:latin typeface="Arial"/>
                <a:ea typeface="微软雅黑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607074" y="1535577"/>
            <a:ext cx="4115356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607073" y="1011197"/>
            <a:ext cx="2417185" cy="420564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b="1" dirty="0">
                <a:solidFill>
                  <a:schemeClr val="bg1"/>
                </a:solidFill>
                <a:latin typeface="Arial"/>
                <a:ea typeface="微软雅黑"/>
              </a:rPr>
              <a:t>点击此处添加标题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4296302" y="3072932"/>
            <a:ext cx="429108" cy="429108"/>
            <a:chOff x="1770335" y="2906486"/>
            <a:chExt cx="733908" cy="733908"/>
          </a:xfrm>
        </p:grpSpPr>
        <p:sp>
          <p:nvSpPr>
            <p:cNvPr id="14" name="椭圆 13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5" name="L 形 14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6" name="文本框 8"/>
          <p:cNvSpPr txBox="1"/>
          <p:nvPr/>
        </p:nvSpPr>
        <p:spPr>
          <a:xfrm>
            <a:off x="3355006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355006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7183778" y="3072932"/>
            <a:ext cx="429108" cy="429108"/>
            <a:chOff x="1770335" y="2906486"/>
            <a:chExt cx="733908" cy="733908"/>
          </a:xfrm>
        </p:grpSpPr>
        <p:sp>
          <p:nvSpPr>
            <p:cNvPr id="19" name="椭圆 18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L 形 19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1" name="文本框 8"/>
          <p:cNvSpPr txBox="1"/>
          <p:nvPr/>
        </p:nvSpPr>
        <p:spPr>
          <a:xfrm>
            <a:off x="6242482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242482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10071254" y="3072932"/>
            <a:ext cx="429108" cy="429108"/>
            <a:chOff x="1770335" y="2906486"/>
            <a:chExt cx="733908" cy="733908"/>
          </a:xfrm>
        </p:grpSpPr>
        <p:sp>
          <p:nvSpPr>
            <p:cNvPr id="24" name="椭圆 23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5" name="L 形 24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文本框 8"/>
          <p:cNvSpPr txBox="1"/>
          <p:nvPr/>
        </p:nvSpPr>
        <p:spPr>
          <a:xfrm>
            <a:off x="9129958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9129958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总结回顾</a:t>
            </a:r>
          </a:p>
        </p:txBody>
      </p:sp>
      <p:sp>
        <p:nvSpPr>
          <p:cNvPr id="5" name="空心弧 4"/>
          <p:cNvSpPr/>
          <p:nvPr/>
        </p:nvSpPr>
        <p:spPr>
          <a:xfrm>
            <a:off x="-4094981" y="-217744"/>
            <a:ext cx="7293488" cy="7293488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形状 5"/>
          <p:cNvSpPr/>
          <p:nvPr/>
        </p:nvSpPr>
        <p:spPr>
          <a:xfrm>
            <a:off x="2642504" y="1136253"/>
            <a:ext cx="7710664" cy="833607"/>
          </a:xfrm>
          <a:custGeom>
            <a:avLst/>
            <a:gdLst>
              <a:gd name="connsiteX0" fmla="*/ 0 w 7440913"/>
              <a:gd name="connsiteY0" fmla="*/ 0 h 833607"/>
              <a:gd name="connsiteX1" fmla="*/ 7440913 w 7440913"/>
              <a:gd name="connsiteY1" fmla="*/ 0 h 833607"/>
              <a:gd name="connsiteX2" fmla="*/ 7440913 w 7440913"/>
              <a:gd name="connsiteY2" fmla="*/ 833607 h 833607"/>
              <a:gd name="connsiteX3" fmla="*/ 0 w 7440913"/>
              <a:gd name="connsiteY3" fmla="*/ 833607 h 833607"/>
              <a:gd name="connsiteX4" fmla="*/ 0 w 7440913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0913" h="833607">
                <a:moveTo>
                  <a:pt x="0" y="0"/>
                </a:moveTo>
                <a:lnTo>
                  <a:pt x="7440913" y="0"/>
                </a:lnTo>
                <a:lnTo>
                  <a:pt x="7440913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7" name="椭圆 6"/>
          <p:cNvSpPr/>
          <p:nvPr/>
        </p:nvSpPr>
        <p:spPr>
          <a:xfrm>
            <a:off x="2121500" y="1032052"/>
            <a:ext cx="1042009" cy="1042009"/>
          </a:xfrm>
          <a:prstGeom prst="ellipse">
            <a:avLst/>
          </a:prstGeom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形状 7"/>
          <p:cNvSpPr/>
          <p:nvPr/>
        </p:nvSpPr>
        <p:spPr>
          <a:xfrm>
            <a:off x="3120430" y="2386881"/>
            <a:ext cx="7215411" cy="833607"/>
          </a:xfrm>
          <a:custGeom>
            <a:avLst/>
            <a:gdLst>
              <a:gd name="connsiteX0" fmla="*/ 0 w 6962986"/>
              <a:gd name="connsiteY0" fmla="*/ 0 h 833607"/>
              <a:gd name="connsiteX1" fmla="*/ 6962986 w 6962986"/>
              <a:gd name="connsiteY1" fmla="*/ 0 h 833607"/>
              <a:gd name="connsiteX2" fmla="*/ 6962986 w 6962986"/>
              <a:gd name="connsiteY2" fmla="*/ 833607 h 833607"/>
              <a:gd name="connsiteX3" fmla="*/ 0 w 6962986"/>
              <a:gd name="connsiteY3" fmla="*/ 833607 h 833607"/>
              <a:gd name="connsiteX4" fmla="*/ 0 w 6962986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2986" h="833607">
                <a:moveTo>
                  <a:pt x="0" y="0"/>
                </a:moveTo>
                <a:lnTo>
                  <a:pt x="6962986" y="0"/>
                </a:lnTo>
                <a:lnTo>
                  <a:pt x="6962986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9" name="椭圆 8"/>
          <p:cNvSpPr/>
          <p:nvPr/>
        </p:nvSpPr>
        <p:spPr>
          <a:xfrm>
            <a:off x="2599426" y="2282680"/>
            <a:ext cx="1042009" cy="1042009"/>
          </a:xfrm>
          <a:prstGeom prst="ellipse">
            <a:avLst/>
          </a:pr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形状 9"/>
          <p:cNvSpPr/>
          <p:nvPr/>
        </p:nvSpPr>
        <p:spPr>
          <a:xfrm>
            <a:off x="3120430" y="3637509"/>
            <a:ext cx="7215411" cy="833607"/>
          </a:xfrm>
          <a:custGeom>
            <a:avLst/>
            <a:gdLst>
              <a:gd name="connsiteX0" fmla="*/ 0 w 6962986"/>
              <a:gd name="connsiteY0" fmla="*/ 0 h 833607"/>
              <a:gd name="connsiteX1" fmla="*/ 6962986 w 6962986"/>
              <a:gd name="connsiteY1" fmla="*/ 0 h 833607"/>
              <a:gd name="connsiteX2" fmla="*/ 6962986 w 6962986"/>
              <a:gd name="connsiteY2" fmla="*/ 833607 h 833607"/>
              <a:gd name="connsiteX3" fmla="*/ 0 w 6962986"/>
              <a:gd name="connsiteY3" fmla="*/ 833607 h 833607"/>
              <a:gd name="connsiteX4" fmla="*/ 0 w 6962986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2986" h="833607">
                <a:moveTo>
                  <a:pt x="0" y="0"/>
                </a:moveTo>
                <a:lnTo>
                  <a:pt x="6962986" y="0"/>
                </a:lnTo>
                <a:lnTo>
                  <a:pt x="6962986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1" name="椭圆 10"/>
          <p:cNvSpPr/>
          <p:nvPr/>
        </p:nvSpPr>
        <p:spPr>
          <a:xfrm>
            <a:off x="2599426" y="3533308"/>
            <a:ext cx="1042009" cy="1042009"/>
          </a:xfrm>
          <a:prstGeom prst="ellipse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形状 11"/>
          <p:cNvSpPr/>
          <p:nvPr/>
        </p:nvSpPr>
        <p:spPr>
          <a:xfrm>
            <a:off x="2642504" y="4888138"/>
            <a:ext cx="7710664" cy="833607"/>
          </a:xfrm>
          <a:custGeom>
            <a:avLst/>
            <a:gdLst>
              <a:gd name="connsiteX0" fmla="*/ 0 w 7440913"/>
              <a:gd name="connsiteY0" fmla="*/ 0 h 833607"/>
              <a:gd name="connsiteX1" fmla="*/ 7440913 w 7440913"/>
              <a:gd name="connsiteY1" fmla="*/ 0 h 833607"/>
              <a:gd name="connsiteX2" fmla="*/ 7440913 w 7440913"/>
              <a:gd name="connsiteY2" fmla="*/ 833607 h 833607"/>
              <a:gd name="connsiteX3" fmla="*/ 0 w 7440913"/>
              <a:gd name="connsiteY3" fmla="*/ 833607 h 833607"/>
              <a:gd name="connsiteX4" fmla="*/ 0 w 7440913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0913" h="833607">
                <a:moveTo>
                  <a:pt x="0" y="0"/>
                </a:moveTo>
                <a:lnTo>
                  <a:pt x="7440913" y="0"/>
                </a:lnTo>
                <a:lnTo>
                  <a:pt x="7440913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3" name="椭圆 12"/>
          <p:cNvSpPr/>
          <p:nvPr/>
        </p:nvSpPr>
        <p:spPr>
          <a:xfrm>
            <a:off x="2121500" y="4783937"/>
            <a:ext cx="1042009" cy="1042009"/>
          </a:xfrm>
          <a:prstGeom prst="ellipse">
            <a:avLst/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421404" y="1444394"/>
            <a:ext cx="506403" cy="217324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20"/>
          <p:cNvGrpSpPr/>
          <p:nvPr/>
        </p:nvGrpSpPr>
        <p:grpSpPr>
          <a:xfrm>
            <a:off x="2478738" y="5051739"/>
            <a:ext cx="327531" cy="506403"/>
            <a:chOff x="6257925" y="-9525"/>
            <a:chExt cx="1514475" cy="2341563"/>
          </a:xfrm>
          <a:solidFill>
            <a:schemeClr val="accent5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6551613" y="-9525"/>
              <a:ext cx="484188" cy="327025"/>
            </a:xfrm>
            <a:custGeom>
              <a:avLst/>
              <a:gdLst>
                <a:gd name="T0" fmla="*/ 25 w 652"/>
                <a:gd name="T1" fmla="*/ 406 h 440"/>
                <a:gd name="T2" fmla="*/ 25 w 652"/>
                <a:gd name="T3" fmla="*/ 406 h 440"/>
                <a:gd name="T4" fmla="*/ 98 w 652"/>
                <a:gd name="T5" fmla="*/ 425 h 440"/>
                <a:gd name="T6" fmla="*/ 618 w 652"/>
                <a:gd name="T7" fmla="*/ 125 h 440"/>
                <a:gd name="T8" fmla="*/ 637 w 652"/>
                <a:gd name="T9" fmla="*/ 52 h 440"/>
                <a:gd name="T10" fmla="*/ 626 w 652"/>
                <a:gd name="T11" fmla="*/ 33 h 440"/>
                <a:gd name="T12" fmla="*/ 554 w 652"/>
                <a:gd name="T13" fmla="*/ 14 h 440"/>
                <a:gd name="T14" fmla="*/ 34 w 652"/>
                <a:gd name="T15" fmla="*/ 314 h 440"/>
                <a:gd name="T16" fmla="*/ 14 w 652"/>
                <a:gd name="T17" fmla="*/ 386 h 440"/>
                <a:gd name="T18" fmla="*/ 25 w 652"/>
                <a:gd name="T19" fmla="*/ 40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2" h="440">
                  <a:moveTo>
                    <a:pt x="25" y="406"/>
                  </a:moveTo>
                  <a:lnTo>
                    <a:pt x="25" y="406"/>
                  </a:lnTo>
                  <a:cubicBezTo>
                    <a:pt x="40" y="431"/>
                    <a:pt x="73" y="440"/>
                    <a:pt x="98" y="425"/>
                  </a:cubicBezTo>
                  <a:lnTo>
                    <a:pt x="618" y="125"/>
                  </a:lnTo>
                  <a:cubicBezTo>
                    <a:pt x="643" y="111"/>
                    <a:pt x="652" y="78"/>
                    <a:pt x="637" y="52"/>
                  </a:cubicBezTo>
                  <a:lnTo>
                    <a:pt x="626" y="33"/>
                  </a:lnTo>
                  <a:cubicBezTo>
                    <a:pt x="612" y="9"/>
                    <a:pt x="579" y="0"/>
                    <a:pt x="554" y="14"/>
                  </a:cubicBezTo>
                  <a:lnTo>
                    <a:pt x="34" y="314"/>
                  </a:lnTo>
                  <a:cubicBezTo>
                    <a:pt x="8" y="328"/>
                    <a:pt x="0" y="361"/>
                    <a:pt x="14" y="386"/>
                  </a:cubicBezTo>
                  <a:lnTo>
                    <a:pt x="25" y="4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257925" y="53975"/>
              <a:ext cx="1339850" cy="2278063"/>
            </a:xfrm>
            <a:custGeom>
              <a:avLst/>
              <a:gdLst>
                <a:gd name="T0" fmla="*/ 404 w 1804"/>
                <a:gd name="T1" fmla="*/ 2367 h 3072"/>
                <a:gd name="T2" fmla="*/ 404 w 1804"/>
                <a:gd name="T3" fmla="*/ 2367 h 3072"/>
                <a:gd name="T4" fmla="*/ 550 w 1804"/>
                <a:gd name="T5" fmla="*/ 2513 h 3072"/>
                <a:gd name="T6" fmla="*/ 404 w 1804"/>
                <a:gd name="T7" fmla="*/ 2659 h 3072"/>
                <a:gd name="T8" fmla="*/ 259 w 1804"/>
                <a:gd name="T9" fmla="*/ 2513 h 3072"/>
                <a:gd name="T10" fmla="*/ 404 w 1804"/>
                <a:gd name="T11" fmla="*/ 2367 h 3072"/>
                <a:gd name="T12" fmla="*/ 29 w 1804"/>
                <a:gd name="T13" fmla="*/ 2058 h 3072"/>
                <a:gd name="T14" fmla="*/ 29 w 1804"/>
                <a:gd name="T15" fmla="*/ 2058 h 3072"/>
                <a:gd name="T16" fmla="*/ 29 w 1804"/>
                <a:gd name="T17" fmla="*/ 2801 h 3072"/>
                <a:gd name="T18" fmla="*/ 29 w 1804"/>
                <a:gd name="T19" fmla="*/ 2952 h 3072"/>
                <a:gd name="T20" fmla="*/ 29 w 1804"/>
                <a:gd name="T21" fmla="*/ 3018 h 3072"/>
                <a:gd name="T22" fmla="*/ 82 w 1804"/>
                <a:gd name="T23" fmla="*/ 3072 h 3072"/>
                <a:gd name="T24" fmla="*/ 1679 w 1804"/>
                <a:gd name="T25" fmla="*/ 3072 h 3072"/>
                <a:gd name="T26" fmla="*/ 1732 w 1804"/>
                <a:gd name="T27" fmla="*/ 3018 h 3072"/>
                <a:gd name="T28" fmla="*/ 1732 w 1804"/>
                <a:gd name="T29" fmla="*/ 2801 h 3072"/>
                <a:gd name="T30" fmla="*/ 1679 w 1804"/>
                <a:gd name="T31" fmla="*/ 2747 h 3072"/>
                <a:gd name="T32" fmla="*/ 871 w 1804"/>
                <a:gd name="T33" fmla="*/ 2747 h 3072"/>
                <a:gd name="T34" fmla="*/ 762 w 1804"/>
                <a:gd name="T35" fmla="*/ 2347 h 3072"/>
                <a:gd name="T36" fmla="*/ 313 w 1804"/>
                <a:gd name="T37" fmla="*/ 2058 h 3072"/>
                <a:gd name="T38" fmla="*/ 819 w 1804"/>
                <a:gd name="T39" fmla="*/ 905 h 3072"/>
                <a:gd name="T40" fmla="*/ 1178 w 1804"/>
                <a:gd name="T41" fmla="*/ 1526 h 3072"/>
                <a:gd name="T42" fmla="*/ 1163 w 1804"/>
                <a:gd name="T43" fmla="*/ 1535 h 3072"/>
                <a:gd name="T44" fmla="*/ 1143 w 1804"/>
                <a:gd name="T45" fmla="*/ 1608 h 3072"/>
                <a:gd name="T46" fmla="*/ 1216 w 1804"/>
                <a:gd name="T47" fmla="*/ 1627 h 3072"/>
                <a:gd name="T48" fmla="*/ 1282 w 1804"/>
                <a:gd name="T49" fmla="*/ 1589 h 3072"/>
                <a:gd name="T50" fmla="*/ 1442 w 1804"/>
                <a:gd name="T51" fmla="*/ 1646 h 3072"/>
                <a:gd name="T52" fmla="*/ 1673 w 1804"/>
                <a:gd name="T53" fmla="*/ 1513 h 3072"/>
                <a:gd name="T54" fmla="*/ 1703 w 1804"/>
                <a:gd name="T55" fmla="*/ 1346 h 3072"/>
                <a:gd name="T56" fmla="*/ 1769 w 1804"/>
                <a:gd name="T57" fmla="*/ 1308 h 3072"/>
                <a:gd name="T58" fmla="*/ 1789 w 1804"/>
                <a:gd name="T59" fmla="*/ 1235 h 3072"/>
                <a:gd name="T60" fmla="*/ 1716 w 1804"/>
                <a:gd name="T61" fmla="*/ 1215 h 3072"/>
                <a:gd name="T62" fmla="*/ 1701 w 1804"/>
                <a:gd name="T63" fmla="*/ 1224 h 3072"/>
                <a:gd name="T64" fmla="*/ 1145 w 1804"/>
                <a:gd name="T65" fmla="*/ 261 h 3072"/>
                <a:gd name="T66" fmla="*/ 1260 w 1804"/>
                <a:gd name="T67" fmla="*/ 195 h 3072"/>
                <a:gd name="T68" fmla="*/ 1280 w 1804"/>
                <a:gd name="T69" fmla="*/ 122 h 3072"/>
                <a:gd name="T70" fmla="*/ 1229 w 1804"/>
                <a:gd name="T71" fmla="*/ 34 h 3072"/>
                <a:gd name="T72" fmla="*/ 1156 w 1804"/>
                <a:gd name="T73" fmla="*/ 15 h 3072"/>
                <a:gd name="T74" fmla="*/ 403 w 1804"/>
                <a:gd name="T75" fmla="*/ 450 h 3072"/>
                <a:gd name="T76" fmla="*/ 383 w 1804"/>
                <a:gd name="T77" fmla="*/ 522 h 3072"/>
                <a:gd name="T78" fmla="*/ 434 w 1804"/>
                <a:gd name="T79" fmla="*/ 610 h 3072"/>
                <a:gd name="T80" fmla="*/ 507 w 1804"/>
                <a:gd name="T81" fmla="*/ 630 h 3072"/>
                <a:gd name="T82" fmla="*/ 622 w 1804"/>
                <a:gd name="T83" fmla="*/ 564 h 3072"/>
                <a:gd name="T84" fmla="*/ 711 w 1804"/>
                <a:gd name="T85" fmla="*/ 718 h 3072"/>
                <a:gd name="T86" fmla="*/ 29 w 1804"/>
                <a:gd name="T87" fmla="*/ 2058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4" h="3072">
                  <a:moveTo>
                    <a:pt x="404" y="2367"/>
                  </a:moveTo>
                  <a:lnTo>
                    <a:pt x="404" y="2367"/>
                  </a:lnTo>
                  <a:cubicBezTo>
                    <a:pt x="485" y="2367"/>
                    <a:pt x="550" y="2432"/>
                    <a:pt x="550" y="2513"/>
                  </a:cubicBezTo>
                  <a:cubicBezTo>
                    <a:pt x="550" y="2593"/>
                    <a:pt x="485" y="2659"/>
                    <a:pt x="404" y="2659"/>
                  </a:cubicBezTo>
                  <a:cubicBezTo>
                    <a:pt x="324" y="2659"/>
                    <a:pt x="259" y="2593"/>
                    <a:pt x="259" y="2513"/>
                  </a:cubicBezTo>
                  <a:cubicBezTo>
                    <a:pt x="259" y="2432"/>
                    <a:pt x="324" y="2367"/>
                    <a:pt x="404" y="2367"/>
                  </a:cubicBezTo>
                  <a:close/>
                  <a:moveTo>
                    <a:pt x="29" y="2058"/>
                  </a:moveTo>
                  <a:lnTo>
                    <a:pt x="29" y="2058"/>
                  </a:lnTo>
                  <a:lnTo>
                    <a:pt x="29" y="2801"/>
                  </a:lnTo>
                  <a:lnTo>
                    <a:pt x="29" y="2952"/>
                  </a:lnTo>
                  <a:lnTo>
                    <a:pt x="29" y="3018"/>
                  </a:lnTo>
                  <a:cubicBezTo>
                    <a:pt x="29" y="3048"/>
                    <a:pt x="53" y="3072"/>
                    <a:pt x="82" y="3072"/>
                  </a:cubicBezTo>
                  <a:lnTo>
                    <a:pt x="1679" y="3072"/>
                  </a:lnTo>
                  <a:cubicBezTo>
                    <a:pt x="1708" y="3072"/>
                    <a:pt x="1732" y="3048"/>
                    <a:pt x="1732" y="3018"/>
                  </a:cubicBezTo>
                  <a:lnTo>
                    <a:pt x="1732" y="2801"/>
                  </a:lnTo>
                  <a:cubicBezTo>
                    <a:pt x="1732" y="2771"/>
                    <a:pt x="1708" y="2747"/>
                    <a:pt x="1679" y="2747"/>
                  </a:cubicBezTo>
                  <a:lnTo>
                    <a:pt x="871" y="2747"/>
                  </a:lnTo>
                  <a:cubicBezTo>
                    <a:pt x="872" y="2652"/>
                    <a:pt x="854" y="2509"/>
                    <a:pt x="762" y="2347"/>
                  </a:cubicBezTo>
                  <a:cubicBezTo>
                    <a:pt x="598" y="2058"/>
                    <a:pt x="313" y="2058"/>
                    <a:pt x="313" y="2058"/>
                  </a:cubicBezTo>
                  <a:cubicBezTo>
                    <a:pt x="349" y="1207"/>
                    <a:pt x="743" y="947"/>
                    <a:pt x="819" y="905"/>
                  </a:cubicBezTo>
                  <a:lnTo>
                    <a:pt x="1178" y="1526"/>
                  </a:lnTo>
                  <a:lnTo>
                    <a:pt x="1163" y="1535"/>
                  </a:lnTo>
                  <a:cubicBezTo>
                    <a:pt x="1137" y="1550"/>
                    <a:pt x="1128" y="1582"/>
                    <a:pt x="1143" y="1608"/>
                  </a:cubicBezTo>
                  <a:cubicBezTo>
                    <a:pt x="1158" y="1633"/>
                    <a:pt x="1191" y="1642"/>
                    <a:pt x="1216" y="1627"/>
                  </a:cubicBezTo>
                  <a:lnTo>
                    <a:pt x="1282" y="1589"/>
                  </a:lnTo>
                  <a:lnTo>
                    <a:pt x="1442" y="1646"/>
                  </a:lnTo>
                  <a:lnTo>
                    <a:pt x="1673" y="1513"/>
                  </a:lnTo>
                  <a:lnTo>
                    <a:pt x="1703" y="1346"/>
                  </a:lnTo>
                  <a:lnTo>
                    <a:pt x="1769" y="1308"/>
                  </a:lnTo>
                  <a:cubicBezTo>
                    <a:pt x="1795" y="1293"/>
                    <a:pt x="1804" y="1260"/>
                    <a:pt x="1789" y="1235"/>
                  </a:cubicBezTo>
                  <a:cubicBezTo>
                    <a:pt x="1774" y="1210"/>
                    <a:pt x="1741" y="1201"/>
                    <a:pt x="1716" y="1215"/>
                  </a:cubicBezTo>
                  <a:lnTo>
                    <a:pt x="1701" y="1224"/>
                  </a:lnTo>
                  <a:lnTo>
                    <a:pt x="1145" y="261"/>
                  </a:lnTo>
                  <a:lnTo>
                    <a:pt x="1260" y="195"/>
                  </a:lnTo>
                  <a:cubicBezTo>
                    <a:pt x="1286" y="180"/>
                    <a:pt x="1294" y="148"/>
                    <a:pt x="1280" y="122"/>
                  </a:cubicBezTo>
                  <a:lnTo>
                    <a:pt x="1229" y="34"/>
                  </a:lnTo>
                  <a:cubicBezTo>
                    <a:pt x="1214" y="9"/>
                    <a:pt x="1181" y="0"/>
                    <a:pt x="1156" y="15"/>
                  </a:cubicBezTo>
                  <a:lnTo>
                    <a:pt x="403" y="450"/>
                  </a:lnTo>
                  <a:cubicBezTo>
                    <a:pt x="377" y="464"/>
                    <a:pt x="368" y="497"/>
                    <a:pt x="383" y="522"/>
                  </a:cubicBezTo>
                  <a:lnTo>
                    <a:pt x="434" y="610"/>
                  </a:lnTo>
                  <a:cubicBezTo>
                    <a:pt x="449" y="636"/>
                    <a:pt x="481" y="645"/>
                    <a:pt x="507" y="630"/>
                  </a:cubicBezTo>
                  <a:lnTo>
                    <a:pt x="622" y="564"/>
                  </a:lnTo>
                  <a:lnTo>
                    <a:pt x="711" y="718"/>
                  </a:lnTo>
                  <a:cubicBezTo>
                    <a:pt x="0" y="1092"/>
                    <a:pt x="29" y="2058"/>
                    <a:pt x="29" y="205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7080250" y="1238250"/>
              <a:ext cx="692150" cy="438150"/>
            </a:xfrm>
            <a:custGeom>
              <a:avLst/>
              <a:gdLst>
                <a:gd name="T0" fmla="*/ 15 w 931"/>
                <a:gd name="T1" fmla="*/ 555 h 589"/>
                <a:gd name="T2" fmla="*/ 15 w 931"/>
                <a:gd name="T3" fmla="*/ 555 h 589"/>
                <a:gd name="T4" fmla="*/ 15 w 931"/>
                <a:gd name="T5" fmla="*/ 555 h 589"/>
                <a:gd name="T6" fmla="*/ 88 w 931"/>
                <a:gd name="T7" fmla="*/ 574 h 589"/>
                <a:gd name="T8" fmla="*/ 897 w 931"/>
                <a:gd name="T9" fmla="*/ 107 h 589"/>
                <a:gd name="T10" fmla="*/ 916 w 931"/>
                <a:gd name="T11" fmla="*/ 35 h 589"/>
                <a:gd name="T12" fmla="*/ 916 w 931"/>
                <a:gd name="T13" fmla="*/ 35 h 589"/>
                <a:gd name="T14" fmla="*/ 843 w 931"/>
                <a:gd name="T15" fmla="*/ 15 h 589"/>
                <a:gd name="T16" fmla="*/ 35 w 931"/>
                <a:gd name="T17" fmla="*/ 482 h 589"/>
                <a:gd name="T18" fmla="*/ 15 w 931"/>
                <a:gd name="T19" fmla="*/ 5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589">
                  <a:moveTo>
                    <a:pt x="15" y="555"/>
                  </a:moveTo>
                  <a:lnTo>
                    <a:pt x="15" y="555"/>
                  </a:lnTo>
                  <a:lnTo>
                    <a:pt x="15" y="555"/>
                  </a:lnTo>
                  <a:cubicBezTo>
                    <a:pt x="30" y="580"/>
                    <a:pt x="62" y="589"/>
                    <a:pt x="88" y="574"/>
                  </a:cubicBezTo>
                  <a:lnTo>
                    <a:pt x="897" y="107"/>
                  </a:lnTo>
                  <a:cubicBezTo>
                    <a:pt x="922" y="93"/>
                    <a:pt x="931" y="60"/>
                    <a:pt x="916" y="35"/>
                  </a:cubicBezTo>
                  <a:lnTo>
                    <a:pt x="916" y="35"/>
                  </a:lnTo>
                  <a:cubicBezTo>
                    <a:pt x="902" y="9"/>
                    <a:pt x="869" y="0"/>
                    <a:pt x="843" y="15"/>
                  </a:cubicBezTo>
                  <a:lnTo>
                    <a:pt x="35" y="482"/>
                  </a:lnTo>
                  <a:cubicBezTo>
                    <a:pt x="9" y="497"/>
                    <a:pt x="0" y="529"/>
                    <a:pt x="15" y="5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22"/>
          <p:cNvGrpSpPr/>
          <p:nvPr/>
        </p:nvGrpSpPr>
        <p:grpSpPr>
          <a:xfrm>
            <a:off x="2919070" y="3897076"/>
            <a:ext cx="402376" cy="315858"/>
            <a:chOff x="3654425" y="5089525"/>
            <a:chExt cx="1860550" cy="1460500"/>
          </a:xfrm>
          <a:solidFill>
            <a:schemeClr val="accent4"/>
          </a:solidFill>
        </p:grpSpPr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3"/>
          <p:cNvGrpSpPr/>
          <p:nvPr/>
        </p:nvGrpSpPr>
        <p:grpSpPr>
          <a:xfrm>
            <a:off x="2936923" y="2620520"/>
            <a:ext cx="367014" cy="366328"/>
            <a:chOff x="6262688" y="5170488"/>
            <a:chExt cx="1697038" cy="1693863"/>
          </a:xfrm>
          <a:solidFill>
            <a:schemeClr val="accent3"/>
          </a:soli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384609" y="1306834"/>
            <a:ext cx="66750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标题数字等都可以通过点击和重新输入进行更改，顶部“开始”面板中可以对字体、字号等进行修改。标题数字等都可以通过点击和重新输入进行更改，顶部“开始”面板中可以对字体、字号等进行修改。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78932" y="2557463"/>
            <a:ext cx="60806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标题数字等都可以通过点击和重新输入进行更改，顶部“开始”面板中可以对字体、字号等进行修改。标题数字等都可以通过点击和重新输入进行更改，顶部“开始”面板中可以对字体、字号等进行修改。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78932" y="3794706"/>
            <a:ext cx="60806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标题数字等都可以通过点击和重新输入进行更多模板：亮亮图文旗舰店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84609" y="5065472"/>
            <a:ext cx="66750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标题数字等都可以通过点击和重新输入进行更改，顶部“开始”面板中可以对字体、字号等进行修改。标题数字等都可以通过点击和重新输入进行更改，顶部“开始”面板中可以对字体、字号等进行修改。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THANK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YOU!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109292" y="2236489"/>
            <a:ext cx="3973416" cy="1434423"/>
          </a:xfrm>
        </p:spPr>
        <p:txBody>
          <a:bodyPr/>
          <a:lstStyle/>
          <a:p>
            <a:r>
              <a:rPr kumimoji="1" lang="zh-CN" altLang="en-US"/>
              <a:t>感谢聆听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请在此位置添加你的作品名称</a:t>
            </a:r>
            <a:r>
              <a:rPr kumimoji="1" lang="en-US" altLang="zh-CN" dirty="0"/>
              <a:t>》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2448653" y="4255971"/>
            <a:ext cx="7294694" cy="1456809"/>
          </a:xfrm>
        </p:spPr>
        <p:txBody>
          <a:bodyPr/>
          <a:lstStyle/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学校名称：</a:t>
            </a:r>
            <a:r>
              <a:rPr lang="en-US" altLang="zh-CN" dirty="0"/>
              <a:t>xxx</a:t>
            </a:r>
            <a:r>
              <a:rPr lang="zh-CN" altLang="en-US" dirty="0"/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指导老师：亮亮图文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dirty="0"/>
              <a:t>报告人：旗舰店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rot="17741040">
            <a:off x="2941777" y="2205757"/>
            <a:ext cx="1171437" cy="1171437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28" name="矩形 27"/>
          <p:cNvSpPr/>
          <p:nvPr/>
        </p:nvSpPr>
        <p:spPr>
          <a:xfrm rot="2558654">
            <a:off x="5056342" y="3515533"/>
            <a:ext cx="331525" cy="331525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29" name="矩形 28"/>
          <p:cNvSpPr/>
          <p:nvPr/>
        </p:nvSpPr>
        <p:spPr>
          <a:xfrm rot="20601285">
            <a:off x="4751533" y="2863276"/>
            <a:ext cx="472692" cy="472692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0" name="矩形 29"/>
          <p:cNvSpPr/>
          <p:nvPr/>
        </p:nvSpPr>
        <p:spPr>
          <a:xfrm rot="2349059">
            <a:off x="5209516" y="2994930"/>
            <a:ext cx="223715" cy="223715"/>
          </a:xfrm>
          <a:prstGeom prst="rect">
            <a:avLst/>
          </a:prstGeom>
          <a:solidFill>
            <a:srgbClr val="FAA0AA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1" name="矩形 30"/>
          <p:cNvSpPr/>
          <p:nvPr/>
        </p:nvSpPr>
        <p:spPr>
          <a:xfrm rot="1971513">
            <a:off x="4436515" y="2230757"/>
            <a:ext cx="478989" cy="478989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2" name="矩形 31"/>
          <p:cNvSpPr/>
          <p:nvPr/>
        </p:nvSpPr>
        <p:spPr>
          <a:xfrm rot="19896190">
            <a:off x="5492080" y="1456307"/>
            <a:ext cx="669411" cy="669411"/>
          </a:xfrm>
          <a:prstGeom prst="rect">
            <a:avLst/>
          </a:prstGeom>
          <a:solidFill>
            <a:srgbClr val="FAA0AA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3" name="矩形 32"/>
          <p:cNvSpPr/>
          <p:nvPr/>
        </p:nvSpPr>
        <p:spPr>
          <a:xfrm rot="20614086">
            <a:off x="3682090" y="1053410"/>
            <a:ext cx="1325599" cy="1325599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4" name="矩形 33"/>
          <p:cNvSpPr/>
          <p:nvPr/>
        </p:nvSpPr>
        <p:spPr>
          <a:xfrm rot="18585722">
            <a:off x="1442143" y="2314806"/>
            <a:ext cx="1958891" cy="1958891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5" name="矩形 34"/>
          <p:cNvSpPr/>
          <p:nvPr/>
        </p:nvSpPr>
        <p:spPr>
          <a:xfrm rot="17430621">
            <a:off x="3592775" y="637260"/>
            <a:ext cx="204135" cy="204135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6" name="矩形 35"/>
          <p:cNvSpPr/>
          <p:nvPr/>
        </p:nvSpPr>
        <p:spPr>
          <a:xfrm rot="19750403">
            <a:off x="5214989" y="2313146"/>
            <a:ext cx="252619" cy="252619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7" name="矩形 36"/>
          <p:cNvSpPr/>
          <p:nvPr/>
        </p:nvSpPr>
        <p:spPr>
          <a:xfrm rot="19896190">
            <a:off x="3062886" y="1526176"/>
            <a:ext cx="329419" cy="329419"/>
          </a:xfrm>
          <a:prstGeom prst="rect">
            <a:avLst/>
          </a:prstGeom>
          <a:solidFill>
            <a:srgbClr val="FAA0AA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8" name="矩形 37"/>
          <p:cNvSpPr/>
          <p:nvPr/>
        </p:nvSpPr>
        <p:spPr>
          <a:xfrm rot="9822520">
            <a:off x="7609938" y="4957854"/>
            <a:ext cx="716990" cy="716990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39" name="矩形 38"/>
          <p:cNvSpPr/>
          <p:nvPr/>
        </p:nvSpPr>
        <p:spPr>
          <a:xfrm rot="18585722">
            <a:off x="7411739" y="2539046"/>
            <a:ext cx="1958891" cy="1958891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0" name="矩形 39"/>
          <p:cNvSpPr/>
          <p:nvPr/>
        </p:nvSpPr>
        <p:spPr>
          <a:xfrm rot="4450317">
            <a:off x="7016407" y="4012942"/>
            <a:ext cx="139775" cy="139775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1" name="矩形 40"/>
          <p:cNvSpPr/>
          <p:nvPr/>
        </p:nvSpPr>
        <p:spPr>
          <a:xfrm rot="892948">
            <a:off x="6180353" y="3685919"/>
            <a:ext cx="381184" cy="381184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2" name="矩形 41"/>
          <p:cNvSpPr/>
          <p:nvPr/>
        </p:nvSpPr>
        <p:spPr>
          <a:xfrm rot="4240722">
            <a:off x="7466138" y="4256901"/>
            <a:ext cx="211665" cy="211665"/>
          </a:xfrm>
          <a:prstGeom prst="rect">
            <a:avLst/>
          </a:prstGeom>
          <a:solidFill>
            <a:srgbClr val="FAA0AA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3" name="矩形 42"/>
          <p:cNvSpPr/>
          <p:nvPr/>
        </p:nvSpPr>
        <p:spPr>
          <a:xfrm rot="3863176">
            <a:off x="6684093" y="3271610"/>
            <a:ext cx="478989" cy="478989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4" name="矩形 43"/>
          <p:cNvSpPr/>
          <p:nvPr/>
        </p:nvSpPr>
        <p:spPr>
          <a:xfrm rot="187853">
            <a:off x="5672157" y="2607059"/>
            <a:ext cx="669411" cy="669411"/>
          </a:xfrm>
          <a:prstGeom prst="rect">
            <a:avLst/>
          </a:prstGeom>
          <a:solidFill>
            <a:srgbClr val="FAA0AA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5" name="矩形 44"/>
          <p:cNvSpPr/>
          <p:nvPr/>
        </p:nvSpPr>
        <p:spPr>
          <a:xfrm rot="905749">
            <a:off x="6755402" y="2169813"/>
            <a:ext cx="962806" cy="962806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6" name="矩形 45"/>
          <p:cNvSpPr/>
          <p:nvPr/>
        </p:nvSpPr>
        <p:spPr>
          <a:xfrm rot="19322284">
            <a:off x="6554943" y="2549148"/>
            <a:ext cx="204135" cy="204135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7" name="矩形 46"/>
          <p:cNvSpPr/>
          <p:nvPr/>
        </p:nvSpPr>
        <p:spPr>
          <a:xfrm rot="42066">
            <a:off x="5528067" y="4637342"/>
            <a:ext cx="252619" cy="252619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8" name="矩形 47"/>
          <p:cNvSpPr/>
          <p:nvPr/>
        </p:nvSpPr>
        <p:spPr>
          <a:xfrm rot="19661959">
            <a:off x="8481735" y="2491768"/>
            <a:ext cx="2847505" cy="2847505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49" name="矩形 48"/>
          <p:cNvSpPr/>
          <p:nvPr/>
        </p:nvSpPr>
        <p:spPr>
          <a:xfrm rot="905749">
            <a:off x="6717613" y="5279352"/>
            <a:ext cx="958417" cy="958417"/>
          </a:xfrm>
          <a:prstGeom prst="rect">
            <a:avLst/>
          </a:prstGeom>
          <a:solidFill>
            <a:srgbClr val="FFBBB3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50" name="矩形 49"/>
          <p:cNvSpPr/>
          <p:nvPr/>
        </p:nvSpPr>
        <p:spPr>
          <a:xfrm rot="19322284">
            <a:off x="9946677" y="5950995"/>
            <a:ext cx="204135" cy="204135"/>
          </a:xfrm>
          <a:prstGeom prst="rect">
            <a:avLst/>
          </a:prstGeom>
          <a:solidFill>
            <a:srgbClr val="009FB8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  <p:sp>
        <p:nvSpPr>
          <p:cNvPr id="51" name="矩形 50"/>
          <p:cNvSpPr/>
          <p:nvPr/>
        </p:nvSpPr>
        <p:spPr>
          <a:xfrm rot="17290033">
            <a:off x="8335727" y="5098108"/>
            <a:ext cx="997607" cy="997607"/>
          </a:xfrm>
          <a:prstGeom prst="rect">
            <a:avLst/>
          </a:prstGeom>
          <a:solidFill>
            <a:srgbClr val="AACED2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选题背景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选题背景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" b="2918"/>
          <a:stretch>
            <a:fillRect/>
          </a:stretch>
        </p:blipFill>
        <p:spPr>
          <a:xfrm>
            <a:off x="825499" y="1154640"/>
            <a:ext cx="5710766" cy="4283075"/>
          </a:xfrm>
          <a:prstGeom prst="roundRect">
            <a:avLst>
              <a:gd name="adj" fmla="val 209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7216854" y="1346969"/>
            <a:ext cx="414541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  <a:cs typeface="Arial" pitchFamily="34" charset="0"/>
              </a:rPr>
              <a:t>点击此处添加简短介绍，顶部“开始”面板中可以对字体、字号、颜色、行距等进行修改。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11868" y="580605"/>
            <a:ext cx="1256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/>
            <a:r>
              <a:rPr lang="zh-CN" altLang="en-US" sz="7200" dirty="0">
                <a:solidFill>
                  <a:schemeClr val="bg1"/>
                </a:solidFill>
                <a:latin typeface="+mn-ea"/>
                <a:cs typeface="Arial" pitchFamily="34" charset="0"/>
              </a:rPr>
              <a:t>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09772" y="2879696"/>
            <a:ext cx="904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/>
            <a:r>
              <a:rPr lang="zh-CN" altLang="en-US" sz="7200" dirty="0">
                <a:solidFill>
                  <a:schemeClr val="bg1"/>
                </a:solidFill>
                <a:latin typeface="+mn-ea"/>
                <a:cs typeface="Arial" pitchFamily="34" charset="0"/>
              </a:rPr>
              <a:t>”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7216853" y="4225075"/>
            <a:ext cx="41454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6853" y="358758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选题背景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336797" y="965201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15026" y="2413000"/>
            <a:ext cx="931334" cy="93133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/>
              <a:t>A</a:t>
            </a:r>
            <a:endParaRPr kumimoji="1" lang="zh-CN" altLang="en-US" sz="3600" b="1" dirty="0"/>
          </a:p>
        </p:txBody>
      </p:sp>
      <p:sp>
        <p:nvSpPr>
          <p:cNvPr id="5" name="文本框 8"/>
          <p:cNvSpPr txBox="1"/>
          <p:nvPr/>
        </p:nvSpPr>
        <p:spPr>
          <a:xfrm>
            <a:off x="2702491" y="1686318"/>
            <a:ext cx="31733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2702490" y="116840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8419" y="963032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266648" y="2410831"/>
            <a:ext cx="931334" cy="93133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/>
              <a:t>B</a:t>
            </a:r>
            <a:endParaRPr kumimoji="1" lang="zh-CN" altLang="en-US" sz="3600" b="1" dirty="0"/>
          </a:p>
        </p:txBody>
      </p:sp>
      <p:sp>
        <p:nvSpPr>
          <p:cNvPr id="11" name="文本框 8"/>
          <p:cNvSpPr txBox="1"/>
          <p:nvPr/>
        </p:nvSpPr>
        <p:spPr>
          <a:xfrm>
            <a:off x="7354113" y="1684149"/>
            <a:ext cx="31733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4112" y="116623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63404" y="3607518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41633" y="5055317"/>
            <a:ext cx="931334" cy="93133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/>
              <a:t>C</a:t>
            </a:r>
            <a:endParaRPr kumimoji="1" lang="zh-CN" altLang="en-US" sz="3600" b="1" dirty="0"/>
          </a:p>
        </p:txBody>
      </p:sp>
      <p:sp>
        <p:nvSpPr>
          <p:cNvPr id="16" name="文本框 8"/>
          <p:cNvSpPr txBox="1"/>
          <p:nvPr/>
        </p:nvSpPr>
        <p:spPr>
          <a:xfrm>
            <a:off x="1329098" y="4328635"/>
            <a:ext cx="31733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29097" y="3810718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615026" y="3605349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93255" y="5053148"/>
            <a:ext cx="931334" cy="93133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/>
              <a:t>D</a:t>
            </a:r>
            <a:endParaRPr kumimoji="1" lang="zh-CN" altLang="en-US" sz="3600" b="1" dirty="0"/>
          </a:p>
        </p:txBody>
      </p:sp>
      <p:sp>
        <p:nvSpPr>
          <p:cNvPr id="21" name="文本框 8"/>
          <p:cNvSpPr txBox="1"/>
          <p:nvPr/>
        </p:nvSpPr>
        <p:spPr>
          <a:xfrm>
            <a:off x="5980720" y="4326466"/>
            <a:ext cx="31733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80719" y="380854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选题背景</a:t>
            </a:r>
          </a:p>
        </p:txBody>
      </p:sp>
      <p:sp>
        <p:nvSpPr>
          <p:cNvPr id="3" name="文本框 8"/>
          <p:cNvSpPr txBox="1"/>
          <p:nvPr/>
        </p:nvSpPr>
        <p:spPr>
          <a:xfrm>
            <a:off x="1103920" y="3564675"/>
            <a:ext cx="4145411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3920" y="292718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作品概述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作品概述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8" b="49699"/>
          <a:stretch>
            <a:fillRect/>
          </a:stretch>
        </p:blipFill>
        <p:spPr>
          <a:xfrm>
            <a:off x="0" y="996005"/>
            <a:ext cx="12192000" cy="333586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8"/>
          <p:cNvSpPr txBox="1"/>
          <p:nvPr/>
        </p:nvSpPr>
        <p:spPr>
          <a:xfrm>
            <a:off x="1322427" y="5170281"/>
            <a:ext cx="954714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7745" y="462703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3725" y="3264989"/>
            <a:ext cx="2317250" cy="35930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作品概述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1068207" y="1103992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 5"/>
          <p:cNvGrpSpPr/>
          <p:nvPr/>
        </p:nvGrpSpPr>
        <p:grpSpPr>
          <a:xfrm>
            <a:off x="1887796" y="3036389"/>
            <a:ext cx="429108" cy="429108"/>
            <a:chOff x="1770335" y="2906486"/>
            <a:chExt cx="733908" cy="733908"/>
          </a:xfrm>
        </p:grpSpPr>
        <p:sp>
          <p:nvSpPr>
            <p:cNvPr id="3" name="椭圆 2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L 形 4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619926" y="0"/>
            <a:ext cx="2317250" cy="359301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3828873" y="3685580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0" name="组 9"/>
          <p:cNvGrpSpPr/>
          <p:nvPr/>
        </p:nvGrpSpPr>
        <p:grpSpPr>
          <a:xfrm>
            <a:off x="4648462" y="3471026"/>
            <a:ext cx="429108" cy="429108"/>
            <a:chOff x="1770335" y="2906486"/>
            <a:chExt cx="733908" cy="733908"/>
          </a:xfrm>
        </p:grpSpPr>
        <p:sp>
          <p:nvSpPr>
            <p:cNvPr id="11" name="椭圆 10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2" name="L 形 11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8"/>
          <p:cNvSpPr txBox="1"/>
          <p:nvPr/>
        </p:nvSpPr>
        <p:spPr>
          <a:xfrm>
            <a:off x="1068208" y="4134057"/>
            <a:ext cx="2068286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5957" y="3590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747582" y="931861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785331" y="387946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0889" y="3264989"/>
            <a:ext cx="2317250" cy="359301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6415371" y="1103992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组 18"/>
          <p:cNvGrpSpPr/>
          <p:nvPr/>
        </p:nvGrpSpPr>
        <p:grpSpPr>
          <a:xfrm>
            <a:off x="7234960" y="3036389"/>
            <a:ext cx="429108" cy="429108"/>
            <a:chOff x="1770335" y="2906486"/>
            <a:chExt cx="733908" cy="733908"/>
          </a:xfrm>
        </p:grpSpPr>
        <p:sp>
          <p:nvSpPr>
            <p:cNvPr id="20" name="椭圆 19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L 形 20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8967090" y="0"/>
            <a:ext cx="2317250" cy="359301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9176037" y="3685580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4" name="组 23"/>
          <p:cNvGrpSpPr/>
          <p:nvPr/>
        </p:nvGrpSpPr>
        <p:grpSpPr>
          <a:xfrm>
            <a:off x="9995626" y="3471026"/>
            <a:ext cx="429108" cy="429108"/>
            <a:chOff x="1770335" y="2906486"/>
            <a:chExt cx="733908" cy="733908"/>
          </a:xfrm>
        </p:grpSpPr>
        <p:sp>
          <p:nvSpPr>
            <p:cNvPr id="25" name="椭圆 24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6" name="L 形 25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" name="文本框 8"/>
          <p:cNvSpPr txBox="1"/>
          <p:nvPr/>
        </p:nvSpPr>
        <p:spPr>
          <a:xfrm>
            <a:off x="6415372" y="4134057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453121" y="3590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9094746" y="931861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9132495" y="387946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2856</Words>
  <Application>Microsoft Office PowerPoint</Application>
  <PresentationFormat>宽屏</PresentationFormat>
  <Paragraphs>170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微软雅黑</vt:lpstr>
      <vt:lpstr>微软雅黑</vt:lpstr>
      <vt:lpstr>Arial</vt:lpstr>
      <vt:lpstr>Calibri</vt:lpstr>
      <vt:lpstr>Century Gothic</vt:lpstr>
      <vt:lpstr>Segoe UI Light</vt:lpstr>
      <vt:lpstr>Wingdings</vt:lpstr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Hymira</cp:lastModifiedBy>
  <cp:revision>55</cp:revision>
  <dcterms:created xsi:type="dcterms:W3CDTF">2015-08-18T02:51:00Z</dcterms:created>
  <dcterms:modified xsi:type="dcterms:W3CDTF">2019-03-31T03:14:03Z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