
<file path=[Content_Types].xml><?xml version="1.0" encoding="utf-8"?>
<Types xmlns="http://schemas.openxmlformats.org/package/2006/content-types">
  <Default Extension="png" ContentType="image/png"/>
  <Default Extension="mp3" ContentType="audio/mpeg"/>
  <Default Extension="bin" ContentType="application/vnd.openxmlformats-officedocument.oleObject"/>
  <Default Extension="wmf" ContentType="image/x-w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3.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4.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8"/>
  </p:notesMasterIdLst>
  <p:sldIdLst>
    <p:sldId id="256" r:id="rId2"/>
    <p:sldId id="301" r:id="rId3"/>
    <p:sldId id="257" r:id="rId4"/>
    <p:sldId id="278" r:id="rId5"/>
    <p:sldId id="302" r:id="rId6"/>
    <p:sldId id="303" r:id="rId7"/>
    <p:sldId id="304" r:id="rId8"/>
    <p:sldId id="305" r:id="rId9"/>
    <p:sldId id="280" r:id="rId10"/>
    <p:sldId id="284" r:id="rId11"/>
    <p:sldId id="306" r:id="rId12"/>
    <p:sldId id="307" r:id="rId13"/>
    <p:sldId id="300" r:id="rId14"/>
    <p:sldId id="323" r:id="rId15"/>
    <p:sldId id="308" r:id="rId16"/>
    <p:sldId id="309" r:id="rId17"/>
    <p:sldId id="311" r:id="rId18"/>
    <p:sldId id="315" r:id="rId19"/>
    <p:sldId id="285" r:id="rId20"/>
    <p:sldId id="316" r:id="rId21"/>
    <p:sldId id="317" r:id="rId22"/>
    <p:sldId id="318" r:id="rId23"/>
    <p:sldId id="321" r:id="rId24"/>
    <p:sldId id="314" r:id="rId25"/>
    <p:sldId id="319" r:id="rId26"/>
    <p:sldId id="320" r:id="rId27"/>
  </p:sldIdLst>
  <p:sldSz cx="12192000" cy="6858000"/>
  <p:notesSz cx="6858000" cy="9144000"/>
  <p:custDataLst>
    <p:tags r:id="rId2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0000"/>
    <a:srgbClr val="FF6600"/>
    <a:srgbClr val="2C3C5E"/>
    <a:srgbClr val="3D5070"/>
    <a:srgbClr val="A3A9B7"/>
    <a:srgbClr val="626C8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845" autoAdjust="0"/>
    <p:restoredTop sz="93923" autoAdjust="0"/>
  </p:normalViewPr>
  <p:slideViewPr>
    <p:cSldViewPr snapToGrid="0">
      <p:cViewPr varScale="1">
        <p:scale>
          <a:sx n="64" d="100"/>
          <a:sy n="64" d="100"/>
        </p:scale>
        <p:origin x="188" y="44"/>
      </p:cViewPr>
      <p:guideLst>
        <p:guide orient="horz" pos="2160"/>
        <p:guide pos="3840"/>
      </p:guideLst>
    </p:cSldViewPr>
  </p:slideViewPr>
  <p:outlineViewPr>
    <p:cViewPr>
      <p:scale>
        <a:sx n="33" d="100"/>
        <a:sy n="33" d="100"/>
      </p:scale>
      <p:origin x="0" y="-232"/>
    </p:cViewPr>
  </p:outlineViewPr>
  <p:notesTextViewPr>
    <p:cViewPr>
      <p:scale>
        <a:sx n="1" d="1"/>
        <a:sy n="1" d="1"/>
      </p:scale>
      <p:origin x="0" y="0"/>
    </p:cViewPr>
  </p:notesTextViewPr>
  <p:sorterViewPr>
    <p:cViewPr>
      <p:scale>
        <a:sx n="100" d="100"/>
        <a:sy n="100" d="100"/>
      </p:scale>
      <p:origin x="0" y="-126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microsoft.com/office/2015/10/relationships/revisionInfo" Target="revisionInfo.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gs" Target="tags/tag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6A4717-9246-4F9C-9F7C-944B487DFFFA}" type="datetimeFigureOut">
              <a:rPr lang="zh-CN" altLang="en-US" smtClean="0"/>
              <a:t>2017/8/18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6D51DBA-3E00-4BF4-A968-83A0708587D7}" type="slidenum">
              <a:rPr lang="zh-CN" altLang="en-US" smtClean="0"/>
              <a:t>‹#›</a:t>
            </a:fld>
            <a:endParaRPr lang="zh-CN" altLang="en-US"/>
          </a:p>
        </p:txBody>
      </p:sp>
    </p:spTree>
    <p:extLst>
      <p:ext uri="{BB962C8B-B14F-4D97-AF65-F5344CB8AC3E}">
        <p14:creationId xmlns:p14="http://schemas.microsoft.com/office/powerpoint/2010/main" val="167809159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a:t>
            </a:fld>
            <a:endParaRPr lang="zh-CN" altLang="en-US"/>
          </a:p>
        </p:txBody>
      </p:sp>
    </p:spTree>
    <p:extLst>
      <p:ext uri="{BB962C8B-B14F-4D97-AF65-F5344CB8AC3E}">
        <p14:creationId xmlns:p14="http://schemas.microsoft.com/office/powerpoint/2010/main" val="31860584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10</a:t>
            </a:fld>
            <a:endParaRPr lang="zh-CN" altLang="en-US"/>
          </a:p>
        </p:txBody>
      </p:sp>
    </p:spTree>
    <p:extLst>
      <p:ext uri="{BB962C8B-B14F-4D97-AF65-F5344CB8AC3E}">
        <p14:creationId xmlns:p14="http://schemas.microsoft.com/office/powerpoint/2010/main" val="24780424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11</a:t>
            </a:fld>
            <a:endParaRPr lang="zh-CN" altLang="en-US"/>
          </a:p>
        </p:txBody>
      </p:sp>
    </p:spTree>
    <p:extLst>
      <p:ext uri="{BB962C8B-B14F-4D97-AF65-F5344CB8AC3E}">
        <p14:creationId xmlns:p14="http://schemas.microsoft.com/office/powerpoint/2010/main" val="25908422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12</a:t>
            </a:fld>
            <a:endParaRPr lang="zh-CN" altLang="en-US"/>
          </a:p>
        </p:txBody>
      </p:sp>
    </p:spTree>
    <p:extLst>
      <p:ext uri="{BB962C8B-B14F-4D97-AF65-F5344CB8AC3E}">
        <p14:creationId xmlns:p14="http://schemas.microsoft.com/office/powerpoint/2010/main" val="6187121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13</a:t>
            </a:fld>
            <a:endParaRPr lang="zh-CN" altLang="en-US"/>
          </a:p>
        </p:txBody>
      </p:sp>
    </p:spTree>
    <p:extLst>
      <p:ext uri="{BB962C8B-B14F-4D97-AF65-F5344CB8AC3E}">
        <p14:creationId xmlns:p14="http://schemas.microsoft.com/office/powerpoint/2010/main" val="28539302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14</a:t>
            </a:fld>
            <a:endParaRPr lang="zh-CN" altLang="en-US"/>
          </a:p>
        </p:txBody>
      </p:sp>
    </p:spTree>
    <p:extLst>
      <p:ext uri="{BB962C8B-B14F-4D97-AF65-F5344CB8AC3E}">
        <p14:creationId xmlns:p14="http://schemas.microsoft.com/office/powerpoint/2010/main" val="24850998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15</a:t>
            </a:fld>
            <a:endParaRPr lang="zh-CN" altLang="en-US"/>
          </a:p>
        </p:txBody>
      </p:sp>
    </p:spTree>
    <p:extLst>
      <p:ext uri="{BB962C8B-B14F-4D97-AF65-F5344CB8AC3E}">
        <p14:creationId xmlns:p14="http://schemas.microsoft.com/office/powerpoint/2010/main" val="26497493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16</a:t>
            </a:fld>
            <a:endParaRPr lang="zh-CN" altLang="en-US"/>
          </a:p>
        </p:txBody>
      </p:sp>
    </p:spTree>
    <p:extLst>
      <p:ext uri="{BB962C8B-B14F-4D97-AF65-F5344CB8AC3E}">
        <p14:creationId xmlns:p14="http://schemas.microsoft.com/office/powerpoint/2010/main" val="25461979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17</a:t>
            </a:fld>
            <a:endParaRPr lang="zh-CN" altLang="en-US"/>
          </a:p>
        </p:txBody>
      </p:sp>
    </p:spTree>
    <p:extLst>
      <p:ext uri="{BB962C8B-B14F-4D97-AF65-F5344CB8AC3E}">
        <p14:creationId xmlns:p14="http://schemas.microsoft.com/office/powerpoint/2010/main" val="1726831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18</a:t>
            </a:fld>
            <a:endParaRPr lang="zh-CN" altLang="en-US"/>
          </a:p>
        </p:txBody>
      </p:sp>
    </p:spTree>
    <p:extLst>
      <p:ext uri="{BB962C8B-B14F-4D97-AF65-F5344CB8AC3E}">
        <p14:creationId xmlns:p14="http://schemas.microsoft.com/office/powerpoint/2010/main" val="29447149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19</a:t>
            </a:fld>
            <a:endParaRPr lang="zh-CN" altLang="en-US"/>
          </a:p>
        </p:txBody>
      </p:sp>
    </p:spTree>
    <p:extLst>
      <p:ext uri="{BB962C8B-B14F-4D97-AF65-F5344CB8AC3E}">
        <p14:creationId xmlns:p14="http://schemas.microsoft.com/office/powerpoint/2010/main" val="11554664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2</a:t>
            </a:fld>
            <a:endParaRPr lang="zh-CN" altLang="en-US"/>
          </a:p>
        </p:txBody>
      </p:sp>
    </p:spTree>
    <p:extLst>
      <p:ext uri="{BB962C8B-B14F-4D97-AF65-F5344CB8AC3E}">
        <p14:creationId xmlns:p14="http://schemas.microsoft.com/office/powerpoint/2010/main" val="39910823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20</a:t>
            </a:fld>
            <a:endParaRPr lang="zh-CN" altLang="en-US"/>
          </a:p>
        </p:txBody>
      </p:sp>
    </p:spTree>
    <p:extLst>
      <p:ext uri="{BB962C8B-B14F-4D97-AF65-F5344CB8AC3E}">
        <p14:creationId xmlns:p14="http://schemas.microsoft.com/office/powerpoint/2010/main" val="25284758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21</a:t>
            </a:fld>
            <a:endParaRPr lang="zh-CN" altLang="en-US"/>
          </a:p>
        </p:txBody>
      </p:sp>
    </p:spTree>
    <p:extLst>
      <p:ext uri="{BB962C8B-B14F-4D97-AF65-F5344CB8AC3E}">
        <p14:creationId xmlns:p14="http://schemas.microsoft.com/office/powerpoint/2010/main" val="25932539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22</a:t>
            </a:fld>
            <a:endParaRPr lang="zh-CN" altLang="en-US"/>
          </a:p>
        </p:txBody>
      </p:sp>
    </p:spTree>
    <p:extLst>
      <p:ext uri="{BB962C8B-B14F-4D97-AF65-F5344CB8AC3E}">
        <p14:creationId xmlns:p14="http://schemas.microsoft.com/office/powerpoint/2010/main" val="36794601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23</a:t>
            </a:fld>
            <a:endParaRPr lang="zh-CN" altLang="en-US"/>
          </a:p>
        </p:txBody>
      </p:sp>
    </p:spTree>
    <p:extLst>
      <p:ext uri="{BB962C8B-B14F-4D97-AF65-F5344CB8AC3E}">
        <p14:creationId xmlns:p14="http://schemas.microsoft.com/office/powerpoint/2010/main" val="331054582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24</a:t>
            </a:fld>
            <a:endParaRPr lang="zh-CN" altLang="en-US"/>
          </a:p>
        </p:txBody>
      </p:sp>
    </p:spTree>
    <p:extLst>
      <p:ext uri="{BB962C8B-B14F-4D97-AF65-F5344CB8AC3E}">
        <p14:creationId xmlns:p14="http://schemas.microsoft.com/office/powerpoint/2010/main" val="345237629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25</a:t>
            </a:fld>
            <a:endParaRPr lang="zh-CN" altLang="en-US"/>
          </a:p>
        </p:txBody>
      </p:sp>
    </p:spTree>
    <p:extLst>
      <p:ext uri="{BB962C8B-B14F-4D97-AF65-F5344CB8AC3E}">
        <p14:creationId xmlns:p14="http://schemas.microsoft.com/office/powerpoint/2010/main" val="178269986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26</a:t>
            </a:fld>
            <a:endParaRPr lang="zh-CN" altLang="en-US"/>
          </a:p>
        </p:txBody>
      </p:sp>
    </p:spTree>
    <p:extLst>
      <p:ext uri="{BB962C8B-B14F-4D97-AF65-F5344CB8AC3E}">
        <p14:creationId xmlns:p14="http://schemas.microsoft.com/office/powerpoint/2010/main" val="19695990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3</a:t>
            </a:fld>
            <a:endParaRPr lang="zh-CN" altLang="en-US"/>
          </a:p>
        </p:txBody>
      </p:sp>
    </p:spTree>
    <p:extLst>
      <p:ext uri="{BB962C8B-B14F-4D97-AF65-F5344CB8AC3E}">
        <p14:creationId xmlns:p14="http://schemas.microsoft.com/office/powerpoint/2010/main" val="11193780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4</a:t>
            </a:fld>
            <a:endParaRPr lang="zh-CN" altLang="en-US"/>
          </a:p>
        </p:txBody>
      </p:sp>
    </p:spTree>
    <p:extLst>
      <p:ext uri="{BB962C8B-B14F-4D97-AF65-F5344CB8AC3E}">
        <p14:creationId xmlns:p14="http://schemas.microsoft.com/office/powerpoint/2010/main" val="21521097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5</a:t>
            </a:fld>
            <a:endParaRPr lang="zh-CN" altLang="en-US"/>
          </a:p>
        </p:txBody>
      </p:sp>
    </p:spTree>
    <p:extLst>
      <p:ext uri="{BB962C8B-B14F-4D97-AF65-F5344CB8AC3E}">
        <p14:creationId xmlns:p14="http://schemas.microsoft.com/office/powerpoint/2010/main" val="37656676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6</a:t>
            </a:fld>
            <a:endParaRPr lang="zh-CN" altLang="en-US"/>
          </a:p>
        </p:txBody>
      </p:sp>
    </p:spTree>
    <p:extLst>
      <p:ext uri="{BB962C8B-B14F-4D97-AF65-F5344CB8AC3E}">
        <p14:creationId xmlns:p14="http://schemas.microsoft.com/office/powerpoint/2010/main" val="23533442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7</a:t>
            </a:fld>
            <a:endParaRPr lang="zh-CN" altLang="en-US"/>
          </a:p>
        </p:txBody>
      </p:sp>
    </p:spTree>
    <p:extLst>
      <p:ext uri="{BB962C8B-B14F-4D97-AF65-F5344CB8AC3E}">
        <p14:creationId xmlns:p14="http://schemas.microsoft.com/office/powerpoint/2010/main" val="39667307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8</a:t>
            </a:fld>
            <a:endParaRPr lang="zh-CN" altLang="en-US"/>
          </a:p>
        </p:txBody>
      </p:sp>
    </p:spTree>
    <p:extLst>
      <p:ext uri="{BB962C8B-B14F-4D97-AF65-F5344CB8AC3E}">
        <p14:creationId xmlns:p14="http://schemas.microsoft.com/office/powerpoint/2010/main" val="16701276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D51DBA-3E00-4BF4-A968-83A0708587D7}" type="slidenum">
              <a:rPr lang="zh-CN" altLang="en-US" smtClean="0"/>
              <a:t>9</a:t>
            </a:fld>
            <a:endParaRPr lang="zh-CN" altLang="en-US"/>
          </a:p>
        </p:txBody>
      </p:sp>
    </p:spTree>
    <p:extLst>
      <p:ext uri="{BB962C8B-B14F-4D97-AF65-F5344CB8AC3E}">
        <p14:creationId xmlns:p14="http://schemas.microsoft.com/office/powerpoint/2010/main" val="22031284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
    <p:spTree>
      <p:nvGrpSpPr>
        <p:cNvPr id="1" name=""/>
        <p:cNvGrpSpPr/>
        <p:nvPr/>
      </p:nvGrpSpPr>
      <p:grpSpPr>
        <a:xfrm>
          <a:off x="0" y="0"/>
          <a:ext cx="0" cy="0"/>
          <a:chOff x="0" y="0"/>
          <a:chExt cx="0" cy="0"/>
        </a:xfrm>
      </p:grpSpPr>
      <p:grpSp>
        <p:nvGrpSpPr>
          <p:cNvPr id="8" name="Group 696"/>
          <p:cNvGrpSpPr>
            <a:grpSpLocks noChangeAspect="1"/>
          </p:cNvGrpSpPr>
          <p:nvPr userDrawn="1"/>
        </p:nvGrpSpPr>
        <p:grpSpPr bwMode="auto">
          <a:xfrm>
            <a:off x="-43706" y="1945681"/>
            <a:ext cx="11796090" cy="4486443"/>
            <a:chOff x="-4" y="696"/>
            <a:chExt cx="7688" cy="2924"/>
          </a:xfrm>
          <a:solidFill>
            <a:srgbClr val="C00000">
              <a:alpha val="5000"/>
            </a:srgbClr>
          </a:solidFill>
        </p:grpSpPr>
        <p:sp>
          <p:nvSpPr>
            <p:cNvPr id="9"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Line 711"/>
            <p:cNvSpPr>
              <a:spLocks noChangeShapeType="1"/>
            </p:cNvSpPr>
            <p:nvPr/>
          </p:nvSpPr>
          <p:spPr bwMode="auto">
            <a:xfrm flipV="1">
              <a:off x="922" y="1866"/>
              <a:ext cx="4" cy="13"/>
            </a:xfrm>
            <a:prstGeom prst="lin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100" name="矩形 99"/>
          <p:cNvSpPr/>
          <p:nvPr userDrawn="1"/>
        </p:nvSpPr>
        <p:spPr>
          <a:xfrm>
            <a:off x="-9236" y="6044384"/>
            <a:ext cx="12225916" cy="82285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1" name="矩形 100"/>
          <p:cNvSpPr/>
          <p:nvPr userDrawn="1"/>
        </p:nvSpPr>
        <p:spPr>
          <a:xfrm>
            <a:off x="0" y="5970213"/>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_目录">
    <p:spTree>
      <p:nvGrpSpPr>
        <p:cNvPr id="1" name=""/>
        <p:cNvGrpSpPr/>
        <p:nvPr/>
      </p:nvGrpSpPr>
      <p:grpSpPr>
        <a:xfrm>
          <a:off x="0" y="0"/>
          <a:ext cx="0" cy="0"/>
          <a:chOff x="0" y="0"/>
          <a:chExt cx="0" cy="0"/>
        </a:xfrm>
      </p:grpSpPr>
      <p:grpSp>
        <p:nvGrpSpPr>
          <p:cNvPr id="3"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4"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Line 711"/>
            <p:cNvSpPr>
              <a:spLocks noChangeShapeType="1"/>
            </p:cNvSpPr>
            <p:nvPr/>
          </p:nvSpPr>
          <p:spPr bwMode="auto">
            <a:xfrm flipV="1">
              <a:off x="922" y="1866"/>
              <a:ext cx="4" cy="13"/>
            </a:xfrm>
            <a:prstGeom prst="line">
              <a:avLst/>
            </a:pr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5" name="矩形 94"/>
          <p:cNvSpPr/>
          <p:nvPr userDrawn="1"/>
        </p:nvSpPr>
        <p:spPr>
          <a:xfrm>
            <a:off x="-4" y="6560616"/>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3" name="矩形 102"/>
          <p:cNvSpPr/>
          <p:nvPr userDrawn="1"/>
        </p:nvSpPr>
        <p:spPr>
          <a:xfrm>
            <a:off x="-21440" y="320379"/>
            <a:ext cx="12231909" cy="6263737"/>
          </a:xfrm>
          <a:prstGeom prst="rect">
            <a:avLst/>
          </a:prstGeom>
          <a:solidFill>
            <a:schemeClr val="bg1">
              <a:alpha val="8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矩形 95"/>
          <p:cNvSpPr/>
          <p:nvPr userDrawn="1"/>
        </p:nvSpPr>
        <p:spPr>
          <a:xfrm>
            <a:off x="0" y="6507869"/>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1" name="矩形 100"/>
          <p:cNvSpPr/>
          <p:nvPr userDrawn="1"/>
        </p:nvSpPr>
        <p:spPr>
          <a:xfrm>
            <a:off x="4596" y="-36787"/>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2" name="矩形 101"/>
          <p:cNvSpPr/>
          <p:nvPr userDrawn="1"/>
        </p:nvSpPr>
        <p:spPr>
          <a:xfrm>
            <a:off x="9233" y="305685"/>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97" name="文本框 799"/>
          <p:cNvSpPr txBox="1"/>
          <p:nvPr userDrawn="1"/>
        </p:nvSpPr>
        <p:spPr>
          <a:xfrm>
            <a:off x="1882835" y="2609803"/>
            <a:ext cx="1877438" cy="110799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6600" dirty="0">
                <a:solidFill>
                  <a:schemeClr val="bg1"/>
                </a:solidFill>
                <a:latin typeface="+mj-ea"/>
                <a:ea typeface="+mj-ea"/>
              </a:rPr>
              <a:t>目录</a:t>
            </a:r>
          </a:p>
        </p:txBody>
      </p:sp>
      <p:sp>
        <p:nvSpPr>
          <p:cNvPr id="107" name="矩形 106">
            <a:extLst>
              <a:ext uri="{FF2B5EF4-FFF2-40B4-BE49-F238E27FC236}">
                <a16:creationId xmlns:a16="http://schemas.microsoft.com/office/drawing/2014/main" id="{08E255D5-376D-463E-8454-199F0FDFC83E}"/>
              </a:ext>
            </a:extLst>
          </p:cNvPr>
          <p:cNvSpPr/>
          <p:nvPr userDrawn="1"/>
        </p:nvSpPr>
        <p:spPr>
          <a:xfrm>
            <a:off x="1414021" y="620886"/>
            <a:ext cx="7814998" cy="553998"/>
          </a:xfrm>
          <a:prstGeom prst="rect">
            <a:avLst/>
          </a:prstGeom>
        </p:spPr>
        <p:txBody>
          <a:bodyPr wrap="square">
            <a:spAutoFit/>
          </a:bodyPr>
          <a:lstStyle/>
          <a:p>
            <a:pPr algn="l"/>
            <a:r>
              <a:rPr lang="zh-CN" altLang="en-US" sz="3000" b="1" dirty="0">
                <a:solidFill>
                  <a:srgbClr val="C00000"/>
                </a:solidFill>
                <a:latin typeface="方正姚体" pitchFamily="2" charset="-122"/>
                <a:ea typeface="方正姚体" pitchFamily="2" charset="-122"/>
              </a:rPr>
              <a:t>解放战争时期</a:t>
            </a:r>
          </a:p>
        </p:txBody>
      </p:sp>
      <p:grpSp>
        <p:nvGrpSpPr>
          <p:cNvPr id="108" name="组合 107">
            <a:extLst>
              <a:ext uri="{FF2B5EF4-FFF2-40B4-BE49-F238E27FC236}">
                <a16:creationId xmlns:a16="http://schemas.microsoft.com/office/drawing/2014/main" id="{B710E9DD-DCD1-4F9C-9153-F3410DA29256}"/>
              </a:ext>
            </a:extLst>
          </p:cNvPr>
          <p:cNvGrpSpPr/>
          <p:nvPr userDrawn="1"/>
        </p:nvGrpSpPr>
        <p:grpSpPr>
          <a:xfrm>
            <a:off x="219218" y="593557"/>
            <a:ext cx="1194803" cy="627076"/>
            <a:chOff x="181510" y="117642"/>
            <a:chExt cx="1733917" cy="960387"/>
          </a:xfrm>
        </p:grpSpPr>
        <p:sp>
          <p:nvSpPr>
            <p:cNvPr id="109" name=" 7">
              <a:extLst>
                <a:ext uri="{FF2B5EF4-FFF2-40B4-BE49-F238E27FC236}">
                  <a16:creationId xmlns:a16="http://schemas.microsoft.com/office/drawing/2014/main" id="{B6CF25E7-2A3C-4B92-B287-EFF732A6813A}"/>
                </a:ext>
              </a:extLst>
            </p:cNvPr>
            <p:cNvSpPr/>
            <p:nvPr/>
          </p:nvSpPr>
          <p:spPr bwMode="auto">
            <a:xfrm>
              <a:off x="181510" y="117642"/>
              <a:ext cx="1733917" cy="960387"/>
            </a:xfrm>
            <a:custGeom>
              <a:avLst/>
              <a:gdLst>
                <a:gd name="T0" fmla="*/ 913166 w 4940"/>
                <a:gd name="T1" fmla="*/ 216832 h 3973"/>
                <a:gd name="T2" fmla="*/ 832184 w 4940"/>
                <a:gd name="T3" fmla="*/ 139667 h 3973"/>
                <a:gd name="T4" fmla="*/ 750431 w 4940"/>
                <a:gd name="T5" fmla="*/ 81408 h 3973"/>
                <a:gd name="T6" fmla="*/ 668293 w 4940"/>
                <a:gd name="T7" fmla="*/ 40897 h 3973"/>
                <a:gd name="T8" fmla="*/ 586925 w 4940"/>
                <a:gd name="T9" fmla="*/ 14661 h 3973"/>
                <a:gd name="T10" fmla="*/ 506715 w 4940"/>
                <a:gd name="T11" fmla="*/ 2315 h 3973"/>
                <a:gd name="T12" fmla="*/ 429203 w 4940"/>
                <a:gd name="T13" fmla="*/ 772 h 3973"/>
                <a:gd name="T14" fmla="*/ 354777 w 4940"/>
                <a:gd name="T15" fmla="*/ 8102 h 3973"/>
                <a:gd name="T16" fmla="*/ 285364 w 4940"/>
                <a:gd name="T17" fmla="*/ 22763 h 3973"/>
                <a:gd name="T18" fmla="*/ 220965 w 4940"/>
                <a:gd name="T19" fmla="*/ 42826 h 3973"/>
                <a:gd name="T20" fmla="*/ 136898 w 4940"/>
                <a:gd name="T21" fmla="*/ 77164 h 3973"/>
                <a:gd name="T22" fmla="*/ 52060 w 4940"/>
                <a:gd name="T23" fmla="*/ 123077 h 3973"/>
                <a:gd name="T24" fmla="*/ 0 w 4940"/>
                <a:gd name="T25" fmla="*/ 158573 h 3973"/>
                <a:gd name="T26" fmla="*/ 23523 w 4940"/>
                <a:gd name="T27" fmla="*/ 1411336 h 3973"/>
                <a:gd name="T28" fmla="*/ 90237 w 4940"/>
                <a:gd name="T29" fmla="*/ 1371211 h 3973"/>
                <a:gd name="T30" fmla="*/ 191271 w 4940"/>
                <a:gd name="T31" fmla="*/ 1323755 h 3973"/>
                <a:gd name="T32" fmla="*/ 252200 w 4940"/>
                <a:gd name="T33" fmla="*/ 1302149 h 3973"/>
                <a:gd name="T34" fmla="*/ 319300 w 4940"/>
                <a:gd name="T35" fmla="*/ 1284787 h 3973"/>
                <a:gd name="T36" fmla="*/ 391798 w 4940"/>
                <a:gd name="T37" fmla="*/ 1273212 h 3973"/>
                <a:gd name="T38" fmla="*/ 467381 w 4940"/>
                <a:gd name="T39" fmla="*/ 1270511 h 3973"/>
                <a:gd name="T40" fmla="*/ 546434 w 4940"/>
                <a:gd name="T41" fmla="*/ 1277070 h 3973"/>
                <a:gd name="T42" fmla="*/ 627802 w 4940"/>
                <a:gd name="T43" fmla="*/ 1295975 h 3973"/>
                <a:gd name="T44" fmla="*/ 709555 w 4940"/>
                <a:gd name="T45" fmla="*/ 1329156 h 3973"/>
                <a:gd name="T46" fmla="*/ 791693 w 4940"/>
                <a:gd name="T47" fmla="*/ 1378155 h 3973"/>
                <a:gd name="T48" fmla="*/ 873061 w 4940"/>
                <a:gd name="T49" fmla="*/ 1445288 h 3973"/>
                <a:gd name="T50" fmla="*/ 952500 w 4940"/>
                <a:gd name="T51" fmla="*/ 1532870 h 3973"/>
                <a:gd name="T52" fmla="*/ 1011887 w 4940"/>
                <a:gd name="T53" fmla="*/ 1465351 h 3973"/>
                <a:gd name="T54" fmla="*/ 1092868 w 4940"/>
                <a:gd name="T55" fmla="*/ 1393588 h 3973"/>
                <a:gd name="T56" fmla="*/ 1175007 w 4940"/>
                <a:gd name="T57" fmla="*/ 1339959 h 3973"/>
                <a:gd name="T58" fmla="*/ 1256760 w 4940"/>
                <a:gd name="T59" fmla="*/ 1302920 h 3973"/>
                <a:gd name="T60" fmla="*/ 1338128 w 4940"/>
                <a:gd name="T61" fmla="*/ 1280928 h 3973"/>
                <a:gd name="T62" fmla="*/ 1417952 w 4940"/>
                <a:gd name="T63" fmla="*/ 1270897 h 3973"/>
                <a:gd name="T64" fmla="*/ 1494692 w 4940"/>
                <a:gd name="T65" fmla="*/ 1271669 h 3973"/>
                <a:gd name="T66" fmla="*/ 1567962 w 4940"/>
                <a:gd name="T67" fmla="*/ 1281314 h 3973"/>
                <a:gd name="T68" fmla="*/ 1635832 w 4940"/>
                <a:gd name="T69" fmla="*/ 1297519 h 3973"/>
                <a:gd name="T70" fmla="*/ 1698689 w 4940"/>
                <a:gd name="T71" fmla="*/ 1318353 h 3973"/>
                <a:gd name="T72" fmla="*/ 1792397 w 4940"/>
                <a:gd name="T73" fmla="*/ 1359250 h 3973"/>
                <a:gd name="T74" fmla="*/ 1868365 w 4940"/>
                <a:gd name="T75" fmla="*/ 1402848 h 3973"/>
                <a:gd name="T76" fmla="*/ 1905000 w 4940"/>
                <a:gd name="T77" fmla="*/ 158573 h 3973"/>
                <a:gd name="T78" fmla="*/ 1868365 w 4940"/>
                <a:gd name="T79" fmla="*/ 133109 h 3973"/>
                <a:gd name="T80" fmla="*/ 1792397 w 4940"/>
                <a:gd name="T81" fmla="*/ 89511 h 3973"/>
                <a:gd name="T82" fmla="*/ 1698689 w 4940"/>
                <a:gd name="T83" fmla="*/ 47842 h 3973"/>
                <a:gd name="T84" fmla="*/ 1635832 w 4940"/>
                <a:gd name="T85" fmla="*/ 27393 h 3973"/>
                <a:gd name="T86" fmla="*/ 1567962 w 4940"/>
                <a:gd name="T87" fmla="*/ 11575 h 3973"/>
                <a:gd name="T88" fmla="*/ 1494692 w 4940"/>
                <a:gd name="T89" fmla="*/ 1929 h 3973"/>
                <a:gd name="T90" fmla="*/ 1417952 w 4940"/>
                <a:gd name="T91" fmla="*/ 1157 h 3973"/>
                <a:gd name="T92" fmla="*/ 1338128 w 4940"/>
                <a:gd name="T93" fmla="*/ 10417 h 3973"/>
                <a:gd name="T94" fmla="*/ 1256760 w 4940"/>
                <a:gd name="T95" fmla="*/ 33181 h 3973"/>
                <a:gd name="T96" fmla="*/ 1175007 w 4940"/>
                <a:gd name="T97" fmla="*/ 70220 h 3973"/>
                <a:gd name="T98" fmla="*/ 1092868 w 4940"/>
                <a:gd name="T99" fmla="*/ 123463 h 3973"/>
                <a:gd name="T100" fmla="*/ 1011887 w 4940"/>
                <a:gd name="T101" fmla="*/ 195612 h 3973"/>
                <a:gd name="T102" fmla="*/ 952500 w 4940"/>
                <a:gd name="T103" fmla="*/ 262745 h 397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940" h="3973">
                  <a:moveTo>
                    <a:pt x="2470" y="681"/>
                  </a:moveTo>
                  <a:lnTo>
                    <a:pt x="2470" y="681"/>
                  </a:lnTo>
                  <a:lnTo>
                    <a:pt x="2419" y="619"/>
                  </a:lnTo>
                  <a:lnTo>
                    <a:pt x="2368" y="562"/>
                  </a:lnTo>
                  <a:lnTo>
                    <a:pt x="2315" y="507"/>
                  </a:lnTo>
                  <a:lnTo>
                    <a:pt x="2264" y="455"/>
                  </a:lnTo>
                  <a:lnTo>
                    <a:pt x="2211" y="407"/>
                  </a:lnTo>
                  <a:lnTo>
                    <a:pt x="2158" y="362"/>
                  </a:lnTo>
                  <a:lnTo>
                    <a:pt x="2106" y="320"/>
                  </a:lnTo>
                  <a:lnTo>
                    <a:pt x="2053" y="281"/>
                  </a:lnTo>
                  <a:lnTo>
                    <a:pt x="2000" y="244"/>
                  </a:lnTo>
                  <a:lnTo>
                    <a:pt x="1946" y="211"/>
                  </a:lnTo>
                  <a:lnTo>
                    <a:pt x="1894" y="182"/>
                  </a:lnTo>
                  <a:lnTo>
                    <a:pt x="1840" y="154"/>
                  </a:lnTo>
                  <a:lnTo>
                    <a:pt x="1787" y="128"/>
                  </a:lnTo>
                  <a:lnTo>
                    <a:pt x="1733" y="106"/>
                  </a:lnTo>
                  <a:lnTo>
                    <a:pt x="1680" y="86"/>
                  </a:lnTo>
                  <a:lnTo>
                    <a:pt x="1628" y="68"/>
                  </a:lnTo>
                  <a:lnTo>
                    <a:pt x="1575" y="52"/>
                  </a:lnTo>
                  <a:lnTo>
                    <a:pt x="1522" y="38"/>
                  </a:lnTo>
                  <a:lnTo>
                    <a:pt x="1469" y="27"/>
                  </a:lnTo>
                  <a:lnTo>
                    <a:pt x="1417" y="19"/>
                  </a:lnTo>
                  <a:lnTo>
                    <a:pt x="1365" y="11"/>
                  </a:lnTo>
                  <a:lnTo>
                    <a:pt x="1314" y="6"/>
                  </a:lnTo>
                  <a:lnTo>
                    <a:pt x="1264" y="3"/>
                  </a:lnTo>
                  <a:lnTo>
                    <a:pt x="1212" y="0"/>
                  </a:lnTo>
                  <a:lnTo>
                    <a:pt x="1163" y="0"/>
                  </a:lnTo>
                  <a:lnTo>
                    <a:pt x="1113" y="2"/>
                  </a:lnTo>
                  <a:lnTo>
                    <a:pt x="1064" y="5"/>
                  </a:lnTo>
                  <a:lnTo>
                    <a:pt x="1016" y="9"/>
                  </a:lnTo>
                  <a:lnTo>
                    <a:pt x="968" y="15"/>
                  </a:lnTo>
                  <a:lnTo>
                    <a:pt x="920" y="21"/>
                  </a:lnTo>
                  <a:lnTo>
                    <a:pt x="875" y="30"/>
                  </a:lnTo>
                  <a:lnTo>
                    <a:pt x="828" y="38"/>
                  </a:lnTo>
                  <a:lnTo>
                    <a:pt x="784" y="48"/>
                  </a:lnTo>
                  <a:lnTo>
                    <a:pt x="740" y="59"/>
                  </a:lnTo>
                  <a:lnTo>
                    <a:pt x="697" y="71"/>
                  </a:lnTo>
                  <a:lnTo>
                    <a:pt x="654" y="84"/>
                  </a:lnTo>
                  <a:lnTo>
                    <a:pt x="614" y="96"/>
                  </a:lnTo>
                  <a:lnTo>
                    <a:pt x="573" y="111"/>
                  </a:lnTo>
                  <a:lnTo>
                    <a:pt x="534" y="124"/>
                  </a:lnTo>
                  <a:lnTo>
                    <a:pt x="496" y="139"/>
                  </a:lnTo>
                  <a:lnTo>
                    <a:pt x="423" y="169"/>
                  </a:lnTo>
                  <a:lnTo>
                    <a:pt x="355" y="200"/>
                  </a:lnTo>
                  <a:lnTo>
                    <a:pt x="292" y="232"/>
                  </a:lnTo>
                  <a:lnTo>
                    <a:pt x="234" y="263"/>
                  </a:lnTo>
                  <a:lnTo>
                    <a:pt x="181" y="292"/>
                  </a:lnTo>
                  <a:lnTo>
                    <a:pt x="135" y="319"/>
                  </a:lnTo>
                  <a:lnTo>
                    <a:pt x="95" y="345"/>
                  </a:lnTo>
                  <a:lnTo>
                    <a:pt x="61" y="367"/>
                  </a:lnTo>
                  <a:lnTo>
                    <a:pt x="16" y="399"/>
                  </a:lnTo>
                  <a:lnTo>
                    <a:pt x="0" y="411"/>
                  </a:lnTo>
                  <a:lnTo>
                    <a:pt x="0" y="3702"/>
                  </a:lnTo>
                  <a:lnTo>
                    <a:pt x="16" y="3690"/>
                  </a:lnTo>
                  <a:lnTo>
                    <a:pt x="61" y="3658"/>
                  </a:lnTo>
                  <a:lnTo>
                    <a:pt x="95" y="3636"/>
                  </a:lnTo>
                  <a:lnTo>
                    <a:pt x="135" y="3612"/>
                  </a:lnTo>
                  <a:lnTo>
                    <a:pt x="181" y="3583"/>
                  </a:lnTo>
                  <a:lnTo>
                    <a:pt x="234" y="3554"/>
                  </a:lnTo>
                  <a:lnTo>
                    <a:pt x="292" y="3523"/>
                  </a:lnTo>
                  <a:lnTo>
                    <a:pt x="355" y="3493"/>
                  </a:lnTo>
                  <a:lnTo>
                    <a:pt x="423" y="3461"/>
                  </a:lnTo>
                  <a:lnTo>
                    <a:pt x="496" y="3431"/>
                  </a:lnTo>
                  <a:lnTo>
                    <a:pt x="534" y="3417"/>
                  </a:lnTo>
                  <a:lnTo>
                    <a:pt x="573" y="3402"/>
                  </a:lnTo>
                  <a:lnTo>
                    <a:pt x="614" y="3388"/>
                  </a:lnTo>
                  <a:lnTo>
                    <a:pt x="654" y="3375"/>
                  </a:lnTo>
                  <a:lnTo>
                    <a:pt x="697" y="3363"/>
                  </a:lnTo>
                  <a:lnTo>
                    <a:pt x="740" y="3350"/>
                  </a:lnTo>
                  <a:lnTo>
                    <a:pt x="784" y="3339"/>
                  </a:lnTo>
                  <a:lnTo>
                    <a:pt x="828" y="3330"/>
                  </a:lnTo>
                  <a:lnTo>
                    <a:pt x="875" y="3321"/>
                  </a:lnTo>
                  <a:lnTo>
                    <a:pt x="920" y="3312"/>
                  </a:lnTo>
                  <a:lnTo>
                    <a:pt x="968" y="3306"/>
                  </a:lnTo>
                  <a:lnTo>
                    <a:pt x="1016" y="3300"/>
                  </a:lnTo>
                  <a:lnTo>
                    <a:pt x="1064" y="3296"/>
                  </a:lnTo>
                  <a:lnTo>
                    <a:pt x="1113" y="3294"/>
                  </a:lnTo>
                  <a:lnTo>
                    <a:pt x="1163" y="3292"/>
                  </a:lnTo>
                  <a:lnTo>
                    <a:pt x="1212" y="3293"/>
                  </a:lnTo>
                  <a:lnTo>
                    <a:pt x="1264" y="3294"/>
                  </a:lnTo>
                  <a:lnTo>
                    <a:pt x="1314" y="3298"/>
                  </a:lnTo>
                  <a:lnTo>
                    <a:pt x="1365" y="3303"/>
                  </a:lnTo>
                  <a:lnTo>
                    <a:pt x="1417" y="3310"/>
                  </a:lnTo>
                  <a:lnTo>
                    <a:pt x="1469" y="3320"/>
                  </a:lnTo>
                  <a:lnTo>
                    <a:pt x="1522" y="3331"/>
                  </a:lnTo>
                  <a:lnTo>
                    <a:pt x="1575" y="3344"/>
                  </a:lnTo>
                  <a:lnTo>
                    <a:pt x="1628" y="3359"/>
                  </a:lnTo>
                  <a:lnTo>
                    <a:pt x="1680" y="3377"/>
                  </a:lnTo>
                  <a:lnTo>
                    <a:pt x="1733" y="3397"/>
                  </a:lnTo>
                  <a:lnTo>
                    <a:pt x="1787" y="3420"/>
                  </a:lnTo>
                  <a:lnTo>
                    <a:pt x="1840" y="3445"/>
                  </a:lnTo>
                  <a:lnTo>
                    <a:pt x="1894" y="3473"/>
                  </a:lnTo>
                  <a:lnTo>
                    <a:pt x="1946" y="3504"/>
                  </a:lnTo>
                  <a:lnTo>
                    <a:pt x="2000" y="3537"/>
                  </a:lnTo>
                  <a:lnTo>
                    <a:pt x="2053" y="3572"/>
                  </a:lnTo>
                  <a:lnTo>
                    <a:pt x="2106" y="3612"/>
                  </a:lnTo>
                  <a:lnTo>
                    <a:pt x="2158" y="3653"/>
                  </a:lnTo>
                  <a:lnTo>
                    <a:pt x="2211" y="3699"/>
                  </a:lnTo>
                  <a:lnTo>
                    <a:pt x="2264" y="3746"/>
                  </a:lnTo>
                  <a:lnTo>
                    <a:pt x="2315" y="3798"/>
                  </a:lnTo>
                  <a:lnTo>
                    <a:pt x="2368" y="3853"/>
                  </a:lnTo>
                  <a:lnTo>
                    <a:pt x="2419" y="3911"/>
                  </a:lnTo>
                  <a:lnTo>
                    <a:pt x="2470" y="3973"/>
                  </a:lnTo>
                  <a:lnTo>
                    <a:pt x="2521" y="3911"/>
                  </a:lnTo>
                  <a:lnTo>
                    <a:pt x="2573" y="3853"/>
                  </a:lnTo>
                  <a:lnTo>
                    <a:pt x="2624" y="3798"/>
                  </a:lnTo>
                  <a:lnTo>
                    <a:pt x="2676" y="3746"/>
                  </a:lnTo>
                  <a:lnTo>
                    <a:pt x="2728" y="3699"/>
                  </a:lnTo>
                  <a:lnTo>
                    <a:pt x="2781" y="3653"/>
                  </a:lnTo>
                  <a:lnTo>
                    <a:pt x="2834" y="3612"/>
                  </a:lnTo>
                  <a:lnTo>
                    <a:pt x="2886" y="3572"/>
                  </a:lnTo>
                  <a:lnTo>
                    <a:pt x="2940" y="3537"/>
                  </a:lnTo>
                  <a:lnTo>
                    <a:pt x="2993" y="3504"/>
                  </a:lnTo>
                  <a:lnTo>
                    <a:pt x="3047" y="3473"/>
                  </a:lnTo>
                  <a:lnTo>
                    <a:pt x="3100" y="3445"/>
                  </a:lnTo>
                  <a:lnTo>
                    <a:pt x="3154" y="3420"/>
                  </a:lnTo>
                  <a:lnTo>
                    <a:pt x="3206" y="3397"/>
                  </a:lnTo>
                  <a:lnTo>
                    <a:pt x="3259" y="3377"/>
                  </a:lnTo>
                  <a:lnTo>
                    <a:pt x="3313" y="3359"/>
                  </a:lnTo>
                  <a:lnTo>
                    <a:pt x="3366" y="3344"/>
                  </a:lnTo>
                  <a:lnTo>
                    <a:pt x="3418" y="3331"/>
                  </a:lnTo>
                  <a:lnTo>
                    <a:pt x="3470" y="3320"/>
                  </a:lnTo>
                  <a:lnTo>
                    <a:pt x="3523" y="3310"/>
                  </a:lnTo>
                  <a:lnTo>
                    <a:pt x="3574" y="3303"/>
                  </a:lnTo>
                  <a:lnTo>
                    <a:pt x="3626" y="3298"/>
                  </a:lnTo>
                  <a:lnTo>
                    <a:pt x="3677" y="3294"/>
                  </a:lnTo>
                  <a:lnTo>
                    <a:pt x="3727" y="3293"/>
                  </a:lnTo>
                  <a:lnTo>
                    <a:pt x="3778" y="3292"/>
                  </a:lnTo>
                  <a:lnTo>
                    <a:pt x="3827" y="3294"/>
                  </a:lnTo>
                  <a:lnTo>
                    <a:pt x="3876" y="3296"/>
                  </a:lnTo>
                  <a:lnTo>
                    <a:pt x="3925" y="3300"/>
                  </a:lnTo>
                  <a:lnTo>
                    <a:pt x="3973" y="3306"/>
                  </a:lnTo>
                  <a:lnTo>
                    <a:pt x="4019" y="3312"/>
                  </a:lnTo>
                  <a:lnTo>
                    <a:pt x="4066" y="3321"/>
                  </a:lnTo>
                  <a:lnTo>
                    <a:pt x="4111" y="3330"/>
                  </a:lnTo>
                  <a:lnTo>
                    <a:pt x="4155" y="3339"/>
                  </a:lnTo>
                  <a:lnTo>
                    <a:pt x="4199" y="3350"/>
                  </a:lnTo>
                  <a:lnTo>
                    <a:pt x="4242" y="3363"/>
                  </a:lnTo>
                  <a:lnTo>
                    <a:pt x="4285" y="3375"/>
                  </a:lnTo>
                  <a:lnTo>
                    <a:pt x="4327" y="3388"/>
                  </a:lnTo>
                  <a:lnTo>
                    <a:pt x="4366" y="3402"/>
                  </a:lnTo>
                  <a:lnTo>
                    <a:pt x="4405" y="3417"/>
                  </a:lnTo>
                  <a:lnTo>
                    <a:pt x="4444" y="3431"/>
                  </a:lnTo>
                  <a:lnTo>
                    <a:pt x="4517" y="3461"/>
                  </a:lnTo>
                  <a:lnTo>
                    <a:pt x="4585" y="3493"/>
                  </a:lnTo>
                  <a:lnTo>
                    <a:pt x="4648" y="3523"/>
                  </a:lnTo>
                  <a:lnTo>
                    <a:pt x="4707" y="3554"/>
                  </a:lnTo>
                  <a:lnTo>
                    <a:pt x="4758" y="3583"/>
                  </a:lnTo>
                  <a:lnTo>
                    <a:pt x="4805" y="3612"/>
                  </a:lnTo>
                  <a:lnTo>
                    <a:pt x="4845" y="3636"/>
                  </a:lnTo>
                  <a:lnTo>
                    <a:pt x="4878" y="3658"/>
                  </a:lnTo>
                  <a:lnTo>
                    <a:pt x="4924" y="3690"/>
                  </a:lnTo>
                  <a:lnTo>
                    <a:pt x="4940" y="3702"/>
                  </a:lnTo>
                  <a:lnTo>
                    <a:pt x="4940" y="411"/>
                  </a:lnTo>
                  <a:lnTo>
                    <a:pt x="4924" y="399"/>
                  </a:lnTo>
                  <a:lnTo>
                    <a:pt x="4878" y="367"/>
                  </a:lnTo>
                  <a:lnTo>
                    <a:pt x="4845" y="345"/>
                  </a:lnTo>
                  <a:lnTo>
                    <a:pt x="4805" y="319"/>
                  </a:lnTo>
                  <a:lnTo>
                    <a:pt x="4758" y="292"/>
                  </a:lnTo>
                  <a:lnTo>
                    <a:pt x="4707" y="263"/>
                  </a:lnTo>
                  <a:lnTo>
                    <a:pt x="4648" y="232"/>
                  </a:lnTo>
                  <a:lnTo>
                    <a:pt x="4585" y="200"/>
                  </a:lnTo>
                  <a:lnTo>
                    <a:pt x="4517" y="169"/>
                  </a:lnTo>
                  <a:lnTo>
                    <a:pt x="4444" y="139"/>
                  </a:lnTo>
                  <a:lnTo>
                    <a:pt x="4405" y="124"/>
                  </a:lnTo>
                  <a:lnTo>
                    <a:pt x="4366" y="111"/>
                  </a:lnTo>
                  <a:lnTo>
                    <a:pt x="4327" y="96"/>
                  </a:lnTo>
                  <a:lnTo>
                    <a:pt x="4285" y="84"/>
                  </a:lnTo>
                  <a:lnTo>
                    <a:pt x="4242" y="71"/>
                  </a:lnTo>
                  <a:lnTo>
                    <a:pt x="4199" y="59"/>
                  </a:lnTo>
                  <a:lnTo>
                    <a:pt x="4155" y="48"/>
                  </a:lnTo>
                  <a:lnTo>
                    <a:pt x="4111" y="38"/>
                  </a:lnTo>
                  <a:lnTo>
                    <a:pt x="4066" y="30"/>
                  </a:lnTo>
                  <a:lnTo>
                    <a:pt x="4019" y="21"/>
                  </a:lnTo>
                  <a:lnTo>
                    <a:pt x="3973" y="15"/>
                  </a:lnTo>
                  <a:lnTo>
                    <a:pt x="3925" y="9"/>
                  </a:lnTo>
                  <a:lnTo>
                    <a:pt x="3876" y="5"/>
                  </a:lnTo>
                  <a:lnTo>
                    <a:pt x="3827" y="2"/>
                  </a:lnTo>
                  <a:lnTo>
                    <a:pt x="3778" y="0"/>
                  </a:lnTo>
                  <a:lnTo>
                    <a:pt x="3727" y="0"/>
                  </a:lnTo>
                  <a:lnTo>
                    <a:pt x="3677" y="3"/>
                  </a:lnTo>
                  <a:lnTo>
                    <a:pt x="3626" y="6"/>
                  </a:lnTo>
                  <a:lnTo>
                    <a:pt x="3574" y="11"/>
                  </a:lnTo>
                  <a:lnTo>
                    <a:pt x="3523" y="19"/>
                  </a:lnTo>
                  <a:lnTo>
                    <a:pt x="3470" y="27"/>
                  </a:lnTo>
                  <a:lnTo>
                    <a:pt x="3418" y="38"/>
                  </a:lnTo>
                  <a:lnTo>
                    <a:pt x="3366" y="52"/>
                  </a:lnTo>
                  <a:lnTo>
                    <a:pt x="3313" y="68"/>
                  </a:lnTo>
                  <a:lnTo>
                    <a:pt x="3259" y="86"/>
                  </a:lnTo>
                  <a:lnTo>
                    <a:pt x="3206" y="106"/>
                  </a:lnTo>
                  <a:lnTo>
                    <a:pt x="3154" y="128"/>
                  </a:lnTo>
                  <a:lnTo>
                    <a:pt x="3100" y="154"/>
                  </a:lnTo>
                  <a:lnTo>
                    <a:pt x="3047" y="182"/>
                  </a:lnTo>
                  <a:lnTo>
                    <a:pt x="2993" y="211"/>
                  </a:lnTo>
                  <a:lnTo>
                    <a:pt x="2940" y="244"/>
                  </a:lnTo>
                  <a:lnTo>
                    <a:pt x="2886" y="281"/>
                  </a:lnTo>
                  <a:lnTo>
                    <a:pt x="2834" y="320"/>
                  </a:lnTo>
                  <a:lnTo>
                    <a:pt x="2781" y="362"/>
                  </a:lnTo>
                  <a:lnTo>
                    <a:pt x="2728" y="407"/>
                  </a:lnTo>
                  <a:lnTo>
                    <a:pt x="2676" y="455"/>
                  </a:lnTo>
                  <a:lnTo>
                    <a:pt x="2624" y="507"/>
                  </a:lnTo>
                  <a:lnTo>
                    <a:pt x="2573" y="562"/>
                  </a:lnTo>
                  <a:lnTo>
                    <a:pt x="2521" y="619"/>
                  </a:lnTo>
                  <a:lnTo>
                    <a:pt x="2470" y="681"/>
                  </a:lnTo>
                  <a:close/>
                </a:path>
              </a:pathLst>
            </a:custGeom>
            <a:gradFill>
              <a:gsLst>
                <a:gs pos="0">
                  <a:srgbClr val="C00000"/>
                </a:gs>
                <a:gs pos="100000">
                  <a:srgbClr val="832B2B"/>
                </a:gs>
              </a:gsLst>
              <a:lin ang="5400000" scaled="0"/>
            </a:gradFill>
            <a:extLst/>
          </p:spPr>
          <p:style>
            <a:lnRef idx="0">
              <a:schemeClr val="accent2"/>
            </a:lnRef>
            <a:fillRef idx="3">
              <a:schemeClr val="accent2"/>
            </a:fillRef>
            <a:effectRef idx="3">
              <a:schemeClr val="accent2"/>
            </a:effectRef>
            <a:fontRef idx="minor">
              <a:schemeClr val="lt1"/>
            </a:fontRef>
          </p:style>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defRPr/>
              </a:pPr>
              <a:endParaRPr lang="zh-CN" altLang="en-US" sz="2800" dirty="0">
                <a:solidFill>
                  <a:srgbClr val="FFFFFF"/>
                </a:solidFill>
              </a:endParaRPr>
            </a:p>
          </p:txBody>
        </p:sp>
        <p:sp>
          <p:nvSpPr>
            <p:cNvPr id="110" name="Freeform 29">
              <a:extLst>
                <a:ext uri="{FF2B5EF4-FFF2-40B4-BE49-F238E27FC236}">
                  <a16:creationId xmlns:a16="http://schemas.microsoft.com/office/drawing/2014/main" id="{433C38AF-E48E-457F-B5EC-8F2AC0F033BE}"/>
                </a:ext>
              </a:extLst>
            </p:cNvPr>
            <p:cNvSpPr/>
            <p:nvPr/>
          </p:nvSpPr>
          <p:spPr bwMode="auto">
            <a:xfrm>
              <a:off x="402990" y="242430"/>
              <a:ext cx="558544" cy="492862"/>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FFC000"/>
            </a:solidFill>
            <a:ln>
              <a:noFill/>
            </a:ln>
            <a:extLst/>
          </p:spPr>
          <p:txBody>
            <a:bodyPr vert="horz" wrap="square" lIns="91440" tIns="45720" rIns="91440" bIns="45720" numCol="1" anchor="t" anchorCtr="0" compatLnSpc="1"/>
            <a:lstStyle/>
            <a:p>
              <a:endParaRPr lang="zh-CN" altLang="en-US"/>
            </a:p>
          </p:txBody>
        </p:sp>
      </p:grpSp>
    </p:spTree>
    <p:extLst>
      <p:ext uri="{BB962C8B-B14F-4D97-AF65-F5344CB8AC3E}">
        <p14:creationId xmlns:p14="http://schemas.microsoft.com/office/powerpoint/2010/main" val="42091324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5_目录">
    <p:spTree>
      <p:nvGrpSpPr>
        <p:cNvPr id="1" name=""/>
        <p:cNvGrpSpPr/>
        <p:nvPr/>
      </p:nvGrpSpPr>
      <p:grpSpPr>
        <a:xfrm>
          <a:off x="0" y="0"/>
          <a:ext cx="0" cy="0"/>
          <a:chOff x="0" y="0"/>
          <a:chExt cx="0" cy="0"/>
        </a:xfrm>
      </p:grpSpPr>
      <p:grpSp>
        <p:nvGrpSpPr>
          <p:cNvPr id="3"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4"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Line 711"/>
            <p:cNvSpPr>
              <a:spLocks noChangeShapeType="1"/>
            </p:cNvSpPr>
            <p:nvPr/>
          </p:nvSpPr>
          <p:spPr bwMode="auto">
            <a:xfrm flipV="1">
              <a:off x="922" y="1866"/>
              <a:ext cx="4" cy="13"/>
            </a:xfrm>
            <a:prstGeom prst="line">
              <a:avLst/>
            </a:pr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5" name="矩形 94"/>
          <p:cNvSpPr/>
          <p:nvPr userDrawn="1"/>
        </p:nvSpPr>
        <p:spPr>
          <a:xfrm>
            <a:off x="-4" y="6560616"/>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3" name="矩形 102"/>
          <p:cNvSpPr/>
          <p:nvPr userDrawn="1"/>
        </p:nvSpPr>
        <p:spPr>
          <a:xfrm>
            <a:off x="-21440" y="320379"/>
            <a:ext cx="12231909" cy="6263737"/>
          </a:xfrm>
          <a:prstGeom prst="rect">
            <a:avLst/>
          </a:prstGeom>
          <a:solidFill>
            <a:schemeClr val="bg1">
              <a:alpha val="8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矩形 95"/>
          <p:cNvSpPr/>
          <p:nvPr userDrawn="1"/>
        </p:nvSpPr>
        <p:spPr>
          <a:xfrm>
            <a:off x="0" y="6507869"/>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1" name="矩形 100"/>
          <p:cNvSpPr/>
          <p:nvPr userDrawn="1"/>
        </p:nvSpPr>
        <p:spPr>
          <a:xfrm>
            <a:off x="4596" y="-36787"/>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2" name="矩形 101"/>
          <p:cNvSpPr/>
          <p:nvPr userDrawn="1"/>
        </p:nvSpPr>
        <p:spPr>
          <a:xfrm>
            <a:off x="9233" y="305685"/>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97" name="文本框 799"/>
          <p:cNvSpPr txBox="1"/>
          <p:nvPr userDrawn="1"/>
        </p:nvSpPr>
        <p:spPr>
          <a:xfrm>
            <a:off x="1882835" y="2609803"/>
            <a:ext cx="1877438" cy="110799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6600" dirty="0">
                <a:solidFill>
                  <a:schemeClr val="bg1"/>
                </a:solidFill>
                <a:latin typeface="+mj-ea"/>
                <a:ea typeface="+mj-ea"/>
              </a:rPr>
              <a:t>目录</a:t>
            </a:r>
          </a:p>
        </p:txBody>
      </p:sp>
      <p:sp>
        <p:nvSpPr>
          <p:cNvPr id="107" name="矩形 106">
            <a:extLst>
              <a:ext uri="{FF2B5EF4-FFF2-40B4-BE49-F238E27FC236}">
                <a16:creationId xmlns:a16="http://schemas.microsoft.com/office/drawing/2014/main" id="{6262FCAA-517B-4375-999E-E0D35A628BE7}"/>
              </a:ext>
            </a:extLst>
          </p:cNvPr>
          <p:cNvSpPr/>
          <p:nvPr userDrawn="1"/>
        </p:nvSpPr>
        <p:spPr>
          <a:xfrm>
            <a:off x="1414021" y="620886"/>
            <a:ext cx="7814998" cy="553998"/>
          </a:xfrm>
          <a:prstGeom prst="rect">
            <a:avLst/>
          </a:prstGeom>
        </p:spPr>
        <p:txBody>
          <a:bodyPr wrap="square">
            <a:spAutoFit/>
          </a:bodyPr>
          <a:lstStyle/>
          <a:p>
            <a:pPr algn="l"/>
            <a:r>
              <a:rPr lang="zh-CN" altLang="en-US" sz="3000" b="1" dirty="0">
                <a:solidFill>
                  <a:srgbClr val="C00000"/>
                </a:solidFill>
                <a:latin typeface="方正姚体" pitchFamily="2" charset="-122"/>
                <a:ea typeface="方正姚体" pitchFamily="2" charset="-122"/>
              </a:rPr>
              <a:t>新中国成立时期</a:t>
            </a:r>
          </a:p>
        </p:txBody>
      </p:sp>
      <p:grpSp>
        <p:nvGrpSpPr>
          <p:cNvPr id="108" name="组合 107">
            <a:extLst>
              <a:ext uri="{FF2B5EF4-FFF2-40B4-BE49-F238E27FC236}">
                <a16:creationId xmlns:a16="http://schemas.microsoft.com/office/drawing/2014/main" id="{C057EEFF-0498-4056-8E6C-7BA3EFC0FBBA}"/>
              </a:ext>
            </a:extLst>
          </p:cNvPr>
          <p:cNvGrpSpPr/>
          <p:nvPr userDrawn="1"/>
        </p:nvGrpSpPr>
        <p:grpSpPr>
          <a:xfrm>
            <a:off x="219218" y="593557"/>
            <a:ext cx="1194803" cy="627076"/>
            <a:chOff x="181510" y="117642"/>
            <a:chExt cx="1733917" cy="960387"/>
          </a:xfrm>
        </p:grpSpPr>
        <p:sp>
          <p:nvSpPr>
            <p:cNvPr id="109" name=" 7">
              <a:extLst>
                <a:ext uri="{FF2B5EF4-FFF2-40B4-BE49-F238E27FC236}">
                  <a16:creationId xmlns:a16="http://schemas.microsoft.com/office/drawing/2014/main" id="{88ED9923-6FCF-49D5-B745-3B798D8E08AD}"/>
                </a:ext>
              </a:extLst>
            </p:cNvPr>
            <p:cNvSpPr/>
            <p:nvPr/>
          </p:nvSpPr>
          <p:spPr bwMode="auto">
            <a:xfrm>
              <a:off x="181510" y="117642"/>
              <a:ext cx="1733917" cy="960387"/>
            </a:xfrm>
            <a:custGeom>
              <a:avLst/>
              <a:gdLst>
                <a:gd name="T0" fmla="*/ 913166 w 4940"/>
                <a:gd name="T1" fmla="*/ 216832 h 3973"/>
                <a:gd name="T2" fmla="*/ 832184 w 4940"/>
                <a:gd name="T3" fmla="*/ 139667 h 3973"/>
                <a:gd name="T4" fmla="*/ 750431 w 4940"/>
                <a:gd name="T5" fmla="*/ 81408 h 3973"/>
                <a:gd name="T6" fmla="*/ 668293 w 4940"/>
                <a:gd name="T7" fmla="*/ 40897 h 3973"/>
                <a:gd name="T8" fmla="*/ 586925 w 4940"/>
                <a:gd name="T9" fmla="*/ 14661 h 3973"/>
                <a:gd name="T10" fmla="*/ 506715 w 4940"/>
                <a:gd name="T11" fmla="*/ 2315 h 3973"/>
                <a:gd name="T12" fmla="*/ 429203 w 4940"/>
                <a:gd name="T13" fmla="*/ 772 h 3973"/>
                <a:gd name="T14" fmla="*/ 354777 w 4940"/>
                <a:gd name="T15" fmla="*/ 8102 h 3973"/>
                <a:gd name="T16" fmla="*/ 285364 w 4940"/>
                <a:gd name="T17" fmla="*/ 22763 h 3973"/>
                <a:gd name="T18" fmla="*/ 220965 w 4940"/>
                <a:gd name="T19" fmla="*/ 42826 h 3973"/>
                <a:gd name="T20" fmla="*/ 136898 w 4940"/>
                <a:gd name="T21" fmla="*/ 77164 h 3973"/>
                <a:gd name="T22" fmla="*/ 52060 w 4940"/>
                <a:gd name="T23" fmla="*/ 123077 h 3973"/>
                <a:gd name="T24" fmla="*/ 0 w 4940"/>
                <a:gd name="T25" fmla="*/ 158573 h 3973"/>
                <a:gd name="T26" fmla="*/ 23523 w 4940"/>
                <a:gd name="T27" fmla="*/ 1411336 h 3973"/>
                <a:gd name="T28" fmla="*/ 90237 w 4940"/>
                <a:gd name="T29" fmla="*/ 1371211 h 3973"/>
                <a:gd name="T30" fmla="*/ 191271 w 4940"/>
                <a:gd name="T31" fmla="*/ 1323755 h 3973"/>
                <a:gd name="T32" fmla="*/ 252200 w 4940"/>
                <a:gd name="T33" fmla="*/ 1302149 h 3973"/>
                <a:gd name="T34" fmla="*/ 319300 w 4940"/>
                <a:gd name="T35" fmla="*/ 1284787 h 3973"/>
                <a:gd name="T36" fmla="*/ 391798 w 4940"/>
                <a:gd name="T37" fmla="*/ 1273212 h 3973"/>
                <a:gd name="T38" fmla="*/ 467381 w 4940"/>
                <a:gd name="T39" fmla="*/ 1270511 h 3973"/>
                <a:gd name="T40" fmla="*/ 546434 w 4940"/>
                <a:gd name="T41" fmla="*/ 1277070 h 3973"/>
                <a:gd name="T42" fmla="*/ 627802 w 4940"/>
                <a:gd name="T43" fmla="*/ 1295975 h 3973"/>
                <a:gd name="T44" fmla="*/ 709555 w 4940"/>
                <a:gd name="T45" fmla="*/ 1329156 h 3973"/>
                <a:gd name="T46" fmla="*/ 791693 w 4940"/>
                <a:gd name="T47" fmla="*/ 1378155 h 3973"/>
                <a:gd name="T48" fmla="*/ 873061 w 4940"/>
                <a:gd name="T49" fmla="*/ 1445288 h 3973"/>
                <a:gd name="T50" fmla="*/ 952500 w 4940"/>
                <a:gd name="T51" fmla="*/ 1532870 h 3973"/>
                <a:gd name="T52" fmla="*/ 1011887 w 4940"/>
                <a:gd name="T53" fmla="*/ 1465351 h 3973"/>
                <a:gd name="T54" fmla="*/ 1092868 w 4940"/>
                <a:gd name="T55" fmla="*/ 1393588 h 3973"/>
                <a:gd name="T56" fmla="*/ 1175007 w 4940"/>
                <a:gd name="T57" fmla="*/ 1339959 h 3973"/>
                <a:gd name="T58" fmla="*/ 1256760 w 4940"/>
                <a:gd name="T59" fmla="*/ 1302920 h 3973"/>
                <a:gd name="T60" fmla="*/ 1338128 w 4940"/>
                <a:gd name="T61" fmla="*/ 1280928 h 3973"/>
                <a:gd name="T62" fmla="*/ 1417952 w 4940"/>
                <a:gd name="T63" fmla="*/ 1270897 h 3973"/>
                <a:gd name="T64" fmla="*/ 1494692 w 4940"/>
                <a:gd name="T65" fmla="*/ 1271669 h 3973"/>
                <a:gd name="T66" fmla="*/ 1567962 w 4940"/>
                <a:gd name="T67" fmla="*/ 1281314 h 3973"/>
                <a:gd name="T68" fmla="*/ 1635832 w 4940"/>
                <a:gd name="T69" fmla="*/ 1297519 h 3973"/>
                <a:gd name="T70" fmla="*/ 1698689 w 4940"/>
                <a:gd name="T71" fmla="*/ 1318353 h 3973"/>
                <a:gd name="T72" fmla="*/ 1792397 w 4940"/>
                <a:gd name="T73" fmla="*/ 1359250 h 3973"/>
                <a:gd name="T74" fmla="*/ 1868365 w 4940"/>
                <a:gd name="T75" fmla="*/ 1402848 h 3973"/>
                <a:gd name="T76" fmla="*/ 1905000 w 4940"/>
                <a:gd name="T77" fmla="*/ 158573 h 3973"/>
                <a:gd name="T78" fmla="*/ 1868365 w 4940"/>
                <a:gd name="T79" fmla="*/ 133109 h 3973"/>
                <a:gd name="T80" fmla="*/ 1792397 w 4940"/>
                <a:gd name="T81" fmla="*/ 89511 h 3973"/>
                <a:gd name="T82" fmla="*/ 1698689 w 4940"/>
                <a:gd name="T83" fmla="*/ 47842 h 3973"/>
                <a:gd name="T84" fmla="*/ 1635832 w 4940"/>
                <a:gd name="T85" fmla="*/ 27393 h 3973"/>
                <a:gd name="T86" fmla="*/ 1567962 w 4940"/>
                <a:gd name="T87" fmla="*/ 11575 h 3973"/>
                <a:gd name="T88" fmla="*/ 1494692 w 4940"/>
                <a:gd name="T89" fmla="*/ 1929 h 3973"/>
                <a:gd name="T90" fmla="*/ 1417952 w 4940"/>
                <a:gd name="T91" fmla="*/ 1157 h 3973"/>
                <a:gd name="T92" fmla="*/ 1338128 w 4940"/>
                <a:gd name="T93" fmla="*/ 10417 h 3973"/>
                <a:gd name="T94" fmla="*/ 1256760 w 4940"/>
                <a:gd name="T95" fmla="*/ 33181 h 3973"/>
                <a:gd name="T96" fmla="*/ 1175007 w 4940"/>
                <a:gd name="T97" fmla="*/ 70220 h 3973"/>
                <a:gd name="T98" fmla="*/ 1092868 w 4940"/>
                <a:gd name="T99" fmla="*/ 123463 h 3973"/>
                <a:gd name="T100" fmla="*/ 1011887 w 4940"/>
                <a:gd name="T101" fmla="*/ 195612 h 3973"/>
                <a:gd name="T102" fmla="*/ 952500 w 4940"/>
                <a:gd name="T103" fmla="*/ 262745 h 397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940" h="3973">
                  <a:moveTo>
                    <a:pt x="2470" y="681"/>
                  </a:moveTo>
                  <a:lnTo>
                    <a:pt x="2470" y="681"/>
                  </a:lnTo>
                  <a:lnTo>
                    <a:pt x="2419" y="619"/>
                  </a:lnTo>
                  <a:lnTo>
                    <a:pt x="2368" y="562"/>
                  </a:lnTo>
                  <a:lnTo>
                    <a:pt x="2315" y="507"/>
                  </a:lnTo>
                  <a:lnTo>
                    <a:pt x="2264" y="455"/>
                  </a:lnTo>
                  <a:lnTo>
                    <a:pt x="2211" y="407"/>
                  </a:lnTo>
                  <a:lnTo>
                    <a:pt x="2158" y="362"/>
                  </a:lnTo>
                  <a:lnTo>
                    <a:pt x="2106" y="320"/>
                  </a:lnTo>
                  <a:lnTo>
                    <a:pt x="2053" y="281"/>
                  </a:lnTo>
                  <a:lnTo>
                    <a:pt x="2000" y="244"/>
                  </a:lnTo>
                  <a:lnTo>
                    <a:pt x="1946" y="211"/>
                  </a:lnTo>
                  <a:lnTo>
                    <a:pt x="1894" y="182"/>
                  </a:lnTo>
                  <a:lnTo>
                    <a:pt x="1840" y="154"/>
                  </a:lnTo>
                  <a:lnTo>
                    <a:pt x="1787" y="128"/>
                  </a:lnTo>
                  <a:lnTo>
                    <a:pt x="1733" y="106"/>
                  </a:lnTo>
                  <a:lnTo>
                    <a:pt x="1680" y="86"/>
                  </a:lnTo>
                  <a:lnTo>
                    <a:pt x="1628" y="68"/>
                  </a:lnTo>
                  <a:lnTo>
                    <a:pt x="1575" y="52"/>
                  </a:lnTo>
                  <a:lnTo>
                    <a:pt x="1522" y="38"/>
                  </a:lnTo>
                  <a:lnTo>
                    <a:pt x="1469" y="27"/>
                  </a:lnTo>
                  <a:lnTo>
                    <a:pt x="1417" y="19"/>
                  </a:lnTo>
                  <a:lnTo>
                    <a:pt x="1365" y="11"/>
                  </a:lnTo>
                  <a:lnTo>
                    <a:pt x="1314" y="6"/>
                  </a:lnTo>
                  <a:lnTo>
                    <a:pt x="1264" y="3"/>
                  </a:lnTo>
                  <a:lnTo>
                    <a:pt x="1212" y="0"/>
                  </a:lnTo>
                  <a:lnTo>
                    <a:pt x="1163" y="0"/>
                  </a:lnTo>
                  <a:lnTo>
                    <a:pt x="1113" y="2"/>
                  </a:lnTo>
                  <a:lnTo>
                    <a:pt x="1064" y="5"/>
                  </a:lnTo>
                  <a:lnTo>
                    <a:pt x="1016" y="9"/>
                  </a:lnTo>
                  <a:lnTo>
                    <a:pt x="968" y="15"/>
                  </a:lnTo>
                  <a:lnTo>
                    <a:pt x="920" y="21"/>
                  </a:lnTo>
                  <a:lnTo>
                    <a:pt x="875" y="30"/>
                  </a:lnTo>
                  <a:lnTo>
                    <a:pt x="828" y="38"/>
                  </a:lnTo>
                  <a:lnTo>
                    <a:pt x="784" y="48"/>
                  </a:lnTo>
                  <a:lnTo>
                    <a:pt x="740" y="59"/>
                  </a:lnTo>
                  <a:lnTo>
                    <a:pt x="697" y="71"/>
                  </a:lnTo>
                  <a:lnTo>
                    <a:pt x="654" y="84"/>
                  </a:lnTo>
                  <a:lnTo>
                    <a:pt x="614" y="96"/>
                  </a:lnTo>
                  <a:lnTo>
                    <a:pt x="573" y="111"/>
                  </a:lnTo>
                  <a:lnTo>
                    <a:pt x="534" y="124"/>
                  </a:lnTo>
                  <a:lnTo>
                    <a:pt x="496" y="139"/>
                  </a:lnTo>
                  <a:lnTo>
                    <a:pt x="423" y="169"/>
                  </a:lnTo>
                  <a:lnTo>
                    <a:pt x="355" y="200"/>
                  </a:lnTo>
                  <a:lnTo>
                    <a:pt x="292" y="232"/>
                  </a:lnTo>
                  <a:lnTo>
                    <a:pt x="234" y="263"/>
                  </a:lnTo>
                  <a:lnTo>
                    <a:pt x="181" y="292"/>
                  </a:lnTo>
                  <a:lnTo>
                    <a:pt x="135" y="319"/>
                  </a:lnTo>
                  <a:lnTo>
                    <a:pt x="95" y="345"/>
                  </a:lnTo>
                  <a:lnTo>
                    <a:pt x="61" y="367"/>
                  </a:lnTo>
                  <a:lnTo>
                    <a:pt x="16" y="399"/>
                  </a:lnTo>
                  <a:lnTo>
                    <a:pt x="0" y="411"/>
                  </a:lnTo>
                  <a:lnTo>
                    <a:pt x="0" y="3702"/>
                  </a:lnTo>
                  <a:lnTo>
                    <a:pt x="16" y="3690"/>
                  </a:lnTo>
                  <a:lnTo>
                    <a:pt x="61" y="3658"/>
                  </a:lnTo>
                  <a:lnTo>
                    <a:pt x="95" y="3636"/>
                  </a:lnTo>
                  <a:lnTo>
                    <a:pt x="135" y="3612"/>
                  </a:lnTo>
                  <a:lnTo>
                    <a:pt x="181" y="3583"/>
                  </a:lnTo>
                  <a:lnTo>
                    <a:pt x="234" y="3554"/>
                  </a:lnTo>
                  <a:lnTo>
                    <a:pt x="292" y="3523"/>
                  </a:lnTo>
                  <a:lnTo>
                    <a:pt x="355" y="3493"/>
                  </a:lnTo>
                  <a:lnTo>
                    <a:pt x="423" y="3461"/>
                  </a:lnTo>
                  <a:lnTo>
                    <a:pt x="496" y="3431"/>
                  </a:lnTo>
                  <a:lnTo>
                    <a:pt x="534" y="3417"/>
                  </a:lnTo>
                  <a:lnTo>
                    <a:pt x="573" y="3402"/>
                  </a:lnTo>
                  <a:lnTo>
                    <a:pt x="614" y="3388"/>
                  </a:lnTo>
                  <a:lnTo>
                    <a:pt x="654" y="3375"/>
                  </a:lnTo>
                  <a:lnTo>
                    <a:pt x="697" y="3363"/>
                  </a:lnTo>
                  <a:lnTo>
                    <a:pt x="740" y="3350"/>
                  </a:lnTo>
                  <a:lnTo>
                    <a:pt x="784" y="3339"/>
                  </a:lnTo>
                  <a:lnTo>
                    <a:pt x="828" y="3330"/>
                  </a:lnTo>
                  <a:lnTo>
                    <a:pt x="875" y="3321"/>
                  </a:lnTo>
                  <a:lnTo>
                    <a:pt x="920" y="3312"/>
                  </a:lnTo>
                  <a:lnTo>
                    <a:pt x="968" y="3306"/>
                  </a:lnTo>
                  <a:lnTo>
                    <a:pt x="1016" y="3300"/>
                  </a:lnTo>
                  <a:lnTo>
                    <a:pt x="1064" y="3296"/>
                  </a:lnTo>
                  <a:lnTo>
                    <a:pt x="1113" y="3294"/>
                  </a:lnTo>
                  <a:lnTo>
                    <a:pt x="1163" y="3292"/>
                  </a:lnTo>
                  <a:lnTo>
                    <a:pt x="1212" y="3293"/>
                  </a:lnTo>
                  <a:lnTo>
                    <a:pt x="1264" y="3294"/>
                  </a:lnTo>
                  <a:lnTo>
                    <a:pt x="1314" y="3298"/>
                  </a:lnTo>
                  <a:lnTo>
                    <a:pt x="1365" y="3303"/>
                  </a:lnTo>
                  <a:lnTo>
                    <a:pt x="1417" y="3310"/>
                  </a:lnTo>
                  <a:lnTo>
                    <a:pt x="1469" y="3320"/>
                  </a:lnTo>
                  <a:lnTo>
                    <a:pt x="1522" y="3331"/>
                  </a:lnTo>
                  <a:lnTo>
                    <a:pt x="1575" y="3344"/>
                  </a:lnTo>
                  <a:lnTo>
                    <a:pt x="1628" y="3359"/>
                  </a:lnTo>
                  <a:lnTo>
                    <a:pt x="1680" y="3377"/>
                  </a:lnTo>
                  <a:lnTo>
                    <a:pt x="1733" y="3397"/>
                  </a:lnTo>
                  <a:lnTo>
                    <a:pt x="1787" y="3420"/>
                  </a:lnTo>
                  <a:lnTo>
                    <a:pt x="1840" y="3445"/>
                  </a:lnTo>
                  <a:lnTo>
                    <a:pt x="1894" y="3473"/>
                  </a:lnTo>
                  <a:lnTo>
                    <a:pt x="1946" y="3504"/>
                  </a:lnTo>
                  <a:lnTo>
                    <a:pt x="2000" y="3537"/>
                  </a:lnTo>
                  <a:lnTo>
                    <a:pt x="2053" y="3572"/>
                  </a:lnTo>
                  <a:lnTo>
                    <a:pt x="2106" y="3612"/>
                  </a:lnTo>
                  <a:lnTo>
                    <a:pt x="2158" y="3653"/>
                  </a:lnTo>
                  <a:lnTo>
                    <a:pt x="2211" y="3699"/>
                  </a:lnTo>
                  <a:lnTo>
                    <a:pt x="2264" y="3746"/>
                  </a:lnTo>
                  <a:lnTo>
                    <a:pt x="2315" y="3798"/>
                  </a:lnTo>
                  <a:lnTo>
                    <a:pt x="2368" y="3853"/>
                  </a:lnTo>
                  <a:lnTo>
                    <a:pt x="2419" y="3911"/>
                  </a:lnTo>
                  <a:lnTo>
                    <a:pt x="2470" y="3973"/>
                  </a:lnTo>
                  <a:lnTo>
                    <a:pt x="2521" y="3911"/>
                  </a:lnTo>
                  <a:lnTo>
                    <a:pt x="2573" y="3853"/>
                  </a:lnTo>
                  <a:lnTo>
                    <a:pt x="2624" y="3798"/>
                  </a:lnTo>
                  <a:lnTo>
                    <a:pt x="2676" y="3746"/>
                  </a:lnTo>
                  <a:lnTo>
                    <a:pt x="2728" y="3699"/>
                  </a:lnTo>
                  <a:lnTo>
                    <a:pt x="2781" y="3653"/>
                  </a:lnTo>
                  <a:lnTo>
                    <a:pt x="2834" y="3612"/>
                  </a:lnTo>
                  <a:lnTo>
                    <a:pt x="2886" y="3572"/>
                  </a:lnTo>
                  <a:lnTo>
                    <a:pt x="2940" y="3537"/>
                  </a:lnTo>
                  <a:lnTo>
                    <a:pt x="2993" y="3504"/>
                  </a:lnTo>
                  <a:lnTo>
                    <a:pt x="3047" y="3473"/>
                  </a:lnTo>
                  <a:lnTo>
                    <a:pt x="3100" y="3445"/>
                  </a:lnTo>
                  <a:lnTo>
                    <a:pt x="3154" y="3420"/>
                  </a:lnTo>
                  <a:lnTo>
                    <a:pt x="3206" y="3397"/>
                  </a:lnTo>
                  <a:lnTo>
                    <a:pt x="3259" y="3377"/>
                  </a:lnTo>
                  <a:lnTo>
                    <a:pt x="3313" y="3359"/>
                  </a:lnTo>
                  <a:lnTo>
                    <a:pt x="3366" y="3344"/>
                  </a:lnTo>
                  <a:lnTo>
                    <a:pt x="3418" y="3331"/>
                  </a:lnTo>
                  <a:lnTo>
                    <a:pt x="3470" y="3320"/>
                  </a:lnTo>
                  <a:lnTo>
                    <a:pt x="3523" y="3310"/>
                  </a:lnTo>
                  <a:lnTo>
                    <a:pt x="3574" y="3303"/>
                  </a:lnTo>
                  <a:lnTo>
                    <a:pt x="3626" y="3298"/>
                  </a:lnTo>
                  <a:lnTo>
                    <a:pt x="3677" y="3294"/>
                  </a:lnTo>
                  <a:lnTo>
                    <a:pt x="3727" y="3293"/>
                  </a:lnTo>
                  <a:lnTo>
                    <a:pt x="3778" y="3292"/>
                  </a:lnTo>
                  <a:lnTo>
                    <a:pt x="3827" y="3294"/>
                  </a:lnTo>
                  <a:lnTo>
                    <a:pt x="3876" y="3296"/>
                  </a:lnTo>
                  <a:lnTo>
                    <a:pt x="3925" y="3300"/>
                  </a:lnTo>
                  <a:lnTo>
                    <a:pt x="3973" y="3306"/>
                  </a:lnTo>
                  <a:lnTo>
                    <a:pt x="4019" y="3312"/>
                  </a:lnTo>
                  <a:lnTo>
                    <a:pt x="4066" y="3321"/>
                  </a:lnTo>
                  <a:lnTo>
                    <a:pt x="4111" y="3330"/>
                  </a:lnTo>
                  <a:lnTo>
                    <a:pt x="4155" y="3339"/>
                  </a:lnTo>
                  <a:lnTo>
                    <a:pt x="4199" y="3350"/>
                  </a:lnTo>
                  <a:lnTo>
                    <a:pt x="4242" y="3363"/>
                  </a:lnTo>
                  <a:lnTo>
                    <a:pt x="4285" y="3375"/>
                  </a:lnTo>
                  <a:lnTo>
                    <a:pt x="4327" y="3388"/>
                  </a:lnTo>
                  <a:lnTo>
                    <a:pt x="4366" y="3402"/>
                  </a:lnTo>
                  <a:lnTo>
                    <a:pt x="4405" y="3417"/>
                  </a:lnTo>
                  <a:lnTo>
                    <a:pt x="4444" y="3431"/>
                  </a:lnTo>
                  <a:lnTo>
                    <a:pt x="4517" y="3461"/>
                  </a:lnTo>
                  <a:lnTo>
                    <a:pt x="4585" y="3493"/>
                  </a:lnTo>
                  <a:lnTo>
                    <a:pt x="4648" y="3523"/>
                  </a:lnTo>
                  <a:lnTo>
                    <a:pt x="4707" y="3554"/>
                  </a:lnTo>
                  <a:lnTo>
                    <a:pt x="4758" y="3583"/>
                  </a:lnTo>
                  <a:lnTo>
                    <a:pt x="4805" y="3612"/>
                  </a:lnTo>
                  <a:lnTo>
                    <a:pt x="4845" y="3636"/>
                  </a:lnTo>
                  <a:lnTo>
                    <a:pt x="4878" y="3658"/>
                  </a:lnTo>
                  <a:lnTo>
                    <a:pt x="4924" y="3690"/>
                  </a:lnTo>
                  <a:lnTo>
                    <a:pt x="4940" y="3702"/>
                  </a:lnTo>
                  <a:lnTo>
                    <a:pt x="4940" y="411"/>
                  </a:lnTo>
                  <a:lnTo>
                    <a:pt x="4924" y="399"/>
                  </a:lnTo>
                  <a:lnTo>
                    <a:pt x="4878" y="367"/>
                  </a:lnTo>
                  <a:lnTo>
                    <a:pt x="4845" y="345"/>
                  </a:lnTo>
                  <a:lnTo>
                    <a:pt x="4805" y="319"/>
                  </a:lnTo>
                  <a:lnTo>
                    <a:pt x="4758" y="292"/>
                  </a:lnTo>
                  <a:lnTo>
                    <a:pt x="4707" y="263"/>
                  </a:lnTo>
                  <a:lnTo>
                    <a:pt x="4648" y="232"/>
                  </a:lnTo>
                  <a:lnTo>
                    <a:pt x="4585" y="200"/>
                  </a:lnTo>
                  <a:lnTo>
                    <a:pt x="4517" y="169"/>
                  </a:lnTo>
                  <a:lnTo>
                    <a:pt x="4444" y="139"/>
                  </a:lnTo>
                  <a:lnTo>
                    <a:pt x="4405" y="124"/>
                  </a:lnTo>
                  <a:lnTo>
                    <a:pt x="4366" y="111"/>
                  </a:lnTo>
                  <a:lnTo>
                    <a:pt x="4327" y="96"/>
                  </a:lnTo>
                  <a:lnTo>
                    <a:pt x="4285" y="84"/>
                  </a:lnTo>
                  <a:lnTo>
                    <a:pt x="4242" y="71"/>
                  </a:lnTo>
                  <a:lnTo>
                    <a:pt x="4199" y="59"/>
                  </a:lnTo>
                  <a:lnTo>
                    <a:pt x="4155" y="48"/>
                  </a:lnTo>
                  <a:lnTo>
                    <a:pt x="4111" y="38"/>
                  </a:lnTo>
                  <a:lnTo>
                    <a:pt x="4066" y="30"/>
                  </a:lnTo>
                  <a:lnTo>
                    <a:pt x="4019" y="21"/>
                  </a:lnTo>
                  <a:lnTo>
                    <a:pt x="3973" y="15"/>
                  </a:lnTo>
                  <a:lnTo>
                    <a:pt x="3925" y="9"/>
                  </a:lnTo>
                  <a:lnTo>
                    <a:pt x="3876" y="5"/>
                  </a:lnTo>
                  <a:lnTo>
                    <a:pt x="3827" y="2"/>
                  </a:lnTo>
                  <a:lnTo>
                    <a:pt x="3778" y="0"/>
                  </a:lnTo>
                  <a:lnTo>
                    <a:pt x="3727" y="0"/>
                  </a:lnTo>
                  <a:lnTo>
                    <a:pt x="3677" y="3"/>
                  </a:lnTo>
                  <a:lnTo>
                    <a:pt x="3626" y="6"/>
                  </a:lnTo>
                  <a:lnTo>
                    <a:pt x="3574" y="11"/>
                  </a:lnTo>
                  <a:lnTo>
                    <a:pt x="3523" y="19"/>
                  </a:lnTo>
                  <a:lnTo>
                    <a:pt x="3470" y="27"/>
                  </a:lnTo>
                  <a:lnTo>
                    <a:pt x="3418" y="38"/>
                  </a:lnTo>
                  <a:lnTo>
                    <a:pt x="3366" y="52"/>
                  </a:lnTo>
                  <a:lnTo>
                    <a:pt x="3313" y="68"/>
                  </a:lnTo>
                  <a:lnTo>
                    <a:pt x="3259" y="86"/>
                  </a:lnTo>
                  <a:lnTo>
                    <a:pt x="3206" y="106"/>
                  </a:lnTo>
                  <a:lnTo>
                    <a:pt x="3154" y="128"/>
                  </a:lnTo>
                  <a:lnTo>
                    <a:pt x="3100" y="154"/>
                  </a:lnTo>
                  <a:lnTo>
                    <a:pt x="3047" y="182"/>
                  </a:lnTo>
                  <a:lnTo>
                    <a:pt x="2993" y="211"/>
                  </a:lnTo>
                  <a:lnTo>
                    <a:pt x="2940" y="244"/>
                  </a:lnTo>
                  <a:lnTo>
                    <a:pt x="2886" y="281"/>
                  </a:lnTo>
                  <a:lnTo>
                    <a:pt x="2834" y="320"/>
                  </a:lnTo>
                  <a:lnTo>
                    <a:pt x="2781" y="362"/>
                  </a:lnTo>
                  <a:lnTo>
                    <a:pt x="2728" y="407"/>
                  </a:lnTo>
                  <a:lnTo>
                    <a:pt x="2676" y="455"/>
                  </a:lnTo>
                  <a:lnTo>
                    <a:pt x="2624" y="507"/>
                  </a:lnTo>
                  <a:lnTo>
                    <a:pt x="2573" y="562"/>
                  </a:lnTo>
                  <a:lnTo>
                    <a:pt x="2521" y="619"/>
                  </a:lnTo>
                  <a:lnTo>
                    <a:pt x="2470" y="681"/>
                  </a:lnTo>
                  <a:close/>
                </a:path>
              </a:pathLst>
            </a:custGeom>
            <a:gradFill>
              <a:gsLst>
                <a:gs pos="0">
                  <a:srgbClr val="C00000"/>
                </a:gs>
                <a:gs pos="100000">
                  <a:srgbClr val="832B2B"/>
                </a:gs>
              </a:gsLst>
              <a:lin ang="5400000" scaled="0"/>
            </a:gradFill>
            <a:extLst/>
          </p:spPr>
          <p:style>
            <a:lnRef idx="0">
              <a:schemeClr val="accent2"/>
            </a:lnRef>
            <a:fillRef idx="3">
              <a:schemeClr val="accent2"/>
            </a:fillRef>
            <a:effectRef idx="3">
              <a:schemeClr val="accent2"/>
            </a:effectRef>
            <a:fontRef idx="minor">
              <a:schemeClr val="lt1"/>
            </a:fontRef>
          </p:style>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defRPr/>
              </a:pPr>
              <a:endParaRPr lang="zh-CN" altLang="en-US" sz="2800" dirty="0">
                <a:solidFill>
                  <a:srgbClr val="FFFFFF"/>
                </a:solidFill>
              </a:endParaRPr>
            </a:p>
          </p:txBody>
        </p:sp>
        <p:sp>
          <p:nvSpPr>
            <p:cNvPr id="110" name="Freeform 29">
              <a:extLst>
                <a:ext uri="{FF2B5EF4-FFF2-40B4-BE49-F238E27FC236}">
                  <a16:creationId xmlns:a16="http://schemas.microsoft.com/office/drawing/2014/main" id="{AABB82FA-871B-4B65-875E-F1B2957252D9}"/>
                </a:ext>
              </a:extLst>
            </p:cNvPr>
            <p:cNvSpPr/>
            <p:nvPr/>
          </p:nvSpPr>
          <p:spPr bwMode="auto">
            <a:xfrm>
              <a:off x="402990" y="242430"/>
              <a:ext cx="558544" cy="492862"/>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FFC000"/>
            </a:solidFill>
            <a:ln>
              <a:noFill/>
            </a:ln>
            <a:extLst/>
          </p:spPr>
          <p:txBody>
            <a:bodyPr vert="horz" wrap="square" lIns="91440" tIns="45720" rIns="91440" bIns="45720" numCol="1" anchor="t" anchorCtr="0" compatLnSpc="1"/>
            <a:lstStyle/>
            <a:p>
              <a:endParaRPr lang="zh-CN" altLang="en-US"/>
            </a:p>
          </p:txBody>
        </p:sp>
      </p:grpSp>
    </p:spTree>
    <p:extLst>
      <p:ext uri="{BB962C8B-B14F-4D97-AF65-F5344CB8AC3E}">
        <p14:creationId xmlns:p14="http://schemas.microsoft.com/office/powerpoint/2010/main" val="25954148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6_目录">
    <p:spTree>
      <p:nvGrpSpPr>
        <p:cNvPr id="1" name=""/>
        <p:cNvGrpSpPr/>
        <p:nvPr/>
      </p:nvGrpSpPr>
      <p:grpSpPr>
        <a:xfrm>
          <a:off x="0" y="0"/>
          <a:ext cx="0" cy="0"/>
          <a:chOff x="0" y="0"/>
          <a:chExt cx="0" cy="0"/>
        </a:xfrm>
      </p:grpSpPr>
      <p:grpSp>
        <p:nvGrpSpPr>
          <p:cNvPr id="3"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4"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Line 711"/>
            <p:cNvSpPr>
              <a:spLocks noChangeShapeType="1"/>
            </p:cNvSpPr>
            <p:nvPr/>
          </p:nvSpPr>
          <p:spPr bwMode="auto">
            <a:xfrm flipV="1">
              <a:off x="922" y="1866"/>
              <a:ext cx="4" cy="13"/>
            </a:xfrm>
            <a:prstGeom prst="line">
              <a:avLst/>
            </a:pr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5" name="矩形 94"/>
          <p:cNvSpPr/>
          <p:nvPr userDrawn="1"/>
        </p:nvSpPr>
        <p:spPr>
          <a:xfrm>
            <a:off x="-4" y="6560616"/>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3" name="矩形 102"/>
          <p:cNvSpPr/>
          <p:nvPr userDrawn="1"/>
        </p:nvSpPr>
        <p:spPr>
          <a:xfrm>
            <a:off x="-21440" y="320379"/>
            <a:ext cx="12231909" cy="6263737"/>
          </a:xfrm>
          <a:prstGeom prst="rect">
            <a:avLst/>
          </a:prstGeom>
          <a:solidFill>
            <a:schemeClr val="bg1">
              <a:alpha val="8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矩形 95"/>
          <p:cNvSpPr/>
          <p:nvPr userDrawn="1"/>
        </p:nvSpPr>
        <p:spPr>
          <a:xfrm>
            <a:off x="0" y="6507869"/>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1" name="矩形 100"/>
          <p:cNvSpPr/>
          <p:nvPr userDrawn="1"/>
        </p:nvSpPr>
        <p:spPr>
          <a:xfrm>
            <a:off x="4596" y="-36787"/>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2" name="矩形 101"/>
          <p:cNvSpPr/>
          <p:nvPr userDrawn="1"/>
        </p:nvSpPr>
        <p:spPr>
          <a:xfrm>
            <a:off x="9233" y="305685"/>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97" name="文本框 799"/>
          <p:cNvSpPr txBox="1"/>
          <p:nvPr userDrawn="1"/>
        </p:nvSpPr>
        <p:spPr>
          <a:xfrm>
            <a:off x="1882835" y="2609803"/>
            <a:ext cx="1877438" cy="110799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6600" dirty="0">
                <a:solidFill>
                  <a:schemeClr val="bg1"/>
                </a:solidFill>
                <a:latin typeface="+mj-ea"/>
                <a:ea typeface="+mj-ea"/>
              </a:rPr>
              <a:t>目录</a:t>
            </a:r>
          </a:p>
        </p:txBody>
      </p:sp>
      <p:sp>
        <p:nvSpPr>
          <p:cNvPr id="107" name="矩形 106">
            <a:extLst>
              <a:ext uri="{FF2B5EF4-FFF2-40B4-BE49-F238E27FC236}">
                <a16:creationId xmlns:a16="http://schemas.microsoft.com/office/drawing/2014/main" id="{6262FCAA-517B-4375-999E-E0D35A628BE7}"/>
              </a:ext>
            </a:extLst>
          </p:cNvPr>
          <p:cNvSpPr/>
          <p:nvPr userDrawn="1"/>
        </p:nvSpPr>
        <p:spPr>
          <a:xfrm>
            <a:off x="1414021" y="620886"/>
            <a:ext cx="7814998" cy="553998"/>
          </a:xfrm>
          <a:prstGeom prst="rect">
            <a:avLst/>
          </a:prstGeom>
        </p:spPr>
        <p:txBody>
          <a:bodyPr wrap="square">
            <a:spAutoFit/>
          </a:bodyPr>
          <a:lstStyle/>
          <a:p>
            <a:pPr algn="l"/>
            <a:r>
              <a:rPr lang="zh-CN" altLang="en-US" sz="3000" b="1" dirty="0">
                <a:solidFill>
                  <a:srgbClr val="C00000"/>
                </a:solidFill>
                <a:latin typeface="方正姚体" pitchFamily="2" charset="-122"/>
                <a:ea typeface="方正姚体" pitchFamily="2" charset="-122"/>
              </a:rPr>
              <a:t>改革开放时期</a:t>
            </a:r>
          </a:p>
        </p:txBody>
      </p:sp>
      <p:grpSp>
        <p:nvGrpSpPr>
          <p:cNvPr id="108" name="组合 107">
            <a:extLst>
              <a:ext uri="{FF2B5EF4-FFF2-40B4-BE49-F238E27FC236}">
                <a16:creationId xmlns:a16="http://schemas.microsoft.com/office/drawing/2014/main" id="{C057EEFF-0498-4056-8E6C-7BA3EFC0FBBA}"/>
              </a:ext>
            </a:extLst>
          </p:cNvPr>
          <p:cNvGrpSpPr/>
          <p:nvPr userDrawn="1"/>
        </p:nvGrpSpPr>
        <p:grpSpPr>
          <a:xfrm>
            <a:off x="219218" y="593557"/>
            <a:ext cx="1194803" cy="627076"/>
            <a:chOff x="181510" y="117642"/>
            <a:chExt cx="1733917" cy="960387"/>
          </a:xfrm>
        </p:grpSpPr>
        <p:sp>
          <p:nvSpPr>
            <p:cNvPr id="109" name=" 7">
              <a:extLst>
                <a:ext uri="{FF2B5EF4-FFF2-40B4-BE49-F238E27FC236}">
                  <a16:creationId xmlns:a16="http://schemas.microsoft.com/office/drawing/2014/main" id="{88ED9923-6FCF-49D5-B745-3B798D8E08AD}"/>
                </a:ext>
              </a:extLst>
            </p:cNvPr>
            <p:cNvSpPr/>
            <p:nvPr/>
          </p:nvSpPr>
          <p:spPr bwMode="auto">
            <a:xfrm>
              <a:off x="181510" y="117642"/>
              <a:ext cx="1733917" cy="960387"/>
            </a:xfrm>
            <a:custGeom>
              <a:avLst/>
              <a:gdLst>
                <a:gd name="T0" fmla="*/ 913166 w 4940"/>
                <a:gd name="T1" fmla="*/ 216832 h 3973"/>
                <a:gd name="T2" fmla="*/ 832184 w 4940"/>
                <a:gd name="T3" fmla="*/ 139667 h 3973"/>
                <a:gd name="T4" fmla="*/ 750431 w 4940"/>
                <a:gd name="T5" fmla="*/ 81408 h 3973"/>
                <a:gd name="T6" fmla="*/ 668293 w 4940"/>
                <a:gd name="T7" fmla="*/ 40897 h 3973"/>
                <a:gd name="T8" fmla="*/ 586925 w 4940"/>
                <a:gd name="T9" fmla="*/ 14661 h 3973"/>
                <a:gd name="T10" fmla="*/ 506715 w 4940"/>
                <a:gd name="T11" fmla="*/ 2315 h 3973"/>
                <a:gd name="T12" fmla="*/ 429203 w 4940"/>
                <a:gd name="T13" fmla="*/ 772 h 3973"/>
                <a:gd name="T14" fmla="*/ 354777 w 4940"/>
                <a:gd name="T15" fmla="*/ 8102 h 3973"/>
                <a:gd name="T16" fmla="*/ 285364 w 4940"/>
                <a:gd name="T17" fmla="*/ 22763 h 3973"/>
                <a:gd name="T18" fmla="*/ 220965 w 4940"/>
                <a:gd name="T19" fmla="*/ 42826 h 3973"/>
                <a:gd name="T20" fmla="*/ 136898 w 4940"/>
                <a:gd name="T21" fmla="*/ 77164 h 3973"/>
                <a:gd name="T22" fmla="*/ 52060 w 4940"/>
                <a:gd name="T23" fmla="*/ 123077 h 3973"/>
                <a:gd name="T24" fmla="*/ 0 w 4940"/>
                <a:gd name="T25" fmla="*/ 158573 h 3973"/>
                <a:gd name="T26" fmla="*/ 23523 w 4940"/>
                <a:gd name="T27" fmla="*/ 1411336 h 3973"/>
                <a:gd name="T28" fmla="*/ 90237 w 4940"/>
                <a:gd name="T29" fmla="*/ 1371211 h 3973"/>
                <a:gd name="T30" fmla="*/ 191271 w 4940"/>
                <a:gd name="T31" fmla="*/ 1323755 h 3973"/>
                <a:gd name="T32" fmla="*/ 252200 w 4940"/>
                <a:gd name="T33" fmla="*/ 1302149 h 3973"/>
                <a:gd name="T34" fmla="*/ 319300 w 4940"/>
                <a:gd name="T35" fmla="*/ 1284787 h 3973"/>
                <a:gd name="T36" fmla="*/ 391798 w 4940"/>
                <a:gd name="T37" fmla="*/ 1273212 h 3973"/>
                <a:gd name="T38" fmla="*/ 467381 w 4940"/>
                <a:gd name="T39" fmla="*/ 1270511 h 3973"/>
                <a:gd name="T40" fmla="*/ 546434 w 4940"/>
                <a:gd name="T41" fmla="*/ 1277070 h 3973"/>
                <a:gd name="T42" fmla="*/ 627802 w 4940"/>
                <a:gd name="T43" fmla="*/ 1295975 h 3973"/>
                <a:gd name="T44" fmla="*/ 709555 w 4940"/>
                <a:gd name="T45" fmla="*/ 1329156 h 3973"/>
                <a:gd name="T46" fmla="*/ 791693 w 4940"/>
                <a:gd name="T47" fmla="*/ 1378155 h 3973"/>
                <a:gd name="T48" fmla="*/ 873061 w 4940"/>
                <a:gd name="T49" fmla="*/ 1445288 h 3973"/>
                <a:gd name="T50" fmla="*/ 952500 w 4940"/>
                <a:gd name="T51" fmla="*/ 1532870 h 3973"/>
                <a:gd name="T52" fmla="*/ 1011887 w 4940"/>
                <a:gd name="T53" fmla="*/ 1465351 h 3973"/>
                <a:gd name="T54" fmla="*/ 1092868 w 4940"/>
                <a:gd name="T55" fmla="*/ 1393588 h 3973"/>
                <a:gd name="T56" fmla="*/ 1175007 w 4940"/>
                <a:gd name="T57" fmla="*/ 1339959 h 3973"/>
                <a:gd name="T58" fmla="*/ 1256760 w 4940"/>
                <a:gd name="T59" fmla="*/ 1302920 h 3973"/>
                <a:gd name="T60" fmla="*/ 1338128 w 4940"/>
                <a:gd name="T61" fmla="*/ 1280928 h 3973"/>
                <a:gd name="T62" fmla="*/ 1417952 w 4940"/>
                <a:gd name="T63" fmla="*/ 1270897 h 3973"/>
                <a:gd name="T64" fmla="*/ 1494692 w 4940"/>
                <a:gd name="T65" fmla="*/ 1271669 h 3973"/>
                <a:gd name="T66" fmla="*/ 1567962 w 4940"/>
                <a:gd name="T67" fmla="*/ 1281314 h 3973"/>
                <a:gd name="T68" fmla="*/ 1635832 w 4940"/>
                <a:gd name="T69" fmla="*/ 1297519 h 3973"/>
                <a:gd name="T70" fmla="*/ 1698689 w 4940"/>
                <a:gd name="T71" fmla="*/ 1318353 h 3973"/>
                <a:gd name="T72" fmla="*/ 1792397 w 4940"/>
                <a:gd name="T73" fmla="*/ 1359250 h 3973"/>
                <a:gd name="T74" fmla="*/ 1868365 w 4940"/>
                <a:gd name="T75" fmla="*/ 1402848 h 3973"/>
                <a:gd name="T76" fmla="*/ 1905000 w 4940"/>
                <a:gd name="T77" fmla="*/ 158573 h 3973"/>
                <a:gd name="T78" fmla="*/ 1868365 w 4940"/>
                <a:gd name="T79" fmla="*/ 133109 h 3973"/>
                <a:gd name="T80" fmla="*/ 1792397 w 4940"/>
                <a:gd name="T81" fmla="*/ 89511 h 3973"/>
                <a:gd name="T82" fmla="*/ 1698689 w 4940"/>
                <a:gd name="T83" fmla="*/ 47842 h 3973"/>
                <a:gd name="T84" fmla="*/ 1635832 w 4940"/>
                <a:gd name="T85" fmla="*/ 27393 h 3973"/>
                <a:gd name="T86" fmla="*/ 1567962 w 4940"/>
                <a:gd name="T87" fmla="*/ 11575 h 3973"/>
                <a:gd name="T88" fmla="*/ 1494692 w 4940"/>
                <a:gd name="T89" fmla="*/ 1929 h 3973"/>
                <a:gd name="T90" fmla="*/ 1417952 w 4940"/>
                <a:gd name="T91" fmla="*/ 1157 h 3973"/>
                <a:gd name="T92" fmla="*/ 1338128 w 4940"/>
                <a:gd name="T93" fmla="*/ 10417 h 3973"/>
                <a:gd name="T94" fmla="*/ 1256760 w 4940"/>
                <a:gd name="T95" fmla="*/ 33181 h 3973"/>
                <a:gd name="T96" fmla="*/ 1175007 w 4940"/>
                <a:gd name="T97" fmla="*/ 70220 h 3973"/>
                <a:gd name="T98" fmla="*/ 1092868 w 4940"/>
                <a:gd name="T99" fmla="*/ 123463 h 3973"/>
                <a:gd name="T100" fmla="*/ 1011887 w 4940"/>
                <a:gd name="T101" fmla="*/ 195612 h 3973"/>
                <a:gd name="T102" fmla="*/ 952500 w 4940"/>
                <a:gd name="T103" fmla="*/ 262745 h 397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940" h="3973">
                  <a:moveTo>
                    <a:pt x="2470" y="681"/>
                  </a:moveTo>
                  <a:lnTo>
                    <a:pt x="2470" y="681"/>
                  </a:lnTo>
                  <a:lnTo>
                    <a:pt x="2419" y="619"/>
                  </a:lnTo>
                  <a:lnTo>
                    <a:pt x="2368" y="562"/>
                  </a:lnTo>
                  <a:lnTo>
                    <a:pt x="2315" y="507"/>
                  </a:lnTo>
                  <a:lnTo>
                    <a:pt x="2264" y="455"/>
                  </a:lnTo>
                  <a:lnTo>
                    <a:pt x="2211" y="407"/>
                  </a:lnTo>
                  <a:lnTo>
                    <a:pt x="2158" y="362"/>
                  </a:lnTo>
                  <a:lnTo>
                    <a:pt x="2106" y="320"/>
                  </a:lnTo>
                  <a:lnTo>
                    <a:pt x="2053" y="281"/>
                  </a:lnTo>
                  <a:lnTo>
                    <a:pt x="2000" y="244"/>
                  </a:lnTo>
                  <a:lnTo>
                    <a:pt x="1946" y="211"/>
                  </a:lnTo>
                  <a:lnTo>
                    <a:pt x="1894" y="182"/>
                  </a:lnTo>
                  <a:lnTo>
                    <a:pt x="1840" y="154"/>
                  </a:lnTo>
                  <a:lnTo>
                    <a:pt x="1787" y="128"/>
                  </a:lnTo>
                  <a:lnTo>
                    <a:pt x="1733" y="106"/>
                  </a:lnTo>
                  <a:lnTo>
                    <a:pt x="1680" y="86"/>
                  </a:lnTo>
                  <a:lnTo>
                    <a:pt x="1628" y="68"/>
                  </a:lnTo>
                  <a:lnTo>
                    <a:pt x="1575" y="52"/>
                  </a:lnTo>
                  <a:lnTo>
                    <a:pt x="1522" y="38"/>
                  </a:lnTo>
                  <a:lnTo>
                    <a:pt x="1469" y="27"/>
                  </a:lnTo>
                  <a:lnTo>
                    <a:pt x="1417" y="19"/>
                  </a:lnTo>
                  <a:lnTo>
                    <a:pt x="1365" y="11"/>
                  </a:lnTo>
                  <a:lnTo>
                    <a:pt x="1314" y="6"/>
                  </a:lnTo>
                  <a:lnTo>
                    <a:pt x="1264" y="3"/>
                  </a:lnTo>
                  <a:lnTo>
                    <a:pt x="1212" y="0"/>
                  </a:lnTo>
                  <a:lnTo>
                    <a:pt x="1163" y="0"/>
                  </a:lnTo>
                  <a:lnTo>
                    <a:pt x="1113" y="2"/>
                  </a:lnTo>
                  <a:lnTo>
                    <a:pt x="1064" y="5"/>
                  </a:lnTo>
                  <a:lnTo>
                    <a:pt x="1016" y="9"/>
                  </a:lnTo>
                  <a:lnTo>
                    <a:pt x="968" y="15"/>
                  </a:lnTo>
                  <a:lnTo>
                    <a:pt x="920" y="21"/>
                  </a:lnTo>
                  <a:lnTo>
                    <a:pt x="875" y="30"/>
                  </a:lnTo>
                  <a:lnTo>
                    <a:pt x="828" y="38"/>
                  </a:lnTo>
                  <a:lnTo>
                    <a:pt x="784" y="48"/>
                  </a:lnTo>
                  <a:lnTo>
                    <a:pt x="740" y="59"/>
                  </a:lnTo>
                  <a:lnTo>
                    <a:pt x="697" y="71"/>
                  </a:lnTo>
                  <a:lnTo>
                    <a:pt x="654" y="84"/>
                  </a:lnTo>
                  <a:lnTo>
                    <a:pt x="614" y="96"/>
                  </a:lnTo>
                  <a:lnTo>
                    <a:pt x="573" y="111"/>
                  </a:lnTo>
                  <a:lnTo>
                    <a:pt x="534" y="124"/>
                  </a:lnTo>
                  <a:lnTo>
                    <a:pt x="496" y="139"/>
                  </a:lnTo>
                  <a:lnTo>
                    <a:pt x="423" y="169"/>
                  </a:lnTo>
                  <a:lnTo>
                    <a:pt x="355" y="200"/>
                  </a:lnTo>
                  <a:lnTo>
                    <a:pt x="292" y="232"/>
                  </a:lnTo>
                  <a:lnTo>
                    <a:pt x="234" y="263"/>
                  </a:lnTo>
                  <a:lnTo>
                    <a:pt x="181" y="292"/>
                  </a:lnTo>
                  <a:lnTo>
                    <a:pt x="135" y="319"/>
                  </a:lnTo>
                  <a:lnTo>
                    <a:pt x="95" y="345"/>
                  </a:lnTo>
                  <a:lnTo>
                    <a:pt x="61" y="367"/>
                  </a:lnTo>
                  <a:lnTo>
                    <a:pt x="16" y="399"/>
                  </a:lnTo>
                  <a:lnTo>
                    <a:pt x="0" y="411"/>
                  </a:lnTo>
                  <a:lnTo>
                    <a:pt x="0" y="3702"/>
                  </a:lnTo>
                  <a:lnTo>
                    <a:pt x="16" y="3690"/>
                  </a:lnTo>
                  <a:lnTo>
                    <a:pt x="61" y="3658"/>
                  </a:lnTo>
                  <a:lnTo>
                    <a:pt x="95" y="3636"/>
                  </a:lnTo>
                  <a:lnTo>
                    <a:pt x="135" y="3612"/>
                  </a:lnTo>
                  <a:lnTo>
                    <a:pt x="181" y="3583"/>
                  </a:lnTo>
                  <a:lnTo>
                    <a:pt x="234" y="3554"/>
                  </a:lnTo>
                  <a:lnTo>
                    <a:pt x="292" y="3523"/>
                  </a:lnTo>
                  <a:lnTo>
                    <a:pt x="355" y="3493"/>
                  </a:lnTo>
                  <a:lnTo>
                    <a:pt x="423" y="3461"/>
                  </a:lnTo>
                  <a:lnTo>
                    <a:pt x="496" y="3431"/>
                  </a:lnTo>
                  <a:lnTo>
                    <a:pt x="534" y="3417"/>
                  </a:lnTo>
                  <a:lnTo>
                    <a:pt x="573" y="3402"/>
                  </a:lnTo>
                  <a:lnTo>
                    <a:pt x="614" y="3388"/>
                  </a:lnTo>
                  <a:lnTo>
                    <a:pt x="654" y="3375"/>
                  </a:lnTo>
                  <a:lnTo>
                    <a:pt x="697" y="3363"/>
                  </a:lnTo>
                  <a:lnTo>
                    <a:pt x="740" y="3350"/>
                  </a:lnTo>
                  <a:lnTo>
                    <a:pt x="784" y="3339"/>
                  </a:lnTo>
                  <a:lnTo>
                    <a:pt x="828" y="3330"/>
                  </a:lnTo>
                  <a:lnTo>
                    <a:pt x="875" y="3321"/>
                  </a:lnTo>
                  <a:lnTo>
                    <a:pt x="920" y="3312"/>
                  </a:lnTo>
                  <a:lnTo>
                    <a:pt x="968" y="3306"/>
                  </a:lnTo>
                  <a:lnTo>
                    <a:pt x="1016" y="3300"/>
                  </a:lnTo>
                  <a:lnTo>
                    <a:pt x="1064" y="3296"/>
                  </a:lnTo>
                  <a:lnTo>
                    <a:pt x="1113" y="3294"/>
                  </a:lnTo>
                  <a:lnTo>
                    <a:pt x="1163" y="3292"/>
                  </a:lnTo>
                  <a:lnTo>
                    <a:pt x="1212" y="3293"/>
                  </a:lnTo>
                  <a:lnTo>
                    <a:pt x="1264" y="3294"/>
                  </a:lnTo>
                  <a:lnTo>
                    <a:pt x="1314" y="3298"/>
                  </a:lnTo>
                  <a:lnTo>
                    <a:pt x="1365" y="3303"/>
                  </a:lnTo>
                  <a:lnTo>
                    <a:pt x="1417" y="3310"/>
                  </a:lnTo>
                  <a:lnTo>
                    <a:pt x="1469" y="3320"/>
                  </a:lnTo>
                  <a:lnTo>
                    <a:pt x="1522" y="3331"/>
                  </a:lnTo>
                  <a:lnTo>
                    <a:pt x="1575" y="3344"/>
                  </a:lnTo>
                  <a:lnTo>
                    <a:pt x="1628" y="3359"/>
                  </a:lnTo>
                  <a:lnTo>
                    <a:pt x="1680" y="3377"/>
                  </a:lnTo>
                  <a:lnTo>
                    <a:pt x="1733" y="3397"/>
                  </a:lnTo>
                  <a:lnTo>
                    <a:pt x="1787" y="3420"/>
                  </a:lnTo>
                  <a:lnTo>
                    <a:pt x="1840" y="3445"/>
                  </a:lnTo>
                  <a:lnTo>
                    <a:pt x="1894" y="3473"/>
                  </a:lnTo>
                  <a:lnTo>
                    <a:pt x="1946" y="3504"/>
                  </a:lnTo>
                  <a:lnTo>
                    <a:pt x="2000" y="3537"/>
                  </a:lnTo>
                  <a:lnTo>
                    <a:pt x="2053" y="3572"/>
                  </a:lnTo>
                  <a:lnTo>
                    <a:pt x="2106" y="3612"/>
                  </a:lnTo>
                  <a:lnTo>
                    <a:pt x="2158" y="3653"/>
                  </a:lnTo>
                  <a:lnTo>
                    <a:pt x="2211" y="3699"/>
                  </a:lnTo>
                  <a:lnTo>
                    <a:pt x="2264" y="3746"/>
                  </a:lnTo>
                  <a:lnTo>
                    <a:pt x="2315" y="3798"/>
                  </a:lnTo>
                  <a:lnTo>
                    <a:pt x="2368" y="3853"/>
                  </a:lnTo>
                  <a:lnTo>
                    <a:pt x="2419" y="3911"/>
                  </a:lnTo>
                  <a:lnTo>
                    <a:pt x="2470" y="3973"/>
                  </a:lnTo>
                  <a:lnTo>
                    <a:pt x="2521" y="3911"/>
                  </a:lnTo>
                  <a:lnTo>
                    <a:pt x="2573" y="3853"/>
                  </a:lnTo>
                  <a:lnTo>
                    <a:pt x="2624" y="3798"/>
                  </a:lnTo>
                  <a:lnTo>
                    <a:pt x="2676" y="3746"/>
                  </a:lnTo>
                  <a:lnTo>
                    <a:pt x="2728" y="3699"/>
                  </a:lnTo>
                  <a:lnTo>
                    <a:pt x="2781" y="3653"/>
                  </a:lnTo>
                  <a:lnTo>
                    <a:pt x="2834" y="3612"/>
                  </a:lnTo>
                  <a:lnTo>
                    <a:pt x="2886" y="3572"/>
                  </a:lnTo>
                  <a:lnTo>
                    <a:pt x="2940" y="3537"/>
                  </a:lnTo>
                  <a:lnTo>
                    <a:pt x="2993" y="3504"/>
                  </a:lnTo>
                  <a:lnTo>
                    <a:pt x="3047" y="3473"/>
                  </a:lnTo>
                  <a:lnTo>
                    <a:pt x="3100" y="3445"/>
                  </a:lnTo>
                  <a:lnTo>
                    <a:pt x="3154" y="3420"/>
                  </a:lnTo>
                  <a:lnTo>
                    <a:pt x="3206" y="3397"/>
                  </a:lnTo>
                  <a:lnTo>
                    <a:pt x="3259" y="3377"/>
                  </a:lnTo>
                  <a:lnTo>
                    <a:pt x="3313" y="3359"/>
                  </a:lnTo>
                  <a:lnTo>
                    <a:pt x="3366" y="3344"/>
                  </a:lnTo>
                  <a:lnTo>
                    <a:pt x="3418" y="3331"/>
                  </a:lnTo>
                  <a:lnTo>
                    <a:pt x="3470" y="3320"/>
                  </a:lnTo>
                  <a:lnTo>
                    <a:pt x="3523" y="3310"/>
                  </a:lnTo>
                  <a:lnTo>
                    <a:pt x="3574" y="3303"/>
                  </a:lnTo>
                  <a:lnTo>
                    <a:pt x="3626" y="3298"/>
                  </a:lnTo>
                  <a:lnTo>
                    <a:pt x="3677" y="3294"/>
                  </a:lnTo>
                  <a:lnTo>
                    <a:pt x="3727" y="3293"/>
                  </a:lnTo>
                  <a:lnTo>
                    <a:pt x="3778" y="3292"/>
                  </a:lnTo>
                  <a:lnTo>
                    <a:pt x="3827" y="3294"/>
                  </a:lnTo>
                  <a:lnTo>
                    <a:pt x="3876" y="3296"/>
                  </a:lnTo>
                  <a:lnTo>
                    <a:pt x="3925" y="3300"/>
                  </a:lnTo>
                  <a:lnTo>
                    <a:pt x="3973" y="3306"/>
                  </a:lnTo>
                  <a:lnTo>
                    <a:pt x="4019" y="3312"/>
                  </a:lnTo>
                  <a:lnTo>
                    <a:pt x="4066" y="3321"/>
                  </a:lnTo>
                  <a:lnTo>
                    <a:pt x="4111" y="3330"/>
                  </a:lnTo>
                  <a:lnTo>
                    <a:pt x="4155" y="3339"/>
                  </a:lnTo>
                  <a:lnTo>
                    <a:pt x="4199" y="3350"/>
                  </a:lnTo>
                  <a:lnTo>
                    <a:pt x="4242" y="3363"/>
                  </a:lnTo>
                  <a:lnTo>
                    <a:pt x="4285" y="3375"/>
                  </a:lnTo>
                  <a:lnTo>
                    <a:pt x="4327" y="3388"/>
                  </a:lnTo>
                  <a:lnTo>
                    <a:pt x="4366" y="3402"/>
                  </a:lnTo>
                  <a:lnTo>
                    <a:pt x="4405" y="3417"/>
                  </a:lnTo>
                  <a:lnTo>
                    <a:pt x="4444" y="3431"/>
                  </a:lnTo>
                  <a:lnTo>
                    <a:pt x="4517" y="3461"/>
                  </a:lnTo>
                  <a:lnTo>
                    <a:pt x="4585" y="3493"/>
                  </a:lnTo>
                  <a:lnTo>
                    <a:pt x="4648" y="3523"/>
                  </a:lnTo>
                  <a:lnTo>
                    <a:pt x="4707" y="3554"/>
                  </a:lnTo>
                  <a:lnTo>
                    <a:pt x="4758" y="3583"/>
                  </a:lnTo>
                  <a:lnTo>
                    <a:pt x="4805" y="3612"/>
                  </a:lnTo>
                  <a:lnTo>
                    <a:pt x="4845" y="3636"/>
                  </a:lnTo>
                  <a:lnTo>
                    <a:pt x="4878" y="3658"/>
                  </a:lnTo>
                  <a:lnTo>
                    <a:pt x="4924" y="3690"/>
                  </a:lnTo>
                  <a:lnTo>
                    <a:pt x="4940" y="3702"/>
                  </a:lnTo>
                  <a:lnTo>
                    <a:pt x="4940" y="411"/>
                  </a:lnTo>
                  <a:lnTo>
                    <a:pt x="4924" y="399"/>
                  </a:lnTo>
                  <a:lnTo>
                    <a:pt x="4878" y="367"/>
                  </a:lnTo>
                  <a:lnTo>
                    <a:pt x="4845" y="345"/>
                  </a:lnTo>
                  <a:lnTo>
                    <a:pt x="4805" y="319"/>
                  </a:lnTo>
                  <a:lnTo>
                    <a:pt x="4758" y="292"/>
                  </a:lnTo>
                  <a:lnTo>
                    <a:pt x="4707" y="263"/>
                  </a:lnTo>
                  <a:lnTo>
                    <a:pt x="4648" y="232"/>
                  </a:lnTo>
                  <a:lnTo>
                    <a:pt x="4585" y="200"/>
                  </a:lnTo>
                  <a:lnTo>
                    <a:pt x="4517" y="169"/>
                  </a:lnTo>
                  <a:lnTo>
                    <a:pt x="4444" y="139"/>
                  </a:lnTo>
                  <a:lnTo>
                    <a:pt x="4405" y="124"/>
                  </a:lnTo>
                  <a:lnTo>
                    <a:pt x="4366" y="111"/>
                  </a:lnTo>
                  <a:lnTo>
                    <a:pt x="4327" y="96"/>
                  </a:lnTo>
                  <a:lnTo>
                    <a:pt x="4285" y="84"/>
                  </a:lnTo>
                  <a:lnTo>
                    <a:pt x="4242" y="71"/>
                  </a:lnTo>
                  <a:lnTo>
                    <a:pt x="4199" y="59"/>
                  </a:lnTo>
                  <a:lnTo>
                    <a:pt x="4155" y="48"/>
                  </a:lnTo>
                  <a:lnTo>
                    <a:pt x="4111" y="38"/>
                  </a:lnTo>
                  <a:lnTo>
                    <a:pt x="4066" y="30"/>
                  </a:lnTo>
                  <a:lnTo>
                    <a:pt x="4019" y="21"/>
                  </a:lnTo>
                  <a:lnTo>
                    <a:pt x="3973" y="15"/>
                  </a:lnTo>
                  <a:lnTo>
                    <a:pt x="3925" y="9"/>
                  </a:lnTo>
                  <a:lnTo>
                    <a:pt x="3876" y="5"/>
                  </a:lnTo>
                  <a:lnTo>
                    <a:pt x="3827" y="2"/>
                  </a:lnTo>
                  <a:lnTo>
                    <a:pt x="3778" y="0"/>
                  </a:lnTo>
                  <a:lnTo>
                    <a:pt x="3727" y="0"/>
                  </a:lnTo>
                  <a:lnTo>
                    <a:pt x="3677" y="3"/>
                  </a:lnTo>
                  <a:lnTo>
                    <a:pt x="3626" y="6"/>
                  </a:lnTo>
                  <a:lnTo>
                    <a:pt x="3574" y="11"/>
                  </a:lnTo>
                  <a:lnTo>
                    <a:pt x="3523" y="19"/>
                  </a:lnTo>
                  <a:lnTo>
                    <a:pt x="3470" y="27"/>
                  </a:lnTo>
                  <a:lnTo>
                    <a:pt x="3418" y="38"/>
                  </a:lnTo>
                  <a:lnTo>
                    <a:pt x="3366" y="52"/>
                  </a:lnTo>
                  <a:lnTo>
                    <a:pt x="3313" y="68"/>
                  </a:lnTo>
                  <a:lnTo>
                    <a:pt x="3259" y="86"/>
                  </a:lnTo>
                  <a:lnTo>
                    <a:pt x="3206" y="106"/>
                  </a:lnTo>
                  <a:lnTo>
                    <a:pt x="3154" y="128"/>
                  </a:lnTo>
                  <a:lnTo>
                    <a:pt x="3100" y="154"/>
                  </a:lnTo>
                  <a:lnTo>
                    <a:pt x="3047" y="182"/>
                  </a:lnTo>
                  <a:lnTo>
                    <a:pt x="2993" y="211"/>
                  </a:lnTo>
                  <a:lnTo>
                    <a:pt x="2940" y="244"/>
                  </a:lnTo>
                  <a:lnTo>
                    <a:pt x="2886" y="281"/>
                  </a:lnTo>
                  <a:lnTo>
                    <a:pt x="2834" y="320"/>
                  </a:lnTo>
                  <a:lnTo>
                    <a:pt x="2781" y="362"/>
                  </a:lnTo>
                  <a:lnTo>
                    <a:pt x="2728" y="407"/>
                  </a:lnTo>
                  <a:lnTo>
                    <a:pt x="2676" y="455"/>
                  </a:lnTo>
                  <a:lnTo>
                    <a:pt x="2624" y="507"/>
                  </a:lnTo>
                  <a:lnTo>
                    <a:pt x="2573" y="562"/>
                  </a:lnTo>
                  <a:lnTo>
                    <a:pt x="2521" y="619"/>
                  </a:lnTo>
                  <a:lnTo>
                    <a:pt x="2470" y="681"/>
                  </a:lnTo>
                  <a:close/>
                </a:path>
              </a:pathLst>
            </a:custGeom>
            <a:gradFill>
              <a:gsLst>
                <a:gs pos="0">
                  <a:srgbClr val="C00000"/>
                </a:gs>
                <a:gs pos="100000">
                  <a:srgbClr val="832B2B"/>
                </a:gs>
              </a:gsLst>
              <a:lin ang="5400000" scaled="0"/>
            </a:gradFill>
            <a:extLst/>
          </p:spPr>
          <p:style>
            <a:lnRef idx="0">
              <a:schemeClr val="accent2"/>
            </a:lnRef>
            <a:fillRef idx="3">
              <a:schemeClr val="accent2"/>
            </a:fillRef>
            <a:effectRef idx="3">
              <a:schemeClr val="accent2"/>
            </a:effectRef>
            <a:fontRef idx="minor">
              <a:schemeClr val="lt1"/>
            </a:fontRef>
          </p:style>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defRPr/>
              </a:pPr>
              <a:endParaRPr lang="zh-CN" altLang="en-US" sz="2800" dirty="0">
                <a:solidFill>
                  <a:srgbClr val="FFFFFF"/>
                </a:solidFill>
              </a:endParaRPr>
            </a:p>
          </p:txBody>
        </p:sp>
        <p:sp>
          <p:nvSpPr>
            <p:cNvPr id="110" name="Freeform 29">
              <a:extLst>
                <a:ext uri="{FF2B5EF4-FFF2-40B4-BE49-F238E27FC236}">
                  <a16:creationId xmlns:a16="http://schemas.microsoft.com/office/drawing/2014/main" id="{AABB82FA-871B-4B65-875E-F1B2957252D9}"/>
                </a:ext>
              </a:extLst>
            </p:cNvPr>
            <p:cNvSpPr/>
            <p:nvPr/>
          </p:nvSpPr>
          <p:spPr bwMode="auto">
            <a:xfrm>
              <a:off x="402990" y="242430"/>
              <a:ext cx="558544" cy="492862"/>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FFC000"/>
            </a:solidFill>
            <a:ln>
              <a:noFill/>
            </a:ln>
            <a:extLst/>
          </p:spPr>
          <p:txBody>
            <a:bodyPr vert="horz" wrap="square" lIns="91440" tIns="45720" rIns="91440" bIns="45720" numCol="1" anchor="t" anchorCtr="0" compatLnSpc="1"/>
            <a:lstStyle/>
            <a:p>
              <a:endParaRPr lang="zh-CN" altLang="en-US"/>
            </a:p>
          </p:txBody>
        </p:sp>
      </p:grpSp>
    </p:spTree>
    <p:extLst>
      <p:ext uri="{BB962C8B-B14F-4D97-AF65-F5344CB8AC3E}">
        <p14:creationId xmlns:p14="http://schemas.microsoft.com/office/powerpoint/2010/main" val="14758603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3945229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
    <p:spTree>
      <p:nvGrpSpPr>
        <p:cNvPr id="1" name=""/>
        <p:cNvGrpSpPr/>
        <p:nvPr/>
      </p:nvGrpSpPr>
      <p:grpSpPr>
        <a:xfrm>
          <a:off x="0" y="0"/>
          <a:ext cx="0" cy="0"/>
          <a:chOff x="0" y="0"/>
          <a:chExt cx="0" cy="0"/>
        </a:xfrm>
      </p:grpSpPr>
      <p:grpSp>
        <p:nvGrpSpPr>
          <p:cNvPr id="3"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4"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Line 711"/>
            <p:cNvSpPr>
              <a:spLocks noChangeShapeType="1"/>
            </p:cNvSpPr>
            <p:nvPr/>
          </p:nvSpPr>
          <p:spPr bwMode="auto">
            <a:xfrm flipV="1">
              <a:off x="922" y="1866"/>
              <a:ext cx="4" cy="13"/>
            </a:xfrm>
            <a:prstGeom prst="line">
              <a:avLst/>
            </a:pr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5" name="矩形 94"/>
          <p:cNvSpPr/>
          <p:nvPr userDrawn="1"/>
        </p:nvSpPr>
        <p:spPr>
          <a:xfrm>
            <a:off x="-4" y="6560616"/>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3" name="矩形 102"/>
          <p:cNvSpPr/>
          <p:nvPr userDrawn="1"/>
        </p:nvSpPr>
        <p:spPr>
          <a:xfrm>
            <a:off x="-21440" y="320379"/>
            <a:ext cx="12231909" cy="6263737"/>
          </a:xfrm>
          <a:prstGeom prst="rect">
            <a:avLst/>
          </a:prstGeom>
          <a:solidFill>
            <a:schemeClr val="bg1">
              <a:alpha val="8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Freeform 9"/>
          <p:cNvSpPr>
            <a:spLocks noEditPoints="1"/>
          </p:cNvSpPr>
          <p:nvPr userDrawn="1"/>
        </p:nvSpPr>
        <p:spPr bwMode="auto">
          <a:xfrm>
            <a:off x="686776" y="1925052"/>
            <a:ext cx="4200151" cy="2682060"/>
          </a:xfrm>
          <a:custGeom>
            <a:avLst/>
            <a:gdLst>
              <a:gd name="T0" fmla="*/ 604 w 1329"/>
              <a:gd name="T1" fmla="*/ 170 h 1194"/>
              <a:gd name="T2" fmla="*/ 1162 w 1329"/>
              <a:gd name="T3" fmla="*/ 327 h 1194"/>
              <a:gd name="T4" fmla="*/ 1149 w 1329"/>
              <a:gd name="T5" fmla="*/ 421 h 1194"/>
              <a:gd name="T6" fmla="*/ 1156 w 1329"/>
              <a:gd name="T7" fmla="*/ 484 h 1194"/>
              <a:gd name="T8" fmla="*/ 229 w 1329"/>
              <a:gd name="T9" fmla="*/ 618 h 1194"/>
              <a:gd name="T10" fmla="*/ 176 w 1329"/>
              <a:gd name="T11" fmla="*/ 780 h 1194"/>
              <a:gd name="T12" fmla="*/ 970 w 1329"/>
              <a:gd name="T13" fmla="*/ 857 h 1194"/>
              <a:gd name="T14" fmla="*/ 1161 w 1329"/>
              <a:gd name="T15" fmla="*/ 921 h 1194"/>
              <a:gd name="T16" fmla="*/ 1072 w 1329"/>
              <a:gd name="T17" fmla="*/ 944 h 1194"/>
              <a:gd name="T18" fmla="*/ 1190 w 1329"/>
              <a:gd name="T19" fmla="*/ 976 h 1194"/>
              <a:gd name="T20" fmla="*/ 825 w 1329"/>
              <a:gd name="T21" fmla="*/ 1024 h 1194"/>
              <a:gd name="T22" fmla="*/ 718 w 1329"/>
              <a:gd name="T23" fmla="*/ 1059 h 1194"/>
              <a:gd name="T24" fmla="*/ 697 w 1329"/>
              <a:gd name="T25" fmla="*/ 1113 h 1194"/>
              <a:gd name="T26" fmla="*/ 569 w 1329"/>
              <a:gd name="T27" fmla="*/ 1181 h 1194"/>
              <a:gd name="T28" fmla="*/ 1207 w 1329"/>
              <a:gd name="T29" fmla="*/ 61 h 1194"/>
              <a:gd name="T30" fmla="*/ 1238 w 1329"/>
              <a:gd name="T31" fmla="*/ 471 h 1194"/>
              <a:gd name="T32" fmla="*/ 1086 w 1329"/>
              <a:gd name="T33" fmla="*/ 508 h 1194"/>
              <a:gd name="T34" fmla="*/ 1092 w 1329"/>
              <a:gd name="T35" fmla="*/ 407 h 1194"/>
              <a:gd name="T36" fmla="*/ 1102 w 1329"/>
              <a:gd name="T37" fmla="*/ 321 h 1194"/>
              <a:gd name="T38" fmla="*/ 1004 w 1329"/>
              <a:gd name="T39" fmla="*/ 192 h 1194"/>
              <a:gd name="T40" fmla="*/ 814 w 1329"/>
              <a:gd name="T41" fmla="*/ 113 h 1194"/>
              <a:gd name="T42" fmla="*/ 270 w 1329"/>
              <a:gd name="T43" fmla="*/ 179 h 1194"/>
              <a:gd name="T44" fmla="*/ 181 w 1329"/>
              <a:gd name="T45" fmla="*/ 539 h 1194"/>
              <a:gd name="T46" fmla="*/ 191 w 1329"/>
              <a:gd name="T47" fmla="*/ 774 h 1194"/>
              <a:gd name="T48" fmla="*/ 174 w 1329"/>
              <a:gd name="T49" fmla="*/ 943 h 1194"/>
              <a:gd name="T50" fmla="*/ 234 w 1329"/>
              <a:gd name="T51" fmla="*/ 1036 h 1194"/>
              <a:gd name="T52" fmla="*/ 531 w 1329"/>
              <a:gd name="T53" fmla="*/ 1101 h 1194"/>
              <a:gd name="T54" fmla="*/ 736 w 1329"/>
              <a:gd name="T55" fmla="*/ 1035 h 1194"/>
              <a:gd name="T56" fmla="*/ 1027 w 1329"/>
              <a:gd name="T57" fmla="*/ 896 h 1194"/>
              <a:gd name="T58" fmla="*/ 1140 w 1329"/>
              <a:gd name="T59" fmla="*/ 840 h 1194"/>
              <a:gd name="T60" fmla="*/ 1222 w 1329"/>
              <a:gd name="T61" fmla="*/ 812 h 1194"/>
              <a:gd name="T62" fmla="*/ 1200 w 1329"/>
              <a:gd name="T63" fmla="*/ 772 h 1194"/>
              <a:gd name="T64" fmla="*/ 1135 w 1329"/>
              <a:gd name="T65" fmla="*/ 676 h 1194"/>
              <a:gd name="T66" fmla="*/ 1181 w 1329"/>
              <a:gd name="T67" fmla="*/ 550 h 1194"/>
              <a:gd name="T68" fmla="*/ 168 w 1329"/>
              <a:gd name="T69" fmla="*/ 817 h 1194"/>
              <a:gd name="T70" fmla="*/ 270 w 1329"/>
              <a:gd name="T71" fmla="*/ 942 h 1194"/>
              <a:gd name="T72" fmla="*/ 583 w 1329"/>
              <a:gd name="T73" fmla="*/ 198 h 1194"/>
              <a:gd name="T74" fmla="*/ 736 w 1329"/>
              <a:gd name="T75" fmla="*/ 965 h 1194"/>
              <a:gd name="T76" fmla="*/ 1192 w 1329"/>
              <a:gd name="T77" fmla="*/ 759 h 1194"/>
              <a:gd name="T78" fmla="*/ 1000 w 1329"/>
              <a:gd name="T79" fmla="*/ 751 h 1194"/>
              <a:gd name="T80" fmla="*/ 949 w 1329"/>
              <a:gd name="T81" fmla="*/ 732 h 1194"/>
              <a:gd name="T82" fmla="*/ 915 w 1329"/>
              <a:gd name="T83" fmla="*/ 739 h 1194"/>
              <a:gd name="T84" fmla="*/ 868 w 1329"/>
              <a:gd name="T85" fmla="*/ 781 h 1194"/>
              <a:gd name="T86" fmla="*/ 1033 w 1329"/>
              <a:gd name="T87" fmla="*/ 827 h 1194"/>
              <a:gd name="T88" fmla="*/ 968 w 1329"/>
              <a:gd name="T89" fmla="*/ 836 h 1194"/>
              <a:gd name="T90" fmla="*/ 1026 w 1329"/>
              <a:gd name="T91" fmla="*/ 784 h 1194"/>
              <a:gd name="T92" fmla="*/ 1111 w 1329"/>
              <a:gd name="T93" fmla="*/ 821 h 1194"/>
              <a:gd name="T94" fmla="*/ 1113 w 1329"/>
              <a:gd name="T95" fmla="*/ 772 h 1194"/>
              <a:gd name="T96" fmla="*/ 1031 w 1329"/>
              <a:gd name="T97" fmla="*/ 716 h 1194"/>
              <a:gd name="T98" fmla="*/ 1175 w 1329"/>
              <a:gd name="T99" fmla="*/ 552 h 1194"/>
              <a:gd name="T100" fmla="*/ 1255 w 1329"/>
              <a:gd name="T101" fmla="*/ 404 h 1194"/>
              <a:gd name="T102" fmla="*/ 1125 w 1329"/>
              <a:gd name="T103" fmla="*/ 462 h 1194"/>
              <a:gd name="T104" fmla="*/ 1117 w 1329"/>
              <a:gd name="T105" fmla="*/ 846 h 1194"/>
              <a:gd name="T106" fmla="*/ 1097 w 1329"/>
              <a:gd name="T107" fmla="*/ 857 h 1194"/>
              <a:gd name="T108" fmla="*/ 1108 w 1329"/>
              <a:gd name="T109" fmla="*/ 916 h 1194"/>
              <a:gd name="T110" fmla="*/ 900 w 1329"/>
              <a:gd name="T111" fmla="*/ 1028 h 1194"/>
              <a:gd name="T112" fmla="*/ 885 w 1329"/>
              <a:gd name="T113" fmla="*/ 1008 h 1194"/>
              <a:gd name="T114" fmla="*/ 736 w 1329"/>
              <a:gd name="T115" fmla="*/ 1122 h 1194"/>
              <a:gd name="T116" fmla="*/ 837 w 1329"/>
              <a:gd name="T117" fmla="*/ 1067 h 1194"/>
              <a:gd name="T118" fmla="*/ 1076 w 1329"/>
              <a:gd name="T119" fmla="*/ 959 h 1194"/>
              <a:gd name="T120" fmla="*/ 940 w 1329"/>
              <a:gd name="T121" fmla="*/ 1053 h 1194"/>
              <a:gd name="T122" fmla="*/ 812 w 1329"/>
              <a:gd name="T123" fmla="*/ 1117 h 1194"/>
              <a:gd name="T124" fmla="*/ 813 w 1329"/>
              <a:gd name="T125" fmla="*/ 1168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9" h="1194">
                <a:moveTo>
                  <a:pt x="1270" y="436"/>
                </a:moveTo>
                <a:cubicBezTo>
                  <a:pt x="1273" y="435"/>
                  <a:pt x="1279" y="433"/>
                  <a:pt x="1278" y="430"/>
                </a:cubicBezTo>
                <a:cubicBezTo>
                  <a:pt x="1275" y="432"/>
                  <a:pt x="1271" y="433"/>
                  <a:pt x="1270" y="436"/>
                </a:cubicBezTo>
                <a:close/>
                <a:moveTo>
                  <a:pt x="1304" y="441"/>
                </a:moveTo>
                <a:cubicBezTo>
                  <a:pt x="1304" y="439"/>
                  <a:pt x="1303" y="438"/>
                  <a:pt x="1302" y="438"/>
                </a:cubicBezTo>
                <a:cubicBezTo>
                  <a:pt x="1302" y="439"/>
                  <a:pt x="1300" y="440"/>
                  <a:pt x="1299" y="440"/>
                </a:cubicBezTo>
                <a:cubicBezTo>
                  <a:pt x="1298" y="444"/>
                  <a:pt x="1302" y="442"/>
                  <a:pt x="1304" y="441"/>
                </a:cubicBezTo>
                <a:close/>
                <a:moveTo>
                  <a:pt x="1283" y="495"/>
                </a:moveTo>
                <a:cubicBezTo>
                  <a:pt x="1283" y="498"/>
                  <a:pt x="1276" y="498"/>
                  <a:pt x="1279" y="501"/>
                </a:cubicBezTo>
                <a:cubicBezTo>
                  <a:pt x="1280" y="499"/>
                  <a:pt x="1286" y="498"/>
                  <a:pt x="1283" y="495"/>
                </a:cubicBezTo>
                <a:close/>
                <a:moveTo>
                  <a:pt x="1286" y="505"/>
                </a:moveTo>
                <a:cubicBezTo>
                  <a:pt x="1291" y="500"/>
                  <a:pt x="1293" y="502"/>
                  <a:pt x="1301" y="503"/>
                </a:cubicBezTo>
                <a:cubicBezTo>
                  <a:pt x="1302" y="501"/>
                  <a:pt x="1305" y="501"/>
                  <a:pt x="1304" y="498"/>
                </a:cubicBezTo>
                <a:cubicBezTo>
                  <a:pt x="1296" y="495"/>
                  <a:pt x="1288" y="498"/>
                  <a:pt x="1286" y="505"/>
                </a:cubicBezTo>
                <a:close/>
                <a:moveTo>
                  <a:pt x="1327" y="419"/>
                </a:moveTo>
                <a:cubicBezTo>
                  <a:pt x="1326" y="420"/>
                  <a:pt x="1322" y="423"/>
                  <a:pt x="1325" y="425"/>
                </a:cubicBezTo>
                <a:cubicBezTo>
                  <a:pt x="1325" y="423"/>
                  <a:pt x="1329" y="420"/>
                  <a:pt x="1327" y="419"/>
                </a:cubicBezTo>
                <a:close/>
                <a:moveTo>
                  <a:pt x="1216" y="25"/>
                </a:moveTo>
                <a:cubicBezTo>
                  <a:pt x="1211" y="25"/>
                  <a:pt x="1209" y="27"/>
                  <a:pt x="1208" y="30"/>
                </a:cubicBezTo>
                <a:cubicBezTo>
                  <a:pt x="1212" y="30"/>
                  <a:pt x="1217" y="30"/>
                  <a:pt x="1216" y="25"/>
                </a:cubicBezTo>
                <a:close/>
                <a:moveTo>
                  <a:pt x="982" y="81"/>
                </a:moveTo>
                <a:cubicBezTo>
                  <a:pt x="976" y="80"/>
                  <a:pt x="972" y="85"/>
                  <a:pt x="973" y="89"/>
                </a:cubicBezTo>
                <a:cubicBezTo>
                  <a:pt x="976" y="86"/>
                  <a:pt x="980" y="84"/>
                  <a:pt x="982" y="81"/>
                </a:cubicBezTo>
                <a:close/>
                <a:moveTo>
                  <a:pt x="731" y="93"/>
                </a:moveTo>
                <a:cubicBezTo>
                  <a:pt x="728" y="93"/>
                  <a:pt x="726" y="93"/>
                  <a:pt x="726" y="95"/>
                </a:cubicBezTo>
                <a:cubicBezTo>
                  <a:pt x="727" y="97"/>
                  <a:pt x="731" y="96"/>
                  <a:pt x="731" y="93"/>
                </a:cubicBezTo>
                <a:close/>
                <a:moveTo>
                  <a:pt x="827" y="111"/>
                </a:moveTo>
                <a:cubicBezTo>
                  <a:pt x="826" y="112"/>
                  <a:pt x="823" y="112"/>
                  <a:pt x="823" y="114"/>
                </a:cubicBezTo>
                <a:cubicBezTo>
                  <a:pt x="827" y="113"/>
                  <a:pt x="829" y="110"/>
                  <a:pt x="830" y="107"/>
                </a:cubicBezTo>
                <a:cubicBezTo>
                  <a:pt x="827" y="108"/>
                  <a:pt x="821" y="107"/>
                  <a:pt x="820" y="111"/>
                </a:cubicBezTo>
                <a:cubicBezTo>
                  <a:pt x="822" y="111"/>
                  <a:pt x="826" y="108"/>
                  <a:pt x="827" y="111"/>
                </a:cubicBezTo>
                <a:close/>
                <a:moveTo>
                  <a:pt x="1020" y="108"/>
                </a:moveTo>
                <a:cubicBezTo>
                  <a:pt x="1017" y="108"/>
                  <a:pt x="1017" y="110"/>
                  <a:pt x="1016" y="112"/>
                </a:cubicBezTo>
                <a:cubicBezTo>
                  <a:pt x="1019" y="113"/>
                  <a:pt x="1019" y="110"/>
                  <a:pt x="1020" y="108"/>
                </a:cubicBezTo>
                <a:close/>
                <a:moveTo>
                  <a:pt x="552" y="137"/>
                </a:moveTo>
                <a:cubicBezTo>
                  <a:pt x="553" y="133"/>
                  <a:pt x="559" y="133"/>
                  <a:pt x="558" y="127"/>
                </a:cubicBezTo>
                <a:cubicBezTo>
                  <a:pt x="553" y="122"/>
                  <a:pt x="545" y="134"/>
                  <a:pt x="552" y="137"/>
                </a:cubicBezTo>
                <a:close/>
                <a:moveTo>
                  <a:pt x="343" y="134"/>
                </a:moveTo>
                <a:cubicBezTo>
                  <a:pt x="338" y="134"/>
                  <a:pt x="336" y="136"/>
                  <a:pt x="335" y="139"/>
                </a:cubicBezTo>
                <a:cubicBezTo>
                  <a:pt x="340" y="140"/>
                  <a:pt x="342" y="137"/>
                  <a:pt x="343" y="134"/>
                </a:cubicBezTo>
                <a:close/>
                <a:moveTo>
                  <a:pt x="1239" y="143"/>
                </a:moveTo>
                <a:cubicBezTo>
                  <a:pt x="1235" y="146"/>
                  <a:pt x="1230" y="147"/>
                  <a:pt x="1227" y="151"/>
                </a:cubicBezTo>
                <a:cubicBezTo>
                  <a:pt x="1233" y="150"/>
                  <a:pt x="1232" y="148"/>
                  <a:pt x="1238" y="147"/>
                </a:cubicBezTo>
                <a:cubicBezTo>
                  <a:pt x="1238" y="145"/>
                  <a:pt x="1239" y="145"/>
                  <a:pt x="1239" y="143"/>
                </a:cubicBezTo>
                <a:close/>
                <a:moveTo>
                  <a:pt x="1168" y="160"/>
                </a:moveTo>
                <a:cubicBezTo>
                  <a:pt x="1165" y="157"/>
                  <a:pt x="1158" y="159"/>
                  <a:pt x="1158" y="163"/>
                </a:cubicBezTo>
                <a:cubicBezTo>
                  <a:pt x="1160" y="166"/>
                  <a:pt x="1166" y="163"/>
                  <a:pt x="1168" y="160"/>
                </a:cubicBezTo>
                <a:close/>
                <a:moveTo>
                  <a:pt x="1005" y="166"/>
                </a:moveTo>
                <a:cubicBezTo>
                  <a:pt x="1009" y="167"/>
                  <a:pt x="1012" y="164"/>
                  <a:pt x="1014" y="162"/>
                </a:cubicBezTo>
                <a:cubicBezTo>
                  <a:pt x="1011" y="160"/>
                  <a:pt x="1006" y="162"/>
                  <a:pt x="1005" y="166"/>
                </a:cubicBezTo>
                <a:close/>
                <a:moveTo>
                  <a:pt x="611" y="163"/>
                </a:moveTo>
                <a:cubicBezTo>
                  <a:pt x="608" y="164"/>
                  <a:pt x="605" y="163"/>
                  <a:pt x="603" y="165"/>
                </a:cubicBezTo>
                <a:cubicBezTo>
                  <a:pt x="603" y="167"/>
                  <a:pt x="603" y="169"/>
                  <a:pt x="604" y="170"/>
                </a:cubicBezTo>
                <a:cubicBezTo>
                  <a:pt x="607" y="169"/>
                  <a:pt x="610" y="167"/>
                  <a:pt x="611" y="163"/>
                </a:cubicBezTo>
                <a:close/>
                <a:moveTo>
                  <a:pt x="1165" y="179"/>
                </a:moveTo>
                <a:cubicBezTo>
                  <a:pt x="1168" y="177"/>
                  <a:pt x="1168" y="173"/>
                  <a:pt x="1171" y="171"/>
                </a:cubicBezTo>
                <a:cubicBezTo>
                  <a:pt x="1165" y="170"/>
                  <a:pt x="1171" y="167"/>
                  <a:pt x="1170" y="163"/>
                </a:cubicBezTo>
                <a:cubicBezTo>
                  <a:pt x="1163" y="165"/>
                  <a:pt x="1159" y="170"/>
                  <a:pt x="1157" y="177"/>
                </a:cubicBezTo>
                <a:cubicBezTo>
                  <a:pt x="1160" y="176"/>
                  <a:pt x="1160" y="180"/>
                  <a:pt x="1165" y="179"/>
                </a:cubicBezTo>
                <a:close/>
                <a:moveTo>
                  <a:pt x="1070" y="192"/>
                </a:moveTo>
                <a:cubicBezTo>
                  <a:pt x="1075" y="192"/>
                  <a:pt x="1078" y="189"/>
                  <a:pt x="1085" y="188"/>
                </a:cubicBezTo>
                <a:cubicBezTo>
                  <a:pt x="1086" y="186"/>
                  <a:pt x="1088" y="185"/>
                  <a:pt x="1087" y="181"/>
                </a:cubicBezTo>
                <a:cubicBezTo>
                  <a:pt x="1083" y="181"/>
                  <a:pt x="1080" y="184"/>
                  <a:pt x="1079" y="181"/>
                </a:cubicBezTo>
                <a:cubicBezTo>
                  <a:pt x="1079" y="179"/>
                  <a:pt x="1080" y="178"/>
                  <a:pt x="1081" y="177"/>
                </a:cubicBezTo>
                <a:cubicBezTo>
                  <a:pt x="1072" y="167"/>
                  <a:pt x="1059" y="185"/>
                  <a:pt x="1070" y="192"/>
                </a:cubicBezTo>
                <a:close/>
                <a:moveTo>
                  <a:pt x="262" y="175"/>
                </a:moveTo>
                <a:cubicBezTo>
                  <a:pt x="259" y="175"/>
                  <a:pt x="259" y="179"/>
                  <a:pt x="257" y="181"/>
                </a:cubicBezTo>
                <a:cubicBezTo>
                  <a:pt x="260" y="180"/>
                  <a:pt x="263" y="179"/>
                  <a:pt x="262" y="175"/>
                </a:cubicBezTo>
                <a:close/>
                <a:moveTo>
                  <a:pt x="1056" y="194"/>
                </a:moveTo>
                <a:cubicBezTo>
                  <a:pt x="1056" y="191"/>
                  <a:pt x="1054" y="191"/>
                  <a:pt x="1053" y="190"/>
                </a:cubicBezTo>
                <a:cubicBezTo>
                  <a:pt x="1051" y="193"/>
                  <a:pt x="1044" y="192"/>
                  <a:pt x="1043" y="196"/>
                </a:cubicBezTo>
                <a:cubicBezTo>
                  <a:pt x="1049" y="197"/>
                  <a:pt x="1051" y="194"/>
                  <a:pt x="1056" y="194"/>
                </a:cubicBezTo>
                <a:close/>
                <a:moveTo>
                  <a:pt x="1041" y="196"/>
                </a:moveTo>
                <a:cubicBezTo>
                  <a:pt x="1036" y="197"/>
                  <a:pt x="1038" y="200"/>
                  <a:pt x="1037" y="203"/>
                </a:cubicBezTo>
                <a:cubicBezTo>
                  <a:pt x="1041" y="202"/>
                  <a:pt x="1040" y="199"/>
                  <a:pt x="1041" y="196"/>
                </a:cubicBezTo>
                <a:close/>
                <a:moveTo>
                  <a:pt x="1106" y="201"/>
                </a:moveTo>
                <a:cubicBezTo>
                  <a:pt x="1106" y="204"/>
                  <a:pt x="1106" y="206"/>
                  <a:pt x="1109" y="206"/>
                </a:cubicBezTo>
                <a:cubicBezTo>
                  <a:pt x="1109" y="203"/>
                  <a:pt x="1113" y="201"/>
                  <a:pt x="1109" y="200"/>
                </a:cubicBezTo>
                <a:cubicBezTo>
                  <a:pt x="1109" y="201"/>
                  <a:pt x="1108" y="201"/>
                  <a:pt x="1106" y="201"/>
                </a:cubicBezTo>
                <a:close/>
                <a:moveTo>
                  <a:pt x="1023" y="204"/>
                </a:moveTo>
                <a:cubicBezTo>
                  <a:pt x="1021" y="206"/>
                  <a:pt x="1018" y="206"/>
                  <a:pt x="1018" y="209"/>
                </a:cubicBezTo>
                <a:cubicBezTo>
                  <a:pt x="1020" y="209"/>
                  <a:pt x="1020" y="210"/>
                  <a:pt x="1021" y="210"/>
                </a:cubicBezTo>
                <a:cubicBezTo>
                  <a:pt x="1020" y="207"/>
                  <a:pt x="1026" y="207"/>
                  <a:pt x="1023" y="204"/>
                </a:cubicBezTo>
                <a:close/>
                <a:moveTo>
                  <a:pt x="1001" y="222"/>
                </a:moveTo>
                <a:cubicBezTo>
                  <a:pt x="1004" y="223"/>
                  <a:pt x="1011" y="220"/>
                  <a:pt x="1013" y="216"/>
                </a:cubicBezTo>
                <a:cubicBezTo>
                  <a:pt x="1008" y="217"/>
                  <a:pt x="1002" y="217"/>
                  <a:pt x="1001" y="222"/>
                </a:cubicBezTo>
                <a:close/>
                <a:moveTo>
                  <a:pt x="985" y="221"/>
                </a:moveTo>
                <a:cubicBezTo>
                  <a:pt x="981" y="221"/>
                  <a:pt x="979" y="223"/>
                  <a:pt x="977" y="225"/>
                </a:cubicBezTo>
                <a:cubicBezTo>
                  <a:pt x="980" y="224"/>
                  <a:pt x="985" y="226"/>
                  <a:pt x="985" y="221"/>
                </a:cubicBezTo>
                <a:close/>
                <a:moveTo>
                  <a:pt x="1122" y="240"/>
                </a:moveTo>
                <a:cubicBezTo>
                  <a:pt x="1124" y="240"/>
                  <a:pt x="1124" y="243"/>
                  <a:pt x="1126" y="244"/>
                </a:cubicBezTo>
                <a:cubicBezTo>
                  <a:pt x="1127" y="243"/>
                  <a:pt x="1128" y="243"/>
                  <a:pt x="1129" y="243"/>
                </a:cubicBezTo>
                <a:cubicBezTo>
                  <a:pt x="1129" y="241"/>
                  <a:pt x="1129" y="239"/>
                  <a:pt x="1128" y="239"/>
                </a:cubicBezTo>
                <a:cubicBezTo>
                  <a:pt x="1128" y="241"/>
                  <a:pt x="1126" y="237"/>
                  <a:pt x="1126" y="236"/>
                </a:cubicBezTo>
                <a:cubicBezTo>
                  <a:pt x="1128" y="237"/>
                  <a:pt x="1129" y="235"/>
                  <a:pt x="1127" y="234"/>
                </a:cubicBezTo>
                <a:cubicBezTo>
                  <a:pt x="1126" y="236"/>
                  <a:pt x="1124" y="236"/>
                  <a:pt x="1124" y="238"/>
                </a:cubicBezTo>
                <a:cubicBezTo>
                  <a:pt x="1127" y="241"/>
                  <a:pt x="1122" y="238"/>
                  <a:pt x="1122" y="240"/>
                </a:cubicBezTo>
                <a:close/>
                <a:moveTo>
                  <a:pt x="1145" y="258"/>
                </a:moveTo>
                <a:cubicBezTo>
                  <a:pt x="1141" y="259"/>
                  <a:pt x="1141" y="256"/>
                  <a:pt x="1138" y="256"/>
                </a:cubicBezTo>
                <a:cubicBezTo>
                  <a:pt x="1138" y="257"/>
                  <a:pt x="1138" y="259"/>
                  <a:pt x="1137" y="259"/>
                </a:cubicBezTo>
                <a:cubicBezTo>
                  <a:pt x="1141" y="260"/>
                  <a:pt x="1143" y="259"/>
                  <a:pt x="1145" y="258"/>
                </a:cubicBezTo>
                <a:close/>
                <a:moveTo>
                  <a:pt x="1140" y="326"/>
                </a:moveTo>
                <a:cubicBezTo>
                  <a:pt x="1136" y="328"/>
                  <a:pt x="1140" y="321"/>
                  <a:pt x="1136" y="323"/>
                </a:cubicBezTo>
                <a:cubicBezTo>
                  <a:pt x="1136" y="326"/>
                  <a:pt x="1139" y="330"/>
                  <a:pt x="1140" y="326"/>
                </a:cubicBezTo>
                <a:close/>
                <a:moveTo>
                  <a:pt x="1151" y="341"/>
                </a:moveTo>
                <a:cubicBezTo>
                  <a:pt x="1158" y="341"/>
                  <a:pt x="1164" y="334"/>
                  <a:pt x="1162" y="327"/>
                </a:cubicBezTo>
                <a:cubicBezTo>
                  <a:pt x="1153" y="326"/>
                  <a:pt x="1148" y="336"/>
                  <a:pt x="1151" y="341"/>
                </a:cubicBezTo>
                <a:close/>
                <a:moveTo>
                  <a:pt x="119" y="329"/>
                </a:moveTo>
                <a:cubicBezTo>
                  <a:pt x="115" y="329"/>
                  <a:pt x="113" y="330"/>
                  <a:pt x="111" y="333"/>
                </a:cubicBezTo>
                <a:cubicBezTo>
                  <a:pt x="116" y="334"/>
                  <a:pt x="116" y="331"/>
                  <a:pt x="119" y="329"/>
                </a:cubicBezTo>
                <a:close/>
                <a:moveTo>
                  <a:pt x="1131" y="342"/>
                </a:moveTo>
                <a:cubicBezTo>
                  <a:pt x="1132" y="338"/>
                  <a:pt x="1134" y="336"/>
                  <a:pt x="1136" y="334"/>
                </a:cubicBezTo>
                <a:cubicBezTo>
                  <a:pt x="1131" y="335"/>
                  <a:pt x="1129" y="335"/>
                  <a:pt x="1127" y="337"/>
                </a:cubicBezTo>
                <a:cubicBezTo>
                  <a:pt x="1131" y="336"/>
                  <a:pt x="1126" y="342"/>
                  <a:pt x="1131" y="342"/>
                </a:cubicBezTo>
                <a:close/>
                <a:moveTo>
                  <a:pt x="1136" y="343"/>
                </a:moveTo>
                <a:cubicBezTo>
                  <a:pt x="1132" y="343"/>
                  <a:pt x="1128" y="341"/>
                  <a:pt x="1128" y="347"/>
                </a:cubicBezTo>
                <a:cubicBezTo>
                  <a:pt x="1131" y="349"/>
                  <a:pt x="1136" y="346"/>
                  <a:pt x="1136" y="343"/>
                </a:cubicBezTo>
                <a:close/>
                <a:moveTo>
                  <a:pt x="1208" y="347"/>
                </a:moveTo>
                <a:cubicBezTo>
                  <a:pt x="1208" y="345"/>
                  <a:pt x="1208" y="344"/>
                  <a:pt x="1209" y="343"/>
                </a:cubicBezTo>
                <a:cubicBezTo>
                  <a:pt x="1202" y="345"/>
                  <a:pt x="1195" y="346"/>
                  <a:pt x="1192" y="351"/>
                </a:cubicBezTo>
                <a:cubicBezTo>
                  <a:pt x="1199" y="351"/>
                  <a:pt x="1202" y="345"/>
                  <a:pt x="1208" y="347"/>
                </a:cubicBezTo>
                <a:close/>
                <a:moveTo>
                  <a:pt x="1191" y="376"/>
                </a:moveTo>
                <a:cubicBezTo>
                  <a:pt x="1204" y="374"/>
                  <a:pt x="1208" y="366"/>
                  <a:pt x="1215" y="359"/>
                </a:cubicBezTo>
                <a:cubicBezTo>
                  <a:pt x="1204" y="358"/>
                  <a:pt x="1200" y="365"/>
                  <a:pt x="1191" y="367"/>
                </a:cubicBezTo>
                <a:cubicBezTo>
                  <a:pt x="1192" y="371"/>
                  <a:pt x="1193" y="374"/>
                  <a:pt x="1191" y="376"/>
                </a:cubicBezTo>
                <a:close/>
                <a:moveTo>
                  <a:pt x="1212" y="393"/>
                </a:moveTo>
                <a:cubicBezTo>
                  <a:pt x="1211" y="399"/>
                  <a:pt x="1207" y="394"/>
                  <a:pt x="1203" y="400"/>
                </a:cubicBezTo>
                <a:cubicBezTo>
                  <a:pt x="1208" y="400"/>
                  <a:pt x="1209" y="398"/>
                  <a:pt x="1212" y="398"/>
                </a:cubicBezTo>
                <a:cubicBezTo>
                  <a:pt x="1213" y="399"/>
                  <a:pt x="1212" y="400"/>
                  <a:pt x="1212" y="401"/>
                </a:cubicBezTo>
                <a:cubicBezTo>
                  <a:pt x="1218" y="401"/>
                  <a:pt x="1216" y="395"/>
                  <a:pt x="1212" y="393"/>
                </a:cubicBezTo>
                <a:close/>
                <a:moveTo>
                  <a:pt x="1108" y="408"/>
                </a:moveTo>
                <a:cubicBezTo>
                  <a:pt x="1110" y="408"/>
                  <a:pt x="1110" y="408"/>
                  <a:pt x="1110" y="408"/>
                </a:cubicBezTo>
                <a:cubicBezTo>
                  <a:pt x="1110" y="409"/>
                  <a:pt x="1109" y="413"/>
                  <a:pt x="1111" y="413"/>
                </a:cubicBezTo>
                <a:cubicBezTo>
                  <a:pt x="1113" y="411"/>
                  <a:pt x="1110" y="410"/>
                  <a:pt x="1111" y="407"/>
                </a:cubicBezTo>
                <a:cubicBezTo>
                  <a:pt x="1110" y="407"/>
                  <a:pt x="1108" y="407"/>
                  <a:pt x="1108" y="408"/>
                </a:cubicBezTo>
                <a:close/>
                <a:moveTo>
                  <a:pt x="1147" y="417"/>
                </a:moveTo>
                <a:cubicBezTo>
                  <a:pt x="1150" y="416"/>
                  <a:pt x="1152" y="414"/>
                  <a:pt x="1155" y="414"/>
                </a:cubicBezTo>
                <a:cubicBezTo>
                  <a:pt x="1156" y="410"/>
                  <a:pt x="1152" y="413"/>
                  <a:pt x="1152" y="411"/>
                </a:cubicBezTo>
                <a:cubicBezTo>
                  <a:pt x="1153" y="411"/>
                  <a:pt x="1154" y="411"/>
                  <a:pt x="1154" y="410"/>
                </a:cubicBezTo>
                <a:cubicBezTo>
                  <a:pt x="1150" y="409"/>
                  <a:pt x="1149" y="411"/>
                  <a:pt x="1147" y="412"/>
                </a:cubicBezTo>
                <a:cubicBezTo>
                  <a:pt x="1147" y="413"/>
                  <a:pt x="1145" y="417"/>
                  <a:pt x="1147" y="417"/>
                </a:cubicBezTo>
                <a:close/>
                <a:moveTo>
                  <a:pt x="1179" y="431"/>
                </a:moveTo>
                <a:cubicBezTo>
                  <a:pt x="1183" y="429"/>
                  <a:pt x="1188" y="427"/>
                  <a:pt x="1193" y="425"/>
                </a:cubicBezTo>
                <a:cubicBezTo>
                  <a:pt x="1195" y="426"/>
                  <a:pt x="1192" y="428"/>
                  <a:pt x="1194" y="429"/>
                </a:cubicBezTo>
                <a:cubicBezTo>
                  <a:pt x="1200" y="429"/>
                  <a:pt x="1200" y="429"/>
                  <a:pt x="1200" y="429"/>
                </a:cubicBezTo>
                <a:cubicBezTo>
                  <a:pt x="1202" y="426"/>
                  <a:pt x="1204" y="421"/>
                  <a:pt x="1209" y="419"/>
                </a:cubicBezTo>
                <a:cubicBezTo>
                  <a:pt x="1210" y="418"/>
                  <a:pt x="1206" y="416"/>
                  <a:pt x="1209" y="416"/>
                </a:cubicBezTo>
                <a:cubicBezTo>
                  <a:pt x="1210" y="411"/>
                  <a:pt x="1197" y="413"/>
                  <a:pt x="1191" y="416"/>
                </a:cubicBezTo>
                <a:cubicBezTo>
                  <a:pt x="1191" y="421"/>
                  <a:pt x="1179" y="427"/>
                  <a:pt x="1179" y="431"/>
                </a:cubicBezTo>
                <a:close/>
                <a:moveTo>
                  <a:pt x="1073" y="425"/>
                </a:moveTo>
                <a:cubicBezTo>
                  <a:pt x="1075" y="425"/>
                  <a:pt x="1075" y="426"/>
                  <a:pt x="1077" y="426"/>
                </a:cubicBezTo>
                <a:cubicBezTo>
                  <a:pt x="1076" y="420"/>
                  <a:pt x="1083" y="422"/>
                  <a:pt x="1082" y="416"/>
                </a:cubicBezTo>
                <a:cubicBezTo>
                  <a:pt x="1079" y="416"/>
                  <a:pt x="1079" y="416"/>
                  <a:pt x="1079" y="416"/>
                </a:cubicBezTo>
                <a:cubicBezTo>
                  <a:pt x="1080" y="420"/>
                  <a:pt x="1075" y="418"/>
                  <a:pt x="1074" y="420"/>
                </a:cubicBezTo>
                <a:cubicBezTo>
                  <a:pt x="1077" y="422"/>
                  <a:pt x="1072" y="422"/>
                  <a:pt x="1073" y="425"/>
                </a:cubicBezTo>
                <a:close/>
                <a:moveTo>
                  <a:pt x="1152" y="425"/>
                </a:moveTo>
                <a:cubicBezTo>
                  <a:pt x="1154" y="425"/>
                  <a:pt x="1157" y="425"/>
                  <a:pt x="1158" y="424"/>
                </a:cubicBezTo>
                <a:cubicBezTo>
                  <a:pt x="1160" y="417"/>
                  <a:pt x="1152" y="422"/>
                  <a:pt x="1157" y="417"/>
                </a:cubicBezTo>
                <a:cubicBezTo>
                  <a:pt x="1154" y="418"/>
                  <a:pt x="1150" y="418"/>
                  <a:pt x="1149" y="421"/>
                </a:cubicBezTo>
                <a:cubicBezTo>
                  <a:pt x="1152" y="422"/>
                  <a:pt x="1154" y="419"/>
                  <a:pt x="1154" y="421"/>
                </a:cubicBezTo>
                <a:cubicBezTo>
                  <a:pt x="1152" y="421"/>
                  <a:pt x="1152" y="423"/>
                  <a:pt x="1152" y="425"/>
                </a:cubicBezTo>
                <a:close/>
                <a:moveTo>
                  <a:pt x="1104" y="424"/>
                </a:moveTo>
                <a:cubicBezTo>
                  <a:pt x="1107" y="423"/>
                  <a:pt x="1110" y="420"/>
                  <a:pt x="1109" y="418"/>
                </a:cubicBezTo>
                <a:cubicBezTo>
                  <a:pt x="1108" y="420"/>
                  <a:pt x="1104" y="420"/>
                  <a:pt x="1104" y="424"/>
                </a:cubicBezTo>
                <a:close/>
                <a:moveTo>
                  <a:pt x="68" y="432"/>
                </a:moveTo>
                <a:cubicBezTo>
                  <a:pt x="68" y="429"/>
                  <a:pt x="68" y="429"/>
                  <a:pt x="68" y="429"/>
                </a:cubicBezTo>
                <a:cubicBezTo>
                  <a:pt x="67" y="429"/>
                  <a:pt x="65" y="428"/>
                  <a:pt x="65" y="429"/>
                </a:cubicBezTo>
                <a:cubicBezTo>
                  <a:pt x="66" y="430"/>
                  <a:pt x="65" y="433"/>
                  <a:pt x="68" y="432"/>
                </a:cubicBezTo>
                <a:close/>
                <a:moveTo>
                  <a:pt x="1185" y="436"/>
                </a:moveTo>
                <a:cubicBezTo>
                  <a:pt x="1190" y="436"/>
                  <a:pt x="1193" y="434"/>
                  <a:pt x="1195" y="431"/>
                </a:cubicBezTo>
                <a:cubicBezTo>
                  <a:pt x="1192" y="430"/>
                  <a:pt x="1187" y="434"/>
                  <a:pt x="1185" y="436"/>
                </a:cubicBezTo>
                <a:close/>
                <a:moveTo>
                  <a:pt x="1159" y="432"/>
                </a:moveTo>
                <a:cubicBezTo>
                  <a:pt x="1158" y="436"/>
                  <a:pt x="1154" y="437"/>
                  <a:pt x="1153" y="441"/>
                </a:cubicBezTo>
                <a:cubicBezTo>
                  <a:pt x="1158" y="440"/>
                  <a:pt x="1161" y="438"/>
                  <a:pt x="1164" y="435"/>
                </a:cubicBezTo>
                <a:cubicBezTo>
                  <a:pt x="1161" y="435"/>
                  <a:pt x="1162" y="432"/>
                  <a:pt x="1159" y="432"/>
                </a:cubicBezTo>
                <a:close/>
                <a:moveTo>
                  <a:pt x="1201" y="437"/>
                </a:moveTo>
                <a:cubicBezTo>
                  <a:pt x="1199" y="437"/>
                  <a:pt x="1199" y="437"/>
                  <a:pt x="1199" y="437"/>
                </a:cubicBezTo>
                <a:cubicBezTo>
                  <a:pt x="1198" y="442"/>
                  <a:pt x="1192" y="441"/>
                  <a:pt x="1191" y="445"/>
                </a:cubicBezTo>
                <a:cubicBezTo>
                  <a:pt x="1194" y="442"/>
                  <a:pt x="1201" y="443"/>
                  <a:pt x="1201" y="437"/>
                </a:cubicBezTo>
                <a:close/>
                <a:moveTo>
                  <a:pt x="1240" y="443"/>
                </a:moveTo>
                <a:cubicBezTo>
                  <a:pt x="1239" y="440"/>
                  <a:pt x="1241" y="439"/>
                  <a:pt x="1241" y="437"/>
                </a:cubicBezTo>
                <a:cubicBezTo>
                  <a:pt x="1234" y="438"/>
                  <a:pt x="1228" y="441"/>
                  <a:pt x="1226" y="447"/>
                </a:cubicBezTo>
                <a:cubicBezTo>
                  <a:pt x="1233" y="448"/>
                  <a:pt x="1234" y="443"/>
                  <a:pt x="1240" y="443"/>
                </a:cubicBezTo>
                <a:close/>
                <a:moveTo>
                  <a:pt x="1059" y="439"/>
                </a:moveTo>
                <a:cubicBezTo>
                  <a:pt x="1051" y="438"/>
                  <a:pt x="1048" y="443"/>
                  <a:pt x="1048" y="450"/>
                </a:cubicBezTo>
                <a:cubicBezTo>
                  <a:pt x="1043" y="453"/>
                  <a:pt x="1037" y="456"/>
                  <a:pt x="1032" y="459"/>
                </a:cubicBezTo>
                <a:cubicBezTo>
                  <a:pt x="1031" y="463"/>
                  <a:pt x="1033" y="464"/>
                  <a:pt x="1035" y="466"/>
                </a:cubicBezTo>
                <a:cubicBezTo>
                  <a:pt x="1039" y="464"/>
                  <a:pt x="1042" y="461"/>
                  <a:pt x="1048" y="461"/>
                </a:cubicBezTo>
                <a:cubicBezTo>
                  <a:pt x="1049" y="458"/>
                  <a:pt x="1045" y="460"/>
                  <a:pt x="1046" y="457"/>
                </a:cubicBezTo>
                <a:cubicBezTo>
                  <a:pt x="1051" y="456"/>
                  <a:pt x="1055" y="454"/>
                  <a:pt x="1058" y="451"/>
                </a:cubicBezTo>
                <a:cubicBezTo>
                  <a:pt x="1055" y="450"/>
                  <a:pt x="1054" y="452"/>
                  <a:pt x="1052" y="452"/>
                </a:cubicBezTo>
                <a:cubicBezTo>
                  <a:pt x="1055" y="449"/>
                  <a:pt x="1050" y="450"/>
                  <a:pt x="1050" y="449"/>
                </a:cubicBezTo>
                <a:cubicBezTo>
                  <a:pt x="1051" y="444"/>
                  <a:pt x="1057" y="444"/>
                  <a:pt x="1059" y="439"/>
                </a:cubicBezTo>
                <a:close/>
                <a:moveTo>
                  <a:pt x="1030" y="451"/>
                </a:moveTo>
                <a:cubicBezTo>
                  <a:pt x="1032" y="453"/>
                  <a:pt x="1034" y="451"/>
                  <a:pt x="1037" y="451"/>
                </a:cubicBezTo>
                <a:cubicBezTo>
                  <a:pt x="1037" y="448"/>
                  <a:pt x="1035" y="448"/>
                  <a:pt x="1036" y="446"/>
                </a:cubicBezTo>
                <a:cubicBezTo>
                  <a:pt x="1032" y="446"/>
                  <a:pt x="1031" y="448"/>
                  <a:pt x="1030" y="451"/>
                </a:cubicBezTo>
                <a:close/>
                <a:moveTo>
                  <a:pt x="1194" y="448"/>
                </a:moveTo>
                <a:cubicBezTo>
                  <a:pt x="1193" y="449"/>
                  <a:pt x="1193" y="451"/>
                  <a:pt x="1193" y="453"/>
                </a:cubicBezTo>
                <a:cubicBezTo>
                  <a:pt x="1196" y="452"/>
                  <a:pt x="1198" y="451"/>
                  <a:pt x="1199" y="449"/>
                </a:cubicBezTo>
                <a:cubicBezTo>
                  <a:pt x="1197" y="449"/>
                  <a:pt x="1197" y="447"/>
                  <a:pt x="1194" y="448"/>
                </a:cubicBezTo>
                <a:close/>
                <a:moveTo>
                  <a:pt x="1245" y="449"/>
                </a:moveTo>
                <a:cubicBezTo>
                  <a:pt x="1243" y="449"/>
                  <a:pt x="1243" y="450"/>
                  <a:pt x="1241" y="450"/>
                </a:cubicBezTo>
                <a:cubicBezTo>
                  <a:pt x="1241" y="449"/>
                  <a:pt x="1240" y="448"/>
                  <a:pt x="1239" y="448"/>
                </a:cubicBezTo>
                <a:cubicBezTo>
                  <a:pt x="1239" y="450"/>
                  <a:pt x="1237" y="452"/>
                  <a:pt x="1238" y="455"/>
                </a:cubicBezTo>
                <a:cubicBezTo>
                  <a:pt x="1241" y="454"/>
                  <a:pt x="1242" y="451"/>
                  <a:pt x="1245" y="449"/>
                </a:cubicBezTo>
                <a:close/>
                <a:moveTo>
                  <a:pt x="1212" y="456"/>
                </a:moveTo>
                <a:cubicBezTo>
                  <a:pt x="1213" y="457"/>
                  <a:pt x="1211" y="452"/>
                  <a:pt x="1209" y="452"/>
                </a:cubicBezTo>
                <a:cubicBezTo>
                  <a:pt x="1207" y="455"/>
                  <a:pt x="1205" y="452"/>
                  <a:pt x="1203" y="453"/>
                </a:cubicBezTo>
                <a:cubicBezTo>
                  <a:pt x="1195" y="454"/>
                  <a:pt x="1192" y="462"/>
                  <a:pt x="1185" y="466"/>
                </a:cubicBezTo>
                <a:cubicBezTo>
                  <a:pt x="1177" y="470"/>
                  <a:pt x="1168" y="473"/>
                  <a:pt x="1159" y="477"/>
                </a:cubicBezTo>
                <a:cubicBezTo>
                  <a:pt x="1159" y="480"/>
                  <a:pt x="1156" y="481"/>
                  <a:pt x="1156" y="484"/>
                </a:cubicBezTo>
                <a:cubicBezTo>
                  <a:pt x="1168" y="484"/>
                  <a:pt x="1178" y="470"/>
                  <a:pt x="1195" y="468"/>
                </a:cubicBezTo>
                <a:cubicBezTo>
                  <a:pt x="1200" y="463"/>
                  <a:pt x="1207" y="460"/>
                  <a:pt x="1212" y="456"/>
                </a:cubicBezTo>
                <a:close/>
                <a:moveTo>
                  <a:pt x="1055" y="455"/>
                </a:moveTo>
                <a:cubicBezTo>
                  <a:pt x="1055" y="457"/>
                  <a:pt x="1051" y="456"/>
                  <a:pt x="1051" y="458"/>
                </a:cubicBezTo>
                <a:cubicBezTo>
                  <a:pt x="1053" y="458"/>
                  <a:pt x="1052" y="461"/>
                  <a:pt x="1054" y="461"/>
                </a:cubicBezTo>
                <a:cubicBezTo>
                  <a:pt x="1053" y="459"/>
                  <a:pt x="1058" y="457"/>
                  <a:pt x="1055" y="455"/>
                </a:cubicBezTo>
                <a:close/>
                <a:moveTo>
                  <a:pt x="128" y="500"/>
                </a:moveTo>
                <a:cubicBezTo>
                  <a:pt x="131" y="500"/>
                  <a:pt x="133" y="499"/>
                  <a:pt x="134" y="497"/>
                </a:cubicBezTo>
                <a:cubicBezTo>
                  <a:pt x="132" y="495"/>
                  <a:pt x="129" y="498"/>
                  <a:pt x="128" y="500"/>
                </a:cubicBezTo>
                <a:close/>
                <a:moveTo>
                  <a:pt x="123" y="531"/>
                </a:moveTo>
                <a:cubicBezTo>
                  <a:pt x="127" y="529"/>
                  <a:pt x="131" y="527"/>
                  <a:pt x="137" y="528"/>
                </a:cubicBezTo>
                <a:cubicBezTo>
                  <a:pt x="141" y="524"/>
                  <a:pt x="139" y="514"/>
                  <a:pt x="144" y="511"/>
                </a:cubicBezTo>
                <a:cubicBezTo>
                  <a:pt x="141" y="507"/>
                  <a:pt x="134" y="509"/>
                  <a:pt x="130" y="512"/>
                </a:cubicBezTo>
                <a:cubicBezTo>
                  <a:pt x="134" y="516"/>
                  <a:pt x="131" y="519"/>
                  <a:pt x="133" y="521"/>
                </a:cubicBezTo>
                <a:cubicBezTo>
                  <a:pt x="131" y="526"/>
                  <a:pt x="126" y="527"/>
                  <a:pt x="123" y="531"/>
                </a:cubicBezTo>
                <a:close/>
                <a:moveTo>
                  <a:pt x="1252" y="521"/>
                </a:moveTo>
                <a:cubicBezTo>
                  <a:pt x="1255" y="520"/>
                  <a:pt x="1259" y="520"/>
                  <a:pt x="1260" y="517"/>
                </a:cubicBezTo>
                <a:cubicBezTo>
                  <a:pt x="1256" y="517"/>
                  <a:pt x="1253" y="518"/>
                  <a:pt x="1252" y="521"/>
                </a:cubicBezTo>
                <a:close/>
                <a:moveTo>
                  <a:pt x="163" y="524"/>
                </a:moveTo>
                <a:cubicBezTo>
                  <a:pt x="162" y="528"/>
                  <a:pt x="157" y="529"/>
                  <a:pt x="154" y="533"/>
                </a:cubicBezTo>
                <a:cubicBezTo>
                  <a:pt x="160" y="533"/>
                  <a:pt x="160" y="533"/>
                  <a:pt x="160" y="533"/>
                </a:cubicBezTo>
                <a:cubicBezTo>
                  <a:pt x="160" y="530"/>
                  <a:pt x="166" y="527"/>
                  <a:pt x="163" y="524"/>
                </a:cubicBezTo>
                <a:close/>
                <a:moveTo>
                  <a:pt x="143" y="551"/>
                </a:moveTo>
                <a:cubicBezTo>
                  <a:pt x="142" y="551"/>
                  <a:pt x="143" y="548"/>
                  <a:pt x="141" y="548"/>
                </a:cubicBezTo>
                <a:cubicBezTo>
                  <a:pt x="140" y="549"/>
                  <a:pt x="139" y="549"/>
                  <a:pt x="138" y="549"/>
                </a:cubicBezTo>
                <a:cubicBezTo>
                  <a:pt x="136" y="554"/>
                  <a:pt x="143" y="554"/>
                  <a:pt x="143" y="551"/>
                </a:cubicBezTo>
                <a:close/>
                <a:moveTo>
                  <a:pt x="133" y="576"/>
                </a:moveTo>
                <a:cubicBezTo>
                  <a:pt x="130" y="576"/>
                  <a:pt x="126" y="580"/>
                  <a:pt x="128" y="582"/>
                </a:cubicBezTo>
                <a:cubicBezTo>
                  <a:pt x="129" y="580"/>
                  <a:pt x="132" y="579"/>
                  <a:pt x="133" y="576"/>
                </a:cubicBezTo>
                <a:close/>
                <a:moveTo>
                  <a:pt x="139" y="587"/>
                </a:moveTo>
                <a:cubicBezTo>
                  <a:pt x="145" y="585"/>
                  <a:pt x="152" y="583"/>
                  <a:pt x="153" y="576"/>
                </a:cubicBezTo>
                <a:cubicBezTo>
                  <a:pt x="145" y="576"/>
                  <a:pt x="145" y="585"/>
                  <a:pt x="139" y="587"/>
                </a:cubicBezTo>
                <a:close/>
                <a:moveTo>
                  <a:pt x="129" y="597"/>
                </a:moveTo>
                <a:cubicBezTo>
                  <a:pt x="128" y="600"/>
                  <a:pt x="135" y="597"/>
                  <a:pt x="136" y="597"/>
                </a:cubicBezTo>
                <a:cubicBezTo>
                  <a:pt x="134" y="595"/>
                  <a:pt x="131" y="596"/>
                  <a:pt x="129" y="597"/>
                </a:cubicBezTo>
                <a:close/>
                <a:moveTo>
                  <a:pt x="1159" y="601"/>
                </a:moveTo>
                <a:cubicBezTo>
                  <a:pt x="1154" y="604"/>
                  <a:pt x="1147" y="604"/>
                  <a:pt x="1147" y="611"/>
                </a:cubicBezTo>
                <a:cubicBezTo>
                  <a:pt x="1152" y="610"/>
                  <a:pt x="1163" y="605"/>
                  <a:pt x="1159" y="601"/>
                </a:cubicBezTo>
                <a:close/>
                <a:moveTo>
                  <a:pt x="95" y="617"/>
                </a:moveTo>
                <a:cubicBezTo>
                  <a:pt x="100" y="616"/>
                  <a:pt x="103" y="611"/>
                  <a:pt x="105" y="607"/>
                </a:cubicBezTo>
                <a:cubicBezTo>
                  <a:pt x="99" y="607"/>
                  <a:pt x="96" y="612"/>
                  <a:pt x="95" y="617"/>
                </a:cubicBezTo>
                <a:close/>
                <a:moveTo>
                  <a:pt x="1184" y="609"/>
                </a:moveTo>
                <a:cubicBezTo>
                  <a:pt x="1182" y="610"/>
                  <a:pt x="1179" y="611"/>
                  <a:pt x="1177" y="612"/>
                </a:cubicBezTo>
                <a:cubicBezTo>
                  <a:pt x="1176" y="614"/>
                  <a:pt x="1177" y="617"/>
                  <a:pt x="1179" y="619"/>
                </a:cubicBezTo>
                <a:cubicBezTo>
                  <a:pt x="1181" y="616"/>
                  <a:pt x="1184" y="613"/>
                  <a:pt x="1184" y="609"/>
                </a:cubicBezTo>
                <a:close/>
                <a:moveTo>
                  <a:pt x="1170" y="621"/>
                </a:moveTo>
                <a:cubicBezTo>
                  <a:pt x="1172" y="623"/>
                  <a:pt x="1173" y="620"/>
                  <a:pt x="1175" y="620"/>
                </a:cubicBezTo>
                <a:cubicBezTo>
                  <a:pt x="1175" y="618"/>
                  <a:pt x="1175" y="616"/>
                  <a:pt x="1172" y="616"/>
                </a:cubicBezTo>
                <a:cubicBezTo>
                  <a:pt x="1172" y="618"/>
                  <a:pt x="1171" y="619"/>
                  <a:pt x="1170" y="621"/>
                </a:cubicBezTo>
                <a:close/>
                <a:moveTo>
                  <a:pt x="229" y="618"/>
                </a:moveTo>
                <a:cubicBezTo>
                  <a:pt x="222" y="620"/>
                  <a:pt x="218" y="616"/>
                  <a:pt x="208" y="617"/>
                </a:cubicBezTo>
                <a:cubicBezTo>
                  <a:pt x="209" y="621"/>
                  <a:pt x="212" y="624"/>
                  <a:pt x="215" y="626"/>
                </a:cubicBezTo>
                <a:cubicBezTo>
                  <a:pt x="223" y="627"/>
                  <a:pt x="227" y="623"/>
                  <a:pt x="229" y="618"/>
                </a:cubicBezTo>
                <a:close/>
                <a:moveTo>
                  <a:pt x="131" y="618"/>
                </a:moveTo>
                <a:cubicBezTo>
                  <a:pt x="131" y="620"/>
                  <a:pt x="129" y="620"/>
                  <a:pt x="129" y="622"/>
                </a:cubicBezTo>
                <a:cubicBezTo>
                  <a:pt x="131" y="622"/>
                  <a:pt x="135" y="623"/>
                  <a:pt x="135" y="620"/>
                </a:cubicBezTo>
                <a:cubicBezTo>
                  <a:pt x="132" y="621"/>
                  <a:pt x="134" y="617"/>
                  <a:pt x="131" y="618"/>
                </a:cubicBezTo>
                <a:close/>
                <a:moveTo>
                  <a:pt x="119" y="637"/>
                </a:moveTo>
                <a:cubicBezTo>
                  <a:pt x="114" y="634"/>
                  <a:pt x="123" y="630"/>
                  <a:pt x="118" y="626"/>
                </a:cubicBezTo>
                <a:cubicBezTo>
                  <a:pt x="116" y="630"/>
                  <a:pt x="113" y="622"/>
                  <a:pt x="111" y="625"/>
                </a:cubicBezTo>
                <a:cubicBezTo>
                  <a:pt x="113" y="626"/>
                  <a:pt x="114" y="627"/>
                  <a:pt x="114" y="629"/>
                </a:cubicBezTo>
                <a:cubicBezTo>
                  <a:pt x="113" y="631"/>
                  <a:pt x="109" y="630"/>
                  <a:pt x="109" y="633"/>
                </a:cubicBezTo>
                <a:cubicBezTo>
                  <a:pt x="110" y="636"/>
                  <a:pt x="106" y="641"/>
                  <a:pt x="105" y="645"/>
                </a:cubicBezTo>
                <a:cubicBezTo>
                  <a:pt x="109" y="642"/>
                  <a:pt x="116" y="641"/>
                  <a:pt x="119" y="637"/>
                </a:cubicBezTo>
                <a:close/>
                <a:moveTo>
                  <a:pt x="126" y="633"/>
                </a:moveTo>
                <a:cubicBezTo>
                  <a:pt x="127" y="632"/>
                  <a:pt x="128" y="631"/>
                  <a:pt x="128" y="629"/>
                </a:cubicBezTo>
                <a:cubicBezTo>
                  <a:pt x="125" y="628"/>
                  <a:pt x="123" y="628"/>
                  <a:pt x="121" y="630"/>
                </a:cubicBezTo>
                <a:cubicBezTo>
                  <a:pt x="124" y="630"/>
                  <a:pt x="123" y="633"/>
                  <a:pt x="126" y="633"/>
                </a:cubicBezTo>
                <a:close/>
                <a:moveTo>
                  <a:pt x="85" y="656"/>
                </a:moveTo>
                <a:cubicBezTo>
                  <a:pt x="90" y="653"/>
                  <a:pt x="99" y="656"/>
                  <a:pt x="101" y="646"/>
                </a:cubicBezTo>
                <a:cubicBezTo>
                  <a:pt x="98" y="647"/>
                  <a:pt x="96" y="645"/>
                  <a:pt x="95" y="644"/>
                </a:cubicBezTo>
                <a:cubicBezTo>
                  <a:pt x="94" y="646"/>
                  <a:pt x="92" y="648"/>
                  <a:pt x="93" y="651"/>
                </a:cubicBezTo>
                <a:cubicBezTo>
                  <a:pt x="90" y="653"/>
                  <a:pt x="86" y="653"/>
                  <a:pt x="85" y="656"/>
                </a:cubicBezTo>
                <a:close/>
                <a:moveTo>
                  <a:pt x="1150" y="651"/>
                </a:moveTo>
                <a:cubicBezTo>
                  <a:pt x="1149" y="649"/>
                  <a:pt x="1145" y="650"/>
                  <a:pt x="1145" y="651"/>
                </a:cubicBezTo>
                <a:cubicBezTo>
                  <a:pt x="1146" y="652"/>
                  <a:pt x="1145" y="655"/>
                  <a:pt x="1148" y="654"/>
                </a:cubicBezTo>
                <a:cubicBezTo>
                  <a:pt x="1148" y="652"/>
                  <a:pt x="1150" y="652"/>
                  <a:pt x="1150" y="651"/>
                </a:cubicBezTo>
                <a:close/>
                <a:moveTo>
                  <a:pt x="1164" y="657"/>
                </a:moveTo>
                <a:cubicBezTo>
                  <a:pt x="1165" y="654"/>
                  <a:pt x="1165" y="652"/>
                  <a:pt x="1162" y="651"/>
                </a:cubicBezTo>
                <a:cubicBezTo>
                  <a:pt x="1160" y="653"/>
                  <a:pt x="1162" y="656"/>
                  <a:pt x="1164" y="657"/>
                </a:cubicBezTo>
                <a:close/>
                <a:moveTo>
                  <a:pt x="1195" y="662"/>
                </a:moveTo>
                <a:cubicBezTo>
                  <a:pt x="1195" y="659"/>
                  <a:pt x="1193" y="658"/>
                  <a:pt x="1192" y="657"/>
                </a:cubicBezTo>
                <a:cubicBezTo>
                  <a:pt x="1191" y="659"/>
                  <a:pt x="1189" y="660"/>
                  <a:pt x="1187" y="661"/>
                </a:cubicBezTo>
                <a:cubicBezTo>
                  <a:pt x="1186" y="664"/>
                  <a:pt x="1188" y="665"/>
                  <a:pt x="1188" y="668"/>
                </a:cubicBezTo>
                <a:cubicBezTo>
                  <a:pt x="1193" y="669"/>
                  <a:pt x="1190" y="661"/>
                  <a:pt x="1195" y="662"/>
                </a:cubicBezTo>
                <a:close/>
                <a:moveTo>
                  <a:pt x="1196" y="671"/>
                </a:moveTo>
                <a:cubicBezTo>
                  <a:pt x="1196" y="672"/>
                  <a:pt x="1195" y="672"/>
                  <a:pt x="1194" y="671"/>
                </a:cubicBezTo>
                <a:cubicBezTo>
                  <a:pt x="1194" y="674"/>
                  <a:pt x="1191" y="675"/>
                  <a:pt x="1188" y="675"/>
                </a:cubicBezTo>
                <a:cubicBezTo>
                  <a:pt x="1188" y="676"/>
                  <a:pt x="1187" y="677"/>
                  <a:pt x="1187" y="678"/>
                </a:cubicBezTo>
                <a:cubicBezTo>
                  <a:pt x="1192" y="680"/>
                  <a:pt x="1192" y="675"/>
                  <a:pt x="1196" y="676"/>
                </a:cubicBezTo>
                <a:cubicBezTo>
                  <a:pt x="1195" y="673"/>
                  <a:pt x="1199" y="672"/>
                  <a:pt x="1196" y="671"/>
                </a:cubicBezTo>
                <a:close/>
                <a:moveTo>
                  <a:pt x="1161" y="690"/>
                </a:moveTo>
                <a:cubicBezTo>
                  <a:pt x="1171" y="690"/>
                  <a:pt x="1166" y="685"/>
                  <a:pt x="1161" y="690"/>
                </a:cubicBezTo>
                <a:close/>
                <a:moveTo>
                  <a:pt x="1213" y="728"/>
                </a:moveTo>
                <a:cubicBezTo>
                  <a:pt x="1210" y="728"/>
                  <a:pt x="1208" y="730"/>
                  <a:pt x="1207" y="733"/>
                </a:cubicBezTo>
                <a:cubicBezTo>
                  <a:pt x="1208" y="735"/>
                  <a:pt x="1209" y="736"/>
                  <a:pt x="1211" y="737"/>
                </a:cubicBezTo>
                <a:cubicBezTo>
                  <a:pt x="1210" y="735"/>
                  <a:pt x="1213" y="736"/>
                  <a:pt x="1213" y="734"/>
                </a:cubicBezTo>
                <a:cubicBezTo>
                  <a:pt x="1211" y="733"/>
                  <a:pt x="1214" y="730"/>
                  <a:pt x="1213" y="728"/>
                </a:cubicBezTo>
                <a:close/>
                <a:moveTo>
                  <a:pt x="1152" y="730"/>
                </a:moveTo>
                <a:cubicBezTo>
                  <a:pt x="1149" y="731"/>
                  <a:pt x="1145" y="734"/>
                  <a:pt x="1149" y="735"/>
                </a:cubicBezTo>
                <a:cubicBezTo>
                  <a:pt x="1149" y="732"/>
                  <a:pt x="1152" y="733"/>
                  <a:pt x="1152" y="730"/>
                </a:cubicBezTo>
                <a:close/>
                <a:moveTo>
                  <a:pt x="1090" y="772"/>
                </a:moveTo>
                <a:cubicBezTo>
                  <a:pt x="1090" y="770"/>
                  <a:pt x="1094" y="771"/>
                  <a:pt x="1093" y="768"/>
                </a:cubicBezTo>
                <a:cubicBezTo>
                  <a:pt x="1092" y="768"/>
                  <a:pt x="1092" y="766"/>
                  <a:pt x="1091" y="767"/>
                </a:cubicBezTo>
                <a:cubicBezTo>
                  <a:pt x="1090" y="768"/>
                  <a:pt x="1087" y="771"/>
                  <a:pt x="1090" y="772"/>
                </a:cubicBezTo>
                <a:close/>
                <a:moveTo>
                  <a:pt x="176" y="780"/>
                </a:moveTo>
                <a:cubicBezTo>
                  <a:pt x="173" y="779"/>
                  <a:pt x="167" y="778"/>
                  <a:pt x="165" y="782"/>
                </a:cubicBezTo>
                <a:cubicBezTo>
                  <a:pt x="170" y="783"/>
                  <a:pt x="175" y="783"/>
                  <a:pt x="176" y="780"/>
                </a:cubicBezTo>
                <a:close/>
                <a:moveTo>
                  <a:pt x="1020" y="798"/>
                </a:moveTo>
                <a:cubicBezTo>
                  <a:pt x="1020" y="795"/>
                  <a:pt x="1022" y="794"/>
                  <a:pt x="1023" y="792"/>
                </a:cubicBezTo>
                <a:cubicBezTo>
                  <a:pt x="1021" y="792"/>
                  <a:pt x="1022" y="789"/>
                  <a:pt x="1019" y="790"/>
                </a:cubicBezTo>
                <a:cubicBezTo>
                  <a:pt x="1022" y="794"/>
                  <a:pt x="1016" y="796"/>
                  <a:pt x="1020" y="798"/>
                </a:cubicBezTo>
                <a:close/>
                <a:moveTo>
                  <a:pt x="1191" y="812"/>
                </a:moveTo>
                <a:cubicBezTo>
                  <a:pt x="1191" y="811"/>
                  <a:pt x="1191" y="810"/>
                  <a:pt x="1191" y="810"/>
                </a:cubicBezTo>
                <a:cubicBezTo>
                  <a:pt x="1191" y="814"/>
                  <a:pt x="1190" y="815"/>
                  <a:pt x="1192" y="817"/>
                </a:cubicBezTo>
                <a:cubicBezTo>
                  <a:pt x="1193" y="815"/>
                  <a:pt x="1198" y="811"/>
                  <a:pt x="1200" y="813"/>
                </a:cubicBezTo>
                <a:cubicBezTo>
                  <a:pt x="1200" y="817"/>
                  <a:pt x="1197" y="812"/>
                  <a:pt x="1198" y="816"/>
                </a:cubicBezTo>
                <a:cubicBezTo>
                  <a:pt x="1199" y="816"/>
                  <a:pt x="1200" y="816"/>
                  <a:pt x="1201" y="817"/>
                </a:cubicBezTo>
                <a:cubicBezTo>
                  <a:pt x="1201" y="813"/>
                  <a:pt x="1205" y="811"/>
                  <a:pt x="1204" y="809"/>
                </a:cubicBezTo>
                <a:cubicBezTo>
                  <a:pt x="1207" y="809"/>
                  <a:pt x="1207" y="812"/>
                  <a:pt x="1208" y="813"/>
                </a:cubicBezTo>
                <a:cubicBezTo>
                  <a:pt x="1212" y="812"/>
                  <a:pt x="1213" y="808"/>
                  <a:pt x="1218" y="808"/>
                </a:cubicBezTo>
                <a:cubicBezTo>
                  <a:pt x="1217" y="803"/>
                  <a:pt x="1218" y="802"/>
                  <a:pt x="1220" y="798"/>
                </a:cubicBezTo>
                <a:cubicBezTo>
                  <a:pt x="1208" y="801"/>
                  <a:pt x="1205" y="811"/>
                  <a:pt x="1191" y="812"/>
                </a:cubicBezTo>
                <a:close/>
                <a:moveTo>
                  <a:pt x="1157" y="815"/>
                </a:moveTo>
                <a:cubicBezTo>
                  <a:pt x="1158" y="815"/>
                  <a:pt x="1159" y="816"/>
                  <a:pt x="1160" y="816"/>
                </a:cubicBezTo>
                <a:cubicBezTo>
                  <a:pt x="1161" y="813"/>
                  <a:pt x="1164" y="813"/>
                  <a:pt x="1164" y="810"/>
                </a:cubicBezTo>
                <a:cubicBezTo>
                  <a:pt x="1163" y="810"/>
                  <a:pt x="1162" y="810"/>
                  <a:pt x="1161" y="809"/>
                </a:cubicBezTo>
                <a:cubicBezTo>
                  <a:pt x="1160" y="812"/>
                  <a:pt x="1157" y="812"/>
                  <a:pt x="1157" y="815"/>
                </a:cubicBezTo>
                <a:close/>
                <a:moveTo>
                  <a:pt x="963" y="823"/>
                </a:moveTo>
                <a:cubicBezTo>
                  <a:pt x="963" y="825"/>
                  <a:pt x="961" y="824"/>
                  <a:pt x="961" y="825"/>
                </a:cubicBezTo>
                <a:cubicBezTo>
                  <a:pt x="961" y="827"/>
                  <a:pt x="961" y="830"/>
                  <a:pt x="962" y="831"/>
                </a:cubicBezTo>
                <a:cubicBezTo>
                  <a:pt x="963" y="829"/>
                  <a:pt x="966" y="829"/>
                  <a:pt x="967" y="828"/>
                </a:cubicBezTo>
                <a:cubicBezTo>
                  <a:pt x="966" y="826"/>
                  <a:pt x="966" y="824"/>
                  <a:pt x="963" y="823"/>
                </a:cubicBezTo>
                <a:close/>
                <a:moveTo>
                  <a:pt x="928" y="831"/>
                </a:moveTo>
                <a:cubicBezTo>
                  <a:pt x="928" y="834"/>
                  <a:pt x="922" y="838"/>
                  <a:pt x="927" y="840"/>
                </a:cubicBezTo>
                <a:cubicBezTo>
                  <a:pt x="927" y="838"/>
                  <a:pt x="931" y="833"/>
                  <a:pt x="928" y="831"/>
                </a:cubicBezTo>
                <a:close/>
                <a:moveTo>
                  <a:pt x="991" y="831"/>
                </a:moveTo>
                <a:cubicBezTo>
                  <a:pt x="991" y="833"/>
                  <a:pt x="988" y="832"/>
                  <a:pt x="989" y="834"/>
                </a:cubicBezTo>
                <a:cubicBezTo>
                  <a:pt x="991" y="834"/>
                  <a:pt x="991" y="836"/>
                  <a:pt x="992" y="836"/>
                </a:cubicBezTo>
                <a:cubicBezTo>
                  <a:pt x="991" y="835"/>
                  <a:pt x="993" y="831"/>
                  <a:pt x="991" y="831"/>
                </a:cubicBezTo>
                <a:close/>
                <a:moveTo>
                  <a:pt x="1016" y="833"/>
                </a:moveTo>
                <a:cubicBezTo>
                  <a:pt x="1013" y="830"/>
                  <a:pt x="1010" y="834"/>
                  <a:pt x="1010" y="837"/>
                </a:cubicBezTo>
                <a:cubicBezTo>
                  <a:pt x="1013" y="837"/>
                  <a:pt x="1016" y="837"/>
                  <a:pt x="1016" y="833"/>
                </a:cubicBezTo>
                <a:close/>
                <a:moveTo>
                  <a:pt x="1096" y="833"/>
                </a:moveTo>
                <a:cubicBezTo>
                  <a:pt x="1096" y="834"/>
                  <a:pt x="1096" y="834"/>
                  <a:pt x="1096" y="834"/>
                </a:cubicBezTo>
                <a:cubicBezTo>
                  <a:pt x="1095" y="835"/>
                  <a:pt x="1093" y="834"/>
                  <a:pt x="1092" y="835"/>
                </a:cubicBezTo>
                <a:cubicBezTo>
                  <a:pt x="1094" y="836"/>
                  <a:pt x="1094" y="837"/>
                  <a:pt x="1096" y="836"/>
                </a:cubicBezTo>
                <a:cubicBezTo>
                  <a:pt x="1096" y="836"/>
                  <a:pt x="1098" y="833"/>
                  <a:pt x="1096" y="833"/>
                </a:cubicBezTo>
                <a:close/>
                <a:moveTo>
                  <a:pt x="1012" y="845"/>
                </a:moveTo>
                <a:cubicBezTo>
                  <a:pt x="1012" y="840"/>
                  <a:pt x="1017" y="846"/>
                  <a:pt x="1019" y="840"/>
                </a:cubicBezTo>
                <a:cubicBezTo>
                  <a:pt x="1015" y="841"/>
                  <a:pt x="1019" y="838"/>
                  <a:pt x="1019" y="836"/>
                </a:cubicBezTo>
                <a:cubicBezTo>
                  <a:pt x="1016" y="838"/>
                  <a:pt x="1009" y="840"/>
                  <a:pt x="1012" y="845"/>
                </a:cubicBezTo>
                <a:close/>
                <a:moveTo>
                  <a:pt x="111" y="855"/>
                </a:moveTo>
                <a:cubicBezTo>
                  <a:pt x="108" y="856"/>
                  <a:pt x="107" y="858"/>
                  <a:pt x="105" y="860"/>
                </a:cubicBezTo>
                <a:cubicBezTo>
                  <a:pt x="108" y="861"/>
                  <a:pt x="113" y="857"/>
                  <a:pt x="111" y="855"/>
                </a:cubicBezTo>
                <a:close/>
                <a:moveTo>
                  <a:pt x="967" y="855"/>
                </a:moveTo>
                <a:cubicBezTo>
                  <a:pt x="968" y="860"/>
                  <a:pt x="965" y="856"/>
                  <a:pt x="962" y="857"/>
                </a:cubicBezTo>
                <a:cubicBezTo>
                  <a:pt x="962" y="859"/>
                  <a:pt x="963" y="861"/>
                  <a:pt x="964" y="861"/>
                </a:cubicBezTo>
                <a:cubicBezTo>
                  <a:pt x="965" y="859"/>
                  <a:pt x="969" y="860"/>
                  <a:pt x="970" y="857"/>
                </a:cubicBezTo>
                <a:cubicBezTo>
                  <a:pt x="968" y="857"/>
                  <a:pt x="969" y="854"/>
                  <a:pt x="967" y="855"/>
                </a:cubicBezTo>
                <a:close/>
                <a:moveTo>
                  <a:pt x="100" y="870"/>
                </a:moveTo>
                <a:cubicBezTo>
                  <a:pt x="102" y="869"/>
                  <a:pt x="105" y="869"/>
                  <a:pt x="105" y="866"/>
                </a:cubicBezTo>
                <a:cubicBezTo>
                  <a:pt x="102" y="866"/>
                  <a:pt x="102" y="866"/>
                  <a:pt x="102" y="866"/>
                </a:cubicBezTo>
                <a:cubicBezTo>
                  <a:pt x="103" y="869"/>
                  <a:pt x="100" y="868"/>
                  <a:pt x="100" y="870"/>
                </a:cubicBezTo>
                <a:close/>
                <a:moveTo>
                  <a:pt x="177" y="879"/>
                </a:moveTo>
                <a:cubicBezTo>
                  <a:pt x="172" y="873"/>
                  <a:pt x="164" y="880"/>
                  <a:pt x="161" y="885"/>
                </a:cubicBezTo>
                <a:cubicBezTo>
                  <a:pt x="166" y="888"/>
                  <a:pt x="174" y="884"/>
                  <a:pt x="177" y="879"/>
                </a:cubicBezTo>
                <a:close/>
                <a:moveTo>
                  <a:pt x="1111" y="885"/>
                </a:moveTo>
                <a:cubicBezTo>
                  <a:pt x="1109" y="888"/>
                  <a:pt x="1105" y="888"/>
                  <a:pt x="1104" y="892"/>
                </a:cubicBezTo>
                <a:cubicBezTo>
                  <a:pt x="1112" y="898"/>
                  <a:pt x="1111" y="900"/>
                  <a:pt x="1112" y="909"/>
                </a:cubicBezTo>
                <a:cubicBezTo>
                  <a:pt x="1116" y="907"/>
                  <a:pt x="1118" y="904"/>
                  <a:pt x="1120" y="899"/>
                </a:cubicBezTo>
                <a:cubicBezTo>
                  <a:pt x="1114" y="899"/>
                  <a:pt x="1113" y="889"/>
                  <a:pt x="1111" y="885"/>
                </a:cubicBezTo>
                <a:close/>
                <a:moveTo>
                  <a:pt x="146" y="887"/>
                </a:moveTo>
                <a:cubicBezTo>
                  <a:pt x="139" y="888"/>
                  <a:pt x="134" y="892"/>
                  <a:pt x="132" y="898"/>
                </a:cubicBezTo>
                <a:cubicBezTo>
                  <a:pt x="137" y="895"/>
                  <a:pt x="152" y="890"/>
                  <a:pt x="145" y="887"/>
                </a:cubicBezTo>
                <a:cubicBezTo>
                  <a:pt x="146" y="887"/>
                  <a:pt x="146" y="887"/>
                  <a:pt x="146" y="887"/>
                </a:cubicBezTo>
                <a:close/>
                <a:moveTo>
                  <a:pt x="152" y="894"/>
                </a:moveTo>
                <a:cubicBezTo>
                  <a:pt x="155" y="894"/>
                  <a:pt x="155" y="894"/>
                  <a:pt x="155" y="894"/>
                </a:cubicBezTo>
                <a:cubicBezTo>
                  <a:pt x="156" y="891"/>
                  <a:pt x="154" y="891"/>
                  <a:pt x="152" y="890"/>
                </a:cubicBezTo>
                <a:cubicBezTo>
                  <a:pt x="152" y="891"/>
                  <a:pt x="151" y="892"/>
                  <a:pt x="152" y="894"/>
                </a:cubicBezTo>
                <a:close/>
                <a:moveTo>
                  <a:pt x="1199" y="891"/>
                </a:moveTo>
                <a:cubicBezTo>
                  <a:pt x="1195" y="894"/>
                  <a:pt x="1193" y="894"/>
                  <a:pt x="1192" y="900"/>
                </a:cubicBezTo>
                <a:cubicBezTo>
                  <a:pt x="1195" y="898"/>
                  <a:pt x="1199" y="899"/>
                  <a:pt x="1201" y="896"/>
                </a:cubicBezTo>
                <a:cubicBezTo>
                  <a:pt x="1198" y="895"/>
                  <a:pt x="1203" y="891"/>
                  <a:pt x="1199" y="891"/>
                </a:cubicBezTo>
                <a:close/>
                <a:moveTo>
                  <a:pt x="1133" y="913"/>
                </a:moveTo>
                <a:cubicBezTo>
                  <a:pt x="1134" y="916"/>
                  <a:pt x="1142" y="909"/>
                  <a:pt x="1141" y="915"/>
                </a:cubicBezTo>
                <a:cubicBezTo>
                  <a:pt x="1149" y="915"/>
                  <a:pt x="1144" y="910"/>
                  <a:pt x="1147" y="906"/>
                </a:cubicBezTo>
                <a:cubicBezTo>
                  <a:pt x="1141" y="905"/>
                  <a:pt x="1136" y="909"/>
                  <a:pt x="1133" y="913"/>
                </a:cubicBezTo>
                <a:close/>
                <a:moveTo>
                  <a:pt x="118" y="907"/>
                </a:moveTo>
                <a:cubicBezTo>
                  <a:pt x="117" y="911"/>
                  <a:pt x="113" y="910"/>
                  <a:pt x="111" y="913"/>
                </a:cubicBezTo>
                <a:cubicBezTo>
                  <a:pt x="116" y="915"/>
                  <a:pt x="116" y="912"/>
                  <a:pt x="120" y="913"/>
                </a:cubicBezTo>
                <a:cubicBezTo>
                  <a:pt x="120" y="910"/>
                  <a:pt x="121" y="906"/>
                  <a:pt x="118" y="907"/>
                </a:cubicBezTo>
                <a:close/>
                <a:moveTo>
                  <a:pt x="1122" y="910"/>
                </a:moveTo>
                <a:cubicBezTo>
                  <a:pt x="1121" y="910"/>
                  <a:pt x="1121" y="908"/>
                  <a:pt x="1121" y="907"/>
                </a:cubicBezTo>
                <a:cubicBezTo>
                  <a:pt x="1118" y="907"/>
                  <a:pt x="1118" y="907"/>
                  <a:pt x="1118" y="907"/>
                </a:cubicBezTo>
                <a:cubicBezTo>
                  <a:pt x="1118" y="909"/>
                  <a:pt x="1117" y="909"/>
                  <a:pt x="1117" y="911"/>
                </a:cubicBezTo>
                <a:cubicBezTo>
                  <a:pt x="1119" y="910"/>
                  <a:pt x="1122" y="912"/>
                  <a:pt x="1122" y="910"/>
                </a:cubicBezTo>
                <a:close/>
                <a:moveTo>
                  <a:pt x="47" y="910"/>
                </a:moveTo>
                <a:cubicBezTo>
                  <a:pt x="44" y="907"/>
                  <a:pt x="38" y="912"/>
                  <a:pt x="41" y="914"/>
                </a:cubicBezTo>
                <a:cubicBezTo>
                  <a:pt x="42" y="912"/>
                  <a:pt x="46" y="913"/>
                  <a:pt x="47" y="910"/>
                </a:cubicBezTo>
                <a:close/>
                <a:moveTo>
                  <a:pt x="1167" y="913"/>
                </a:moveTo>
                <a:cubicBezTo>
                  <a:pt x="1168" y="914"/>
                  <a:pt x="1168" y="915"/>
                  <a:pt x="1170" y="914"/>
                </a:cubicBezTo>
                <a:cubicBezTo>
                  <a:pt x="1170" y="912"/>
                  <a:pt x="1171" y="911"/>
                  <a:pt x="1171" y="909"/>
                </a:cubicBezTo>
                <a:cubicBezTo>
                  <a:pt x="1169" y="909"/>
                  <a:pt x="1167" y="911"/>
                  <a:pt x="1167" y="913"/>
                </a:cubicBezTo>
                <a:close/>
                <a:moveTo>
                  <a:pt x="1158" y="911"/>
                </a:moveTo>
                <a:cubicBezTo>
                  <a:pt x="1157" y="914"/>
                  <a:pt x="1153" y="913"/>
                  <a:pt x="1151" y="913"/>
                </a:cubicBezTo>
                <a:cubicBezTo>
                  <a:pt x="1151" y="915"/>
                  <a:pt x="1148" y="916"/>
                  <a:pt x="1146" y="917"/>
                </a:cubicBezTo>
                <a:cubicBezTo>
                  <a:pt x="1145" y="922"/>
                  <a:pt x="1145" y="922"/>
                  <a:pt x="1146" y="926"/>
                </a:cubicBezTo>
                <a:cubicBezTo>
                  <a:pt x="1149" y="926"/>
                  <a:pt x="1152" y="923"/>
                  <a:pt x="1155" y="925"/>
                </a:cubicBezTo>
                <a:cubicBezTo>
                  <a:pt x="1154" y="926"/>
                  <a:pt x="1153" y="927"/>
                  <a:pt x="1153" y="928"/>
                </a:cubicBezTo>
                <a:cubicBezTo>
                  <a:pt x="1157" y="926"/>
                  <a:pt x="1161" y="925"/>
                  <a:pt x="1158" y="921"/>
                </a:cubicBezTo>
                <a:cubicBezTo>
                  <a:pt x="1161" y="921"/>
                  <a:pt x="1161" y="921"/>
                  <a:pt x="1161" y="921"/>
                </a:cubicBezTo>
                <a:cubicBezTo>
                  <a:pt x="1161" y="923"/>
                  <a:pt x="1160" y="924"/>
                  <a:pt x="1162" y="926"/>
                </a:cubicBezTo>
                <a:cubicBezTo>
                  <a:pt x="1163" y="921"/>
                  <a:pt x="1166" y="919"/>
                  <a:pt x="1165" y="914"/>
                </a:cubicBezTo>
                <a:cubicBezTo>
                  <a:pt x="1159" y="916"/>
                  <a:pt x="1160" y="911"/>
                  <a:pt x="1158" y="911"/>
                </a:cubicBezTo>
                <a:close/>
                <a:moveTo>
                  <a:pt x="1147" y="923"/>
                </a:moveTo>
                <a:cubicBezTo>
                  <a:pt x="1146" y="920"/>
                  <a:pt x="1149" y="921"/>
                  <a:pt x="1148" y="917"/>
                </a:cubicBezTo>
                <a:cubicBezTo>
                  <a:pt x="1149" y="918"/>
                  <a:pt x="1150" y="918"/>
                  <a:pt x="1151" y="918"/>
                </a:cubicBezTo>
                <a:cubicBezTo>
                  <a:pt x="1151" y="921"/>
                  <a:pt x="1150" y="923"/>
                  <a:pt x="1147" y="923"/>
                </a:cubicBezTo>
                <a:close/>
                <a:moveTo>
                  <a:pt x="88" y="926"/>
                </a:moveTo>
                <a:cubicBezTo>
                  <a:pt x="92" y="922"/>
                  <a:pt x="97" y="920"/>
                  <a:pt x="101" y="916"/>
                </a:cubicBezTo>
                <a:cubicBezTo>
                  <a:pt x="95" y="911"/>
                  <a:pt x="91" y="920"/>
                  <a:pt x="87" y="923"/>
                </a:cubicBezTo>
                <a:cubicBezTo>
                  <a:pt x="88" y="923"/>
                  <a:pt x="87" y="925"/>
                  <a:pt x="88" y="926"/>
                </a:cubicBezTo>
                <a:close/>
                <a:moveTo>
                  <a:pt x="994" y="937"/>
                </a:moveTo>
                <a:cubicBezTo>
                  <a:pt x="1001" y="937"/>
                  <a:pt x="1006" y="930"/>
                  <a:pt x="1012" y="931"/>
                </a:cubicBezTo>
                <a:cubicBezTo>
                  <a:pt x="1013" y="927"/>
                  <a:pt x="1012" y="927"/>
                  <a:pt x="1012" y="922"/>
                </a:cubicBezTo>
                <a:cubicBezTo>
                  <a:pt x="1002" y="920"/>
                  <a:pt x="1004" y="933"/>
                  <a:pt x="996" y="931"/>
                </a:cubicBezTo>
                <a:cubicBezTo>
                  <a:pt x="998" y="927"/>
                  <a:pt x="1001" y="926"/>
                  <a:pt x="1005" y="924"/>
                </a:cubicBezTo>
                <a:cubicBezTo>
                  <a:pt x="1001" y="923"/>
                  <a:pt x="997" y="922"/>
                  <a:pt x="994" y="925"/>
                </a:cubicBezTo>
                <a:cubicBezTo>
                  <a:pt x="997" y="930"/>
                  <a:pt x="993" y="931"/>
                  <a:pt x="994" y="937"/>
                </a:cubicBezTo>
                <a:close/>
                <a:moveTo>
                  <a:pt x="178" y="931"/>
                </a:moveTo>
                <a:cubicBezTo>
                  <a:pt x="175" y="931"/>
                  <a:pt x="176" y="933"/>
                  <a:pt x="174" y="935"/>
                </a:cubicBezTo>
                <a:cubicBezTo>
                  <a:pt x="178" y="935"/>
                  <a:pt x="178" y="933"/>
                  <a:pt x="178" y="931"/>
                </a:cubicBezTo>
                <a:close/>
                <a:moveTo>
                  <a:pt x="1184" y="948"/>
                </a:moveTo>
                <a:cubicBezTo>
                  <a:pt x="1186" y="945"/>
                  <a:pt x="1188" y="942"/>
                  <a:pt x="1189" y="939"/>
                </a:cubicBezTo>
                <a:cubicBezTo>
                  <a:pt x="1184" y="941"/>
                  <a:pt x="1188" y="934"/>
                  <a:pt x="1184" y="935"/>
                </a:cubicBezTo>
                <a:cubicBezTo>
                  <a:pt x="1177" y="945"/>
                  <a:pt x="1160" y="942"/>
                  <a:pt x="1160" y="956"/>
                </a:cubicBezTo>
                <a:cubicBezTo>
                  <a:pt x="1159" y="954"/>
                  <a:pt x="1158" y="957"/>
                  <a:pt x="1158" y="955"/>
                </a:cubicBezTo>
                <a:cubicBezTo>
                  <a:pt x="1158" y="954"/>
                  <a:pt x="1159" y="953"/>
                  <a:pt x="1158" y="952"/>
                </a:cubicBezTo>
                <a:cubicBezTo>
                  <a:pt x="1156" y="954"/>
                  <a:pt x="1155" y="956"/>
                  <a:pt x="1154" y="958"/>
                </a:cubicBezTo>
                <a:cubicBezTo>
                  <a:pt x="1149" y="959"/>
                  <a:pt x="1153" y="956"/>
                  <a:pt x="1149" y="955"/>
                </a:cubicBezTo>
                <a:cubicBezTo>
                  <a:pt x="1150" y="963"/>
                  <a:pt x="1143" y="964"/>
                  <a:pt x="1135" y="964"/>
                </a:cubicBezTo>
                <a:cubicBezTo>
                  <a:pt x="1132" y="973"/>
                  <a:pt x="1125" y="977"/>
                  <a:pt x="1117" y="980"/>
                </a:cubicBezTo>
                <a:cubicBezTo>
                  <a:pt x="1114" y="975"/>
                  <a:pt x="1120" y="972"/>
                  <a:pt x="1122" y="969"/>
                </a:cubicBezTo>
                <a:cubicBezTo>
                  <a:pt x="1117" y="969"/>
                  <a:pt x="1126" y="967"/>
                  <a:pt x="1122" y="965"/>
                </a:cubicBezTo>
                <a:cubicBezTo>
                  <a:pt x="1121" y="968"/>
                  <a:pt x="1119" y="965"/>
                  <a:pt x="1118" y="965"/>
                </a:cubicBezTo>
                <a:cubicBezTo>
                  <a:pt x="1116" y="966"/>
                  <a:pt x="1115" y="969"/>
                  <a:pt x="1114" y="972"/>
                </a:cubicBezTo>
                <a:cubicBezTo>
                  <a:pt x="1109" y="971"/>
                  <a:pt x="1108" y="974"/>
                  <a:pt x="1106" y="977"/>
                </a:cubicBezTo>
                <a:cubicBezTo>
                  <a:pt x="1110" y="976"/>
                  <a:pt x="1110" y="973"/>
                  <a:pt x="1114" y="974"/>
                </a:cubicBezTo>
                <a:cubicBezTo>
                  <a:pt x="1118" y="982"/>
                  <a:pt x="1110" y="982"/>
                  <a:pt x="1107" y="987"/>
                </a:cubicBezTo>
                <a:cubicBezTo>
                  <a:pt x="1115" y="986"/>
                  <a:pt x="1119" y="980"/>
                  <a:pt x="1127" y="978"/>
                </a:cubicBezTo>
                <a:cubicBezTo>
                  <a:pt x="1128" y="981"/>
                  <a:pt x="1129" y="983"/>
                  <a:pt x="1130" y="984"/>
                </a:cubicBezTo>
                <a:cubicBezTo>
                  <a:pt x="1134" y="981"/>
                  <a:pt x="1140" y="978"/>
                  <a:pt x="1143" y="973"/>
                </a:cubicBezTo>
                <a:cubicBezTo>
                  <a:pt x="1153" y="977"/>
                  <a:pt x="1151" y="960"/>
                  <a:pt x="1158" y="958"/>
                </a:cubicBezTo>
                <a:cubicBezTo>
                  <a:pt x="1161" y="958"/>
                  <a:pt x="1161" y="961"/>
                  <a:pt x="1164" y="960"/>
                </a:cubicBezTo>
                <a:cubicBezTo>
                  <a:pt x="1171" y="957"/>
                  <a:pt x="1174" y="946"/>
                  <a:pt x="1184" y="948"/>
                </a:cubicBezTo>
                <a:close/>
                <a:moveTo>
                  <a:pt x="215" y="940"/>
                </a:moveTo>
                <a:cubicBezTo>
                  <a:pt x="216" y="940"/>
                  <a:pt x="218" y="940"/>
                  <a:pt x="218" y="942"/>
                </a:cubicBezTo>
                <a:cubicBezTo>
                  <a:pt x="219" y="942"/>
                  <a:pt x="221" y="942"/>
                  <a:pt x="221" y="940"/>
                </a:cubicBezTo>
                <a:cubicBezTo>
                  <a:pt x="220" y="940"/>
                  <a:pt x="220" y="940"/>
                  <a:pt x="220" y="939"/>
                </a:cubicBezTo>
                <a:cubicBezTo>
                  <a:pt x="218" y="939"/>
                  <a:pt x="215" y="938"/>
                  <a:pt x="215" y="940"/>
                </a:cubicBezTo>
                <a:close/>
                <a:moveTo>
                  <a:pt x="1064" y="943"/>
                </a:moveTo>
                <a:cubicBezTo>
                  <a:pt x="1065" y="946"/>
                  <a:pt x="1063" y="946"/>
                  <a:pt x="1062" y="948"/>
                </a:cubicBezTo>
                <a:cubicBezTo>
                  <a:pt x="1066" y="947"/>
                  <a:pt x="1065" y="950"/>
                  <a:pt x="1068" y="950"/>
                </a:cubicBezTo>
                <a:cubicBezTo>
                  <a:pt x="1069" y="948"/>
                  <a:pt x="1073" y="948"/>
                  <a:pt x="1072" y="944"/>
                </a:cubicBezTo>
                <a:cubicBezTo>
                  <a:pt x="1070" y="943"/>
                  <a:pt x="1069" y="948"/>
                  <a:pt x="1069" y="945"/>
                </a:cubicBezTo>
                <a:cubicBezTo>
                  <a:pt x="1069" y="944"/>
                  <a:pt x="1070" y="943"/>
                  <a:pt x="1070" y="942"/>
                </a:cubicBezTo>
                <a:cubicBezTo>
                  <a:pt x="1068" y="942"/>
                  <a:pt x="1067" y="940"/>
                  <a:pt x="1064" y="939"/>
                </a:cubicBezTo>
                <a:cubicBezTo>
                  <a:pt x="1063" y="944"/>
                  <a:pt x="1057" y="942"/>
                  <a:pt x="1058" y="948"/>
                </a:cubicBezTo>
                <a:cubicBezTo>
                  <a:pt x="1063" y="949"/>
                  <a:pt x="1061" y="944"/>
                  <a:pt x="1064" y="943"/>
                </a:cubicBezTo>
                <a:close/>
                <a:moveTo>
                  <a:pt x="942" y="948"/>
                </a:moveTo>
                <a:cubicBezTo>
                  <a:pt x="942" y="944"/>
                  <a:pt x="942" y="944"/>
                  <a:pt x="942" y="944"/>
                </a:cubicBezTo>
                <a:cubicBezTo>
                  <a:pt x="939" y="943"/>
                  <a:pt x="939" y="949"/>
                  <a:pt x="942" y="948"/>
                </a:cubicBezTo>
                <a:close/>
                <a:moveTo>
                  <a:pt x="1171" y="961"/>
                </a:moveTo>
                <a:cubicBezTo>
                  <a:pt x="1171" y="966"/>
                  <a:pt x="1164" y="965"/>
                  <a:pt x="1164" y="970"/>
                </a:cubicBezTo>
                <a:cubicBezTo>
                  <a:pt x="1176" y="963"/>
                  <a:pt x="1186" y="960"/>
                  <a:pt x="1195" y="950"/>
                </a:cubicBezTo>
                <a:cubicBezTo>
                  <a:pt x="1185" y="945"/>
                  <a:pt x="1181" y="960"/>
                  <a:pt x="1171" y="961"/>
                </a:cubicBezTo>
                <a:close/>
                <a:moveTo>
                  <a:pt x="199" y="950"/>
                </a:moveTo>
                <a:cubicBezTo>
                  <a:pt x="197" y="950"/>
                  <a:pt x="194" y="950"/>
                  <a:pt x="195" y="952"/>
                </a:cubicBezTo>
                <a:cubicBezTo>
                  <a:pt x="197" y="952"/>
                  <a:pt x="199" y="952"/>
                  <a:pt x="199" y="950"/>
                </a:cubicBezTo>
                <a:close/>
                <a:moveTo>
                  <a:pt x="72" y="952"/>
                </a:moveTo>
                <a:cubicBezTo>
                  <a:pt x="70" y="949"/>
                  <a:pt x="65" y="951"/>
                  <a:pt x="64" y="954"/>
                </a:cubicBezTo>
                <a:cubicBezTo>
                  <a:pt x="67" y="954"/>
                  <a:pt x="71" y="955"/>
                  <a:pt x="72" y="952"/>
                </a:cubicBezTo>
                <a:close/>
                <a:moveTo>
                  <a:pt x="1136" y="954"/>
                </a:moveTo>
                <a:cubicBezTo>
                  <a:pt x="1139" y="955"/>
                  <a:pt x="1141" y="954"/>
                  <a:pt x="1140" y="951"/>
                </a:cubicBezTo>
                <a:cubicBezTo>
                  <a:pt x="1137" y="951"/>
                  <a:pt x="1137" y="951"/>
                  <a:pt x="1137" y="951"/>
                </a:cubicBezTo>
                <a:cubicBezTo>
                  <a:pt x="1138" y="952"/>
                  <a:pt x="1136" y="953"/>
                  <a:pt x="1136" y="954"/>
                </a:cubicBezTo>
                <a:close/>
                <a:moveTo>
                  <a:pt x="90" y="958"/>
                </a:moveTo>
                <a:cubicBezTo>
                  <a:pt x="89" y="960"/>
                  <a:pt x="87" y="960"/>
                  <a:pt x="87" y="962"/>
                </a:cubicBezTo>
                <a:cubicBezTo>
                  <a:pt x="91" y="962"/>
                  <a:pt x="91" y="962"/>
                  <a:pt x="91" y="962"/>
                </a:cubicBezTo>
                <a:cubicBezTo>
                  <a:pt x="91" y="960"/>
                  <a:pt x="91" y="958"/>
                  <a:pt x="90" y="958"/>
                </a:cubicBezTo>
                <a:close/>
                <a:moveTo>
                  <a:pt x="130" y="964"/>
                </a:moveTo>
                <a:cubicBezTo>
                  <a:pt x="134" y="965"/>
                  <a:pt x="135" y="959"/>
                  <a:pt x="133" y="958"/>
                </a:cubicBezTo>
                <a:cubicBezTo>
                  <a:pt x="132" y="959"/>
                  <a:pt x="128" y="961"/>
                  <a:pt x="130" y="964"/>
                </a:cubicBezTo>
                <a:close/>
                <a:moveTo>
                  <a:pt x="236" y="965"/>
                </a:moveTo>
                <a:cubicBezTo>
                  <a:pt x="236" y="967"/>
                  <a:pt x="236" y="968"/>
                  <a:pt x="237" y="969"/>
                </a:cubicBezTo>
                <a:cubicBezTo>
                  <a:pt x="243" y="967"/>
                  <a:pt x="247" y="971"/>
                  <a:pt x="248" y="975"/>
                </a:cubicBezTo>
                <a:cubicBezTo>
                  <a:pt x="248" y="967"/>
                  <a:pt x="247" y="967"/>
                  <a:pt x="247" y="960"/>
                </a:cubicBezTo>
                <a:cubicBezTo>
                  <a:pt x="242" y="960"/>
                  <a:pt x="240" y="963"/>
                  <a:pt x="236" y="965"/>
                </a:cubicBezTo>
                <a:close/>
                <a:moveTo>
                  <a:pt x="171" y="965"/>
                </a:moveTo>
                <a:cubicBezTo>
                  <a:pt x="167" y="965"/>
                  <a:pt x="167" y="968"/>
                  <a:pt x="164" y="969"/>
                </a:cubicBezTo>
                <a:cubicBezTo>
                  <a:pt x="168" y="969"/>
                  <a:pt x="170" y="968"/>
                  <a:pt x="171" y="965"/>
                </a:cubicBezTo>
                <a:close/>
                <a:moveTo>
                  <a:pt x="1060" y="970"/>
                </a:moveTo>
                <a:cubicBezTo>
                  <a:pt x="1064" y="970"/>
                  <a:pt x="1066" y="969"/>
                  <a:pt x="1067" y="966"/>
                </a:cubicBezTo>
                <a:cubicBezTo>
                  <a:pt x="1064" y="967"/>
                  <a:pt x="1061" y="967"/>
                  <a:pt x="1060" y="970"/>
                </a:cubicBezTo>
                <a:close/>
                <a:moveTo>
                  <a:pt x="187" y="977"/>
                </a:moveTo>
                <a:cubicBezTo>
                  <a:pt x="187" y="978"/>
                  <a:pt x="188" y="981"/>
                  <a:pt x="186" y="981"/>
                </a:cubicBezTo>
                <a:cubicBezTo>
                  <a:pt x="182" y="981"/>
                  <a:pt x="178" y="982"/>
                  <a:pt x="176" y="985"/>
                </a:cubicBezTo>
                <a:cubicBezTo>
                  <a:pt x="173" y="986"/>
                  <a:pt x="175" y="982"/>
                  <a:pt x="172" y="983"/>
                </a:cubicBezTo>
                <a:cubicBezTo>
                  <a:pt x="166" y="985"/>
                  <a:pt x="164" y="989"/>
                  <a:pt x="161" y="992"/>
                </a:cubicBezTo>
                <a:cubicBezTo>
                  <a:pt x="156" y="997"/>
                  <a:pt x="149" y="999"/>
                  <a:pt x="145" y="1001"/>
                </a:cubicBezTo>
                <a:cubicBezTo>
                  <a:pt x="159" y="1005"/>
                  <a:pt x="173" y="992"/>
                  <a:pt x="179" y="985"/>
                </a:cubicBezTo>
                <a:cubicBezTo>
                  <a:pt x="191" y="984"/>
                  <a:pt x="196" y="977"/>
                  <a:pt x="204" y="972"/>
                </a:cubicBezTo>
                <a:cubicBezTo>
                  <a:pt x="196" y="971"/>
                  <a:pt x="193" y="975"/>
                  <a:pt x="187" y="977"/>
                </a:cubicBezTo>
                <a:close/>
                <a:moveTo>
                  <a:pt x="1174" y="972"/>
                </a:moveTo>
                <a:cubicBezTo>
                  <a:pt x="1175" y="975"/>
                  <a:pt x="1171" y="974"/>
                  <a:pt x="1172" y="977"/>
                </a:cubicBezTo>
                <a:cubicBezTo>
                  <a:pt x="1175" y="977"/>
                  <a:pt x="1177" y="973"/>
                  <a:pt x="1174" y="972"/>
                </a:cubicBezTo>
                <a:close/>
                <a:moveTo>
                  <a:pt x="1190" y="976"/>
                </a:moveTo>
                <a:cubicBezTo>
                  <a:pt x="1185" y="977"/>
                  <a:pt x="1178" y="975"/>
                  <a:pt x="1177" y="980"/>
                </a:cubicBezTo>
                <a:cubicBezTo>
                  <a:pt x="1183" y="977"/>
                  <a:pt x="1187" y="984"/>
                  <a:pt x="1190" y="980"/>
                </a:cubicBezTo>
                <a:cubicBezTo>
                  <a:pt x="1185" y="980"/>
                  <a:pt x="1188" y="977"/>
                  <a:pt x="1190" y="976"/>
                </a:cubicBezTo>
                <a:close/>
                <a:moveTo>
                  <a:pt x="989" y="985"/>
                </a:moveTo>
                <a:cubicBezTo>
                  <a:pt x="991" y="985"/>
                  <a:pt x="991" y="986"/>
                  <a:pt x="991" y="988"/>
                </a:cubicBezTo>
                <a:cubicBezTo>
                  <a:pt x="995" y="986"/>
                  <a:pt x="997" y="983"/>
                  <a:pt x="999" y="979"/>
                </a:cubicBezTo>
                <a:cubicBezTo>
                  <a:pt x="994" y="980"/>
                  <a:pt x="991" y="982"/>
                  <a:pt x="989" y="985"/>
                </a:cubicBezTo>
                <a:close/>
                <a:moveTo>
                  <a:pt x="207" y="982"/>
                </a:moveTo>
                <a:cubicBezTo>
                  <a:pt x="210" y="985"/>
                  <a:pt x="216" y="983"/>
                  <a:pt x="219" y="982"/>
                </a:cubicBezTo>
                <a:cubicBezTo>
                  <a:pt x="217" y="981"/>
                  <a:pt x="211" y="979"/>
                  <a:pt x="207" y="982"/>
                </a:cubicBezTo>
                <a:close/>
                <a:moveTo>
                  <a:pt x="4" y="982"/>
                </a:moveTo>
                <a:cubicBezTo>
                  <a:pt x="2" y="983"/>
                  <a:pt x="1" y="985"/>
                  <a:pt x="0" y="988"/>
                </a:cubicBezTo>
                <a:cubicBezTo>
                  <a:pt x="4" y="987"/>
                  <a:pt x="6" y="990"/>
                  <a:pt x="9" y="991"/>
                </a:cubicBezTo>
                <a:cubicBezTo>
                  <a:pt x="9" y="987"/>
                  <a:pt x="15" y="989"/>
                  <a:pt x="14" y="985"/>
                </a:cubicBezTo>
                <a:cubicBezTo>
                  <a:pt x="9" y="987"/>
                  <a:pt x="8" y="984"/>
                  <a:pt x="4" y="982"/>
                </a:cubicBezTo>
                <a:close/>
                <a:moveTo>
                  <a:pt x="1088" y="991"/>
                </a:moveTo>
                <a:cubicBezTo>
                  <a:pt x="1090" y="987"/>
                  <a:pt x="1095" y="986"/>
                  <a:pt x="1099" y="986"/>
                </a:cubicBezTo>
                <a:cubicBezTo>
                  <a:pt x="1098" y="977"/>
                  <a:pt x="1086" y="988"/>
                  <a:pt x="1088" y="991"/>
                </a:cubicBezTo>
                <a:close/>
                <a:moveTo>
                  <a:pt x="1136" y="986"/>
                </a:moveTo>
                <a:cubicBezTo>
                  <a:pt x="1138" y="986"/>
                  <a:pt x="1138" y="987"/>
                  <a:pt x="1139" y="988"/>
                </a:cubicBezTo>
                <a:cubicBezTo>
                  <a:pt x="1138" y="985"/>
                  <a:pt x="1142" y="987"/>
                  <a:pt x="1141" y="984"/>
                </a:cubicBezTo>
                <a:cubicBezTo>
                  <a:pt x="1139" y="984"/>
                  <a:pt x="1137" y="985"/>
                  <a:pt x="1136" y="986"/>
                </a:cubicBezTo>
                <a:close/>
                <a:moveTo>
                  <a:pt x="1151" y="990"/>
                </a:moveTo>
                <a:cubicBezTo>
                  <a:pt x="1152" y="990"/>
                  <a:pt x="1153" y="991"/>
                  <a:pt x="1154" y="991"/>
                </a:cubicBezTo>
                <a:cubicBezTo>
                  <a:pt x="1153" y="998"/>
                  <a:pt x="1147" y="992"/>
                  <a:pt x="1146" y="995"/>
                </a:cubicBezTo>
                <a:cubicBezTo>
                  <a:pt x="1150" y="996"/>
                  <a:pt x="1151" y="999"/>
                  <a:pt x="1154" y="1000"/>
                </a:cubicBezTo>
                <a:cubicBezTo>
                  <a:pt x="1152" y="997"/>
                  <a:pt x="1153" y="993"/>
                  <a:pt x="1157" y="992"/>
                </a:cubicBezTo>
                <a:cubicBezTo>
                  <a:pt x="1156" y="991"/>
                  <a:pt x="1156" y="989"/>
                  <a:pt x="1155" y="988"/>
                </a:cubicBezTo>
                <a:cubicBezTo>
                  <a:pt x="1155" y="990"/>
                  <a:pt x="1150" y="987"/>
                  <a:pt x="1151" y="990"/>
                </a:cubicBezTo>
                <a:close/>
                <a:moveTo>
                  <a:pt x="845" y="991"/>
                </a:moveTo>
                <a:cubicBezTo>
                  <a:pt x="842" y="993"/>
                  <a:pt x="834" y="994"/>
                  <a:pt x="836" y="998"/>
                </a:cubicBezTo>
                <a:cubicBezTo>
                  <a:pt x="839" y="996"/>
                  <a:pt x="843" y="995"/>
                  <a:pt x="845" y="991"/>
                </a:cubicBezTo>
                <a:close/>
                <a:moveTo>
                  <a:pt x="996" y="992"/>
                </a:moveTo>
                <a:cubicBezTo>
                  <a:pt x="994" y="993"/>
                  <a:pt x="992" y="994"/>
                  <a:pt x="991" y="995"/>
                </a:cubicBezTo>
                <a:cubicBezTo>
                  <a:pt x="994" y="995"/>
                  <a:pt x="996" y="995"/>
                  <a:pt x="996" y="992"/>
                </a:cubicBezTo>
                <a:close/>
                <a:moveTo>
                  <a:pt x="1031" y="997"/>
                </a:moveTo>
                <a:cubicBezTo>
                  <a:pt x="1031" y="995"/>
                  <a:pt x="1034" y="996"/>
                  <a:pt x="1035" y="994"/>
                </a:cubicBezTo>
                <a:cubicBezTo>
                  <a:pt x="1033" y="992"/>
                  <a:pt x="1028" y="996"/>
                  <a:pt x="1031" y="997"/>
                </a:cubicBezTo>
                <a:close/>
                <a:moveTo>
                  <a:pt x="856" y="1002"/>
                </a:moveTo>
                <a:cubicBezTo>
                  <a:pt x="861" y="1004"/>
                  <a:pt x="865" y="997"/>
                  <a:pt x="869" y="995"/>
                </a:cubicBezTo>
                <a:cubicBezTo>
                  <a:pt x="865" y="998"/>
                  <a:pt x="858" y="994"/>
                  <a:pt x="854" y="1000"/>
                </a:cubicBezTo>
                <a:cubicBezTo>
                  <a:pt x="856" y="1001"/>
                  <a:pt x="858" y="997"/>
                  <a:pt x="859" y="999"/>
                </a:cubicBezTo>
                <a:cubicBezTo>
                  <a:pt x="858" y="999"/>
                  <a:pt x="857" y="1000"/>
                  <a:pt x="856" y="1002"/>
                </a:cubicBezTo>
                <a:close/>
                <a:moveTo>
                  <a:pt x="882" y="994"/>
                </a:moveTo>
                <a:cubicBezTo>
                  <a:pt x="880" y="996"/>
                  <a:pt x="873" y="997"/>
                  <a:pt x="876" y="1001"/>
                </a:cubicBezTo>
                <a:cubicBezTo>
                  <a:pt x="880" y="1001"/>
                  <a:pt x="884" y="997"/>
                  <a:pt x="882" y="994"/>
                </a:cubicBezTo>
                <a:close/>
                <a:moveTo>
                  <a:pt x="327" y="1005"/>
                </a:moveTo>
                <a:cubicBezTo>
                  <a:pt x="328" y="1004"/>
                  <a:pt x="332" y="1005"/>
                  <a:pt x="331" y="1002"/>
                </a:cubicBezTo>
                <a:cubicBezTo>
                  <a:pt x="329" y="1002"/>
                  <a:pt x="325" y="1004"/>
                  <a:pt x="327" y="1005"/>
                </a:cubicBezTo>
                <a:close/>
                <a:moveTo>
                  <a:pt x="126" y="1017"/>
                </a:moveTo>
                <a:cubicBezTo>
                  <a:pt x="133" y="1015"/>
                  <a:pt x="141" y="1013"/>
                  <a:pt x="143" y="1006"/>
                </a:cubicBezTo>
                <a:cubicBezTo>
                  <a:pt x="136" y="1000"/>
                  <a:pt x="127" y="1008"/>
                  <a:pt x="126" y="1017"/>
                </a:cubicBezTo>
                <a:close/>
                <a:moveTo>
                  <a:pt x="825" y="1024"/>
                </a:moveTo>
                <a:cubicBezTo>
                  <a:pt x="837" y="1021"/>
                  <a:pt x="845" y="1013"/>
                  <a:pt x="852" y="1005"/>
                </a:cubicBezTo>
                <a:cubicBezTo>
                  <a:pt x="840" y="1006"/>
                  <a:pt x="834" y="1017"/>
                  <a:pt x="825" y="1018"/>
                </a:cubicBezTo>
                <a:cubicBezTo>
                  <a:pt x="827" y="1021"/>
                  <a:pt x="822" y="1022"/>
                  <a:pt x="825" y="1024"/>
                </a:cubicBezTo>
                <a:close/>
                <a:moveTo>
                  <a:pt x="834" y="1010"/>
                </a:moveTo>
                <a:cubicBezTo>
                  <a:pt x="836" y="1007"/>
                  <a:pt x="840" y="1009"/>
                  <a:pt x="840" y="1006"/>
                </a:cubicBezTo>
                <a:cubicBezTo>
                  <a:pt x="838" y="1004"/>
                  <a:pt x="830" y="1007"/>
                  <a:pt x="834" y="1010"/>
                </a:cubicBezTo>
                <a:close/>
                <a:moveTo>
                  <a:pt x="828" y="1006"/>
                </a:moveTo>
                <a:cubicBezTo>
                  <a:pt x="828" y="1009"/>
                  <a:pt x="824" y="1008"/>
                  <a:pt x="824" y="1011"/>
                </a:cubicBezTo>
                <a:cubicBezTo>
                  <a:pt x="827" y="1012"/>
                  <a:pt x="830" y="1012"/>
                  <a:pt x="832" y="1011"/>
                </a:cubicBezTo>
                <a:cubicBezTo>
                  <a:pt x="831" y="1009"/>
                  <a:pt x="830" y="1007"/>
                  <a:pt x="828" y="1006"/>
                </a:cubicBezTo>
                <a:close/>
                <a:moveTo>
                  <a:pt x="985" y="1009"/>
                </a:moveTo>
                <a:cubicBezTo>
                  <a:pt x="977" y="1010"/>
                  <a:pt x="972" y="1015"/>
                  <a:pt x="967" y="1019"/>
                </a:cubicBezTo>
                <a:cubicBezTo>
                  <a:pt x="976" y="1019"/>
                  <a:pt x="982" y="1015"/>
                  <a:pt x="985" y="1009"/>
                </a:cubicBezTo>
                <a:close/>
                <a:moveTo>
                  <a:pt x="1131" y="1012"/>
                </a:moveTo>
                <a:cubicBezTo>
                  <a:pt x="1133" y="1012"/>
                  <a:pt x="1135" y="1011"/>
                  <a:pt x="1136" y="1009"/>
                </a:cubicBezTo>
                <a:cubicBezTo>
                  <a:pt x="1133" y="1009"/>
                  <a:pt x="1131" y="1009"/>
                  <a:pt x="1131" y="1012"/>
                </a:cubicBezTo>
                <a:close/>
                <a:moveTo>
                  <a:pt x="816" y="1013"/>
                </a:moveTo>
                <a:cubicBezTo>
                  <a:pt x="813" y="1013"/>
                  <a:pt x="810" y="1014"/>
                  <a:pt x="808" y="1016"/>
                </a:cubicBezTo>
                <a:cubicBezTo>
                  <a:pt x="811" y="1015"/>
                  <a:pt x="815" y="1015"/>
                  <a:pt x="816" y="1013"/>
                </a:cubicBezTo>
                <a:close/>
                <a:moveTo>
                  <a:pt x="937" y="1026"/>
                </a:moveTo>
                <a:cubicBezTo>
                  <a:pt x="942" y="1026"/>
                  <a:pt x="945" y="1024"/>
                  <a:pt x="948" y="1021"/>
                </a:cubicBezTo>
                <a:cubicBezTo>
                  <a:pt x="947" y="1020"/>
                  <a:pt x="947" y="1017"/>
                  <a:pt x="946" y="1017"/>
                </a:cubicBezTo>
                <a:cubicBezTo>
                  <a:pt x="945" y="1018"/>
                  <a:pt x="942" y="1019"/>
                  <a:pt x="943" y="1016"/>
                </a:cubicBezTo>
                <a:cubicBezTo>
                  <a:pt x="938" y="1018"/>
                  <a:pt x="940" y="1022"/>
                  <a:pt x="937" y="1026"/>
                </a:cubicBezTo>
                <a:close/>
                <a:moveTo>
                  <a:pt x="239" y="1024"/>
                </a:moveTo>
                <a:cubicBezTo>
                  <a:pt x="239" y="1023"/>
                  <a:pt x="244" y="1021"/>
                  <a:pt x="241" y="1019"/>
                </a:cubicBezTo>
                <a:cubicBezTo>
                  <a:pt x="241" y="1021"/>
                  <a:pt x="235" y="1022"/>
                  <a:pt x="239" y="1024"/>
                </a:cubicBezTo>
                <a:close/>
                <a:moveTo>
                  <a:pt x="976" y="1035"/>
                </a:moveTo>
                <a:cubicBezTo>
                  <a:pt x="977" y="1036"/>
                  <a:pt x="983" y="1034"/>
                  <a:pt x="983" y="1030"/>
                </a:cubicBezTo>
                <a:cubicBezTo>
                  <a:pt x="976" y="1034"/>
                  <a:pt x="962" y="1038"/>
                  <a:pt x="956" y="1044"/>
                </a:cubicBezTo>
                <a:cubicBezTo>
                  <a:pt x="965" y="1044"/>
                  <a:pt x="970" y="1039"/>
                  <a:pt x="976" y="1035"/>
                </a:cubicBezTo>
                <a:close/>
                <a:moveTo>
                  <a:pt x="978" y="1043"/>
                </a:moveTo>
                <a:cubicBezTo>
                  <a:pt x="975" y="1043"/>
                  <a:pt x="973" y="1045"/>
                  <a:pt x="972" y="1046"/>
                </a:cubicBezTo>
                <a:cubicBezTo>
                  <a:pt x="974" y="1046"/>
                  <a:pt x="978" y="1046"/>
                  <a:pt x="978" y="1043"/>
                </a:cubicBezTo>
                <a:close/>
                <a:moveTo>
                  <a:pt x="245" y="1049"/>
                </a:moveTo>
                <a:cubicBezTo>
                  <a:pt x="243" y="1053"/>
                  <a:pt x="242" y="1059"/>
                  <a:pt x="240" y="1062"/>
                </a:cubicBezTo>
                <a:cubicBezTo>
                  <a:pt x="248" y="1060"/>
                  <a:pt x="255" y="1056"/>
                  <a:pt x="258" y="1048"/>
                </a:cubicBezTo>
                <a:cubicBezTo>
                  <a:pt x="254" y="1051"/>
                  <a:pt x="250" y="1050"/>
                  <a:pt x="245" y="1049"/>
                </a:cubicBezTo>
                <a:close/>
                <a:moveTo>
                  <a:pt x="921" y="1054"/>
                </a:moveTo>
                <a:cubicBezTo>
                  <a:pt x="923" y="1053"/>
                  <a:pt x="932" y="1052"/>
                  <a:pt x="933" y="1048"/>
                </a:cubicBezTo>
                <a:cubicBezTo>
                  <a:pt x="930" y="1050"/>
                  <a:pt x="923" y="1050"/>
                  <a:pt x="921" y="1054"/>
                </a:cubicBezTo>
                <a:close/>
                <a:moveTo>
                  <a:pt x="926" y="1062"/>
                </a:moveTo>
                <a:cubicBezTo>
                  <a:pt x="928" y="1057"/>
                  <a:pt x="934" y="1057"/>
                  <a:pt x="938" y="1054"/>
                </a:cubicBezTo>
                <a:cubicBezTo>
                  <a:pt x="931" y="1054"/>
                  <a:pt x="925" y="1057"/>
                  <a:pt x="921" y="1060"/>
                </a:cubicBezTo>
                <a:cubicBezTo>
                  <a:pt x="922" y="1061"/>
                  <a:pt x="925" y="1061"/>
                  <a:pt x="926" y="1062"/>
                </a:cubicBezTo>
                <a:close/>
                <a:moveTo>
                  <a:pt x="768" y="1057"/>
                </a:moveTo>
                <a:cubicBezTo>
                  <a:pt x="762" y="1054"/>
                  <a:pt x="760" y="1062"/>
                  <a:pt x="755" y="1060"/>
                </a:cubicBezTo>
                <a:cubicBezTo>
                  <a:pt x="755" y="1063"/>
                  <a:pt x="757" y="1063"/>
                  <a:pt x="758" y="1064"/>
                </a:cubicBezTo>
                <a:cubicBezTo>
                  <a:pt x="761" y="1060"/>
                  <a:pt x="766" y="1061"/>
                  <a:pt x="768" y="1057"/>
                </a:cubicBezTo>
                <a:close/>
                <a:moveTo>
                  <a:pt x="718" y="1059"/>
                </a:moveTo>
                <a:cubicBezTo>
                  <a:pt x="715" y="1059"/>
                  <a:pt x="713" y="1060"/>
                  <a:pt x="712" y="1062"/>
                </a:cubicBezTo>
                <a:cubicBezTo>
                  <a:pt x="713" y="1062"/>
                  <a:pt x="713" y="1063"/>
                  <a:pt x="712" y="1064"/>
                </a:cubicBezTo>
                <a:cubicBezTo>
                  <a:pt x="715" y="1063"/>
                  <a:pt x="718" y="1062"/>
                  <a:pt x="718" y="1059"/>
                </a:cubicBezTo>
                <a:close/>
                <a:moveTo>
                  <a:pt x="906" y="1070"/>
                </a:moveTo>
                <a:cubicBezTo>
                  <a:pt x="911" y="1069"/>
                  <a:pt x="915" y="1067"/>
                  <a:pt x="919" y="1064"/>
                </a:cubicBezTo>
                <a:cubicBezTo>
                  <a:pt x="919" y="1064"/>
                  <a:pt x="918" y="1063"/>
                  <a:pt x="918" y="1062"/>
                </a:cubicBezTo>
                <a:cubicBezTo>
                  <a:pt x="914" y="1065"/>
                  <a:pt x="906" y="1064"/>
                  <a:pt x="906" y="1070"/>
                </a:cubicBezTo>
                <a:close/>
                <a:moveTo>
                  <a:pt x="524" y="1069"/>
                </a:moveTo>
                <a:cubicBezTo>
                  <a:pt x="524" y="1066"/>
                  <a:pt x="526" y="1066"/>
                  <a:pt x="526" y="1063"/>
                </a:cubicBezTo>
                <a:cubicBezTo>
                  <a:pt x="523" y="1062"/>
                  <a:pt x="523" y="1065"/>
                  <a:pt x="522" y="1063"/>
                </a:cubicBezTo>
                <a:cubicBezTo>
                  <a:pt x="522" y="1069"/>
                  <a:pt x="515" y="1064"/>
                  <a:pt x="515" y="1068"/>
                </a:cubicBezTo>
                <a:cubicBezTo>
                  <a:pt x="516" y="1070"/>
                  <a:pt x="521" y="1068"/>
                  <a:pt x="524" y="1069"/>
                </a:cubicBezTo>
                <a:close/>
                <a:moveTo>
                  <a:pt x="678" y="1074"/>
                </a:moveTo>
                <a:cubicBezTo>
                  <a:pt x="691" y="1077"/>
                  <a:pt x="702" y="1069"/>
                  <a:pt x="710" y="1063"/>
                </a:cubicBezTo>
                <a:cubicBezTo>
                  <a:pt x="699" y="1065"/>
                  <a:pt x="688" y="1067"/>
                  <a:pt x="682" y="1073"/>
                </a:cubicBezTo>
                <a:cubicBezTo>
                  <a:pt x="682" y="1072"/>
                  <a:pt x="682" y="1071"/>
                  <a:pt x="681" y="1070"/>
                </a:cubicBezTo>
                <a:cubicBezTo>
                  <a:pt x="682" y="1074"/>
                  <a:pt x="677" y="1071"/>
                  <a:pt x="678" y="1074"/>
                </a:cubicBezTo>
                <a:close/>
                <a:moveTo>
                  <a:pt x="747" y="1066"/>
                </a:moveTo>
                <a:cubicBezTo>
                  <a:pt x="736" y="1067"/>
                  <a:pt x="724" y="1073"/>
                  <a:pt x="716" y="1078"/>
                </a:cubicBezTo>
                <a:cubicBezTo>
                  <a:pt x="727" y="1080"/>
                  <a:pt x="733" y="1070"/>
                  <a:pt x="744" y="1070"/>
                </a:cubicBezTo>
                <a:cubicBezTo>
                  <a:pt x="743" y="1067"/>
                  <a:pt x="746" y="1067"/>
                  <a:pt x="747" y="1066"/>
                </a:cubicBezTo>
                <a:close/>
                <a:moveTo>
                  <a:pt x="1029" y="1088"/>
                </a:moveTo>
                <a:cubicBezTo>
                  <a:pt x="1035" y="1088"/>
                  <a:pt x="1051" y="1081"/>
                  <a:pt x="1048" y="1075"/>
                </a:cubicBezTo>
                <a:cubicBezTo>
                  <a:pt x="1043" y="1080"/>
                  <a:pt x="1034" y="1083"/>
                  <a:pt x="1029" y="1088"/>
                </a:cubicBezTo>
                <a:close/>
                <a:moveTo>
                  <a:pt x="402" y="1084"/>
                </a:moveTo>
                <a:cubicBezTo>
                  <a:pt x="402" y="1086"/>
                  <a:pt x="399" y="1085"/>
                  <a:pt x="399" y="1086"/>
                </a:cubicBezTo>
                <a:cubicBezTo>
                  <a:pt x="402" y="1085"/>
                  <a:pt x="399" y="1089"/>
                  <a:pt x="402" y="1089"/>
                </a:cubicBezTo>
                <a:cubicBezTo>
                  <a:pt x="403" y="1088"/>
                  <a:pt x="405" y="1085"/>
                  <a:pt x="402" y="1084"/>
                </a:cubicBezTo>
                <a:close/>
                <a:moveTo>
                  <a:pt x="710" y="1088"/>
                </a:moveTo>
                <a:cubicBezTo>
                  <a:pt x="708" y="1090"/>
                  <a:pt x="702" y="1089"/>
                  <a:pt x="702" y="1093"/>
                </a:cubicBezTo>
                <a:cubicBezTo>
                  <a:pt x="704" y="1094"/>
                  <a:pt x="707" y="1094"/>
                  <a:pt x="711" y="1094"/>
                </a:cubicBezTo>
                <a:cubicBezTo>
                  <a:pt x="712" y="1092"/>
                  <a:pt x="713" y="1089"/>
                  <a:pt x="710" y="1088"/>
                </a:cubicBezTo>
                <a:close/>
                <a:moveTo>
                  <a:pt x="710" y="1097"/>
                </a:moveTo>
                <a:cubicBezTo>
                  <a:pt x="712" y="1098"/>
                  <a:pt x="715" y="1096"/>
                  <a:pt x="714" y="1099"/>
                </a:cubicBezTo>
                <a:cubicBezTo>
                  <a:pt x="709" y="1100"/>
                  <a:pt x="709" y="1101"/>
                  <a:pt x="709" y="1105"/>
                </a:cubicBezTo>
                <a:cubicBezTo>
                  <a:pt x="711" y="1105"/>
                  <a:pt x="713" y="1105"/>
                  <a:pt x="714" y="1107"/>
                </a:cubicBezTo>
                <a:cubicBezTo>
                  <a:pt x="711" y="1108"/>
                  <a:pt x="710" y="1107"/>
                  <a:pt x="710" y="1109"/>
                </a:cubicBezTo>
                <a:cubicBezTo>
                  <a:pt x="715" y="1109"/>
                  <a:pt x="718" y="1106"/>
                  <a:pt x="721" y="1104"/>
                </a:cubicBezTo>
                <a:cubicBezTo>
                  <a:pt x="718" y="1103"/>
                  <a:pt x="716" y="1107"/>
                  <a:pt x="714" y="1104"/>
                </a:cubicBezTo>
                <a:cubicBezTo>
                  <a:pt x="717" y="1103"/>
                  <a:pt x="722" y="1099"/>
                  <a:pt x="725" y="1101"/>
                </a:cubicBezTo>
                <a:cubicBezTo>
                  <a:pt x="725" y="1103"/>
                  <a:pt x="722" y="1102"/>
                  <a:pt x="722" y="1104"/>
                </a:cubicBezTo>
                <a:cubicBezTo>
                  <a:pt x="725" y="1106"/>
                  <a:pt x="729" y="1104"/>
                  <a:pt x="731" y="1102"/>
                </a:cubicBezTo>
                <a:cubicBezTo>
                  <a:pt x="728" y="1102"/>
                  <a:pt x="726" y="1099"/>
                  <a:pt x="728" y="1097"/>
                </a:cubicBezTo>
                <a:cubicBezTo>
                  <a:pt x="726" y="1097"/>
                  <a:pt x="724" y="1098"/>
                  <a:pt x="724" y="1096"/>
                </a:cubicBezTo>
                <a:cubicBezTo>
                  <a:pt x="724" y="1094"/>
                  <a:pt x="727" y="1095"/>
                  <a:pt x="727" y="1094"/>
                </a:cubicBezTo>
                <a:cubicBezTo>
                  <a:pt x="725" y="1092"/>
                  <a:pt x="723" y="1090"/>
                  <a:pt x="721" y="1089"/>
                </a:cubicBezTo>
                <a:cubicBezTo>
                  <a:pt x="720" y="1095"/>
                  <a:pt x="712" y="1092"/>
                  <a:pt x="710" y="1097"/>
                </a:cubicBezTo>
                <a:close/>
                <a:moveTo>
                  <a:pt x="939" y="1102"/>
                </a:moveTo>
                <a:cubicBezTo>
                  <a:pt x="932" y="1106"/>
                  <a:pt x="924" y="1109"/>
                  <a:pt x="917" y="1113"/>
                </a:cubicBezTo>
                <a:cubicBezTo>
                  <a:pt x="928" y="1113"/>
                  <a:pt x="933" y="1105"/>
                  <a:pt x="940" y="1105"/>
                </a:cubicBezTo>
                <a:cubicBezTo>
                  <a:pt x="940" y="1104"/>
                  <a:pt x="941" y="1102"/>
                  <a:pt x="939" y="1102"/>
                </a:cubicBezTo>
                <a:close/>
                <a:moveTo>
                  <a:pt x="625" y="1108"/>
                </a:moveTo>
                <a:cubicBezTo>
                  <a:pt x="629" y="1107"/>
                  <a:pt x="634" y="1107"/>
                  <a:pt x="635" y="1104"/>
                </a:cubicBezTo>
                <a:cubicBezTo>
                  <a:pt x="631" y="1105"/>
                  <a:pt x="628" y="1105"/>
                  <a:pt x="625" y="1108"/>
                </a:cubicBezTo>
                <a:close/>
                <a:moveTo>
                  <a:pt x="682" y="1117"/>
                </a:moveTo>
                <a:cubicBezTo>
                  <a:pt x="685" y="1117"/>
                  <a:pt x="695" y="1117"/>
                  <a:pt x="697" y="1113"/>
                </a:cubicBezTo>
                <a:cubicBezTo>
                  <a:pt x="693" y="1112"/>
                  <a:pt x="692" y="1113"/>
                  <a:pt x="688" y="1113"/>
                </a:cubicBezTo>
                <a:cubicBezTo>
                  <a:pt x="684" y="1110"/>
                  <a:pt x="689" y="1110"/>
                  <a:pt x="689" y="1108"/>
                </a:cubicBezTo>
                <a:cubicBezTo>
                  <a:pt x="682" y="1108"/>
                  <a:pt x="687" y="1111"/>
                  <a:pt x="682" y="1113"/>
                </a:cubicBezTo>
                <a:cubicBezTo>
                  <a:pt x="686" y="1115"/>
                  <a:pt x="683" y="1115"/>
                  <a:pt x="682" y="1117"/>
                </a:cubicBezTo>
                <a:close/>
                <a:moveTo>
                  <a:pt x="561" y="1110"/>
                </a:moveTo>
                <a:cubicBezTo>
                  <a:pt x="558" y="1112"/>
                  <a:pt x="550" y="1108"/>
                  <a:pt x="547" y="1112"/>
                </a:cubicBezTo>
                <a:cubicBezTo>
                  <a:pt x="551" y="1114"/>
                  <a:pt x="560" y="1114"/>
                  <a:pt x="561" y="1110"/>
                </a:cubicBezTo>
                <a:close/>
                <a:moveTo>
                  <a:pt x="870" y="1113"/>
                </a:moveTo>
                <a:cubicBezTo>
                  <a:pt x="867" y="1113"/>
                  <a:pt x="866" y="1115"/>
                  <a:pt x="863" y="1115"/>
                </a:cubicBezTo>
                <a:cubicBezTo>
                  <a:pt x="865" y="1119"/>
                  <a:pt x="863" y="1120"/>
                  <a:pt x="862" y="1122"/>
                </a:cubicBezTo>
                <a:cubicBezTo>
                  <a:pt x="871" y="1122"/>
                  <a:pt x="869" y="1120"/>
                  <a:pt x="870" y="1113"/>
                </a:cubicBezTo>
                <a:close/>
                <a:moveTo>
                  <a:pt x="809" y="1121"/>
                </a:moveTo>
                <a:cubicBezTo>
                  <a:pt x="806" y="1121"/>
                  <a:pt x="802" y="1120"/>
                  <a:pt x="801" y="1123"/>
                </a:cubicBezTo>
                <a:cubicBezTo>
                  <a:pt x="804" y="1123"/>
                  <a:pt x="807" y="1122"/>
                  <a:pt x="809" y="1121"/>
                </a:cubicBezTo>
                <a:close/>
                <a:moveTo>
                  <a:pt x="742" y="1145"/>
                </a:moveTo>
                <a:cubicBezTo>
                  <a:pt x="746" y="1144"/>
                  <a:pt x="748" y="1141"/>
                  <a:pt x="749" y="1137"/>
                </a:cubicBezTo>
                <a:cubicBezTo>
                  <a:pt x="745" y="1140"/>
                  <a:pt x="743" y="1140"/>
                  <a:pt x="742" y="1145"/>
                </a:cubicBezTo>
                <a:close/>
                <a:moveTo>
                  <a:pt x="571" y="1138"/>
                </a:moveTo>
                <a:cubicBezTo>
                  <a:pt x="568" y="1141"/>
                  <a:pt x="562" y="1142"/>
                  <a:pt x="559" y="1145"/>
                </a:cubicBezTo>
                <a:cubicBezTo>
                  <a:pt x="564" y="1147"/>
                  <a:pt x="569" y="1142"/>
                  <a:pt x="571" y="1138"/>
                </a:cubicBezTo>
                <a:close/>
                <a:moveTo>
                  <a:pt x="611" y="1147"/>
                </a:moveTo>
                <a:cubicBezTo>
                  <a:pt x="609" y="1143"/>
                  <a:pt x="603" y="1146"/>
                  <a:pt x="602" y="1148"/>
                </a:cubicBezTo>
                <a:cubicBezTo>
                  <a:pt x="606" y="1148"/>
                  <a:pt x="610" y="1149"/>
                  <a:pt x="611" y="1147"/>
                </a:cubicBezTo>
                <a:close/>
                <a:moveTo>
                  <a:pt x="634" y="1152"/>
                </a:moveTo>
                <a:cubicBezTo>
                  <a:pt x="638" y="1153"/>
                  <a:pt x="644" y="1149"/>
                  <a:pt x="649" y="1148"/>
                </a:cubicBezTo>
                <a:cubicBezTo>
                  <a:pt x="644" y="1148"/>
                  <a:pt x="637" y="1148"/>
                  <a:pt x="634" y="1152"/>
                </a:cubicBezTo>
                <a:close/>
                <a:moveTo>
                  <a:pt x="695" y="1156"/>
                </a:moveTo>
                <a:cubicBezTo>
                  <a:pt x="689" y="1154"/>
                  <a:pt x="686" y="1160"/>
                  <a:pt x="681" y="1161"/>
                </a:cubicBezTo>
                <a:cubicBezTo>
                  <a:pt x="681" y="1161"/>
                  <a:pt x="680" y="1159"/>
                  <a:pt x="678" y="1160"/>
                </a:cubicBezTo>
                <a:cubicBezTo>
                  <a:pt x="674" y="1160"/>
                  <a:pt x="669" y="1166"/>
                  <a:pt x="662" y="1165"/>
                </a:cubicBezTo>
                <a:cubicBezTo>
                  <a:pt x="667" y="1171"/>
                  <a:pt x="677" y="1165"/>
                  <a:pt x="686" y="1162"/>
                </a:cubicBezTo>
                <a:cubicBezTo>
                  <a:pt x="693" y="1160"/>
                  <a:pt x="701" y="1159"/>
                  <a:pt x="708" y="1157"/>
                </a:cubicBezTo>
                <a:cubicBezTo>
                  <a:pt x="706" y="1151"/>
                  <a:pt x="697" y="1151"/>
                  <a:pt x="695" y="1156"/>
                </a:cubicBezTo>
                <a:close/>
                <a:moveTo>
                  <a:pt x="557" y="1166"/>
                </a:moveTo>
                <a:cubicBezTo>
                  <a:pt x="557" y="1170"/>
                  <a:pt x="558" y="1171"/>
                  <a:pt x="559" y="1174"/>
                </a:cubicBezTo>
                <a:cubicBezTo>
                  <a:pt x="571" y="1173"/>
                  <a:pt x="577" y="1170"/>
                  <a:pt x="582" y="1160"/>
                </a:cubicBezTo>
                <a:cubicBezTo>
                  <a:pt x="572" y="1156"/>
                  <a:pt x="566" y="1165"/>
                  <a:pt x="557" y="1166"/>
                </a:cubicBezTo>
                <a:close/>
                <a:moveTo>
                  <a:pt x="605" y="1161"/>
                </a:moveTo>
                <a:cubicBezTo>
                  <a:pt x="607" y="1163"/>
                  <a:pt x="614" y="1162"/>
                  <a:pt x="615" y="1160"/>
                </a:cubicBezTo>
                <a:cubicBezTo>
                  <a:pt x="612" y="1161"/>
                  <a:pt x="605" y="1158"/>
                  <a:pt x="605" y="1161"/>
                </a:cubicBezTo>
                <a:close/>
                <a:moveTo>
                  <a:pt x="606" y="1170"/>
                </a:moveTo>
                <a:cubicBezTo>
                  <a:pt x="606" y="1168"/>
                  <a:pt x="604" y="1167"/>
                  <a:pt x="605" y="1164"/>
                </a:cubicBezTo>
                <a:cubicBezTo>
                  <a:pt x="601" y="1165"/>
                  <a:pt x="602" y="1162"/>
                  <a:pt x="599" y="1162"/>
                </a:cubicBezTo>
                <a:cubicBezTo>
                  <a:pt x="599" y="1164"/>
                  <a:pt x="599" y="1164"/>
                  <a:pt x="599" y="1164"/>
                </a:cubicBezTo>
                <a:cubicBezTo>
                  <a:pt x="598" y="1164"/>
                  <a:pt x="598" y="1164"/>
                  <a:pt x="598" y="1165"/>
                </a:cubicBezTo>
                <a:cubicBezTo>
                  <a:pt x="601" y="1165"/>
                  <a:pt x="604" y="1165"/>
                  <a:pt x="604" y="1168"/>
                </a:cubicBezTo>
                <a:cubicBezTo>
                  <a:pt x="601" y="1168"/>
                  <a:pt x="598" y="1169"/>
                  <a:pt x="595" y="1171"/>
                </a:cubicBezTo>
                <a:cubicBezTo>
                  <a:pt x="599" y="1174"/>
                  <a:pt x="602" y="1170"/>
                  <a:pt x="606" y="1170"/>
                </a:cubicBezTo>
                <a:close/>
                <a:moveTo>
                  <a:pt x="811" y="1194"/>
                </a:moveTo>
                <a:cubicBezTo>
                  <a:pt x="821" y="1191"/>
                  <a:pt x="837" y="1185"/>
                  <a:pt x="847" y="1179"/>
                </a:cubicBezTo>
                <a:cubicBezTo>
                  <a:pt x="838" y="1180"/>
                  <a:pt x="830" y="1185"/>
                  <a:pt x="822" y="1188"/>
                </a:cubicBezTo>
                <a:cubicBezTo>
                  <a:pt x="819" y="1189"/>
                  <a:pt x="811" y="1188"/>
                  <a:pt x="811" y="1194"/>
                </a:cubicBezTo>
                <a:close/>
                <a:moveTo>
                  <a:pt x="569" y="1181"/>
                </a:moveTo>
                <a:cubicBezTo>
                  <a:pt x="567" y="1182"/>
                  <a:pt x="563" y="1182"/>
                  <a:pt x="563" y="1185"/>
                </a:cubicBezTo>
                <a:cubicBezTo>
                  <a:pt x="566" y="1184"/>
                  <a:pt x="574" y="1187"/>
                  <a:pt x="577" y="1184"/>
                </a:cubicBezTo>
                <a:cubicBezTo>
                  <a:pt x="574" y="1183"/>
                  <a:pt x="568" y="1186"/>
                  <a:pt x="569" y="1181"/>
                </a:cubicBezTo>
                <a:close/>
                <a:moveTo>
                  <a:pt x="596" y="1188"/>
                </a:moveTo>
                <a:cubicBezTo>
                  <a:pt x="598" y="1188"/>
                  <a:pt x="599" y="1189"/>
                  <a:pt x="599" y="1191"/>
                </a:cubicBezTo>
                <a:cubicBezTo>
                  <a:pt x="604" y="1191"/>
                  <a:pt x="609" y="1191"/>
                  <a:pt x="612" y="1188"/>
                </a:cubicBezTo>
                <a:cubicBezTo>
                  <a:pt x="606" y="1188"/>
                  <a:pt x="602" y="1187"/>
                  <a:pt x="596" y="1188"/>
                </a:cubicBezTo>
                <a:close/>
                <a:moveTo>
                  <a:pt x="1057" y="131"/>
                </a:moveTo>
                <a:cubicBezTo>
                  <a:pt x="1067" y="127"/>
                  <a:pt x="1072" y="123"/>
                  <a:pt x="1082" y="118"/>
                </a:cubicBezTo>
                <a:cubicBezTo>
                  <a:pt x="1083" y="123"/>
                  <a:pt x="1077" y="128"/>
                  <a:pt x="1081" y="129"/>
                </a:cubicBezTo>
                <a:cubicBezTo>
                  <a:pt x="1086" y="124"/>
                  <a:pt x="1095" y="123"/>
                  <a:pt x="1102" y="116"/>
                </a:cubicBezTo>
                <a:cubicBezTo>
                  <a:pt x="1102" y="118"/>
                  <a:pt x="1103" y="117"/>
                  <a:pt x="1103" y="118"/>
                </a:cubicBezTo>
                <a:cubicBezTo>
                  <a:pt x="1104" y="130"/>
                  <a:pt x="1088" y="126"/>
                  <a:pt x="1085" y="135"/>
                </a:cubicBezTo>
                <a:cubicBezTo>
                  <a:pt x="1086" y="136"/>
                  <a:pt x="1089" y="136"/>
                  <a:pt x="1089" y="139"/>
                </a:cubicBezTo>
                <a:cubicBezTo>
                  <a:pt x="1103" y="136"/>
                  <a:pt x="1112" y="135"/>
                  <a:pt x="1125" y="131"/>
                </a:cubicBezTo>
                <a:cubicBezTo>
                  <a:pt x="1135" y="149"/>
                  <a:pt x="1100" y="141"/>
                  <a:pt x="1105" y="156"/>
                </a:cubicBezTo>
                <a:cubicBezTo>
                  <a:pt x="1108" y="158"/>
                  <a:pt x="1109" y="155"/>
                  <a:pt x="1111" y="157"/>
                </a:cubicBezTo>
                <a:cubicBezTo>
                  <a:pt x="1106" y="157"/>
                  <a:pt x="1109" y="161"/>
                  <a:pt x="1111" y="162"/>
                </a:cubicBezTo>
                <a:cubicBezTo>
                  <a:pt x="1108" y="165"/>
                  <a:pt x="1099" y="166"/>
                  <a:pt x="1100" y="169"/>
                </a:cubicBezTo>
                <a:cubicBezTo>
                  <a:pt x="1104" y="167"/>
                  <a:pt x="1110" y="164"/>
                  <a:pt x="1115" y="165"/>
                </a:cubicBezTo>
                <a:cubicBezTo>
                  <a:pt x="1115" y="161"/>
                  <a:pt x="1118" y="161"/>
                  <a:pt x="1118" y="158"/>
                </a:cubicBezTo>
                <a:cubicBezTo>
                  <a:pt x="1116" y="158"/>
                  <a:pt x="1115" y="157"/>
                  <a:pt x="1115" y="154"/>
                </a:cubicBezTo>
                <a:cubicBezTo>
                  <a:pt x="1118" y="152"/>
                  <a:pt x="1119" y="148"/>
                  <a:pt x="1123" y="146"/>
                </a:cubicBezTo>
                <a:cubicBezTo>
                  <a:pt x="1127" y="146"/>
                  <a:pt x="1129" y="150"/>
                  <a:pt x="1129" y="154"/>
                </a:cubicBezTo>
                <a:cubicBezTo>
                  <a:pt x="1143" y="157"/>
                  <a:pt x="1173" y="157"/>
                  <a:pt x="1180" y="143"/>
                </a:cubicBezTo>
                <a:cubicBezTo>
                  <a:pt x="1182" y="144"/>
                  <a:pt x="1184" y="144"/>
                  <a:pt x="1184" y="146"/>
                </a:cubicBezTo>
                <a:cubicBezTo>
                  <a:pt x="1184" y="154"/>
                  <a:pt x="1178" y="159"/>
                  <a:pt x="1185" y="163"/>
                </a:cubicBezTo>
                <a:cubicBezTo>
                  <a:pt x="1184" y="166"/>
                  <a:pt x="1181" y="166"/>
                  <a:pt x="1179" y="167"/>
                </a:cubicBezTo>
                <a:cubicBezTo>
                  <a:pt x="1189" y="181"/>
                  <a:pt x="1172" y="189"/>
                  <a:pt x="1167" y="197"/>
                </a:cubicBezTo>
                <a:cubicBezTo>
                  <a:pt x="1178" y="197"/>
                  <a:pt x="1189" y="194"/>
                  <a:pt x="1195" y="190"/>
                </a:cubicBezTo>
                <a:cubicBezTo>
                  <a:pt x="1191" y="185"/>
                  <a:pt x="1196" y="177"/>
                  <a:pt x="1201" y="176"/>
                </a:cubicBezTo>
                <a:cubicBezTo>
                  <a:pt x="1201" y="177"/>
                  <a:pt x="1202" y="178"/>
                  <a:pt x="1201" y="180"/>
                </a:cubicBezTo>
                <a:cubicBezTo>
                  <a:pt x="1205" y="178"/>
                  <a:pt x="1208" y="175"/>
                  <a:pt x="1213" y="175"/>
                </a:cubicBezTo>
                <a:cubicBezTo>
                  <a:pt x="1213" y="173"/>
                  <a:pt x="1212" y="172"/>
                  <a:pt x="1214" y="170"/>
                </a:cubicBezTo>
                <a:cubicBezTo>
                  <a:pt x="1217" y="170"/>
                  <a:pt x="1214" y="175"/>
                  <a:pt x="1216" y="174"/>
                </a:cubicBezTo>
                <a:cubicBezTo>
                  <a:pt x="1218" y="172"/>
                  <a:pt x="1221" y="172"/>
                  <a:pt x="1221" y="168"/>
                </a:cubicBezTo>
                <a:cubicBezTo>
                  <a:pt x="1216" y="171"/>
                  <a:pt x="1214" y="167"/>
                  <a:pt x="1212" y="164"/>
                </a:cubicBezTo>
                <a:cubicBezTo>
                  <a:pt x="1214" y="162"/>
                  <a:pt x="1218" y="163"/>
                  <a:pt x="1220" y="161"/>
                </a:cubicBezTo>
                <a:cubicBezTo>
                  <a:pt x="1217" y="153"/>
                  <a:pt x="1223" y="145"/>
                  <a:pt x="1223" y="138"/>
                </a:cubicBezTo>
                <a:cubicBezTo>
                  <a:pt x="1229" y="135"/>
                  <a:pt x="1233" y="128"/>
                  <a:pt x="1236" y="122"/>
                </a:cubicBezTo>
                <a:cubicBezTo>
                  <a:pt x="1228" y="125"/>
                  <a:pt x="1216" y="140"/>
                  <a:pt x="1208" y="128"/>
                </a:cubicBezTo>
                <a:cubicBezTo>
                  <a:pt x="1211" y="116"/>
                  <a:pt x="1226" y="108"/>
                  <a:pt x="1230" y="97"/>
                </a:cubicBezTo>
                <a:cubicBezTo>
                  <a:pt x="1225" y="99"/>
                  <a:pt x="1221" y="103"/>
                  <a:pt x="1214" y="102"/>
                </a:cubicBezTo>
                <a:cubicBezTo>
                  <a:pt x="1215" y="98"/>
                  <a:pt x="1211" y="94"/>
                  <a:pt x="1210" y="89"/>
                </a:cubicBezTo>
                <a:cubicBezTo>
                  <a:pt x="1211" y="84"/>
                  <a:pt x="1215" y="81"/>
                  <a:pt x="1219" y="78"/>
                </a:cubicBezTo>
                <a:cubicBezTo>
                  <a:pt x="1206" y="82"/>
                  <a:pt x="1196" y="91"/>
                  <a:pt x="1182" y="89"/>
                </a:cubicBezTo>
                <a:cubicBezTo>
                  <a:pt x="1182" y="86"/>
                  <a:pt x="1184" y="85"/>
                  <a:pt x="1186" y="85"/>
                </a:cubicBezTo>
                <a:cubicBezTo>
                  <a:pt x="1187" y="85"/>
                  <a:pt x="1187" y="88"/>
                  <a:pt x="1190" y="87"/>
                </a:cubicBezTo>
                <a:cubicBezTo>
                  <a:pt x="1192" y="86"/>
                  <a:pt x="1191" y="83"/>
                  <a:pt x="1193" y="82"/>
                </a:cubicBezTo>
                <a:cubicBezTo>
                  <a:pt x="1197" y="82"/>
                  <a:pt x="1199" y="79"/>
                  <a:pt x="1202" y="76"/>
                </a:cubicBezTo>
                <a:cubicBezTo>
                  <a:pt x="1208" y="74"/>
                  <a:pt x="1214" y="73"/>
                  <a:pt x="1213" y="65"/>
                </a:cubicBezTo>
                <a:cubicBezTo>
                  <a:pt x="1211" y="63"/>
                  <a:pt x="1211" y="66"/>
                  <a:pt x="1208" y="65"/>
                </a:cubicBezTo>
                <a:cubicBezTo>
                  <a:pt x="1209" y="63"/>
                  <a:pt x="1207" y="63"/>
                  <a:pt x="1207" y="61"/>
                </a:cubicBezTo>
                <a:cubicBezTo>
                  <a:pt x="1211" y="57"/>
                  <a:pt x="1216" y="53"/>
                  <a:pt x="1220" y="49"/>
                </a:cubicBezTo>
                <a:cubicBezTo>
                  <a:pt x="1211" y="49"/>
                  <a:pt x="1207" y="54"/>
                  <a:pt x="1197" y="53"/>
                </a:cubicBezTo>
                <a:cubicBezTo>
                  <a:pt x="1201" y="47"/>
                  <a:pt x="1207" y="43"/>
                  <a:pt x="1211" y="37"/>
                </a:cubicBezTo>
                <a:cubicBezTo>
                  <a:pt x="1204" y="37"/>
                  <a:pt x="1197" y="45"/>
                  <a:pt x="1191" y="40"/>
                </a:cubicBezTo>
                <a:cubicBezTo>
                  <a:pt x="1187" y="33"/>
                  <a:pt x="1196" y="30"/>
                  <a:pt x="1195" y="27"/>
                </a:cubicBezTo>
                <a:cubicBezTo>
                  <a:pt x="1195" y="29"/>
                  <a:pt x="1190" y="29"/>
                  <a:pt x="1191" y="27"/>
                </a:cubicBezTo>
                <a:cubicBezTo>
                  <a:pt x="1191" y="24"/>
                  <a:pt x="1191" y="24"/>
                  <a:pt x="1193" y="21"/>
                </a:cubicBezTo>
                <a:cubicBezTo>
                  <a:pt x="1188" y="22"/>
                  <a:pt x="1187" y="19"/>
                  <a:pt x="1185" y="17"/>
                </a:cubicBezTo>
                <a:cubicBezTo>
                  <a:pt x="1186" y="13"/>
                  <a:pt x="1192" y="14"/>
                  <a:pt x="1191" y="9"/>
                </a:cubicBezTo>
                <a:cubicBezTo>
                  <a:pt x="1169" y="0"/>
                  <a:pt x="1158" y="26"/>
                  <a:pt x="1138" y="26"/>
                </a:cubicBezTo>
                <a:cubicBezTo>
                  <a:pt x="1138" y="30"/>
                  <a:pt x="1137" y="33"/>
                  <a:pt x="1135" y="37"/>
                </a:cubicBezTo>
                <a:cubicBezTo>
                  <a:pt x="1139" y="37"/>
                  <a:pt x="1144" y="31"/>
                  <a:pt x="1146" y="36"/>
                </a:cubicBezTo>
                <a:cubicBezTo>
                  <a:pt x="1134" y="51"/>
                  <a:pt x="1109" y="51"/>
                  <a:pt x="1093" y="63"/>
                </a:cubicBezTo>
                <a:cubicBezTo>
                  <a:pt x="1096" y="62"/>
                  <a:pt x="1095" y="64"/>
                  <a:pt x="1094" y="65"/>
                </a:cubicBezTo>
                <a:cubicBezTo>
                  <a:pt x="1098" y="66"/>
                  <a:pt x="1101" y="68"/>
                  <a:pt x="1103" y="70"/>
                </a:cubicBezTo>
                <a:cubicBezTo>
                  <a:pt x="1104" y="74"/>
                  <a:pt x="1100" y="74"/>
                  <a:pt x="1101" y="78"/>
                </a:cubicBezTo>
                <a:cubicBezTo>
                  <a:pt x="1108" y="90"/>
                  <a:pt x="1107" y="106"/>
                  <a:pt x="1094" y="112"/>
                </a:cubicBezTo>
                <a:cubicBezTo>
                  <a:pt x="1090" y="108"/>
                  <a:pt x="1082" y="112"/>
                  <a:pt x="1079" y="109"/>
                </a:cubicBezTo>
                <a:cubicBezTo>
                  <a:pt x="1080" y="106"/>
                  <a:pt x="1082" y="105"/>
                  <a:pt x="1084" y="104"/>
                </a:cubicBezTo>
                <a:cubicBezTo>
                  <a:pt x="1085" y="106"/>
                  <a:pt x="1086" y="106"/>
                  <a:pt x="1085" y="108"/>
                </a:cubicBezTo>
                <a:cubicBezTo>
                  <a:pt x="1094" y="106"/>
                  <a:pt x="1099" y="95"/>
                  <a:pt x="1098" y="86"/>
                </a:cubicBezTo>
                <a:cubicBezTo>
                  <a:pt x="1096" y="85"/>
                  <a:pt x="1094" y="88"/>
                  <a:pt x="1093" y="86"/>
                </a:cubicBezTo>
                <a:cubicBezTo>
                  <a:pt x="1095" y="83"/>
                  <a:pt x="1094" y="83"/>
                  <a:pt x="1093" y="79"/>
                </a:cubicBezTo>
                <a:cubicBezTo>
                  <a:pt x="1083" y="79"/>
                  <a:pt x="1080" y="86"/>
                  <a:pt x="1074" y="90"/>
                </a:cubicBezTo>
                <a:cubicBezTo>
                  <a:pt x="1076" y="96"/>
                  <a:pt x="1078" y="103"/>
                  <a:pt x="1074" y="108"/>
                </a:cubicBezTo>
                <a:cubicBezTo>
                  <a:pt x="1065" y="111"/>
                  <a:pt x="1061" y="120"/>
                  <a:pt x="1055" y="127"/>
                </a:cubicBezTo>
                <a:cubicBezTo>
                  <a:pt x="1057" y="127"/>
                  <a:pt x="1055" y="131"/>
                  <a:pt x="1057" y="131"/>
                </a:cubicBezTo>
                <a:close/>
                <a:moveTo>
                  <a:pt x="1218" y="20"/>
                </a:moveTo>
                <a:cubicBezTo>
                  <a:pt x="1212" y="21"/>
                  <a:pt x="1203" y="24"/>
                  <a:pt x="1201" y="26"/>
                </a:cubicBezTo>
                <a:cubicBezTo>
                  <a:pt x="1208" y="25"/>
                  <a:pt x="1214" y="25"/>
                  <a:pt x="1218" y="20"/>
                </a:cubicBezTo>
                <a:close/>
                <a:moveTo>
                  <a:pt x="1239" y="43"/>
                </a:moveTo>
                <a:cubicBezTo>
                  <a:pt x="1239" y="44"/>
                  <a:pt x="1237" y="44"/>
                  <a:pt x="1236" y="43"/>
                </a:cubicBezTo>
                <a:cubicBezTo>
                  <a:pt x="1236" y="41"/>
                  <a:pt x="1239" y="42"/>
                  <a:pt x="1239" y="40"/>
                </a:cubicBezTo>
                <a:cubicBezTo>
                  <a:pt x="1237" y="41"/>
                  <a:pt x="1237" y="38"/>
                  <a:pt x="1236" y="37"/>
                </a:cubicBezTo>
                <a:cubicBezTo>
                  <a:pt x="1238" y="36"/>
                  <a:pt x="1238" y="33"/>
                  <a:pt x="1240" y="32"/>
                </a:cubicBezTo>
                <a:cubicBezTo>
                  <a:pt x="1237" y="32"/>
                  <a:pt x="1236" y="35"/>
                  <a:pt x="1234" y="37"/>
                </a:cubicBezTo>
                <a:cubicBezTo>
                  <a:pt x="1238" y="42"/>
                  <a:pt x="1223" y="44"/>
                  <a:pt x="1221" y="50"/>
                </a:cubicBezTo>
                <a:cubicBezTo>
                  <a:pt x="1228" y="50"/>
                  <a:pt x="1239" y="48"/>
                  <a:pt x="1239" y="43"/>
                </a:cubicBezTo>
                <a:close/>
                <a:moveTo>
                  <a:pt x="1204" y="47"/>
                </a:moveTo>
                <a:cubicBezTo>
                  <a:pt x="1210" y="48"/>
                  <a:pt x="1212" y="45"/>
                  <a:pt x="1214" y="43"/>
                </a:cubicBezTo>
                <a:cubicBezTo>
                  <a:pt x="1211" y="45"/>
                  <a:pt x="1206" y="42"/>
                  <a:pt x="1204" y="47"/>
                </a:cubicBezTo>
                <a:close/>
                <a:moveTo>
                  <a:pt x="1117" y="481"/>
                </a:moveTo>
                <a:cubicBezTo>
                  <a:pt x="1118" y="481"/>
                  <a:pt x="1118" y="481"/>
                  <a:pt x="1119" y="481"/>
                </a:cubicBezTo>
                <a:cubicBezTo>
                  <a:pt x="1118" y="481"/>
                  <a:pt x="1118" y="481"/>
                  <a:pt x="1117" y="481"/>
                </a:cubicBezTo>
                <a:close/>
                <a:moveTo>
                  <a:pt x="1284" y="478"/>
                </a:moveTo>
                <a:cubicBezTo>
                  <a:pt x="1280" y="478"/>
                  <a:pt x="1276" y="483"/>
                  <a:pt x="1274" y="481"/>
                </a:cubicBezTo>
                <a:cubicBezTo>
                  <a:pt x="1274" y="479"/>
                  <a:pt x="1277" y="479"/>
                  <a:pt x="1277" y="476"/>
                </a:cubicBezTo>
                <a:cubicBezTo>
                  <a:pt x="1263" y="476"/>
                  <a:pt x="1257" y="490"/>
                  <a:pt x="1237" y="485"/>
                </a:cubicBezTo>
                <a:cubicBezTo>
                  <a:pt x="1236" y="486"/>
                  <a:pt x="1232" y="490"/>
                  <a:pt x="1229" y="487"/>
                </a:cubicBezTo>
                <a:cubicBezTo>
                  <a:pt x="1233" y="485"/>
                  <a:pt x="1236" y="483"/>
                  <a:pt x="1239" y="480"/>
                </a:cubicBezTo>
                <a:cubicBezTo>
                  <a:pt x="1236" y="480"/>
                  <a:pt x="1232" y="485"/>
                  <a:pt x="1230" y="483"/>
                </a:cubicBezTo>
                <a:cubicBezTo>
                  <a:pt x="1233" y="480"/>
                  <a:pt x="1237" y="479"/>
                  <a:pt x="1240" y="475"/>
                </a:cubicBezTo>
                <a:cubicBezTo>
                  <a:pt x="1239" y="474"/>
                  <a:pt x="1238" y="473"/>
                  <a:pt x="1238" y="471"/>
                </a:cubicBezTo>
                <a:cubicBezTo>
                  <a:pt x="1239" y="471"/>
                  <a:pt x="1240" y="470"/>
                  <a:pt x="1242" y="469"/>
                </a:cubicBezTo>
                <a:cubicBezTo>
                  <a:pt x="1250" y="479"/>
                  <a:pt x="1256" y="465"/>
                  <a:pt x="1266" y="463"/>
                </a:cubicBezTo>
                <a:cubicBezTo>
                  <a:pt x="1266" y="467"/>
                  <a:pt x="1266" y="467"/>
                  <a:pt x="1266" y="467"/>
                </a:cubicBezTo>
                <a:cubicBezTo>
                  <a:pt x="1269" y="468"/>
                  <a:pt x="1272" y="463"/>
                  <a:pt x="1270" y="462"/>
                </a:cubicBezTo>
                <a:cubicBezTo>
                  <a:pt x="1270" y="463"/>
                  <a:pt x="1268" y="463"/>
                  <a:pt x="1267" y="462"/>
                </a:cubicBezTo>
                <a:cubicBezTo>
                  <a:pt x="1270" y="457"/>
                  <a:pt x="1282" y="456"/>
                  <a:pt x="1281" y="451"/>
                </a:cubicBezTo>
                <a:cubicBezTo>
                  <a:pt x="1277" y="456"/>
                  <a:pt x="1269" y="456"/>
                  <a:pt x="1263" y="457"/>
                </a:cubicBezTo>
                <a:cubicBezTo>
                  <a:pt x="1265" y="462"/>
                  <a:pt x="1259" y="464"/>
                  <a:pt x="1256" y="465"/>
                </a:cubicBezTo>
                <a:cubicBezTo>
                  <a:pt x="1253" y="461"/>
                  <a:pt x="1247" y="466"/>
                  <a:pt x="1244" y="465"/>
                </a:cubicBezTo>
                <a:cubicBezTo>
                  <a:pt x="1244" y="467"/>
                  <a:pt x="1243" y="468"/>
                  <a:pt x="1242" y="468"/>
                </a:cubicBezTo>
                <a:cubicBezTo>
                  <a:pt x="1230" y="469"/>
                  <a:pt x="1219" y="479"/>
                  <a:pt x="1209" y="485"/>
                </a:cubicBezTo>
                <a:cubicBezTo>
                  <a:pt x="1212" y="487"/>
                  <a:pt x="1210" y="494"/>
                  <a:pt x="1208" y="496"/>
                </a:cubicBezTo>
                <a:cubicBezTo>
                  <a:pt x="1205" y="497"/>
                  <a:pt x="1202" y="498"/>
                  <a:pt x="1200" y="499"/>
                </a:cubicBezTo>
                <a:cubicBezTo>
                  <a:pt x="1200" y="504"/>
                  <a:pt x="1204" y="505"/>
                  <a:pt x="1203" y="510"/>
                </a:cubicBezTo>
                <a:cubicBezTo>
                  <a:pt x="1199" y="511"/>
                  <a:pt x="1195" y="513"/>
                  <a:pt x="1192" y="508"/>
                </a:cubicBezTo>
                <a:cubicBezTo>
                  <a:pt x="1188" y="507"/>
                  <a:pt x="1188" y="510"/>
                  <a:pt x="1184" y="510"/>
                </a:cubicBezTo>
                <a:cubicBezTo>
                  <a:pt x="1184" y="504"/>
                  <a:pt x="1184" y="504"/>
                  <a:pt x="1184" y="504"/>
                </a:cubicBezTo>
                <a:cubicBezTo>
                  <a:pt x="1192" y="501"/>
                  <a:pt x="1199" y="497"/>
                  <a:pt x="1204" y="491"/>
                </a:cubicBezTo>
                <a:cubicBezTo>
                  <a:pt x="1200" y="491"/>
                  <a:pt x="1199" y="495"/>
                  <a:pt x="1194" y="494"/>
                </a:cubicBezTo>
                <a:cubicBezTo>
                  <a:pt x="1194" y="493"/>
                  <a:pt x="1194" y="492"/>
                  <a:pt x="1193" y="492"/>
                </a:cubicBezTo>
                <a:cubicBezTo>
                  <a:pt x="1191" y="493"/>
                  <a:pt x="1189" y="495"/>
                  <a:pt x="1186" y="495"/>
                </a:cubicBezTo>
                <a:cubicBezTo>
                  <a:pt x="1184" y="494"/>
                  <a:pt x="1185" y="491"/>
                  <a:pt x="1182" y="490"/>
                </a:cubicBezTo>
                <a:cubicBezTo>
                  <a:pt x="1181" y="492"/>
                  <a:pt x="1181" y="496"/>
                  <a:pt x="1178" y="496"/>
                </a:cubicBezTo>
                <a:cubicBezTo>
                  <a:pt x="1180" y="496"/>
                  <a:pt x="1180" y="499"/>
                  <a:pt x="1179" y="501"/>
                </a:cubicBezTo>
                <a:cubicBezTo>
                  <a:pt x="1179" y="504"/>
                  <a:pt x="1172" y="505"/>
                  <a:pt x="1173" y="508"/>
                </a:cubicBezTo>
                <a:cubicBezTo>
                  <a:pt x="1177" y="507"/>
                  <a:pt x="1179" y="501"/>
                  <a:pt x="1183" y="504"/>
                </a:cubicBezTo>
                <a:cubicBezTo>
                  <a:pt x="1179" y="506"/>
                  <a:pt x="1175" y="509"/>
                  <a:pt x="1173" y="514"/>
                </a:cubicBezTo>
                <a:cubicBezTo>
                  <a:pt x="1170" y="513"/>
                  <a:pt x="1170" y="516"/>
                  <a:pt x="1168" y="516"/>
                </a:cubicBezTo>
                <a:cubicBezTo>
                  <a:pt x="1166" y="512"/>
                  <a:pt x="1166" y="512"/>
                  <a:pt x="1167" y="508"/>
                </a:cubicBezTo>
                <a:cubicBezTo>
                  <a:pt x="1159" y="508"/>
                  <a:pt x="1160" y="498"/>
                  <a:pt x="1156" y="494"/>
                </a:cubicBezTo>
                <a:cubicBezTo>
                  <a:pt x="1152" y="493"/>
                  <a:pt x="1153" y="496"/>
                  <a:pt x="1150" y="495"/>
                </a:cubicBezTo>
                <a:cubicBezTo>
                  <a:pt x="1150" y="493"/>
                  <a:pt x="1147" y="493"/>
                  <a:pt x="1147" y="492"/>
                </a:cubicBezTo>
                <a:cubicBezTo>
                  <a:pt x="1147" y="490"/>
                  <a:pt x="1149" y="486"/>
                  <a:pt x="1147" y="485"/>
                </a:cubicBezTo>
                <a:cubicBezTo>
                  <a:pt x="1146" y="487"/>
                  <a:pt x="1141" y="485"/>
                  <a:pt x="1140" y="484"/>
                </a:cubicBezTo>
                <a:cubicBezTo>
                  <a:pt x="1140" y="481"/>
                  <a:pt x="1140" y="478"/>
                  <a:pt x="1144" y="476"/>
                </a:cubicBezTo>
                <a:cubicBezTo>
                  <a:pt x="1139" y="475"/>
                  <a:pt x="1138" y="476"/>
                  <a:pt x="1134" y="477"/>
                </a:cubicBezTo>
                <a:cubicBezTo>
                  <a:pt x="1133" y="470"/>
                  <a:pt x="1145" y="471"/>
                  <a:pt x="1145" y="467"/>
                </a:cubicBezTo>
                <a:cubicBezTo>
                  <a:pt x="1135" y="466"/>
                  <a:pt x="1132" y="477"/>
                  <a:pt x="1127" y="481"/>
                </a:cubicBezTo>
                <a:cubicBezTo>
                  <a:pt x="1127" y="477"/>
                  <a:pt x="1127" y="477"/>
                  <a:pt x="1127" y="477"/>
                </a:cubicBezTo>
                <a:cubicBezTo>
                  <a:pt x="1123" y="478"/>
                  <a:pt x="1122" y="480"/>
                  <a:pt x="1119" y="481"/>
                </a:cubicBezTo>
                <a:cubicBezTo>
                  <a:pt x="1120" y="481"/>
                  <a:pt x="1118" y="482"/>
                  <a:pt x="1118" y="483"/>
                </a:cubicBezTo>
                <a:cubicBezTo>
                  <a:pt x="1120" y="484"/>
                  <a:pt x="1121" y="479"/>
                  <a:pt x="1123" y="482"/>
                </a:cubicBezTo>
                <a:cubicBezTo>
                  <a:pt x="1122" y="483"/>
                  <a:pt x="1121" y="485"/>
                  <a:pt x="1122" y="487"/>
                </a:cubicBezTo>
                <a:cubicBezTo>
                  <a:pt x="1123" y="489"/>
                  <a:pt x="1126" y="488"/>
                  <a:pt x="1127" y="490"/>
                </a:cubicBezTo>
                <a:cubicBezTo>
                  <a:pt x="1126" y="492"/>
                  <a:pt x="1125" y="494"/>
                  <a:pt x="1122" y="494"/>
                </a:cubicBezTo>
                <a:cubicBezTo>
                  <a:pt x="1122" y="493"/>
                  <a:pt x="1123" y="492"/>
                  <a:pt x="1122" y="492"/>
                </a:cubicBezTo>
                <a:cubicBezTo>
                  <a:pt x="1121" y="496"/>
                  <a:pt x="1117" y="492"/>
                  <a:pt x="1114" y="495"/>
                </a:cubicBezTo>
                <a:cubicBezTo>
                  <a:pt x="1115" y="494"/>
                  <a:pt x="1116" y="493"/>
                  <a:pt x="1116" y="492"/>
                </a:cubicBezTo>
                <a:cubicBezTo>
                  <a:pt x="1113" y="491"/>
                  <a:pt x="1112" y="493"/>
                  <a:pt x="1108" y="493"/>
                </a:cubicBezTo>
                <a:cubicBezTo>
                  <a:pt x="1107" y="497"/>
                  <a:pt x="1110" y="498"/>
                  <a:pt x="1112" y="499"/>
                </a:cubicBezTo>
                <a:cubicBezTo>
                  <a:pt x="1106" y="505"/>
                  <a:pt x="1101" y="501"/>
                  <a:pt x="1094" y="505"/>
                </a:cubicBezTo>
                <a:cubicBezTo>
                  <a:pt x="1094" y="504"/>
                  <a:pt x="1094" y="502"/>
                  <a:pt x="1093" y="502"/>
                </a:cubicBezTo>
                <a:cubicBezTo>
                  <a:pt x="1092" y="505"/>
                  <a:pt x="1090" y="508"/>
                  <a:pt x="1086" y="508"/>
                </a:cubicBezTo>
                <a:cubicBezTo>
                  <a:pt x="1086" y="508"/>
                  <a:pt x="1085" y="507"/>
                  <a:pt x="1085" y="507"/>
                </a:cubicBezTo>
                <a:cubicBezTo>
                  <a:pt x="1089" y="500"/>
                  <a:pt x="1096" y="497"/>
                  <a:pt x="1104" y="494"/>
                </a:cubicBezTo>
                <a:cubicBezTo>
                  <a:pt x="1104" y="490"/>
                  <a:pt x="1109" y="491"/>
                  <a:pt x="1111" y="488"/>
                </a:cubicBezTo>
                <a:cubicBezTo>
                  <a:pt x="1100" y="492"/>
                  <a:pt x="1093" y="498"/>
                  <a:pt x="1083" y="499"/>
                </a:cubicBezTo>
                <a:cubicBezTo>
                  <a:pt x="1083" y="498"/>
                  <a:pt x="1082" y="496"/>
                  <a:pt x="1080" y="496"/>
                </a:cubicBezTo>
                <a:cubicBezTo>
                  <a:pt x="1080" y="500"/>
                  <a:pt x="1077" y="501"/>
                  <a:pt x="1075" y="498"/>
                </a:cubicBezTo>
                <a:cubicBezTo>
                  <a:pt x="1075" y="502"/>
                  <a:pt x="1070" y="500"/>
                  <a:pt x="1070" y="504"/>
                </a:cubicBezTo>
                <a:cubicBezTo>
                  <a:pt x="1071" y="504"/>
                  <a:pt x="1072" y="505"/>
                  <a:pt x="1072" y="506"/>
                </a:cubicBezTo>
                <a:cubicBezTo>
                  <a:pt x="1068" y="506"/>
                  <a:pt x="1068" y="510"/>
                  <a:pt x="1066" y="511"/>
                </a:cubicBezTo>
                <a:cubicBezTo>
                  <a:pt x="1054" y="509"/>
                  <a:pt x="1047" y="530"/>
                  <a:pt x="1036" y="521"/>
                </a:cubicBezTo>
                <a:cubicBezTo>
                  <a:pt x="1048" y="505"/>
                  <a:pt x="1064" y="499"/>
                  <a:pt x="1084" y="493"/>
                </a:cubicBezTo>
                <a:cubicBezTo>
                  <a:pt x="1088" y="495"/>
                  <a:pt x="1101" y="492"/>
                  <a:pt x="1103" y="487"/>
                </a:cubicBezTo>
                <a:cubicBezTo>
                  <a:pt x="1101" y="484"/>
                  <a:pt x="1097" y="487"/>
                  <a:pt x="1095" y="485"/>
                </a:cubicBezTo>
                <a:cubicBezTo>
                  <a:pt x="1098" y="482"/>
                  <a:pt x="1097" y="480"/>
                  <a:pt x="1096" y="477"/>
                </a:cubicBezTo>
                <a:cubicBezTo>
                  <a:pt x="1096" y="479"/>
                  <a:pt x="1090" y="480"/>
                  <a:pt x="1089" y="479"/>
                </a:cubicBezTo>
                <a:cubicBezTo>
                  <a:pt x="1093" y="475"/>
                  <a:pt x="1099" y="467"/>
                  <a:pt x="1101" y="463"/>
                </a:cubicBezTo>
                <a:cubicBezTo>
                  <a:pt x="1094" y="466"/>
                  <a:pt x="1087" y="474"/>
                  <a:pt x="1081" y="469"/>
                </a:cubicBezTo>
                <a:cubicBezTo>
                  <a:pt x="1082" y="477"/>
                  <a:pt x="1084" y="475"/>
                  <a:pt x="1083" y="483"/>
                </a:cubicBezTo>
                <a:cubicBezTo>
                  <a:pt x="1078" y="485"/>
                  <a:pt x="1073" y="492"/>
                  <a:pt x="1066" y="489"/>
                </a:cubicBezTo>
                <a:cubicBezTo>
                  <a:pt x="1074" y="487"/>
                  <a:pt x="1061" y="482"/>
                  <a:pt x="1067" y="480"/>
                </a:cubicBezTo>
                <a:cubicBezTo>
                  <a:pt x="1058" y="477"/>
                  <a:pt x="1056" y="487"/>
                  <a:pt x="1049" y="489"/>
                </a:cubicBezTo>
                <a:cubicBezTo>
                  <a:pt x="1044" y="477"/>
                  <a:pt x="1060" y="474"/>
                  <a:pt x="1067" y="467"/>
                </a:cubicBezTo>
                <a:cubicBezTo>
                  <a:pt x="1061" y="466"/>
                  <a:pt x="1059" y="471"/>
                  <a:pt x="1053" y="471"/>
                </a:cubicBezTo>
                <a:cubicBezTo>
                  <a:pt x="1053" y="469"/>
                  <a:pt x="1059" y="468"/>
                  <a:pt x="1057" y="467"/>
                </a:cubicBezTo>
                <a:cubicBezTo>
                  <a:pt x="1053" y="469"/>
                  <a:pt x="1047" y="472"/>
                  <a:pt x="1042" y="471"/>
                </a:cubicBezTo>
                <a:cubicBezTo>
                  <a:pt x="1040" y="468"/>
                  <a:pt x="1047" y="468"/>
                  <a:pt x="1044" y="466"/>
                </a:cubicBezTo>
                <a:cubicBezTo>
                  <a:pt x="1042" y="469"/>
                  <a:pt x="1039" y="470"/>
                  <a:pt x="1036" y="471"/>
                </a:cubicBezTo>
                <a:cubicBezTo>
                  <a:pt x="1035" y="474"/>
                  <a:pt x="1036" y="473"/>
                  <a:pt x="1036" y="477"/>
                </a:cubicBezTo>
                <a:cubicBezTo>
                  <a:pt x="1031" y="479"/>
                  <a:pt x="1028" y="483"/>
                  <a:pt x="1022" y="483"/>
                </a:cubicBezTo>
                <a:cubicBezTo>
                  <a:pt x="1012" y="476"/>
                  <a:pt x="1004" y="492"/>
                  <a:pt x="995" y="493"/>
                </a:cubicBezTo>
                <a:cubicBezTo>
                  <a:pt x="995" y="493"/>
                  <a:pt x="995" y="494"/>
                  <a:pt x="993" y="493"/>
                </a:cubicBezTo>
                <a:cubicBezTo>
                  <a:pt x="993" y="493"/>
                  <a:pt x="994" y="493"/>
                  <a:pt x="995" y="493"/>
                </a:cubicBezTo>
                <a:cubicBezTo>
                  <a:pt x="994" y="492"/>
                  <a:pt x="993" y="490"/>
                  <a:pt x="994" y="490"/>
                </a:cubicBezTo>
                <a:cubicBezTo>
                  <a:pt x="996" y="486"/>
                  <a:pt x="1004" y="483"/>
                  <a:pt x="999" y="478"/>
                </a:cubicBezTo>
                <a:cubicBezTo>
                  <a:pt x="995" y="481"/>
                  <a:pt x="990" y="480"/>
                  <a:pt x="986" y="483"/>
                </a:cubicBezTo>
                <a:cubicBezTo>
                  <a:pt x="986" y="490"/>
                  <a:pt x="982" y="493"/>
                  <a:pt x="977" y="494"/>
                </a:cubicBezTo>
                <a:cubicBezTo>
                  <a:pt x="977" y="498"/>
                  <a:pt x="980" y="498"/>
                  <a:pt x="980" y="502"/>
                </a:cubicBezTo>
                <a:cubicBezTo>
                  <a:pt x="977" y="504"/>
                  <a:pt x="971" y="509"/>
                  <a:pt x="968" y="505"/>
                </a:cubicBezTo>
                <a:cubicBezTo>
                  <a:pt x="975" y="501"/>
                  <a:pt x="976" y="488"/>
                  <a:pt x="979" y="482"/>
                </a:cubicBezTo>
                <a:cubicBezTo>
                  <a:pt x="980" y="482"/>
                  <a:pt x="981" y="483"/>
                  <a:pt x="982" y="483"/>
                </a:cubicBezTo>
                <a:cubicBezTo>
                  <a:pt x="987" y="475"/>
                  <a:pt x="1000" y="476"/>
                  <a:pt x="1005" y="467"/>
                </a:cubicBezTo>
                <a:cubicBezTo>
                  <a:pt x="1000" y="465"/>
                  <a:pt x="999" y="471"/>
                  <a:pt x="996" y="468"/>
                </a:cubicBezTo>
                <a:cubicBezTo>
                  <a:pt x="998" y="466"/>
                  <a:pt x="998" y="464"/>
                  <a:pt x="997" y="463"/>
                </a:cubicBezTo>
                <a:cubicBezTo>
                  <a:pt x="993" y="468"/>
                  <a:pt x="992" y="476"/>
                  <a:pt x="985" y="476"/>
                </a:cubicBezTo>
                <a:cubicBezTo>
                  <a:pt x="982" y="476"/>
                  <a:pt x="983" y="472"/>
                  <a:pt x="980" y="474"/>
                </a:cubicBezTo>
                <a:cubicBezTo>
                  <a:pt x="980" y="470"/>
                  <a:pt x="980" y="470"/>
                  <a:pt x="980" y="470"/>
                </a:cubicBezTo>
                <a:cubicBezTo>
                  <a:pt x="978" y="470"/>
                  <a:pt x="976" y="473"/>
                  <a:pt x="975" y="470"/>
                </a:cubicBezTo>
                <a:cubicBezTo>
                  <a:pt x="980" y="468"/>
                  <a:pt x="982" y="453"/>
                  <a:pt x="988" y="457"/>
                </a:cubicBezTo>
                <a:cubicBezTo>
                  <a:pt x="988" y="455"/>
                  <a:pt x="990" y="453"/>
                  <a:pt x="993" y="451"/>
                </a:cubicBezTo>
                <a:cubicBezTo>
                  <a:pt x="1007" y="446"/>
                  <a:pt x="1018" y="439"/>
                  <a:pt x="1033" y="433"/>
                </a:cubicBezTo>
                <a:cubicBezTo>
                  <a:pt x="1035" y="435"/>
                  <a:pt x="1033" y="435"/>
                  <a:pt x="1032" y="437"/>
                </a:cubicBezTo>
                <a:cubicBezTo>
                  <a:pt x="1043" y="428"/>
                  <a:pt x="1057" y="419"/>
                  <a:pt x="1073" y="417"/>
                </a:cubicBezTo>
                <a:cubicBezTo>
                  <a:pt x="1079" y="415"/>
                  <a:pt x="1084" y="406"/>
                  <a:pt x="1092" y="407"/>
                </a:cubicBezTo>
                <a:cubicBezTo>
                  <a:pt x="1094" y="401"/>
                  <a:pt x="1100" y="400"/>
                  <a:pt x="1106" y="398"/>
                </a:cubicBezTo>
                <a:cubicBezTo>
                  <a:pt x="1105" y="404"/>
                  <a:pt x="1099" y="401"/>
                  <a:pt x="1095" y="406"/>
                </a:cubicBezTo>
                <a:cubicBezTo>
                  <a:pt x="1097" y="407"/>
                  <a:pt x="1096" y="410"/>
                  <a:pt x="1098" y="411"/>
                </a:cubicBezTo>
                <a:cubicBezTo>
                  <a:pt x="1103" y="409"/>
                  <a:pt x="1105" y="404"/>
                  <a:pt x="1109" y="402"/>
                </a:cubicBezTo>
                <a:cubicBezTo>
                  <a:pt x="1110" y="403"/>
                  <a:pt x="1111" y="404"/>
                  <a:pt x="1110" y="405"/>
                </a:cubicBezTo>
                <a:cubicBezTo>
                  <a:pt x="1113" y="405"/>
                  <a:pt x="1114" y="404"/>
                  <a:pt x="1118" y="404"/>
                </a:cubicBezTo>
                <a:cubicBezTo>
                  <a:pt x="1117" y="397"/>
                  <a:pt x="1121" y="395"/>
                  <a:pt x="1125" y="392"/>
                </a:cubicBezTo>
                <a:cubicBezTo>
                  <a:pt x="1122" y="392"/>
                  <a:pt x="1120" y="394"/>
                  <a:pt x="1117" y="394"/>
                </a:cubicBezTo>
                <a:cubicBezTo>
                  <a:pt x="1117" y="393"/>
                  <a:pt x="1116" y="393"/>
                  <a:pt x="1116" y="392"/>
                </a:cubicBezTo>
                <a:cubicBezTo>
                  <a:pt x="1121" y="387"/>
                  <a:pt x="1128" y="383"/>
                  <a:pt x="1136" y="382"/>
                </a:cubicBezTo>
                <a:cubicBezTo>
                  <a:pt x="1134" y="384"/>
                  <a:pt x="1142" y="385"/>
                  <a:pt x="1137" y="389"/>
                </a:cubicBezTo>
                <a:cubicBezTo>
                  <a:pt x="1138" y="386"/>
                  <a:pt x="1134" y="386"/>
                  <a:pt x="1136" y="389"/>
                </a:cubicBezTo>
                <a:cubicBezTo>
                  <a:pt x="1133" y="390"/>
                  <a:pt x="1138" y="387"/>
                  <a:pt x="1137" y="390"/>
                </a:cubicBezTo>
                <a:cubicBezTo>
                  <a:pt x="1136" y="394"/>
                  <a:pt x="1131" y="397"/>
                  <a:pt x="1132" y="400"/>
                </a:cubicBezTo>
                <a:cubicBezTo>
                  <a:pt x="1132" y="397"/>
                  <a:pt x="1135" y="398"/>
                  <a:pt x="1136" y="400"/>
                </a:cubicBezTo>
                <a:cubicBezTo>
                  <a:pt x="1135" y="402"/>
                  <a:pt x="1131" y="402"/>
                  <a:pt x="1132" y="405"/>
                </a:cubicBezTo>
                <a:cubicBezTo>
                  <a:pt x="1135" y="407"/>
                  <a:pt x="1136" y="402"/>
                  <a:pt x="1136" y="404"/>
                </a:cubicBezTo>
                <a:cubicBezTo>
                  <a:pt x="1137" y="407"/>
                  <a:pt x="1134" y="407"/>
                  <a:pt x="1135" y="410"/>
                </a:cubicBezTo>
                <a:cubicBezTo>
                  <a:pt x="1138" y="411"/>
                  <a:pt x="1143" y="405"/>
                  <a:pt x="1146" y="403"/>
                </a:cubicBezTo>
                <a:cubicBezTo>
                  <a:pt x="1144" y="400"/>
                  <a:pt x="1139" y="405"/>
                  <a:pt x="1137" y="403"/>
                </a:cubicBezTo>
                <a:cubicBezTo>
                  <a:pt x="1147" y="401"/>
                  <a:pt x="1150" y="392"/>
                  <a:pt x="1158" y="387"/>
                </a:cubicBezTo>
                <a:cubicBezTo>
                  <a:pt x="1156" y="387"/>
                  <a:pt x="1154" y="387"/>
                  <a:pt x="1154" y="386"/>
                </a:cubicBezTo>
                <a:cubicBezTo>
                  <a:pt x="1160" y="382"/>
                  <a:pt x="1155" y="378"/>
                  <a:pt x="1162" y="374"/>
                </a:cubicBezTo>
                <a:cubicBezTo>
                  <a:pt x="1159" y="373"/>
                  <a:pt x="1157" y="376"/>
                  <a:pt x="1157" y="373"/>
                </a:cubicBezTo>
                <a:cubicBezTo>
                  <a:pt x="1159" y="370"/>
                  <a:pt x="1166" y="366"/>
                  <a:pt x="1165" y="364"/>
                </a:cubicBezTo>
                <a:cubicBezTo>
                  <a:pt x="1164" y="363"/>
                  <a:pt x="1155" y="366"/>
                  <a:pt x="1153" y="370"/>
                </a:cubicBezTo>
                <a:cubicBezTo>
                  <a:pt x="1152" y="370"/>
                  <a:pt x="1151" y="369"/>
                  <a:pt x="1149" y="368"/>
                </a:cubicBezTo>
                <a:cubicBezTo>
                  <a:pt x="1146" y="370"/>
                  <a:pt x="1145" y="373"/>
                  <a:pt x="1140" y="373"/>
                </a:cubicBezTo>
                <a:cubicBezTo>
                  <a:pt x="1140" y="371"/>
                  <a:pt x="1141" y="367"/>
                  <a:pt x="1139" y="366"/>
                </a:cubicBezTo>
                <a:cubicBezTo>
                  <a:pt x="1129" y="369"/>
                  <a:pt x="1120" y="381"/>
                  <a:pt x="1111" y="377"/>
                </a:cubicBezTo>
                <a:cubicBezTo>
                  <a:pt x="1104" y="387"/>
                  <a:pt x="1093" y="386"/>
                  <a:pt x="1083" y="390"/>
                </a:cubicBezTo>
                <a:cubicBezTo>
                  <a:pt x="1083" y="400"/>
                  <a:pt x="1069" y="397"/>
                  <a:pt x="1063" y="403"/>
                </a:cubicBezTo>
                <a:cubicBezTo>
                  <a:pt x="1061" y="400"/>
                  <a:pt x="1065" y="398"/>
                  <a:pt x="1061" y="397"/>
                </a:cubicBezTo>
                <a:cubicBezTo>
                  <a:pt x="1069" y="390"/>
                  <a:pt x="1076" y="376"/>
                  <a:pt x="1091" y="383"/>
                </a:cubicBezTo>
                <a:cubicBezTo>
                  <a:pt x="1093" y="381"/>
                  <a:pt x="1094" y="379"/>
                  <a:pt x="1098" y="378"/>
                </a:cubicBezTo>
                <a:cubicBezTo>
                  <a:pt x="1099" y="375"/>
                  <a:pt x="1097" y="376"/>
                  <a:pt x="1096" y="375"/>
                </a:cubicBezTo>
                <a:cubicBezTo>
                  <a:pt x="1099" y="373"/>
                  <a:pt x="1099" y="373"/>
                  <a:pt x="1098" y="370"/>
                </a:cubicBezTo>
                <a:cubicBezTo>
                  <a:pt x="1102" y="369"/>
                  <a:pt x="1104" y="366"/>
                  <a:pt x="1109" y="365"/>
                </a:cubicBezTo>
                <a:cubicBezTo>
                  <a:pt x="1112" y="365"/>
                  <a:pt x="1111" y="369"/>
                  <a:pt x="1114" y="369"/>
                </a:cubicBezTo>
                <a:cubicBezTo>
                  <a:pt x="1120" y="367"/>
                  <a:pt x="1124" y="363"/>
                  <a:pt x="1126" y="357"/>
                </a:cubicBezTo>
                <a:cubicBezTo>
                  <a:pt x="1121" y="356"/>
                  <a:pt x="1122" y="353"/>
                  <a:pt x="1122" y="350"/>
                </a:cubicBezTo>
                <a:cubicBezTo>
                  <a:pt x="1117" y="349"/>
                  <a:pt x="1117" y="344"/>
                  <a:pt x="1111" y="345"/>
                </a:cubicBezTo>
                <a:cubicBezTo>
                  <a:pt x="1111" y="342"/>
                  <a:pt x="1109" y="342"/>
                  <a:pt x="1110" y="339"/>
                </a:cubicBezTo>
                <a:cubicBezTo>
                  <a:pt x="1115" y="336"/>
                  <a:pt x="1120" y="333"/>
                  <a:pt x="1126" y="330"/>
                </a:cubicBezTo>
                <a:cubicBezTo>
                  <a:pt x="1125" y="323"/>
                  <a:pt x="1139" y="315"/>
                  <a:pt x="1144" y="318"/>
                </a:cubicBezTo>
                <a:cubicBezTo>
                  <a:pt x="1143" y="320"/>
                  <a:pt x="1139" y="320"/>
                  <a:pt x="1138" y="322"/>
                </a:cubicBezTo>
                <a:cubicBezTo>
                  <a:pt x="1147" y="322"/>
                  <a:pt x="1152" y="319"/>
                  <a:pt x="1158" y="315"/>
                </a:cubicBezTo>
                <a:cubicBezTo>
                  <a:pt x="1156" y="304"/>
                  <a:pt x="1167" y="311"/>
                  <a:pt x="1167" y="304"/>
                </a:cubicBezTo>
                <a:cubicBezTo>
                  <a:pt x="1159" y="307"/>
                  <a:pt x="1154" y="304"/>
                  <a:pt x="1147" y="308"/>
                </a:cubicBezTo>
                <a:cubicBezTo>
                  <a:pt x="1144" y="309"/>
                  <a:pt x="1142" y="315"/>
                  <a:pt x="1139" y="316"/>
                </a:cubicBezTo>
                <a:cubicBezTo>
                  <a:pt x="1139" y="316"/>
                  <a:pt x="1118" y="311"/>
                  <a:pt x="1116" y="311"/>
                </a:cubicBezTo>
                <a:cubicBezTo>
                  <a:pt x="1115" y="312"/>
                  <a:pt x="1112" y="316"/>
                  <a:pt x="1110" y="316"/>
                </a:cubicBezTo>
                <a:cubicBezTo>
                  <a:pt x="1107" y="317"/>
                  <a:pt x="1104" y="317"/>
                  <a:pt x="1102" y="321"/>
                </a:cubicBezTo>
                <a:cubicBezTo>
                  <a:pt x="1095" y="314"/>
                  <a:pt x="1088" y="326"/>
                  <a:pt x="1081" y="327"/>
                </a:cubicBezTo>
                <a:cubicBezTo>
                  <a:pt x="1076" y="326"/>
                  <a:pt x="1073" y="326"/>
                  <a:pt x="1070" y="324"/>
                </a:cubicBezTo>
                <a:cubicBezTo>
                  <a:pt x="1073" y="318"/>
                  <a:pt x="1078" y="314"/>
                  <a:pt x="1085" y="311"/>
                </a:cubicBezTo>
                <a:cubicBezTo>
                  <a:pt x="1087" y="312"/>
                  <a:pt x="1087" y="314"/>
                  <a:pt x="1089" y="315"/>
                </a:cubicBezTo>
                <a:cubicBezTo>
                  <a:pt x="1089" y="311"/>
                  <a:pt x="1089" y="312"/>
                  <a:pt x="1090" y="309"/>
                </a:cubicBezTo>
                <a:cubicBezTo>
                  <a:pt x="1098" y="307"/>
                  <a:pt x="1102" y="300"/>
                  <a:pt x="1108" y="295"/>
                </a:cubicBezTo>
                <a:cubicBezTo>
                  <a:pt x="1104" y="295"/>
                  <a:pt x="1104" y="297"/>
                  <a:pt x="1102" y="295"/>
                </a:cubicBezTo>
                <a:cubicBezTo>
                  <a:pt x="1107" y="291"/>
                  <a:pt x="1113" y="287"/>
                  <a:pt x="1121" y="285"/>
                </a:cubicBezTo>
                <a:cubicBezTo>
                  <a:pt x="1121" y="289"/>
                  <a:pt x="1124" y="288"/>
                  <a:pt x="1126" y="287"/>
                </a:cubicBezTo>
                <a:cubicBezTo>
                  <a:pt x="1126" y="286"/>
                  <a:pt x="1126" y="283"/>
                  <a:pt x="1125" y="282"/>
                </a:cubicBezTo>
                <a:cubicBezTo>
                  <a:pt x="1125" y="283"/>
                  <a:pt x="1120" y="283"/>
                  <a:pt x="1121" y="282"/>
                </a:cubicBezTo>
                <a:cubicBezTo>
                  <a:pt x="1121" y="281"/>
                  <a:pt x="1120" y="281"/>
                  <a:pt x="1120" y="280"/>
                </a:cubicBezTo>
                <a:cubicBezTo>
                  <a:pt x="1126" y="276"/>
                  <a:pt x="1130" y="273"/>
                  <a:pt x="1130" y="267"/>
                </a:cubicBezTo>
                <a:cubicBezTo>
                  <a:pt x="1126" y="267"/>
                  <a:pt x="1126" y="262"/>
                  <a:pt x="1122" y="262"/>
                </a:cubicBezTo>
                <a:cubicBezTo>
                  <a:pt x="1125" y="256"/>
                  <a:pt x="1132" y="253"/>
                  <a:pt x="1135" y="246"/>
                </a:cubicBezTo>
                <a:cubicBezTo>
                  <a:pt x="1123" y="249"/>
                  <a:pt x="1107" y="239"/>
                  <a:pt x="1098" y="249"/>
                </a:cubicBezTo>
                <a:cubicBezTo>
                  <a:pt x="1100" y="249"/>
                  <a:pt x="1099" y="253"/>
                  <a:pt x="1101" y="254"/>
                </a:cubicBezTo>
                <a:cubicBezTo>
                  <a:pt x="1096" y="256"/>
                  <a:pt x="1087" y="262"/>
                  <a:pt x="1082" y="259"/>
                </a:cubicBezTo>
                <a:cubicBezTo>
                  <a:pt x="1082" y="253"/>
                  <a:pt x="1083" y="249"/>
                  <a:pt x="1088" y="248"/>
                </a:cubicBezTo>
                <a:cubicBezTo>
                  <a:pt x="1093" y="241"/>
                  <a:pt x="1097" y="232"/>
                  <a:pt x="1099" y="224"/>
                </a:cubicBezTo>
                <a:cubicBezTo>
                  <a:pt x="1094" y="223"/>
                  <a:pt x="1092" y="222"/>
                  <a:pt x="1086" y="223"/>
                </a:cubicBezTo>
                <a:cubicBezTo>
                  <a:pt x="1085" y="221"/>
                  <a:pt x="1084" y="219"/>
                  <a:pt x="1083" y="216"/>
                </a:cubicBezTo>
                <a:cubicBezTo>
                  <a:pt x="1085" y="215"/>
                  <a:pt x="1087" y="214"/>
                  <a:pt x="1088" y="212"/>
                </a:cubicBezTo>
                <a:cubicBezTo>
                  <a:pt x="1077" y="213"/>
                  <a:pt x="1065" y="213"/>
                  <a:pt x="1061" y="223"/>
                </a:cubicBezTo>
                <a:cubicBezTo>
                  <a:pt x="1063" y="227"/>
                  <a:pt x="1066" y="228"/>
                  <a:pt x="1067" y="233"/>
                </a:cubicBezTo>
                <a:cubicBezTo>
                  <a:pt x="1062" y="235"/>
                  <a:pt x="1053" y="238"/>
                  <a:pt x="1047" y="235"/>
                </a:cubicBezTo>
                <a:cubicBezTo>
                  <a:pt x="1048" y="233"/>
                  <a:pt x="1050" y="230"/>
                  <a:pt x="1052" y="228"/>
                </a:cubicBezTo>
                <a:cubicBezTo>
                  <a:pt x="1049" y="228"/>
                  <a:pt x="1049" y="232"/>
                  <a:pt x="1046" y="233"/>
                </a:cubicBezTo>
                <a:cubicBezTo>
                  <a:pt x="1046" y="230"/>
                  <a:pt x="1043" y="230"/>
                  <a:pt x="1042" y="229"/>
                </a:cubicBezTo>
                <a:cubicBezTo>
                  <a:pt x="1047" y="219"/>
                  <a:pt x="1049" y="222"/>
                  <a:pt x="1051" y="211"/>
                </a:cubicBezTo>
                <a:cubicBezTo>
                  <a:pt x="1047" y="209"/>
                  <a:pt x="1038" y="216"/>
                  <a:pt x="1035" y="211"/>
                </a:cubicBezTo>
                <a:cubicBezTo>
                  <a:pt x="1035" y="210"/>
                  <a:pt x="1036" y="210"/>
                  <a:pt x="1037" y="208"/>
                </a:cubicBezTo>
                <a:cubicBezTo>
                  <a:pt x="1027" y="209"/>
                  <a:pt x="1025" y="218"/>
                  <a:pt x="1019" y="222"/>
                </a:cubicBezTo>
                <a:cubicBezTo>
                  <a:pt x="1014" y="227"/>
                  <a:pt x="1006" y="228"/>
                  <a:pt x="997" y="229"/>
                </a:cubicBezTo>
                <a:cubicBezTo>
                  <a:pt x="997" y="227"/>
                  <a:pt x="999" y="226"/>
                  <a:pt x="997" y="224"/>
                </a:cubicBezTo>
                <a:cubicBezTo>
                  <a:pt x="988" y="224"/>
                  <a:pt x="984" y="232"/>
                  <a:pt x="973" y="233"/>
                </a:cubicBezTo>
                <a:cubicBezTo>
                  <a:pt x="973" y="229"/>
                  <a:pt x="975" y="229"/>
                  <a:pt x="973" y="226"/>
                </a:cubicBezTo>
                <a:cubicBezTo>
                  <a:pt x="969" y="225"/>
                  <a:pt x="970" y="230"/>
                  <a:pt x="965" y="229"/>
                </a:cubicBezTo>
                <a:cubicBezTo>
                  <a:pt x="965" y="228"/>
                  <a:pt x="964" y="228"/>
                  <a:pt x="964" y="227"/>
                </a:cubicBezTo>
                <a:cubicBezTo>
                  <a:pt x="967" y="224"/>
                  <a:pt x="968" y="220"/>
                  <a:pt x="972" y="220"/>
                </a:cubicBezTo>
                <a:cubicBezTo>
                  <a:pt x="972" y="217"/>
                  <a:pt x="971" y="215"/>
                  <a:pt x="970" y="214"/>
                </a:cubicBezTo>
                <a:cubicBezTo>
                  <a:pt x="972" y="210"/>
                  <a:pt x="976" y="208"/>
                  <a:pt x="981" y="210"/>
                </a:cubicBezTo>
                <a:cubicBezTo>
                  <a:pt x="982" y="203"/>
                  <a:pt x="991" y="205"/>
                  <a:pt x="994" y="200"/>
                </a:cubicBezTo>
                <a:cubicBezTo>
                  <a:pt x="996" y="202"/>
                  <a:pt x="993" y="203"/>
                  <a:pt x="995" y="205"/>
                </a:cubicBezTo>
                <a:cubicBezTo>
                  <a:pt x="1000" y="205"/>
                  <a:pt x="1003" y="198"/>
                  <a:pt x="1007" y="202"/>
                </a:cubicBezTo>
                <a:cubicBezTo>
                  <a:pt x="1006" y="203"/>
                  <a:pt x="1007" y="206"/>
                  <a:pt x="1005" y="207"/>
                </a:cubicBezTo>
                <a:cubicBezTo>
                  <a:pt x="1008" y="208"/>
                  <a:pt x="1008" y="211"/>
                  <a:pt x="1012" y="210"/>
                </a:cubicBezTo>
                <a:cubicBezTo>
                  <a:pt x="1012" y="207"/>
                  <a:pt x="1012" y="207"/>
                  <a:pt x="1012" y="207"/>
                </a:cubicBezTo>
                <a:cubicBezTo>
                  <a:pt x="1012" y="205"/>
                  <a:pt x="1009" y="206"/>
                  <a:pt x="1009" y="205"/>
                </a:cubicBezTo>
                <a:cubicBezTo>
                  <a:pt x="1010" y="202"/>
                  <a:pt x="1011" y="203"/>
                  <a:pt x="1010" y="200"/>
                </a:cubicBezTo>
                <a:cubicBezTo>
                  <a:pt x="1022" y="195"/>
                  <a:pt x="1030" y="186"/>
                  <a:pt x="1037" y="176"/>
                </a:cubicBezTo>
                <a:cubicBezTo>
                  <a:pt x="1021" y="180"/>
                  <a:pt x="1012" y="194"/>
                  <a:pt x="998" y="197"/>
                </a:cubicBezTo>
                <a:cubicBezTo>
                  <a:pt x="1000" y="195"/>
                  <a:pt x="1002" y="194"/>
                  <a:pt x="1004" y="192"/>
                </a:cubicBezTo>
                <a:cubicBezTo>
                  <a:pt x="992" y="198"/>
                  <a:pt x="975" y="200"/>
                  <a:pt x="965" y="209"/>
                </a:cubicBezTo>
                <a:cubicBezTo>
                  <a:pt x="959" y="208"/>
                  <a:pt x="956" y="205"/>
                  <a:pt x="954" y="200"/>
                </a:cubicBezTo>
                <a:cubicBezTo>
                  <a:pt x="956" y="192"/>
                  <a:pt x="966" y="192"/>
                  <a:pt x="969" y="185"/>
                </a:cubicBezTo>
                <a:cubicBezTo>
                  <a:pt x="961" y="190"/>
                  <a:pt x="951" y="197"/>
                  <a:pt x="940" y="196"/>
                </a:cubicBezTo>
                <a:cubicBezTo>
                  <a:pt x="940" y="190"/>
                  <a:pt x="946" y="191"/>
                  <a:pt x="949" y="188"/>
                </a:cubicBezTo>
                <a:cubicBezTo>
                  <a:pt x="945" y="187"/>
                  <a:pt x="941" y="190"/>
                  <a:pt x="939" y="188"/>
                </a:cubicBezTo>
                <a:cubicBezTo>
                  <a:pt x="955" y="185"/>
                  <a:pt x="955" y="167"/>
                  <a:pt x="972" y="168"/>
                </a:cubicBezTo>
                <a:cubicBezTo>
                  <a:pt x="973" y="161"/>
                  <a:pt x="983" y="156"/>
                  <a:pt x="990" y="162"/>
                </a:cubicBezTo>
                <a:cubicBezTo>
                  <a:pt x="1000" y="158"/>
                  <a:pt x="993" y="135"/>
                  <a:pt x="1009" y="139"/>
                </a:cubicBezTo>
                <a:cubicBezTo>
                  <a:pt x="1006" y="143"/>
                  <a:pt x="1004" y="147"/>
                  <a:pt x="1002" y="152"/>
                </a:cubicBezTo>
                <a:cubicBezTo>
                  <a:pt x="1002" y="155"/>
                  <a:pt x="1007" y="157"/>
                  <a:pt x="1004" y="160"/>
                </a:cubicBezTo>
                <a:cubicBezTo>
                  <a:pt x="1010" y="160"/>
                  <a:pt x="1014" y="152"/>
                  <a:pt x="1021" y="155"/>
                </a:cubicBezTo>
                <a:cubicBezTo>
                  <a:pt x="1021" y="158"/>
                  <a:pt x="1018" y="156"/>
                  <a:pt x="1017" y="158"/>
                </a:cubicBezTo>
                <a:cubicBezTo>
                  <a:pt x="1029" y="158"/>
                  <a:pt x="1033" y="150"/>
                  <a:pt x="1038" y="143"/>
                </a:cubicBezTo>
                <a:cubicBezTo>
                  <a:pt x="1034" y="137"/>
                  <a:pt x="1039" y="133"/>
                  <a:pt x="1041" y="130"/>
                </a:cubicBezTo>
                <a:cubicBezTo>
                  <a:pt x="1034" y="132"/>
                  <a:pt x="1025" y="134"/>
                  <a:pt x="1022" y="128"/>
                </a:cubicBezTo>
                <a:cubicBezTo>
                  <a:pt x="1024" y="126"/>
                  <a:pt x="1025" y="125"/>
                  <a:pt x="1027" y="124"/>
                </a:cubicBezTo>
                <a:cubicBezTo>
                  <a:pt x="1024" y="123"/>
                  <a:pt x="1021" y="121"/>
                  <a:pt x="1016" y="122"/>
                </a:cubicBezTo>
                <a:cubicBezTo>
                  <a:pt x="1016" y="121"/>
                  <a:pt x="1017" y="120"/>
                  <a:pt x="1017" y="119"/>
                </a:cubicBezTo>
                <a:cubicBezTo>
                  <a:pt x="1014" y="118"/>
                  <a:pt x="1010" y="119"/>
                  <a:pt x="1007" y="121"/>
                </a:cubicBezTo>
                <a:cubicBezTo>
                  <a:pt x="1011" y="128"/>
                  <a:pt x="1002" y="129"/>
                  <a:pt x="997" y="131"/>
                </a:cubicBezTo>
                <a:cubicBezTo>
                  <a:pt x="997" y="128"/>
                  <a:pt x="1000" y="129"/>
                  <a:pt x="1000" y="127"/>
                </a:cubicBezTo>
                <a:cubicBezTo>
                  <a:pt x="997" y="126"/>
                  <a:pt x="993" y="128"/>
                  <a:pt x="992" y="126"/>
                </a:cubicBezTo>
                <a:cubicBezTo>
                  <a:pt x="990" y="124"/>
                  <a:pt x="993" y="121"/>
                  <a:pt x="991" y="119"/>
                </a:cubicBezTo>
                <a:cubicBezTo>
                  <a:pt x="979" y="119"/>
                  <a:pt x="971" y="128"/>
                  <a:pt x="960" y="125"/>
                </a:cubicBezTo>
                <a:cubicBezTo>
                  <a:pt x="962" y="117"/>
                  <a:pt x="978" y="122"/>
                  <a:pt x="980" y="113"/>
                </a:cubicBezTo>
                <a:cubicBezTo>
                  <a:pt x="976" y="111"/>
                  <a:pt x="976" y="112"/>
                  <a:pt x="978" y="109"/>
                </a:cubicBezTo>
                <a:cubicBezTo>
                  <a:pt x="976" y="107"/>
                  <a:pt x="967" y="113"/>
                  <a:pt x="964" y="108"/>
                </a:cubicBezTo>
                <a:cubicBezTo>
                  <a:pt x="966" y="107"/>
                  <a:pt x="973" y="102"/>
                  <a:pt x="971" y="103"/>
                </a:cubicBezTo>
                <a:cubicBezTo>
                  <a:pt x="963" y="105"/>
                  <a:pt x="956" y="107"/>
                  <a:pt x="949" y="108"/>
                </a:cubicBezTo>
                <a:cubicBezTo>
                  <a:pt x="946" y="106"/>
                  <a:pt x="944" y="104"/>
                  <a:pt x="942" y="101"/>
                </a:cubicBezTo>
                <a:cubicBezTo>
                  <a:pt x="943" y="98"/>
                  <a:pt x="946" y="97"/>
                  <a:pt x="950" y="97"/>
                </a:cubicBezTo>
                <a:cubicBezTo>
                  <a:pt x="949" y="98"/>
                  <a:pt x="948" y="98"/>
                  <a:pt x="949" y="100"/>
                </a:cubicBezTo>
                <a:cubicBezTo>
                  <a:pt x="951" y="99"/>
                  <a:pt x="954" y="99"/>
                  <a:pt x="954" y="97"/>
                </a:cubicBezTo>
                <a:cubicBezTo>
                  <a:pt x="952" y="95"/>
                  <a:pt x="949" y="93"/>
                  <a:pt x="947" y="91"/>
                </a:cubicBezTo>
                <a:cubicBezTo>
                  <a:pt x="937" y="94"/>
                  <a:pt x="931" y="100"/>
                  <a:pt x="928" y="109"/>
                </a:cubicBezTo>
                <a:cubicBezTo>
                  <a:pt x="925" y="108"/>
                  <a:pt x="923" y="106"/>
                  <a:pt x="920" y="105"/>
                </a:cubicBezTo>
                <a:cubicBezTo>
                  <a:pt x="924" y="104"/>
                  <a:pt x="923" y="98"/>
                  <a:pt x="922" y="96"/>
                </a:cubicBezTo>
                <a:cubicBezTo>
                  <a:pt x="921" y="97"/>
                  <a:pt x="922" y="100"/>
                  <a:pt x="920" y="100"/>
                </a:cubicBezTo>
                <a:cubicBezTo>
                  <a:pt x="919" y="100"/>
                  <a:pt x="917" y="100"/>
                  <a:pt x="917" y="101"/>
                </a:cubicBezTo>
                <a:cubicBezTo>
                  <a:pt x="919" y="98"/>
                  <a:pt x="914" y="97"/>
                  <a:pt x="913" y="95"/>
                </a:cubicBezTo>
                <a:cubicBezTo>
                  <a:pt x="902" y="97"/>
                  <a:pt x="897" y="105"/>
                  <a:pt x="885" y="103"/>
                </a:cubicBezTo>
                <a:cubicBezTo>
                  <a:pt x="883" y="100"/>
                  <a:pt x="889" y="98"/>
                  <a:pt x="889" y="95"/>
                </a:cubicBezTo>
                <a:cubicBezTo>
                  <a:pt x="886" y="94"/>
                  <a:pt x="885" y="89"/>
                  <a:pt x="882" y="88"/>
                </a:cubicBezTo>
                <a:cubicBezTo>
                  <a:pt x="882" y="87"/>
                  <a:pt x="888" y="86"/>
                  <a:pt x="885" y="85"/>
                </a:cubicBezTo>
                <a:cubicBezTo>
                  <a:pt x="881" y="88"/>
                  <a:pt x="880" y="82"/>
                  <a:pt x="876" y="85"/>
                </a:cubicBezTo>
                <a:cubicBezTo>
                  <a:pt x="864" y="96"/>
                  <a:pt x="859" y="114"/>
                  <a:pt x="848" y="126"/>
                </a:cubicBezTo>
                <a:cubicBezTo>
                  <a:pt x="848" y="132"/>
                  <a:pt x="848" y="132"/>
                  <a:pt x="848" y="132"/>
                </a:cubicBezTo>
                <a:cubicBezTo>
                  <a:pt x="843" y="134"/>
                  <a:pt x="831" y="140"/>
                  <a:pt x="830" y="129"/>
                </a:cubicBezTo>
                <a:cubicBezTo>
                  <a:pt x="827" y="131"/>
                  <a:pt x="824" y="128"/>
                  <a:pt x="819" y="128"/>
                </a:cubicBezTo>
                <a:cubicBezTo>
                  <a:pt x="817" y="127"/>
                  <a:pt x="820" y="124"/>
                  <a:pt x="819" y="123"/>
                </a:cubicBezTo>
                <a:cubicBezTo>
                  <a:pt x="816" y="123"/>
                  <a:pt x="815" y="125"/>
                  <a:pt x="814" y="122"/>
                </a:cubicBezTo>
                <a:cubicBezTo>
                  <a:pt x="816" y="117"/>
                  <a:pt x="813" y="115"/>
                  <a:pt x="814" y="113"/>
                </a:cubicBezTo>
                <a:cubicBezTo>
                  <a:pt x="803" y="117"/>
                  <a:pt x="788" y="117"/>
                  <a:pt x="783" y="128"/>
                </a:cubicBezTo>
                <a:cubicBezTo>
                  <a:pt x="780" y="127"/>
                  <a:pt x="776" y="129"/>
                  <a:pt x="778" y="130"/>
                </a:cubicBezTo>
                <a:cubicBezTo>
                  <a:pt x="787" y="126"/>
                  <a:pt x="797" y="127"/>
                  <a:pt x="805" y="121"/>
                </a:cubicBezTo>
                <a:cubicBezTo>
                  <a:pt x="806" y="122"/>
                  <a:pt x="809" y="123"/>
                  <a:pt x="809" y="125"/>
                </a:cubicBezTo>
                <a:cubicBezTo>
                  <a:pt x="807" y="125"/>
                  <a:pt x="806" y="127"/>
                  <a:pt x="806" y="128"/>
                </a:cubicBezTo>
                <a:cubicBezTo>
                  <a:pt x="808" y="130"/>
                  <a:pt x="811" y="127"/>
                  <a:pt x="811" y="128"/>
                </a:cubicBezTo>
                <a:cubicBezTo>
                  <a:pt x="808" y="130"/>
                  <a:pt x="807" y="133"/>
                  <a:pt x="808" y="137"/>
                </a:cubicBezTo>
                <a:cubicBezTo>
                  <a:pt x="804" y="138"/>
                  <a:pt x="798" y="138"/>
                  <a:pt x="794" y="137"/>
                </a:cubicBezTo>
                <a:cubicBezTo>
                  <a:pt x="792" y="137"/>
                  <a:pt x="794" y="141"/>
                  <a:pt x="792" y="141"/>
                </a:cubicBezTo>
                <a:cubicBezTo>
                  <a:pt x="781" y="142"/>
                  <a:pt x="775" y="147"/>
                  <a:pt x="769" y="153"/>
                </a:cubicBezTo>
                <a:cubicBezTo>
                  <a:pt x="761" y="150"/>
                  <a:pt x="756" y="155"/>
                  <a:pt x="750" y="157"/>
                </a:cubicBezTo>
                <a:cubicBezTo>
                  <a:pt x="750" y="161"/>
                  <a:pt x="753" y="161"/>
                  <a:pt x="753" y="165"/>
                </a:cubicBezTo>
                <a:cubicBezTo>
                  <a:pt x="757" y="164"/>
                  <a:pt x="759" y="160"/>
                  <a:pt x="762" y="158"/>
                </a:cubicBezTo>
                <a:cubicBezTo>
                  <a:pt x="764" y="160"/>
                  <a:pt x="768" y="160"/>
                  <a:pt x="770" y="162"/>
                </a:cubicBezTo>
                <a:cubicBezTo>
                  <a:pt x="759" y="170"/>
                  <a:pt x="749" y="184"/>
                  <a:pt x="731" y="179"/>
                </a:cubicBezTo>
                <a:cubicBezTo>
                  <a:pt x="727" y="172"/>
                  <a:pt x="723" y="166"/>
                  <a:pt x="722" y="156"/>
                </a:cubicBezTo>
                <a:cubicBezTo>
                  <a:pt x="714" y="156"/>
                  <a:pt x="714" y="142"/>
                  <a:pt x="716" y="138"/>
                </a:cubicBezTo>
                <a:cubicBezTo>
                  <a:pt x="719" y="129"/>
                  <a:pt x="741" y="128"/>
                  <a:pt x="735" y="115"/>
                </a:cubicBezTo>
                <a:cubicBezTo>
                  <a:pt x="734" y="114"/>
                  <a:pt x="731" y="115"/>
                  <a:pt x="729" y="115"/>
                </a:cubicBezTo>
                <a:cubicBezTo>
                  <a:pt x="723" y="109"/>
                  <a:pt x="723" y="96"/>
                  <a:pt x="715" y="94"/>
                </a:cubicBezTo>
                <a:cubicBezTo>
                  <a:pt x="712" y="93"/>
                  <a:pt x="709" y="98"/>
                  <a:pt x="707" y="93"/>
                </a:cubicBezTo>
                <a:cubicBezTo>
                  <a:pt x="714" y="88"/>
                  <a:pt x="716" y="77"/>
                  <a:pt x="721" y="70"/>
                </a:cubicBezTo>
                <a:cubicBezTo>
                  <a:pt x="708" y="72"/>
                  <a:pt x="691" y="71"/>
                  <a:pt x="678" y="76"/>
                </a:cubicBezTo>
                <a:cubicBezTo>
                  <a:pt x="679" y="74"/>
                  <a:pt x="682" y="74"/>
                  <a:pt x="682" y="72"/>
                </a:cubicBezTo>
                <a:cubicBezTo>
                  <a:pt x="678" y="74"/>
                  <a:pt x="676" y="74"/>
                  <a:pt x="672" y="75"/>
                </a:cubicBezTo>
                <a:cubicBezTo>
                  <a:pt x="672" y="77"/>
                  <a:pt x="672" y="79"/>
                  <a:pt x="673" y="80"/>
                </a:cubicBezTo>
                <a:cubicBezTo>
                  <a:pt x="668" y="83"/>
                  <a:pt x="661" y="91"/>
                  <a:pt x="655" y="87"/>
                </a:cubicBezTo>
                <a:cubicBezTo>
                  <a:pt x="648" y="89"/>
                  <a:pt x="648" y="97"/>
                  <a:pt x="640" y="98"/>
                </a:cubicBezTo>
                <a:cubicBezTo>
                  <a:pt x="638" y="96"/>
                  <a:pt x="641" y="96"/>
                  <a:pt x="639" y="95"/>
                </a:cubicBezTo>
                <a:cubicBezTo>
                  <a:pt x="634" y="108"/>
                  <a:pt x="620" y="113"/>
                  <a:pt x="611" y="123"/>
                </a:cubicBezTo>
                <a:cubicBezTo>
                  <a:pt x="615" y="123"/>
                  <a:pt x="609" y="127"/>
                  <a:pt x="612" y="128"/>
                </a:cubicBezTo>
                <a:cubicBezTo>
                  <a:pt x="613" y="125"/>
                  <a:pt x="616" y="127"/>
                  <a:pt x="616" y="128"/>
                </a:cubicBezTo>
                <a:cubicBezTo>
                  <a:pt x="612" y="133"/>
                  <a:pt x="604" y="133"/>
                  <a:pt x="598" y="136"/>
                </a:cubicBezTo>
                <a:cubicBezTo>
                  <a:pt x="591" y="128"/>
                  <a:pt x="572" y="131"/>
                  <a:pt x="566" y="137"/>
                </a:cubicBezTo>
                <a:cubicBezTo>
                  <a:pt x="537" y="144"/>
                  <a:pt x="518" y="160"/>
                  <a:pt x="491" y="170"/>
                </a:cubicBezTo>
                <a:cubicBezTo>
                  <a:pt x="489" y="168"/>
                  <a:pt x="486" y="167"/>
                  <a:pt x="484" y="166"/>
                </a:cubicBezTo>
                <a:cubicBezTo>
                  <a:pt x="486" y="164"/>
                  <a:pt x="486" y="158"/>
                  <a:pt x="484" y="156"/>
                </a:cubicBezTo>
                <a:cubicBezTo>
                  <a:pt x="480" y="156"/>
                  <a:pt x="480" y="159"/>
                  <a:pt x="477" y="159"/>
                </a:cubicBezTo>
                <a:cubicBezTo>
                  <a:pt x="477" y="155"/>
                  <a:pt x="480" y="153"/>
                  <a:pt x="480" y="150"/>
                </a:cubicBezTo>
                <a:cubicBezTo>
                  <a:pt x="454" y="144"/>
                  <a:pt x="433" y="163"/>
                  <a:pt x="415" y="167"/>
                </a:cubicBezTo>
                <a:cubicBezTo>
                  <a:pt x="424" y="161"/>
                  <a:pt x="430" y="153"/>
                  <a:pt x="438" y="148"/>
                </a:cubicBezTo>
                <a:cubicBezTo>
                  <a:pt x="439" y="145"/>
                  <a:pt x="437" y="146"/>
                  <a:pt x="437" y="143"/>
                </a:cubicBezTo>
                <a:cubicBezTo>
                  <a:pt x="438" y="143"/>
                  <a:pt x="440" y="142"/>
                  <a:pt x="442" y="142"/>
                </a:cubicBezTo>
                <a:cubicBezTo>
                  <a:pt x="442" y="130"/>
                  <a:pt x="459" y="133"/>
                  <a:pt x="461" y="123"/>
                </a:cubicBezTo>
                <a:cubicBezTo>
                  <a:pt x="461" y="120"/>
                  <a:pt x="456" y="121"/>
                  <a:pt x="455" y="118"/>
                </a:cubicBezTo>
                <a:cubicBezTo>
                  <a:pt x="454" y="114"/>
                  <a:pt x="456" y="112"/>
                  <a:pt x="456" y="108"/>
                </a:cubicBezTo>
                <a:cubicBezTo>
                  <a:pt x="451" y="103"/>
                  <a:pt x="446" y="105"/>
                  <a:pt x="441" y="106"/>
                </a:cubicBezTo>
                <a:cubicBezTo>
                  <a:pt x="426" y="109"/>
                  <a:pt x="417" y="110"/>
                  <a:pt x="406" y="115"/>
                </a:cubicBezTo>
                <a:cubicBezTo>
                  <a:pt x="401" y="117"/>
                  <a:pt x="397" y="121"/>
                  <a:pt x="391" y="123"/>
                </a:cubicBezTo>
                <a:cubicBezTo>
                  <a:pt x="387" y="124"/>
                  <a:pt x="383" y="124"/>
                  <a:pt x="380" y="125"/>
                </a:cubicBezTo>
                <a:cubicBezTo>
                  <a:pt x="340" y="136"/>
                  <a:pt x="304" y="163"/>
                  <a:pt x="273" y="177"/>
                </a:cubicBezTo>
                <a:cubicBezTo>
                  <a:pt x="273" y="176"/>
                  <a:pt x="273" y="175"/>
                  <a:pt x="272" y="175"/>
                </a:cubicBezTo>
                <a:cubicBezTo>
                  <a:pt x="271" y="177"/>
                  <a:pt x="271" y="178"/>
                  <a:pt x="270" y="179"/>
                </a:cubicBezTo>
                <a:cubicBezTo>
                  <a:pt x="252" y="188"/>
                  <a:pt x="234" y="197"/>
                  <a:pt x="220" y="210"/>
                </a:cubicBezTo>
                <a:cubicBezTo>
                  <a:pt x="225" y="224"/>
                  <a:pt x="199" y="227"/>
                  <a:pt x="196" y="237"/>
                </a:cubicBezTo>
                <a:cubicBezTo>
                  <a:pt x="198" y="237"/>
                  <a:pt x="201" y="236"/>
                  <a:pt x="203" y="237"/>
                </a:cubicBezTo>
                <a:cubicBezTo>
                  <a:pt x="197" y="239"/>
                  <a:pt x="194" y="243"/>
                  <a:pt x="190" y="246"/>
                </a:cubicBezTo>
                <a:cubicBezTo>
                  <a:pt x="202" y="242"/>
                  <a:pt x="216" y="236"/>
                  <a:pt x="226" y="241"/>
                </a:cubicBezTo>
                <a:cubicBezTo>
                  <a:pt x="224" y="244"/>
                  <a:pt x="219" y="244"/>
                  <a:pt x="219" y="249"/>
                </a:cubicBezTo>
                <a:cubicBezTo>
                  <a:pt x="227" y="247"/>
                  <a:pt x="229" y="247"/>
                  <a:pt x="238" y="246"/>
                </a:cubicBezTo>
                <a:cubicBezTo>
                  <a:pt x="238" y="244"/>
                  <a:pt x="237" y="242"/>
                  <a:pt x="239" y="242"/>
                </a:cubicBezTo>
                <a:cubicBezTo>
                  <a:pt x="247" y="246"/>
                  <a:pt x="251" y="236"/>
                  <a:pt x="258" y="235"/>
                </a:cubicBezTo>
                <a:cubicBezTo>
                  <a:pt x="261" y="240"/>
                  <a:pt x="269" y="242"/>
                  <a:pt x="267" y="249"/>
                </a:cubicBezTo>
                <a:cubicBezTo>
                  <a:pt x="272" y="253"/>
                  <a:pt x="282" y="242"/>
                  <a:pt x="282" y="252"/>
                </a:cubicBezTo>
                <a:cubicBezTo>
                  <a:pt x="289" y="251"/>
                  <a:pt x="293" y="255"/>
                  <a:pt x="298" y="257"/>
                </a:cubicBezTo>
                <a:cubicBezTo>
                  <a:pt x="298" y="258"/>
                  <a:pt x="297" y="259"/>
                  <a:pt x="297" y="260"/>
                </a:cubicBezTo>
                <a:cubicBezTo>
                  <a:pt x="300" y="260"/>
                  <a:pt x="308" y="256"/>
                  <a:pt x="308" y="261"/>
                </a:cubicBezTo>
                <a:cubicBezTo>
                  <a:pt x="278" y="290"/>
                  <a:pt x="235" y="307"/>
                  <a:pt x="198" y="329"/>
                </a:cubicBezTo>
                <a:cubicBezTo>
                  <a:pt x="198" y="326"/>
                  <a:pt x="195" y="328"/>
                  <a:pt x="193" y="328"/>
                </a:cubicBezTo>
                <a:cubicBezTo>
                  <a:pt x="193" y="333"/>
                  <a:pt x="193" y="333"/>
                  <a:pt x="193" y="333"/>
                </a:cubicBezTo>
                <a:cubicBezTo>
                  <a:pt x="183" y="339"/>
                  <a:pt x="172" y="344"/>
                  <a:pt x="160" y="343"/>
                </a:cubicBezTo>
                <a:cubicBezTo>
                  <a:pt x="159" y="346"/>
                  <a:pt x="160" y="345"/>
                  <a:pt x="160" y="349"/>
                </a:cubicBezTo>
                <a:cubicBezTo>
                  <a:pt x="157" y="350"/>
                  <a:pt x="155" y="353"/>
                  <a:pt x="152" y="354"/>
                </a:cubicBezTo>
                <a:cubicBezTo>
                  <a:pt x="143" y="348"/>
                  <a:pt x="138" y="361"/>
                  <a:pt x="130" y="358"/>
                </a:cubicBezTo>
                <a:cubicBezTo>
                  <a:pt x="127" y="373"/>
                  <a:pt x="112" y="371"/>
                  <a:pt x="104" y="380"/>
                </a:cubicBezTo>
                <a:cubicBezTo>
                  <a:pt x="100" y="377"/>
                  <a:pt x="95" y="382"/>
                  <a:pt x="97" y="388"/>
                </a:cubicBezTo>
                <a:cubicBezTo>
                  <a:pt x="90" y="391"/>
                  <a:pt x="86" y="391"/>
                  <a:pt x="79" y="389"/>
                </a:cubicBezTo>
                <a:cubicBezTo>
                  <a:pt x="76" y="393"/>
                  <a:pt x="72" y="396"/>
                  <a:pt x="65" y="394"/>
                </a:cubicBezTo>
                <a:cubicBezTo>
                  <a:pt x="64" y="397"/>
                  <a:pt x="61" y="400"/>
                  <a:pt x="63" y="404"/>
                </a:cubicBezTo>
                <a:cubicBezTo>
                  <a:pt x="62" y="402"/>
                  <a:pt x="64" y="401"/>
                  <a:pt x="66" y="402"/>
                </a:cubicBezTo>
                <a:cubicBezTo>
                  <a:pt x="63" y="411"/>
                  <a:pt x="51" y="417"/>
                  <a:pt x="48" y="424"/>
                </a:cubicBezTo>
                <a:cubicBezTo>
                  <a:pt x="52" y="424"/>
                  <a:pt x="57" y="420"/>
                  <a:pt x="60" y="422"/>
                </a:cubicBezTo>
                <a:cubicBezTo>
                  <a:pt x="60" y="425"/>
                  <a:pt x="56" y="424"/>
                  <a:pt x="56" y="427"/>
                </a:cubicBezTo>
                <a:cubicBezTo>
                  <a:pt x="62" y="428"/>
                  <a:pt x="74" y="422"/>
                  <a:pt x="78" y="429"/>
                </a:cubicBezTo>
                <a:cubicBezTo>
                  <a:pt x="77" y="430"/>
                  <a:pt x="76" y="432"/>
                  <a:pt x="76" y="435"/>
                </a:cubicBezTo>
                <a:cubicBezTo>
                  <a:pt x="81" y="441"/>
                  <a:pt x="92" y="436"/>
                  <a:pt x="97" y="434"/>
                </a:cubicBezTo>
                <a:cubicBezTo>
                  <a:pt x="97" y="435"/>
                  <a:pt x="97" y="435"/>
                  <a:pt x="98" y="436"/>
                </a:cubicBezTo>
                <a:cubicBezTo>
                  <a:pt x="99" y="440"/>
                  <a:pt x="96" y="440"/>
                  <a:pt x="96" y="442"/>
                </a:cubicBezTo>
                <a:cubicBezTo>
                  <a:pt x="104" y="446"/>
                  <a:pt x="118" y="444"/>
                  <a:pt x="118" y="456"/>
                </a:cubicBezTo>
                <a:cubicBezTo>
                  <a:pt x="141" y="448"/>
                  <a:pt x="161" y="432"/>
                  <a:pt x="185" y="422"/>
                </a:cubicBezTo>
                <a:cubicBezTo>
                  <a:pt x="185" y="430"/>
                  <a:pt x="181" y="436"/>
                  <a:pt x="176" y="440"/>
                </a:cubicBezTo>
                <a:cubicBezTo>
                  <a:pt x="178" y="440"/>
                  <a:pt x="181" y="439"/>
                  <a:pt x="181" y="441"/>
                </a:cubicBezTo>
                <a:cubicBezTo>
                  <a:pt x="178" y="445"/>
                  <a:pt x="175" y="449"/>
                  <a:pt x="170" y="451"/>
                </a:cubicBezTo>
                <a:cubicBezTo>
                  <a:pt x="169" y="456"/>
                  <a:pt x="164" y="461"/>
                  <a:pt x="159" y="459"/>
                </a:cubicBezTo>
                <a:cubicBezTo>
                  <a:pt x="153" y="466"/>
                  <a:pt x="156" y="482"/>
                  <a:pt x="146" y="488"/>
                </a:cubicBezTo>
                <a:cubicBezTo>
                  <a:pt x="143" y="486"/>
                  <a:pt x="143" y="491"/>
                  <a:pt x="141" y="492"/>
                </a:cubicBezTo>
                <a:cubicBezTo>
                  <a:pt x="145" y="493"/>
                  <a:pt x="153" y="487"/>
                  <a:pt x="156" y="494"/>
                </a:cubicBezTo>
                <a:cubicBezTo>
                  <a:pt x="157" y="498"/>
                  <a:pt x="152" y="496"/>
                  <a:pt x="152" y="500"/>
                </a:cubicBezTo>
                <a:cubicBezTo>
                  <a:pt x="158" y="500"/>
                  <a:pt x="166" y="497"/>
                  <a:pt x="167" y="503"/>
                </a:cubicBezTo>
                <a:cubicBezTo>
                  <a:pt x="163" y="508"/>
                  <a:pt x="154" y="509"/>
                  <a:pt x="150" y="514"/>
                </a:cubicBezTo>
                <a:cubicBezTo>
                  <a:pt x="158" y="511"/>
                  <a:pt x="180" y="494"/>
                  <a:pt x="177" y="515"/>
                </a:cubicBezTo>
                <a:cubicBezTo>
                  <a:pt x="184" y="519"/>
                  <a:pt x="191" y="507"/>
                  <a:pt x="196" y="512"/>
                </a:cubicBezTo>
                <a:cubicBezTo>
                  <a:pt x="196" y="514"/>
                  <a:pt x="194" y="513"/>
                  <a:pt x="195" y="516"/>
                </a:cubicBezTo>
                <a:cubicBezTo>
                  <a:pt x="197" y="516"/>
                  <a:pt x="198" y="518"/>
                  <a:pt x="199" y="519"/>
                </a:cubicBezTo>
                <a:cubicBezTo>
                  <a:pt x="202" y="531"/>
                  <a:pt x="200" y="545"/>
                  <a:pt x="185" y="547"/>
                </a:cubicBezTo>
                <a:cubicBezTo>
                  <a:pt x="183" y="545"/>
                  <a:pt x="180" y="544"/>
                  <a:pt x="181" y="539"/>
                </a:cubicBezTo>
                <a:cubicBezTo>
                  <a:pt x="180" y="539"/>
                  <a:pt x="176" y="540"/>
                  <a:pt x="176" y="538"/>
                </a:cubicBezTo>
                <a:cubicBezTo>
                  <a:pt x="174" y="534"/>
                  <a:pt x="179" y="533"/>
                  <a:pt x="183" y="534"/>
                </a:cubicBezTo>
                <a:cubicBezTo>
                  <a:pt x="182" y="531"/>
                  <a:pt x="183" y="530"/>
                  <a:pt x="184" y="528"/>
                </a:cubicBezTo>
                <a:cubicBezTo>
                  <a:pt x="170" y="529"/>
                  <a:pt x="162" y="535"/>
                  <a:pt x="152" y="540"/>
                </a:cubicBezTo>
                <a:cubicBezTo>
                  <a:pt x="157" y="544"/>
                  <a:pt x="155" y="556"/>
                  <a:pt x="154" y="561"/>
                </a:cubicBezTo>
                <a:cubicBezTo>
                  <a:pt x="159" y="559"/>
                  <a:pt x="166" y="561"/>
                  <a:pt x="173" y="560"/>
                </a:cubicBezTo>
                <a:cubicBezTo>
                  <a:pt x="172" y="564"/>
                  <a:pt x="168" y="564"/>
                  <a:pt x="168" y="569"/>
                </a:cubicBezTo>
                <a:cubicBezTo>
                  <a:pt x="173" y="570"/>
                  <a:pt x="183" y="570"/>
                  <a:pt x="184" y="563"/>
                </a:cubicBezTo>
                <a:cubicBezTo>
                  <a:pt x="181" y="563"/>
                  <a:pt x="175" y="566"/>
                  <a:pt x="174" y="562"/>
                </a:cubicBezTo>
                <a:cubicBezTo>
                  <a:pt x="178" y="558"/>
                  <a:pt x="181" y="560"/>
                  <a:pt x="187" y="559"/>
                </a:cubicBezTo>
                <a:cubicBezTo>
                  <a:pt x="188" y="546"/>
                  <a:pt x="202" y="543"/>
                  <a:pt x="209" y="540"/>
                </a:cubicBezTo>
                <a:cubicBezTo>
                  <a:pt x="209" y="542"/>
                  <a:pt x="207" y="542"/>
                  <a:pt x="207" y="544"/>
                </a:cubicBezTo>
                <a:cubicBezTo>
                  <a:pt x="208" y="544"/>
                  <a:pt x="209" y="544"/>
                  <a:pt x="209" y="546"/>
                </a:cubicBezTo>
                <a:cubicBezTo>
                  <a:pt x="208" y="547"/>
                  <a:pt x="207" y="549"/>
                  <a:pt x="206" y="550"/>
                </a:cubicBezTo>
                <a:cubicBezTo>
                  <a:pt x="212" y="550"/>
                  <a:pt x="215" y="547"/>
                  <a:pt x="219" y="545"/>
                </a:cubicBezTo>
                <a:cubicBezTo>
                  <a:pt x="221" y="547"/>
                  <a:pt x="223" y="545"/>
                  <a:pt x="225" y="547"/>
                </a:cubicBezTo>
                <a:cubicBezTo>
                  <a:pt x="226" y="540"/>
                  <a:pt x="228" y="536"/>
                  <a:pt x="235" y="535"/>
                </a:cubicBezTo>
                <a:cubicBezTo>
                  <a:pt x="235" y="532"/>
                  <a:pt x="238" y="530"/>
                  <a:pt x="243" y="529"/>
                </a:cubicBezTo>
                <a:cubicBezTo>
                  <a:pt x="243" y="530"/>
                  <a:pt x="242" y="531"/>
                  <a:pt x="243" y="532"/>
                </a:cubicBezTo>
                <a:cubicBezTo>
                  <a:pt x="247" y="532"/>
                  <a:pt x="257" y="528"/>
                  <a:pt x="262" y="533"/>
                </a:cubicBezTo>
                <a:cubicBezTo>
                  <a:pt x="263" y="537"/>
                  <a:pt x="261" y="539"/>
                  <a:pt x="259" y="542"/>
                </a:cubicBezTo>
                <a:cubicBezTo>
                  <a:pt x="262" y="541"/>
                  <a:pt x="262" y="545"/>
                  <a:pt x="262" y="547"/>
                </a:cubicBezTo>
                <a:cubicBezTo>
                  <a:pt x="261" y="549"/>
                  <a:pt x="260" y="552"/>
                  <a:pt x="258" y="553"/>
                </a:cubicBezTo>
                <a:cubicBezTo>
                  <a:pt x="244" y="550"/>
                  <a:pt x="243" y="562"/>
                  <a:pt x="237" y="566"/>
                </a:cubicBezTo>
                <a:cubicBezTo>
                  <a:pt x="233" y="568"/>
                  <a:pt x="230" y="568"/>
                  <a:pt x="229" y="573"/>
                </a:cubicBezTo>
                <a:cubicBezTo>
                  <a:pt x="230" y="573"/>
                  <a:pt x="232" y="572"/>
                  <a:pt x="231" y="574"/>
                </a:cubicBezTo>
                <a:cubicBezTo>
                  <a:pt x="227" y="580"/>
                  <a:pt x="221" y="583"/>
                  <a:pt x="221" y="592"/>
                </a:cubicBezTo>
                <a:cubicBezTo>
                  <a:pt x="225" y="596"/>
                  <a:pt x="220" y="604"/>
                  <a:pt x="215" y="603"/>
                </a:cubicBezTo>
                <a:cubicBezTo>
                  <a:pt x="217" y="607"/>
                  <a:pt x="215" y="608"/>
                  <a:pt x="214" y="611"/>
                </a:cubicBezTo>
                <a:cubicBezTo>
                  <a:pt x="221" y="612"/>
                  <a:pt x="227" y="616"/>
                  <a:pt x="233" y="617"/>
                </a:cubicBezTo>
                <a:cubicBezTo>
                  <a:pt x="241" y="619"/>
                  <a:pt x="252" y="615"/>
                  <a:pt x="259" y="615"/>
                </a:cubicBezTo>
                <a:cubicBezTo>
                  <a:pt x="265" y="615"/>
                  <a:pt x="273" y="622"/>
                  <a:pt x="281" y="619"/>
                </a:cubicBezTo>
                <a:cubicBezTo>
                  <a:pt x="269" y="621"/>
                  <a:pt x="263" y="628"/>
                  <a:pt x="255" y="634"/>
                </a:cubicBezTo>
                <a:cubicBezTo>
                  <a:pt x="232" y="636"/>
                  <a:pt x="212" y="624"/>
                  <a:pt x="196" y="630"/>
                </a:cubicBezTo>
                <a:cubicBezTo>
                  <a:pt x="192" y="641"/>
                  <a:pt x="209" y="638"/>
                  <a:pt x="204" y="645"/>
                </a:cubicBezTo>
                <a:cubicBezTo>
                  <a:pt x="208" y="642"/>
                  <a:pt x="217" y="644"/>
                  <a:pt x="218" y="650"/>
                </a:cubicBezTo>
                <a:cubicBezTo>
                  <a:pt x="210" y="649"/>
                  <a:pt x="209" y="655"/>
                  <a:pt x="206" y="658"/>
                </a:cubicBezTo>
                <a:cubicBezTo>
                  <a:pt x="211" y="655"/>
                  <a:pt x="218" y="655"/>
                  <a:pt x="219" y="648"/>
                </a:cubicBezTo>
                <a:cubicBezTo>
                  <a:pt x="223" y="649"/>
                  <a:pt x="221" y="651"/>
                  <a:pt x="222" y="652"/>
                </a:cubicBezTo>
                <a:cubicBezTo>
                  <a:pt x="222" y="651"/>
                  <a:pt x="224" y="651"/>
                  <a:pt x="225" y="651"/>
                </a:cubicBezTo>
                <a:cubicBezTo>
                  <a:pt x="234" y="657"/>
                  <a:pt x="249" y="651"/>
                  <a:pt x="256" y="658"/>
                </a:cubicBezTo>
                <a:cubicBezTo>
                  <a:pt x="252" y="671"/>
                  <a:pt x="237" y="674"/>
                  <a:pt x="234" y="689"/>
                </a:cubicBezTo>
                <a:cubicBezTo>
                  <a:pt x="231" y="688"/>
                  <a:pt x="231" y="690"/>
                  <a:pt x="229" y="691"/>
                </a:cubicBezTo>
                <a:cubicBezTo>
                  <a:pt x="230" y="694"/>
                  <a:pt x="231" y="697"/>
                  <a:pt x="230" y="701"/>
                </a:cubicBezTo>
                <a:cubicBezTo>
                  <a:pt x="218" y="704"/>
                  <a:pt x="215" y="717"/>
                  <a:pt x="201" y="719"/>
                </a:cubicBezTo>
                <a:cubicBezTo>
                  <a:pt x="198" y="725"/>
                  <a:pt x="196" y="728"/>
                  <a:pt x="196" y="735"/>
                </a:cubicBezTo>
                <a:cubicBezTo>
                  <a:pt x="186" y="742"/>
                  <a:pt x="177" y="752"/>
                  <a:pt x="177" y="765"/>
                </a:cubicBezTo>
                <a:cubicBezTo>
                  <a:pt x="178" y="767"/>
                  <a:pt x="183" y="764"/>
                  <a:pt x="183" y="766"/>
                </a:cubicBezTo>
                <a:cubicBezTo>
                  <a:pt x="181" y="766"/>
                  <a:pt x="182" y="768"/>
                  <a:pt x="183" y="769"/>
                </a:cubicBezTo>
                <a:cubicBezTo>
                  <a:pt x="180" y="769"/>
                  <a:pt x="179" y="770"/>
                  <a:pt x="177" y="771"/>
                </a:cubicBezTo>
                <a:cubicBezTo>
                  <a:pt x="180" y="773"/>
                  <a:pt x="184" y="772"/>
                  <a:pt x="186" y="774"/>
                </a:cubicBezTo>
                <a:cubicBezTo>
                  <a:pt x="185" y="776"/>
                  <a:pt x="180" y="776"/>
                  <a:pt x="179" y="779"/>
                </a:cubicBezTo>
                <a:cubicBezTo>
                  <a:pt x="185" y="779"/>
                  <a:pt x="190" y="779"/>
                  <a:pt x="191" y="774"/>
                </a:cubicBezTo>
                <a:cubicBezTo>
                  <a:pt x="194" y="775"/>
                  <a:pt x="195" y="776"/>
                  <a:pt x="197" y="778"/>
                </a:cubicBezTo>
                <a:cubicBezTo>
                  <a:pt x="197" y="780"/>
                  <a:pt x="195" y="781"/>
                  <a:pt x="194" y="783"/>
                </a:cubicBezTo>
                <a:cubicBezTo>
                  <a:pt x="199" y="780"/>
                  <a:pt x="205" y="777"/>
                  <a:pt x="210" y="781"/>
                </a:cubicBezTo>
                <a:cubicBezTo>
                  <a:pt x="203" y="785"/>
                  <a:pt x="199" y="793"/>
                  <a:pt x="192" y="798"/>
                </a:cubicBezTo>
                <a:cubicBezTo>
                  <a:pt x="188" y="797"/>
                  <a:pt x="187" y="800"/>
                  <a:pt x="184" y="800"/>
                </a:cubicBezTo>
                <a:cubicBezTo>
                  <a:pt x="178" y="811"/>
                  <a:pt x="164" y="813"/>
                  <a:pt x="157" y="821"/>
                </a:cubicBezTo>
                <a:cubicBezTo>
                  <a:pt x="159" y="822"/>
                  <a:pt x="161" y="819"/>
                  <a:pt x="162" y="821"/>
                </a:cubicBezTo>
                <a:cubicBezTo>
                  <a:pt x="162" y="824"/>
                  <a:pt x="161" y="825"/>
                  <a:pt x="161" y="827"/>
                </a:cubicBezTo>
                <a:cubicBezTo>
                  <a:pt x="163" y="827"/>
                  <a:pt x="165" y="828"/>
                  <a:pt x="166" y="829"/>
                </a:cubicBezTo>
                <a:cubicBezTo>
                  <a:pt x="166" y="831"/>
                  <a:pt x="165" y="834"/>
                  <a:pt x="164" y="835"/>
                </a:cubicBezTo>
                <a:cubicBezTo>
                  <a:pt x="167" y="836"/>
                  <a:pt x="167" y="834"/>
                  <a:pt x="170" y="834"/>
                </a:cubicBezTo>
                <a:cubicBezTo>
                  <a:pt x="173" y="836"/>
                  <a:pt x="168" y="839"/>
                  <a:pt x="171" y="840"/>
                </a:cubicBezTo>
                <a:cubicBezTo>
                  <a:pt x="172" y="839"/>
                  <a:pt x="174" y="837"/>
                  <a:pt x="177" y="837"/>
                </a:cubicBezTo>
                <a:cubicBezTo>
                  <a:pt x="174" y="843"/>
                  <a:pt x="166" y="842"/>
                  <a:pt x="165" y="849"/>
                </a:cubicBezTo>
                <a:cubicBezTo>
                  <a:pt x="171" y="853"/>
                  <a:pt x="177" y="848"/>
                  <a:pt x="181" y="844"/>
                </a:cubicBezTo>
                <a:cubicBezTo>
                  <a:pt x="188" y="844"/>
                  <a:pt x="190" y="839"/>
                  <a:pt x="195" y="836"/>
                </a:cubicBezTo>
                <a:cubicBezTo>
                  <a:pt x="194" y="834"/>
                  <a:pt x="192" y="829"/>
                  <a:pt x="195" y="828"/>
                </a:cubicBezTo>
                <a:cubicBezTo>
                  <a:pt x="198" y="829"/>
                  <a:pt x="198" y="828"/>
                  <a:pt x="201" y="828"/>
                </a:cubicBezTo>
                <a:cubicBezTo>
                  <a:pt x="201" y="829"/>
                  <a:pt x="201" y="831"/>
                  <a:pt x="202" y="832"/>
                </a:cubicBezTo>
                <a:cubicBezTo>
                  <a:pt x="204" y="829"/>
                  <a:pt x="209" y="829"/>
                  <a:pt x="212" y="827"/>
                </a:cubicBezTo>
                <a:cubicBezTo>
                  <a:pt x="212" y="828"/>
                  <a:pt x="214" y="828"/>
                  <a:pt x="214" y="829"/>
                </a:cubicBezTo>
                <a:cubicBezTo>
                  <a:pt x="214" y="834"/>
                  <a:pt x="214" y="834"/>
                  <a:pt x="214" y="834"/>
                </a:cubicBezTo>
                <a:cubicBezTo>
                  <a:pt x="207" y="834"/>
                  <a:pt x="206" y="841"/>
                  <a:pt x="201" y="844"/>
                </a:cubicBezTo>
                <a:cubicBezTo>
                  <a:pt x="207" y="841"/>
                  <a:pt x="209" y="842"/>
                  <a:pt x="217" y="843"/>
                </a:cubicBezTo>
                <a:cubicBezTo>
                  <a:pt x="216" y="845"/>
                  <a:pt x="214" y="845"/>
                  <a:pt x="214" y="847"/>
                </a:cubicBezTo>
                <a:cubicBezTo>
                  <a:pt x="215" y="848"/>
                  <a:pt x="217" y="848"/>
                  <a:pt x="218" y="849"/>
                </a:cubicBezTo>
                <a:cubicBezTo>
                  <a:pt x="216" y="853"/>
                  <a:pt x="213" y="860"/>
                  <a:pt x="208" y="860"/>
                </a:cubicBezTo>
                <a:cubicBezTo>
                  <a:pt x="208" y="863"/>
                  <a:pt x="211" y="862"/>
                  <a:pt x="210" y="865"/>
                </a:cubicBezTo>
                <a:cubicBezTo>
                  <a:pt x="197" y="876"/>
                  <a:pt x="185" y="889"/>
                  <a:pt x="169" y="898"/>
                </a:cubicBezTo>
                <a:cubicBezTo>
                  <a:pt x="169" y="897"/>
                  <a:pt x="168" y="897"/>
                  <a:pt x="168" y="896"/>
                </a:cubicBezTo>
                <a:cubicBezTo>
                  <a:pt x="167" y="892"/>
                  <a:pt x="173" y="890"/>
                  <a:pt x="172" y="888"/>
                </a:cubicBezTo>
                <a:cubicBezTo>
                  <a:pt x="165" y="891"/>
                  <a:pt x="162" y="898"/>
                  <a:pt x="154" y="900"/>
                </a:cubicBezTo>
                <a:cubicBezTo>
                  <a:pt x="153" y="903"/>
                  <a:pt x="156" y="906"/>
                  <a:pt x="152" y="908"/>
                </a:cubicBezTo>
                <a:cubicBezTo>
                  <a:pt x="149" y="908"/>
                  <a:pt x="147" y="908"/>
                  <a:pt x="144" y="909"/>
                </a:cubicBezTo>
                <a:cubicBezTo>
                  <a:pt x="141" y="921"/>
                  <a:pt x="124" y="923"/>
                  <a:pt x="119" y="931"/>
                </a:cubicBezTo>
                <a:cubicBezTo>
                  <a:pt x="117" y="931"/>
                  <a:pt x="107" y="936"/>
                  <a:pt x="108" y="939"/>
                </a:cubicBezTo>
                <a:cubicBezTo>
                  <a:pt x="114" y="935"/>
                  <a:pt x="117" y="932"/>
                  <a:pt x="125" y="930"/>
                </a:cubicBezTo>
                <a:cubicBezTo>
                  <a:pt x="124" y="930"/>
                  <a:pt x="123" y="929"/>
                  <a:pt x="123" y="927"/>
                </a:cubicBezTo>
                <a:cubicBezTo>
                  <a:pt x="139" y="919"/>
                  <a:pt x="157" y="910"/>
                  <a:pt x="170" y="901"/>
                </a:cubicBezTo>
                <a:cubicBezTo>
                  <a:pt x="170" y="903"/>
                  <a:pt x="170" y="904"/>
                  <a:pt x="172" y="903"/>
                </a:cubicBezTo>
                <a:cubicBezTo>
                  <a:pt x="174" y="897"/>
                  <a:pt x="179" y="894"/>
                  <a:pt x="185" y="892"/>
                </a:cubicBezTo>
                <a:cubicBezTo>
                  <a:pt x="187" y="891"/>
                  <a:pt x="184" y="888"/>
                  <a:pt x="187" y="887"/>
                </a:cubicBezTo>
                <a:cubicBezTo>
                  <a:pt x="189" y="890"/>
                  <a:pt x="192" y="886"/>
                  <a:pt x="193" y="888"/>
                </a:cubicBezTo>
                <a:cubicBezTo>
                  <a:pt x="193" y="892"/>
                  <a:pt x="190" y="895"/>
                  <a:pt x="187" y="893"/>
                </a:cubicBezTo>
                <a:cubicBezTo>
                  <a:pt x="183" y="898"/>
                  <a:pt x="180" y="903"/>
                  <a:pt x="176" y="908"/>
                </a:cubicBezTo>
                <a:cubicBezTo>
                  <a:pt x="178" y="908"/>
                  <a:pt x="181" y="905"/>
                  <a:pt x="182" y="907"/>
                </a:cubicBezTo>
                <a:cubicBezTo>
                  <a:pt x="183" y="919"/>
                  <a:pt x="166" y="918"/>
                  <a:pt x="164" y="925"/>
                </a:cubicBezTo>
                <a:cubicBezTo>
                  <a:pt x="175" y="921"/>
                  <a:pt x="188" y="915"/>
                  <a:pt x="199" y="914"/>
                </a:cubicBezTo>
                <a:cubicBezTo>
                  <a:pt x="200" y="912"/>
                  <a:pt x="201" y="911"/>
                  <a:pt x="204" y="911"/>
                </a:cubicBezTo>
                <a:cubicBezTo>
                  <a:pt x="204" y="914"/>
                  <a:pt x="201" y="914"/>
                  <a:pt x="199" y="915"/>
                </a:cubicBezTo>
                <a:cubicBezTo>
                  <a:pt x="202" y="915"/>
                  <a:pt x="203" y="916"/>
                  <a:pt x="203" y="918"/>
                </a:cubicBezTo>
                <a:cubicBezTo>
                  <a:pt x="196" y="933"/>
                  <a:pt x="176" y="935"/>
                  <a:pt x="165" y="947"/>
                </a:cubicBezTo>
                <a:cubicBezTo>
                  <a:pt x="170" y="948"/>
                  <a:pt x="172" y="945"/>
                  <a:pt x="174" y="943"/>
                </a:cubicBezTo>
                <a:cubicBezTo>
                  <a:pt x="185" y="944"/>
                  <a:pt x="191" y="934"/>
                  <a:pt x="199" y="929"/>
                </a:cubicBezTo>
                <a:cubicBezTo>
                  <a:pt x="209" y="924"/>
                  <a:pt x="222" y="921"/>
                  <a:pt x="231" y="915"/>
                </a:cubicBezTo>
                <a:cubicBezTo>
                  <a:pt x="232" y="917"/>
                  <a:pt x="234" y="917"/>
                  <a:pt x="236" y="917"/>
                </a:cubicBezTo>
                <a:cubicBezTo>
                  <a:pt x="238" y="916"/>
                  <a:pt x="239" y="915"/>
                  <a:pt x="242" y="915"/>
                </a:cubicBezTo>
                <a:cubicBezTo>
                  <a:pt x="242" y="918"/>
                  <a:pt x="238" y="918"/>
                  <a:pt x="238" y="920"/>
                </a:cubicBezTo>
                <a:cubicBezTo>
                  <a:pt x="240" y="923"/>
                  <a:pt x="245" y="920"/>
                  <a:pt x="247" y="921"/>
                </a:cubicBezTo>
                <a:cubicBezTo>
                  <a:pt x="241" y="923"/>
                  <a:pt x="242" y="927"/>
                  <a:pt x="238" y="930"/>
                </a:cubicBezTo>
                <a:cubicBezTo>
                  <a:pt x="237" y="928"/>
                  <a:pt x="234" y="928"/>
                  <a:pt x="232" y="927"/>
                </a:cubicBezTo>
                <a:cubicBezTo>
                  <a:pt x="231" y="930"/>
                  <a:pt x="228" y="931"/>
                  <a:pt x="225" y="932"/>
                </a:cubicBezTo>
                <a:cubicBezTo>
                  <a:pt x="225" y="934"/>
                  <a:pt x="224" y="938"/>
                  <a:pt x="226" y="939"/>
                </a:cubicBezTo>
                <a:cubicBezTo>
                  <a:pt x="233" y="932"/>
                  <a:pt x="239" y="930"/>
                  <a:pt x="251" y="929"/>
                </a:cubicBezTo>
                <a:cubicBezTo>
                  <a:pt x="250" y="932"/>
                  <a:pt x="252" y="933"/>
                  <a:pt x="251" y="936"/>
                </a:cubicBezTo>
                <a:cubicBezTo>
                  <a:pt x="251" y="936"/>
                  <a:pt x="250" y="937"/>
                  <a:pt x="250" y="937"/>
                </a:cubicBezTo>
                <a:cubicBezTo>
                  <a:pt x="247" y="936"/>
                  <a:pt x="243" y="936"/>
                  <a:pt x="240" y="936"/>
                </a:cubicBezTo>
                <a:cubicBezTo>
                  <a:pt x="234" y="943"/>
                  <a:pt x="227" y="949"/>
                  <a:pt x="221" y="956"/>
                </a:cubicBezTo>
                <a:cubicBezTo>
                  <a:pt x="214" y="957"/>
                  <a:pt x="211" y="962"/>
                  <a:pt x="207" y="966"/>
                </a:cubicBezTo>
                <a:cubicBezTo>
                  <a:pt x="206" y="966"/>
                  <a:pt x="202" y="967"/>
                  <a:pt x="205" y="967"/>
                </a:cubicBezTo>
                <a:cubicBezTo>
                  <a:pt x="212" y="968"/>
                  <a:pt x="212" y="961"/>
                  <a:pt x="220" y="964"/>
                </a:cubicBezTo>
                <a:cubicBezTo>
                  <a:pt x="221" y="958"/>
                  <a:pt x="229" y="960"/>
                  <a:pt x="231" y="956"/>
                </a:cubicBezTo>
                <a:cubicBezTo>
                  <a:pt x="234" y="958"/>
                  <a:pt x="233" y="959"/>
                  <a:pt x="234" y="961"/>
                </a:cubicBezTo>
                <a:cubicBezTo>
                  <a:pt x="234" y="958"/>
                  <a:pt x="238" y="963"/>
                  <a:pt x="237" y="959"/>
                </a:cubicBezTo>
                <a:cubicBezTo>
                  <a:pt x="236" y="958"/>
                  <a:pt x="233" y="960"/>
                  <a:pt x="234" y="955"/>
                </a:cubicBezTo>
                <a:cubicBezTo>
                  <a:pt x="236" y="954"/>
                  <a:pt x="238" y="950"/>
                  <a:pt x="240" y="952"/>
                </a:cubicBezTo>
                <a:cubicBezTo>
                  <a:pt x="241" y="956"/>
                  <a:pt x="235" y="954"/>
                  <a:pt x="238" y="957"/>
                </a:cubicBezTo>
                <a:cubicBezTo>
                  <a:pt x="240" y="956"/>
                  <a:pt x="243" y="956"/>
                  <a:pt x="246" y="955"/>
                </a:cubicBezTo>
                <a:cubicBezTo>
                  <a:pt x="242" y="950"/>
                  <a:pt x="251" y="954"/>
                  <a:pt x="252" y="952"/>
                </a:cubicBezTo>
                <a:cubicBezTo>
                  <a:pt x="248" y="950"/>
                  <a:pt x="253" y="948"/>
                  <a:pt x="253" y="946"/>
                </a:cubicBezTo>
                <a:cubicBezTo>
                  <a:pt x="249" y="944"/>
                  <a:pt x="250" y="949"/>
                  <a:pt x="248" y="947"/>
                </a:cubicBezTo>
                <a:cubicBezTo>
                  <a:pt x="248" y="946"/>
                  <a:pt x="249" y="945"/>
                  <a:pt x="251" y="944"/>
                </a:cubicBezTo>
                <a:cubicBezTo>
                  <a:pt x="258" y="946"/>
                  <a:pt x="261" y="934"/>
                  <a:pt x="266" y="936"/>
                </a:cubicBezTo>
                <a:cubicBezTo>
                  <a:pt x="263" y="938"/>
                  <a:pt x="265" y="939"/>
                  <a:pt x="264" y="942"/>
                </a:cubicBezTo>
                <a:cubicBezTo>
                  <a:pt x="261" y="940"/>
                  <a:pt x="260" y="947"/>
                  <a:pt x="256" y="948"/>
                </a:cubicBezTo>
                <a:cubicBezTo>
                  <a:pt x="258" y="949"/>
                  <a:pt x="257" y="955"/>
                  <a:pt x="254" y="957"/>
                </a:cubicBezTo>
                <a:cubicBezTo>
                  <a:pt x="262" y="956"/>
                  <a:pt x="271" y="953"/>
                  <a:pt x="272" y="963"/>
                </a:cubicBezTo>
                <a:cubicBezTo>
                  <a:pt x="269" y="966"/>
                  <a:pt x="259" y="967"/>
                  <a:pt x="262" y="972"/>
                </a:cubicBezTo>
                <a:cubicBezTo>
                  <a:pt x="266" y="967"/>
                  <a:pt x="273" y="964"/>
                  <a:pt x="278" y="960"/>
                </a:cubicBezTo>
                <a:cubicBezTo>
                  <a:pt x="277" y="959"/>
                  <a:pt x="273" y="961"/>
                  <a:pt x="273" y="959"/>
                </a:cubicBezTo>
                <a:cubicBezTo>
                  <a:pt x="276" y="959"/>
                  <a:pt x="278" y="957"/>
                  <a:pt x="276" y="955"/>
                </a:cubicBezTo>
                <a:cubicBezTo>
                  <a:pt x="276" y="953"/>
                  <a:pt x="272" y="955"/>
                  <a:pt x="272" y="952"/>
                </a:cubicBezTo>
                <a:cubicBezTo>
                  <a:pt x="277" y="948"/>
                  <a:pt x="283" y="945"/>
                  <a:pt x="289" y="941"/>
                </a:cubicBezTo>
                <a:cubicBezTo>
                  <a:pt x="292" y="944"/>
                  <a:pt x="286" y="947"/>
                  <a:pt x="290" y="949"/>
                </a:cubicBezTo>
                <a:cubicBezTo>
                  <a:pt x="287" y="953"/>
                  <a:pt x="283" y="956"/>
                  <a:pt x="280" y="960"/>
                </a:cubicBezTo>
                <a:cubicBezTo>
                  <a:pt x="283" y="959"/>
                  <a:pt x="281" y="963"/>
                  <a:pt x="282" y="965"/>
                </a:cubicBezTo>
                <a:cubicBezTo>
                  <a:pt x="275" y="968"/>
                  <a:pt x="273" y="977"/>
                  <a:pt x="263" y="978"/>
                </a:cubicBezTo>
                <a:cubicBezTo>
                  <a:pt x="266" y="983"/>
                  <a:pt x="257" y="979"/>
                  <a:pt x="257" y="983"/>
                </a:cubicBezTo>
                <a:cubicBezTo>
                  <a:pt x="271" y="983"/>
                  <a:pt x="278" y="967"/>
                  <a:pt x="296" y="968"/>
                </a:cubicBezTo>
                <a:cubicBezTo>
                  <a:pt x="298" y="973"/>
                  <a:pt x="297" y="975"/>
                  <a:pt x="300" y="978"/>
                </a:cubicBezTo>
                <a:cubicBezTo>
                  <a:pt x="297" y="992"/>
                  <a:pt x="280" y="991"/>
                  <a:pt x="273" y="1001"/>
                </a:cubicBezTo>
                <a:cubicBezTo>
                  <a:pt x="276" y="1001"/>
                  <a:pt x="278" y="998"/>
                  <a:pt x="279" y="1002"/>
                </a:cubicBezTo>
                <a:cubicBezTo>
                  <a:pt x="279" y="1006"/>
                  <a:pt x="275" y="1007"/>
                  <a:pt x="274" y="1011"/>
                </a:cubicBezTo>
                <a:cubicBezTo>
                  <a:pt x="277" y="1011"/>
                  <a:pt x="280" y="1010"/>
                  <a:pt x="280" y="1013"/>
                </a:cubicBezTo>
                <a:cubicBezTo>
                  <a:pt x="278" y="1017"/>
                  <a:pt x="269" y="1020"/>
                  <a:pt x="265" y="1015"/>
                </a:cubicBezTo>
                <a:cubicBezTo>
                  <a:pt x="256" y="1023"/>
                  <a:pt x="242" y="1026"/>
                  <a:pt x="234" y="1036"/>
                </a:cubicBezTo>
                <a:cubicBezTo>
                  <a:pt x="240" y="1036"/>
                  <a:pt x="237" y="1041"/>
                  <a:pt x="240" y="1043"/>
                </a:cubicBezTo>
                <a:cubicBezTo>
                  <a:pt x="243" y="1041"/>
                  <a:pt x="246" y="1040"/>
                  <a:pt x="251" y="1039"/>
                </a:cubicBezTo>
                <a:cubicBezTo>
                  <a:pt x="251" y="1042"/>
                  <a:pt x="247" y="1041"/>
                  <a:pt x="248" y="1044"/>
                </a:cubicBezTo>
                <a:cubicBezTo>
                  <a:pt x="258" y="1041"/>
                  <a:pt x="273" y="1045"/>
                  <a:pt x="280" y="1034"/>
                </a:cubicBezTo>
                <a:cubicBezTo>
                  <a:pt x="277" y="1034"/>
                  <a:pt x="276" y="1034"/>
                  <a:pt x="276" y="1031"/>
                </a:cubicBezTo>
                <a:cubicBezTo>
                  <a:pt x="278" y="1023"/>
                  <a:pt x="285" y="1020"/>
                  <a:pt x="290" y="1015"/>
                </a:cubicBezTo>
                <a:cubicBezTo>
                  <a:pt x="296" y="1015"/>
                  <a:pt x="304" y="1015"/>
                  <a:pt x="311" y="1015"/>
                </a:cubicBezTo>
                <a:cubicBezTo>
                  <a:pt x="314" y="1006"/>
                  <a:pt x="323" y="1003"/>
                  <a:pt x="327" y="995"/>
                </a:cubicBezTo>
                <a:cubicBezTo>
                  <a:pt x="326" y="991"/>
                  <a:pt x="327" y="989"/>
                  <a:pt x="328" y="986"/>
                </a:cubicBezTo>
                <a:cubicBezTo>
                  <a:pt x="326" y="985"/>
                  <a:pt x="326" y="982"/>
                  <a:pt x="325" y="980"/>
                </a:cubicBezTo>
                <a:cubicBezTo>
                  <a:pt x="328" y="973"/>
                  <a:pt x="341" y="971"/>
                  <a:pt x="338" y="985"/>
                </a:cubicBezTo>
                <a:cubicBezTo>
                  <a:pt x="342" y="986"/>
                  <a:pt x="345" y="990"/>
                  <a:pt x="349" y="992"/>
                </a:cubicBezTo>
                <a:cubicBezTo>
                  <a:pt x="350" y="996"/>
                  <a:pt x="347" y="996"/>
                  <a:pt x="347" y="999"/>
                </a:cubicBezTo>
                <a:cubicBezTo>
                  <a:pt x="349" y="999"/>
                  <a:pt x="351" y="1003"/>
                  <a:pt x="349" y="1005"/>
                </a:cubicBezTo>
                <a:cubicBezTo>
                  <a:pt x="356" y="1006"/>
                  <a:pt x="363" y="1007"/>
                  <a:pt x="364" y="1011"/>
                </a:cubicBezTo>
                <a:cubicBezTo>
                  <a:pt x="369" y="1008"/>
                  <a:pt x="375" y="1011"/>
                  <a:pt x="378" y="1015"/>
                </a:cubicBezTo>
                <a:cubicBezTo>
                  <a:pt x="378" y="1017"/>
                  <a:pt x="375" y="1016"/>
                  <a:pt x="376" y="1018"/>
                </a:cubicBezTo>
                <a:cubicBezTo>
                  <a:pt x="379" y="1019"/>
                  <a:pt x="380" y="1016"/>
                  <a:pt x="381" y="1019"/>
                </a:cubicBezTo>
                <a:cubicBezTo>
                  <a:pt x="381" y="1021"/>
                  <a:pt x="378" y="1020"/>
                  <a:pt x="378" y="1022"/>
                </a:cubicBezTo>
                <a:cubicBezTo>
                  <a:pt x="382" y="1022"/>
                  <a:pt x="383" y="1020"/>
                  <a:pt x="387" y="1020"/>
                </a:cubicBezTo>
                <a:cubicBezTo>
                  <a:pt x="389" y="1023"/>
                  <a:pt x="388" y="1024"/>
                  <a:pt x="390" y="1027"/>
                </a:cubicBezTo>
                <a:cubicBezTo>
                  <a:pt x="394" y="1025"/>
                  <a:pt x="396" y="1030"/>
                  <a:pt x="398" y="1033"/>
                </a:cubicBezTo>
                <a:cubicBezTo>
                  <a:pt x="385" y="1041"/>
                  <a:pt x="383" y="1053"/>
                  <a:pt x="378" y="1067"/>
                </a:cubicBezTo>
                <a:cubicBezTo>
                  <a:pt x="387" y="1070"/>
                  <a:pt x="401" y="1068"/>
                  <a:pt x="402" y="1080"/>
                </a:cubicBezTo>
                <a:cubicBezTo>
                  <a:pt x="407" y="1084"/>
                  <a:pt x="411" y="1089"/>
                  <a:pt x="417" y="1092"/>
                </a:cubicBezTo>
                <a:cubicBezTo>
                  <a:pt x="415" y="1096"/>
                  <a:pt x="418" y="1100"/>
                  <a:pt x="416" y="1103"/>
                </a:cubicBezTo>
                <a:cubicBezTo>
                  <a:pt x="420" y="1104"/>
                  <a:pt x="424" y="1105"/>
                  <a:pt x="428" y="1106"/>
                </a:cubicBezTo>
                <a:cubicBezTo>
                  <a:pt x="433" y="1104"/>
                  <a:pt x="435" y="1099"/>
                  <a:pt x="440" y="1096"/>
                </a:cubicBezTo>
                <a:cubicBezTo>
                  <a:pt x="451" y="1082"/>
                  <a:pt x="471" y="1076"/>
                  <a:pt x="486" y="1066"/>
                </a:cubicBezTo>
                <a:cubicBezTo>
                  <a:pt x="493" y="1070"/>
                  <a:pt x="499" y="1058"/>
                  <a:pt x="504" y="1054"/>
                </a:cubicBezTo>
                <a:cubicBezTo>
                  <a:pt x="507" y="1054"/>
                  <a:pt x="508" y="1057"/>
                  <a:pt x="512" y="1056"/>
                </a:cubicBezTo>
                <a:cubicBezTo>
                  <a:pt x="512" y="1049"/>
                  <a:pt x="522" y="1050"/>
                  <a:pt x="524" y="1051"/>
                </a:cubicBezTo>
                <a:cubicBezTo>
                  <a:pt x="520" y="1049"/>
                  <a:pt x="527" y="1043"/>
                  <a:pt x="530" y="1042"/>
                </a:cubicBezTo>
                <a:cubicBezTo>
                  <a:pt x="530" y="1048"/>
                  <a:pt x="540" y="1051"/>
                  <a:pt x="541" y="1059"/>
                </a:cubicBezTo>
                <a:cubicBezTo>
                  <a:pt x="538" y="1058"/>
                  <a:pt x="537" y="1062"/>
                  <a:pt x="533" y="1059"/>
                </a:cubicBezTo>
                <a:cubicBezTo>
                  <a:pt x="532" y="1065"/>
                  <a:pt x="533" y="1067"/>
                  <a:pt x="533" y="1073"/>
                </a:cubicBezTo>
                <a:cubicBezTo>
                  <a:pt x="537" y="1073"/>
                  <a:pt x="537" y="1078"/>
                  <a:pt x="541" y="1078"/>
                </a:cubicBezTo>
                <a:cubicBezTo>
                  <a:pt x="542" y="1074"/>
                  <a:pt x="540" y="1072"/>
                  <a:pt x="545" y="1072"/>
                </a:cubicBezTo>
                <a:cubicBezTo>
                  <a:pt x="545" y="1075"/>
                  <a:pt x="540" y="1077"/>
                  <a:pt x="545" y="1077"/>
                </a:cubicBezTo>
                <a:cubicBezTo>
                  <a:pt x="547" y="1078"/>
                  <a:pt x="544" y="1073"/>
                  <a:pt x="546" y="1073"/>
                </a:cubicBezTo>
                <a:cubicBezTo>
                  <a:pt x="549" y="1074"/>
                  <a:pt x="553" y="1074"/>
                  <a:pt x="553" y="1078"/>
                </a:cubicBezTo>
                <a:cubicBezTo>
                  <a:pt x="551" y="1078"/>
                  <a:pt x="551" y="1076"/>
                  <a:pt x="548" y="1077"/>
                </a:cubicBezTo>
                <a:cubicBezTo>
                  <a:pt x="548" y="1081"/>
                  <a:pt x="548" y="1085"/>
                  <a:pt x="545" y="1085"/>
                </a:cubicBezTo>
                <a:cubicBezTo>
                  <a:pt x="546" y="1080"/>
                  <a:pt x="541" y="1086"/>
                  <a:pt x="541" y="1082"/>
                </a:cubicBezTo>
                <a:cubicBezTo>
                  <a:pt x="542" y="1080"/>
                  <a:pt x="544" y="1079"/>
                  <a:pt x="541" y="1078"/>
                </a:cubicBezTo>
                <a:cubicBezTo>
                  <a:pt x="539" y="1079"/>
                  <a:pt x="541" y="1082"/>
                  <a:pt x="538" y="1082"/>
                </a:cubicBezTo>
                <a:cubicBezTo>
                  <a:pt x="541" y="1079"/>
                  <a:pt x="533" y="1082"/>
                  <a:pt x="532" y="1078"/>
                </a:cubicBezTo>
                <a:cubicBezTo>
                  <a:pt x="531" y="1080"/>
                  <a:pt x="530" y="1082"/>
                  <a:pt x="529" y="1085"/>
                </a:cubicBezTo>
                <a:cubicBezTo>
                  <a:pt x="533" y="1085"/>
                  <a:pt x="536" y="1088"/>
                  <a:pt x="533" y="1090"/>
                </a:cubicBezTo>
                <a:cubicBezTo>
                  <a:pt x="534" y="1091"/>
                  <a:pt x="538" y="1089"/>
                  <a:pt x="538" y="1091"/>
                </a:cubicBezTo>
                <a:cubicBezTo>
                  <a:pt x="529" y="1095"/>
                  <a:pt x="513" y="1093"/>
                  <a:pt x="508" y="1101"/>
                </a:cubicBezTo>
                <a:cubicBezTo>
                  <a:pt x="518" y="1101"/>
                  <a:pt x="530" y="1093"/>
                  <a:pt x="539" y="1097"/>
                </a:cubicBezTo>
                <a:cubicBezTo>
                  <a:pt x="538" y="1103"/>
                  <a:pt x="532" y="1097"/>
                  <a:pt x="531" y="1101"/>
                </a:cubicBezTo>
                <a:cubicBezTo>
                  <a:pt x="533" y="1104"/>
                  <a:pt x="541" y="1101"/>
                  <a:pt x="541" y="1106"/>
                </a:cubicBezTo>
                <a:cubicBezTo>
                  <a:pt x="541" y="1108"/>
                  <a:pt x="537" y="1107"/>
                  <a:pt x="537" y="1110"/>
                </a:cubicBezTo>
                <a:cubicBezTo>
                  <a:pt x="544" y="1109"/>
                  <a:pt x="552" y="1104"/>
                  <a:pt x="552" y="1098"/>
                </a:cubicBezTo>
                <a:cubicBezTo>
                  <a:pt x="570" y="1092"/>
                  <a:pt x="580" y="1083"/>
                  <a:pt x="601" y="1083"/>
                </a:cubicBezTo>
                <a:cubicBezTo>
                  <a:pt x="608" y="1079"/>
                  <a:pt x="621" y="1083"/>
                  <a:pt x="627" y="1088"/>
                </a:cubicBezTo>
                <a:cubicBezTo>
                  <a:pt x="639" y="1088"/>
                  <a:pt x="638" y="1074"/>
                  <a:pt x="651" y="1074"/>
                </a:cubicBezTo>
                <a:cubicBezTo>
                  <a:pt x="652" y="1077"/>
                  <a:pt x="650" y="1077"/>
                  <a:pt x="650" y="1079"/>
                </a:cubicBezTo>
                <a:cubicBezTo>
                  <a:pt x="665" y="1076"/>
                  <a:pt x="677" y="1070"/>
                  <a:pt x="688" y="1064"/>
                </a:cubicBezTo>
                <a:cubicBezTo>
                  <a:pt x="694" y="1064"/>
                  <a:pt x="699" y="1063"/>
                  <a:pt x="701" y="1059"/>
                </a:cubicBezTo>
                <a:cubicBezTo>
                  <a:pt x="693" y="1057"/>
                  <a:pt x="682" y="1067"/>
                  <a:pt x="672" y="1060"/>
                </a:cubicBezTo>
                <a:cubicBezTo>
                  <a:pt x="683" y="1053"/>
                  <a:pt x="695" y="1048"/>
                  <a:pt x="710" y="1044"/>
                </a:cubicBezTo>
                <a:cubicBezTo>
                  <a:pt x="712" y="1042"/>
                  <a:pt x="712" y="1039"/>
                  <a:pt x="714" y="1038"/>
                </a:cubicBezTo>
                <a:cubicBezTo>
                  <a:pt x="722" y="1040"/>
                  <a:pt x="729" y="1035"/>
                  <a:pt x="735" y="1031"/>
                </a:cubicBezTo>
                <a:cubicBezTo>
                  <a:pt x="736" y="1035"/>
                  <a:pt x="733" y="1036"/>
                  <a:pt x="735" y="1038"/>
                </a:cubicBezTo>
                <a:cubicBezTo>
                  <a:pt x="737" y="1040"/>
                  <a:pt x="739" y="1038"/>
                  <a:pt x="742" y="1038"/>
                </a:cubicBezTo>
                <a:cubicBezTo>
                  <a:pt x="742" y="1040"/>
                  <a:pt x="740" y="1040"/>
                  <a:pt x="742" y="1041"/>
                </a:cubicBezTo>
                <a:cubicBezTo>
                  <a:pt x="755" y="1034"/>
                  <a:pt x="772" y="1031"/>
                  <a:pt x="783" y="1021"/>
                </a:cubicBezTo>
                <a:cubicBezTo>
                  <a:pt x="788" y="1020"/>
                  <a:pt x="793" y="1023"/>
                  <a:pt x="797" y="1020"/>
                </a:cubicBezTo>
                <a:cubicBezTo>
                  <a:pt x="796" y="1024"/>
                  <a:pt x="800" y="1023"/>
                  <a:pt x="800" y="1025"/>
                </a:cubicBezTo>
                <a:cubicBezTo>
                  <a:pt x="793" y="1032"/>
                  <a:pt x="780" y="1028"/>
                  <a:pt x="777" y="1040"/>
                </a:cubicBezTo>
                <a:cubicBezTo>
                  <a:pt x="753" y="1052"/>
                  <a:pt x="724" y="1060"/>
                  <a:pt x="702" y="1074"/>
                </a:cubicBezTo>
                <a:cubicBezTo>
                  <a:pt x="700" y="1074"/>
                  <a:pt x="700" y="1073"/>
                  <a:pt x="699" y="1073"/>
                </a:cubicBezTo>
                <a:cubicBezTo>
                  <a:pt x="680" y="1080"/>
                  <a:pt x="661" y="1085"/>
                  <a:pt x="645" y="1094"/>
                </a:cubicBezTo>
                <a:cubicBezTo>
                  <a:pt x="656" y="1092"/>
                  <a:pt x="665" y="1087"/>
                  <a:pt x="673" y="1087"/>
                </a:cubicBezTo>
                <a:cubicBezTo>
                  <a:pt x="671" y="1094"/>
                  <a:pt x="663" y="1097"/>
                  <a:pt x="657" y="1095"/>
                </a:cubicBezTo>
                <a:cubicBezTo>
                  <a:pt x="657" y="1096"/>
                  <a:pt x="659" y="1096"/>
                  <a:pt x="659" y="1097"/>
                </a:cubicBezTo>
                <a:cubicBezTo>
                  <a:pt x="653" y="1100"/>
                  <a:pt x="646" y="1101"/>
                  <a:pt x="641" y="1104"/>
                </a:cubicBezTo>
                <a:cubicBezTo>
                  <a:pt x="659" y="1107"/>
                  <a:pt x="666" y="1090"/>
                  <a:pt x="680" y="1097"/>
                </a:cubicBezTo>
                <a:cubicBezTo>
                  <a:pt x="680" y="1098"/>
                  <a:pt x="678" y="1101"/>
                  <a:pt x="680" y="1101"/>
                </a:cubicBezTo>
                <a:cubicBezTo>
                  <a:pt x="681" y="1099"/>
                  <a:pt x="684" y="1101"/>
                  <a:pt x="686" y="1101"/>
                </a:cubicBezTo>
                <a:cubicBezTo>
                  <a:pt x="687" y="1099"/>
                  <a:pt x="688" y="1097"/>
                  <a:pt x="688" y="1094"/>
                </a:cubicBezTo>
                <a:cubicBezTo>
                  <a:pt x="694" y="1094"/>
                  <a:pt x="695" y="1086"/>
                  <a:pt x="701" y="1088"/>
                </a:cubicBezTo>
                <a:cubicBezTo>
                  <a:pt x="701" y="1087"/>
                  <a:pt x="701" y="1086"/>
                  <a:pt x="702" y="1086"/>
                </a:cubicBezTo>
                <a:cubicBezTo>
                  <a:pt x="702" y="1086"/>
                  <a:pt x="701" y="1086"/>
                  <a:pt x="701" y="1086"/>
                </a:cubicBezTo>
                <a:cubicBezTo>
                  <a:pt x="699" y="1086"/>
                  <a:pt x="698" y="1085"/>
                  <a:pt x="698" y="1083"/>
                </a:cubicBezTo>
                <a:cubicBezTo>
                  <a:pt x="701" y="1079"/>
                  <a:pt x="706" y="1077"/>
                  <a:pt x="709" y="1072"/>
                </a:cubicBezTo>
                <a:cubicBezTo>
                  <a:pt x="736" y="1068"/>
                  <a:pt x="755" y="1051"/>
                  <a:pt x="781" y="1048"/>
                </a:cubicBezTo>
                <a:cubicBezTo>
                  <a:pt x="779" y="1054"/>
                  <a:pt x="778" y="1059"/>
                  <a:pt x="779" y="1063"/>
                </a:cubicBezTo>
                <a:cubicBezTo>
                  <a:pt x="783" y="1064"/>
                  <a:pt x="785" y="1063"/>
                  <a:pt x="788" y="1062"/>
                </a:cubicBezTo>
                <a:cubicBezTo>
                  <a:pt x="792" y="1053"/>
                  <a:pt x="802" y="1054"/>
                  <a:pt x="808" y="1050"/>
                </a:cubicBezTo>
                <a:cubicBezTo>
                  <a:pt x="806" y="1040"/>
                  <a:pt x="812" y="1048"/>
                  <a:pt x="819" y="1045"/>
                </a:cubicBezTo>
                <a:cubicBezTo>
                  <a:pt x="817" y="1036"/>
                  <a:pt x="806" y="1046"/>
                  <a:pt x="802" y="1043"/>
                </a:cubicBezTo>
                <a:cubicBezTo>
                  <a:pt x="803" y="1040"/>
                  <a:pt x="805" y="1037"/>
                  <a:pt x="802" y="1036"/>
                </a:cubicBezTo>
                <a:cubicBezTo>
                  <a:pt x="807" y="1034"/>
                  <a:pt x="811" y="1031"/>
                  <a:pt x="814" y="1027"/>
                </a:cubicBezTo>
                <a:cubicBezTo>
                  <a:pt x="813" y="1026"/>
                  <a:pt x="812" y="1026"/>
                  <a:pt x="812" y="1024"/>
                </a:cubicBezTo>
                <a:cubicBezTo>
                  <a:pt x="808" y="1025"/>
                  <a:pt x="804" y="1026"/>
                  <a:pt x="802" y="1029"/>
                </a:cubicBezTo>
                <a:cubicBezTo>
                  <a:pt x="802" y="1022"/>
                  <a:pt x="798" y="1020"/>
                  <a:pt x="797" y="1015"/>
                </a:cubicBezTo>
                <a:cubicBezTo>
                  <a:pt x="807" y="1013"/>
                  <a:pt x="818" y="1011"/>
                  <a:pt x="821" y="1002"/>
                </a:cubicBezTo>
                <a:cubicBezTo>
                  <a:pt x="815" y="1004"/>
                  <a:pt x="810" y="1007"/>
                  <a:pt x="804" y="1010"/>
                </a:cubicBezTo>
                <a:cubicBezTo>
                  <a:pt x="803" y="1010"/>
                  <a:pt x="802" y="1009"/>
                  <a:pt x="800" y="1008"/>
                </a:cubicBezTo>
                <a:cubicBezTo>
                  <a:pt x="782" y="1016"/>
                  <a:pt x="765" y="1024"/>
                  <a:pt x="748" y="1032"/>
                </a:cubicBezTo>
                <a:cubicBezTo>
                  <a:pt x="746" y="1032"/>
                  <a:pt x="745" y="1031"/>
                  <a:pt x="742" y="1030"/>
                </a:cubicBezTo>
                <a:cubicBezTo>
                  <a:pt x="743" y="1034"/>
                  <a:pt x="740" y="1035"/>
                  <a:pt x="736" y="1035"/>
                </a:cubicBezTo>
                <a:cubicBezTo>
                  <a:pt x="736" y="1031"/>
                  <a:pt x="736" y="1031"/>
                  <a:pt x="736" y="1031"/>
                </a:cubicBezTo>
                <a:cubicBezTo>
                  <a:pt x="744" y="1030"/>
                  <a:pt x="749" y="1025"/>
                  <a:pt x="756" y="1022"/>
                </a:cubicBezTo>
                <a:cubicBezTo>
                  <a:pt x="754" y="1022"/>
                  <a:pt x="757" y="1021"/>
                  <a:pt x="756" y="1018"/>
                </a:cubicBezTo>
                <a:cubicBezTo>
                  <a:pt x="752" y="1020"/>
                  <a:pt x="745" y="1022"/>
                  <a:pt x="745" y="1025"/>
                </a:cubicBezTo>
                <a:cubicBezTo>
                  <a:pt x="743" y="1019"/>
                  <a:pt x="738" y="1027"/>
                  <a:pt x="735" y="1022"/>
                </a:cubicBezTo>
                <a:cubicBezTo>
                  <a:pt x="744" y="1019"/>
                  <a:pt x="752" y="1013"/>
                  <a:pt x="762" y="1010"/>
                </a:cubicBezTo>
                <a:cubicBezTo>
                  <a:pt x="763" y="1016"/>
                  <a:pt x="773" y="1011"/>
                  <a:pt x="775" y="1015"/>
                </a:cubicBezTo>
                <a:cubicBezTo>
                  <a:pt x="780" y="1012"/>
                  <a:pt x="780" y="1006"/>
                  <a:pt x="786" y="1005"/>
                </a:cubicBezTo>
                <a:cubicBezTo>
                  <a:pt x="787" y="1007"/>
                  <a:pt x="782" y="1009"/>
                  <a:pt x="785" y="1010"/>
                </a:cubicBezTo>
                <a:cubicBezTo>
                  <a:pt x="789" y="1005"/>
                  <a:pt x="793" y="1000"/>
                  <a:pt x="801" y="999"/>
                </a:cubicBezTo>
                <a:cubicBezTo>
                  <a:pt x="800" y="1005"/>
                  <a:pt x="809" y="1000"/>
                  <a:pt x="804" y="1005"/>
                </a:cubicBezTo>
                <a:cubicBezTo>
                  <a:pt x="812" y="1004"/>
                  <a:pt x="819" y="1002"/>
                  <a:pt x="820" y="998"/>
                </a:cubicBezTo>
                <a:cubicBezTo>
                  <a:pt x="817" y="999"/>
                  <a:pt x="814" y="1000"/>
                  <a:pt x="811" y="1002"/>
                </a:cubicBezTo>
                <a:cubicBezTo>
                  <a:pt x="811" y="999"/>
                  <a:pt x="811" y="995"/>
                  <a:pt x="812" y="993"/>
                </a:cubicBezTo>
                <a:cubicBezTo>
                  <a:pt x="821" y="995"/>
                  <a:pt x="837" y="988"/>
                  <a:pt x="841" y="979"/>
                </a:cubicBezTo>
                <a:cubicBezTo>
                  <a:pt x="843" y="979"/>
                  <a:pt x="844" y="978"/>
                  <a:pt x="846" y="978"/>
                </a:cubicBezTo>
                <a:cubicBezTo>
                  <a:pt x="844" y="973"/>
                  <a:pt x="852" y="974"/>
                  <a:pt x="859" y="974"/>
                </a:cubicBezTo>
                <a:cubicBezTo>
                  <a:pt x="859" y="969"/>
                  <a:pt x="865" y="967"/>
                  <a:pt x="868" y="968"/>
                </a:cubicBezTo>
                <a:cubicBezTo>
                  <a:pt x="868" y="972"/>
                  <a:pt x="865" y="967"/>
                  <a:pt x="865" y="971"/>
                </a:cubicBezTo>
                <a:cubicBezTo>
                  <a:pt x="872" y="971"/>
                  <a:pt x="886" y="969"/>
                  <a:pt x="886" y="961"/>
                </a:cubicBezTo>
                <a:cubicBezTo>
                  <a:pt x="889" y="960"/>
                  <a:pt x="889" y="963"/>
                  <a:pt x="889" y="965"/>
                </a:cubicBezTo>
                <a:cubicBezTo>
                  <a:pt x="895" y="963"/>
                  <a:pt x="897" y="957"/>
                  <a:pt x="905" y="956"/>
                </a:cubicBezTo>
                <a:cubicBezTo>
                  <a:pt x="906" y="954"/>
                  <a:pt x="902" y="953"/>
                  <a:pt x="905" y="952"/>
                </a:cubicBezTo>
                <a:cubicBezTo>
                  <a:pt x="907" y="950"/>
                  <a:pt x="909" y="954"/>
                  <a:pt x="911" y="954"/>
                </a:cubicBezTo>
                <a:cubicBezTo>
                  <a:pt x="910" y="955"/>
                  <a:pt x="906" y="956"/>
                  <a:pt x="909" y="957"/>
                </a:cubicBezTo>
                <a:cubicBezTo>
                  <a:pt x="909" y="956"/>
                  <a:pt x="911" y="956"/>
                  <a:pt x="912" y="956"/>
                </a:cubicBezTo>
                <a:cubicBezTo>
                  <a:pt x="912" y="952"/>
                  <a:pt x="912" y="948"/>
                  <a:pt x="915" y="947"/>
                </a:cubicBezTo>
                <a:cubicBezTo>
                  <a:pt x="918" y="946"/>
                  <a:pt x="918" y="948"/>
                  <a:pt x="919" y="950"/>
                </a:cubicBezTo>
                <a:cubicBezTo>
                  <a:pt x="919" y="952"/>
                  <a:pt x="917" y="951"/>
                  <a:pt x="917" y="953"/>
                </a:cubicBezTo>
                <a:cubicBezTo>
                  <a:pt x="923" y="956"/>
                  <a:pt x="925" y="949"/>
                  <a:pt x="928" y="946"/>
                </a:cubicBezTo>
                <a:cubicBezTo>
                  <a:pt x="935" y="945"/>
                  <a:pt x="939" y="939"/>
                  <a:pt x="944" y="935"/>
                </a:cubicBezTo>
                <a:cubicBezTo>
                  <a:pt x="949" y="936"/>
                  <a:pt x="952" y="933"/>
                  <a:pt x="957" y="937"/>
                </a:cubicBezTo>
                <a:cubicBezTo>
                  <a:pt x="958" y="934"/>
                  <a:pt x="955" y="934"/>
                  <a:pt x="956" y="931"/>
                </a:cubicBezTo>
                <a:cubicBezTo>
                  <a:pt x="960" y="930"/>
                  <a:pt x="961" y="927"/>
                  <a:pt x="965" y="926"/>
                </a:cubicBezTo>
                <a:cubicBezTo>
                  <a:pt x="968" y="925"/>
                  <a:pt x="969" y="931"/>
                  <a:pt x="972" y="927"/>
                </a:cubicBezTo>
                <a:cubicBezTo>
                  <a:pt x="967" y="917"/>
                  <a:pt x="982" y="912"/>
                  <a:pt x="983" y="902"/>
                </a:cubicBezTo>
                <a:cubicBezTo>
                  <a:pt x="987" y="901"/>
                  <a:pt x="988" y="905"/>
                  <a:pt x="990" y="906"/>
                </a:cubicBezTo>
                <a:cubicBezTo>
                  <a:pt x="990" y="907"/>
                  <a:pt x="988" y="908"/>
                  <a:pt x="988" y="909"/>
                </a:cubicBezTo>
                <a:cubicBezTo>
                  <a:pt x="992" y="911"/>
                  <a:pt x="996" y="911"/>
                  <a:pt x="1000" y="909"/>
                </a:cubicBezTo>
                <a:cubicBezTo>
                  <a:pt x="1000" y="911"/>
                  <a:pt x="997" y="910"/>
                  <a:pt x="996" y="912"/>
                </a:cubicBezTo>
                <a:cubicBezTo>
                  <a:pt x="998" y="912"/>
                  <a:pt x="1000" y="912"/>
                  <a:pt x="1001" y="913"/>
                </a:cubicBezTo>
                <a:cubicBezTo>
                  <a:pt x="1001" y="917"/>
                  <a:pt x="997" y="918"/>
                  <a:pt x="999" y="920"/>
                </a:cubicBezTo>
                <a:cubicBezTo>
                  <a:pt x="1005" y="919"/>
                  <a:pt x="1009" y="915"/>
                  <a:pt x="1008" y="910"/>
                </a:cubicBezTo>
                <a:cubicBezTo>
                  <a:pt x="1004" y="911"/>
                  <a:pt x="1001" y="910"/>
                  <a:pt x="1000" y="906"/>
                </a:cubicBezTo>
                <a:cubicBezTo>
                  <a:pt x="1004" y="905"/>
                  <a:pt x="1004" y="900"/>
                  <a:pt x="1010" y="900"/>
                </a:cubicBezTo>
                <a:cubicBezTo>
                  <a:pt x="1009" y="897"/>
                  <a:pt x="1012" y="897"/>
                  <a:pt x="1012" y="894"/>
                </a:cubicBezTo>
                <a:cubicBezTo>
                  <a:pt x="1009" y="892"/>
                  <a:pt x="1010" y="888"/>
                  <a:pt x="1010" y="884"/>
                </a:cubicBezTo>
                <a:cubicBezTo>
                  <a:pt x="1019" y="883"/>
                  <a:pt x="1022" y="866"/>
                  <a:pt x="1034" y="868"/>
                </a:cubicBezTo>
                <a:cubicBezTo>
                  <a:pt x="1035" y="874"/>
                  <a:pt x="1029" y="874"/>
                  <a:pt x="1027" y="877"/>
                </a:cubicBezTo>
                <a:cubicBezTo>
                  <a:pt x="1027" y="881"/>
                  <a:pt x="1031" y="881"/>
                  <a:pt x="1030" y="885"/>
                </a:cubicBezTo>
                <a:cubicBezTo>
                  <a:pt x="1029" y="885"/>
                  <a:pt x="1026" y="884"/>
                  <a:pt x="1027" y="887"/>
                </a:cubicBezTo>
                <a:cubicBezTo>
                  <a:pt x="1031" y="887"/>
                  <a:pt x="1028" y="890"/>
                  <a:pt x="1031" y="893"/>
                </a:cubicBezTo>
                <a:cubicBezTo>
                  <a:pt x="1028" y="892"/>
                  <a:pt x="1027" y="894"/>
                  <a:pt x="1027" y="896"/>
                </a:cubicBezTo>
                <a:cubicBezTo>
                  <a:pt x="1032" y="895"/>
                  <a:pt x="1034" y="900"/>
                  <a:pt x="1034" y="901"/>
                </a:cubicBezTo>
                <a:cubicBezTo>
                  <a:pt x="1034" y="899"/>
                  <a:pt x="1037" y="899"/>
                  <a:pt x="1039" y="899"/>
                </a:cubicBezTo>
                <a:cubicBezTo>
                  <a:pt x="1040" y="902"/>
                  <a:pt x="1037" y="904"/>
                  <a:pt x="1039" y="906"/>
                </a:cubicBezTo>
                <a:cubicBezTo>
                  <a:pt x="1040" y="904"/>
                  <a:pt x="1040" y="902"/>
                  <a:pt x="1041" y="901"/>
                </a:cubicBezTo>
                <a:cubicBezTo>
                  <a:pt x="1041" y="903"/>
                  <a:pt x="1044" y="902"/>
                  <a:pt x="1044" y="903"/>
                </a:cubicBezTo>
                <a:cubicBezTo>
                  <a:pt x="1042" y="908"/>
                  <a:pt x="1042" y="904"/>
                  <a:pt x="1041" y="909"/>
                </a:cubicBezTo>
                <a:cubicBezTo>
                  <a:pt x="1044" y="909"/>
                  <a:pt x="1047" y="912"/>
                  <a:pt x="1050" y="910"/>
                </a:cubicBezTo>
                <a:cubicBezTo>
                  <a:pt x="1049" y="909"/>
                  <a:pt x="1049" y="908"/>
                  <a:pt x="1048" y="906"/>
                </a:cubicBezTo>
                <a:cubicBezTo>
                  <a:pt x="1051" y="903"/>
                  <a:pt x="1052" y="903"/>
                  <a:pt x="1056" y="905"/>
                </a:cubicBezTo>
                <a:cubicBezTo>
                  <a:pt x="1056" y="903"/>
                  <a:pt x="1054" y="902"/>
                  <a:pt x="1055" y="900"/>
                </a:cubicBezTo>
                <a:cubicBezTo>
                  <a:pt x="1050" y="897"/>
                  <a:pt x="1049" y="903"/>
                  <a:pt x="1046" y="904"/>
                </a:cubicBezTo>
                <a:cubicBezTo>
                  <a:pt x="1045" y="900"/>
                  <a:pt x="1044" y="897"/>
                  <a:pt x="1044" y="894"/>
                </a:cubicBezTo>
                <a:cubicBezTo>
                  <a:pt x="1044" y="896"/>
                  <a:pt x="1040" y="895"/>
                  <a:pt x="1040" y="893"/>
                </a:cubicBezTo>
                <a:cubicBezTo>
                  <a:pt x="1046" y="891"/>
                  <a:pt x="1047" y="887"/>
                  <a:pt x="1047" y="881"/>
                </a:cubicBezTo>
                <a:cubicBezTo>
                  <a:pt x="1041" y="883"/>
                  <a:pt x="1042" y="892"/>
                  <a:pt x="1035" y="893"/>
                </a:cubicBezTo>
                <a:cubicBezTo>
                  <a:pt x="1033" y="887"/>
                  <a:pt x="1030" y="884"/>
                  <a:pt x="1034" y="880"/>
                </a:cubicBezTo>
                <a:cubicBezTo>
                  <a:pt x="1035" y="880"/>
                  <a:pt x="1036" y="880"/>
                  <a:pt x="1037" y="879"/>
                </a:cubicBezTo>
                <a:cubicBezTo>
                  <a:pt x="1037" y="881"/>
                  <a:pt x="1037" y="883"/>
                  <a:pt x="1038" y="884"/>
                </a:cubicBezTo>
                <a:cubicBezTo>
                  <a:pt x="1039" y="881"/>
                  <a:pt x="1039" y="879"/>
                  <a:pt x="1038" y="876"/>
                </a:cubicBezTo>
                <a:cubicBezTo>
                  <a:pt x="1041" y="879"/>
                  <a:pt x="1042" y="872"/>
                  <a:pt x="1047" y="873"/>
                </a:cubicBezTo>
                <a:cubicBezTo>
                  <a:pt x="1047" y="871"/>
                  <a:pt x="1046" y="871"/>
                  <a:pt x="1046" y="869"/>
                </a:cubicBezTo>
                <a:cubicBezTo>
                  <a:pt x="1055" y="861"/>
                  <a:pt x="1064" y="856"/>
                  <a:pt x="1076" y="855"/>
                </a:cubicBezTo>
                <a:cubicBezTo>
                  <a:pt x="1072" y="852"/>
                  <a:pt x="1078" y="849"/>
                  <a:pt x="1077" y="848"/>
                </a:cubicBezTo>
                <a:cubicBezTo>
                  <a:pt x="1076" y="851"/>
                  <a:pt x="1071" y="846"/>
                  <a:pt x="1071" y="848"/>
                </a:cubicBezTo>
                <a:cubicBezTo>
                  <a:pt x="1074" y="851"/>
                  <a:pt x="1067" y="856"/>
                  <a:pt x="1065" y="855"/>
                </a:cubicBezTo>
                <a:cubicBezTo>
                  <a:pt x="1066" y="849"/>
                  <a:pt x="1073" y="845"/>
                  <a:pt x="1072" y="841"/>
                </a:cubicBezTo>
                <a:cubicBezTo>
                  <a:pt x="1071" y="840"/>
                  <a:pt x="1067" y="842"/>
                  <a:pt x="1066" y="838"/>
                </a:cubicBezTo>
                <a:cubicBezTo>
                  <a:pt x="1065" y="840"/>
                  <a:pt x="1065" y="842"/>
                  <a:pt x="1062" y="842"/>
                </a:cubicBezTo>
                <a:cubicBezTo>
                  <a:pt x="1062" y="839"/>
                  <a:pt x="1060" y="838"/>
                  <a:pt x="1059" y="835"/>
                </a:cubicBezTo>
                <a:cubicBezTo>
                  <a:pt x="1064" y="833"/>
                  <a:pt x="1074" y="826"/>
                  <a:pt x="1077" y="832"/>
                </a:cubicBezTo>
                <a:cubicBezTo>
                  <a:pt x="1077" y="834"/>
                  <a:pt x="1073" y="837"/>
                  <a:pt x="1076" y="839"/>
                </a:cubicBezTo>
                <a:cubicBezTo>
                  <a:pt x="1076" y="838"/>
                  <a:pt x="1077" y="837"/>
                  <a:pt x="1078" y="836"/>
                </a:cubicBezTo>
                <a:cubicBezTo>
                  <a:pt x="1081" y="838"/>
                  <a:pt x="1076" y="840"/>
                  <a:pt x="1078" y="841"/>
                </a:cubicBezTo>
                <a:cubicBezTo>
                  <a:pt x="1081" y="839"/>
                  <a:pt x="1081" y="833"/>
                  <a:pt x="1085" y="832"/>
                </a:cubicBezTo>
                <a:cubicBezTo>
                  <a:pt x="1083" y="827"/>
                  <a:pt x="1086" y="824"/>
                  <a:pt x="1091" y="824"/>
                </a:cubicBezTo>
                <a:cubicBezTo>
                  <a:pt x="1091" y="825"/>
                  <a:pt x="1091" y="825"/>
                  <a:pt x="1092" y="826"/>
                </a:cubicBezTo>
                <a:cubicBezTo>
                  <a:pt x="1092" y="829"/>
                  <a:pt x="1089" y="828"/>
                  <a:pt x="1090" y="831"/>
                </a:cubicBezTo>
                <a:cubicBezTo>
                  <a:pt x="1092" y="832"/>
                  <a:pt x="1092" y="830"/>
                  <a:pt x="1093" y="833"/>
                </a:cubicBezTo>
                <a:cubicBezTo>
                  <a:pt x="1097" y="831"/>
                  <a:pt x="1092" y="828"/>
                  <a:pt x="1096" y="827"/>
                </a:cubicBezTo>
                <a:cubicBezTo>
                  <a:pt x="1097" y="830"/>
                  <a:pt x="1101" y="832"/>
                  <a:pt x="1103" y="835"/>
                </a:cubicBezTo>
                <a:cubicBezTo>
                  <a:pt x="1106" y="830"/>
                  <a:pt x="1118" y="829"/>
                  <a:pt x="1116" y="823"/>
                </a:cubicBezTo>
                <a:cubicBezTo>
                  <a:pt x="1113" y="826"/>
                  <a:pt x="1111" y="819"/>
                  <a:pt x="1108" y="818"/>
                </a:cubicBezTo>
                <a:cubicBezTo>
                  <a:pt x="1111" y="815"/>
                  <a:pt x="1112" y="820"/>
                  <a:pt x="1114" y="821"/>
                </a:cubicBezTo>
                <a:cubicBezTo>
                  <a:pt x="1116" y="816"/>
                  <a:pt x="1119" y="811"/>
                  <a:pt x="1126" y="809"/>
                </a:cubicBezTo>
                <a:cubicBezTo>
                  <a:pt x="1128" y="815"/>
                  <a:pt x="1129" y="817"/>
                  <a:pt x="1133" y="816"/>
                </a:cubicBezTo>
                <a:cubicBezTo>
                  <a:pt x="1132" y="818"/>
                  <a:pt x="1128" y="820"/>
                  <a:pt x="1130" y="822"/>
                </a:cubicBezTo>
                <a:cubicBezTo>
                  <a:pt x="1134" y="820"/>
                  <a:pt x="1137" y="818"/>
                  <a:pt x="1142" y="820"/>
                </a:cubicBezTo>
                <a:cubicBezTo>
                  <a:pt x="1142" y="821"/>
                  <a:pt x="1140" y="822"/>
                  <a:pt x="1140" y="824"/>
                </a:cubicBezTo>
                <a:cubicBezTo>
                  <a:pt x="1144" y="824"/>
                  <a:pt x="1145" y="821"/>
                  <a:pt x="1148" y="821"/>
                </a:cubicBezTo>
                <a:cubicBezTo>
                  <a:pt x="1149" y="825"/>
                  <a:pt x="1145" y="824"/>
                  <a:pt x="1146" y="828"/>
                </a:cubicBezTo>
                <a:cubicBezTo>
                  <a:pt x="1147" y="831"/>
                  <a:pt x="1150" y="831"/>
                  <a:pt x="1150" y="835"/>
                </a:cubicBezTo>
                <a:cubicBezTo>
                  <a:pt x="1146" y="835"/>
                  <a:pt x="1148" y="837"/>
                  <a:pt x="1147" y="840"/>
                </a:cubicBezTo>
                <a:cubicBezTo>
                  <a:pt x="1145" y="836"/>
                  <a:pt x="1143" y="843"/>
                  <a:pt x="1140" y="840"/>
                </a:cubicBezTo>
                <a:cubicBezTo>
                  <a:pt x="1140" y="844"/>
                  <a:pt x="1139" y="847"/>
                  <a:pt x="1136" y="848"/>
                </a:cubicBezTo>
                <a:cubicBezTo>
                  <a:pt x="1137" y="843"/>
                  <a:pt x="1132" y="849"/>
                  <a:pt x="1135" y="847"/>
                </a:cubicBezTo>
                <a:cubicBezTo>
                  <a:pt x="1138" y="851"/>
                  <a:pt x="1128" y="850"/>
                  <a:pt x="1127" y="850"/>
                </a:cubicBezTo>
                <a:cubicBezTo>
                  <a:pt x="1128" y="853"/>
                  <a:pt x="1133" y="853"/>
                  <a:pt x="1134" y="853"/>
                </a:cubicBezTo>
                <a:cubicBezTo>
                  <a:pt x="1136" y="859"/>
                  <a:pt x="1129" y="859"/>
                  <a:pt x="1130" y="860"/>
                </a:cubicBezTo>
                <a:cubicBezTo>
                  <a:pt x="1133" y="860"/>
                  <a:pt x="1134" y="859"/>
                  <a:pt x="1135" y="858"/>
                </a:cubicBezTo>
                <a:cubicBezTo>
                  <a:pt x="1135" y="859"/>
                  <a:pt x="1137" y="863"/>
                  <a:pt x="1137" y="860"/>
                </a:cubicBezTo>
                <a:cubicBezTo>
                  <a:pt x="1140" y="856"/>
                  <a:pt x="1147" y="849"/>
                  <a:pt x="1154" y="846"/>
                </a:cubicBezTo>
                <a:cubicBezTo>
                  <a:pt x="1154" y="851"/>
                  <a:pt x="1154" y="851"/>
                  <a:pt x="1154" y="851"/>
                </a:cubicBezTo>
                <a:cubicBezTo>
                  <a:pt x="1150" y="851"/>
                  <a:pt x="1151" y="855"/>
                  <a:pt x="1148" y="856"/>
                </a:cubicBezTo>
                <a:cubicBezTo>
                  <a:pt x="1149" y="859"/>
                  <a:pt x="1152" y="859"/>
                  <a:pt x="1151" y="864"/>
                </a:cubicBezTo>
                <a:cubicBezTo>
                  <a:pt x="1149" y="864"/>
                  <a:pt x="1149" y="866"/>
                  <a:pt x="1147" y="865"/>
                </a:cubicBezTo>
                <a:cubicBezTo>
                  <a:pt x="1147" y="863"/>
                  <a:pt x="1146" y="862"/>
                  <a:pt x="1145" y="861"/>
                </a:cubicBezTo>
                <a:cubicBezTo>
                  <a:pt x="1143" y="866"/>
                  <a:pt x="1145" y="867"/>
                  <a:pt x="1145" y="872"/>
                </a:cubicBezTo>
                <a:cubicBezTo>
                  <a:pt x="1139" y="876"/>
                  <a:pt x="1131" y="878"/>
                  <a:pt x="1127" y="885"/>
                </a:cubicBezTo>
                <a:cubicBezTo>
                  <a:pt x="1129" y="885"/>
                  <a:pt x="1133" y="884"/>
                  <a:pt x="1134" y="888"/>
                </a:cubicBezTo>
                <a:cubicBezTo>
                  <a:pt x="1132" y="891"/>
                  <a:pt x="1128" y="892"/>
                  <a:pt x="1130" y="896"/>
                </a:cubicBezTo>
                <a:cubicBezTo>
                  <a:pt x="1135" y="892"/>
                  <a:pt x="1143" y="891"/>
                  <a:pt x="1139" y="881"/>
                </a:cubicBezTo>
                <a:cubicBezTo>
                  <a:pt x="1142" y="876"/>
                  <a:pt x="1151" y="870"/>
                  <a:pt x="1155" y="875"/>
                </a:cubicBezTo>
                <a:cubicBezTo>
                  <a:pt x="1153" y="877"/>
                  <a:pt x="1149" y="877"/>
                  <a:pt x="1149" y="881"/>
                </a:cubicBezTo>
                <a:cubicBezTo>
                  <a:pt x="1153" y="881"/>
                  <a:pt x="1155" y="878"/>
                  <a:pt x="1158" y="880"/>
                </a:cubicBezTo>
                <a:cubicBezTo>
                  <a:pt x="1161" y="874"/>
                  <a:pt x="1169" y="873"/>
                  <a:pt x="1172" y="868"/>
                </a:cubicBezTo>
                <a:cubicBezTo>
                  <a:pt x="1175" y="869"/>
                  <a:pt x="1176" y="867"/>
                  <a:pt x="1178" y="867"/>
                </a:cubicBezTo>
                <a:cubicBezTo>
                  <a:pt x="1177" y="862"/>
                  <a:pt x="1182" y="863"/>
                  <a:pt x="1185" y="862"/>
                </a:cubicBezTo>
                <a:cubicBezTo>
                  <a:pt x="1185" y="864"/>
                  <a:pt x="1185" y="865"/>
                  <a:pt x="1186" y="866"/>
                </a:cubicBezTo>
                <a:cubicBezTo>
                  <a:pt x="1192" y="864"/>
                  <a:pt x="1192" y="856"/>
                  <a:pt x="1199" y="854"/>
                </a:cubicBezTo>
                <a:cubicBezTo>
                  <a:pt x="1201" y="855"/>
                  <a:pt x="1198" y="857"/>
                  <a:pt x="1200" y="858"/>
                </a:cubicBezTo>
                <a:cubicBezTo>
                  <a:pt x="1200" y="856"/>
                  <a:pt x="1201" y="856"/>
                  <a:pt x="1203" y="856"/>
                </a:cubicBezTo>
                <a:cubicBezTo>
                  <a:pt x="1204" y="859"/>
                  <a:pt x="1203" y="860"/>
                  <a:pt x="1202" y="862"/>
                </a:cubicBezTo>
                <a:cubicBezTo>
                  <a:pt x="1203" y="864"/>
                  <a:pt x="1208" y="862"/>
                  <a:pt x="1209" y="864"/>
                </a:cubicBezTo>
                <a:cubicBezTo>
                  <a:pt x="1204" y="874"/>
                  <a:pt x="1195" y="881"/>
                  <a:pt x="1190" y="890"/>
                </a:cubicBezTo>
                <a:cubicBezTo>
                  <a:pt x="1198" y="890"/>
                  <a:pt x="1205" y="877"/>
                  <a:pt x="1211" y="884"/>
                </a:cubicBezTo>
                <a:cubicBezTo>
                  <a:pt x="1211" y="880"/>
                  <a:pt x="1214" y="882"/>
                  <a:pt x="1215" y="881"/>
                </a:cubicBezTo>
                <a:cubicBezTo>
                  <a:pt x="1221" y="876"/>
                  <a:pt x="1223" y="865"/>
                  <a:pt x="1234" y="865"/>
                </a:cubicBezTo>
                <a:cubicBezTo>
                  <a:pt x="1234" y="868"/>
                  <a:pt x="1234" y="868"/>
                  <a:pt x="1234" y="868"/>
                </a:cubicBezTo>
                <a:cubicBezTo>
                  <a:pt x="1238" y="867"/>
                  <a:pt x="1242" y="860"/>
                  <a:pt x="1240" y="857"/>
                </a:cubicBezTo>
                <a:cubicBezTo>
                  <a:pt x="1230" y="856"/>
                  <a:pt x="1225" y="861"/>
                  <a:pt x="1218" y="865"/>
                </a:cubicBezTo>
                <a:cubicBezTo>
                  <a:pt x="1216" y="865"/>
                  <a:pt x="1217" y="862"/>
                  <a:pt x="1215" y="862"/>
                </a:cubicBezTo>
                <a:cubicBezTo>
                  <a:pt x="1214" y="865"/>
                  <a:pt x="1212" y="864"/>
                  <a:pt x="1210" y="863"/>
                </a:cubicBezTo>
                <a:cubicBezTo>
                  <a:pt x="1212" y="856"/>
                  <a:pt x="1224" y="854"/>
                  <a:pt x="1225" y="848"/>
                </a:cubicBezTo>
                <a:cubicBezTo>
                  <a:pt x="1220" y="851"/>
                  <a:pt x="1211" y="853"/>
                  <a:pt x="1204" y="857"/>
                </a:cubicBezTo>
                <a:cubicBezTo>
                  <a:pt x="1204" y="851"/>
                  <a:pt x="1209" y="850"/>
                  <a:pt x="1210" y="846"/>
                </a:cubicBezTo>
                <a:cubicBezTo>
                  <a:pt x="1207" y="845"/>
                  <a:pt x="1206" y="847"/>
                  <a:pt x="1204" y="847"/>
                </a:cubicBezTo>
                <a:cubicBezTo>
                  <a:pt x="1208" y="841"/>
                  <a:pt x="1215" y="842"/>
                  <a:pt x="1220" y="836"/>
                </a:cubicBezTo>
                <a:cubicBezTo>
                  <a:pt x="1217" y="833"/>
                  <a:pt x="1223" y="831"/>
                  <a:pt x="1224" y="829"/>
                </a:cubicBezTo>
                <a:cubicBezTo>
                  <a:pt x="1225" y="826"/>
                  <a:pt x="1223" y="825"/>
                  <a:pt x="1223" y="823"/>
                </a:cubicBezTo>
                <a:cubicBezTo>
                  <a:pt x="1225" y="822"/>
                  <a:pt x="1228" y="820"/>
                  <a:pt x="1231" y="819"/>
                </a:cubicBezTo>
                <a:cubicBezTo>
                  <a:pt x="1231" y="816"/>
                  <a:pt x="1230" y="812"/>
                  <a:pt x="1233" y="812"/>
                </a:cubicBezTo>
                <a:cubicBezTo>
                  <a:pt x="1235" y="812"/>
                  <a:pt x="1235" y="814"/>
                  <a:pt x="1238" y="813"/>
                </a:cubicBezTo>
                <a:cubicBezTo>
                  <a:pt x="1238" y="809"/>
                  <a:pt x="1245" y="808"/>
                  <a:pt x="1244" y="806"/>
                </a:cubicBezTo>
                <a:cubicBezTo>
                  <a:pt x="1241" y="808"/>
                  <a:pt x="1236" y="805"/>
                  <a:pt x="1240" y="803"/>
                </a:cubicBezTo>
                <a:cubicBezTo>
                  <a:pt x="1232" y="805"/>
                  <a:pt x="1232" y="816"/>
                  <a:pt x="1221" y="815"/>
                </a:cubicBezTo>
                <a:cubicBezTo>
                  <a:pt x="1221" y="814"/>
                  <a:pt x="1222" y="814"/>
                  <a:pt x="1222" y="812"/>
                </a:cubicBezTo>
                <a:cubicBezTo>
                  <a:pt x="1217" y="815"/>
                  <a:pt x="1211" y="816"/>
                  <a:pt x="1206" y="816"/>
                </a:cubicBezTo>
                <a:cubicBezTo>
                  <a:pt x="1205" y="819"/>
                  <a:pt x="1207" y="819"/>
                  <a:pt x="1208" y="821"/>
                </a:cubicBezTo>
                <a:cubicBezTo>
                  <a:pt x="1204" y="820"/>
                  <a:pt x="1204" y="824"/>
                  <a:pt x="1201" y="824"/>
                </a:cubicBezTo>
                <a:cubicBezTo>
                  <a:pt x="1201" y="827"/>
                  <a:pt x="1201" y="830"/>
                  <a:pt x="1200" y="831"/>
                </a:cubicBezTo>
                <a:cubicBezTo>
                  <a:pt x="1201" y="831"/>
                  <a:pt x="1202" y="829"/>
                  <a:pt x="1202" y="831"/>
                </a:cubicBezTo>
                <a:cubicBezTo>
                  <a:pt x="1202" y="832"/>
                  <a:pt x="1201" y="833"/>
                  <a:pt x="1201" y="834"/>
                </a:cubicBezTo>
                <a:cubicBezTo>
                  <a:pt x="1202" y="836"/>
                  <a:pt x="1205" y="836"/>
                  <a:pt x="1204" y="839"/>
                </a:cubicBezTo>
                <a:cubicBezTo>
                  <a:pt x="1189" y="842"/>
                  <a:pt x="1183" y="854"/>
                  <a:pt x="1172" y="860"/>
                </a:cubicBezTo>
                <a:cubicBezTo>
                  <a:pt x="1169" y="858"/>
                  <a:pt x="1170" y="856"/>
                  <a:pt x="1167" y="855"/>
                </a:cubicBezTo>
                <a:cubicBezTo>
                  <a:pt x="1167" y="853"/>
                  <a:pt x="1168" y="851"/>
                  <a:pt x="1170" y="851"/>
                </a:cubicBezTo>
                <a:cubicBezTo>
                  <a:pt x="1173" y="850"/>
                  <a:pt x="1173" y="853"/>
                  <a:pt x="1175" y="853"/>
                </a:cubicBezTo>
                <a:cubicBezTo>
                  <a:pt x="1177" y="850"/>
                  <a:pt x="1185" y="848"/>
                  <a:pt x="1182" y="844"/>
                </a:cubicBezTo>
                <a:cubicBezTo>
                  <a:pt x="1182" y="846"/>
                  <a:pt x="1178" y="849"/>
                  <a:pt x="1177" y="848"/>
                </a:cubicBezTo>
                <a:cubicBezTo>
                  <a:pt x="1180" y="843"/>
                  <a:pt x="1185" y="835"/>
                  <a:pt x="1191" y="836"/>
                </a:cubicBezTo>
                <a:cubicBezTo>
                  <a:pt x="1187" y="838"/>
                  <a:pt x="1185" y="840"/>
                  <a:pt x="1184" y="845"/>
                </a:cubicBezTo>
                <a:cubicBezTo>
                  <a:pt x="1190" y="844"/>
                  <a:pt x="1192" y="841"/>
                  <a:pt x="1196" y="838"/>
                </a:cubicBezTo>
                <a:cubicBezTo>
                  <a:pt x="1193" y="837"/>
                  <a:pt x="1192" y="839"/>
                  <a:pt x="1191" y="837"/>
                </a:cubicBezTo>
                <a:cubicBezTo>
                  <a:pt x="1193" y="837"/>
                  <a:pt x="1191" y="833"/>
                  <a:pt x="1191" y="832"/>
                </a:cubicBezTo>
                <a:cubicBezTo>
                  <a:pt x="1183" y="831"/>
                  <a:pt x="1181" y="840"/>
                  <a:pt x="1175" y="835"/>
                </a:cubicBezTo>
                <a:cubicBezTo>
                  <a:pt x="1172" y="844"/>
                  <a:pt x="1163" y="841"/>
                  <a:pt x="1159" y="846"/>
                </a:cubicBezTo>
                <a:cubicBezTo>
                  <a:pt x="1158" y="844"/>
                  <a:pt x="1157" y="842"/>
                  <a:pt x="1155" y="841"/>
                </a:cubicBezTo>
                <a:cubicBezTo>
                  <a:pt x="1157" y="841"/>
                  <a:pt x="1157" y="840"/>
                  <a:pt x="1158" y="839"/>
                </a:cubicBezTo>
                <a:cubicBezTo>
                  <a:pt x="1159" y="839"/>
                  <a:pt x="1159" y="842"/>
                  <a:pt x="1161" y="841"/>
                </a:cubicBezTo>
                <a:cubicBezTo>
                  <a:pt x="1161" y="837"/>
                  <a:pt x="1164" y="837"/>
                  <a:pt x="1167" y="835"/>
                </a:cubicBezTo>
                <a:cubicBezTo>
                  <a:pt x="1166" y="832"/>
                  <a:pt x="1168" y="832"/>
                  <a:pt x="1167" y="829"/>
                </a:cubicBezTo>
                <a:cubicBezTo>
                  <a:pt x="1169" y="826"/>
                  <a:pt x="1173" y="826"/>
                  <a:pt x="1175" y="823"/>
                </a:cubicBezTo>
                <a:cubicBezTo>
                  <a:pt x="1171" y="823"/>
                  <a:pt x="1166" y="831"/>
                  <a:pt x="1158" y="830"/>
                </a:cubicBezTo>
                <a:cubicBezTo>
                  <a:pt x="1160" y="824"/>
                  <a:pt x="1158" y="828"/>
                  <a:pt x="1156" y="826"/>
                </a:cubicBezTo>
                <a:cubicBezTo>
                  <a:pt x="1157" y="824"/>
                  <a:pt x="1156" y="824"/>
                  <a:pt x="1157" y="821"/>
                </a:cubicBezTo>
                <a:cubicBezTo>
                  <a:pt x="1154" y="822"/>
                  <a:pt x="1152" y="822"/>
                  <a:pt x="1152" y="820"/>
                </a:cubicBezTo>
                <a:cubicBezTo>
                  <a:pt x="1154" y="819"/>
                  <a:pt x="1154" y="817"/>
                  <a:pt x="1154" y="815"/>
                </a:cubicBezTo>
                <a:cubicBezTo>
                  <a:pt x="1151" y="816"/>
                  <a:pt x="1148" y="818"/>
                  <a:pt x="1145" y="820"/>
                </a:cubicBezTo>
                <a:cubicBezTo>
                  <a:pt x="1142" y="817"/>
                  <a:pt x="1137" y="816"/>
                  <a:pt x="1141" y="812"/>
                </a:cubicBezTo>
                <a:cubicBezTo>
                  <a:pt x="1143" y="812"/>
                  <a:pt x="1142" y="815"/>
                  <a:pt x="1144" y="815"/>
                </a:cubicBezTo>
                <a:cubicBezTo>
                  <a:pt x="1144" y="812"/>
                  <a:pt x="1145" y="810"/>
                  <a:pt x="1147" y="809"/>
                </a:cubicBezTo>
                <a:cubicBezTo>
                  <a:pt x="1149" y="809"/>
                  <a:pt x="1148" y="812"/>
                  <a:pt x="1151" y="811"/>
                </a:cubicBezTo>
                <a:cubicBezTo>
                  <a:pt x="1152" y="805"/>
                  <a:pt x="1159" y="806"/>
                  <a:pt x="1164" y="805"/>
                </a:cubicBezTo>
                <a:cubicBezTo>
                  <a:pt x="1157" y="799"/>
                  <a:pt x="1167" y="796"/>
                  <a:pt x="1170" y="792"/>
                </a:cubicBezTo>
                <a:cubicBezTo>
                  <a:pt x="1168" y="792"/>
                  <a:pt x="1168" y="790"/>
                  <a:pt x="1168" y="788"/>
                </a:cubicBezTo>
                <a:cubicBezTo>
                  <a:pt x="1173" y="786"/>
                  <a:pt x="1171" y="785"/>
                  <a:pt x="1171" y="781"/>
                </a:cubicBezTo>
                <a:cubicBezTo>
                  <a:pt x="1174" y="781"/>
                  <a:pt x="1174" y="779"/>
                  <a:pt x="1176" y="779"/>
                </a:cubicBezTo>
                <a:cubicBezTo>
                  <a:pt x="1177" y="780"/>
                  <a:pt x="1177" y="783"/>
                  <a:pt x="1179" y="783"/>
                </a:cubicBezTo>
                <a:cubicBezTo>
                  <a:pt x="1178" y="785"/>
                  <a:pt x="1176" y="786"/>
                  <a:pt x="1176" y="788"/>
                </a:cubicBezTo>
                <a:cubicBezTo>
                  <a:pt x="1179" y="788"/>
                  <a:pt x="1179" y="790"/>
                  <a:pt x="1181" y="793"/>
                </a:cubicBezTo>
                <a:cubicBezTo>
                  <a:pt x="1193" y="792"/>
                  <a:pt x="1199" y="782"/>
                  <a:pt x="1208" y="776"/>
                </a:cubicBezTo>
                <a:cubicBezTo>
                  <a:pt x="1214" y="772"/>
                  <a:pt x="1225" y="772"/>
                  <a:pt x="1227" y="764"/>
                </a:cubicBezTo>
                <a:cubicBezTo>
                  <a:pt x="1224" y="767"/>
                  <a:pt x="1217" y="768"/>
                  <a:pt x="1213" y="769"/>
                </a:cubicBezTo>
                <a:cubicBezTo>
                  <a:pt x="1214" y="767"/>
                  <a:pt x="1217" y="767"/>
                  <a:pt x="1218" y="766"/>
                </a:cubicBezTo>
                <a:cubicBezTo>
                  <a:pt x="1217" y="763"/>
                  <a:pt x="1218" y="763"/>
                  <a:pt x="1217" y="761"/>
                </a:cubicBezTo>
                <a:cubicBezTo>
                  <a:pt x="1221" y="759"/>
                  <a:pt x="1224" y="757"/>
                  <a:pt x="1225" y="754"/>
                </a:cubicBezTo>
                <a:cubicBezTo>
                  <a:pt x="1218" y="753"/>
                  <a:pt x="1220" y="764"/>
                  <a:pt x="1212" y="760"/>
                </a:cubicBezTo>
                <a:cubicBezTo>
                  <a:pt x="1212" y="761"/>
                  <a:pt x="1211" y="763"/>
                  <a:pt x="1210" y="764"/>
                </a:cubicBezTo>
                <a:cubicBezTo>
                  <a:pt x="1214" y="771"/>
                  <a:pt x="1209" y="776"/>
                  <a:pt x="1200" y="772"/>
                </a:cubicBezTo>
                <a:cubicBezTo>
                  <a:pt x="1203" y="769"/>
                  <a:pt x="1199" y="769"/>
                  <a:pt x="1197" y="767"/>
                </a:cubicBezTo>
                <a:cubicBezTo>
                  <a:pt x="1201" y="765"/>
                  <a:pt x="1202" y="758"/>
                  <a:pt x="1208" y="761"/>
                </a:cubicBezTo>
                <a:cubicBezTo>
                  <a:pt x="1211" y="760"/>
                  <a:pt x="1209" y="754"/>
                  <a:pt x="1211" y="753"/>
                </a:cubicBezTo>
                <a:cubicBezTo>
                  <a:pt x="1215" y="752"/>
                  <a:pt x="1215" y="756"/>
                  <a:pt x="1219" y="756"/>
                </a:cubicBezTo>
                <a:cubicBezTo>
                  <a:pt x="1220" y="752"/>
                  <a:pt x="1220" y="751"/>
                  <a:pt x="1221" y="747"/>
                </a:cubicBezTo>
                <a:cubicBezTo>
                  <a:pt x="1211" y="750"/>
                  <a:pt x="1202" y="755"/>
                  <a:pt x="1193" y="759"/>
                </a:cubicBezTo>
                <a:cubicBezTo>
                  <a:pt x="1196" y="756"/>
                  <a:pt x="1198" y="752"/>
                  <a:pt x="1204" y="752"/>
                </a:cubicBezTo>
                <a:cubicBezTo>
                  <a:pt x="1210" y="742"/>
                  <a:pt x="1224" y="739"/>
                  <a:pt x="1232" y="731"/>
                </a:cubicBezTo>
                <a:cubicBezTo>
                  <a:pt x="1220" y="735"/>
                  <a:pt x="1209" y="743"/>
                  <a:pt x="1197" y="748"/>
                </a:cubicBezTo>
                <a:cubicBezTo>
                  <a:pt x="1197" y="746"/>
                  <a:pt x="1194" y="747"/>
                  <a:pt x="1194" y="745"/>
                </a:cubicBezTo>
                <a:cubicBezTo>
                  <a:pt x="1195" y="744"/>
                  <a:pt x="1195" y="742"/>
                  <a:pt x="1196" y="741"/>
                </a:cubicBezTo>
                <a:cubicBezTo>
                  <a:pt x="1191" y="741"/>
                  <a:pt x="1190" y="746"/>
                  <a:pt x="1185" y="743"/>
                </a:cubicBezTo>
                <a:cubicBezTo>
                  <a:pt x="1187" y="738"/>
                  <a:pt x="1181" y="741"/>
                  <a:pt x="1180" y="740"/>
                </a:cubicBezTo>
                <a:cubicBezTo>
                  <a:pt x="1181" y="735"/>
                  <a:pt x="1187" y="737"/>
                  <a:pt x="1187" y="731"/>
                </a:cubicBezTo>
                <a:cubicBezTo>
                  <a:pt x="1184" y="732"/>
                  <a:pt x="1181" y="734"/>
                  <a:pt x="1179" y="732"/>
                </a:cubicBezTo>
                <a:cubicBezTo>
                  <a:pt x="1180" y="731"/>
                  <a:pt x="1180" y="729"/>
                  <a:pt x="1181" y="728"/>
                </a:cubicBezTo>
                <a:cubicBezTo>
                  <a:pt x="1179" y="728"/>
                  <a:pt x="1178" y="727"/>
                  <a:pt x="1178" y="726"/>
                </a:cubicBezTo>
                <a:cubicBezTo>
                  <a:pt x="1180" y="723"/>
                  <a:pt x="1181" y="718"/>
                  <a:pt x="1182" y="714"/>
                </a:cubicBezTo>
                <a:cubicBezTo>
                  <a:pt x="1179" y="714"/>
                  <a:pt x="1177" y="716"/>
                  <a:pt x="1177" y="712"/>
                </a:cubicBezTo>
                <a:cubicBezTo>
                  <a:pt x="1180" y="709"/>
                  <a:pt x="1182" y="706"/>
                  <a:pt x="1183" y="702"/>
                </a:cubicBezTo>
                <a:cubicBezTo>
                  <a:pt x="1178" y="704"/>
                  <a:pt x="1170" y="708"/>
                  <a:pt x="1174" y="714"/>
                </a:cubicBezTo>
                <a:cubicBezTo>
                  <a:pt x="1172" y="716"/>
                  <a:pt x="1171" y="713"/>
                  <a:pt x="1169" y="715"/>
                </a:cubicBezTo>
                <a:cubicBezTo>
                  <a:pt x="1171" y="719"/>
                  <a:pt x="1169" y="727"/>
                  <a:pt x="1169" y="731"/>
                </a:cubicBezTo>
                <a:cubicBezTo>
                  <a:pt x="1172" y="730"/>
                  <a:pt x="1175" y="729"/>
                  <a:pt x="1179" y="729"/>
                </a:cubicBezTo>
                <a:cubicBezTo>
                  <a:pt x="1177" y="738"/>
                  <a:pt x="1168" y="743"/>
                  <a:pt x="1160" y="743"/>
                </a:cubicBezTo>
                <a:cubicBezTo>
                  <a:pt x="1159" y="749"/>
                  <a:pt x="1147" y="754"/>
                  <a:pt x="1147" y="747"/>
                </a:cubicBezTo>
                <a:cubicBezTo>
                  <a:pt x="1147" y="748"/>
                  <a:pt x="1144" y="750"/>
                  <a:pt x="1144" y="748"/>
                </a:cubicBezTo>
                <a:cubicBezTo>
                  <a:pt x="1151" y="738"/>
                  <a:pt x="1144" y="748"/>
                  <a:pt x="1139" y="744"/>
                </a:cubicBezTo>
                <a:cubicBezTo>
                  <a:pt x="1139" y="744"/>
                  <a:pt x="1138" y="739"/>
                  <a:pt x="1138" y="738"/>
                </a:cubicBezTo>
                <a:cubicBezTo>
                  <a:pt x="1139" y="737"/>
                  <a:pt x="1143" y="739"/>
                  <a:pt x="1142" y="736"/>
                </a:cubicBezTo>
                <a:cubicBezTo>
                  <a:pt x="1138" y="735"/>
                  <a:pt x="1138" y="738"/>
                  <a:pt x="1136" y="738"/>
                </a:cubicBezTo>
                <a:cubicBezTo>
                  <a:pt x="1136" y="733"/>
                  <a:pt x="1135" y="731"/>
                  <a:pt x="1133" y="731"/>
                </a:cubicBezTo>
                <a:cubicBezTo>
                  <a:pt x="1133" y="719"/>
                  <a:pt x="1153" y="722"/>
                  <a:pt x="1152" y="711"/>
                </a:cubicBezTo>
                <a:cubicBezTo>
                  <a:pt x="1143" y="717"/>
                  <a:pt x="1134" y="723"/>
                  <a:pt x="1124" y="727"/>
                </a:cubicBezTo>
                <a:cubicBezTo>
                  <a:pt x="1123" y="725"/>
                  <a:pt x="1122" y="725"/>
                  <a:pt x="1122" y="724"/>
                </a:cubicBezTo>
                <a:cubicBezTo>
                  <a:pt x="1125" y="718"/>
                  <a:pt x="1134" y="716"/>
                  <a:pt x="1140" y="713"/>
                </a:cubicBezTo>
                <a:cubicBezTo>
                  <a:pt x="1138" y="705"/>
                  <a:pt x="1143" y="704"/>
                  <a:pt x="1147" y="704"/>
                </a:cubicBezTo>
                <a:cubicBezTo>
                  <a:pt x="1149" y="700"/>
                  <a:pt x="1145" y="701"/>
                  <a:pt x="1146" y="698"/>
                </a:cubicBezTo>
                <a:cubicBezTo>
                  <a:pt x="1150" y="691"/>
                  <a:pt x="1156" y="684"/>
                  <a:pt x="1161" y="681"/>
                </a:cubicBezTo>
                <a:cubicBezTo>
                  <a:pt x="1159" y="678"/>
                  <a:pt x="1161" y="673"/>
                  <a:pt x="1156" y="672"/>
                </a:cubicBezTo>
                <a:cubicBezTo>
                  <a:pt x="1156" y="668"/>
                  <a:pt x="1158" y="666"/>
                  <a:pt x="1162" y="666"/>
                </a:cubicBezTo>
                <a:cubicBezTo>
                  <a:pt x="1162" y="656"/>
                  <a:pt x="1183" y="664"/>
                  <a:pt x="1176" y="652"/>
                </a:cubicBezTo>
                <a:cubicBezTo>
                  <a:pt x="1169" y="655"/>
                  <a:pt x="1164" y="660"/>
                  <a:pt x="1159" y="664"/>
                </a:cubicBezTo>
                <a:cubicBezTo>
                  <a:pt x="1156" y="664"/>
                  <a:pt x="1157" y="660"/>
                  <a:pt x="1155" y="658"/>
                </a:cubicBezTo>
                <a:cubicBezTo>
                  <a:pt x="1152" y="662"/>
                  <a:pt x="1155" y="664"/>
                  <a:pt x="1156" y="667"/>
                </a:cubicBezTo>
                <a:cubicBezTo>
                  <a:pt x="1150" y="672"/>
                  <a:pt x="1147" y="665"/>
                  <a:pt x="1145" y="661"/>
                </a:cubicBezTo>
                <a:cubicBezTo>
                  <a:pt x="1145" y="660"/>
                  <a:pt x="1149" y="657"/>
                  <a:pt x="1147" y="656"/>
                </a:cubicBezTo>
                <a:cubicBezTo>
                  <a:pt x="1146" y="659"/>
                  <a:pt x="1144" y="661"/>
                  <a:pt x="1142" y="662"/>
                </a:cubicBezTo>
                <a:cubicBezTo>
                  <a:pt x="1141" y="659"/>
                  <a:pt x="1144" y="660"/>
                  <a:pt x="1144" y="657"/>
                </a:cubicBezTo>
                <a:cubicBezTo>
                  <a:pt x="1140" y="658"/>
                  <a:pt x="1139" y="662"/>
                  <a:pt x="1136" y="664"/>
                </a:cubicBezTo>
                <a:cubicBezTo>
                  <a:pt x="1138" y="667"/>
                  <a:pt x="1140" y="660"/>
                  <a:pt x="1141" y="663"/>
                </a:cubicBezTo>
                <a:cubicBezTo>
                  <a:pt x="1138" y="669"/>
                  <a:pt x="1130" y="671"/>
                  <a:pt x="1128" y="678"/>
                </a:cubicBezTo>
                <a:cubicBezTo>
                  <a:pt x="1131" y="678"/>
                  <a:pt x="1131" y="676"/>
                  <a:pt x="1135" y="676"/>
                </a:cubicBezTo>
                <a:cubicBezTo>
                  <a:pt x="1135" y="677"/>
                  <a:pt x="1136" y="677"/>
                  <a:pt x="1136" y="678"/>
                </a:cubicBezTo>
                <a:cubicBezTo>
                  <a:pt x="1133" y="680"/>
                  <a:pt x="1132" y="682"/>
                  <a:pt x="1129" y="680"/>
                </a:cubicBezTo>
                <a:cubicBezTo>
                  <a:pt x="1127" y="685"/>
                  <a:pt x="1118" y="690"/>
                  <a:pt x="1112" y="690"/>
                </a:cubicBezTo>
                <a:cubicBezTo>
                  <a:pt x="1114" y="687"/>
                  <a:pt x="1116" y="684"/>
                  <a:pt x="1118" y="681"/>
                </a:cubicBezTo>
                <a:cubicBezTo>
                  <a:pt x="1116" y="677"/>
                  <a:pt x="1114" y="673"/>
                  <a:pt x="1115" y="670"/>
                </a:cubicBezTo>
                <a:cubicBezTo>
                  <a:pt x="1114" y="676"/>
                  <a:pt x="1110" y="669"/>
                  <a:pt x="1108" y="673"/>
                </a:cubicBezTo>
                <a:cubicBezTo>
                  <a:pt x="1107" y="676"/>
                  <a:pt x="1109" y="676"/>
                  <a:pt x="1110" y="678"/>
                </a:cubicBezTo>
                <a:cubicBezTo>
                  <a:pt x="1106" y="679"/>
                  <a:pt x="1106" y="681"/>
                  <a:pt x="1107" y="686"/>
                </a:cubicBezTo>
                <a:cubicBezTo>
                  <a:pt x="1100" y="689"/>
                  <a:pt x="1098" y="686"/>
                  <a:pt x="1092" y="688"/>
                </a:cubicBezTo>
                <a:cubicBezTo>
                  <a:pt x="1104" y="698"/>
                  <a:pt x="1091" y="712"/>
                  <a:pt x="1080" y="715"/>
                </a:cubicBezTo>
                <a:cubicBezTo>
                  <a:pt x="1081" y="712"/>
                  <a:pt x="1077" y="714"/>
                  <a:pt x="1078" y="711"/>
                </a:cubicBezTo>
                <a:cubicBezTo>
                  <a:pt x="1080" y="710"/>
                  <a:pt x="1082" y="709"/>
                  <a:pt x="1083" y="712"/>
                </a:cubicBezTo>
                <a:cubicBezTo>
                  <a:pt x="1084" y="708"/>
                  <a:pt x="1088" y="708"/>
                  <a:pt x="1088" y="704"/>
                </a:cubicBezTo>
                <a:cubicBezTo>
                  <a:pt x="1079" y="699"/>
                  <a:pt x="1075" y="720"/>
                  <a:pt x="1067" y="710"/>
                </a:cubicBezTo>
                <a:cubicBezTo>
                  <a:pt x="1069" y="707"/>
                  <a:pt x="1072" y="703"/>
                  <a:pt x="1072" y="698"/>
                </a:cubicBezTo>
                <a:cubicBezTo>
                  <a:pt x="1068" y="699"/>
                  <a:pt x="1068" y="705"/>
                  <a:pt x="1063" y="705"/>
                </a:cubicBezTo>
                <a:cubicBezTo>
                  <a:pt x="1062" y="702"/>
                  <a:pt x="1066" y="704"/>
                  <a:pt x="1065" y="701"/>
                </a:cubicBezTo>
                <a:cubicBezTo>
                  <a:pt x="1060" y="705"/>
                  <a:pt x="1057" y="703"/>
                  <a:pt x="1051" y="704"/>
                </a:cubicBezTo>
                <a:cubicBezTo>
                  <a:pt x="1053" y="701"/>
                  <a:pt x="1055" y="699"/>
                  <a:pt x="1057" y="697"/>
                </a:cubicBezTo>
                <a:cubicBezTo>
                  <a:pt x="1055" y="694"/>
                  <a:pt x="1053" y="699"/>
                  <a:pt x="1052" y="697"/>
                </a:cubicBezTo>
                <a:cubicBezTo>
                  <a:pt x="1054" y="693"/>
                  <a:pt x="1053" y="688"/>
                  <a:pt x="1059" y="688"/>
                </a:cubicBezTo>
                <a:cubicBezTo>
                  <a:pt x="1061" y="689"/>
                  <a:pt x="1060" y="693"/>
                  <a:pt x="1063" y="692"/>
                </a:cubicBezTo>
                <a:cubicBezTo>
                  <a:pt x="1066" y="689"/>
                  <a:pt x="1068" y="687"/>
                  <a:pt x="1072" y="688"/>
                </a:cubicBezTo>
                <a:cubicBezTo>
                  <a:pt x="1072" y="682"/>
                  <a:pt x="1078" y="682"/>
                  <a:pt x="1079" y="678"/>
                </a:cubicBezTo>
                <a:cubicBezTo>
                  <a:pt x="1076" y="677"/>
                  <a:pt x="1077" y="680"/>
                  <a:pt x="1074" y="679"/>
                </a:cubicBezTo>
                <a:cubicBezTo>
                  <a:pt x="1074" y="677"/>
                  <a:pt x="1072" y="675"/>
                  <a:pt x="1071" y="673"/>
                </a:cubicBezTo>
                <a:cubicBezTo>
                  <a:pt x="1076" y="670"/>
                  <a:pt x="1076" y="665"/>
                  <a:pt x="1083" y="663"/>
                </a:cubicBezTo>
                <a:cubicBezTo>
                  <a:pt x="1083" y="668"/>
                  <a:pt x="1083" y="674"/>
                  <a:pt x="1087" y="676"/>
                </a:cubicBezTo>
                <a:cubicBezTo>
                  <a:pt x="1087" y="673"/>
                  <a:pt x="1091" y="675"/>
                  <a:pt x="1092" y="676"/>
                </a:cubicBezTo>
                <a:cubicBezTo>
                  <a:pt x="1093" y="673"/>
                  <a:pt x="1095" y="670"/>
                  <a:pt x="1096" y="667"/>
                </a:cubicBezTo>
                <a:cubicBezTo>
                  <a:pt x="1103" y="667"/>
                  <a:pt x="1105" y="663"/>
                  <a:pt x="1107" y="661"/>
                </a:cubicBezTo>
                <a:cubicBezTo>
                  <a:pt x="1102" y="659"/>
                  <a:pt x="1109" y="658"/>
                  <a:pt x="1110" y="653"/>
                </a:cubicBezTo>
                <a:cubicBezTo>
                  <a:pt x="1108" y="652"/>
                  <a:pt x="1106" y="655"/>
                  <a:pt x="1105" y="651"/>
                </a:cubicBezTo>
                <a:cubicBezTo>
                  <a:pt x="1106" y="647"/>
                  <a:pt x="1109" y="645"/>
                  <a:pt x="1114" y="644"/>
                </a:cubicBezTo>
                <a:cubicBezTo>
                  <a:pt x="1115" y="643"/>
                  <a:pt x="1112" y="640"/>
                  <a:pt x="1114" y="638"/>
                </a:cubicBezTo>
                <a:cubicBezTo>
                  <a:pt x="1117" y="640"/>
                  <a:pt x="1125" y="639"/>
                  <a:pt x="1122" y="645"/>
                </a:cubicBezTo>
                <a:cubicBezTo>
                  <a:pt x="1131" y="641"/>
                  <a:pt x="1137" y="634"/>
                  <a:pt x="1145" y="629"/>
                </a:cubicBezTo>
                <a:cubicBezTo>
                  <a:pt x="1144" y="625"/>
                  <a:pt x="1144" y="624"/>
                  <a:pt x="1145" y="620"/>
                </a:cubicBezTo>
                <a:cubicBezTo>
                  <a:pt x="1141" y="620"/>
                  <a:pt x="1140" y="624"/>
                  <a:pt x="1136" y="624"/>
                </a:cubicBezTo>
                <a:cubicBezTo>
                  <a:pt x="1135" y="622"/>
                  <a:pt x="1134" y="622"/>
                  <a:pt x="1135" y="621"/>
                </a:cubicBezTo>
                <a:cubicBezTo>
                  <a:pt x="1135" y="618"/>
                  <a:pt x="1142" y="618"/>
                  <a:pt x="1139" y="615"/>
                </a:cubicBezTo>
                <a:cubicBezTo>
                  <a:pt x="1139" y="619"/>
                  <a:pt x="1133" y="616"/>
                  <a:pt x="1132" y="615"/>
                </a:cubicBezTo>
                <a:cubicBezTo>
                  <a:pt x="1130" y="612"/>
                  <a:pt x="1135" y="610"/>
                  <a:pt x="1134" y="604"/>
                </a:cubicBezTo>
                <a:cubicBezTo>
                  <a:pt x="1136" y="602"/>
                  <a:pt x="1137" y="605"/>
                  <a:pt x="1138" y="603"/>
                </a:cubicBezTo>
                <a:cubicBezTo>
                  <a:pt x="1140" y="599"/>
                  <a:pt x="1142" y="591"/>
                  <a:pt x="1148" y="594"/>
                </a:cubicBezTo>
                <a:cubicBezTo>
                  <a:pt x="1150" y="589"/>
                  <a:pt x="1157" y="584"/>
                  <a:pt x="1162" y="583"/>
                </a:cubicBezTo>
                <a:cubicBezTo>
                  <a:pt x="1172" y="580"/>
                  <a:pt x="1182" y="571"/>
                  <a:pt x="1183" y="576"/>
                </a:cubicBezTo>
                <a:cubicBezTo>
                  <a:pt x="1187" y="569"/>
                  <a:pt x="1196" y="567"/>
                  <a:pt x="1201" y="560"/>
                </a:cubicBezTo>
                <a:cubicBezTo>
                  <a:pt x="1194" y="559"/>
                  <a:pt x="1196" y="565"/>
                  <a:pt x="1190" y="564"/>
                </a:cubicBezTo>
                <a:cubicBezTo>
                  <a:pt x="1188" y="560"/>
                  <a:pt x="1192" y="561"/>
                  <a:pt x="1191" y="559"/>
                </a:cubicBezTo>
                <a:cubicBezTo>
                  <a:pt x="1189" y="560"/>
                  <a:pt x="1186" y="557"/>
                  <a:pt x="1183" y="554"/>
                </a:cubicBezTo>
                <a:cubicBezTo>
                  <a:pt x="1184" y="551"/>
                  <a:pt x="1188" y="551"/>
                  <a:pt x="1188" y="547"/>
                </a:cubicBezTo>
                <a:cubicBezTo>
                  <a:pt x="1185" y="547"/>
                  <a:pt x="1185" y="550"/>
                  <a:pt x="1181" y="550"/>
                </a:cubicBezTo>
                <a:cubicBezTo>
                  <a:pt x="1182" y="546"/>
                  <a:pt x="1177" y="549"/>
                  <a:pt x="1176" y="547"/>
                </a:cubicBezTo>
                <a:cubicBezTo>
                  <a:pt x="1176" y="542"/>
                  <a:pt x="1179" y="538"/>
                  <a:pt x="1175" y="534"/>
                </a:cubicBezTo>
                <a:cubicBezTo>
                  <a:pt x="1176" y="527"/>
                  <a:pt x="1192" y="533"/>
                  <a:pt x="1191" y="535"/>
                </a:cubicBezTo>
                <a:cubicBezTo>
                  <a:pt x="1200" y="534"/>
                  <a:pt x="1201" y="524"/>
                  <a:pt x="1210" y="521"/>
                </a:cubicBezTo>
                <a:cubicBezTo>
                  <a:pt x="1211" y="525"/>
                  <a:pt x="1213" y="521"/>
                  <a:pt x="1215" y="521"/>
                </a:cubicBezTo>
                <a:cubicBezTo>
                  <a:pt x="1214" y="514"/>
                  <a:pt x="1226" y="510"/>
                  <a:pt x="1233" y="511"/>
                </a:cubicBezTo>
                <a:cubicBezTo>
                  <a:pt x="1233" y="508"/>
                  <a:pt x="1234" y="507"/>
                  <a:pt x="1237" y="508"/>
                </a:cubicBezTo>
                <a:cubicBezTo>
                  <a:pt x="1244" y="502"/>
                  <a:pt x="1253" y="494"/>
                  <a:pt x="1264" y="495"/>
                </a:cubicBezTo>
                <a:cubicBezTo>
                  <a:pt x="1266" y="494"/>
                  <a:pt x="1266" y="491"/>
                  <a:pt x="1270" y="492"/>
                </a:cubicBezTo>
                <a:cubicBezTo>
                  <a:pt x="1270" y="482"/>
                  <a:pt x="1282" y="485"/>
                  <a:pt x="1284" y="478"/>
                </a:cubicBezTo>
                <a:close/>
                <a:moveTo>
                  <a:pt x="1047" y="497"/>
                </a:moveTo>
                <a:cubicBezTo>
                  <a:pt x="1049" y="495"/>
                  <a:pt x="1050" y="498"/>
                  <a:pt x="1053" y="497"/>
                </a:cubicBezTo>
                <a:cubicBezTo>
                  <a:pt x="1053" y="500"/>
                  <a:pt x="1051" y="500"/>
                  <a:pt x="1048" y="501"/>
                </a:cubicBezTo>
                <a:cubicBezTo>
                  <a:pt x="1048" y="499"/>
                  <a:pt x="1046" y="500"/>
                  <a:pt x="1047" y="497"/>
                </a:cubicBezTo>
                <a:close/>
                <a:moveTo>
                  <a:pt x="1147" y="374"/>
                </a:moveTo>
                <a:cubicBezTo>
                  <a:pt x="1147" y="376"/>
                  <a:pt x="1146" y="378"/>
                  <a:pt x="1143" y="377"/>
                </a:cubicBezTo>
                <a:cubicBezTo>
                  <a:pt x="1143" y="375"/>
                  <a:pt x="1144" y="373"/>
                  <a:pt x="1147" y="374"/>
                </a:cubicBezTo>
                <a:close/>
                <a:moveTo>
                  <a:pt x="1067" y="324"/>
                </a:moveTo>
                <a:cubicBezTo>
                  <a:pt x="1070" y="326"/>
                  <a:pt x="1066" y="329"/>
                  <a:pt x="1064" y="328"/>
                </a:cubicBezTo>
                <a:cubicBezTo>
                  <a:pt x="1063" y="325"/>
                  <a:pt x="1066" y="326"/>
                  <a:pt x="1067" y="324"/>
                </a:cubicBezTo>
                <a:close/>
                <a:moveTo>
                  <a:pt x="1061" y="238"/>
                </a:moveTo>
                <a:cubicBezTo>
                  <a:pt x="1065" y="239"/>
                  <a:pt x="1062" y="244"/>
                  <a:pt x="1059" y="241"/>
                </a:cubicBezTo>
                <a:cubicBezTo>
                  <a:pt x="1060" y="240"/>
                  <a:pt x="1061" y="239"/>
                  <a:pt x="1061" y="238"/>
                </a:cubicBezTo>
                <a:close/>
                <a:moveTo>
                  <a:pt x="1054" y="394"/>
                </a:moveTo>
                <a:cubicBezTo>
                  <a:pt x="1054" y="398"/>
                  <a:pt x="1048" y="399"/>
                  <a:pt x="1048" y="395"/>
                </a:cubicBezTo>
                <a:cubicBezTo>
                  <a:pt x="1051" y="396"/>
                  <a:pt x="1051" y="394"/>
                  <a:pt x="1054" y="394"/>
                </a:cubicBezTo>
                <a:close/>
                <a:moveTo>
                  <a:pt x="1029" y="341"/>
                </a:moveTo>
                <a:cubicBezTo>
                  <a:pt x="1026" y="347"/>
                  <a:pt x="1019" y="344"/>
                  <a:pt x="1013" y="347"/>
                </a:cubicBezTo>
                <a:cubicBezTo>
                  <a:pt x="1014" y="341"/>
                  <a:pt x="1023" y="337"/>
                  <a:pt x="1029" y="341"/>
                </a:cubicBezTo>
                <a:close/>
                <a:moveTo>
                  <a:pt x="205" y="236"/>
                </a:moveTo>
                <a:cubicBezTo>
                  <a:pt x="204" y="235"/>
                  <a:pt x="209" y="232"/>
                  <a:pt x="212" y="231"/>
                </a:cubicBezTo>
                <a:cubicBezTo>
                  <a:pt x="211" y="234"/>
                  <a:pt x="207" y="234"/>
                  <a:pt x="205" y="236"/>
                </a:cubicBezTo>
                <a:close/>
                <a:moveTo>
                  <a:pt x="155" y="482"/>
                </a:moveTo>
                <a:cubicBezTo>
                  <a:pt x="154" y="473"/>
                  <a:pt x="158" y="470"/>
                  <a:pt x="159" y="462"/>
                </a:cubicBezTo>
                <a:cubicBezTo>
                  <a:pt x="162" y="460"/>
                  <a:pt x="162" y="463"/>
                  <a:pt x="166" y="463"/>
                </a:cubicBezTo>
                <a:cubicBezTo>
                  <a:pt x="165" y="471"/>
                  <a:pt x="161" y="478"/>
                  <a:pt x="155" y="482"/>
                </a:cubicBezTo>
                <a:close/>
                <a:moveTo>
                  <a:pt x="230" y="515"/>
                </a:moveTo>
                <a:cubicBezTo>
                  <a:pt x="227" y="515"/>
                  <a:pt x="227" y="512"/>
                  <a:pt x="224" y="511"/>
                </a:cubicBezTo>
                <a:cubicBezTo>
                  <a:pt x="221" y="498"/>
                  <a:pt x="230" y="496"/>
                  <a:pt x="241" y="494"/>
                </a:cubicBezTo>
                <a:cubicBezTo>
                  <a:pt x="242" y="502"/>
                  <a:pt x="238" y="513"/>
                  <a:pt x="230" y="515"/>
                </a:cubicBezTo>
                <a:close/>
                <a:moveTo>
                  <a:pt x="241" y="525"/>
                </a:moveTo>
                <a:cubicBezTo>
                  <a:pt x="241" y="523"/>
                  <a:pt x="243" y="522"/>
                  <a:pt x="245" y="522"/>
                </a:cubicBezTo>
                <a:cubicBezTo>
                  <a:pt x="245" y="525"/>
                  <a:pt x="244" y="525"/>
                  <a:pt x="241" y="525"/>
                </a:cubicBezTo>
                <a:close/>
                <a:moveTo>
                  <a:pt x="247" y="520"/>
                </a:moveTo>
                <a:cubicBezTo>
                  <a:pt x="247" y="518"/>
                  <a:pt x="246" y="518"/>
                  <a:pt x="246" y="516"/>
                </a:cubicBezTo>
                <a:cubicBezTo>
                  <a:pt x="249" y="517"/>
                  <a:pt x="249" y="515"/>
                  <a:pt x="251" y="515"/>
                </a:cubicBezTo>
                <a:cubicBezTo>
                  <a:pt x="252" y="518"/>
                  <a:pt x="249" y="519"/>
                  <a:pt x="247" y="520"/>
                </a:cubicBezTo>
                <a:close/>
                <a:moveTo>
                  <a:pt x="190" y="767"/>
                </a:moveTo>
                <a:cubicBezTo>
                  <a:pt x="190" y="763"/>
                  <a:pt x="193" y="763"/>
                  <a:pt x="196" y="762"/>
                </a:cubicBezTo>
                <a:cubicBezTo>
                  <a:pt x="196" y="766"/>
                  <a:pt x="193" y="766"/>
                  <a:pt x="190" y="767"/>
                </a:cubicBezTo>
                <a:close/>
                <a:moveTo>
                  <a:pt x="171" y="813"/>
                </a:moveTo>
                <a:cubicBezTo>
                  <a:pt x="173" y="813"/>
                  <a:pt x="171" y="817"/>
                  <a:pt x="171" y="818"/>
                </a:cubicBezTo>
                <a:cubicBezTo>
                  <a:pt x="169" y="818"/>
                  <a:pt x="169" y="817"/>
                  <a:pt x="168" y="817"/>
                </a:cubicBezTo>
                <a:cubicBezTo>
                  <a:pt x="168" y="815"/>
                  <a:pt x="170" y="814"/>
                  <a:pt x="171" y="813"/>
                </a:cubicBezTo>
                <a:close/>
                <a:moveTo>
                  <a:pt x="169" y="827"/>
                </a:moveTo>
                <a:cubicBezTo>
                  <a:pt x="168" y="825"/>
                  <a:pt x="170" y="824"/>
                  <a:pt x="168" y="821"/>
                </a:cubicBezTo>
                <a:cubicBezTo>
                  <a:pt x="173" y="817"/>
                  <a:pt x="180" y="812"/>
                  <a:pt x="188" y="815"/>
                </a:cubicBezTo>
                <a:cubicBezTo>
                  <a:pt x="181" y="818"/>
                  <a:pt x="174" y="821"/>
                  <a:pt x="169" y="827"/>
                </a:cubicBezTo>
                <a:close/>
                <a:moveTo>
                  <a:pt x="196" y="826"/>
                </a:moveTo>
                <a:cubicBezTo>
                  <a:pt x="195" y="824"/>
                  <a:pt x="192" y="825"/>
                  <a:pt x="193" y="821"/>
                </a:cubicBezTo>
                <a:cubicBezTo>
                  <a:pt x="191" y="821"/>
                  <a:pt x="191" y="821"/>
                  <a:pt x="191" y="821"/>
                </a:cubicBezTo>
                <a:cubicBezTo>
                  <a:pt x="195" y="814"/>
                  <a:pt x="196" y="826"/>
                  <a:pt x="200" y="822"/>
                </a:cubicBezTo>
                <a:cubicBezTo>
                  <a:pt x="199" y="824"/>
                  <a:pt x="198" y="826"/>
                  <a:pt x="196" y="826"/>
                </a:cubicBezTo>
                <a:close/>
                <a:moveTo>
                  <a:pt x="242" y="829"/>
                </a:moveTo>
                <a:cubicBezTo>
                  <a:pt x="241" y="836"/>
                  <a:pt x="235" y="844"/>
                  <a:pt x="229" y="841"/>
                </a:cubicBezTo>
                <a:cubicBezTo>
                  <a:pt x="236" y="840"/>
                  <a:pt x="236" y="831"/>
                  <a:pt x="242" y="829"/>
                </a:cubicBezTo>
                <a:close/>
                <a:moveTo>
                  <a:pt x="192" y="885"/>
                </a:moveTo>
                <a:cubicBezTo>
                  <a:pt x="190" y="883"/>
                  <a:pt x="195" y="880"/>
                  <a:pt x="197" y="879"/>
                </a:cubicBezTo>
                <a:cubicBezTo>
                  <a:pt x="196" y="882"/>
                  <a:pt x="194" y="883"/>
                  <a:pt x="192" y="885"/>
                </a:cubicBezTo>
                <a:close/>
                <a:moveTo>
                  <a:pt x="191" y="900"/>
                </a:moveTo>
                <a:cubicBezTo>
                  <a:pt x="191" y="897"/>
                  <a:pt x="195" y="898"/>
                  <a:pt x="197" y="897"/>
                </a:cubicBezTo>
                <a:cubicBezTo>
                  <a:pt x="197" y="900"/>
                  <a:pt x="194" y="900"/>
                  <a:pt x="191" y="900"/>
                </a:cubicBezTo>
                <a:close/>
                <a:moveTo>
                  <a:pt x="197" y="887"/>
                </a:moveTo>
                <a:cubicBezTo>
                  <a:pt x="196" y="887"/>
                  <a:pt x="197" y="886"/>
                  <a:pt x="196" y="886"/>
                </a:cubicBezTo>
                <a:cubicBezTo>
                  <a:pt x="200" y="883"/>
                  <a:pt x="203" y="881"/>
                  <a:pt x="208" y="878"/>
                </a:cubicBezTo>
                <a:cubicBezTo>
                  <a:pt x="206" y="883"/>
                  <a:pt x="201" y="884"/>
                  <a:pt x="197" y="887"/>
                </a:cubicBezTo>
                <a:close/>
                <a:moveTo>
                  <a:pt x="209" y="913"/>
                </a:moveTo>
                <a:cubicBezTo>
                  <a:pt x="209" y="911"/>
                  <a:pt x="212" y="910"/>
                  <a:pt x="214" y="910"/>
                </a:cubicBezTo>
                <a:cubicBezTo>
                  <a:pt x="214" y="912"/>
                  <a:pt x="212" y="914"/>
                  <a:pt x="209" y="913"/>
                </a:cubicBezTo>
                <a:close/>
                <a:moveTo>
                  <a:pt x="201" y="899"/>
                </a:moveTo>
                <a:cubicBezTo>
                  <a:pt x="200" y="898"/>
                  <a:pt x="200" y="896"/>
                  <a:pt x="199" y="896"/>
                </a:cubicBezTo>
                <a:cubicBezTo>
                  <a:pt x="201" y="891"/>
                  <a:pt x="206" y="889"/>
                  <a:pt x="210" y="887"/>
                </a:cubicBezTo>
                <a:cubicBezTo>
                  <a:pt x="204" y="887"/>
                  <a:pt x="216" y="881"/>
                  <a:pt x="219" y="883"/>
                </a:cubicBezTo>
                <a:cubicBezTo>
                  <a:pt x="213" y="888"/>
                  <a:pt x="211" y="897"/>
                  <a:pt x="201" y="899"/>
                </a:cubicBezTo>
                <a:close/>
                <a:moveTo>
                  <a:pt x="215" y="874"/>
                </a:moveTo>
                <a:cubicBezTo>
                  <a:pt x="215" y="877"/>
                  <a:pt x="214" y="878"/>
                  <a:pt x="211" y="878"/>
                </a:cubicBezTo>
                <a:cubicBezTo>
                  <a:pt x="209" y="876"/>
                  <a:pt x="212" y="873"/>
                  <a:pt x="215" y="874"/>
                </a:cubicBezTo>
                <a:close/>
                <a:moveTo>
                  <a:pt x="201" y="876"/>
                </a:moveTo>
                <a:cubicBezTo>
                  <a:pt x="207" y="872"/>
                  <a:pt x="210" y="864"/>
                  <a:pt x="219" y="862"/>
                </a:cubicBezTo>
                <a:cubicBezTo>
                  <a:pt x="216" y="869"/>
                  <a:pt x="208" y="872"/>
                  <a:pt x="201" y="876"/>
                </a:cubicBezTo>
                <a:close/>
                <a:moveTo>
                  <a:pt x="223" y="831"/>
                </a:moveTo>
                <a:cubicBezTo>
                  <a:pt x="227" y="828"/>
                  <a:pt x="234" y="825"/>
                  <a:pt x="239" y="827"/>
                </a:cubicBezTo>
                <a:cubicBezTo>
                  <a:pt x="240" y="831"/>
                  <a:pt x="230" y="833"/>
                  <a:pt x="226" y="834"/>
                </a:cubicBezTo>
                <a:cubicBezTo>
                  <a:pt x="226" y="832"/>
                  <a:pt x="222" y="834"/>
                  <a:pt x="223" y="831"/>
                </a:cubicBezTo>
                <a:close/>
                <a:moveTo>
                  <a:pt x="238" y="852"/>
                </a:moveTo>
                <a:cubicBezTo>
                  <a:pt x="235" y="853"/>
                  <a:pt x="231" y="856"/>
                  <a:pt x="228" y="853"/>
                </a:cubicBezTo>
                <a:cubicBezTo>
                  <a:pt x="232" y="848"/>
                  <a:pt x="234" y="842"/>
                  <a:pt x="244" y="843"/>
                </a:cubicBezTo>
                <a:cubicBezTo>
                  <a:pt x="242" y="846"/>
                  <a:pt x="237" y="847"/>
                  <a:pt x="238" y="852"/>
                </a:cubicBezTo>
                <a:close/>
                <a:moveTo>
                  <a:pt x="243" y="950"/>
                </a:moveTo>
                <a:cubicBezTo>
                  <a:pt x="244" y="948"/>
                  <a:pt x="245" y="948"/>
                  <a:pt x="245" y="947"/>
                </a:cubicBezTo>
                <a:cubicBezTo>
                  <a:pt x="247" y="947"/>
                  <a:pt x="247" y="949"/>
                  <a:pt x="248" y="951"/>
                </a:cubicBezTo>
                <a:cubicBezTo>
                  <a:pt x="245" y="951"/>
                  <a:pt x="245" y="949"/>
                  <a:pt x="243" y="950"/>
                </a:cubicBezTo>
                <a:close/>
                <a:moveTo>
                  <a:pt x="270" y="942"/>
                </a:moveTo>
                <a:cubicBezTo>
                  <a:pt x="270" y="941"/>
                  <a:pt x="269" y="940"/>
                  <a:pt x="268" y="939"/>
                </a:cubicBezTo>
                <a:cubicBezTo>
                  <a:pt x="269" y="939"/>
                  <a:pt x="272" y="939"/>
                  <a:pt x="274" y="939"/>
                </a:cubicBezTo>
                <a:cubicBezTo>
                  <a:pt x="275" y="942"/>
                  <a:pt x="272" y="941"/>
                  <a:pt x="270" y="942"/>
                </a:cubicBezTo>
                <a:close/>
                <a:moveTo>
                  <a:pt x="286" y="932"/>
                </a:moveTo>
                <a:cubicBezTo>
                  <a:pt x="285" y="935"/>
                  <a:pt x="283" y="932"/>
                  <a:pt x="283" y="929"/>
                </a:cubicBezTo>
                <a:cubicBezTo>
                  <a:pt x="285" y="929"/>
                  <a:pt x="285" y="930"/>
                  <a:pt x="287" y="930"/>
                </a:cubicBezTo>
                <a:cubicBezTo>
                  <a:pt x="287" y="931"/>
                  <a:pt x="285" y="932"/>
                  <a:pt x="286" y="932"/>
                </a:cubicBezTo>
                <a:close/>
                <a:moveTo>
                  <a:pt x="259" y="1031"/>
                </a:moveTo>
                <a:cubicBezTo>
                  <a:pt x="258" y="1031"/>
                  <a:pt x="258" y="1029"/>
                  <a:pt x="257" y="1029"/>
                </a:cubicBezTo>
                <a:cubicBezTo>
                  <a:pt x="258" y="1027"/>
                  <a:pt x="260" y="1025"/>
                  <a:pt x="262" y="1025"/>
                </a:cubicBezTo>
                <a:cubicBezTo>
                  <a:pt x="264" y="1028"/>
                  <a:pt x="263" y="1031"/>
                  <a:pt x="259" y="1031"/>
                </a:cubicBezTo>
                <a:close/>
                <a:moveTo>
                  <a:pt x="328" y="904"/>
                </a:moveTo>
                <a:cubicBezTo>
                  <a:pt x="327" y="906"/>
                  <a:pt x="323" y="906"/>
                  <a:pt x="322" y="908"/>
                </a:cubicBezTo>
                <a:cubicBezTo>
                  <a:pt x="320" y="908"/>
                  <a:pt x="321" y="905"/>
                  <a:pt x="319" y="905"/>
                </a:cubicBezTo>
                <a:cubicBezTo>
                  <a:pt x="321" y="904"/>
                  <a:pt x="326" y="902"/>
                  <a:pt x="328" y="904"/>
                </a:cubicBezTo>
                <a:close/>
                <a:moveTo>
                  <a:pt x="296" y="923"/>
                </a:moveTo>
                <a:cubicBezTo>
                  <a:pt x="293" y="923"/>
                  <a:pt x="296" y="925"/>
                  <a:pt x="294" y="927"/>
                </a:cubicBezTo>
                <a:cubicBezTo>
                  <a:pt x="291" y="927"/>
                  <a:pt x="291" y="927"/>
                  <a:pt x="289" y="926"/>
                </a:cubicBezTo>
                <a:cubicBezTo>
                  <a:pt x="289" y="922"/>
                  <a:pt x="294" y="920"/>
                  <a:pt x="297" y="923"/>
                </a:cubicBezTo>
                <a:cubicBezTo>
                  <a:pt x="297" y="924"/>
                  <a:pt x="296" y="923"/>
                  <a:pt x="296" y="923"/>
                </a:cubicBezTo>
                <a:close/>
                <a:moveTo>
                  <a:pt x="305" y="921"/>
                </a:moveTo>
                <a:cubicBezTo>
                  <a:pt x="301" y="921"/>
                  <a:pt x="301" y="921"/>
                  <a:pt x="301" y="921"/>
                </a:cubicBezTo>
                <a:cubicBezTo>
                  <a:pt x="302" y="915"/>
                  <a:pt x="297" y="917"/>
                  <a:pt x="296" y="913"/>
                </a:cubicBezTo>
                <a:cubicBezTo>
                  <a:pt x="298" y="914"/>
                  <a:pt x="301" y="915"/>
                  <a:pt x="301" y="912"/>
                </a:cubicBezTo>
                <a:cubicBezTo>
                  <a:pt x="302" y="911"/>
                  <a:pt x="302" y="912"/>
                  <a:pt x="302" y="913"/>
                </a:cubicBezTo>
                <a:cubicBezTo>
                  <a:pt x="302" y="915"/>
                  <a:pt x="307" y="912"/>
                  <a:pt x="308" y="914"/>
                </a:cubicBezTo>
                <a:cubicBezTo>
                  <a:pt x="308" y="918"/>
                  <a:pt x="306" y="918"/>
                  <a:pt x="305" y="921"/>
                </a:cubicBezTo>
                <a:close/>
                <a:moveTo>
                  <a:pt x="309" y="908"/>
                </a:moveTo>
                <a:cubicBezTo>
                  <a:pt x="308" y="908"/>
                  <a:pt x="308" y="909"/>
                  <a:pt x="308" y="910"/>
                </a:cubicBezTo>
                <a:cubicBezTo>
                  <a:pt x="307" y="909"/>
                  <a:pt x="308" y="908"/>
                  <a:pt x="308" y="907"/>
                </a:cubicBezTo>
                <a:cubicBezTo>
                  <a:pt x="312" y="907"/>
                  <a:pt x="314" y="910"/>
                  <a:pt x="316" y="913"/>
                </a:cubicBezTo>
                <a:cubicBezTo>
                  <a:pt x="315" y="914"/>
                  <a:pt x="313" y="912"/>
                  <a:pt x="312" y="915"/>
                </a:cubicBezTo>
                <a:cubicBezTo>
                  <a:pt x="312" y="912"/>
                  <a:pt x="309" y="912"/>
                  <a:pt x="309" y="908"/>
                </a:cubicBezTo>
                <a:close/>
                <a:moveTo>
                  <a:pt x="317" y="967"/>
                </a:moveTo>
                <a:cubicBezTo>
                  <a:pt x="315" y="967"/>
                  <a:pt x="318" y="964"/>
                  <a:pt x="317" y="963"/>
                </a:cubicBezTo>
                <a:cubicBezTo>
                  <a:pt x="317" y="961"/>
                  <a:pt x="314" y="964"/>
                  <a:pt x="313" y="962"/>
                </a:cubicBezTo>
                <a:cubicBezTo>
                  <a:pt x="311" y="951"/>
                  <a:pt x="326" y="950"/>
                  <a:pt x="325" y="959"/>
                </a:cubicBezTo>
                <a:cubicBezTo>
                  <a:pt x="329" y="959"/>
                  <a:pt x="329" y="959"/>
                  <a:pt x="329" y="959"/>
                </a:cubicBezTo>
                <a:cubicBezTo>
                  <a:pt x="330" y="961"/>
                  <a:pt x="327" y="962"/>
                  <a:pt x="330" y="962"/>
                </a:cubicBezTo>
                <a:cubicBezTo>
                  <a:pt x="327" y="965"/>
                  <a:pt x="322" y="967"/>
                  <a:pt x="317" y="967"/>
                </a:cubicBezTo>
                <a:close/>
                <a:moveTo>
                  <a:pt x="478" y="165"/>
                </a:moveTo>
                <a:cubicBezTo>
                  <a:pt x="476" y="165"/>
                  <a:pt x="474" y="165"/>
                  <a:pt x="473" y="164"/>
                </a:cubicBezTo>
                <a:cubicBezTo>
                  <a:pt x="473" y="159"/>
                  <a:pt x="479" y="159"/>
                  <a:pt x="478" y="165"/>
                </a:cubicBezTo>
                <a:close/>
                <a:moveTo>
                  <a:pt x="470" y="1060"/>
                </a:moveTo>
                <a:cubicBezTo>
                  <a:pt x="482" y="1051"/>
                  <a:pt x="496" y="1045"/>
                  <a:pt x="508" y="1036"/>
                </a:cubicBezTo>
                <a:cubicBezTo>
                  <a:pt x="509" y="1036"/>
                  <a:pt x="510" y="1037"/>
                  <a:pt x="511" y="1037"/>
                </a:cubicBezTo>
                <a:cubicBezTo>
                  <a:pt x="500" y="1048"/>
                  <a:pt x="486" y="1053"/>
                  <a:pt x="470" y="1060"/>
                </a:cubicBezTo>
                <a:close/>
                <a:moveTo>
                  <a:pt x="513" y="981"/>
                </a:moveTo>
                <a:cubicBezTo>
                  <a:pt x="513" y="978"/>
                  <a:pt x="513" y="978"/>
                  <a:pt x="513" y="978"/>
                </a:cubicBezTo>
                <a:cubicBezTo>
                  <a:pt x="515" y="977"/>
                  <a:pt x="518" y="978"/>
                  <a:pt x="519" y="979"/>
                </a:cubicBezTo>
                <a:cubicBezTo>
                  <a:pt x="519" y="984"/>
                  <a:pt x="516" y="981"/>
                  <a:pt x="513" y="981"/>
                </a:cubicBezTo>
                <a:close/>
                <a:moveTo>
                  <a:pt x="539" y="208"/>
                </a:moveTo>
                <a:cubicBezTo>
                  <a:pt x="547" y="189"/>
                  <a:pt x="577" y="181"/>
                  <a:pt x="594" y="167"/>
                </a:cubicBezTo>
                <a:cubicBezTo>
                  <a:pt x="602" y="161"/>
                  <a:pt x="606" y="151"/>
                  <a:pt x="618" y="156"/>
                </a:cubicBezTo>
                <a:cubicBezTo>
                  <a:pt x="618" y="159"/>
                  <a:pt x="619" y="161"/>
                  <a:pt x="622" y="162"/>
                </a:cubicBezTo>
                <a:cubicBezTo>
                  <a:pt x="610" y="176"/>
                  <a:pt x="599" y="190"/>
                  <a:pt x="583" y="198"/>
                </a:cubicBezTo>
                <a:cubicBezTo>
                  <a:pt x="569" y="203"/>
                  <a:pt x="553" y="206"/>
                  <a:pt x="539" y="208"/>
                </a:cubicBezTo>
                <a:close/>
                <a:moveTo>
                  <a:pt x="557" y="1047"/>
                </a:moveTo>
                <a:cubicBezTo>
                  <a:pt x="556" y="1044"/>
                  <a:pt x="563" y="1041"/>
                  <a:pt x="563" y="1046"/>
                </a:cubicBezTo>
                <a:cubicBezTo>
                  <a:pt x="561" y="1047"/>
                  <a:pt x="558" y="1049"/>
                  <a:pt x="557" y="1047"/>
                </a:cubicBezTo>
                <a:close/>
                <a:moveTo>
                  <a:pt x="666" y="996"/>
                </a:moveTo>
                <a:cubicBezTo>
                  <a:pt x="667" y="998"/>
                  <a:pt x="668" y="999"/>
                  <a:pt x="666" y="1001"/>
                </a:cubicBezTo>
                <a:cubicBezTo>
                  <a:pt x="653" y="1002"/>
                  <a:pt x="645" y="1000"/>
                  <a:pt x="637" y="1009"/>
                </a:cubicBezTo>
                <a:cubicBezTo>
                  <a:pt x="638" y="1005"/>
                  <a:pt x="634" y="1007"/>
                  <a:pt x="634" y="1005"/>
                </a:cubicBezTo>
                <a:cubicBezTo>
                  <a:pt x="629" y="1007"/>
                  <a:pt x="624" y="1009"/>
                  <a:pt x="617" y="1010"/>
                </a:cubicBezTo>
                <a:cubicBezTo>
                  <a:pt x="620" y="1014"/>
                  <a:pt x="617" y="1012"/>
                  <a:pt x="615" y="1016"/>
                </a:cubicBezTo>
                <a:cubicBezTo>
                  <a:pt x="618" y="1016"/>
                  <a:pt x="618" y="1014"/>
                  <a:pt x="621" y="1015"/>
                </a:cubicBezTo>
                <a:cubicBezTo>
                  <a:pt x="621" y="1017"/>
                  <a:pt x="618" y="1016"/>
                  <a:pt x="618" y="1017"/>
                </a:cubicBezTo>
                <a:cubicBezTo>
                  <a:pt x="623" y="1020"/>
                  <a:pt x="634" y="1014"/>
                  <a:pt x="642" y="1013"/>
                </a:cubicBezTo>
                <a:cubicBezTo>
                  <a:pt x="642" y="1015"/>
                  <a:pt x="641" y="1015"/>
                  <a:pt x="641" y="1017"/>
                </a:cubicBezTo>
                <a:cubicBezTo>
                  <a:pt x="634" y="1014"/>
                  <a:pt x="625" y="1022"/>
                  <a:pt x="617" y="1025"/>
                </a:cubicBezTo>
                <a:cubicBezTo>
                  <a:pt x="605" y="1019"/>
                  <a:pt x="593" y="1032"/>
                  <a:pt x="582" y="1029"/>
                </a:cubicBezTo>
                <a:cubicBezTo>
                  <a:pt x="582" y="1030"/>
                  <a:pt x="584" y="1029"/>
                  <a:pt x="586" y="1030"/>
                </a:cubicBezTo>
                <a:cubicBezTo>
                  <a:pt x="583" y="1036"/>
                  <a:pt x="570" y="1033"/>
                  <a:pt x="568" y="1038"/>
                </a:cubicBezTo>
                <a:cubicBezTo>
                  <a:pt x="567" y="1033"/>
                  <a:pt x="570" y="1031"/>
                  <a:pt x="573" y="1029"/>
                </a:cubicBezTo>
                <a:cubicBezTo>
                  <a:pt x="572" y="1027"/>
                  <a:pt x="570" y="1027"/>
                  <a:pt x="568" y="1027"/>
                </a:cubicBezTo>
                <a:cubicBezTo>
                  <a:pt x="572" y="1022"/>
                  <a:pt x="579" y="1022"/>
                  <a:pt x="589" y="1023"/>
                </a:cubicBezTo>
                <a:cubicBezTo>
                  <a:pt x="593" y="1018"/>
                  <a:pt x="606" y="1018"/>
                  <a:pt x="611" y="1017"/>
                </a:cubicBezTo>
                <a:cubicBezTo>
                  <a:pt x="610" y="1016"/>
                  <a:pt x="609" y="1015"/>
                  <a:pt x="610" y="1013"/>
                </a:cubicBezTo>
                <a:cubicBezTo>
                  <a:pt x="599" y="1016"/>
                  <a:pt x="590" y="1019"/>
                  <a:pt x="580" y="1020"/>
                </a:cubicBezTo>
                <a:cubicBezTo>
                  <a:pt x="591" y="1013"/>
                  <a:pt x="603" y="1008"/>
                  <a:pt x="621" y="1007"/>
                </a:cubicBezTo>
                <a:cubicBezTo>
                  <a:pt x="620" y="1006"/>
                  <a:pt x="619" y="1006"/>
                  <a:pt x="619" y="1005"/>
                </a:cubicBezTo>
                <a:cubicBezTo>
                  <a:pt x="615" y="1004"/>
                  <a:pt x="614" y="1007"/>
                  <a:pt x="611" y="1007"/>
                </a:cubicBezTo>
                <a:cubicBezTo>
                  <a:pt x="627" y="999"/>
                  <a:pt x="642" y="992"/>
                  <a:pt x="657" y="984"/>
                </a:cubicBezTo>
                <a:cubicBezTo>
                  <a:pt x="667" y="989"/>
                  <a:pt x="678" y="977"/>
                  <a:pt x="687" y="978"/>
                </a:cubicBezTo>
                <a:cubicBezTo>
                  <a:pt x="688" y="973"/>
                  <a:pt x="691" y="970"/>
                  <a:pt x="698" y="970"/>
                </a:cubicBezTo>
                <a:cubicBezTo>
                  <a:pt x="696" y="975"/>
                  <a:pt x="698" y="978"/>
                  <a:pt x="694" y="979"/>
                </a:cubicBezTo>
                <a:cubicBezTo>
                  <a:pt x="698" y="983"/>
                  <a:pt x="706" y="976"/>
                  <a:pt x="713" y="977"/>
                </a:cubicBezTo>
                <a:cubicBezTo>
                  <a:pt x="698" y="988"/>
                  <a:pt x="679" y="991"/>
                  <a:pt x="666" y="996"/>
                </a:cubicBezTo>
                <a:close/>
                <a:moveTo>
                  <a:pt x="683" y="1085"/>
                </a:moveTo>
                <a:cubicBezTo>
                  <a:pt x="682" y="1084"/>
                  <a:pt x="687" y="1080"/>
                  <a:pt x="691" y="1082"/>
                </a:cubicBezTo>
                <a:cubicBezTo>
                  <a:pt x="690" y="1087"/>
                  <a:pt x="685" y="1085"/>
                  <a:pt x="683" y="1085"/>
                </a:cubicBezTo>
                <a:close/>
                <a:moveTo>
                  <a:pt x="725" y="940"/>
                </a:moveTo>
                <a:cubicBezTo>
                  <a:pt x="728" y="940"/>
                  <a:pt x="729" y="939"/>
                  <a:pt x="732" y="940"/>
                </a:cubicBezTo>
                <a:cubicBezTo>
                  <a:pt x="732" y="944"/>
                  <a:pt x="732" y="944"/>
                  <a:pt x="732" y="944"/>
                </a:cubicBezTo>
                <a:cubicBezTo>
                  <a:pt x="730" y="947"/>
                  <a:pt x="726" y="942"/>
                  <a:pt x="726" y="947"/>
                </a:cubicBezTo>
                <a:cubicBezTo>
                  <a:pt x="724" y="947"/>
                  <a:pt x="726" y="942"/>
                  <a:pt x="725" y="940"/>
                </a:cubicBezTo>
                <a:close/>
                <a:moveTo>
                  <a:pt x="736" y="947"/>
                </a:moveTo>
                <a:cubicBezTo>
                  <a:pt x="737" y="952"/>
                  <a:pt x="730" y="950"/>
                  <a:pt x="727" y="952"/>
                </a:cubicBezTo>
                <a:cubicBezTo>
                  <a:pt x="728" y="949"/>
                  <a:pt x="731" y="947"/>
                  <a:pt x="736" y="947"/>
                </a:cubicBezTo>
                <a:close/>
                <a:moveTo>
                  <a:pt x="727" y="1030"/>
                </a:moveTo>
                <a:cubicBezTo>
                  <a:pt x="724" y="1027"/>
                  <a:pt x="724" y="1032"/>
                  <a:pt x="720" y="1031"/>
                </a:cubicBezTo>
                <a:cubicBezTo>
                  <a:pt x="722" y="1029"/>
                  <a:pt x="724" y="1027"/>
                  <a:pt x="728" y="1027"/>
                </a:cubicBezTo>
                <a:cubicBezTo>
                  <a:pt x="727" y="1028"/>
                  <a:pt x="727" y="1028"/>
                  <a:pt x="727" y="1030"/>
                </a:cubicBezTo>
                <a:close/>
                <a:moveTo>
                  <a:pt x="759" y="955"/>
                </a:moveTo>
                <a:cubicBezTo>
                  <a:pt x="756" y="955"/>
                  <a:pt x="756" y="957"/>
                  <a:pt x="754" y="955"/>
                </a:cubicBezTo>
                <a:cubicBezTo>
                  <a:pt x="753" y="957"/>
                  <a:pt x="755" y="957"/>
                  <a:pt x="754" y="960"/>
                </a:cubicBezTo>
                <a:cubicBezTo>
                  <a:pt x="747" y="960"/>
                  <a:pt x="739" y="965"/>
                  <a:pt x="737" y="960"/>
                </a:cubicBezTo>
                <a:cubicBezTo>
                  <a:pt x="734" y="961"/>
                  <a:pt x="737" y="962"/>
                  <a:pt x="736" y="965"/>
                </a:cubicBezTo>
                <a:cubicBezTo>
                  <a:pt x="730" y="971"/>
                  <a:pt x="724" y="967"/>
                  <a:pt x="719" y="965"/>
                </a:cubicBezTo>
                <a:cubicBezTo>
                  <a:pt x="720" y="961"/>
                  <a:pt x="727" y="962"/>
                  <a:pt x="726" y="956"/>
                </a:cubicBezTo>
                <a:cubicBezTo>
                  <a:pt x="729" y="956"/>
                  <a:pt x="731" y="954"/>
                  <a:pt x="734" y="953"/>
                </a:cubicBezTo>
                <a:cubicBezTo>
                  <a:pt x="732" y="957"/>
                  <a:pt x="736" y="955"/>
                  <a:pt x="736" y="958"/>
                </a:cubicBezTo>
                <a:cubicBezTo>
                  <a:pt x="743" y="954"/>
                  <a:pt x="749" y="950"/>
                  <a:pt x="761" y="951"/>
                </a:cubicBezTo>
                <a:cubicBezTo>
                  <a:pt x="760" y="952"/>
                  <a:pt x="758" y="952"/>
                  <a:pt x="759" y="955"/>
                </a:cubicBezTo>
                <a:close/>
                <a:moveTo>
                  <a:pt x="764" y="952"/>
                </a:moveTo>
                <a:cubicBezTo>
                  <a:pt x="765" y="950"/>
                  <a:pt x="765" y="947"/>
                  <a:pt x="769" y="948"/>
                </a:cubicBezTo>
                <a:cubicBezTo>
                  <a:pt x="769" y="951"/>
                  <a:pt x="767" y="952"/>
                  <a:pt x="764" y="952"/>
                </a:cubicBezTo>
                <a:close/>
                <a:moveTo>
                  <a:pt x="770" y="948"/>
                </a:moveTo>
                <a:cubicBezTo>
                  <a:pt x="770" y="942"/>
                  <a:pt x="779" y="947"/>
                  <a:pt x="778" y="943"/>
                </a:cubicBezTo>
                <a:cubicBezTo>
                  <a:pt x="782" y="945"/>
                  <a:pt x="774" y="948"/>
                  <a:pt x="770" y="948"/>
                </a:cubicBezTo>
                <a:close/>
                <a:moveTo>
                  <a:pt x="792" y="158"/>
                </a:moveTo>
                <a:cubicBezTo>
                  <a:pt x="787" y="161"/>
                  <a:pt x="782" y="156"/>
                  <a:pt x="777" y="158"/>
                </a:cubicBezTo>
                <a:cubicBezTo>
                  <a:pt x="781" y="157"/>
                  <a:pt x="784" y="147"/>
                  <a:pt x="792" y="147"/>
                </a:cubicBezTo>
                <a:cubicBezTo>
                  <a:pt x="795" y="149"/>
                  <a:pt x="793" y="155"/>
                  <a:pt x="792" y="158"/>
                </a:cubicBezTo>
                <a:close/>
                <a:moveTo>
                  <a:pt x="807" y="821"/>
                </a:moveTo>
                <a:cubicBezTo>
                  <a:pt x="803" y="821"/>
                  <a:pt x="802" y="820"/>
                  <a:pt x="800" y="819"/>
                </a:cubicBezTo>
                <a:cubicBezTo>
                  <a:pt x="800" y="818"/>
                  <a:pt x="801" y="818"/>
                  <a:pt x="801" y="819"/>
                </a:cubicBezTo>
                <a:cubicBezTo>
                  <a:pt x="804" y="819"/>
                  <a:pt x="803" y="816"/>
                  <a:pt x="806" y="816"/>
                </a:cubicBezTo>
                <a:cubicBezTo>
                  <a:pt x="806" y="813"/>
                  <a:pt x="805" y="813"/>
                  <a:pt x="805" y="810"/>
                </a:cubicBezTo>
                <a:cubicBezTo>
                  <a:pt x="808" y="809"/>
                  <a:pt x="811" y="808"/>
                  <a:pt x="809" y="804"/>
                </a:cubicBezTo>
                <a:cubicBezTo>
                  <a:pt x="812" y="802"/>
                  <a:pt x="815" y="802"/>
                  <a:pt x="817" y="800"/>
                </a:cubicBezTo>
                <a:cubicBezTo>
                  <a:pt x="816" y="799"/>
                  <a:pt x="815" y="798"/>
                  <a:pt x="816" y="795"/>
                </a:cubicBezTo>
                <a:cubicBezTo>
                  <a:pt x="818" y="795"/>
                  <a:pt x="819" y="796"/>
                  <a:pt x="819" y="798"/>
                </a:cubicBezTo>
                <a:cubicBezTo>
                  <a:pt x="820" y="798"/>
                  <a:pt x="820" y="796"/>
                  <a:pt x="822" y="796"/>
                </a:cubicBezTo>
                <a:cubicBezTo>
                  <a:pt x="821" y="794"/>
                  <a:pt x="820" y="792"/>
                  <a:pt x="821" y="789"/>
                </a:cubicBezTo>
                <a:cubicBezTo>
                  <a:pt x="827" y="789"/>
                  <a:pt x="828" y="788"/>
                  <a:pt x="831" y="791"/>
                </a:cubicBezTo>
                <a:cubicBezTo>
                  <a:pt x="830" y="795"/>
                  <a:pt x="827" y="797"/>
                  <a:pt x="825" y="800"/>
                </a:cubicBezTo>
                <a:cubicBezTo>
                  <a:pt x="825" y="802"/>
                  <a:pt x="828" y="801"/>
                  <a:pt x="827" y="804"/>
                </a:cubicBezTo>
                <a:cubicBezTo>
                  <a:pt x="830" y="803"/>
                  <a:pt x="830" y="798"/>
                  <a:pt x="834" y="798"/>
                </a:cubicBezTo>
                <a:cubicBezTo>
                  <a:pt x="828" y="809"/>
                  <a:pt x="815" y="812"/>
                  <a:pt x="807" y="821"/>
                </a:cubicBezTo>
                <a:close/>
                <a:moveTo>
                  <a:pt x="833" y="931"/>
                </a:moveTo>
                <a:cubicBezTo>
                  <a:pt x="834" y="930"/>
                  <a:pt x="836" y="929"/>
                  <a:pt x="836" y="927"/>
                </a:cubicBezTo>
                <a:cubicBezTo>
                  <a:pt x="837" y="927"/>
                  <a:pt x="838" y="928"/>
                  <a:pt x="839" y="928"/>
                </a:cubicBezTo>
                <a:cubicBezTo>
                  <a:pt x="839" y="931"/>
                  <a:pt x="835" y="933"/>
                  <a:pt x="833" y="931"/>
                </a:cubicBezTo>
                <a:close/>
                <a:moveTo>
                  <a:pt x="825" y="917"/>
                </a:moveTo>
                <a:cubicBezTo>
                  <a:pt x="827" y="913"/>
                  <a:pt x="831" y="911"/>
                  <a:pt x="839" y="912"/>
                </a:cubicBezTo>
                <a:cubicBezTo>
                  <a:pt x="837" y="918"/>
                  <a:pt x="830" y="918"/>
                  <a:pt x="825" y="917"/>
                </a:cubicBezTo>
                <a:close/>
                <a:moveTo>
                  <a:pt x="842" y="927"/>
                </a:moveTo>
                <a:cubicBezTo>
                  <a:pt x="842" y="925"/>
                  <a:pt x="843" y="924"/>
                  <a:pt x="843" y="923"/>
                </a:cubicBezTo>
                <a:cubicBezTo>
                  <a:pt x="847" y="923"/>
                  <a:pt x="846" y="928"/>
                  <a:pt x="842" y="927"/>
                </a:cubicBezTo>
                <a:close/>
                <a:moveTo>
                  <a:pt x="1212" y="837"/>
                </a:moveTo>
                <a:cubicBezTo>
                  <a:pt x="1209" y="840"/>
                  <a:pt x="1207" y="844"/>
                  <a:pt x="1202" y="844"/>
                </a:cubicBezTo>
                <a:cubicBezTo>
                  <a:pt x="1206" y="842"/>
                  <a:pt x="1207" y="838"/>
                  <a:pt x="1212" y="837"/>
                </a:cubicBezTo>
                <a:close/>
                <a:moveTo>
                  <a:pt x="1168" y="859"/>
                </a:moveTo>
                <a:cubicBezTo>
                  <a:pt x="1168" y="863"/>
                  <a:pt x="1163" y="862"/>
                  <a:pt x="1160" y="863"/>
                </a:cubicBezTo>
                <a:cubicBezTo>
                  <a:pt x="1162" y="861"/>
                  <a:pt x="1164" y="859"/>
                  <a:pt x="1168" y="859"/>
                </a:cubicBezTo>
                <a:close/>
                <a:moveTo>
                  <a:pt x="1156" y="828"/>
                </a:moveTo>
                <a:cubicBezTo>
                  <a:pt x="1158" y="828"/>
                  <a:pt x="1158" y="831"/>
                  <a:pt x="1157" y="833"/>
                </a:cubicBezTo>
                <a:cubicBezTo>
                  <a:pt x="1154" y="833"/>
                  <a:pt x="1154" y="829"/>
                  <a:pt x="1156" y="828"/>
                </a:cubicBezTo>
                <a:close/>
                <a:moveTo>
                  <a:pt x="1189" y="759"/>
                </a:moveTo>
                <a:cubicBezTo>
                  <a:pt x="1192" y="759"/>
                  <a:pt x="1192" y="759"/>
                  <a:pt x="1192" y="759"/>
                </a:cubicBezTo>
                <a:cubicBezTo>
                  <a:pt x="1193" y="764"/>
                  <a:pt x="1187" y="764"/>
                  <a:pt x="1189" y="759"/>
                </a:cubicBezTo>
                <a:close/>
                <a:moveTo>
                  <a:pt x="1193" y="775"/>
                </a:moveTo>
                <a:cubicBezTo>
                  <a:pt x="1193" y="776"/>
                  <a:pt x="1192" y="777"/>
                  <a:pt x="1192" y="779"/>
                </a:cubicBezTo>
                <a:cubicBezTo>
                  <a:pt x="1189" y="778"/>
                  <a:pt x="1189" y="781"/>
                  <a:pt x="1187" y="779"/>
                </a:cubicBezTo>
                <a:cubicBezTo>
                  <a:pt x="1186" y="775"/>
                  <a:pt x="1191" y="776"/>
                  <a:pt x="1193" y="775"/>
                </a:cubicBezTo>
                <a:close/>
                <a:moveTo>
                  <a:pt x="1155" y="784"/>
                </a:moveTo>
                <a:cubicBezTo>
                  <a:pt x="1153" y="780"/>
                  <a:pt x="1156" y="773"/>
                  <a:pt x="1162" y="773"/>
                </a:cubicBezTo>
                <a:cubicBezTo>
                  <a:pt x="1159" y="777"/>
                  <a:pt x="1159" y="783"/>
                  <a:pt x="1155" y="784"/>
                </a:cubicBezTo>
                <a:close/>
                <a:moveTo>
                  <a:pt x="1165" y="754"/>
                </a:moveTo>
                <a:cubicBezTo>
                  <a:pt x="1167" y="752"/>
                  <a:pt x="1171" y="750"/>
                  <a:pt x="1175" y="750"/>
                </a:cubicBezTo>
                <a:cubicBezTo>
                  <a:pt x="1175" y="751"/>
                  <a:pt x="1175" y="753"/>
                  <a:pt x="1176" y="753"/>
                </a:cubicBezTo>
                <a:cubicBezTo>
                  <a:pt x="1172" y="757"/>
                  <a:pt x="1167" y="760"/>
                  <a:pt x="1161" y="762"/>
                </a:cubicBezTo>
                <a:cubicBezTo>
                  <a:pt x="1161" y="764"/>
                  <a:pt x="1162" y="764"/>
                  <a:pt x="1162" y="766"/>
                </a:cubicBezTo>
                <a:cubicBezTo>
                  <a:pt x="1158" y="768"/>
                  <a:pt x="1154" y="772"/>
                  <a:pt x="1147" y="772"/>
                </a:cubicBezTo>
                <a:cubicBezTo>
                  <a:pt x="1146" y="767"/>
                  <a:pt x="1146" y="765"/>
                  <a:pt x="1145" y="761"/>
                </a:cubicBezTo>
                <a:cubicBezTo>
                  <a:pt x="1148" y="756"/>
                  <a:pt x="1160" y="741"/>
                  <a:pt x="1165" y="754"/>
                </a:cubicBezTo>
                <a:close/>
                <a:moveTo>
                  <a:pt x="1145" y="668"/>
                </a:moveTo>
                <a:cubicBezTo>
                  <a:pt x="1145" y="669"/>
                  <a:pt x="1144" y="676"/>
                  <a:pt x="1140" y="677"/>
                </a:cubicBezTo>
                <a:cubicBezTo>
                  <a:pt x="1141" y="674"/>
                  <a:pt x="1139" y="672"/>
                  <a:pt x="1139" y="670"/>
                </a:cubicBezTo>
                <a:cubicBezTo>
                  <a:pt x="1141" y="668"/>
                  <a:pt x="1143" y="670"/>
                  <a:pt x="1145" y="668"/>
                </a:cubicBezTo>
                <a:close/>
                <a:moveTo>
                  <a:pt x="1036" y="490"/>
                </a:moveTo>
                <a:cubicBezTo>
                  <a:pt x="1038" y="489"/>
                  <a:pt x="1037" y="493"/>
                  <a:pt x="1040" y="492"/>
                </a:cubicBezTo>
                <a:cubicBezTo>
                  <a:pt x="1040" y="495"/>
                  <a:pt x="1038" y="495"/>
                  <a:pt x="1035" y="495"/>
                </a:cubicBezTo>
                <a:cubicBezTo>
                  <a:pt x="1035" y="493"/>
                  <a:pt x="1035" y="491"/>
                  <a:pt x="1036" y="490"/>
                </a:cubicBezTo>
                <a:close/>
                <a:moveTo>
                  <a:pt x="1022" y="489"/>
                </a:moveTo>
                <a:cubicBezTo>
                  <a:pt x="1026" y="489"/>
                  <a:pt x="1027" y="493"/>
                  <a:pt x="1031" y="493"/>
                </a:cubicBezTo>
                <a:cubicBezTo>
                  <a:pt x="1028" y="497"/>
                  <a:pt x="1032" y="497"/>
                  <a:pt x="1029" y="501"/>
                </a:cubicBezTo>
                <a:cubicBezTo>
                  <a:pt x="1026" y="501"/>
                  <a:pt x="1022" y="502"/>
                  <a:pt x="1022" y="499"/>
                </a:cubicBezTo>
                <a:cubicBezTo>
                  <a:pt x="1022" y="501"/>
                  <a:pt x="1018" y="504"/>
                  <a:pt x="1015" y="505"/>
                </a:cubicBezTo>
                <a:cubicBezTo>
                  <a:pt x="1015" y="503"/>
                  <a:pt x="1017" y="501"/>
                  <a:pt x="1014" y="500"/>
                </a:cubicBezTo>
                <a:cubicBezTo>
                  <a:pt x="1015" y="495"/>
                  <a:pt x="1021" y="495"/>
                  <a:pt x="1022" y="489"/>
                </a:cubicBezTo>
                <a:close/>
                <a:moveTo>
                  <a:pt x="1019" y="562"/>
                </a:moveTo>
                <a:cubicBezTo>
                  <a:pt x="1020" y="566"/>
                  <a:pt x="1011" y="565"/>
                  <a:pt x="1014" y="567"/>
                </a:cubicBezTo>
                <a:cubicBezTo>
                  <a:pt x="1013" y="568"/>
                  <a:pt x="1010" y="568"/>
                  <a:pt x="1008" y="569"/>
                </a:cubicBezTo>
                <a:cubicBezTo>
                  <a:pt x="1010" y="564"/>
                  <a:pt x="1016" y="565"/>
                  <a:pt x="1019" y="562"/>
                </a:cubicBezTo>
                <a:close/>
                <a:moveTo>
                  <a:pt x="1011" y="730"/>
                </a:moveTo>
                <a:cubicBezTo>
                  <a:pt x="1017" y="732"/>
                  <a:pt x="1019" y="728"/>
                  <a:pt x="1023" y="728"/>
                </a:cubicBezTo>
                <a:cubicBezTo>
                  <a:pt x="1023" y="733"/>
                  <a:pt x="1023" y="733"/>
                  <a:pt x="1023" y="733"/>
                </a:cubicBezTo>
                <a:cubicBezTo>
                  <a:pt x="1019" y="736"/>
                  <a:pt x="1016" y="738"/>
                  <a:pt x="1012" y="740"/>
                </a:cubicBezTo>
                <a:cubicBezTo>
                  <a:pt x="1010" y="739"/>
                  <a:pt x="1012" y="739"/>
                  <a:pt x="1014" y="739"/>
                </a:cubicBezTo>
                <a:cubicBezTo>
                  <a:pt x="1011" y="736"/>
                  <a:pt x="1011" y="735"/>
                  <a:pt x="1011" y="730"/>
                </a:cubicBezTo>
                <a:close/>
                <a:moveTo>
                  <a:pt x="997" y="716"/>
                </a:moveTo>
                <a:cubicBezTo>
                  <a:pt x="1001" y="716"/>
                  <a:pt x="1002" y="713"/>
                  <a:pt x="1005" y="714"/>
                </a:cubicBezTo>
                <a:cubicBezTo>
                  <a:pt x="1005" y="719"/>
                  <a:pt x="1010" y="718"/>
                  <a:pt x="1013" y="720"/>
                </a:cubicBezTo>
                <a:cubicBezTo>
                  <a:pt x="1013" y="724"/>
                  <a:pt x="1010" y="723"/>
                  <a:pt x="1008" y="725"/>
                </a:cubicBezTo>
                <a:cubicBezTo>
                  <a:pt x="1007" y="725"/>
                  <a:pt x="1006" y="723"/>
                  <a:pt x="1006" y="721"/>
                </a:cubicBezTo>
                <a:cubicBezTo>
                  <a:pt x="1003" y="723"/>
                  <a:pt x="1002" y="726"/>
                  <a:pt x="998" y="727"/>
                </a:cubicBezTo>
                <a:cubicBezTo>
                  <a:pt x="998" y="724"/>
                  <a:pt x="1003" y="723"/>
                  <a:pt x="1001" y="720"/>
                </a:cubicBezTo>
                <a:cubicBezTo>
                  <a:pt x="1000" y="720"/>
                  <a:pt x="1000" y="722"/>
                  <a:pt x="1000" y="723"/>
                </a:cubicBezTo>
                <a:cubicBezTo>
                  <a:pt x="995" y="722"/>
                  <a:pt x="997" y="720"/>
                  <a:pt x="997" y="716"/>
                </a:cubicBezTo>
                <a:close/>
                <a:moveTo>
                  <a:pt x="1000" y="751"/>
                </a:moveTo>
                <a:cubicBezTo>
                  <a:pt x="998" y="750"/>
                  <a:pt x="998" y="747"/>
                  <a:pt x="996" y="745"/>
                </a:cubicBezTo>
                <a:cubicBezTo>
                  <a:pt x="999" y="743"/>
                  <a:pt x="1003" y="748"/>
                  <a:pt x="1000" y="751"/>
                </a:cubicBezTo>
                <a:close/>
                <a:moveTo>
                  <a:pt x="997" y="800"/>
                </a:moveTo>
                <a:cubicBezTo>
                  <a:pt x="997" y="802"/>
                  <a:pt x="997" y="802"/>
                  <a:pt x="997" y="802"/>
                </a:cubicBezTo>
                <a:cubicBezTo>
                  <a:pt x="995" y="802"/>
                  <a:pt x="995" y="804"/>
                  <a:pt x="994" y="802"/>
                </a:cubicBezTo>
                <a:cubicBezTo>
                  <a:pt x="994" y="800"/>
                  <a:pt x="994" y="800"/>
                  <a:pt x="994" y="800"/>
                </a:cubicBezTo>
                <a:cubicBezTo>
                  <a:pt x="995" y="799"/>
                  <a:pt x="995" y="800"/>
                  <a:pt x="997" y="800"/>
                </a:cubicBezTo>
                <a:close/>
                <a:moveTo>
                  <a:pt x="994" y="743"/>
                </a:moveTo>
                <a:cubicBezTo>
                  <a:pt x="994" y="747"/>
                  <a:pt x="990" y="747"/>
                  <a:pt x="987" y="748"/>
                </a:cubicBezTo>
                <a:cubicBezTo>
                  <a:pt x="988" y="743"/>
                  <a:pt x="991" y="744"/>
                  <a:pt x="994" y="743"/>
                </a:cubicBezTo>
                <a:close/>
                <a:moveTo>
                  <a:pt x="991" y="494"/>
                </a:moveTo>
                <a:cubicBezTo>
                  <a:pt x="989" y="496"/>
                  <a:pt x="989" y="499"/>
                  <a:pt x="985" y="498"/>
                </a:cubicBezTo>
                <a:cubicBezTo>
                  <a:pt x="987" y="496"/>
                  <a:pt x="987" y="494"/>
                  <a:pt x="991" y="494"/>
                </a:cubicBezTo>
                <a:close/>
                <a:moveTo>
                  <a:pt x="990" y="534"/>
                </a:moveTo>
                <a:cubicBezTo>
                  <a:pt x="989" y="538"/>
                  <a:pt x="986" y="539"/>
                  <a:pt x="983" y="540"/>
                </a:cubicBezTo>
                <a:cubicBezTo>
                  <a:pt x="983" y="539"/>
                  <a:pt x="982" y="538"/>
                  <a:pt x="981" y="538"/>
                </a:cubicBezTo>
                <a:cubicBezTo>
                  <a:pt x="982" y="536"/>
                  <a:pt x="987" y="533"/>
                  <a:pt x="990" y="534"/>
                </a:cubicBezTo>
                <a:close/>
                <a:moveTo>
                  <a:pt x="971" y="775"/>
                </a:moveTo>
                <a:cubicBezTo>
                  <a:pt x="970" y="778"/>
                  <a:pt x="968" y="777"/>
                  <a:pt x="966" y="777"/>
                </a:cubicBezTo>
                <a:cubicBezTo>
                  <a:pt x="966" y="775"/>
                  <a:pt x="968" y="775"/>
                  <a:pt x="971" y="775"/>
                </a:cubicBezTo>
                <a:close/>
                <a:moveTo>
                  <a:pt x="969" y="724"/>
                </a:moveTo>
                <a:cubicBezTo>
                  <a:pt x="967" y="727"/>
                  <a:pt x="963" y="731"/>
                  <a:pt x="965" y="735"/>
                </a:cubicBezTo>
                <a:cubicBezTo>
                  <a:pt x="963" y="735"/>
                  <a:pt x="960" y="741"/>
                  <a:pt x="955" y="741"/>
                </a:cubicBezTo>
                <a:cubicBezTo>
                  <a:pt x="955" y="739"/>
                  <a:pt x="956" y="735"/>
                  <a:pt x="960" y="733"/>
                </a:cubicBezTo>
                <a:cubicBezTo>
                  <a:pt x="960" y="731"/>
                  <a:pt x="958" y="731"/>
                  <a:pt x="956" y="730"/>
                </a:cubicBezTo>
                <a:cubicBezTo>
                  <a:pt x="957" y="723"/>
                  <a:pt x="964" y="724"/>
                  <a:pt x="969" y="724"/>
                </a:cubicBezTo>
                <a:close/>
                <a:moveTo>
                  <a:pt x="961" y="751"/>
                </a:moveTo>
                <a:cubicBezTo>
                  <a:pt x="959" y="751"/>
                  <a:pt x="959" y="749"/>
                  <a:pt x="956" y="750"/>
                </a:cubicBezTo>
                <a:cubicBezTo>
                  <a:pt x="957" y="747"/>
                  <a:pt x="961" y="746"/>
                  <a:pt x="964" y="745"/>
                </a:cubicBezTo>
                <a:cubicBezTo>
                  <a:pt x="965" y="749"/>
                  <a:pt x="962" y="749"/>
                  <a:pt x="961" y="751"/>
                </a:cubicBezTo>
                <a:close/>
                <a:moveTo>
                  <a:pt x="932" y="784"/>
                </a:moveTo>
                <a:cubicBezTo>
                  <a:pt x="933" y="782"/>
                  <a:pt x="934" y="776"/>
                  <a:pt x="931" y="775"/>
                </a:cubicBezTo>
                <a:cubicBezTo>
                  <a:pt x="933" y="773"/>
                  <a:pt x="934" y="771"/>
                  <a:pt x="938" y="770"/>
                </a:cubicBezTo>
                <a:cubicBezTo>
                  <a:pt x="938" y="773"/>
                  <a:pt x="937" y="774"/>
                  <a:pt x="936" y="774"/>
                </a:cubicBezTo>
                <a:cubicBezTo>
                  <a:pt x="938" y="777"/>
                  <a:pt x="943" y="778"/>
                  <a:pt x="944" y="782"/>
                </a:cubicBezTo>
                <a:cubicBezTo>
                  <a:pt x="946" y="780"/>
                  <a:pt x="950" y="777"/>
                  <a:pt x="953" y="780"/>
                </a:cubicBezTo>
                <a:cubicBezTo>
                  <a:pt x="952" y="788"/>
                  <a:pt x="943" y="787"/>
                  <a:pt x="939" y="791"/>
                </a:cubicBezTo>
                <a:cubicBezTo>
                  <a:pt x="936" y="791"/>
                  <a:pt x="934" y="790"/>
                  <a:pt x="933" y="789"/>
                </a:cubicBezTo>
                <a:cubicBezTo>
                  <a:pt x="933" y="786"/>
                  <a:pt x="938" y="787"/>
                  <a:pt x="938" y="784"/>
                </a:cubicBezTo>
                <a:cubicBezTo>
                  <a:pt x="937" y="782"/>
                  <a:pt x="935" y="786"/>
                  <a:pt x="932" y="784"/>
                </a:cubicBezTo>
                <a:close/>
                <a:moveTo>
                  <a:pt x="932" y="742"/>
                </a:moveTo>
                <a:cubicBezTo>
                  <a:pt x="936" y="741"/>
                  <a:pt x="934" y="747"/>
                  <a:pt x="933" y="747"/>
                </a:cubicBezTo>
                <a:cubicBezTo>
                  <a:pt x="931" y="747"/>
                  <a:pt x="933" y="743"/>
                  <a:pt x="932" y="742"/>
                </a:cubicBezTo>
                <a:close/>
                <a:moveTo>
                  <a:pt x="950" y="519"/>
                </a:moveTo>
                <a:cubicBezTo>
                  <a:pt x="948" y="519"/>
                  <a:pt x="948" y="519"/>
                  <a:pt x="948" y="519"/>
                </a:cubicBezTo>
                <a:cubicBezTo>
                  <a:pt x="948" y="519"/>
                  <a:pt x="948" y="520"/>
                  <a:pt x="949" y="520"/>
                </a:cubicBezTo>
                <a:cubicBezTo>
                  <a:pt x="948" y="522"/>
                  <a:pt x="945" y="518"/>
                  <a:pt x="945" y="517"/>
                </a:cubicBezTo>
                <a:cubicBezTo>
                  <a:pt x="946" y="515"/>
                  <a:pt x="951" y="515"/>
                  <a:pt x="950" y="519"/>
                </a:cubicBezTo>
                <a:close/>
                <a:moveTo>
                  <a:pt x="952" y="550"/>
                </a:moveTo>
                <a:cubicBezTo>
                  <a:pt x="954" y="553"/>
                  <a:pt x="946" y="553"/>
                  <a:pt x="948" y="550"/>
                </a:cubicBezTo>
                <a:cubicBezTo>
                  <a:pt x="948" y="550"/>
                  <a:pt x="952" y="548"/>
                  <a:pt x="952" y="550"/>
                </a:cubicBezTo>
                <a:close/>
                <a:moveTo>
                  <a:pt x="949" y="732"/>
                </a:moveTo>
                <a:cubicBezTo>
                  <a:pt x="949" y="731"/>
                  <a:pt x="950" y="730"/>
                  <a:pt x="950" y="729"/>
                </a:cubicBezTo>
                <a:cubicBezTo>
                  <a:pt x="953" y="728"/>
                  <a:pt x="953" y="730"/>
                  <a:pt x="953" y="732"/>
                </a:cubicBezTo>
                <a:lnTo>
                  <a:pt x="949" y="732"/>
                </a:lnTo>
                <a:close/>
                <a:moveTo>
                  <a:pt x="949" y="709"/>
                </a:moveTo>
                <a:cubicBezTo>
                  <a:pt x="949" y="707"/>
                  <a:pt x="948" y="706"/>
                  <a:pt x="948" y="707"/>
                </a:cubicBezTo>
                <a:cubicBezTo>
                  <a:pt x="946" y="703"/>
                  <a:pt x="957" y="702"/>
                  <a:pt x="960" y="704"/>
                </a:cubicBezTo>
                <a:cubicBezTo>
                  <a:pt x="957" y="707"/>
                  <a:pt x="954" y="709"/>
                  <a:pt x="949" y="709"/>
                </a:cubicBezTo>
                <a:close/>
                <a:moveTo>
                  <a:pt x="946" y="472"/>
                </a:moveTo>
                <a:cubicBezTo>
                  <a:pt x="951" y="469"/>
                  <a:pt x="956" y="466"/>
                  <a:pt x="961" y="464"/>
                </a:cubicBezTo>
                <a:cubicBezTo>
                  <a:pt x="962" y="466"/>
                  <a:pt x="964" y="469"/>
                  <a:pt x="966" y="469"/>
                </a:cubicBezTo>
                <a:cubicBezTo>
                  <a:pt x="966" y="472"/>
                  <a:pt x="963" y="473"/>
                  <a:pt x="961" y="475"/>
                </a:cubicBezTo>
                <a:cubicBezTo>
                  <a:pt x="962" y="477"/>
                  <a:pt x="967" y="473"/>
                  <a:pt x="966" y="478"/>
                </a:cubicBezTo>
                <a:cubicBezTo>
                  <a:pt x="970" y="477"/>
                  <a:pt x="969" y="476"/>
                  <a:pt x="972" y="476"/>
                </a:cubicBezTo>
                <a:cubicBezTo>
                  <a:pt x="972" y="477"/>
                  <a:pt x="973" y="478"/>
                  <a:pt x="973" y="478"/>
                </a:cubicBezTo>
                <a:cubicBezTo>
                  <a:pt x="970" y="481"/>
                  <a:pt x="965" y="483"/>
                  <a:pt x="964" y="489"/>
                </a:cubicBezTo>
                <a:cubicBezTo>
                  <a:pt x="955" y="488"/>
                  <a:pt x="958" y="500"/>
                  <a:pt x="951" y="502"/>
                </a:cubicBezTo>
                <a:cubicBezTo>
                  <a:pt x="952" y="503"/>
                  <a:pt x="952" y="504"/>
                  <a:pt x="952" y="506"/>
                </a:cubicBezTo>
                <a:cubicBezTo>
                  <a:pt x="958" y="504"/>
                  <a:pt x="964" y="497"/>
                  <a:pt x="970" y="498"/>
                </a:cubicBezTo>
                <a:cubicBezTo>
                  <a:pt x="970" y="505"/>
                  <a:pt x="965" y="501"/>
                  <a:pt x="965" y="507"/>
                </a:cubicBezTo>
                <a:cubicBezTo>
                  <a:pt x="964" y="506"/>
                  <a:pt x="965" y="505"/>
                  <a:pt x="963" y="505"/>
                </a:cubicBezTo>
                <a:cubicBezTo>
                  <a:pt x="959" y="507"/>
                  <a:pt x="963" y="516"/>
                  <a:pt x="955" y="516"/>
                </a:cubicBezTo>
                <a:cubicBezTo>
                  <a:pt x="955" y="510"/>
                  <a:pt x="954" y="514"/>
                  <a:pt x="952" y="509"/>
                </a:cubicBezTo>
                <a:cubicBezTo>
                  <a:pt x="950" y="509"/>
                  <a:pt x="951" y="512"/>
                  <a:pt x="949" y="511"/>
                </a:cubicBezTo>
                <a:cubicBezTo>
                  <a:pt x="948" y="507"/>
                  <a:pt x="953" y="506"/>
                  <a:pt x="950" y="504"/>
                </a:cubicBezTo>
                <a:cubicBezTo>
                  <a:pt x="948" y="503"/>
                  <a:pt x="937" y="502"/>
                  <a:pt x="941" y="494"/>
                </a:cubicBezTo>
                <a:cubicBezTo>
                  <a:pt x="943" y="493"/>
                  <a:pt x="944" y="496"/>
                  <a:pt x="946" y="494"/>
                </a:cubicBezTo>
                <a:cubicBezTo>
                  <a:pt x="946" y="492"/>
                  <a:pt x="944" y="492"/>
                  <a:pt x="941" y="492"/>
                </a:cubicBezTo>
                <a:cubicBezTo>
                  <a:pt x="943" y="488"/>
                  <a:pt x="944" y="485"/>
                  <a:pt x="939" y="484"/>
                </a:cubicBezTo>
                <a:cubicBezTo>
                  <a:pt x="940" y="478"/>
                  <a:pt x="945" y="478"/>
                  <a:pt x="946" y="472"/>
                </a:cubicBezTo>
                <a:close/>
                <a:moveTo>
                  <a:pt x="933" y="152"/>
                </a:moveTo>
                <a:cubicBezTo>
                  <a:pt x="941" y="148"/>
                  <a:pt x="947" y="142"/>
                  <a:pt x="959" y="145"/>
                </a:cubicBezTo>
                <a:cubicBezTo>
                  <a:pt x="958" y="148"/>
                  <a:pt x="960" y="149"/>
                  <a:pt x="960" y="151"/>
                </a:cubicBezTo>
                <a:cubicBezTo>
                  <a:pt x="951" y="156"/>
                  <a:pt x="940" y="153"/>
                  <a:pt x="932" y="159"/>
                </a:cubicBezTo>
                <a:cubicBezTo>
                  <a:pt x="933" y="155"/>
                  <a:pt x="936" y="156"/>
                  <a:pt x="933" y="152"/>
                </a:cubicBezTo>
                <a:close/>
                <a:moveTo>
                  <a:pt x="938" y="189"/>
                </a:moveTo>
                <a:cubicBezTo>
                  <a:pt x="929" y="190"/>
                  <a:pt x="924" y="197"/>
                  <a:pt x="915" y="200"/>
                </a:cubicBezTo>
                <a:cubicBezTo>
                  <a:pt x="920" y="194"/>
                  <a:pt x="928" y="187"/>
                  <a:pt x="938" y="189"/>
                </a:cubicBezTo>
                <a:close/>
                <a:moveTo>
                  <a:pt x="911" y="762"/>
                </a:moveTo>
                <a:cubicBezTo>
                  <a:pt x="911" y="755"/>
                  <a:pt x="917" y="760"/>
                  <a:pt x="917" y="753"/>
                </a:cubicBezTo>
                <a:cubicBezTo>
                  <a:pt x="920" y="756"/>
                  <a:pt x="922" y="749"/>
                  <a:pt x="927" y="753"/>
                </a:cubicBezTo>
                <a:cubicBezTo>
                  <a:pt x="926" y="759"/>
                  <a:pt x="920" y="763"/>
                  <a:pt x="914" y="761"/>
                </a:cubicBezTo>
                <a:cubicBezTo>
                  <a:pt x="917" y="763"/>
                  <a:pt x="913" y="765"/>
                  <a:pt x="911" y="762"/>
                </a:cubicBezTo>
                <a:close/>
                <a:moveTo>
                  <a:pt x="928" y="765"/>
                </a:moveTo>
                <a:cubicBezTo>
                  <a:pt x="924" y="765"/>
                  <a:pt x="924" y="765"/>
                  <a:pt x="924" y="765"/>
                </a:cubicBezTo>
                <a:cubicBezTo>
                  <a:pt x="923" y="762"/>
                  <a:pt x="926" y="763"/>
                  <a:pt x="927" y="761"/>
                </a:cubicBezTo>
                <a:cubicBezTo>
                  <a:pt x="928" y="761"/>
                  <a:pt x="927" y="763"/>
                  <a:pt x="928" y="765"/>
                </a:cubicBezTo>
                <a:close/>
                <a:moveTo>
                  <a:pt x="931" y="791"/>
                </a:moveTo>
                <a:cubicBezTo>
                  <a:pt x="930" y="795"/>
                  <a:pt x="926" y="796"/>
                  <a:pt x="921" y="796"/>
                </a:cubicBezTo>
                <a:cubicBezTo>
                  <a:pt x="922" y="792"/>
                  <a:pt x="927" y="792"/>
                  <a:pt x="931" y="791"/>
                </a:cubicBezTo>
                <a:close/>
                <a:moveTo>
                  <a:pt x="915" y="730"/>
                </a:moveTo>
                <a:cubicBezTo>
                  <a:pt x="916" y="733"/>
                  <a:pt x="913" y="733"/>
                  <a:pt x="913" y="735"/>
                </a:cubicBezTo>
                <a:cubicBezTo>
                  <a:pt x="912" y="734"/>
                  <a:pt x="911" y="733"/>
                  <a:pt x="911" y="731"/>
                </a:cubicBezTo>
                <a:cubicBezTo>
                  <a:pt x="912" y="731"/>
                  <a:pt x="913" y="730"/>
                  <a:pt x="915" y="730"/>
                </a:cubicBezTo>
                <a:close/>
                <a:moveTo>
                  <a:pt x="908" y="746"/>
                </a:moveTo>
                <a:cubicBezTo>
                  <a:pt x="909" y="743"/>
                  <a:pt x="912" y="743"/>
                  <a:pt x="912" y="740"/>
                </a:cubicBezTo>
                <a:cubicBezTo>
                  <a:pt x="913" y="740"/>
                  <a:pt x="915" y="740"/>
                  <a:pt x="915" y="739"/>
                </a:cubicBezTo>
                <a:cubicBezTo>
                  <a:pt x="917" y="741"/>
                  <a:pt x="912" y="743"/>
                  <a:pt x="911" y="744"/>
                </a:cubicBezTo>
                <a:cubicBezTo>
                  <a:pt x="913" y="748"/>
                  <a:pt x="913" y="749"/>
                  <a:pt x="911" y="753"/>
                </a:cubicBezTo>
                <a:cubicBezTo>
                  <a:pt x="908" y="753"/>
                  <a:pt x="906" y="753"/>
                  <a:pt x="906" y="755"/>
                </a:cubicBezTo>
                <a:cubicBezTo>
                  <a:pt x="904" y="753"/>
                  <a:pt x="902" y="750"/>
                  <a:pt x="899" y="749"/>
                </a:cubicBezTo>
                <a:cubicBezTo>
                  <a:pt x="899" y="745"/>
                  <a:pt x="905" y="744"/>
                  <a:pt x="908" y="746"/>
                </a:cubicBezTo>
                <a:close/>
                <a:moveTo>
                  <a:pt x="898" y="860"/>
                </a:moveTo>
                <a:cubicBezTo>
                  <a:pt x="902" y="860"/>
                  <a:pt x="902" y="865"/>
                  <a:pt x="898" y="865"/>
                </a:cubicBezTo>
                <a:cubicBezTo>
                  <a:pt x="899" y="862"/>
                  <a:pt x="899" y="863"/>
                  <a:pt x="898" y="860"/>
                </a:cubicBezTo>
                <a:close/>
                <a:moveTo>
                  <a:pt x="900" y="872"/>
                </a:moveTo>
                <a:cubicBezTo>
                  <a:pt x="901" y="872"/>
                  <a:pt x="901" y="875"/>
                  <a:pt x="902" y="876"/>
                </a:cubicBezTo>
                <a:cubicBezTo>
                  <a:pt x="899" y="879"/>
                  <a:pt x="896" y="883"/>
                  <a:pt x="892" y="884"/>
                </a:cubicBezTo>
                <a:cubicBezTo>
                  <a:pt x="892" y="883"/>
                  <a:pt x="891" y="883"/>
                  <a:pt x="890" y="883"/>
                </a:cubicBezTo>
                <a:cubicBezTo>
                  <a:pt x="892" y="879"/>
                  <a:pt x="894" y="877"/>
                  <a:pt x="895" y="874"/>
                </a:cubicBezTo>
                <a:cubicBezTo>
                  <a:pt x="898" y="874"/>
                  <a:pt x="900" y="874"/>
                  <a:pt x="900" y="872"/>
                </a:cubicBezTo>
                <a:close/>
                <a:moveTo>
                  <a:pt x="901" y="841"/>
                </a:moveTo>
                <a:cubicBezTo>
                  <a:pt x="901" y="840"/>
                  <a:pt x="902" y="839"/>
                  <a:pt x="902" y="838"/>
                </a:cubicBezTo>
                <a:cubicBezTo>
                  <a:pt x="906" y="838"/>
                  <a:pt x="906" y="838"/>
                  <a:pt x="906" y="838"/>
                </a:cubicBezTo>
                <a:cubicBezTo>
                  <a:pt x="906" y="841"/>
                  <a:pt x="904" y="841"/>
                  <a:pt x="901" y="841"/>
                </a:cubicBezTo>
                <a:close/>
                <a:moveTo>
                  <a:pt x="898" y="109"/>
                </a:moveTo>
                <a:cubicBezTo>
                  <a:pt x="894" y="111"/>
                  <a:pt x="889" y="112"/>
                  <a:pt x="885" y="114"/>
                </a:cubicBezTo>
                <a:cubicBezTo>
                  <a:pt x="886" y="109"/>
                  <a:pt x="893" y="107"/>
                  <a:pt x="898" y="109"/>
                </a:cubicBezTo>
                <a:close/>
                <a:moveTo>
                  <a:pt x="895" y="782"/>
                </a:moveTo>
                <a:cubicBezTo>
                  <a:pt x="893" y="782"/>
                  <a:pt x="893" y="780"/>
                  <a:pt x="893" y="778"/>
                </a:cubicBezTo>
                <a:cubicBezTo>
                  <a:pt x="894" y="778"/>
                  <a:pt x="896" y="778"/>
                  <a:pt x="896" y="777"/>
                </a:cubicBezTo>
                <a:cubicBezTo>
                  <a:pt x="899" y="778"/>
                  <a:pt x="895" y="779"/>
                  <a:pt x="895" y="782"/>
                </a:cubicBezTo>
                <a:close/>
                <a:moveTo>
                  <a:pt x="892" y="784"/>
                </a:moveTo>
                <a:cubicBezTo>
                  <a:pt x="892" y="787"/>
                  <a:pt x="891" y="788"/>
                  <a:pt x="889" y="788"/>
                </a:cubicBezTo>
                <a:cubicBezTo>
                  <a:pt x="887" y="786"/>
                  <a:pt x="889" y="784"/>
                  <a:pt x="892" y="784"/>
                </a:cubicBezTo>
                <a:close/>
                <a:moveTo>
                  <a:pt x="885" y="784"/>
                </a:moveTo>
                <a:cubicBezTo>
                  <a:pt x="885" y="781"/>
                  <a:pt x="888" y="781"/>
                  <a:pt x="890" y="781"/>
                </a:cubicBezTo>
                <a:cubicBezTo>
                  <a:pt x="889" y="783"/>
                  <a:pt x="888" y="784"/>
                  <a:pt x="885" y="784"/>
                </a:cubicBezTo>
                <a:close/>
                <a:moveTo>
                  <a:pt x="880" y="901"/>
                </a:moveTo>
                <a:cubicBezTo>
                  <a:pt x="878" y="902"/>
                  <a:pt x="877" y="900"/>
                  <a:pt x="875" y="900"/>
                </a:cubicBezTo>
                <a:cubicBezTo>
                  <a:pt x="876" y="902"/>
                  <a:pt x="878" y="903"/>
                  <a:pt x="877" y="907"/>
                </a:cubicBezTo>
                <a:cubicBezTo>
                  <a:pt x="872" y="910"/>
                  <a:pt x="867" y="917"/>
                  <a:pt x="861" y="915"/>
                </a:cubicBezTo>
                <a:cubicBezTo>
                  <a:pt x="861" y="913"/>
                  <a:pt x="863" y="912"/>
                  <a:pt x="865" y="912"/>
                </a:cubicBezTo>
                <a:cubicBezTo>
                  <a:pt x="865" y="911"/>
                  <a:pt x="864" y="909"/>
                  <a:pt x="864" y="908"/>
                </a:cubicBezTo>
                <a:cubicBezTo>
                  <a:pt x="863" y="908"/>
                  <a:pt x="861" y="908"/>
                  <a:pt x="861" y="910"/>
                </a:cubicBezTo>
                <a:cubicBezTo>
                  <a:pt x="858" y="910"/>
                  <a:pt x="861" y="904"/>
                  <a:pt x="859" y="904"/>
                </a:cubicBezTo>
                <a:cubicBezTo>
                  <a:pt x="861" y="903"/>
                  <a:pt x="863" y="902"/>
                  <a:pt x="864" y="900"/>
                </a:cubicBezTo>
                <a:cubicBezTo>
                  <a:pt x="864" y="899"/>
                  <a:pt x="862" y="899"/>
                  <a:pt x="861" y="898"/>
                </a:cubicBezTo>
                <a:cubicBezTo>
                  <a:pt x="861" y="895"/>
                  <a:pt x="864" y="895"/>
                  <a:pt x="868" y="895"/>
                </a:cubicBezTo>
                <a:cubicBezTo>
                  <a:pt x="868" y="897"/>
                  <a:pt x="868" y="899"/>
                  <a:pt x="870" y="900"/>
                </a:cubicBezTo>
                <a:cubicBezTo>
                  <a:pt x="873" y="895"/>
                  <a:pt x="877" y="898"/>
                  <a:pt x="880" y="893"/>
                </a:cubicBezTo>
                <a:cubicBezTo>
                  <a:pt x="884" y="894"/>
                  <a:pt x="879" y="898"/>
                  <a:pt x="880" y="901"/>
                </a:cubicBezTo>
                <a:close/>
                <a:moveTo>
                  <a:pt x="865" y="868"/>
                </a:moveTo>
                <a:cubicBezTo>
                  <a:pt x="867" y="866"/>
                  <a:pt x="868" y="863"/>
                  <a:pt x="873" y="863"/>
                </a:cubicBezTo>
                <a:cubicBezTo>
                  <a:pt x="872" y="866"/>
                  <a:pt x="869" y="870"/>
                  <a:pt x="865" y="868"/>
                </a:cubicBezTo>
                <a:close/>
                <a:moveTo>
                  <a:pt x="869" y="789"/>
                </a:moveTo>
                <a:cubicBezTo>
                  <a:pt x="867" y="787"/>
                  <a:pt x="869" y="785"/>
                  <a:pt x="870" y="782"/>
                </a:cubicBezTo>
                <a:cubicBezTo>
                  <a:pt x="867" y="782"/>
                  <a:pt x="867" y="785"/>
                  <a:pt x="864" y="784"/>
                </a:cubicBezTo>
                <a:cubicBezTo>
                  <a:pt x="863" y="782"/>
                  <a:pt x="859" y="780"/>
                  <a:pt x="862" y="776"/>
                </a:cubicBezTo>
                <a:cubicBezTo>
                  <a:pt x="865" y="776"/>
                  <a:pt x="865" y="780"/>
                  <a:pt x="868" y="781"/>
                </a:cubicBezTo>
                <a:cubicBezTo>
                  <a:pt x="872" y="779"/>
                  <a:pt x="866" y="776"/>
                  <a:pt x="867" y="771"/>
                </a:cubicBezTo>
                <a:cubicBezTo>
                  <a:pt x="870" y="763"/>
                  <a:pt x="885" y="754"/>
                  <a:pt x="890" y="767"/>
                </a:cubicBezTo>
                <a:cubicBezTo>
                  <a:pt x="890" y="769"/>
                  <a:pt x="884" y="770"/>
                  <a:pt x="888" y="771"/>
                </a:cubicBezTo>
                <a:cubicBezTo>
                  <a:pt x="882" y="777"/>
                  <a:pt x="877" y="784"/>
                  <a:pt x="869" y="789"/>
                </a:cubicBezTo>
                <a:close/>
                <a:moveTo>
                  <a:pt x="885" y="860"/>
                </a:moveTo>
                <a:cubicBezTo>
                  <a:pt x="890" y="859"/>
                  <a:pt x="884" y="855"/>
                  <a:pt x="886" y="853"/>
                </a:cubicBezTo>
                <a:cubicBezTo>
                  <a:pt x="890" y="853"/>
                  <a:pt x="887" y="854"/>
                  <a:pt x="887" y="856"/>
                </a:cubicBezTo>
                <a:cubicBezTo>
                  <a:pt x="889" y="854"/>
                  <a:pt x="891" y="852"/>
                  <a:pt x="894" y="852"/>
                </a:cubicBezTo>
                <a:cubicBezTo>
                  <a:pt x="893" y="849"/>
                  <a:pt x="895" y="848"/>
                  <a:pt x="895" y="844"/>
                </a:cubicBezTo>
                <a:cubicBezTo>
                  <a:pt x="897" y="845"/>
                  <a:pt x="897" y="842"/>
                  <a:pt x="899" y="843"/>
                </a:cubicBezTo>
                <a:cubicBezTo>
                  <a:pt x="898" y="847"/>
                  <a:pt x="899" y="848"/>
                  <a:pt x="899" y="853"/>
                </a:cubicBezTo>
                <a:cubicBezTo>
                  <a:pt x="897" y="858"/>
                  <a:pt x="889" y="857"/>
                  <a:pt x="888" y="863"/>
                </a:cubicBezTo>
                <a:cubicBezTo>
                  <a:pt x="886" y="863"/>
                  <a:pt x="887" y="860"/>
                  <a:pt x="885" y="860"/>
                </a:cubicBezTo>
                <a:close/>
                <a:moveTo>
                  <a:pt x="975" y="902"/>
                </a:moveTo>
                <a:cubicBezTo>
                  <a:pt x="975" y="894"/>
                  <a:pt x="985" y="896"/>
                  <a:pt x="986" y="888"/>
                </a:cubicBezTo>
                <a:cubicBezTo>
                  <a:pt x="989" y="888"/>
                  <a:pt x="989" y="890"/>
                  <a:pt x="991" y="890"/>
                </a:cubicBezTo>
                <a:cubicBezTo>
                  <a:pt x="988" y="897"/>
                  <a:pt x="983" y="901"/>
                  <a:pt x="975" y="902"/>
                </a:cubicBezTo>
                <a:close/>
                <a:moveTo>
                  <a:pt x="1022" y="871"/>
                </a:moveTo>
                <a:cubicBezTo>
                  <a:pt x="1020" y="870"/>
                  <a:pt x="1019" y="868"/>
                  <a:pt x="1018" y="865"/>
                </a:cubicBezTo>
                <a:cubicBezTo>
                  <a:pt x="1022" y="866"/>
                  <a:pt x="1020" y="862"/>
                  <a:pt x="1024" y="863"/>
                </a:cubicBezTo>
                <a:cubicBezTo>
                  <a:pt x="1024" y="867"/>
                  <a:pt x="1023" y="869"/>
                  <a:pt x="1022" y="871"/>
                </a:cubicBezTo>
                <a:close/>
                <a:moveTo>
                  <a:pt x="1038" y="828"/>
                </a:moveTo>
                <a:cubicBezTo>
                  <a:pt x="1039" y="828"/>
                  <a:pt x="1039" y="829"/>
                  <a:pt x="1040" y="829"/>
                </a:cubicBezTo>
                <a:cubicBezTo>
                  <a:pt x="1041" y="831"/>
                  <a:pt x="1038" y="831"/>
                  <a:pt x="1038" y="833"/>
                </a:cubicBezTo>
                <a:cubicBezTo>
                  <a:pt x="1036" y="833"/>
                  <a:pt x="1038" y="829"/>
                  <a:pt x="1038" y="828"/>
                </a:cubicBezTo>
                <a:close/>
                <a:moveTo>
                  <a:pt x="1034" y="826"/>
                </a:moveTo>
                <a:cubicBezTo>
                  <a:pt x="1034" y="821"/>
                  <a:pt x="1040" y="818"/>
                  <a:pt x="1044" y="821"/>
                </a:cubicBezTo>
                <a:cubicBezTo>
                  <a:pt x="1042" y="824"/>
                  <a:pt x="1040" y="827"/>
                  <a:pt x="1034" y="826"/>
                </a:cubicBezTo>
                <a:close/>
                <a:moveTo>
                  <a:pt x="1042" y="862"/>
                </a:moveTo>
                <a:cubicBezTo>
                  <a:pt x="1044" y="858"/>
                  <a:pt x="1044" y="857"/>
                  <a:pt x="1047" y="853"/>
                </a:cubicBezTo>
                <a:cubicBezTo>
                  <a:pt x="1048" y="855"/>
                  <a:pt x="1048" y="859"/>
                  <a:pt x="1049" y="864"/>
                </a:cubicBezTo>
                <a:cubicBezTo>
                  <a:pt x="1046" y="864"/>
                  <a:pt x="1046" y="862"/>
                  <a:pt x="1042" y="862"/>
                </a:cubicBezTo>
                <a:close/>
                <a:moveTo>
                  <a:pt x="1057" y="850"/>
                </a:moveTo>
                <a:cubicBezTo>
                  <a:pt x="1053" y="848"/>
                  <a:pt x="1059" y="848"/>
                  <a:pt x="1059" y="846"/>
                </a:cubicBezTo>
                <a:cubicBezTo>
                  <a:pt x="1063" y="846"/>
                  <a:pt x="1058" y="850"/>
                  <a:pt x="1057" y="850"/>
                </a:cubicBezTo>
                <a:close/>
                <a:moveTo>
                  <a:pt x="1041" y="795"/>
                </a:moveTo>
                <a:cubicBezTo>
                  <a:pt x="1040" y="797"/>
                  <a:pt x="1040" y="801"/>
                  <a:pt x="1038" y="803"/>
                </a:cubicBezTo>
                <a:cubicBezTo>
                  <a:pt x="1028" y="803"/>
                  <a:pt x="1024" y="810"/>
                  <a:pt x="1015" y="811"/>
                </a:cubicBezTo>
                <a:cubicBezTo>
                  <a:pt x="1017" y="808"/>
                  <a:pt x="1016" y="808"/>
                  <a:pt x="1016" y="804"/>
                </a:cubicBezTo>
                <a:cubicBezTo>
                  <a:pt x="1011" y="805"/>
                  <a:pt x="1015" y="809"/>
                  <a:pt x="1013" y="812"/>
                </a:cubicBezTo>
                <a:cubicBezTo>
                  <a:pt x="1010" y="812"/>
                  <a:pt x="1008" y="809"/>
                  <a:pt x="1010" y="808"/>
                </a:cubicBezTo>
                <a:cubicBezTo>
                  <a:pt x="1006" y="808"/>
                  <a:pt x="1006" y="811"/>
                  <a:pt x="1002" y="811"/>
                </a:cubicBezTo>
                <a:cubicBezTo>
                  <a:pt x="1004" y="817"/>
                  <a:pt x="997" y="818"/>
                  <a:pt x="995" y="822"/>
                </a:cubicBezTo>
                <a:cubicBezTo>
                  <a:pt x="997" y="823"/>
                  <a:pt x="998" y="825"/>
                  <a:pt x="996" y="827"/>
                </a:cubicBezTo>
                <a:cubicBezTo>
                  <a:pt x="1000" y="828"/>
                  <a:pt x="1001" y="829"/>
                  <a:pt x="1004" y="833"/>
                </a:cubicBezTo>
                <a:cubicBezTo>
                  <a:pt x="1009" y="828"/>
                  <a:pt x="1014" y="825"/>
                  <a:pt x="1016" y="818"/>
                </a:cubicBezTo>
                <a:cubicBezTo>
                  <a:pt x="1029" y="815"/>
                  <a:pt x="1036" y="806"/>
                  <a:pt x="1047" y="802"/>
                </a:cubicBezTo>
                <a:cubicBezTo>
                  <a:pt x="1052" y="803"/>
                  <a:pt x="1051" y="812"/>
                  <a:pt x="1058" y="812"/>
                </a:cubicBezTo>
                <a:cubicBezTo>
                  <a:pt x="1054" y="815"/>
                  <a:pt x="1054" y="821"/>
                  <a:pt x="1049" y="822"/>
                </a:cubicBezTo>
                <a:cubicBezTo>
                  <a:pt x="1050" y="819"/>
                  <a:pt x="1047" y="820"/>
                  <a:pt x="1047" y="821"/>
                </a:cubicBezTo>
                <a:cubicBezTo>
                  <a:pt x="1044" y="821"/>
                  <a:pt x="1045" y="818"/>
                  <a:pt x="1044" y="817"/>
                </a:cubicBezTo>
                <a:cubicBezTo>
                  <a:pt x="1037" y="818"/>
                  <a:pt x="1031" y="820"/>
                  <a:pt x="1027" y="824"/>
                </a:cubicBezTo>
                <a:cubicBezTo>
                  <a:pt x="1029" y="825"/>
                  <a:pt x="1031" y="827"/>
                  <a:pt x="1033" y="827"/>
                </a:cubicBezTo>
                <a:cubicBezTo>
                  <a:pt x="1031" y="830"/>
                  <a:pt x="1033" y="831"/>
                  <a:pt x="1033" y="834"/>
                </a:cubicBezTo>
                <a:cubicBezTo>
                  <a:pt x="1037" y="834"/>
                  <a:pt x="1037" y="834"/>
                  <a:pt x="1040" y="835"/>
                </a:cubicBezTo>
                <a:cubicBezTo>
                  <a:pt x="1041" y="836"/>
                  <a:pt x="1041" y="835"/>
                  <a:pt x="1041" y="835"/>
                </a:cubicBezTo>
                <a:cubicBezTo>
                  <a:pt x="1040" y="838"/>
                  <a:pt x="1035" y="842"/>
                  <a:pt x="1031" y="842"/>
                </a:cubicBezTo>
                <a:cubicBezTo>
                  <a:pt x="1029" y="839"/>
                  <a:pt x="1030" y="838"/>
                  <a:pt x="1028" y="834"/>
                </a:cubicBezTo>
                <a:cubicBezTo>
                  <a:pt x="1024" y="834"/>
                  <a:pt x="1027" y="839"/>
                  <a:pt x="1026" y="840"/>
                </a:cubicBezTo>
                <a:cubicBezTo>
                  <a:pt x="1026" y="842"/>
                  <a:pt x="1028" y="842"/>
                  <a:pt x="1030" y="842"/>
                </a:cubicBezTo>
                <a:cubicBezTo>
                  <a:pt x="1029" y="845"/>
                  <a:pt x="1026" y="847"/>
                  <a:pt x="1026" y="850"/>
                </a:cubicBezTo>
                <a:cubicBezTo>
                  <a:pt x="1023" y="849"/>
                  <a:pt x="1020" y="849"/>
                  <a:pt x="1019" y="847"/>
                </a:cubicBezTo>
                <a:cubicBezTo>
                  <a:pt x="1017" y="848"/>
                  <a:pt x="1019" y="853"/>
                  <a:pt x="1018" y="856"/>
                </a:cubicBezTo>
                <a:cubicBezTo>
                  <a:pt x="1021" y="855"/>
                  <a:pt x="1021" y="851"/>
                  <a:pt x="1027" y="852"/>
                </a:cubicBezTo>
                <a:cubicBezTo>
                  <a:pt x="1023" y="855"/>
                  <a:pt x="1022" y="860"/>
                  <a:pt x="1021" y="863"/>
                </a:cubicBezTo>
                <a:cubicBezTo>
                  <a:pt x="1010" y="862"/>
                  <a:pt x="1020" y="881"/>
                  <a:pt x="1008" y="884"/>
                </a:cubicBezTo>
                <a:cubicBezTo>
                  <a:pt x="1007" y="879"/>
                  <a:pt x="1004" y="872"/>
                  <a:pt x="1012" y="873"/>
                </a:cubicBezTo>
                <a:cubicBezTo>
                  <a:pt x="1012" y="870"/>
                  <a:pt x="1012" y="869"/>
                  <a:pt x="1013" y="868"/>
                </a:cubicBezTo>
                <a:cubicBezTo>
                  <a:pt x="1010" y="867"/>
                  <a:pt x="1011" y="871"/>
                  <a:pt x="1007" y="870"/>
                </a:cubicBezTo>
                <a:cubicBezTo>
                  <a:pt x="1006" y="868"/>
                  <a:pt x="1004" y="866"/>
                  <a:pt x="1005" y="862"/>
                </a:cubicBezTo>
                <a:cubicBezTo>
                  <a:pt x="1007" y="862"/>
                  <a:pt x="1008" y="864"/>
                  <a:pt x="1011" y="863"/>
                </a:cubicBezTo>
                <a:cubicBezTo>
                  <a:pt x="1013" y="862"/>
                  <a:pt x="1012" y="860"/>
                  <a:pt x="1015" y="860"/>
                </a:cubicBezTo>
                <a:cubicBezTo>
                  <a:pt x="1015" y="857"/>
                  <a:pt x="1011" y="857"/>
                  <a:pt x="1014" y="855"/>
                </a:cubicBezTo>
                <a:cubicBezTo>
                  <a:pt x="1005" y="851"/>
                  <a:pt x="999" y="865"/>
                  <a:pt x="990" y="867"/>
                </a:cubicBezTo>
                <a:cubicBezTo>
                  <a:pt x="989" y="866"/>
                  <a:pt x="989" y="865"/>
                  <a:pt x="989" y="862"/>
                </a:cubicBezTo>
                <a:cubicBezTo>
                  <a:pt x="986" y="863"/>
                  <a:pt x="986" y="867"/>
                  <a:pt x="982" y="866"/>
                </a:cubicBezTo>
                <a:cubicBezTo>
                  <a:pt x="982" y="863"/>
                  <a:pt x="980" y="864"/>
                  <a:pt x="981" y="861"/>
                </a:cubicBezTo>
                <a:cubicBezTo>
                  <a:pt x="980" y="858"/>
                  <a:pt x="983" y="860"/>
                  <a:pt x="983" y="858"/>
                </a:cubicBezTo>
                <a:cubicBezTo>
                  <a:pt x="979" y="858"/>
                  <a:pt x="974" y="864"/>
                  <a:pt x="968" y="866"/>
                </a:cubicBezTo>
                <a:cubicBezTo>
                  <a:pt x="968" y="862"/>
                  <a:pt x="968" y="862"/>
                  <a:pt x="968" y="862"/>
                </a:cubicBezTo>
                <a:cubicBezTo>
                  <a:pt x="964" y="861"/>
                  <a:pt x="965" y="866"/>
                  <a:pt x="961" y="865"/>
                </a:cubicBezTo>
                <a:cubicBezTo>
                  <a:pt x="961" y="864"/>
                  <a:pt x="961" y="863"/>
                  <a:pt x="960" y="862"/>
                </a:cubicBezTo>
                <a:cubicBezTo>
                  <a:pt x="958" y="863"/>
                  <a:pt x="958" y="864"/>
                  <a:pt x="958" y="866"/>
                </a:cubicBezTo>
                <a:cubicBezTo>
                  <a:pt x="957" y="862"/>
                  <a:pt x="951" y="866"/>
                  <a:pt x="953" y="861"/>
                </a:cubicBezTo>
                <a:cubicBezTo>
                  <a:pt x="950" y="861"/>
                  <a:pt x="952" y="867"/>
                  <a:pt x="948" y="865"/>
                </a:cubicBezTo>
                <a:cubicBezTo>
                  <a:pt x="950" y="867"/>
                  <a:pt x="951" y="870"/>
                  <a:pt x="950" y="875"/>
                </a:cubicBezTo>
                <a:cubicBezTo>
                  <a:pt x="949" y="878"/>
                  <a:pt x="943" y="877"/>
                  <a:pt x="944" y="882"/>
                </a:cubicBezTo>
                <a:cubicBezTo>
                  <a:pt x="940" y="882"/>
                  <a:pt x="939" y="883"/>
                  <a:pt x="935" y="882"/>
                </a:cubicBezTo>
                <a:cubicBezTo>
                  <a:pt x="936" y="878"/>
                  <a:pt x="938" y="874"/>
                  <a:pt x="940" y="871"/>
                </a:cubicBezTo>
                <a:cubicBezTo>
                  <a:pt x="943" y="871"/>
                  <a:pt x="942" y="869"/>
                  <a:pt x="944" y="871"/>
                </a:cubicBezTo>
                <a:cubicBezTo>
                  <a:pt x="946" y="870"/>
                  <a:pt x="947" y="866"/>
                  <a:pt x="946" y="865"/>
                </a:cubicBezTo>
                <a:cubicBezTo>
                  <a:pt x="936" y="864"/>
                  <a:pt x="934" y="872"/>
                  <a:pt x="929" y="879"/>
                </a:cubicBezTo>
                <a:cubicBezTo>
                  <a:pt x="927" y="878"/>
                  <a:pt x="927" y="876"/>
                  <a:pt x="927" y="874"/>
                </a:cubicBezTo>
                <a:cubicBezTo>
                  <a:pt x="917" y="877"/>
                  <a:pt x="924" y="885"/>
                  <a:pt x="919" y="891"/>
                </a:cubicBezTo>
                <a:cubicBezTo>
                  <a:pt x="915" y="892"/>
                  <a:pt x="916" y="891"/>
                  <a:pt x="912" y="890"/>
                </a:cubicBezTo>
                <a:cubicBezTo>
                  <a:pt x="909" y="896"/>
                  <a:pt x="908" y="903"/>
                  <a:pt x="902" y="905"/>
                </a:cubicBezTo>
                <a:cubicBezTo>
                  <a:pt x="896" y="903"/>
                  <a:pt x="890" y="905"/>
                  <a:pt x="887" y="899"/>
                </a:cubicBezTo>
                <a:cubicBezTo>
                  <a:pt x="889" y="884"/>
                  <a:pt x="908" y="887"/>
                  <a:pt x="914" y="876"/>
                </a:cubicBezTo>
                <a:cubicBezTo>
                  <a:pt x="917" y="876"/>
                  <a:pt x="914" y="878"/>
                  <a:pt x="916" y="879"/>
                </a:cubicBezTo>
                <a:cubicBezTo>
                  <a:pt x="923" y="869"/>
                  <a:pt x="939" y="868"/>
                  <a:pt x="942" y="854"/>
                </a:cubicBezTo>
                <a:cubicBezTo>
                  <a:pt x="952" y="854"/>
                  <a:pt x="952" y="854"/>
                  <a:pt x="952" y="854"/>
                </a:cubicBezTo>
                <a:cubicBezTo>
                  <a:pt x="954" y="851"/>
                  <a:pt x="955" y="848"/>
                  <a:pt x="957" y="846"/>
                </a:cubicBezTo>
                <a:cubicBezTo>
                  <a:pt x="959" y="845"/>
                  <a:pt x="958" y="847"/>
                  <a:pt x="960" y="848"/>
                </a:cubicBezTo>
                <a:cubicBezTo>
                  <a:pt x="962" y="847"/>
                  <a:pt x="960" y="843"/>
                  <a:pt x="961" y="843"/>
                </a:cubicBezTo>
                <a:cubicBezTo>
                  <a:pt x="966" y="845"/>
                  <a:pt x="969" y="839"/>
                  <a:pt x="971" y="835"/>
                </a:cubicBezTo>
                <a:cubicBezTo>
                  <a:pt x="970" y="832"/>
                  <a:pt x="970" y="838"/>
                  <a:pt x="968" y="836"/>
                </a:cubicBezTo>
                <a:cubicBezTo>
                  <a:pt x="969" y="834"/>
                  <a:pt x="968" y="833"/>
                  <a:pt x="968" y="832"/>
                </a:cubicBezTo>
                <a:cubicBezTo>
                  <a:pt x="966" y="835"/>
                  <a:pt x="956" y="846"/>
                  <a:pt x="950" y="844"/>
                </a:cubicBezTo>
                <a:cubicBezTo>
                  <a:pt x="950" y="843"/>
                  <a:pt x="952" y="841"/>
                  <a:pt x="951" y="841"/>
                </a:cubicBezTo>
                <a:cubicBezTo>
                  <a:pt x="948" y="842"/>
                  <a:pt x="948" y="846"/>
                  <a:pt x="945" y="848"/>
                </a:cubicBezTo>
                <a:cubicBezTo>
                  <a:pt x="942" y="848"/>
                  <a:pt x="941" y="847"/>
                  <a:pt x="940" y="845"/>
                </a:cubicBezTo>
                <a:cubicBezTo>
                  <a:pt x="937" y="846"/>
                  <a:pt x="938" y="852"/>
                  <a:pt x="932" y="852"/>
                </a:cubicBezTo>
                <a:cubicBezTo>
                  <a:pt x="937" y="850"/>
                  <a:pt x="933" y="844"/>
                  <a:pt x="932" y="840"/>
                </a:cubicBezTo>
                <a:cubicBezTo>
                  <a:pt x="929" y="842"/>
                  <a:pt x="928" y="846"/>
                  <a:pt x="923" y="846"/>
                </a:cubicBezTo>
                <a:cubicBezTo>
                  <a:pt x="922" y="844"/>
                  <a:pt x="922" y="842"/>
                  <a:pt x="922" y="839"/>
                </a:cubicBezTo>
                <a:cubicBezTo>
                  <a:pt x="917" y="839"/>
                  <a:pt x="917" y="844"/>
                  <a:pt x="916" y="848"/>
                </a:cubicBezTo>
                <a:cubicBezTo>
                  <a:pt x="914" y="848"/>
                  <a:pt x="913" y="847"/>
                  <a:pt x="912" y="847"/>
                </a:cubicBezTo>
                <a:cubicBezTo>
                  <a:pt x="910" y="847"/>
                  <a:pt x="911" y="850"/>
                  <a:pt x="909" y="849"/>
                </a:cubicBezTo>
                <a:cubicBezTo>
                  <a:pt x="910" y="851"/>
                  <a:pt x="913" y="848"/>
                  <a:pt x="916" y="850"/>
                </a:cubicBezTo>
                <a:cubicBezTo>
                  <a:pt x="915" y="853"/>
                  <a:pt x="914" y="856"/>
                  <a:pt x="910" y="856"/>
                </a:cubicBezTo>
                <a:cubicBezTo>
                  <a:pt x="912" y="860"/>
                  <a:pt x="912" y="861"/>
                  <a:pt x="909" y="863"/>
                </a:cubicBezTo>
                <a:cubicBezTo>
                  <a:pt x="906" y="863"/>
                  <a:pt x="908" y="858"/>
                  <a:pt x="907" y="855"/>
                </a:cubicBezTo>
                <a:cubicBezTo>
                  <a:pt x="906" y="855"/>
                  <a:pt x="905" y="856"/>
                  <a:pt x="905" y="857"/>
                </a:cubicBezTo>
                <a:cubicBezTo>
                  <a:pt x="903" y="853"/>
                  <a:pt x="908" y="852"/>
                  <a:pt x="906" y="847"/>
                </a:cubicBezTo>
                <a:cubicBezTo>
                  <a:pt x="911" y="845"/>
                  <a:pt x="912" y="840"/>
                  <a:pt x="917" y="838"/>
                </a:cubicBezTo>
                <a:cubicBezTo>
                  <a:pt x="919" y="839"/>
                  <a:pt x="915" y="840"/>
                  <a:pt x="916" y="841"/>
                </a:cubicBezTo>
                <a:cubicBezTo>
                  <a:pt x="917" y="842"/>
                  <a:pt x="921" y="837"/>
                  <a:pt x="922" y="834"/>
                </a:cubicBezTo>
                <a:cubicBezTo>
                  <a:pt x="922" y="833"/>
                  <a:pt x="920" y="834"/>
                  <a:pt x="919" y="834"/>
                </a:cubicBezTo>
                <a:cubicBezTo>
                  <a:pt x="926" y="827"/>
                  <a:pt x="934" y="822"/>
                  <a:pt x="943" y="819"/>
                </a:cubicBezTo>
                <a:cubicBezTo>
                  <a:pt x="942" y="822"/>
                  <a:pt x="946" y="820"/>
                  <a:pt x="945" y="823"/>
                </a:cubicBezTo>
                <a:cubicBezTo>
                  <a:pt x="948" y="822"/>
                  <a:pt x="945" y="817"/>
                  <a:pt x="949" y="815"/>
                </a:cubicBezTo>
                <a:cubicBezTo>
                  <a:pt x="960" y="820"/>
                  <a:pt x="946" y="829"/>
                  <a:pt x="942" y="834"/>
                </a:cubicBezTo>
                <a:cubicBezTo>
                  <a:pt x="946" y="836"/>
                  <a:pt x="947" y="837"/>
                  <a:pt x="947" y="842"/>
                </a:cubicBezTo>
                <a:cubicBezTo>
                  <a:pt x="949" y="840"/>
                  <a:pt x="948" y="839"/>
                  <a:pt x="948" y="835"/>
                </a:cubicBezTo>
                <a:cubicBezTo>
                  <a:pt x="953" y="833"/>
                  <a:pt x="954" y="826"/>
                  <a:pt x="959" y="823"/>
                </a:cubicBezTo>
                <a:cubicBezTo>
                  <a:pt x="957" y="822"/>
                  <a:pt x="955" y="820"/>
                  <a:pt x="955" y="817"/>
                </a:cubicBezTo>
                <a:cubicBezTo>
                  <a:pt x="960" y="817"/>
                  <a:pt x="969" y="816"/>
                  <a:pt x="967" y="808"/>
                </a:cubicBezTo>
                <a:cubicBezTo>
                  <a:pt x="969" y="807"/>
                  <a:pt x="971" y="807"/>
                  <a:pt x="972" y="805"/>
                </a:cubicBezTo>
                <a:cubicBezTo>
                  <a:pt x="974" y="806"/>
                  <a:pt x="970" y="807"/>
                  <a:pt x="971" y="808"/>
                </a:cubicBezTo>
                <a:cubicBezTo>
                  <a:pt x="973" y="807"/>
                  <a:pt x="975" y="810"/>
                  <a:pt x="974" y="806"/>
                </a:cubicBezTo>
                <a:cubicBezTo>
                  <a:pt x="977" y="808"/>
                  <a:pt x="978" y="805"/>
                  <a:pt x="981" y="805"/>
                </a:cubicBezTo>
                <a:cubicBezTo>
                  <a:pt x="982" y="807"/>
                  <a:pt x="978" y="811"/>
                  <a:pt x="977" y="814"/>
                </a:cubicBezTo>
                <a:cubicBezTo>
                  <a:pt x="976" y="814"/>
                  <a:pt x="976" y="812"/>
                  <a:pt x="975" y="812"/>
                </a:cubicBezTo>
                <a:cubicBezTo>
                  <a:pt x="976" y="815"/>
                  <a:pt x="969" y="822"/>
                  <a:pt x="975" y="823"/>
                </a:cubicBezTo>
                <a:cubicBezTo>
                  <a:pt x="975" y="826"/>
                  <a:pt x="974" y="827"/>
                  <a:pt x="973" y="830"/>
                </a:cubicBezTo>
                <a:cubicBezTo>
                  <a:pt x="974" y="831"/>
                  <a:pt x="978" y="829"/>
                  <a:pt x="980" y="829"/>
                </a:cubicBezTo>
                <a:cubicBezTo>
                  <a:pt x="979" y="826"/>
                  <a:pt x="979" y="825"/>
                  <a:pt x="976" y="826"/>
                </a:cubicBezTo>
                <a:cubicBezTo>
                  <a:pt x="976" y="823"/>
                  <a:pt x="978" y="821"/>
                  <a:pt x="977" y="818"/>
                </a:cubicBezTo>
                <a:cubicBezTo>
                  <a:pt x="980" y="817"/>
                  <a:pt x="980" y="818"/>
                  <a:pt x="983" y="819"/>
                </a:cubicBezTo>
                <a:cubicBezTo>
                  <a:pt x="986" y="818"/>
                  <a:pt x="988" y="809"/>
                  <a:pt x="993" y="814"/>
                </a:cubicBezTo>
                <a:cubicBezTo>
                  <a:pt x="998" y="810"/>
                  <a:pt x="997" y="801"/>
                  <a:pt x="1005" y="799"/>
                </a:cubicBezTo>
                <a:cubicBezTo>
                  <a:pt x="1004" y="797"/>
                  <a:pt x="1003" y="795"/>
                  <a:pt x="1004" y="792"/>
                </a:cubicBezTo>
                <a:cubicBezTo>
                  <a:pt x="1006" y="791"/>
                  <a:pt x="1007" y="789"/>
                  <a:pt x="1010" y="790"/>
                </a:cubicBezTo>
                <a:cubicBezTo>
                  <a:pt x="1010" y="793"/>
                  <a:pt x="1010" y="793"/>
                  <a:pt x="1010" y="793"/>
                </a:cubicBezTo>
                <a:cubicBezTo>
                  <a:pt x="1014" y="792"/>
                  <a:pt x="1015" y="788"/>
                  <a:pt x="1016" y="784"/>
                </a:cubicBezTo>
                <a:cubicBezTo>
                  <a:pt x="1022" y="786"/>
                  <a:pt x="1021" y="779"/>
                  <a:pt x="1025" y="777"/>
                </a:cubicBezTo>
                <a:cubicBezTo>
                  <a:pt x="1026" y="778"/>
                  <a:pt x="1028" y="778"/>
                  <a:pt x="1030" y="778"/>
                </a:cubicBezTo>
                <a:cubicBezTo>
                  <a:pt x="1030" y="782"/>
                  <a:pt x="1029" y="781"/>
                  <a:pt x="1030" y="785"/>
                </a:cubicBezTo>
                <a:cubicBezTo>
                  <a:pt x="1028" y="786"/>
                  <a:pt x="1028" y="784"/>
                  <a:pt x="1026" y="784"/>
                </a:cubicBezTo>
                <a:cubicBezTo>
                  <a:pt x="1032" y="792"/>
                  <a:pt x="1025" y="800"/>
                  <a:pt x="1017" y="802"/>
                </a:cubicBezTo>
                <a:cubicBezTo>
                  <a:pt x="1018" y="803"/>
                  <a:pt x="1020" y="804"/>
                  <a:pt x="1019" y="807"/>
                </a:cubicBezTo>
                <a:cubicBezTo>
                  <a:pt x="1023" y="807"/>
                  <a:pt x="1023" y="807"/>
                  <a:pt x="1023" y="807"/>
                </a:cubicBezTo>
                <a:cubicBezTo>
                  <a:pt x="1026" y="806"/>
                  <a:pt x="1021" y="805"/>
                  <a:pt x="1022" y="803"/>
                </a:cubicBezTo>
                <a:cubicBezTo>
                  <a:pt x="1025" y="801"/>
                  <a:pt x="1029" y="802"/>
                  <a:pt x="1032" y="800"/>
                </a:cubicBezTo>
                <a:cubicBezTo>
                  <a:pt x="1032" y="798"/>
                  <a:pt x="1030" y="796"/>
                  <a:pt x="1034" y="796"/>
                </a:cubicBezTo>
                <a:cubicBezTo>
                  <a:pt x="1031" y="794"/>
                  <a:pt x="1032" y="789"/>
                  <a:pt x="1031" y="785"/>
                </a:cubicBezTo>
                <a:cubicBezTo>
                  <a:pt x="1040" y="778"/>
                  <a:pt x="1050" y="771"/>
                  <a:pt x="1060" y="766"/>
                </a:cubicBezTo>
                <a:cubicBezTo>
                  <a:pt x="1060" y="768"/>
                  <a:pt x="1062" y="768"/>
                  <a:pt x="1061" y="770"/>
                </a:cubicBezTo>
                <a:cubicBezTo>
                  <a:pt x="1056" y="771"/>
                  <a:pt x="1055" y="778"/>
                  <a:pt x="1051" y="781"/>
                </a:cubicBezTo>
                <a:cubicBezTo>
                  <a:pt x="1053" y="785"/>
                  <a:pt x="1060" y="777"/>
                  <a:pt x="1063" y="780"/>
                </a:cubicBezTo>
                <a:cubicBezTo>
                  <a:pt x="1063" y="781"/>
                  <a:pt x="1062" y="781"/>
                  <a:pt x="1063" y="782"/>
                </a:cubicBezTo>
                <a:cubicBezTo>
                  <a:pt x="1054" y="786"/>
                  <a:pt x="1053" y="801"/>
                  <a:pt x="1041" y="795"/>
                </a:cubicBezTo>
                <a:close/>
                <a:moveTo>
                  <a:pt x="929" y="862"/>
                </a:moveTo>
                <a:cubicBezTo>
                  <a:pt x="930" y="866"/>
                  <a:pt x="928" y="867"/>
                  <a:pt x="924" y="867"/>
                </a:cubicBezTo>
                <a:cubicBezTo>
                  <a:pt x="921" y="863"/>
                  <a:pt x="923" y="859"/>
                  <a:pt x="928" y="858"/>
                </a:cubicBezTo>
                <a:cubicBezTo>
                  <a:pt x="930" y="861"/>
                  <a:pt x="924" y="863"/>
                  <a:pt x="929" y="862"/>
                </a:cubicBezTo>
                <a:close/>
                <a:moveTo>
                  <a:pt x="1047" y="751"/>
                </a:moveTo>
                <a:cubicBezTo>
                  <a:pt x="1044" y="757"/>
                  <a:pt x="1034" y="753"/>
                  <a:pt x="1038" y="744"/>
                </a:cubicBezTo>
                <a:cubicBezTo>
                  <a:pt x="1039" y="743"/>
                  <a:pt x="1042" y="746"/>
                  <a:pt x="1043" y="743"/>
                </a:cubicBezTo>
                <a:cubicBezTo>
                  <a:pt x="1045" y="743"/>
                  <a:pt x="1043" y="746"/>
                  <a:pt x="1042" y="746"/>
                </a:cubicBezTo>
                <a:cubicBezTo>
                  <a:pt x="1045" y="745"/>
                  <a:pt x="1044" y="749"/>
                  <a:pt x="1047" y="751"/>
                </a:cubicBezTo>
                <a:close/>
                <a:moveTo>
                  <a:pt x="1038" y="768"/>
                </a:moveTo>
                <a:cubicBezTo>
                  <a:pt x="1038" y="767"/>
                  <a:pt x="1041" y="762"/>
                  <a:pt x="1045" y="763"/>
                </a:cubicBezTo>
                <a:cubicBezTo>
                  <a:pt x="1045" y="766"/>
                  <a:pt x="1043" y="769"/>
                  <a:pt x="1038" y="769"/>
                </a:cubicBezTo>
                <a:cubicBezTo>
                  <a:pt x="1037" y="769"/>
                  <a:pt x="1038" y="768"/>
                  <a:pt x="1039" y="769"/>
                </a:cubicBezTo>
                <a:cubicBezTo>
                  <a:pt x="1040" y="767"/>
                  <a:pt x="1038" y="767"/>
                  <a:pt x="1038" y="768"/>
                </a:cubicBezTo>
                <a:close/>
                <a:moveTo>
                  <a:pt x="1040" y="718"/>
                </a:moveTo>
                <a:cubicBezTo>
                  <a:pt x="1037" y="718"/>
                  <a:pt x="1037" y="716"/>
                  <a:pt x="1034" y="717"/>
                </a:cubicBezTo>
                <a:cubicBezTo>
                  <a:pt x="1037" y="713"/>
                  <a:pt x="1043" y="711"/>
                  <a:pt x="1045" y="704"/>
                </a:cubicBezTo>
                <a:cubicBezTo>
                  <a:pt x="1048" y="704"/>
                  <a:pt x="1046" y="709"/>
                  <a:pt x="1050" y="707"/>
                </a:cubicBezTo>
                <a:cubicBezTo>
                  <a:pt x="1049" y="713"/>
                  <a:pt x="1042" y="713"/>
                  <a:pt x="1040" y="718"/>
                </a:cubicBezTo>
                <a:close/>
                <a:moveTo>
                  <a:pt x="1042" y="720"/>
                </a:moveTo>
                <a:cubicBezTo>
                  <a:pt x="1041" y="724"/>
                  <a:pt x="1042" y="723"/>
                  <a:pt x="1041" y="726"/>
                </a:cubicBezTo>
                <a:cubicBezTo>
                  <a:pt x="1037" y="725"/>
                  <a:pt x="1036" y="730"/>
                  <a:pt x="1033" y="728"/>
                </a:cubicBezTo>
                <a:cubicBezTo>
                  <a:pt x="1036" y="725"/>
                  <a:pt x="1036" y="720"/>
                  <a:pt x="1042" y="720"/>
                </a:cubicBezTo>
                <a:close/>
                <a:moveTo>
                  <a:pt x="1051" y="760"/>
                </a:moveTo>
                <a:cubicBezTo>
                  <a:pt x="1050" y="757"/>
                  <a:pt x="1053" y="757"/>
                  <a:pt x="1054" y="755"/>
                </a:cubicBezTo>
                <a:cubicBezTo>
                  <a:pt x="1058" y="758"/>
                  <a:pt x="1062" y="748"/>
                  <a:pt x="1070" y="750"/>
                </a:cubicBezTo>
                <a:cubicBezTo>
                  <a:pt x="1064" y="756"/>
                  <a:pt x="1059" y="759"/>
                  <a:pt x="1051" y="760"/>
                </a:cubicBezTo>
                <a:close/>
                <a:moveTo>
                  <a:pt x="1065" y="765"/>
                </a:moveTo>
                <a:cubicBezTo>
                  <a:pt x="1065" y="766"/>
                  <a:pt x="1064" y="767"/>
                  <a:pt x="1064" y="769"/>
                </a:cubicBezTo>
                <a:cubicBezTo>
                  <a:pt x="1061" y="769"/>
                  <a:pt x="1061" y="765"/>
                  <a:pt x="1062" y="764"/>
                </a:cubicBezTo>
                <a:cubicBezTo>
                  <a:pt x="1064" y="764"/>
                  <a:pt x="1064" y="765"/>
                  <a:pt x="1065" y="765"/>
                </a:cubicBezTo>
                <a:close/>
                <a:moveTo>
                  <a:pt x="1066" y="831"/>
                </a:moveTo>
                <a:cubicBezTo>
                  <a:pt x="1065" y="830"/>
                  <a:pt x="1064" y="830"/>
                  <a:pt x="1063" y="830"/>
                </a:cubicBezTo>
                <a:cubicBezTo>
                  <a:pt x="1064" y="828"/>
                  <a:pt x="1065" y="827"/>
                  <a:pt x="1067" y="827"/>
                </a:cubicBezTo>
                <a:cubicBezTo>
                  <a:pt x="1067" y="829"/>
                  <a:pt x="1066" y="830"/>
                  <a:pt x="1066" y="831"/>
                </a:cubicBezTo>
                <a:close/>
                <a:moveTo>
                  <a:pt x="1064" y="777"/>
                </a:moveTo>
                <a:cubicBezTo>
                  <a:pt x="1064" y="773"/>
                  <a:pt x="1064" y="773"/>
                  <a:pt x="1064" y="773"/>
                </a:cubicBezTo>
                <a:cubicBezTo>
                  <a:pt x="1066" y="773"/>
                  <a:pt x="1068" y="774"/>
                  <a:pt x="1068" y="776"/>
                </a:cubicBezTo>
                <a:cubicBezTo>
                  <a:pt x="1067" y="777"/>
                  <a:pt x="1066" y="777"/>
                  <a:pt x="1064" y="777"/>
                </a:cubicBezTo>
                <a:close/>
                <a:moveTo>
                  <a:pt x="1111" y="821"/>
                </a:moveTo>
                <a:cubicBezTo>
                  <a:pt x="1111" y="824"/>
                  <a:pt x="1107" y="823"/>
                  <a:pt x="1107" y="827"/>
                </a:cubicBezTo>
                <a:cubicBezTo>
                  <a:pt x="1105" y="827"/>
                  <a:pt x="1105" y="824"/>
                  <a:pt x="1102" y="825"/>
                </a:cubicBezTo>
                <a:cubicBezTo>
                  <a:pt x="1105" y="824"/>
                  <a:pt x="1106" y="821"/>
                  <a:pt x="1111" y="821"/>
                </a:cubicBezTo>
                <a:close/>
                <a:moveTo>
                  <a:pt x="1120" y="787"/>
                </a:moveTo>
                <a:cubicBezTo>
                  <a:pt x="1120" y="784"/>
                  <a:pt x="1123" y="784"/>
                  <a:pt x="1125" y="784"/>
                </a:cubicBezTo>
                <a:cubicBezTo>
                  <a:pt x="1125" y="786"/>
                  <a:pt x="1123" y="787"/>
                  <a:pt x="1120" y="787"/>
                </a:cubicBezTo>
                <a:close/>
                <a:moveTo>
                  <a:pt x="1125" y="761"/>
                </a:moveTo>
                <a:cubicBezTo>
                  <a:pt x="1124" y="764"/>
                  <a:pt x="1125" y="767"/>
                  <a:pt x="1121" y="767"/>
                </a:cubicBezTo>
                <a:cubicBezTo>
                  <a:pt x="1119" y="764"/>
                  <a:pt x="1122" y="761"/>
                  <a:pt x="1125" y="761"/>
                </a:cubicBezTo>
                <a:close/>
                <a:moveTo>
                  <a:pt x="1122" y="773"/>
                </a:moveTo>
                <a:cubicBezTo>
                  <a:pt x="1123" y="771"/>
                  <a:pt x="1120" y="771"/>
                  <a:pt x="1121" y="769"/>
                </a:cubicBezTo>
                <a:cubicBezTo>
                  <a:pt x="1126" y="769"/>
                  <a:pt x="1131" y="763"/>
                  <a:pt x="1131" y="771"/>
                </a:cubicBezTo>
                <a:cubicBezTo>
                  <a:pt x="1128" y="771"/>
                  <a:pt x="1127" y="772"/>
                  <a:pt x="1122" y="773"/>
                </a:cubicBezTo>
                <a:close/>
                <a:moveTo>
                  <a:pt x="1135" y="808"/>
                </a:moveTo>
                <a:cubicBezTo>
                  <a:pt x="1135" y="810"/>
                  <a:pt x="1134" y="811"/>
                  <a:pt x="1132" y="810"/>
                </a:cubicBezTo>
                <a:cubicBezTo>
                  <a:pt x="1132" y="811"/>
                  <a:pt x="1133" y="812"/>
                  <a:pt x="1133" y="813"/>
                </a:cubicBezTo>
                <a:cubicBezTo>
                  <a:pt x="1130" y="813"/>
                  <a:pt x="1130" y="813"/>
                  <a:pt x="1130" y="813"/>
                </a:cubicBezTo>
                <a:cubicBezTo>
                  <a:pt x="1130" y="812"/>
                  <a:pt x="1130" y="810"/>
                  <a:pt x="1129" y="810"/>
                </a:cubicBezTo>
                <a:cubicBezTo>
                  <a:pt x="1129" y="809"/>
                  <a:pt x="1130" y="810"/>
                  <a:pt x="1130" y="810"/>
                </a:cubicBezTo>
                <a:cubicBezTo>
                  <a:pt x="1131" y="810"/>
                  <a:pt x="1131" y="809"/>
                  <a:pt x="1131" y="808"/>
                </a:cubicBezTo>
                <a:lnTo>
                  <a:pt x="1135" y="808"/>
                </a:lnTo>
                <a:close/>
                <a:moveTo>
                  <a:pt x="1128" y="750"/>
                </a:moveTo>
                <a:cubicBezTo>
                  <a:pt x="1131" y="749"/>
                  <a:pt x="1131" y="754"/>
                  <a:pt x="1131" y="750"/>
                </a:cubicBezTo>
                <a:cubicBezTo>
                  <a:pt x="1132" y="750"/>
                  <a:pt x="1132" y="752"/>
                  <a:pt x="1132" y="753"/>
                </a:cubicBezTo>
                <a:cubicBezTo>
                  <a:pt x="1131" y="753"/>
                  <a:pt x="1130" y="753"/>
                  <a:pt x="1130" y="754"/>
                </a:cubicBezTo>
                <a:cubicBezTo>
                  <a:pt x="1129" y="754"/>
                  <a:pt x="1129" y="753"/>
                  <a:pt x="1129" y="752"/>
                </a:cubicBezTo>
                <a:cubicBezTo>
                  <a:pt x="1128" y="752"/>
                  <a:pt x="1128" y="752"/>
                  <a:pt x="1128" y="753"/>
                </a:cubicBezTo>
                <a:cubicBezTo>
                  <a:pt x="1127" y="753"/>
                  <a:pt x="1127" y="752"/>
                  <a:pt x="1127" y="751"/>
                </a:cubicBezTo>
                <a:cubicBezTo>
                  <a:pt x="1128" y="751"/>
                  <a:pt x="1128" y="751"/>
                  <a:pt x="1128" y="750"/>
                </a:cubicBezTo>
                <a:close/>
                <a:moveTo>
                  <a:pt x="1126" y="756"/>
                </a:moveTo>
                <a:cubicBezTo>
                  <a:pt x="1125" y="759"/>
                  <a:pt x="1122" y="761"/>
                  <a:pt x="1118" y="762"/>
                </a:cubicBezTo>
                <a:cubicBezTo>
                  <a:pt x="1120" y="758"/>
                  <a:pt x="1115" y="759"/>
                  <a:pt x="1115" y="755"/>
                </a:cubicBezTo>
                <a:cubicBezTo>
                  <a:pt x="1117" y="755"/>
                  <a:pt x="1119" y="755"/>
                  <a:pt x="1119" y="754"/>
                </a:cubicBezTo>
                <a:cubicBezTo>
                  <a:pt x="1122" y="754"/>
                  <a:pt x="1121" y="758"/>
                  <a:pt x="1126" y="756"/>
                </a:cubicBezTo>
                <a:close/>
                <a:moveTo>
                  <a:pt x="1121" y="731"/>
                </a:moveTo>
                <a:cubicBezTo>
                  <a:pt x="1120" y="733"/>
                  <a:pt x="1120" y="734"/>
                  <a:pt x="1119" y="735"/>
                </a:cubicBezTo>
                <a:cubicBezTo>
                  <a:pt x="1116" y="735"/>
                  <a:pt x="1117" y="730"/>
                  <a:pt x="1121" y="731"/>
                </a:cubicBezTo>
                <a:close/>
                <a:moveTo>
                  <a:pt x="1103" y="692"/>
                </a:moveTo>
                <a:cubicBezTo>
                  <a:pt x="1104" y="693"/>
                  <a:pt x="1104" y="694"/>
                  <a:pt x="1105" y="694"/>
                </a:cubicBezTo>
                <a:cubicBezTo>
                  <a:pt x="1105" y="697"/>
                  <a:pt x="1103" y="699"/>
                  <a:pt x="1100" y="700"/>
                </a:cubicBezTo>
                <a:cubicBezTo>
                  <a:pt x="1098" y="698"/>
                  <a:pt x="1101" y="694"/>
                  <a:pt x="1103" y="692"/>
                </a:cubicBezTo>
                <a:close/>
                <a:moveTo>
                  <a:pt x="1091" y="752"/>
                </a:moveTo>
                <a:cubicBezTo>
                  <a:pt x="1093" y="751"/>
                  <a:pt x="1093" y="752"/>
                  <a:pt x="1094" y="753"/>
                </a:cubicBezTo>
                <a:cubicBezTo>
                  <a:pt x="1100" y="744"/>
                  <a:pt x="1113" y="742"/>
                  <a:pt x="1122" y="736"/>
                </a:cubicBezTo>
                <a:cubicBezTo>
                  <a:pt x="1121" y="739"/>
                  <a:pt x="1120" y="741"/>
                  <a:pt x="1119" y="743"/>
                </a:cubicBezTo>
                <a:cubicBezTo>
                  <a:pt x="1116" y="744"/>
                  <a:pt x="1117" y="742"/>
                  <a:pt x="1114" y="743"/>
                </a:cubicBezTo>
                <a:cubicBezTo>
                  <a:pt x="1114" y="745"/>
                  <a:pt x="1115" y="746"/>
                  <a:pt x="1116" y="746"/>
                </a:cubicBezTo>
                <a:cubicBezTo>
                  <a:pt x="1120" y="747"/>
                  <a:pt x="1119" y="742"/>
                  <a:pt x="1123" y="743"/>
                </a:cubicBezTo>
                <a:cubicBezTo>
                  <a:pt x="1122" y="750"/>
                  <a:pt x="1119" y="753"/>
                  <a:pt x="1113" y="754"/>
                </a:cubicBezTo>
                <a:cubicBezTo>
                  <a:pt x="1112" y="755"/>
                  <a:pt x="1111" y="756"/>
                  <a:pt x="1110" y="757"/>
                </a:cubicBezTo>
                <a:cubicBezTo>
                  <a:pt x="1110" y="759"/>
                  <a:pt x="1111" y="757"/>
                  <a:pt x="1113" y="757"/>
                </a:cubicBezTo>
                <a:cubicBezTo>
                  <a:pt x="1111" y="761"/>
                  <a:pt x="1112" y="765"/>
                  <a:pt x="1115" y="766"/>
                </a:cubicBezTo>
                <a:cubicBezTo>
                  <a:pt x="1116" y="769"/>
                  <a:pt x="1114" y="770"/>
                  <a:pt x="1113" y="772"/>
                </a:cubicBezTo>
                <a:cubicBezTo>
                  <a:pt x="1110" y="771"/>
                  <a:pt x="1108" y="767"/>
                  <a:pt x="1111" y="765"/>
                </a:cubicBezTo>
                <a:cubicBezTo>
                  <a:pt x="1105" y="767"/>
                  <a:pt x="1102" y="772"/>
                  <a:pt x="1096" y="773"/>
                </a:cubicBezTo>
                <a:cubicBezTo>
                  <a:pt x="1095" y="773"/>
                  <a:pt x="1096" y="772"/>
                  <a:pt x="1096" y="771"/>
                </a:cubicBezTo>
                <a:cubicBezTo>
                  <a:pt x="1091" y="773"/>
                  <a:pt x="1088" y="775"/>
                  <a:pt x="1084" y="778"/>
                </a:cubicBezTo>
                <a:cubicBezTo>
                  <a:pt x="1081" y="776"/>
                  <a:pt x="1086" y="774"/>
                  <a:pt x="1087" y="773"/>
                </a:cubicBezTo>
                <a:cubicBezTo>
                  <a:pt x="1083" y="769"/>
                  <a:pt x="1090" y="765"/>
                  <a:pt x="1086" y="759"/>
                </a:cubicBezTo>
                <a:cubicBezTo>
                  <a:pt x="1086" y="758"/>
                  <a:pt x="1082" y="761"/>
                  <a:pt x="1082" y="756"/>
                </a:cubicBezTo>
                <a:cubicBezTo>
                  <a:pt x="1086" y="758"/>
                  <a:pt x="1091" y="757"/>
                  <a:pt x="1091" y="752"/>
                </a:cubicBezTo>
                <a:close/>
                <a:moveTo>
                  <a:pt x="1083" y="748"/>
                </a:moveTo>
                <a:cubicBezTo>
                  <a:pt x="1081" y="750"/>
                  <a:pt x="1078" y="748"/>
                  <a:pt x="1076" y="749"/>
                </a:cubicBezTo>
                <a:cubicBezTo>
                  <a:pt x="1076" y="747"/>
                  <a:pt x="1083" y="743"/>
                  <a:pt x="1083" y="748"/>
                </a:cubicBezTo>
                <a:close/>
                <a:moveTo>
                  <a:pt x="1076" y="807"/>
                </a:moveTo>
                <a:cubicBezTo>
                  <a:pt x="1076" y="803"/>
                  <a:pt x="1072" y="803"/>
                  <a:pt x="1073" y="798"/>
                </a:cubicBezTo>
                <a:cubicBezTo>
                  <a:pt x="1074" y="796"/>
                  <a:pt x="1079" y="795"/>
                  <a:pt x="1081" y="797"/>
                </a:cubicBezTo>
                <a:cubicBezTo>
                  <a:pt x="1084" y="797"/>
                  <a:pt x="1080" y="795"/>
                  <a:pt x="1081" y="793"/>
                </a:cubicBezTo>
                <a:cubicBezTo>
                  <a:pt x="1086" y="793"/>
                  <a:pt x="1087" y="790"/>
                  <a:pt x="1091" y="789"/>
                </a:cubicBezTo>
                <a:cubicBezTo>
                  <a:pt x="1092" y="786"/>
                  <a:pt x="1088" y="788"/>
                  <a:pt x="1089" y="785"/>
                </a:cubicBezTo>
                <a:cubicBezTo>
                  <a:pt x="1090" y="783"/>
                  <a:pt x="1093" y="782"/>
                  <a:pt x="1096" y="782"/>
                </a:cubicBezTo>
                <a:cubicBezTo>
                  <a:pt x="1095" y="779"/>
                  <a:pt x="1095" y="777"/>
                  <a:pt x="1096" y="774"/>
                </a:cubicBezTo>
                <a:cubicBezTo>
                  <a:pt x="1099" y="774"/>
                  <a:pt x="1099" y="774"/>
                  <a:pt x="1099" y="774"/>
                </a:cubicBezTo>
                <a:cubicBezTo>
                  <a:pt x="1099" y="777"/>
                  <a:pt x="1101" y="779"/>
                  <a:pt x="1099" y="781"/>
                </a:cubicBezTo>
                <a:cubicBezTo>
                  <a:pt x="1103" y="781"/>
                  <a:pt x="1103" y="777"/>
                  <a:pt x="1103" y="774"/>
                </a:cubicBezTo>
                <a:cubicBezTo>
                  <a:pt x="1108" y="776"/>
                  <a:pt x="1106" y="775"/>
                  <a:pt x="1112" y="774"/>
                </a:cubicBezTo>
                <a:cubicBezTo>
                  <a:pt x="1112" y="777"/>
                  <a:pt x="1114" y="779"/>
                  <a:pt x="1113" y="782"/>
                </a:cubicBezTo>
                <a:cubicBezTo>
                  <a:pt x="1103" y="786"/>
                  <a:pt x="1102" y="797"/>
                  <a:pt x="1092" y="800"/>
                </a:cubicBezTo>
                <a:cubicBezTo>
                  <a:pt x="1090" y="800"/>
                  <a:pt x="1090" y="798"/>
                  <a:pt x="1088" y="797"/>
                </a:cubicBezTo>
                <a:cubicBezTo>
                  <a:pt x="1084" y="805"/>
                  <a:pt x="1081" y="815"/>
                  <a:pt x="1070" y="816"/>
                </a:cubicBezTo>
                <a:cubicBezTo>
                  <a:pt x="1071" y="812"/>
                  <a:pt x="1076" y="812"/>
                  <a:pt x="1076" y="807"/>
                </a:cubicBezTo>
                <a:close/>
                <a:moveTo>
                  <a:pt x="1066" y="712"/>
                </a:moveTo>
                <a:cubicBezTo>
                  <a:pt x="1069" y="714"/>
                  <a:pt x="1066" y="717"/>
                  <a:pt x="1069" y="719"/>
                </a:cubicBezTo>
                <a:cubicBezTo>
                  <a:pt x="1067" y="723"/>
                  <a:pt x="1063" y="724"/>
                  <a:pt x="1059" y="724"/>
                </a:cubicBezTo>
                <a:cubicBezTo>
                  <a:pt x="1060" y="720"/>
                  <a:pt x="1057" y="720"/>
                  <a:pt x="1055" y="719"/>
                </a:cubicBezTo>
                <a:cubicBezTo>
                  <a:pt x="1056" y="715"/>
                  <a:pt x="1060" y="712"/>
                  <a:pt x="1066" y="712"/>
                </a:cubicBezTo>
                <a:close/>
                <a:moveTo>
                  <a:pt x="1054" y="736"/>
                </a:moveTo>
                <a:cubicBezTo>
                  <a:pt x="1054" y="737"/>
                  <a:pt x="1056" y="740"/>
                  <a:pt x="1054" y="740"/>
                </a:cubicBezTo>
                <a:cubicBezTo>
                  <a:pt x="1054" y="742"/>
                  <a:pt x="1056" y="739"/>
                  <a:pt x="1059" y="740"/>
                </a:cubicBezTo>
                <a:cubicBezTo>
                  <a:pt x="1059" y="737"/>
                  <a:pt x="1057" y="737"/>
                  <a:pt x="1057" y="734"/>
                </a:cubicBezTo>
                <a:cubicBezTo>
                  <a:pt x="1059" y="732"/>
                  <a:pt x="1063" y="731"/>
                  <a:pt x="1063" y="726"/>
                </a:cubicBezTo>
                <a:cubicBezTo>
                  <a:pt x="1067" y="726"/>
                  <a:pt x="1067" y="725"/>
                  <a:pt x="1070" y="726"/>
                </a:cubicBezTo>
                <a:cubicBezTo>
                  <a:pt x="1070" y="731"/>
                  <a:pt x="1068" y="731"/>
                  <a:pt x="1068" y="734"/>
                </a:cubicBezTo>
                <a:cubicBezTo>
                  <a:pt x="1066" y="734"/>
                  <a:pt x="1065" y="733"/>
                  <a:pt x="1062" y="733"/>
                </a:cubicBezTo>
                <a:cubicBezTo>
                  <a:pt x="1062" y="736"/>
                  <a:pt x="1063" y="737"/>
                  <a:pt x="1065" y="737"/>
                </a:cubicBezTo>
                <a:cubicBezTo>
                  <a:pt x="1065" y="740"/>
                  <a:pt x="1063" y="740"/>
                  <a:pt x="1062" y="742"/>
                </a:cubicBezTo>
                <a:cubicBezTo>
                  <a:pt x="1061" y="741"/>
                  <a:pt x="1061" y="740"/>
                  <a:pt x="1061" y="739"/>
                </a:cubicBezTo>
                <a:cubicBezTo>
                  <a:pt x="1058" y="740"/>
                  <a:pt x="1059" y="742"/>
                  <a:pt x="1059" y="745"/>
                </a:cubicBezTo>
                <a:cubicBezTo>
                  <a:pt x="1056" y="747"/>
                  <a:pt x="1056" y="753"/>
                  <a:pt x="1050" y="750"/>
                </a:cubicBezTo>
                <a:cubicBezTo>
                  <a:pt x="1051" y="749"/>
                  <a:pt x="1052" y="748"/>
                  <a:pt x="1052" y="746"/>
                </a:cubicBezTo>
                <a:cubicBezTo>
                  <a:pt x="1050" y="744"/>
                  <a:pt x="1049" y="747"/>
                  <a:pt x="1047" y="747"/>
                </a:cubicBezTo>
                <a:cubicBezTo>
                  <a:pt x="1042" y="742"/>
                  <a:pt x="1049" y="737"/>
                  <a:pt x="1054" y="736"/>
                </a:cubicBezTo>
                <a:close/>
                <a:moveTo>
                  <a:pt x="1050" y="704"/>
                </a:moveTo>
                <a:cubicBezTo>
                  <a:pt x="1047" y="705"/>
                  <a:pt x="1047" y="703"/>
                  <a:pt x="1044" y="704"/>
                </a:cubicBezTo>
                <a:cubicBezTo>
                  <a:pt x="1043" y="700"/>
                  <a:pt x="1047" y="701"/>
                  <a:pt x="1047" y="698"/>
                </a:cubicBezTo>
                <a:cubicBezTo>
                  <a:pt x="1039" y="702"/>
                  <a:pt x="1040" y="714"/>
                  <a:pt x="1031" y="716"/>
                </a:cubicBezTo>
                <a:cubicBezTo>
                  <a:pt x="1028" y="714"/>
                  <a:pt x="1033" y="711"/>
                  <a:pt x="1030" y="710"/>
                </a:cubicBezTo>
                <a:cubicBezTo>
                  <a:pt x="1022" y="710"/>
                  <a:pt x="1024" y="721"/>
                  <a:pt x="1016" y="721"/>
                </a:cubicBezTo>
                <a:cubicBezTo>
                  <a:pt x="1015" y="717"/>
                  <a:pt x="1020" y="715"/>
                  <a:pt x="1015" y="717"/>
                </a:cubicBezTo>
                <a:cubicBezTo>
                  <a:pt x="1014" y="711"/>
                  <a:pt x="1018" y="712"/>
                  <a:pt x="1020" y="710"/>
                </a:cubicBezTo>
                <a:cubicBezTo>
                  <a:pt x="1019" y="707"/>
                  <a:pt x="1018" y="711"/>
                  <a:pt x="1016" y="710"/>
                </a:cubicBezTo>
                <a:cubicBezTo>
                  <a:pt x="1017" y="705"/>
                  <a:pt x="1024" y="704"/>
                  <a:pt x="1019" y="697"/>
                </a:cubicBezTo>
                <a:cubicBezTo>
                  <a:pt x="1021" y="697"/>
                  <a:pt x="1023" y="697"/>
                  <a:pt x="1023" y="696"/>
                </a:cubicBezTo>
                <a:cubicBezTo>
                  <a:pt x="1026" y="697"/>
                  <a:pt x="1023" y="699"/>
                  <a:pt x="1023" y="701"/>
                </a:cubicBezTo>
                <a:cubicBezTo>
                  <a:pt x="1026" y="703"/>
                  <a:pt x="1026" y="700"/>
                  <a:pt x="1030" y="700"/>
                </a:cubicBezTo>
                <a:cubicBezTo>
                  <a:pt x="1038" y="705"/>
                  <a:pt x="1043" y="693"/>
                  <a:pt x="1051" y="692"/>
                </a:cubicBezTo>
                <a:cubicBezTo>
                  <a:pt x="1048" y="697"/>
                  <a:pt x="1053" y="699"/>
                  <a:pt x="1050" y="704"/>
                </a:cubicBezTo>
                <a:close/>
                <a:moveTo>
                  <a:pt x="1067" y="678"/>
                </a:moveTo>
                <a:cubicBezTo>
                  <a:pt x="1065" y="679"/>
                  <a:pt x="1065" y="678"/>
                  <a:pt x="1064" y="678"/>
                </a:cubicBezTo>
                <a:cubicBezTo>
                  <a:pt x="1064" y="675"/>
                  <a:pt x="1065" y="674"/>
                  <a:pt x="1068" y="675"/>
                </a:cubicBezTo>
                <a:cubicBezTo>
                  <a:pt x="1068" y="677"/>
                  <a:pt x="1067" y="677"/>
                  <a:pt x="1067" y="678"/>
                </a:cubicBezTo>
                <a:close/>
                <a:moveTo>
                  <a:pt x="1067" y="520"/>
                </a:moveTo>
                <a:cubicBezTo>
                  <a:pt x="1068" y="518"/>
                  <a:pt x="1069" y="516"/>
                  <a:pt x="1072" y="517"/>
                </a:cubicBezTo>
                <a:cubicBezTo>
                  <a:pt x="1072" y="519"/>
                  <a:pt x="1068" y="521"/>
                  <a:pt x="1067" y="520"/>
                </a:cubicBezTo>
                <a:close/>
                <a:moveTo>
                  <a:pt x="1100" y="574"/>
                </a:moveTo>
                <a:cubicBezTo>
                  <a:pt x="1100" y="577"/>
                  <a:pt x="1098" y="578"/>
                  <a:pt x="1095" y="578"/>
                </a:cubicBezTo>
                <a:cubicBezTo>
                  <a:pt x="1096" y="577"/>
                  <a:pt x="1097" y="574"/>
                  <a:pt x="1100" y="574"/>
                </a:cubicBezTo>
                <a:close/>
                <a:moveTo>
                  <a:pt x="1098" y="659"/>
                </a:moveTo>
                <a:cubicBezTo>
                  <a:pt x="1098" y="656"/>
                  <a:pt x="1098" y="654"/>
                  <a:pt x="1099" y="652"/>
                </a:cubicBezTo>
                <a:cubicBezTo>
                  <a:pt x="1102" y="652"/>
                  <a:pt x="1102" y="654"/>
                  <a:pt x="1104" y="653"/>
                </a:cubicBezTo>
                <a:cubicBezTo>
                  <a:pt x="1104" y="657"/>
                  <a:pt x="1101" y="658"/>
                  <a:pt x="1098" y="659"/>
                </a:cubicBezTo>
                <a:close/>
                <a:moveTo>
                  <a:pt x="1090" y="597"/>
                </a:moveTo>
                <a:cubicBezTo>
                  <a:pt x="1090" y="588"/>
                  <a:pt x="1099" y="584"/>
                  <a:pt x="1106" y="585"/>
                </a:cubicBezTo>
                <a:cubicBezTo>
                  <a:pt x="1103" y="591"/>
                  <a:pt x="1097" y="595"/>
                  <a:pt x="1090" y="597"/>
                </a:cubicBezTo>
                <a:close/>
                <a:moveTo>
                  <a:pt x="1125" y="506"/>
                </a:moveTo>
                <a:cubicBezTo>
                  <a:pt x="1125" y="509"/>
                  <a:pt x="1124" y="513"/>
                  <a:pt x="1120" y="513"/>
                </a:cubicBezTo>
                <a:cubicBezTo>
                  <a:pt x="1119" y="508"/>
                  <a:pt x="1121" y="505"/>
                  <a:pt x="1125" y="506"/>
                </a:cubicBezTo>
                <a:close/>
                <a:moveTo>
                  <a:pt x="1127" y="527"/>
                </a:moveTo>
                <a:cubicBezTo>
                  <a:pt x="1127" y="534"/>
                  <a:pt x="1121" y="535"/>
                  <a:pt x="1117" y="538"/>
                </a:cubicBezTo>
                <a:cubicBezTo>
                  <a:pt x="1116" y="536"/>
                  <a:pt x="1115" y="534"/>
                  <a:pt x="1115" y="531"/>
                </a:cubicBezTo>
                <a:cubicBezTo>
                  <a:pt x="1122" y="532"/>
                  <a:pt x="1122" y="524"/>
                  <a:pt x="1127" y="527"/>
                </a:cubicBezTo>
                <a:close/>
                <a:moveTo>
                  <a:pt x="1151" y="586"/>
                </a:moveTo>
                <a:cubicBezTo>
                  <a:pt x="1148" y="585"/>
                  <a:pt x="1151" y="579"/>
                  <a:pt x="1155" y="580"/>
                </a:cubicBezTo>
                <a:cubicBezTo>
                  <a:pt x="1155" y="583"/>
                  <a:pt x="1152" y="584"/>
                  <a:pt x="1151" y="586"/>
                </a:cubicBezTo>
                <a:close/>
                <a:moveTo>
                  <a:pt x="1151" y="561"/>
                </a:moveTo>
                <a:cubicBezTo>
                  <a:pt x="1151" y="579"/>
                  <a:pt x="1132" y="583"/>
                  <a:pt x="1119" y="585"/>
                </a:cubicBezTo>
                <a:cubicBezTo>
                  <a:pt x="1119" y="582"/>
                  <a:pt x="1117" y="580"/>
                  <a:pt x="1119" y="578"/>
                </a:cubicBezTo>
                <a:cubicBezTo>
                  <a:pt x="1116" y="578"/>
                  <a:pt x="1114" y="583"/>
                  <a:pt x="1111" y="580"/>
                </a:cubicBezTo>
                <a:cubicBezTo>
                  <a:pt x="1115" y="576"/>
                  <a:pt x="1120" y="574"/>
                  <a:pt x="1121" y="567"/>
                </a:cubicBezTo>
                <a:cubicBezTo>
                  <a:pt x="1126" y="568"/>
                  <a:pt x="1125" y="563"/>
                  <a:pt x="1129" y="562"/>
                </a:cubicBezTo>
                <a:cubicBezTo>
                  <a:pt x="1132" y="561"/>
                  <a:pt x="1130" y="565"/>
                  <a:pt x="1133" y="565"/>
                </a:cubicBezTo>
                <a:cubicBezTo>
                  <a:pt x="1139" y="558"/>
                  <a:pt x="1149" y="551"/>
                  <a:pt x="1157" y="556"/>
                </a:cubicBezTo>
                <a:cubicBezTo>
                  <a:pt x="1155" y="557"/>
                  <a:pt x="1154" y="561"/>
                  <a:pt x="1151" y="561"/>
                </a:cubicBezTo>
                <a:close/>
                <a:moveTo>
                  <a:pt x="1158" y="556"/>
                </a:moveTo>
                <a:cubicBezTo>
                  <a:pt x="1157" y="551"/>
                  <a:pt x="1163" y="553"/>
                  <a:pt x="1161" y="547"/>
                </a:cubicBezTo>
                <a:cubicBezTo>
                  <a:pt x="1165" y="547"/>
                  <a:pt x="1165" y="547"/>
                  <a:pt x="1165" y="547"/>
                </a:cubicBezTo>
                <a:cubicBezTo>
                  <a:pt x="1165" y="552"/>
                  <a:pt x="1161" y="554"/>
                  <a:pt x="1158" y="556"/>
                </a:cubicBezTo>
                <a:close/>
                <a:moveTo>
                  <a:pt x="1179" y="548"/>
                </a:moveTo>
                <a:cubicBezTo>
                  <a:pt x="1178" y="551"/>
                  <a:pt x="1177" y="552"/>
                  <a:pt x="1175" y="552"/>
                </a:cubicBezTo>
                <a:cubicBezTo>
                  <a:pt x="1175" y="550"/>
                  <a:pt x="1176" y="548"/>
                  <a:pt x="1179" y="548"/>
                </a:cubicBezTo>
                <a:close/>
                <a:moveTo>
                  <a:pt x="1177" y="514"/>
                </a:moveTo>
                <a:cubicBezTo>
                  <a:pt x="1176" y="512"/>
                  <a:pt x="1177" y="510"/>
                  <a:pt x="1178" y="509"/>
                </a:cubicBezTo>
                <a:cubicBezTo>
                  <a:pt x="1180" y="509"/>
                  <a:pt x="1180" y="511"/>
                  <a:pt x="1182" y="510"/>
                </a:cubicBezTo>
                <a:cubicBezTo>
                  <a:pt x="1182" y="513"/>
                  <a:pt x="1180" y="514"/>
                  <a:pt x="1177" y="514"/>
                </a:cubicBezTo>
                <a:close/>
                <a:moveTo>
                  <a:pt x="1112" y="747"/>
                </a:moveTo>
                <a:cubicBezTo>
                  <a:pt x="1108" y="748"/>
                  <a:pt x="1111" y="752"/>
                  <a:pt x="1113" y="754"/>
                </a:cubicBezTo>
                <a:cubicBezTo>
                  <a:pt x="1113" y="752"/>
                  <a:pt x="1114" y="752"/>
                  <a:pt x="1114" y="750"/>
                </a:cubicBezTo>
                <a:cubicBezTo>
                  <a:pt x="1113" y="749"/>
                  <a:pt x="1112" y="749"/>
                  <a:pt x="1112" y="747"/>
                </a:cubicBezTo>
                <a:close/>
                <a:moveTo>
                  <a:pt x="700" y="1082"/>
                </a:moveTo>
                <a:cubicBezTo>
                  <a:pt x="699" y="1085"/>
                  <a:pt x="702" y="1084"/>
                  <a:pt x="702" y="1085"/>
                </a:cubicBezTo>
                <a:cubicBezTo>
                  <a:pt x="704" y="1082"/>
                  <a:pt x="712" y="1083"/>
                  <a:pt x="715" y="1081"/>
                </a:cubicBezTo>
                <a:cubicBezTo>
                  <a:pt x="710" y="1075"/>
                  <a:pt x="707" y="1081"/>
                  <a:pt x="700" y="1082"/>
                </a:cubicBezTo>
                <a:close/>
                <a:moveTo>
                  <a:pt x="927" y="95"/>
                </a:moveTo>
                <a:cubicBezTo>
                  <a:pt x="937" y="94"/>
                  <a:pt x="932" y="90"/>
                  <a:pt x="927" y="95"/>
                </a:cubicBezTo>
                <a:close/>
                <a:moveTo>
                  <a:pt x="1147" y="166"/>
                </a:moveTo>
                <a:cubicBezTo>
                  <a:pt x="1143" y="165"/>
                  <a:pt x="1136" y="171"/>
                  <a:pt x="1141" y="174"/>
                </a:cubicBezTo>
                <a:cubicBezTo>
                  <a:pt x="1143" y="172"/>
                  <a:pt x="1142" y="167"/>
                  <a:pt x="1147" y="167"/>
                </a:cubicBezTo>
                <a:cubicBezTo>
                  <a:pt x="1147" y="167"/>
                  <a:pt x="1148" y="166"/>
                  <a:pt x="1147" y="166"/>
                </a:cubicBezTo>
                <a:close/>
                <a:moveTo>
                  <a:pt x="959" y="188"/>
                </a:moveTo>
                <a:cubicBezTo>
                  <a:pt x="961" y="182"/>
                  <a:pt x="971" y="177"/>
                  <a:pt x="976" y="181"/>
                </a:cubicBezTo>
                <a:cubicBezTo>
                  <a:pt x="981" y="176"/>
                  <a:pt x="993" y="173"/>
                  <a:pt x="994" y="167"/>
                </a:cubicBezTo>
                <a:cubicBezTo>
                  <a:pt x="979" y="168"/>
                  <a:pt x="971" y="179"/>
                  <a:pt x="957" y="183"/>
                </a:cubicBezTo>
                <a:cubicBezTo>
                  <a:pt x="957" y="185"/>
                  <a:pt x="957" y="187"/>
                  <a:pt x="959" y="188"/>
                </a:cubicBezTo>
                <a:close/>
                <a:moveTo>
                  <a:pt x="1152" y="259"/>
                </a:moveTo>
                <a:cubicBezTo>
                  <a:pt x="1152" y="256"/>
                  <a:pt x="1155" y="255"/>
                  <a:pt x="1157" y="253"/>
                </a:cubicBezTo>
                <a:cubicBezTo>
                  <a:pt x="1154" y="251"/>
                  <a:pt x="1151" y="249"/>
                  <a:pt x="1147" y="249"/>
                </a:cubicBezTo>
                <a:cubicBezTo>
                  <a:pt x="1148" y="254"/>
                  <a:pt x="1151" y="256"/>
                  <a:pt x="1153" y="255"/>
                </a:cubicBezTo>
                <a:cubicBezTo>
                  <a:pt x="1152" y="257"/>
                  <a:pt x="1148" y="258"/>
                  <a:pt x="1152" y="259"/>
                </a:cubicBezTo>
                <a:close/>
                <a:moveTo>
                  <a:pt x="1192" y="338"/>
                </a:moveTo>
                <a:cubicBezTo>
                  <a:pt x="1197" y="336"/>
                  <a:pt x="1200" y="334"/>
                  <a:pt x="1203" y="331"/>
                </a:cubicBezTo>
                <a:cubicBezTo>
                  <a:pt x="1200" y="333"/>
                  <a:pt x="1191" y="334"/>
                  <a:pt x="1192" y="338"/>
                </a:cubicBezTo>
                <a:close/>
                <a:moveTo>
                  <a:pt x="1219" y="382"/>
                </a:moveTo>
                <a:cubicBezTo>
                  <a:pt x="1223" y="382"/>
                  <a:pt x="1228" y="384"/>
                  <a:pt x="1231" y="378"/>
                </a:cubicBezTo>
                <a:cubicBezTo>
                  <a:pt x="1228" y="377"/>
                  <a:pt x="1226" y="381"/>
                  <a:pt x="1225" y="378"/>
                </a:cubicBezTo>
                <a:cubicBezTo>
                  <a:pt x="1228" y="377"/>
                  <a:pt x="1230" y="375"/>
                  <a:pt x="1232" y="374"/>
                </a:cubicBezTo>
                <a:cubicBezTo>
                  <a:pt x="1229" y="375"/>
                  <a:pt x="1226" y="375"/>
                  <a:pt x="1223" y="373"/>
                </a:cubicBezTo>
                <a:cubicBezTo>
                  <a:pt x="1223" y="377"/>
                  <a:pt x="1219" y="378"/>
                  <a:pt x="1219" y="382"/>
                </a:cubicBezTo>
                <a:close/>
                <a:moveTo>
                  <a:pt x="1162" y="385"/>
                </a:moveTo>
                <a:cubicBezTo>
                  <a:pt x="1170" y="385"/>
                  <a:pt x="1172" y="376"/>
                  <a:pt x="1179" y="378"/>
                </a:cubicBezTo>
                <a:cubicBezTo>
                  <a:pt x="1175" y="373"/>
                  <a:pt x="1166" y="382"/>
                  <a:pt x="1162" y="385"/>
                </a:cubicBezTo>
                <a:close/>
                <a:moveTo>
                  <a:pt x="1215" y="381"/>
                </a:moveTo>
                <a:cubicBezTo>
                  <a:pt x="1213" y="381"/>
                  <a:pt x="1202" y="379"/>
                  <a:pt x="1201" y="387"/>
                </a:cubicBezTo>
                <a:cubicBezTo>
                  <a:pt x="1204" y="387"/>
                  <a:pt x="1207" y="387"/>
                  <a:pt x="1208" y="390"/>
                </a:cubicBezTo>
                <a:cubicBezTo>
                  <a:pt x="1204" y="391"/>
                  <a:pt x="1203" y="394"/>
                  <a:pt x="1199" y="394"/>
                </a:cubicBezTo>
                <a:cubicBezTo>
                  <a:pt x="1201" y="396"/>
                  <a:pt x="1205" y="392"/>
                  <a:pt x="1208" y="390"/>
                </a:cubicBezTo>
                <a:cubicBezTo>
                  <a:pt x="1211" y="390"/>
                  <a:pt x="1213" y="390"/>
                  <a:pt x="1213" y="388"/>
                </a:cubicBezTo>
                <a:cubicBezTo>
                  <a:pt x="1212" y="387"/>
                  <a:pt x="1209" y="389"/>
                  <a:pt x="1209" y="387"/>
                </a:cubicBezTo>
                <a:cubicBezTo>
                  <a:pt x="1209" y="383"/>
                  <a:pt x="1214" y="384"/>
                  <a:pt x="1215" y="381"/>
                </a:cubicBezTo>
                <a:close/>
                <a:moveTo>
                  <a:pt x="1267" y="409"/>
                </a:moveTo>
                <a:cubicBezTo>
                  <a:pt x="1269" y="403"/>
                  <a:pt x="1274" y="398"/>
                  <a:pt x="1282" y="398"/>
                </a:cubicBezTo>
                <a:cubicBezTo>
                  <a:pt x="1285" y="394"/>
                  <a:pt x="1291" y="392"/>
                  <a:pt x="1287" y="393"/>
                </a:cubicBezTo>
                <a:cubicBezTo>
                  <a:pt x="1282" y="394"/>
                  <a:pt x="1262" y="406"/>
                  <a:pt x="1255" y="404"/>
                </a:cubicBezTo>
                <a:cubicBezTo>
                  <a:pt x="1255" y="405"/>
                  <a:pt x="1258" y="405"/>
                  <a:pt x="1257" y="407"/>
                </a:cubicBezTo>
                <a:cubicBezTo>
                  <a:pt x="1253" y="407"/>
                  <a:pt x="1253" y="410"/>
                  <a:pt x="1251" y="412"/>
                </a:cubicBezTo>
                <a:cubicBezTo>
                  <a:pt x="1256" y="414"/>
                  <a:pt x="1259" y="407"/>
                  <a:pt x="1267" y="409"/>
                </a:cubicBezTo>
                <a:close/>
                <a:moveTo>
                  <a:pt x="1230" y="407"/>
                </a:moveTo>
                <a:cubicBezTo>
                  <a:pt x="1229" y="408"/>
                  <a:pt x="1226" y="408"/>
                  <a:pt x="1226" y="406"/>
                </a:cubicBezTo>
                <a:cubicBezTo>
                  <a:pt x="1226" y="404"/>
                  <a:pt x="1230" y="405"/>
                  <a:pt x="1230" y="403"/>
                </a:cubicBezTo>
                <a:cubicBezTo>
                  <a:pt x="1229" y="403"/>
                  <a:pt x="1229" y="401"/>
                  <a:pt x="1229" y="400"/>
                </a:cubicBezTo>
                <a:cubicBezTo>
                  <a:pt x="1226" y="401"/>
                  <a:pt x="1224" y="401"/>
                  <a:pt x="1223" y="399"/>
                </a:cubicBezTo>
                <a:cubicBezTo>
                  <a:pt x="1220" y="402"/>
                  <a:pt x="1210" y="404"/>
                  <a:pt x="1218" y="404"/>
                </a:cubicBezTo>
                <a:cubicBezTo>
                  <a:pt x="1216" y="405"/>
                  <a:pt x="1214" y="405"/>
                  <a:pt x="1214" y="408"/>
                </a:cubicBezTo>
                <a:cubicBezTo>
                  <a:pt x="1216" y="408"/>
                  <a:pt x="1217" y="407"/>
                  <a:pt x="1217" y="408"/>
                </a:cubicBezTo>
                <a:cubicBezTo>
                  <a:pt x="1217" y="411"/>
                  <a:pt x="1214" y="412"/>
                  <a:pt x="1214" y="415"/>
                </a:cubicBezTo>
                <a:cubicBezTo>
                  <a:pt x="1219" y="416"/>
                  <a:pt x="1229" y="415"/>
                  <a:pt x="1230" y="407"/>
                </a:cubicBezTo>
                <a:close/>
                <a:moveTo>
                  <a:pt x="1230" y="406"/>
                </a:moveTo>
                <a:cubicBezTo>
                  <a:pt x="1230" y="406"/>
                  <a:pt x="1230" y="407"/>
                  <a:pt x="1230" y="407"/>
                </a:cubicBezTo>
                <a:cubicBezTo>
                  <a:pt x="1230" y="407"/>
                  <a:pt x="1230" y="406"/>
                  <a:pt x="1230" y="406"/>
                </a:cubicBezTo>
                <a:close/>
                <a:moveTo>
                  <a:pt x="1245" y="418"/>
                </a:moveTo>
                <a:cubicBezTo>
                  <a:pt x="1244" y="416"/>
                  <a:pt x="1245" y="414"/>
                  <a:pt x="1246" y="414"/>
                </a:cubicBezTo>
                <a:cubicBezTo>
                  <a:pt x="1249" y="415"/>
                  <a:pt x="1250" y="410"/>
                  <a:pt x="1248" y="413"/>
                </a:cubicBezTo>
                <a:cubicBezTo>
                  <a:pt x="1243" y="414"/>
                  <a:pt x="1239" y="417"/>
                  <a:pt x="1234" y="419"/>
                </a:cubicBezTo>
                <a:cubicBezTo>
                  <a:pt x="1238" y="422"/>
                  <a:pt x="1241" y="415"/>
                  <a:pt x="1245" y="418"/>
                </a:cubicBezTo>
                <a:close/>
                <a:moveTo>
                  <a:pt x="1167" y="425"/>
                </a:moveTo>
                <a:cubicBezTo>
                  <a:pt x="1171" y="423"/>
                  <a:pt x="1175" y="421"/>
                  <a:pt x="1178" y="418"/>
                </a:cubicBezTo>
                <a:cubicBezTo>
                  <a:pt x="1174" y="420"/>
                  <a:pt x="1169" y="421"/>
                  <a:pt x="1167" y="425"/>
                </a:cubicBezTo>
                <a:close/>
                <a:moveTo>
                  <a:pt x="1136" y="429"/>
                </a:moveTo>
                <a:cubicBezTo>
                  <a:pt x="1130" y="428"/>
                  <a:pt x="1127" y="435"/>
                  <a:pt x="1123" y="432"/>
                </a:cubicBezTo>
                <a:cubicBezTo>
                  <a:pt x="1123" y="429"/>
                  <a:pt x="1128" y="430"/>
                  <a:pt x="1128" y="427"/>
                </a:cubicBezTo>
                <a:cubicBezTo>
                  <a:pt x="1123" y="425"/>
                  <a:pt x="1110" y="427"/>
                  <a:pt x="1108" y="434"/>
                </a:cubicBezTo>
                <a:cubicBezTo>
                  <a:pt x="1111" y="435"/>
                  <a:pt x="1116" y="438"/>
                  <a:pt x="1114" y="441"/>
                </a:cubicBezTo>
                <a:cubicBezTo>
                  <a:pt x="1117" y="442"/>
                  <a:pt x="1120" y="438"/>
                  <a:pt x="1121" y="440"/>
                </a:cubicBezTo>
                <a:cubicBezTo>
                  <a:pt x="1120" y="441"/>
                  <a:pt x="1119" y="442"/>
                  <a:pt x="1118" y="443"/>
                </a:cubicBezTo>
                <a:cubicBezTo>
                  <a:pt x="1114" y="440"/>
                  <a:pt x="1108" y="449"/>
                  <a:pt x="1104" y="452"/>
                </a:cubicBezTo>
                <a:cubicBezTo>
                  <a:pt x="1107" y="452"/>
                  <a:pt x="1110" y="451"/>
                  <a:pt x="1109" y="455"/>
                </a:cubicBezTo>
                <a:cubicBezTo>
                  <a:pt x="1106" y="455"/>
                  <a:pt x="1105" y="452"/>
                  <a:pt x="1103" y="455"/>
                </a:cubicBezTo>
                <a:cubicBezTo>
                  <a:pt x="1103" y="458"/>
                  <a:pt x="1103" y="460"/>
                  <a:pt x="1105" y="462"/>
                </a:cubicBezTo>
                <a:cubicBezTo>
                  <a:pt x="1110" y="457"/>
                  <a:pt x="1118" y="457"/>
                  <a:pt x="1120" y="450"/>
                </a:cubicBezTo>
                <a:cubicBezTo>
                  <a:pt x="1123" y="450"/>
                  <a:pt x="1127" y="446"/>
                  <a:pt x="1124" y="445"/>
                </a:cubicBezTo>
                <a:cubicBezTo>
                  <a:pt x="1122" y="447"/>
                  <a:pt x="1120" y="449"/>
                  <a:pt x="1117" y="450"/>
                </a:cubicBezTo>
                <a:cubicBezTo>
                  <a:pt x="1117" y="449"/>
                  <a:pt x="1116" y="449"/>
                  <a:pt x="1116" y="448"/>
                </a:cubicBezTo>
                <a:cubicBezTo>
                  <a:pt x="1117" y="447"/>
                  <a:pt x="1117" y="446"/>
                  <a:pt x="1118" y="445"/>
                </a:cubicBezTo>
                <a:cubicBezTo>
                  <a:pt x="1119" y="448"/>
                  <a:pt x="1121" y="444"/>
                  <a:pt x="1124" y="445"/>
                </a:cubicBezTo>
                <a:cubicBezTo>
                  <a:pt x="1124" y="442"/>
                  <a:pt x="1124" y="442"/>
                  <a:pt x="1126" y="439"/>
                </a:cubicBezTo>
                <a:cubicBezTo>
                  <a:pt x="1124" y="437"/>
                  <a:pt x="1122" y="439"/>
                  <a:pt x="1122" y="438"/>
                </a:cubicBezTo>
                <a:cubicBezTo>
                  <a:pt x="1125" y="433"/>
                  <a:pt x="1132" y="433"/>
                  <a:pt x="1136" y="429"/>
                </a:cubicBezTo>
                <a:close/>
                <a:moveTo>
                  <a:pt x="1094" y="442"/>
                </a:moveTo>
                <a:cubicBezTo>
                  <a:pt x="1090" y="444"/>
                  <a:pt x="1079" y="444"/>
                  <a:pt x="1080" y="448"/>
                </a:cubicBezTo>
                <a:cubicBezTo>
                  <a:pt x="1085" y="447"/>
                  <a:pt x="1095" y="442"/>
                  <a:pt x="1094" y="442"/>
                </a:cubicBezTo>
                <a:close/>
                <a:moveTo>
                  <a:pt x="1002" y="455"/>
                </a:moveTo>
                <a:cubicBezTo>
                  <a:pt x="999" y="456"/>
                  <a:pt x="995" y="456"/>
                  <a:pt x="995" y="460"/>
                </a:cubicBezTo>
                <a:cubicBezTo>
                  <a:pt x="999" y="460"/>
                  <a:pt x="999" y="456"/>
                  <a:pt x="1002" y="455"/>
                </a:cubicBezTo>
                <a:close/>
                <a:moveTo>
                  <a:pt x="1126" y="464"/>
                </a:moveTo>
                <a:cubicBezTo>
                  <a:pt x="1127" y="462"/>
                  <a:pt x="1129" y="462"/>
                  <a:pt x="1131" y="462"/>
                </a:cubicBezTo>
                <a:cubicBezTo>
                  <a:pt x="1131" y="457"/>
                  <a:pt x="1126" y="460"/>
                  <a:pt x="1125" y="462"/>
                </a:cubicBezTo>
                <a:cubicBezTo>
                  <a:pt x="1127" y="462"/>
                  <a:pt x="1125" y="464"/>
                  <a:pt x="1126" y="464"/>
                </a:cubicBezTo>
                <a:close/>
                <a:moveTo>
                  <a:pt x="1234" y="521"/>
                </a:moveTo>
                <a:cubicBezTo>
                  <a:pt x="1230" y="525"/>
                  <a:pt x="1219" y="527"/>
                  <a:pt x="1218" y="531"/>
                </a:cubicBezTo>
                <a:cubicBezTo>
                  <a:pt x="1216" y="534"/>
                  <a:pt x="1197" y="535"/>
                  <a:pt x="1192" y="546"/>
                </a:cubicBezTo>
                <a:cubicBezTo>
                  <a:pt x="1199" y="545"/>
                  <a:pt x="1205" y="540"/>
                  <a:pt x="1212" y="536"/>
                </a:cubicBezTo>
                <a:cubicBezTo>
                  <a:pt x="1220" y="532"/>
                  <a:pt x="1232" y="529"/>
                  <a:pt x="1234" y="521"/>
                </a:cubicBezTo>
                <a:close/>
                <a:moveTo>
                  <a:pt x="162" y="592"/>
                </a:moveTo>
                <a:cubicBezTo>
                  <a:pt x="153" y="594"/>
                  <a:pt x="146" y="599"/>
                  <a:pt x="141" y="605"/>
                </a:cubicBezTo>
                <a:cubicBezTo>
                  <a:pt x="144" y="605"/>
                  <a:pt x="145" y="604"/>
                  <a:pt x="147" y="607"/>
                </a:cubicBezTo>
                <a:cubicBezTo>
                  <a:pt x="147" y="609"/>
                  <a:pt x="143" y="611"/>
                  <a:pt x="145" y="612"/>
                </a:cubicBezTo>
                <a:cubicBezTo>
                  <a:pt x="146" y="609"/>
                  <a:pt x="150" y="609"/>
                  <a:pt x="152" y="608"/>
                </a:cubicBezTo>
                <a:cubicBezTo>
                  <a:pt x="152" y="605"/>
                  <a:pt x="150" y="603"/>
                  <a:pt x="151" y="599"/>
                </a:cubicBezTo>
                <a:cubicBezTo>
                  <a:pt x="152" y="599"/>
                  <a:pt x="152" y="598"/>
                  <a:pt x="153" y="598"/>
                </a:cubicBezTo>
                <a:cubicBezTo>
                  <a:pt x="157" y="600"/>
                  <a:pt x="162" y="596"/>
                  <a:pt x="162" y="592"/>
                </a:cubicBezTo>
                <a:close/>
                <a:moveTo>
                  <a:pt x="202" y="660"/>
                </a:moveTo>
                <a:cubicBezTo>
                  <a:pt x="200" y="659"/>
                  <a:pt x="200" y="657"/>
                  <a:pt x="197" y="658"/>
                </a:cubicBezTo>
                <a:cubicBezTo>
                  <a:pt x="197" y="659"/>
                  <a:pt x="195" y="663"/>
                  <a:pt x="196" y="663"/>
                </a:cubicBezTo>
                <a:cubicBezTo>
                  <a:pt x="196" y="659"/>
                  <a:pt x="201" y="662"/>
                  <a:pt x="202" y="660"/>
                </a:cubicBezTo>
                <a:close/>
                <a:moveTo>
                  <a:pt x="1186" y="672"/>
                </a:moveTo>
                <a:cubicBezTo>
                  <a:pt x="1184" y="675"/>
                  <a:pt x="1182" y="676"/>
                  <a:pt x="1178" y="677"/>
                </a:cubicBezTo>
                <a:cubicBezTo>
                  <a:pt x="1178" y="676"/>
                  <a:pt x="1177" y="675"/>
                  <a:pt x="1177" y="675"/>
                </a:cubicBezTo>
                <a:cubicBezTo>
                  <a:pt x="1178" y="672"/>
                  <a:pt x="1178" y="670"/>
                  <a:pt x="1178" y="666"/>
                </a:cubicBezTo>
                <a:cubicBezTo>
                  <a:pt x="1172" y="668"/>
                  <a:pt x="1168" y="672"/>
                  <a:pt x="1164" y="676"/>
                </a:cubicBezTo>
                <a:cubicBezTo>
                  <a:pt x="1165" y="679"/>
                  <a:pt x="1171" y="677"/>
                  <a:pt x="1173" y="678"/>
                </a:cubicBezTo>
                <a:cubicBezTo>
                  <a:pt x="1173" y="683"/>
                  <a:pt x="1173" y="683"/>
                  <a:pt x="1173" y="683"/>
                </a:cubicBezTo>
                <a:cubicBezTo>
                  <a:pt x="1179" y="681"/>
                  <a:pt x="1186" y="676"/>
                  <a:pt x="1186" y="672"/>
                </a:cubicBezTo>
                <a:close/>
                <a:moveTo>
                  <a:pt x="1169" y="675"/>
                </a:moveTo>
                <a:cubicBezTo>
                  <a:pt x="1169" y="671"/>
                  <a:pt x="1173" y="671"/>
                  <a:pt x="1176" y="670"/>
                </a:cubicBezTo>
                <a:cubicBezTo>
                  <a:pt x="1176" y="673"/>
                  <a:pt x="1175" y="673"/>
                  <a:pt x="1175" y="676"/>
                </a:cubicBezTo>
                <a:cubicBezTo>
                  <a:pt x="1173" y="676"/>
                  <a:pt x="1171" y="676"/>
                  <a:pt x="1169" y="675"/>
                </a:cubicBezTo>
                <a:close/>
                <a:moveTo>
                  <a:pt x="1045" y="783"/>
                </a:moveTo>
                <a:cubicBezTo>
                  <a:pt x="1045" y="786"/>
                  <a:pt x="1040" y="792"/>
                  <a:pt x="1038" y="787"/>
                </a:cubicBezTo>
                <a:cubicBezTo>
                  <a:pt x="1035" y="787"/>
                  <a:pt x="1035" y="790"/>
                  <a:pt x="1034" y="792"/>
                </a:cubicBezTo>
                <a:cubicBezTo>
                  <a:pt x="1037" y="790"/>
                  <a:pt x="1034" y="795"/>
                  <a:pt x="1037" y="795"/>
                </a:cubicBezTo>
                <a:cubicBezTo>
                  <a:pt x="1037" y="792"/>
                  <a:pt x="1040" y="793"/>
                  <a:pt x="1042" y="793"/>
                </a:cubicBezTo>
                <a:cubicBezTo>
                  <a:pt x="1040" y="788"/>
                  <a:pt x="1043" y="786"/>
                  <a:pt x="1048" y="786"/>
                </a:cubicBezTo>
                <a:cubicBezTo>
                  <a:pt x="1048" y="785"/>
                  <a:pt x="1049" y="784"/>
                  <a:pt x="1049" y="783"/>
                </a:cubicBezTo>
                <a:cubicBezTo>
                  <a:pt x="1047" y="784"/>
                  <a:pt x="1048" y="784"/>
                  <a:pt x="1045" y="783"/>
                </a:cubicBezTo>
                <a:close/>
                <a:moveTo>
                  <a:pt x="1192" y="801"/>
                </a:moveTo>
                <a:cubicBezTo>
                  <a:pt x="1193" y="799"/>
                  <a:pt x="1191" y="795"/>
                  <a:pt x="1196" y="794"/>
                </a:cubicBezTo>
                <a:cubicBezTo>
                  <a:pt x="1194" y="792"/>
                  <a:pt x="1191" y="795"/>
                  <a:pt x="1190" y="796"/>
                </a:cubicBezTo>
                <a:cubicBezTo>
                  <a:pt x="1191" y="797"/>
                  <a:pt x="1189" y="798"/>
                  <a:pt x="1190" y="799"/>
                </a:cubicBezTo>
                <a:cubicBezTo>
                  <a:pt x="1191" y="800"/>
                  <a:pt x="1192" y="800"/>
                  <a:pt x="1192" y="801"/>
                </a:cubicBezTo>
                <a:close/>
                <a:moveTo>
                  <a:pt x="1191" y="802"/>
                </a:moveTo>
                <a:cubicBezTo>
                  <a:pt x="1192" y="802"/>
                  <a:pt x="1192" y="801"/>
                  <a:pt x="1192" y="801"/>
                </a:cubicBezTo>
                <a:cubicBezTo>
                  <a:pt x="1192" y="801"/>
                  <a:pt x="1191" y="801"/>
                  <a:pt x="1191" y="802"/>
                </a:cubicBezTo>
                <a:close/>
                <a:moveTo>
                  <a:pt x="1192" y="801"/>
                </a:moveTo>
                <a:cubicBezTo>
                  <a:pt x="1192" y="801"/>
                  <a:pt x="1192" y="801"/>
                  <a:pt x="1192" y="801"/>
                </a:cubicBezTo>
                <a:cubicBezTo>
                  <a:pt x="1192" y="801"/>
                  <a:pt x="1192" y="801"/>
                  <a:pt x="1192" y="801"/>
                </a:cubicBezTo>
                <a:cubicBezTo>
                  <a:pt x="1192" y="801"/>
                  <a:pt x="1192" y="801"/>
                  <a:pt x="1192" y="801"/>
                </a:cubicBezTo>
                <a:close/>
                <a:moveTo>
                  <a:pt x="1117" y="848"/>
                </a:moveTo>
                <a:cubicBezTo>
                  <a:pt x="1117" y="847"/>
                  <a:pt x="1117" y="846"/>
                  <a:pt x="1118" y="846"/>
                </a:cubicBezTo>
                <a:cubicBezTo>
                  <a:pt x="1117" y="846"/>
                  <a:pt x="1117" y="846"/>
                  <a:pt x="1117" y="846"/>
                </a:cubicBezTo>
                <a:lnTo>
                  <a:pt x="1117" y="848"/>
                </a:lnTo>
                <a:close/>
                <a:moveTo>
                  <a:pt x="1138" y="833"/>
                </a:moveTo>
                <a:cubicBezTo>
                  <a:pt x="1136" y="833"/>
                  <a:pt x="1136" y="831"/>
                  <a:pt x="1136" y="831"/>
                </a:cubicBezTo>
                <a:cubicBezTo>
                  <a:pt x="1133" y="838"/>
                  <a:pt x="1121" y="840"/>
                  <a:pt x="1118" y="846"/>
                </a:cubicBezTo>
                <a:cubicBezTo>
                  <a:pt x="1124" y="846"/>
                  <a:pt x="1124" y="846"/>
                  <a:pt x="1124" y="846"/>
                </a:cubicBezTo>
                <a:cubicBezTo>
                  <a:pt x="1127" y="843"/>
                  <a:pt x="1131" y="834"/>
                  <a:pt x="1136" y="838"/>
                </a:cubicBezTo>
                <a:cubicBezTo>
                  <a:pt x="1135" y="835"/>
                  <a:pt x="1139" y="836"/>
                  <a:pt x="1138" y="833"/>
                </a:cubicBezTo>
                <a:close/>
                <a:moveTo>
                  <a:pt x="117" y="847"/>
                </a:moveTo>
                <a:cubicBezTo>
                  <a:pt x="113" y="845"/>
                  <a:pt x="109" y="848"/>
                  <a:pt x="108" y="851"/>
                </a:cubicBezTo>
                <a:cubicBezTo>
                  <a:pt x="113" y="849"/>
                  <a:pt x="117" y="847"/>
                  <a:pt x="121" y="846"/>
                </a:cubicBezTo>
                <a:cubicBezTo>
                  <a:pt x="130" y="844"/>
                  <a:pt x="129" y="845"/>
                  <a:pt x="134" y="836"/>
                </a:cubicBezTo>
                <a:cubicBezTo>
                  <a:pt x="134" y="836"/>
                  <a:pt x="136" y="837"/>
                  <a:pt x="136" y="835"/>
                </a:cubicBezTo>
                <a:cubicBezTo>
                  <a:pt x="133" y="837"/>
                  <a:pt x="134" y="833"/>
                  <a:pt x="131" y="834"/>
                </a:cubicBezTo>
                <a:cubicBezTo>
                  <a:pt x="126" y="837"/>
                  <a:pt x="121" y="841"/>
                  <a:pt x="117" y="847"/>
                </a:cubicBezTo>
                <a:close/>
                <a:moveTo>
                  <a:pt x="167" y="840"/>
                </a:moveTo>
                <a:cubicBezTo>
                  <a:pt x="167" y="844"/>
                  <a:pt x="160" y="841"/>
                  <a:pt x="160" y="845"/>
                </a:cubicBezTo>
                <a:cubicBezTo>
                  <a:pt x="163" y="845"/>
                  <a:pt x="163" y="843"/>
                  <a:pt x="165" y="845"/>
                </a:cubicBezTo>
                <a:cubicBezTo>
                  <a:pt x="164" y="842"/>
                  <a:pt x="170" y="842"/>
                  <a:pt x="167" y="840"/>
                </a:cubicBezTo>
                <a:close/>
                <a:moveTo>
                  <a:pt x="149" y="845"/>
                </a:moveTo>
                <a:cubicBezTo>
                  <a:pt x="142" y="845"/>
                  <a:pt x="132" y="851"/>
                  <a:pt x="129" y="858"/>
                </a:cubicBezTo>
                <a:cubicBezTo>
                  <a:pt x="126" y="858"/>
                  <a:pt x="125" y="857"/>
                  <a:pt x="123" y="857"/>
                </a:cubicBezTo>
                <a:cubicBezTo>
                  <a:pt x="114" y="866"/>
                  <a:pt x="103" y="873"/>
                  <a:pt x="93" y="882"/>
                </a:cubicBezTo>
                <a:cubicBezTo>
                  <a:pt x="105" y="872"/>
                  <a:pt x="122" y="871"/>
                  <a:pt x="133" y="860"/>
                </a:cubicBezTo>
                <a:cubicBezTo>
                  <a:pt x="132" y="860"/>
                  <a:pt x="130" y="860"/>
                  <a:pt x="130" y="858"/>
                </a:cubicBezTo>
                <a:cubicBezTo>
                  <a:pt x="135" y="852"/>
                  <a:pt x="145" y="851"/>
                  <a:pt x="149" y="845"/>
                </a:cubicBezTo>
                <a:close/>
                <a:moveTo>
                  <a:pt x="1051" y="939"/>
                </a:moveTo>
                <a:cubicBezTo>
                  <a:pt x="1054" y="938"/>
                  <a:pt x="1056" y="936"/>
                  <a:pt x="1058" y="934"/>
                </a:cubicBezTo>
                <a:cubicBezTo>
                  <a:pt x="1062" y="934"/>
                  <a:pt x="1062" y="937"/>
                  <a:pt x="1062" y="939"/>
                </a:cubicBezTo>
                <a:cubicBezTo>
                  <a:pt x="1063" y="936"/>
                  <a:pt x="1066" y="938"/>
                  <a:pt x="1068" y="939"/>
                </a:cubicBezTo>
                <a:cubicBezTo>
                  <a:pt x="1068" y="936"/>
                  <a:pt x="1070" y="935"/>
                  <a:pt x="1070" y="932"/>
                </a:cubicBezTo>
                <a:cubicBezTo>
                  <a:pt x="1066" y="927"/>
                  <a:pt x="1075" y="910"/>
                  <a:pt x="1082" y="916"/>
                </a:cubicBezTo>
                <a:cubicBezTo>
                  <a:pt x="1082" y="922"/>
                  <a:pt x="1072" y="926"/>
                  <a:pt x="1076" y="930"/>
                </a:cubicBezTo>
                <a:cubicBezTo>
                  <a:pt x="1081" y="925"/>
                  <a:pt x="1097" y="922"/>
                  <a:pt x="1097" y="913"/>
                </a:cubicBezTo>
                <a:cubicBezTo>
                  <a:pt x="1095" y="914"/>
                  <a:pt x="1097" y="910"/>
                  <a:pt x="1094" y="910"/>
                </a:cubicBezTo>
                <a:cubicBezTo>
                  <a:pt x="1096" y="907"/>
                  <a:pt x="1093" y="906"/>
                  <a:pt x="1097" y="905"/>
                </a:cubicBezTo>
                <a:cubicBezTo>
                  <a:pt x="1097" y="903"/>
                  <a:pt x="1095" y="902"/>
                  <a:pt x="1096" y="900"/>
                </a:cubicBezTo>
                <a:cubicBezTo>
                  <a:pt x="1093" y="901"/>
                  <a:pt x="1094" y="897"/>
                  <a:pt x="1092" y="897"/>
                </a:cubicBezTo>
                <a:cubicBezTo>
                  <a:pt x="1091" y="902"/>
                  <a:pt x="1088" y="905"/>
                  <a:pt x="1084" y="910"/>
                </a:cubicBezTo>
                <a:cubicBezTo>
                  <a:pt x="1082" y="907"/>
                  <a:pt x="1081" y="912"/>
                  <a:pt x="1078" y="912"/>
                </a:cubicBezTo>
                <a:cubicBezTo>
                  <a:pt x="1078" y="909"/>
                  <a:pt x="1078" y="908"/>
                  <a:pt x="1077" y="907"/>
                </a:cubicBezTo>
                <a:cubicBezTo>
                  <a:pt x="1094" y="892"/>
                  <a:pt x="1113" y="879"/>
                  <a:pt x="1135" y="870"/>
                </a:cubicBezTo>
                <a:cubicBezTo>
                  <a:pt x="1133" y="867"/>
                  <a:pt x="1137" y="866"/>
                  <a:pt x="1135" y="865"/>
                </a:cubicBezTo>
                <a:cubicBezTo>
                  <a:pt x="1135" y="867"/>
                  <a:pt x="1130" y="867"/>
                  <a:pt x="1132" y="864"/>
                </a:cubicBezTo>
                <a:cubicBezTo>
                  <a:pt x="1129" y="865"/>
                  <a:pt x="1125" y="870"/>
                  <a:pt x="1121" y="867"/>
                </a:cubicBezTo>
                <a:cubicBezTo>
                  <a:pt x="1120" y="864"/>
                  <a:pt x="1122" y="865"/>
                  <a:pt x="1123" y="863"/>
                </a:cubicBezTo>
                <a:cubicBezTo>
                  <a:pt x="1119" y="863"/>
                  <a:pt x="1115" y="868"/>
                  <a:pt x="1114" y="861"/>
                </a:cubicBezTo>
                <a:cubicBezTo>
                  <a:pt x="1116" y="862"/>
                  <a:pt x="1115" y="864"/>
                  <a:pt x="1118" y="863"/>
                </a:cubicBezTo>
                <a:cubicBezTo>
                  <a:pt x="1118" y="862"/>
                  <a:pt x="1117" y="861"/>
                  <a:pt x="1117" y="860"/>
                </a:cubicBezTo>
                <a:cubicBezTo>
                  <a:pt x="1115" y="859"/>
                  <a:pt x="1113" y="859"/>
                  <a:pt x="1112" y="860"/>
                </a:cubicBezTo>
                <a:cubicBezTo>
                  <a:pt x="1111" y="858"/>
                  <a:pt x="1109" y="857"/>
                  <a:pt x="1109" y="855"/>
                </a:cubicBezTo>
                <a:cubicBezTo>
                  <a:pt x="1111" y="853"/>
                  <a:pt x="1111" y="849"/>
                  <a:pt x="1114" y="848"/>
                </a:cubicBezTo>
                <a:cubicBezTo>
                  <a:pt x="1107" y="845"/>
                  <a:pt x="1101" y="858"/>
                  <a:pt x="1096" y="851"/>
                </a:cubicBezTo>
                <a:cubicBezTo>
                  <a:pt x="1095" y="854"/>
                  <a:pt x="1098" y="854"/>
                  <a:pt x="1097" y="857"/>
                </a:cubicBezTo>
                <a:cubicBezTo>
                  <a:pt x="1093" y="860"/>
                  <a:pt x="1086" y="858"/>
                  <a:pt x="1084" y="866"/>
                </a:cubicBezTo>
                <a:cubicBezTo>
                  <a:pt x="1088" y="864"/>
                  <a:pt x="1087" y="868"/>
                  <a:pt x="1087" y="872"/>
                </a:cubicBezTo>
                <a:cubicBezTo>
                  <a:pt x="1092" y="870"/>
                  <a:pt x="1091" y="872"/>
                  <a:pt x="1092" y="874"/>
                </a:cubicBezTo>
                <a:cubicBezTo>
                  <a:pt x="1093" y="871"/>
                  <a:pt x="1095" y="874"/>
                  <a:pt x="1095" y="876"/>
                </a:cubicBezTo>
                <a:cubicBezTo>
                  <a:pt x="1092" y="880"/>
                  <a:pt x="1089" y="883"/>
                  <a:pt x="1084" y="883"/>
                </a:cubicBezTo>
                <a:cubicBezTo>
                  <a:pt x="1085" y="879"/>
                  <a:pt x="1084" y="876"/>
                  <a:pt x="1081" y="874"/>
                </a:cubicBezTo>
                <a:cubicBezTo>
                  <a:pt x="1081" y="876"/>
                  <a:pt x="1079" y="875"/>
                  <a:pt x="1079" y="876"/>
                </a:cubicBezTo>
                <a:cubicBezTo>
                  <a:pt x="1082" y="882"/>
                  <a:pt x="1075" y="894"/>
                  <a:pt x="1067" y="894"/>
                </a:cubicBezTo>
                <a:cubicBezTo>
                  <a:pt x="1067" y="891"/>
                  <a:pt x="1066" y="889"/>
                  <a:pt x="1065" y="887"/>
                </a:cubicBezTo>
                <a:cubicBezTo>
                  <a:pt x="1063" y="891"/>
                  <a:pt x="1067" y="891"/>
                  <a:pt x="1066" y="896"/>
                </a:cubicBezTo>
                <a:cubicBezTo>
                  <a:pt x="1063" y="898"/>
                  <a:pt x="1058" y="898"/>
                  <a:pt x="1058" y="902"/>
                </a:cubicBezTo>
                <a:cubicBezTo>
                  <a:pt x="1058" y="904"/>
                  <a:pt x="1061" y="902"/>
                  <a:pt x="1061" y="904"/>
                </a:cubicBezTo>
                <a:cubicBezTo>
                  <a:pt x="1058" y="906"/>
                  <a:pt x="1058" y="910"/>
                  <a:pt x="1056" y="913"/>
                </a:cubicBezTo>
                <a:cubicBezTo>
                  <a:pt x="1061" y="913"/>
                  <a:pt x="1063" y="917"/>
                  <a:pt x="1064" y="921"/>
                </a:cubicBezTo>
                <a:cubicBezTo>
                  <a:pt x="1059" y="928"/>
                  <a:pt x="1049" y="929"/>
                  <a:pt x="1051" y="939"/>
                </a:cubicBezTo>
                <a:close/>
                <a:moveTo>
                  <a:pt x="1103" y="880"/>
                </a:moveTo>
                <a:cubicBezTo>
                  <a:pt x="1103" y="876"/>
                  <a:pt x="1106" y="876"/>
                  <a:pt x="1108" y="874"/>
                </a:cubicBezTo>
                <a:cubicBezTo>
                  <a:pt x="1111" y="877"/>
                  <a:pt x="1106" y="880"/>
                  <a:pt x="1103" y="880"/>
                </a:cubicBezTo>
                <a:close/>
                <a:moveTo>
                  <a:pt x="1092" y="868"/>
                </a:moveTo>
                <a:cubicBezTo>
                  <a:pt x="1092" y="865"/>
                  <a:pt x="1090" y="866"/>
                  <a:pt x="1091" y="863"/>
                </a:cubicBezTo>
                <a:cubicBezTo>
                  <a:pt x="1093" y="866"/>
                  <a:pt x="1096" y="861"/>
                  <a:pt x="1096" y="865"/>
                </a:cubicBezTo>
                <a:cubicBezTo>
                  <a:pt x="1099" y="865"/>
                  <a:pt x="1100" y="863"/>
                  <a:pt x="1101" y="860"/>
                </a:cubicBezTo>
                <a:cubicBezTo>
                  <a:pt x="1100" y="861"/>
                  <a:pt x="1099" y="862"/>
                  <a:pt x="1098" y="863"/>
                </a:cubicBezTo>
                <a:cubicBezTo>
                  <a:pt x="1095" y="862"/>
                  <a:pt x="1102" y="856"/>
                  <a:pt x="1102" y="860"/>
                </a:cubicBezTo>
                <a:cubicBezTo>
                  <a:pt x="1104" y="858"/>
                  <a:pt x="1103" y="856"/>
                  <a:pt x="1107" y="854"/>
                </a:cubicBezTo>
                <a:cubicBezTo>
                  <a:pt x="1110" y="857"/>
                  <a:pt x="1105" y="858"/>
                  <a:pt x="1103" y="860"/>
                </a:cubicBezTo>
                <a:cubicBezTo>
                  <a:pt x="1104" y="863"/>
                  <a:pt x="1108" y="860"/>
                  <a:pt x="1111" y="860"/>
                </a:cubicBezTo>
                <a:cubicBezTo>
                  <a:pt x="1110" y="863"/>
                  <a:pt x="1112" y="864"/>
                  <a:pt x="1112" y="867"/>
                </a:cubicBezTo>
                <a:cubicBezTo>
                  <a:pt x="1105" y="872"/>
                  <a:pt x="1103" y="871"/>
                  <a:pt x="1098" y="874"/>
                </a:cubicBezTo>
                <a:cubicBezTo>
                  <a:pt x="1100" y="869"/>
                  <a:pt x="1096" y="869"/>
                  <a:pt x="1092" y="868"/>
                </a:cubicBezTo>
                <a:close/>
                <a:moveTo>
                  <a:pt x="1102" y="878"/>
                </a:moveTo>
                <a:cubicBezTo>
                  <a:pt x="1102" y="881"/>
                  <a:pt x="1100" y="882"/>
                  <a:pt x="1099" y="884"/>
                </a:cubicBezTo>
                <a:cubicBezTo>
                  <a:pt x="1095" y="883"/>
                  <a:pt x="1096" y="883"/>
                  <a:pt x="1092" y="884"/>
                </a:cubicBezTo>
                <a:cubicBezTo>
                  <a:pt x="1094" y="889"/>
                  <a:pt x="1088" y="892"/>
                  <a:pt x="1083" y="893"/>
                </a:cubicBezTo>
                <a:cubicBezTo>
                  <a:pt x="1084" y="883"/>
                  <a:pt x="1093" y="880"/>
                  <a:pt x="1102" y="878"/>
                </a:cubicBezTo>
                <a:close/>
                <a:moveTo>
                  <a:pt x="1070" y="897"/>
                </a:moveTo>
                <a:cubicBezTo>
                  <a:pt x="1070" y="900"/>
                  <a:pt x="1069" y="902"/>
                  <a:pt x="1066" y="902"/>
                </a:cubicBezTo>
                <a:cubicBezTo>
                  <a:pt x="1065" y="898"/>
                  <a:pt x="1068" y="897"/>
                  <a:pt x="1070" y="897"/>
                </a:cubicBezTo>
                <a:close/>
                <a:moveTo>
                  <a:pt x="178" y="865"/>
                </a:moveTo>
                <a:cubicBezTo>
                  <a:pt x="183" y="865"/>
                  <a:pt x="185" y="864"/>
                  <a:pt x="190" y="862"/>
                </a:cubicBezTo>
                <a:cubicBezTo>
                  <a:pt x="188" y="859"/>
                  <a:pt x="184" y="855"/>
                  <a:pt x="179" y="858"/>
                </a:cubicBezTo>
                <a:cubicBezTo>
                  <a:pt x="180" y="861"/>
                  <a:pt x="177" y="867"/>
                  <a:pt x="178" y="865"/>
                </a:cubicBezTo>
                <a:close/>
                <a:moveTo>
                  <a:pt x="1114" y="952"/>
                </a:moveTo>
                <a:cubicBezTo>
                  <a:pt x="1115" y="948"/>
                  <a:pt x="1119" y="947"/>
                  <a:pt x="1118" y="941"/>
                </a:cubicBezTo>
                <a:cubicBezTo>
                  <a:pt x="1121" y="942"/>
                  <a:pt x="1120" y="940"/>
                  <a:pt x="1122" y="939"/>
                </a:cubicBezTo>
                <a:cubicBezTo>
                  <a:pt x="1127" y="942"/>
                  <a:pt x="1129" y="936"/>
                  <a:pt x="1133" y="934"/>
                </a:cubicBezTo>
                <a:cubicBezTo>
                  <a:pt x="1130" y="928"/>
                  <a:pt x="1146" y="928"/>
                  <a:pt x="1142" y="921"/>
                </a:cubicBezTo>
                <a:cubicBezTo>
                  <a:pt x="1136" y="923"/>
                  <a:pt x="1134" y="928"/>
                  <a:pt x="1129" y="926"/>
                </a:cubicBezTo>
                <a:cubicBezTo>
                  <a:pt x="1127" y="933"/>
                  <a:pt x="1121" y="935"/>
                  <a:pt x="1115" y="938"/>
                </a:cubicBezTo>
                <a:cubicBezTo>
                  <a:pt x="1115" y="937"/>
                  <a:pt x="1115" y="937"/>
                  <a:pt x="1114" y="936"/>
                </a:cubicBezTo>
                <a:cubicBezTo>
                  <a:pt x="1117" y="933"/>
                  <a:pt x="1116" y="929"/>
                  <a:pt x="1115" y="925"/>
                </a:cubicBezTo>
                <a:cubicBezTo>
                  <a:pt x="1114" y="924"/>
                  <a:pt x="1111" y="926"/>
                  <a:pt x="1111" y="924"/>
                </a:cubicBezTo>
                <a:cubicBezTo>
                  <a:pt x="1114" y="919"/>
                  <a:pt x="1107" y="921"/>
                  <a:pt x="1108" y="916"/>
                </a:cubicBezTo>
                <a:cubicBezTo>
                  <a:pt x="1110" y="919"/>
                  <a:pt x="1113" y="916"/>
                  <a:pt x="1114" y="913"/>
                </a:cubicBezTo>
                <a:cubicBezTo>
                  <a:pt x="1109" y="914"/>
                  <a:pt x="1104" y="917"/>
                  <a:pt x="1104" y="922"/>
                </a:cubicBezTo>
                <a:cubicBezTo>
                  <a:pt x="1110" y="919"/>
                  <a:pt x="1106" y="927"/>
                  <a:pt x="1110" y="926"/>
                </a:cubicBezTo>
                <a:cubicBezTo>
                  <a:pt x="1107" y="930"/>
                  <a:pt x="1107" y="933"/>
                  <a:pt x="1105" y="939"/>
                </a:cubicBezTo>
                <a:cubicBezTo>
                  <a:pt x="1107" y="940"/>
                  <a:pt x="1108" y="938"/>
                  <a:pt x="1108" y="939"/>
                </a:cubicBezTo>
                <a:cubicBezTo>
                  <a:pt x="1105" y="942"/>
                  <a:pt x="1109" y="950"/>
                  <a:pt x="1111" y="950"/>
                </a:cubicBezTo>
                <a:cubicBezTo>
                  <a:pt x="1111" y="952"/>
                  <a:pt x="1111" y="952"/>
                  <a:pt x="1111" y="952"/>
                </a:cubicBezTo>
                <a:cubicBezTo>
                  <a:pt x="1105" y="949"/>
                  <a:pt x="1107" y="954"/>
                  <a:pt x="1103" y="955"/>
                </a:cubicBezTo>
                <a:cubicBezTo>
                  <a:pt x="1103" y="953"/>
                  <a:pt x="1104" y="950"/>
                  <a:pt x="1102" y="950"/>
                </a:cubicBezTo>
                <a:cubicBezTo>
                  <a:pt x="1100" y="952"/>
                  <a:pt x="1096" y="952"/>
                  <a:pt x="1095" y="956"/>
                </a:cubicBezTo>
                <a:cubicBezTo>
                  <a:pt x="1099" y="956"/>
                  <a:pt x="1099" y="953"/>
                  <a:pt x="1103" y="953"/>
                </a:cubicBezTo>
                <a:cubicBezTo>
                  <a:pt x="1103" y="956"/>
                  <a:pt x="1101" y="956"/>
                  <a:pt x="1102" y="958"/>
                </a:cubicBezTo>
                <a:cubicBezTo>
                  <a:pt x="1103" y="960"/>
                  <a:pt x="1103" y="958"/>
                  <a:pt x="1106" y="958"/>
                </a:cubicBezTo>
                <a:cubicBezTo>
                  <a:pt x="1106" y="953"/>
                  <a:pt x="1111" y="952"/>
                  <a:pt x="1114" y="952"/>
                </a:cubicBezTo>
                <a:close/>
                <a:moveTo>
                  <a:pt x="1019" y="927"/>
                </a:moveTo>
                <a:cubicBezTo>
                  <a:pt x="1022" y="924"/>
                  <a:pt x="1025" y="921"/>
                  <a:pt x="1031" y="921"/>
                </a:cubicBezTo>
                <a:cubicBezTo>
                  <a:pt x="1032" y="917"/>
                  <a:pt x="1029" y="919"/>
                  <a:pt x="1029" y="916"/>
                </a:cubicBezTo>
                <a:cubicBezTo>
                  <a:pt x="1025" y="918"/>
                  <a:pt x="1019" y="924"/>
                  <a:pt x="1019" y="927"/>
                </a:cubicBezTo>
                <a:close/>
                <a:moveTo>
                  <a:pt x="157" y="919"/>
                </a:moveTo>
                <a:cubicBezTo>
                  <a:pt x="149" y="918"/>
                  <a:pt x="147" y="925"/>
                  <a:pt x="143" y="928"/>
                </a:cubicBezTo>
                <a:cubicBezTo>
                  <a:pt x="149" y="926"/>
                  <a:pt x="154" y="924"/>
                  <a:pt x="157" y="919"/>
                </a:cubicBezTo>
                <a:close/>
                <a:moveTo>
                  <a:pt x="986" y="921"/>
                </a:moveTo>
                <a:cubicBezTo>
                  <a:pt x="985" y="923"/>
                  <a:pt x="982" y="919"/>
                  <a:pt x="982" y="923"/>
                </a:cubicBezTo>
                <a:cubicBezTo>
                  <a:pt x="984" y="922"/>
                  <a:pt x="984" y="924"/>
                  <a:pt x="986" y="924"/>
                </a:cubicBezTo>
                <a:cubicBezTo>
                  <a:pt x="986" y="922"/>
                  <a:pt x="988" y="921"/>
                  <a:pt x="986" y="921"/>
                </a:cubicBezTo>
                <a:close/>
                <a:moveTo>
                  <a:pt x="786" y="1120"/>
                </a:moveTo>
                <a:cubicBezTo>
                  <a:pt x="787" y="1118"/>
                  <a:pt x="785" y="1117"/>
                  <a:pt x="786" y="1117"/>
                </a:cubicBezTo>
                <a:cubicBezTo>
                  <a:pt x="796" y="1115"/>
                  <a:pt x="807" y="1109"/>
                  <a:pt x="817" y="1109"/>
                </a:cubicBezTo>
                <a:cubicBezTo>
                  <a:pt x="821" y="1103"/>
                  <a:pt x="831" y="1106"/>
                  <a:pt x="834" y="1098"/>
                </a:cubicBezTo>
                <a:cubicBezTo>
                  <a:pt x="835" y="1096"/>
                  <a:pt x="831" y="1094"/>
                  <a:pt x="833" y="1090"/>
                </a:cubicBezTo>
                <a:cubicBezTo>
                  <a:pt x="839" y="1086"/>
                  <a:pt x="848" y="1084"/>
                  <a:pt x="853" y="1083"/>
                </a:cubicBezTo>
                <a:cubicBezTo>
                  <a:pt x="852" y="1085"/>
                  <a:pt x="852" y="1087"/>
                  <a:pt x="852" y="1089"/>
                </a:cubicBezTo>
                <a:cubicBezTo>
                  <a:pt x="856" y="1089"/>
                  <a:pt x="858" y="1090"/>
                  <a:pt x="859" y="1092"/>
                </a:cubicBezTo>
                <a:cubicBezTo>
                  <a:pt x="854" y="1096"/>
                  <a:pt x="847" y="1099"/>
                  <a:pt x="842" y="1104"/>
                </a:cubicBezTo>
                <a:cubicBezTo>
                  <a:pt x="836" y="1100"/>
                  <a:pt x="826" y="1109"/>
                  <a:pt x="822" y="1114"/>
                </a:cubicBezTo>
                <a:cubicBezTo>
                  <a:pt x="835" y="1111"/>
                  <a:pt x="846" y="1106"/>
                  <a:pt x="858" y="1102"/>
                </a:cubicBezTo>
                <a:cubicBezTo>
                  <a:pt x="857" y="1094"/>
                  <a:pt x="862" y="1089"/>
                  <a:pt x="867" y="1084"/>
                </a:cubicBezTo>
                <a:cubicBezTo>
                  <a:pt x="865" y="1084"/>
                  <a:pt x="862" y="1087"/>
                  <a:pt x="861" y="1084"/>
                </a:cubicBezTo>
                <a:cubicBezTo>
                  <a:pt x="870" y="1074"/>
                  <a:pt x="889" y="1072"/>
                  <a:pt x="900" y="1063"/>
                </a:cubicBezTo>
                <a:cubicBezTo>
                  <a:pt x="898" y="1061"/>
                  <a:pt x="893" y="1064"/>
                  <a:pt x="891" y="1061"/>
                </a:cubicBezTo>
                <a:cubicBezTo>
                  <a:pt x="895" y="1052"/>
                  <a:pt x="908" y="1051"/>
                  <a:pt x="917" y="1046"/>
                </a:cubicBezTo>
                <a:cubicBezTo>
                  <a:pt x="915" y="1044"/>
                  <a:pt x="916" y="1042"/>
                  <a:pt x="917" y="1040"/>
                </a:cubicBezTo>
                <a:cubicBezTo>
                  <a:pt x="912" y="1041"/>
                  <a:pt x="908" y="1044"/>
                  <a:pt x="903" y="1045"/>
                </a:cubicBezTo>
                <a:cubicBezTo>
                  <a:pt x="906" y="1038"/>
                  <a:pt x="917" y="1038"/>
                  <a:pt x="922" y="1032"/>
                </a:cubicBezTo>
                <a:cubicBezTo>
                  <a:pt x="919" y="1032"/>
                  <a:pt x="923" y="1029"/>
                  <a:pt x="922" y="1028"/>
                </a:cubicBezTo>
                <a:cubicBezTo>
                  <a:pt x="916" y="1028"/>
                  <a:pt x="918" y="1036"/>
                  <a:pt x="911" y="1036"/>
                </a:cubicBezTo>
                <a:cubicBezTo>
                  <a:pt x="911" y="1032"/>
                  <a:pt x="911" y="1032"/>
                  <a:pt x="911" y="1032"/>
                </a:cubicBezTo>
                <a:cubicBezTo>
                  <a:pt x="904" y="1034"/>
                  <a:pt x="903" y="1042"/>
                  <a:pt x="895" y="1044"/>
                </a:cubicBezTo>
                <a:cubicBezTo>
                  <a:pt x="896" y="1041"/>
                  <a:pt x="897" y="1040"/>
                  <a:pt x="895" y="1038"/>
                </a:cubicBezTo>
                <a:cubicBezTo>
                  <a:pt x="891" y="1039"/>
                  <a:pt x="888" y="1042"/>
                  <a:pt x="885" y="1045"/>
                </a:cubicBezTo>
                <a:cubicBezTo>
                  <a:pt x="882" y="1041"/>
                  <a:pt x="878" y="1047"/>
                  <a:pt x="875" y="1044"/>
                </a:cubicBezTo>
                <a:cubicBezTo>
                  <a:pt x="888" y="1031"/>
                  <a:pt x="913" y="1030"/>
                  <a:pt x="924" y="1015"/>
                </a:cubicBezTo>
                <a:cubicBezTo>
                  <a:pt x="915" y="1018"/>
                  <a:pt x="909" y="1024"/>
                  <a:pt x="900" y="1028"/>
                </a:cubicBezTo>
                <a:cubicBezTo>
                  <a:pt x="900" y="1026"/>
                  <a:pt x="897" y="1027"/>
                  <a:pt x="897" y="1025"/>
                </a:cubicBezTo>
                <a:cubicBezTo>
                  <a:pt x="917" y="1012"/>
                  <a:pt x="940" y="1004"/>
                  <a:pt x="958" y="990"/>
                </a:cubicBezTo>
                <a:cubicBezTo>
                  <a:pt x="956" y="989"/>
                  <a:pt x="954" y="990"/>
                  <a:pt x="954" y="989"/>
                </a:cubicBezTo>
                <a:cubicBezTo>
                  <a:pt x="954" y="982"/>
                  <a:pt x="958" y="980"/>
                  <a:pt x="963" y="979"/>
                </a:cubicBezTo>
                <a:cubicBezTo>
                  <a:pt x="962" y="981"/>
                  <a:pt x="962" y="982"/>
                  <a:pt x="963" y="983"/>
                </a:cubicBezTo>
                <a:cubicBezTo>
                  <a:pt x="976" y="982"/>
                  <a:pt x="994" y="976"/>
                  <a:pt x="995" y="969"/>
                </a:cubicBezTo>
                <a:cubicBezTo>
                  <a:pt x="1005" y="970"/>
                  <a:pt x="1010" y="961"/>
                  <a:pt x="1017" y="960"/>
                </a:cubicBezTo>
                <a:cubicBezTo>
                  <a:pt x="1017" y="963"/>
                  <a:pt x="1019" y="963"/>
                  <a:pt x="1020" y="964"/>
                </a:cubicBezTo>
                <a:cubicBezTo>
                  <a:pt x="1021" y="963"/>
                  <a:pt x="1021" y="962"/>
                  <a:pt x="1022" y="961"/>
                </a:cubicBezTo>
                <a:cubicBezTo>
                  <a:pt x="1028" y="962"/>
                  <a:pt x="1039" y="953"/>
                  <a:pt x="1043" y="946"/>
                </a:cubicBezTo>
                <a:cubicBezTo>
                  <a:pt x="1041" y="946"/>
                  <a:pt x="1040" y="945"/>
                  <a:pt x="1040" y="943"/>
                </a:cubicBezTo>
                <a:cubicBezTo>
                  <a:pt x="1043" y="942"/>
                  <a:pt x="1044" y="944"/>
                  <a:pt x="1048" y="942"/>
                </a:cubicBezTo>
                <a:cubicBezTo>
                  <a:pt x="1048" y="940"/>
                  <a:pt x="1050" y="938"/>
                  <a:pt x="1047" y="938"/>
                </a:cubicBezTo>
                <a:cubicBezTo>
                  <a:pt x="1048" y="940"/>
                  <a:pt x="1043" y="942"/>
                  <a:pt x="1042" y="939"/>
                </a:cubicBezTo>
                <a:cubicBezTo>
                  <a:pt x="1041" y="936"/>
                  <a:pt x="1047" y="939"/>
                  <a:pt x="1047" y="935"/>
                </a:cubicBezTo>
                <a:cubicBezTo>
                  <a:pt x="1041" y="932"/>
                  <a:pt x="1035" y="943"/>
                  <a:pt x="1028" y="944"/>
                </a:cubicBezTo>
                <a:cubicBezTo>
                  <a:pt x="1026" y="935"/>
                  <a:pt x="1036" y="930"/>
                  <a:pt x="1040" y="923"/>
                </a:cubicBezTo>
                <a:cubicBezTo>
                  <a:pt x="1031" y="925"/>
                  <a:pt x="1016" y="930"/>
                  <a:pt x="1021" y="940"/>
                </a:cubicBezTo>
                <a:cubicBezTo>
                  <a:pt x="1015" y="941"/>
                  <a:pt x="1013" y="946"/>
                  <a:pt x="1008" y="948"/>
                </a:cubicBezTo>
                <a:cubicBezTo>
                  <a:pt x="1007" y="946"/>
                  <a:pt x="1010" y="943"/>
                  <a:pt x="1005" y="943"/>
                </a:cubicBezTo>
                <a:cubicBezTo>
                  <a:pt x="1006" y="950"/>
                  <a:pt x="1003" y="951"/>
                  <a:pt x="999" y="952"/>
                </a:cubicBezTo>
                <a:cubicBezTo>
                  <a:pt x="998" y="949"/>
                  <a:pt x="1000" y="949"/>
                  <a:pt x="1001" y="947"/>
                </a:cubicBezTo>
                <a:cubicBezTo>
                  <a:pt x="993" y="949"/>
                  <a:pt x="994" y="956"/>
                  <a:pt x="985" y="954"/>
                </a:cubicBezTo>
                <a:cubicBezTo>
                  <a:pt x="979" y="959"/>
                  <a:pt x="974" y="965"/>
                  <a:pt x="968" y="969"/>
                </a:cubicBezTo>
                <a:cubicBezTo>
                  <a:pt x="967" y="968"/>
                  <a:pt x="967" y="967"/>
                  <a:pt x="967" y="965"/>
                </a:cubicBezTo>
                <a:cubicBezTo>
                  <a:pt x="962" y="967"/>
                  <a:pt x="955" y="973"/>
                  <a:pt x="949" y="971"/>
                </a:cubicBezTo>
                <a:cubicBezTo>
                  <a:pt x="952" y="967"/>
                  <a:pt x="956" y="963"/>
                  <a:pt x="961" y="960"/>
                </a:cubicBezTo>
                <a:cubicBezTo>
                  <a:pt x="959" y="957"/>
                  <a:pt x="958" y="955"/>
                  <a:pt x="956" y="953"/>
                </a:cubicBezTo>
                <a:cubicBezTo>
                  <a:pt x="959" y="954"/>
                  <a:pt x="958" y="951"/>
                  <a:pt x="961" y="952"/>
                </a:cubicBezTo>
                <a:cubicBezTo>
                  <a:pt x="960" y="953"/>
                  <a:pt x="959" y="953"/>
                  <a:pt x="960" y="955"/>
                </a:cubicBezTo>
                <a:cubicBezTo>
                  <a:pt x="977" y="960"/>
                  <a:pt x="979" y="944"/>
                  <a:pt x="991" y="940"/>
                </a:cubicBezTo>
                <a:cubicBezTo>
                  <a:pt x="991" y="937"/>
                  <a:pt x="988" y="936"/>
                  <a:pt x="989" y="931"/>
                </a:cubicBezTo>
                <a:cubicBezTo>
                  <a:pt x="986" y="932"/>
                  <a:pt x="985" y="934"/>
                  <a:pt x="985" y="938"/>
                </a:cubicBezTo>
                <a:cubicBezTo>
                  <a:pt x="990" y="941"/>
                  <a:pt x="980" y="946"/>
                  <a:pt x="977" y="944"/>
                </a:cubicBezTo>
                <a:cubicBezTo>
                  <a:pt x="977" y="942"/>
                  <a:pt x="980" y="943"/>
                  <a:pt x="980" y="941"/>
                </a:cubicBezTo>
                <a:cubicBezTo>
                  <a:pt x="978" y="941"/>
                  <a:pt x="975" y="942"/>
                  <a:pt x="975" y="940"/>
                </a:cubicBezTo>
                <a:cubicBezTo>
                  <a:pt x="976" y="939"/>
                  <a:pt x="977" y="938"/>
                  <a:pt x="980" y="939"/>
                </a:cubicBezTo>
                <a:cubicBezTo>
                  <a:pt x="979" y="935"/>
                  <a:pt x="978" y="934"/>
                  <a:pt x="979" y="930"/>
                </a:cubicBezTo>
                <a:cubicBezTo>
                  <a:pt x="975" y="931"/>
                  <a:pt x="973" y="933"/>
                  <a:pt x="971" y="930"/>
                </a:cubicBezTo>
                <a:cubicBezTo>
                  <a:pt x="962" y="942"/>
                  <a:pt x="947" y="948"/>
                  <a:pt x="935" y="956"/>
                </a:cubicBezTo>
                <a:cubicBezTo>
                  <a:pt x="933" y="956"/>
                  <a:pt x="931" y="955"/>
                  <a:pt x="928" y="955"/>
                </a:cubicBezTo>
                <a:cubicBezTo>
                  <a:pt x="926" y="957"/>
                  <a:pt x="924" y="958"/>
                  <a:pt x="924" y="962"/>
                </a:cubicBezTo>
                <a:cubicBezTo>
                  <a:pt x="926" y="962"/>
                  <a:pt x="928" y="962"/>
                  <a:pt x="928" y="964"/>
                </a:cubicBezTo>
                <a:cubicBezTo>
                  <a:pt x="921" y="972"/>
                  <a:pt x="911" y="979"/>
                  <a:pt x="897" y="972"/>
                </a:cubicBezTo>
                <a:cubicBezTo>
                  <a:pt x="896" y="975"/>
                  <a:pt x="891" y="976"/>
                  <a:pt x="889" y="978"/>
                </a:cubicBezTo>
                <a:cubicBezTo>
                  <a:pt x="893" y="979"/>
                  <a:pt x="894" y="978"/>
                  <a:pt x="897" y="978"/>
                </a:cubicBezTo>
                <a:cubicBezTo>
                  <a:pt x="894" y="983"/>
                  <a:pt x="900" y="979"/>
                  <a:pt x="901" y="983"/>
                </a:cubicBezTo>
                <a:cubicBezTo>
                  <a:pt x="897" y="984"/>
                  <a:pt x="892" y="988"/>
                  <a:pt x="894" y="991"/>
                </a:cubicBezTo>
                <a:cubicBezTo>
                  <a:pt x="895" y="987"/>
                  <a:pt x="899" y="991"/>
                  <a:pt x="900" y="988"/>
                </a:cubicBezTo>
                <a:cubicBezTo>
                  <a:pt x="900" y="989"/>
                  <a:pt x="902" y="989"/>
                  <a:pt x="902" y="991"/>
                </a:cubicBezTo>
                <a:cubicBezTo>
                  <a:pt x="899" y="993"/>
                  <a:pt x="900" y="993"/>
                  <a:pt x="901" y="996"/>
                </a:cubicBezTo>
                <a:cubicBezTo>
                  <a:pt x="895" y="998"/>
                  <a:pt x="894" y="1005"/>
                  <a:pt x="890" y="1009"/>
                </a:cubicBezTo>
                <a:cubicBezTo>
                  <a:pt x="887" y="1010"/>
                  <a:pt x="887" y="1008"/>
                  <a:pt x="885" y="1008"/>
                </a:cubicBezTo>
                <a:cubicBezTo>
                  <a:pt x="879" y="1011"/>
                  <a:pt x="877" y="1015"/>
                  <a:pt x="873" y="1017"/>
                </a:cubicBezTo>
                <a:cubicBezTo>
                  <a:pt x="865" y="1023"/>
                  <a:pt x="855" y="1022"/>
                  <a:pt x="850" y="1030"/>
                </a:cubicBezTo>
                <a:cubicBezTo>
                  <a:pt x="858" y="1032"/>
                  <a:pt x="859" y="1028"/>
                  <a:pt x="864" y="1024"/>
                </a:cubicBezTo>
                <a:cubicBezTo>
                  <a:pt x="873" y="1018"/>
                  <a:pt x="888" y="1014"/>
                  <a:pt x="895" y="1011"/>
                </a:cubicBezTo>
                <a:cubicBezTo>
                  <a:pt x="892" y="1017"/>
                  <a:pt x="886" y="1020"/>
                  <a:pt x="880" y="1024"/>
                </a:cubicBezTo>
                <a:cubicBezTo>
                  <a:pt x="879" y="1023"/>
                  <a:pt x="880" y="1020"/>
                  <a:pt x="878" y="1020"/>
                </a:cubicBezTo>
                <a:cubicBezTo>
                  <a:pt x="872" y="1029"/>
                  <a:pt x="860" y="1033"/>
                  <a:pt x="849" y="1039"/>
                </a:cubicBezTo>
                <a:cubicBezTo>
                  <a:pt x="838" y="1044"/>
                  <a:pt x="822" y="1053"/>
                  <a:pt x="813" y="1052"/>
                </a:cubicBezTo>
                <a:cubicBezTo>
                  <a:pt x="813" y="1053"/>
                  <a:pt x="813" y="1055"/>
                  <a:pt x="812" y="1056"/>
                </a:cubicBezTo>
                <a:cubicBezTo>
                  <a:pt x="804" y="1054"/>
                  <a:pt x="800" y="1059"/>
                  <a:pt x="792" y="1061"/>
                </a:cubicBezTo>
                <a:cubicBezTo>
                  <a:pt x="792" y="1064"/>
                  <a:pt x="794" y="1064"/>
                  <a:pt x="795" y="1066"/>
                </a:cubicBezTo>
                <a:cubicBezTo>
                  <a:pt x="792" y="1066"/>
                  <a:pt x="790" y="1069"/>
                  <a:pt x="791" y="1070"/>
                </a:cubicBezTo>
                <a:cubicBezTo>
                  <a:pt x="803" y="1066"/>
                  <a:pt x="820" y="1061"/>
                  <a:pt x="836" y="1053"/>
                </a:cubicBezTo>
                <a:cubicBezTo>
                  <a:pt x="838" y="1044"/>
                  <a:pt x="849" y="1046"/>
                  <a:pt x="855" y="1043"/>
                </a:cubicBezTo>
                <a:cubicBezTo>
                  <a:pt x="856" y="1045"/>
                  <a:pt x="853" y="1044"/>
                  <a:pt x="853" y="1047"/>
                </a:cubicBezTo>
                <a:cubicBezTo>
                  <a:pt x="856" y="1047"/>
                  <a:pt x="858" y="1049"/>
                  <a:pt x="856" y="1051"/>
                </a:cubicBezTo>
                <a:cubicBezTo>
                  <a:pt x="863" y="1052"/>
                  <a:pt x="870" y="1040"/>
                  <a:pt x="874" y="1047"/>
                </a:cubicBezTo>
                <a:cubicBezTo>
                  <a:pt x="867" y="1048"/>
                  <a:pt x="858" y="1052"/>
                  <a:pt x="853" y="1058"/>
                </a:cubicBezTo>
                <a:cubicBezTo>
                  <a:pt x="857" y="1057"/>
                  <a:pt x="860" y="1058"/>
                  <a:pt x="861" y="1061"/>
                </a:cubicBezTo>
                <a:cubicBezTo>
                  <a:pt x="859" y="1061"/>
                  <a:pt x="859" y="1063"/>
                  <a:pt x="858" y="1063"/>
                </a:cubicBezTo>
                <a:cubicBezTo>
                  <a:pt x="854" y="1058"/>
                  <a:pt x="847" y="1064"/>
                  <a:pt x="844" y="1063"/>
                </a:cubicBezTo>
                <a:cubicBezTo>
                  <a:pt x="843" y="1059"/>
                  <a:pt x="849" y="1063"/>
                  <a:pt x="849" y="1059"/>
                </a:cubicBezTo>
                <a:cubicBezTo>
                  <a:pt x="846" y="1056"/>
                  <a:pt x="845" y="1061"/>
                  <a:pt x="841" y="1060"/>
                </a:cubicBezTo>
                <a:cubicBezTo>
                  <a:pt x="842" y="1058"/>
                  <a:pt x="842" y="1056"/>
                  <a:pt x="840" y="1056"/>
                </a:cubicBezTo>
                <a:cubicBezTo>
                  <a:pt x="830" y="1061"/>
                  <a:pt x="823" y="1069"/>
                  <a:pt x="811" y="1070"/>
                </a:cubicBezTo>
                <a:cubicBezTo>
                  <a:pt x="811" y="1071"/>
                  <a:pt x="812" y="1072"/>
                  <a:pt x="812" y="1073"/>
                </a:cubicBezTo>
                <a:cubicBezTo>
                  <a:pt x="810" y="1074"/>
                  <a:pt x="808" y="1076"/>
                  <a:pt x="805" y="1076"/>
                </a:cubicBezTo>
                <a:cubicBezTo>
                  <a:pt x="805" y="1075"/>
                  <a:pt x="806" y="1074"/>
                  <a:pt x="807" y="1073"/>
                </a:cubicBezTo>
                <a:cubicBezTo>
                  <a:pt x="803" y="1073"/>
                  <a:pt x="799" y="1074"/>
                  <a:pt x="797" y="1077"/>
                </a:cubicBezTo>
                <a:cubicBezTo>
                  <a:pt x="800" y="1078"/>
                  <a:pt x="802" y="1074"/>
                  <a:pt x="804" y="1077"/>
                </a:cubicBezTo>
                <a:cubicBezTo>
                  <a:pt x="798" y="1079"/>
                  <a:pt x="787" y="1088"/>
                  <a:pt x="782" y="1082"/>
                </a:cubicBezTo>
                <a:cubicBezTo>
                  <a:pt x="777" y="1083"/>
                  <a:pt x="772" y="1085"/>
                  <a:pt x="768" y="1088"/>
                </a:cubicBezTo>
                <a:cubicBezTo>
                  <a:pt x="771" y="1088"/>
                  <a:pt x="773" y="1088"/>
                  <a:pt x="774" y="1090"/>
                </a:cubicBezTo>
                <a:cubicBezTo>
                  <a:pt x="767" y="1091"/>
                  <a:pt x="761" y="1092"/>
                  <a:pt x="758" y="1096"/>
                </a:cubicBezTo>
                <a:cubicBezTo>
                  <a:pt x="757" y="1095"/>
                  <a:pt x="755" y="1094"/>
                  <a:pt x="753" y="1095"/>
                </a:cubicBezTo>
                <a:cubicBezTo>
                  <a:pt x="751" y="1098"/>
                  <a:pt x="747" y="1098"/>
                  <a:pt x="746" y="1101"/>
                </a:cubicBezTo>
                <a:cubicBezTo>
                  <a:pt x="749" y="1100"/>
                  <a:pt x="747" y="1104"/>
                  <a:pt x="749" y="1104"/>
                </a:cubicBezTo>
                <a:cubicBezTo>
                  <a:pt x="749" y="1103"/>
                  <a:pt x="751" y="1103"/>
                  <a:pt x="752" y="1102"/>
                </a:cubicBezTo>
                <a:cubicBezTo>
                  <a:pt x="751" y="1105"/>
                  <a:pt x="755" y="1104"/>
                  <a:pt x="754" y="1108"/>
                </a:cubicBezTo>
                <a:cubicBezTo>
                  <a:pt x="750" y="1106"/>
                  <a:pt x="752" y="1112"/>
                  <a:pt x="750" y="1112"/>
                </a:cubicBezTo>
                <a:cubicBezTo>
                  <a:pt x="745" y="1115"/>
                  <a:pt x="743" y="1109"/>
                  <a:pt x="738" y="1109"/>
                </a:cubicBezTo>
                <a:cubicBezTo>
                  <a:pt x="737" y="1113"/>
                  <a:pt x="732" y="1117"/>
                  <a:pt x="728" y="1115"/>
                </a:cubicBezTo>
                <a:cubicBezTo>
                  <a:pt x="728" y="1114"/>
                  <a:pt x="730" y="1114"/>
                  <a:pt x="730" y="1112"/>
                </a:cubicBezTo>
                <a:cubicBezTo>
                  <a:pt x="711" y="1113"/>
                  <a:pt x="700" y="1127"/>
                  <a:pt x="684" y="1122"/>
                </a:cubicBezTo>
                <a:cubicBezTo>
                  <a:pt x="681" y="1133"/>
                  <a:pt x="662" y="1127"/>
                  <a:pt x="657" y="1136"/>
                </a:cubicBezTo>
                <a:cubicBezTo>
                  <a:pt x="660" y="1138"/>
                  <a:pt x="664" y="1137"/>
                  <a:pt x="666" y="1138"/>
                </a:cubicBezTo>
                <a:cubicBezTo>
                  <a:pt x="666" y="1141"/>
                  <a:pt x="663" y="1140"/>
                  <a:pt x="664" y="1144"/>
                </a:cubicBezTo>
                <a:cubicBezTo>
                  <a:pt x="667" y="1145"/>
                  <a:pt x="665" y="1141"/>
                  <a:pt x="667" y="1140"/>
                </a:cubicBezTo>
                <a:cubicBezTo>
                  <a:pt x="683" y="1140"/>
                  <a:pt x="694" y="1136"/>
                  <a:pt x="706" y="1133"/>
                </a:cubicBezTo>
                <a:cubicBezTo>
                  <a:pt x="714" y="1130"/>
                  <a:pt x="726" y="1131"/>
                  <a:pt x="727" y="1122"/>
                </a:cubicBezTo>
                <a:cubicBezTo>
                  <a:pt x="726" y="1122"/>
                  <a:pt x="724" y="1123"/>
                  <a:pt x="724" y="1122"/>
                </a:cubicBezTo>
                <a:cubicBezTo>
                  <a:pt x="727" y="1120"/>
                  <a:pt x="731" y="1119"/>
                  <a:pt x="736" y="1120"/>
                </a:cubicBezTo>
                <a:cubicBezTo>
                  <a:pt x="736" y="1122"/>
                  <a:pt x="736" y="1122"/>
                  <a:pt x="736" y="1122"/>
                </a:cubicBezTo>
                <a:cubicBezTo>
                  <a:pt x="752" y="1118"/>
                  <a:pt x="767" y="1111"/>
                  <a:pt x="783" y="1109"/>
                </a:cubicBezTo>
                <a:cubicBezTo>
                  <a:pt x="775" y="1110"/>
                  <a:pt x="774" y="1116"/>
                  <a:pt x="768" y="1118"/>
                </a:cubicBezTo>
                <a:cubicBezTo>
                  <a:pt x="761" y="1120"/>
                  <a:pt x="760" y="1128"/>
                  <a:pt x="753" y="1125"/>
                </a:cubicBezTo>
                <a:cubicBezTo>
                  <a:pt x="747" y="1132"/>
                  <a:pt x="733" y="1131"/>
                  <a:pt x="728" y="1139"/>
                </a:cubicBezTo>
                <a:cubicBezTo>
                  <a:pt x="725" y="1136"/>
                  <a:pt x="722" y="1138"/>
                  <a:pt x="719" y="1139"/>
                </a:cubicBezTo>
                <a:cubicBezTo>
                  <a:pt x="717" y="1141"/>
                  <a:pt x="719" y="1141"/>
                  <a:pt x="720" y="1143"/>
                </a:cubicBezTo>
                <a:cubicBezTo>
                  <a:pt x="717" y="1143"/>
                  <a:pt x="715" y="1144"/>
                  <a:pt x="715" y="1147"/>
                </a:cubicBezTo>
                <a:cubicBezTo>
                  <a:pt x="731" y="1148"/>
                  <a:pt x="734" y="1136"/>
                  <a:pt x="749" y="1136"/>
                </a:cubicBezTo>
                <a:cubicBezTo>
                  <a:pt x="751" y="1135"/>
                  <a:pt x="749" y="1135"/>
                  <a:pt x="751" y="1134"/>
                </a:cubicBezTo>
                <a:cubicBezTo>
                  <a:pt x="752" y="1135"/>
                  <a:pt x="752" y="1133"/>
                  <a:pt x="755" y="1134"/>
                </a:cubicBezTo>
                <a:cubicBezTo>
                  <a:pt x="755" y="1135"/>
                  <a:pt x="755" y="1136"/>
                  <a:pt x="754" y="1136"/>
                </a:cubicBezTo>
                <a:cubicBezTo>
                  <a:pt x="769" y="1135"/>
                  <a:pt x="774" y="1124"/>
                  <a:pt x="786" y="1120"/>
                </a:cubicBezTo>
                <a:close/>
                <a:moveTo>
                  <a:pt x="1029" y="945"/>
                </a:moveTo>
                <a:cubicBezTo>
                  <a:pt x="1032" y="946"/>
                  <a:pt x="1032" y="943"/>
                  <a:pt x="1035" y="944"/>
                </a:cubicBezTo>
                <a:cubicBezTo>
                  <a:pt x="1034" y="946"/>
                  <a:pt x="1036" y="946"/>
                  <a:pt x="1036" y="945"/>
                </a:cubicBezTo>
                <a:cubicBezTo>
                  <a:pt x="1037" y="944"/>
                  <a:pt x="1034" y="954"/>
                  <a:pt x="1030" y="954"/>
                </a:cubicBezTo>
                <a:cubicBezTo>
                  <a:pt x="1030" y="951"/>
                  <a:pt x="1029" y="949"/>
                  <a:pt x="1029" y="945"/>
                </a:cubicBezTo>
                <a:close/>
                <a:moveTo>
                  <a:pt x="971" y="944"/>
                </a:moveTo>
                <a:cubicBezTo>
                  <a:pt x="969" y="946"/>
                  <a:pt x="967" y="952"/>
                  <a:pt x="963" y="950"/>
                </a:cubicBezTo>
                <a:cubicBezTo>
                  <a:pt x="966" y="948"/>
                  <a:pt x="967" y="945"/>
                  <a:pt x="971" y="944"/>
                </a:cubicBezTo>
                <a:close/>
                <a:moveTo>
                  <a:pt x="930" y="993"/>
                </a:moveTo>
                <a:cubicBezTo>
                  <a:pt x="932" y="991"/>
                  <a:pt x="928" y="991"/>
                  <a:pt x="930" y="988"/>
                </a:cubicBezTo>
                <a:cubicBezTo>
                  <a:pt x="938" y="987"/>
                  <a:pt x="942" y="984"/>
                  <a:pt x="949" y="983"/>
                </a:cubicBezTo>
                <a:cubicBezTo>
                  <a:pt x="944" y="988"/>
                  <a:pt x="939" y="993"/>
                  <a:pt x="930" y="993"/>
                </a:cubicBezTo>
                <a:close/>
                <a:moveTo>
                  <a:pt x="945" y="957"/>
                </a:moveTo>
                <a:cubicBezTo>
                  <a:pt x="949" y="959"/>
                  <a:pt x="945" y="964"/>
                  <a:pt x="941" y="964"/>
                </a:cubicBezTo>
                <a:cubicBezTo>
                  <a:pt x="944" y="961"/>
                  <a:pt x="944" y="961"/>
                  <a:pt x="945" y="957"/>
                </a:cubicBezTo>
                <a:close/>
                <a:moveTo>
                  <a:pt x="925" y="971"/>
                </a:moveTo>
                <a:cubicBezTo>
                  <a:pt x="926" y="971"/>
                  <a:pt x="926" y="973"/>
                  <a:pt x="926" y="974"/>
                </a:cubicBezTo>
                <a:cubicBezTo>
                  <a:pt x="926" y="973"/>
                  <a:pt x="927" y="973"/>
                  <a:pt x="928" y="973"/>
                </a:cubicBezTo>
                <a:cubicBezTo>
                  <a:pt x="926" y="966"/>
                  <a:pt x="937" y="965"/>
                  <a:pt x="939" y="962"/>
                </a:cubicBezTo>
                <a:cubicBezTo>
                  <a:pt x="942" y="963"/>
                  <a:pt x="935" y="969"/>
                  <a:pt x="932" y="969"/>
                </a:cubicBezTo>
                <a:cubicBezTo>
                  <a:pt x="934" y="972"/>
                  <a:pt x="936" y="966"/>
                  <a:pt x="938" y="969"/>
                </a:cubicBezTo>
                <a:cubicBezTo>
                  <a:pt x="937" y="971"/>
                  <a:pt x="936" y="973"/>
                  <a:pt x="934" y="975"/>
                </a:cubicBezTo>
                <a:cubicBezTo>
                  <a:pt x="931" y="971"/>
                  <a:pt x="929" y="975"/>
                  <a:pt x="925" y="976"/>
                </a:cubicBezTo>
                <a:cubicBezTo>
                  <a:pt x="925" y="973"/>
                  <a:pt x="923" y="973"/>
                  <a:pt x="925" y="971"/>
                </a:cubicBezTo>
                <a:close/>
                <a:moveTo>
                  <a:pt x="913" y="1004"/>
                </a:moveTo>
                <a:cubicBezTo>
                  <a:pt x="911" y="999"/>
                  <a:pt x="918" y="996"/>
                  <a:pt x="924" y="996"/>
                </a:cubicBezTo>
                <a:cubicBezTo>
                  <a:pt x="922" y="1001"/>
                  <a:pt x="916" y="1000"/>
                  <a:pt x="913" y="1004"/>
                </a:cubicBezTo>
                <a:close/>
                <a:moveTo>
                  <a:pt x="918" y="976"/>
                </a:moveTo>
                <a:cubicBezTo>
                  <a:pt x="922" y="981"/>
                  <a:pt x="911" y="983"/>
                  <a:pt x="906" y="987"/>
                </a:cubicBezTo>
                <a:cubicBezTo>
                  <a:pt x="908" y="979"/>
                  <a:pt x="916" y="981"/>
                  <a:pt x="918" y="976"/>
                </a:cubicBezTo>
                <a:close/>
                <a:moveTo>
                  <a:pt x="914" y="986"/>
                </a:moveTo>
                <a:cubicBezTo>
                  <a:pt x="918" y="989"/>
                  <a:pt x="909" y="993"/>
                  <a:pt x="904" y="992"/>
                </a:cubicBezTo>
                <a:cubicBezTo>
                  <a:pt x="906" y="989"/>
                  <a:pt x="911" y="989"/>
                  <a:pt x="914" y="986"/>
                </a:cubicBezTo>
                <a:close/>
                <a:moveTo>
                  <a:pt x="885" y="1027"/>
                </a:moveTo>
                <a:cubicBezTo>
                  <a:pt x="888" y="1030"/>
                  <a:pt x="891" y="1028"/>
                  <a:pt x="895" y="1027"/>
                </a:cubicBezTo>
                <a:cubicBezTo>
                  <a:pt x="893" y="1033"/>
                  <a:pt x="887" y="1035"/>
                  <a:pt x="881" y="1036"/>
                </a:cubicBezTo>
                <a:cubicBezTo>
                  <a:pt x="882" y="1032"/>
                  <a:pt x="886" y="1032"/>
                  <a:pt x="885" y="1027"/>
                </a:cubicBezTo>
                <a:close/>
                <a:moveTo>
                  <a:pt x="865" y="1045"/>
                </a:moveTo>
                <a:cubicBezTo>
                  <a:pt x="864" y="1048"/>
                  <a:pt x="867" y="1040"/>
                  <a:pt x="870" y="1041"/>
                </a:cubicBezTo>
                <a:cubicBezTo>
                  <a:pt x="871" y="1045"/>
                  <a:pt x="867" y="1044"/>
                  <a:pt x="865" y="1045"/>
                </a:cubicBezTo>
                <a:close/>
                <a:moveTo>
                  <a:pt x="837" y="1067"/>
                </a:moveTo>
                <a:cubicBezTo>
                  <a:pt x="837" y="1070"/>
                  <a:pt x="834" y="1071"/>
                  <a:pt x="831" y="1071"/>
                </a:cubicBezTo>
                <a:cubicBezTo>
                  <a:pt x="830" y="1069"/>
                  <a:pt x="832" y="1066"/>
                  <a:pt x="837" y="1067"/>
                </a:cubicBezTo>
                <a:close/>
                <a:moveTo>
                  <a:pt x="821" y="1093"/>
                </a:moveTo>
                <a:cubicBezTo>
                  <a:pt x="822" y="1092"/>
                  <a:pt x="825" y="1092"/>
                  <a:pt x="827" y="1092"/>
                </a:cubicBezTo>
                <a:cubicBezTo>
                  <a:pt x="826" y="1094"/>
                  <a:pt x="825" y="1095"/>
                  <a:pt x="823" y="1096"/>
                </a:cubicBezTo>
                <a:cubicBezTo>
                  <a:pt x="821" y="1096"/>
                  <a:pt x="821" y="1095"/>
                  <a:pt x="821" y="1093"/>
                </a:cubicBezTo>
                <a:close/>
                <a:moveTo>
                  <a:pt x="785" y="1113"/>
                </a:moveTo>
                <a:cubicBezTo>
                  <a:pt x="786" y="1110"/>
                  <a:pt x="794" y="1108"/>
                  <a:pt x="798" y="1109"/>
                </a:cubicBezTo>
                <a:cubicBezTo>
                  <a:pt x="795" y="1111"/>
                  <a:pt x="790" y="1112"/>
                  <a:pt x="785" y="1113"/>
                </a:cubicBezTo>
                <a:close/>
                <a:moveTo>
                  <a:pt x="815" y="1075"/>
                </a:moveTo>
                <a:cubicBezTo>
                  <a:pt x="815" y="1079"/>
                  <a:pt x="815" y="1079"/>
                  <a:pt x="815" y="1079"/>
                </a:cubicBezTo>
                <a:cubicBezTo>
                  <a:pt x="810" y="1081"/>
                  <a:pt x="806" y="1077"/>
                  <a:pt x="805" y="1082"/>
                </a:cubicBezTo>
                <a:cubicBezTo>
                  <a:pt x="802" y="1077"/>
                  <a:pt x="810" y="1075"/>
                  <a:pt x="815" y="1075"/>
                </a:cubicBezTo>
                <a:close/>
                <a:moveTo>
                  <a:pt x="800" y="1089"/>
                </a:moveTo>
                <a:cubicBezTo>
                  <a:pt x="800" y="1080"/>
                  <a:pt x="809" y="1084"/>
                  <a:pt x="814" y="1083"/>
                </a:cubicBezTo>
                <a:cubicBezTo>
                  <a:pt x="810" y="1092"/>
                  <a:pt x="790" y="1102"/>
                  <a:pt x="784" y="1094"/>
                </a:cubicBezTo>
                <a:cubicBezTo>
                  <a:pt x="786" y="1089"/>
                  <a:pt x="795" y="1091"/>
                  <a:pt x="800" y="1089"/>
                </a:cubicBezTo>
                <a:close/>
                <a:moveTo>
                  <a:pt x="40" y="932"/>
                </a:moveTo>
                <a:cubicBezTo>
                  <a:pt x="40" y="932"/>
                  <a:pt x="40" y="932"/>
                  <a:pt x="41" y="932"/>
                </a:cubicBezTo>
                <a:cubicBezTo>
                  <a:pt x="42" y="932"/>
                  <a:pt x="41" y="935"/>
                  <a:pt x="43" y="935"/>
                </a:cubicBezTo>
                <a:cubicBezTo>
                  <a:pt x="44" y="930"/>
                  <a:pt x="51" y="930"/>
                  <a:pt x="51" y="925"/>
                </a:cubicBezTo>
                <a:cubicBezTo>
                  <a:pt x="48" y="928"/>
                  <a:pt x="41" y="930"/>
                  <a:pt x="40" y="932"/>
                </a:cubicBezTo>
                <a:close/>
                <a:moveTo>
                  <a:pt x="227" y="928"/>
                </a:moveTo>
                <a:cubicBezTo>
                  <a:pt x="228" y="926"/>
                  <a:pt x="229" y="927"/>
                  <a:pt x="231" y="927"/>
                </a:cubicBezTo>
                <a:cubicBezTo>
                  <a:pt x="231" y="925"/>
                  <a:pt x="231" y="925"/>
                  <a:pt x="231" y="925"/>
                </a:cubicBezTo>
                <a:cubicBezTo>
                  <a:pt x="229" y="924"/>
                  <a:pt x="229" y="926"/>
                  <a:pt x="227" y="926"/>
                </a:cubicBezTo>
                <a:cubicBezTo>
                  <a:pt x="227" y="927"/>
                  <a:pt x="225" y="928"/>
                  <a:pt x="227" y="928"/>
                </a:cubicBezTo>
                <a:close/>
                <a:moveTo>
                  <a:pt x="1158" y="939"/>
                </a:moveTo>
                <a:cubicBezTo>
                  <a:pt x="1155" y="941"/>
                  <a:pt x="1154" y="938"/>
                  <a:pt x="1152" y="938"/>
                </a:cubicBezTo>
                <a:cubicBezTo>
                  <a:pt x="1155" y="941"/>
                  <a:pt x="1150" y="945"/>
                  <a:pt x="1153" y="947"/>
                </a:cubicBezTo>
                <a:cubicBezTo>
                  <a:pt x="1162" y="947"/>
                  <a:pt x="1170" y="939"/>
                  <a:pt x="1176" y="933"/>
                </a:cubicBezTo>
                <a:cubicBezTo>
                  <a:pt x="1172" y="932"/>
                  <a:pt x="1168" y="933"/>
                  <a:pt x="1168" y="929"/>
                </a:cubicBezTo>
                <a:cubicBezTo>
                  <a:pt x="1166" y="927"/>
                  <a:pt x="1172" y="927"/>
                  <a:pt x="1169" y="926"/>
                </a:cubicBezTo>
                <a:cubicBezTo>
                  <a:pt x="1162" y="927"/>
                  <a:pt x="1162" y="935"/>
                  <a:pt x="1158" y="939"/>
                </a:cubicBezTo>
                <a:close/>
                <a:moveTo>
                  <a:pt x="214" y="934"/>
                </a:moveTo>
                <a:cubicBezTo>
                  <a:pt x="212" y="935"/>
                  <a:pt x="205" y="937"/>
                  <a:pt x="207" y="939"/>
                </a:cubicBezTo>
                <a:cubicBezTo>
                  <a:pt x="209" y="938"/>
                  <a:pt x="216" y="936"/>
                  <a:pt x="214" y="934"/>
                </a:cubicBezTo>
                <a:close/>
                <a:moveTo>
                  <a:pt x="130" y="938"/>
                </a:moveTo>
                <a:cubicBezTo>
                  <a:pt x="133" y="938"/>
                  <a:pt x="134" y="936"/>
                  <a:pt x="134" y="934"/>
                </a:cubicBezTo>
                <a:cubicBezTo>
                  <a:pt x="123" y="930"/>
                  <a:pt x="117" y="944"/>
                  <a:pt x="109" y="949"/>
                </a:cubicBezTo>
                <a:cubicBezTo>
                  <a:pt x="114" y="946"/>
                  <a:pt x="119" y="944"/>
                  <a:pt x="125" y="942"/>
                </a:cubicBezTo>
                <a:cubicBezTo>
                  <a:pt x="125" y="944"/>
                  <a:pt x="125" y="946"/>
                  <a:pt x="126" y="946"/>
                </a:cubicBezTo>
                <a:cubicBezTo>
                  <a:pt x="129" y="946"/>
                  <a:pt x="134" y="941"/>
                  <a:pt x="130" y="938"/>
                </a:cubicBezTo>
                <a:close/>
                <a:moveTo>
                  <a:pt x="1092" y="954"/>
                </a:moveTo>
                <a:cubicBezTo>
                  <a:pt x="1089" y="958"/>
                  <a:pt x="1088" y="956"/>
                  <a:pt x="1086" y="958"/>
                </a:cubicBezTo>
                <a:cubicBezTo>
                  <a:pt x="1090" y="958"/>
                  <a:pt x="1085" y="962"/>
                  <a:pt x="1089" y="962"/>
                </a:cubicBezTo>
                <a:cubicBezTo>
                  <a:pt x="1091" y="959"/>
                  <a:pt x="1091" y="957"/>
                  <a:pt x="1092" y="954"/>
                </a:cubicBezTo>
                <a:close/>
                <a:moveTo>
                  <a:pt x="972" y="962"/>
                </a:moveTo>
                <a:cubicBezTo>
                  <a:pt x="972" y="959"/>
                  <a:pt x="974" y="963"/>
                  <a:pt x="975" y="961"/>
                </a:cubicBezTo>
                <a:cubicBezTo>
                  <a:pt x="975" y="958"/>
                  <a:pt x="975" y="958"/>
                  <a:pt x="975" y="958"/>
                </a:cubicBezTo>
                <a:cubicBezTo>
                  <a:pt x="973" y="958"/>
                  <a:pt x="970" y="961"/>
                  <a:pt x="972" y="962"/>
                </a:cubicBezTo>
                <a:close/>
                <a:moveTo>
                  <a:pt x="1072" y="960"/>
                </a:moveTo>
                <a:cubicBezTo>
                  <a:pt x="1076" y="961"/>
                  <a:pt x="1077" y="966"/>
                  <a:pt x="1076" y="959"/>
                </a:cubicBezTo>
                <a:cubicBezTo>
                  <a:pt x="1076" y="959"/>
                  <a:pt x="1077" y="958"/>
                  <a:pt x="1076" y="958"/>
                </a:cubicBezTo>
                <a:cubicBezTo>
                  <a:pt x="1077" y="961"/>
                  <a:pt x="1072" y="957"/>
                  <a:pt x="1072" y="960"/>
                </a:cubicBezTo>
                <a:close/>
                <a:moveTo>
                  <a:pt x="1114" y="963"/>
                </a:moveTo>
                <a:cubicBezTo>
                  <a:pt x="1112" y="961"/>
                  <a:pt x="1108" y="963"/>
                  <a:pt x="1107" y="963"/>
                </a:cubicBezTo>
                <a:cubicBezTo>
                  <a:pt x="1108" y="963"/>
                  <a:pt x="1108" y="964"/>
                  <a:pt x="1107" y="965"/>
                </a:cubicBezTo>
                <a:cubicBezTo>
                  <a:pt x="1110" y="962"/>
                  <a:pt x="1113" y="966"/>
                  <a:pt x="1114" y="963"/>
                </a:cubicBezTo>
                <a:close/>
                <a:moveTo>
                  <a:pt x="26" y="975"/>
                </a:moveTo>
                <a:cubicBezTo>
                  <a:pt x="28" y="971"/>
                  <a:pt x="29" y="976"/>
                  <a:pt x="34" y="975"/>
                </a:cubicBezTo>
                <a:cubicBezTo>
                  <a:pt x="37" y="971"/>
                  <a:pt x="36" y="968"/>
                  <a:pt x="38" y="964"/>
                </a:cubicBezTo>
                <a:cubicBezTo>
                  <a:pt x="32" y="965"/>
                  <a:pt x="27" y="972"/>
                  <a:pt x="26" y="975"/>
                </a:cubicBezTo>
                <a:close/>
                <a:moveTo>
                  <a:pt x="1040" y="979"/>
                </a:moveTo>
                <a:cubicBezTo>
                  <a:pt x="1039" y="979"/>
                  <a:pt x="1038" y="978"/>
                  <a:pt x="1038" y="978"/>
                </a:cubicBezTo>
                <a:cubicBezTo>
                  <a:pt x="1028" y="984"/>
                  <a:pt x="1017" y="989"/>
                  <a:pt x="1009" y="997"/>
                </a:cubicBezTo>
                <a:cubicBezTo>
                  <a:pt x="1000" y="995"/>
                  <a:pt x="992" y="1002"/>
                  <a:pt x="987" y="1007"/>
                </a:cubicBezTo>
                <a:cubicBezTo>
                  <a:pt x="989" y="1007"/>
                  <a:pt x="989" y="1008"/>
                  <a:pt x="988" y="1009"/>
                </a:cubicBezTo>
                <a:cubicBezTo>
                  <a:pt x="1000" y="1009"/>
                  <a:pt x="1004" y="997"/>
                  <a:pt x="1014" y="998"/>
                </a:cubicBezTo>
                <a:cubicBezTo>
                  <a:pt x="1018" y="994"/>
                  <a:pt x="1024" y="991"/>
                  <a:pt x="1027" y="986"/>
                </a:cubicBezTo>
                <a:cubicBezTo>
                  <a:pt x="1033" y="986"/>
                  <a:pt x="1033" y="986"/>
                  <a:pt x="1033" y="986"/>
                </a:cubicBezTo>
                <a:cubicBezTo>
                  <a:pt x="1031" y="978"/>
                  <a:pt x="1039" y="983"/>
                  <a:pt x="1040" y="979"/>
                </a:cubicBezTo>
                <a:close/>
                <a:moveTo>
                  <a:pt x="928" y="1013"/>
                </a:moveTo>
                <a:cubicBezTo>
                  <a:pt x="930" y="1010"/>
                  <a:pt x="933" y="1014"/>
                  <a:pt x="935" y="1014"/>
                </a:cubicBezTo>
                <a:cubicBezTo>
                  <a:pt x="938" y="1007"/>
                  <a:pt x="947" y="1006"/>
                  <a:pt x="950" y="999"/>
                </a:cubicBezTo>
                <a:cubicBezTo>
                  <a:pt x="942" y="1003"/>
                  <a:pt x="932" y="1008"/>
                  <a:pt x="928" y="1013"/>
                </a:cubicBezTo>
                <a:close/>
                <a:moveTo>
                  <a:pt x="233" y="1024"/>
                </a:moveTo>
                <a:cubicBezTo>
                  <a:pt x="231" y="1027"/>
                  <a:pt x="227" y="1027"/>
                  <a:pt x="225" y="1030"/>
                </a:cubicBezTo>
                <a:cubicBezTo>
                  <a:pt x="229" y="1030"/>
                  <a:pt x="234" y="1026"/>
                  <a:pt x="233" y="1024"/>
                </a:cubicBezTo>
                <a:close/>
                <a:moveTo>
                  <a:pt x="89" y="1041"/>
                </a:moveTo>
                <a:cubicBezTo>
                  <a:pt x="86" y="1044"/>
                  <a:pt x="85" y="1040"/>
                  <a:pt x="84" y="1040"/>
                </a:cubicBezTo>
                <a:cubicBezTo>
                  <a:pt x="76" y="1046"/>
                  <a:pt x="66" y="1047"/>
                  <a:pt x="58" y="1055"/>
                </a:cubicBezTo>
                <a:cubicBezTo>
                  <a:pt x="59" y="1056"/>
                  <a:pt x="61" y="1056"/>
                  <a:pt x="63" y="1057"/>
                </a:cubicBezTo>
                <a:cubicBezTo>
                  <a:pt x="66" y="1047"/>
                  <a:pt x="79" y="1051"/>
                  <a:pt x="84" y="1044"/>
                </a:cubicBezTo>
                <a:cubicBezTo>
                  <a:pt x="86" y="1044"/>
                  <a:pt x="87" y="1045"/>
                  <a:pt x="88" y="1045"/>
                </a:cubicBezTo>
                <a:cubicBezTo>
                  <a:pt x="87" y="1042"/>
                  <a:pt x="92" y="1042"/>
                  <a:pt x="89" y="1041"/>
                </a:cubicBezTo>
                <a:close/>
                <a:moveTo>
                  <a:pt x="224" y="1053"/>
                </a:moveTo>
                <a:cubicBezTo>
                  <a:pt x="225" y="1048"/>
                  <a:pt x="222" y="1048"/>
                  <a:pt x="221" y="1045"/>
                </a:cubicBezTo>
                <a:cubicBezTo>
                  <a:pt x="222" y="1043"/>
                  <a:pt x="225" y="1043"/>
                  <a:pt x="224" y="1040"/>
                </a:cubicBezTo>
                <a:cubicBezTo>
                  <a:pt x="218" y="1039"/>
                  <a:pt x="223" y="1047"/>
                  <a:pt x="215" y="1045"/>
                </a:cubicBezTo>
                <a:cubicBezTo>
                  <a:pt x="214" y="1051"/>
                  <a:pt x="206" y="1050"/>
                  <a:pt x="205" y="1056"/>
                </a:cubicBezTo>
                <a:cubicBezTo>
                  <a:pt x="206" y="1056"/>
                  <a:pt x="209" y="1056"/>
                  <a:pt x="210" y="1057"/>
                </a:cubicBezTo>
                <a:cubicBezTo>
                  <a:pt x="218" y="1074"/>
                  <a:pt x="194" y="1065"/>
                  <a:pt x="192" y="1077"/>
                </a:cubicBezTo>
                <a:cubicBezTo>
                  <a:pt x="195" y="1078"/>
                  <a:pt x="192" y="1074"/>
                  <a:pt x="195" y="1074"/>
                </a:cubicBezTo>
                <a:cubicBezTo>
                  <a:pt x="195" y="1077"/>
                  <a:pt x="199" y="1076"/>
                  <a:pt x="200" y="1079"/>
                </a:cubicBezTo>
                <a:cubicBezTo>
                  <a:pt x="196" y="1087"/>
                  <a:pt x="206" y="1075"/>
                  <a:pt x="208" y="1073"/>
                </a:cubicBezTo>
                <a:cubicBezTo>
                  <a:pt x="210" y="1074"/>
                  <a:pt x="210" y="1074"/>
                  <a:pt x="210" y="1076"/>
                </a:cubicBezTo>
                <a:cubicBezTo>
                  <a:pt x="209" y="1080"/>
                  <a:pt x="205" y="1081"/>
                  <a:pt x="207" y="1084"/>
                </a:cubicBezTo>
                <a:cubicBezTo>
                  <a:pt x="209" y="1081"/>
                  <a:pt x="214" y="1082"/>
                  <a:pt x="213" y="1077"/>
                </a:cubicBezTo>
                <a:cubicBezTo>
                  <a:pt x="217" y="1077"/>
                  <a:pt x="220" y="1077"/>
                  <a:pt x="220" y="1073"/>
                </a:cubicBezTo>
                <a:cubicBezTo>
                  <a:pt x="220" y="1071"/>
                  <a:pt x="216" y="1073"/>
                  <a:pt x="217" y="1070"/>
                </a:cubicBezTo>
                <a:cubicBezTo>
                  <a:pt x="220" y="1059"/>
                  <a:pt x="230" y="1064"/>
                  <a:pt x="237" y="1062"/>
                </a:cubicBezTo>
                <a:cubicBezTo>
                  <a:pt x="235" y="1059"/>
                  <a:pt x="233" y="1057"/>
                  <a:pt x="232" y="1052"/>
                </a:cubicBezTo>
                <a:cubicBezTo>
                  <a:pt x="230" y="1053"/>
                  <a:pt x="227" y="1053"/>
                  <a:pt x="224" y="1053"/>
                </a:cubicBezTo>
                <a:close/>
                <a:moveTo>
                  <a:pt x="949" y="1049"/>
                </a:moveTo>
                <a:cubicBezTo>
                  <a:pt x="947" y="1051"/>
                  <a:pt x="940" y="1048"/>
                  <a:pt x="940" y="1053"/>
                </a:cubicBezTo>
                <a:cubicBezTo>
                  <a:pt x="943" y="1052"/>
                  <a:pt x="951" y="1049"/>
                  <a:pt x="949" y="1049"/>
                </a:cubicBezTo>
                <a:close/>
                <a:moveTo>
                  <a:pt x="103" y="1058"/>
                </a:moveTo>
                <a:cubicBezTo>
                  <a:pt x="104" y="1062"/>
                  <a:pt x="99" y="1060"/>
                  <a:pt x="99" y="1063"/>
                </a:cubicBezTo>
                <a:cubicBezTo>
                  <a:pt x="103" y="1063"/>
                  <a:pt x="103" y="1063"/>
                  <a:pt x="103" y="1063"/>
                </a:cubicBezTo>
                <a:cubicBezTo>
                  <a:pt x="101" y="1060"/>
                  <a:pt x="107" y="1059"/>
                  <a:pt x="103" y="1058"/>
                </a:cubicBezTo>
                <a:close/>
                <a:moveTo>
                  <a:pt x="1003" y="1090"/>
                </a:moveTo>
                <a:cubicBezTo>
                  <a:pt x="1009" y="1089"/>
                  <a:pt x="1011" y="1085"/>
                  <a:pt x="1018" y="1085"/>
                </a:cubicBezTo>
                <a:cubicBezTo>
                  <a:pt x="1017" y="1090"/>
                  <a:pt x="1011" y="1088"/>
                  <a:pt x="1009" y="1092"/>
                </a:cubicBezTo>
                <a:cubicBezTo>
                  <a:pt x="1021" y="1091"/>
                  <a:pt x="1020" y="1078"/>
                  <a:pt x="1034" y="1079"/>
                </a:cubicBezTo>
                <a:cubicBezTo>
                  <a:pt x="1036" y="1077"/>
                  <a:pt x="1033" y="1077"/>
                  <a:pt x="1035" y="1076"/>
                </a:cubicBezTo>
                <a:cubicBezTo>
                  <a:pt x="1045" y="1073"/>
                  <a:pt x="1060" y="1066"/>
                  <a:pt x="1059" y="1060"/>
                </a:cubicBezTo>
                <a:cubicBezTo>
                  <a:pt x="1042" y="1070"/>
                  <a:pt x="1018" y="1077"/>
                  <a:pt x="1003" y="1090"/>
                </a:cubicBezTo>
                <a:close/>
                <a:moveTo>
                  <a:pt x="938" y="1063"/>
                </a:moveTo>
                <a:cubicBezTo>
                  <a:pt x="933" y="1062"/>
                  <a:pt x="925" y="1068"/>
                  <a:pt x="924" y="1070"/>
                </a:cubicBezTo>
                <a:cubicBezTo>
                  <a:pt x="927" y="1066"/>
                  <a:pt x="935" y="1067"/>
                  <a:pt x="938" y="1063"/>
                </a:cubicBezTo>
                <a:close/>
                <a:moveTo>
                  <a:pt x="912" y="1070"/>
                </a:moveTo>
                <a:cubicBezTo>
                  <a:pt x="907" y="1075"/>
                  <a:pt x="901" y="1075"/>
                  <a:pt x="895" y="1070"/>
                </a:cubicBezTo>
                <a:cubicBezTo>
                  <a:pt x="888" y="1078"/>
                  <a:pt x="875" y="1077"/>
                  <a:pt x="870" y="1086"/>
                </a:cubicBezTo>
                <a:cubicBezTo>
                  <a:pt x="871" y="1089"/>
                  <a:pt x="872" y="1088"/>
                  <a:pt x="871" y="1092"/>
                </a:cubicBezTo>
                <a:cubicBezTo>
                  <a:pt x="880" y="1093"/>
                  <a:pt x="881" y="1087"/>
                  <a:pt x="886" y="1084"/>
                </a:cubicBezTo>
                <a:cubicBezTo>
                  <a:pt x="883" y="1084"/>
                  <a:pt x="880" y="1087"/>
                  <a:pt x="878" y="1085"/>
                </a:cubicBezTo>
                <a:cubicBezTo>
                  <a:pt x="885" y="1085"/>
                  <a:pt x="885" y="1078"/>
                  <a:pt x="893" y="1079"/>
                </a:cubicBezTo>
                <a:cubicBezTo>
                  <a:pt x="893" y="1081"/>
                  <a:pt x="892" y="1081"/>
                  <a:pt x="892" y="1083"/>
                </a:cubicBezTo>
                <a:cubicBezTo>
                  <a:pt x="901" y="1081"/>
                  <a:pt x="911" y="1078"/>
                  <a:pt x="917" y="1072"/>
                </a:cubicBezTo>
                <a:cubicBezTo>
                  <a:pt x="914" y="1072"/>
                  <a:pt x="909" y="1073"/>
                  <a:pt x="912" y="1070"/>
                </a:cubicBezTo>
                <a:close/>
                <a:moveTo>
                  <a:pt x="720" y="1088"/>
                </a:moveTo>
                <a:cubicBezTo>
                  <a:pt x="720" y="1088"/>
                  <a:pt x="726" y="1085"/>
                  <a:pt x="725" y="1084"/>
                </a:cubicBezTo>
                <a:cubicBezTo>
                  <a:pt x="723" y="1085"/>
                  <a:pt x="717" y="1086"/>
                  <a:pt x="720" y="1088"/>
                </a:cubicBezTo>
                <a:close/>
                <a:moveTo>
                  <a:pt x="960" y="1100"/>
                </a:moveTo>
                <a:cubicBezTo>
                  <a:pt x="964" y="1100"/>
                  <a:pt x="967" y="1098"/>
                  <a:pt x="971" y="1096"/>
                </a:cubicBezTo>
                <a:cubicBezTo>
                  <a:pt x="971" y="1094"/>
                  <a:pt x="969" y="1094"/>
                  <a:pt x="971" y="1092"/>
                </a:cubicBezTo>
                <a:cubicBezTo>
                  <a:pt x="968" y="1094"/>
                  <a:pt x="966" y="1090"/>
                  <a:pt x="966" y="1094"/>
                </a:cubicBezTo>
                <a:cubicBezTo>
                  <a:pt x="965" y="1096"/>
                  <a:pt x="970" y="1093"/>
                  <a:pt x="970" y="1096"/>
                </a:cubicBezTo>
                <a:cubicBezTo>
                  <a:pt x="966" y="1097"/>
                  <a:pt x="963" y="1098"/>
                  <a:pt x="960" y="1100"/>
                </a:cubicBezTo>
                <a:close/>
                <a:moveTo>
                  <a:pt x="915" y="1103"/>
                </a:moveTo>
                <a:cubicBezTo>
                  <a:pt x="922" y="1100"/>
                  <a:pt x="929" y="1098"/>
                  <a:pt x="935" y="1094"/>
                </a:cubicBezTo>
                <a:cubicBezTo>
                  <a:pt x="927" y="1095"/>
                  <a:pt x="918" y="1100"/>
                  <a:pt x="915" y="1103"/>
                </a:cubicBezTo>
                <a:close/>
                <a:moveTo>
                  <a:pt x="903" y="1095"/>
                </a:moveTo>
                <a:cubicBezTo>
                  <a:pt x="900" y="1094"/>
                  <a:pt x="899" y="1096"/>
                  <a:pt x="897" y="1095"/>
                </a:cubicBezTo>
                <a:cubicBezTo>
                  <a:pt x="897" y="1099"/>
                  <a:pt x="891" y="1096"/>
                  <a:pt x="893" y="1099"/>
                </a:cubicBezTo>
                <a:cubicBezTo>
                  <a:pt x="895" y="1097"/>
                  <a:pt x="901" y="1098"/>
                  <a:pt x="903" y="1095"/>
                </a:cubicBezTo>
                <a:close/>
                <a:moveTo>
                  <a:pt x="974" y="1099"/>
                </a:moveTo>
                <a:cubicBezTo>
                  <a:pt x="970" y="1100"/>
                  <a:pt x="967" y="1102"/>
                  <a:pt x="964" y="1104"/>
                </a:cubicBezTo>
                <a:cubicBezTo>
                  <a:pt x="969" y="1104"/>
                  <a:pt x="972" y="1101"/>
                  <a:pt x="974" y="1099"/>
                </a:cubicBezTo>
                <a:close/>
                <a:moveTo>
                  <a:pt x="878" y="1116"/>
                </a:moveTo>
                <a:cubicBezTo>
                  <a:pt x="887" y="1110"/>
                  <a:pt x="906" y="1109"/>
                  <a:pt x="911" y="1103"/>
                </a:cubicBezTo>
                <a:cubicBezTo>
                  <a:pt x="910" y="1104"/>
                  <a:pt x="903" y="1105"/>
                  <a:pt x="903" y="1104"/>
                </a:cubicBezTo>
                <a:cubicBezTo>
                  <a:pt x="904" y="1103"/>
                  <a:pt x="907" y="1101"/>
                  <a:pt x="904" y="1100"/>
                </a:cubicBezTo>
                <a:cubicBezTo>
                  <a:pt x="893" y="1105"/>
                  <a:pt x="883" y="1108"/>
                  <a:pt x="873" y="1113"/>
                </a:cubicBezTo>
                <a:cubicBezTo>
                  <a:pt x="876" y="1113"/>
                  <a:pt x="875" y="1116"/>
                  <a:pt x="878" y="1116"/>
                </a:cubicBezTo>
                <a:close/>
                <a:moveTo>
                  <a:pt x="812" y="1117"/>
                </a:moveTo>
                <a:cubicBezTo>
                  <a:pt x="814" y="1114"/>
                  <a:pt x="820" y="1121"/>
                  <a:pt x="820" y="1116"/>
                </a:cubicBezTo>
                <a:cubicBezTo>
                  <a:pt x="819" y="1114"/>
                  <a:pt x="810" y="1115"/>
                  <a:pt x="812" y="1117"/>
                </a:cubicBezTo>
                <a:close/>
                <a:moveTo>
                  <a:pt x="925" y="1142"/>
                </a:moveTo>
                <a:cubicBezTo>
                  <a:pt x="920" y="1144"/>
                  <a:pt x="916" y="1147"/>
                  <a:pt x="911" y="1149"/>
                </a:cubicBezTo>
                <a:cubicBezTo>
                  <a:pt x="917" y="1148"/>
                  <a:pt x="921" y="1146"/>
                  <a:pt x="925" y="1142"/>
                </a:cubicBezTo>
                <a:close/>
                <a:moveTo>
                  <a:pt x="713" y="1155"/>
                </a:moveTo>
                <a:cubicBezTo>
                  <a:pt x="717" y="1153"/>
                  <a:pt x="721" y="1152"/>
                  <a:pt x="724" y="1149"/>
                </a:cubicBezTo>
                <a:cubicBezTo>
                  <a:pt x="721" y="1151"/>
                  <a:pt x="712" y="1152"/>
                  <a:pt x="713" y="1155"/>
                </a:cubicBezTo>
                <a:close/>
                <a:moveTo>
                  <a:pt x="872" y="1168"/>
                </a:moveTo>
                <a:cubicBezTo>
                  <a:pt x="880" y="1167"/>
                  <a:pt x="885" y="1163"/>
                  <a:pt x="890" y="1159"/>
                </a:cubicBezTo>
                <a:cubicBezTo>
                  <a:pt x="897" y="1157"/>
                  <a:pt x="908" y="1154"/>
                  <a:pt x="909" y="1149"/>
                </a:cubicBezTo>
                <a:cubicBezTo>
                  <a:pt x="902" y="1152"/>
                  <a:pt x="893" y="1157"/>
                  <a:pt x="885" y="1158"/>
                </a:cubicBezTo>
                <a:cubicBezTo>
                  <a:pt x="886" y="1163"/>
                  <a:pt x="874" y="1163"/>
                  <a:pt x="872" y="1168"/>
                </a:cubicBezTo>
                <a:close/>
                <a:moveTo>
                  <a:pt x="1138" y="208"/>
                </a:moveTo>
                <a:cubicBezTo>
                  <a:pt x="1129" y="210"/>
                  <a:pt x="1123" y="214"/>
                  <a:pt x="1123" y="223"/>
                </a:cubicBezTo>
                <a:cubicBezTo>
                  <a:pt x="1124" y="224"/>
                  <a:pt x="1126" y="226"/>
                  <a:pt x="1129" y="225"/>
                </a:cubicBezTo>
                <a:cubicBezTo>
                  <a:pt x="1131" y="223"/>
                  <a:pt x="1128" y="220"/>
                  <a:pt x="1132" y="219"/>
                </a:cubicBezTo>
                <a:cubicBezTo>
                  <a:pt x="1132" y="221"/>
                  <a:pt x="1132" y="221"/>
                  <a:pt x="1132" y="221"/>
                </a:cubicBezTo>
                <a:cubicBezTo>
                  <a:pt x="1136" y="219"/>
                  <a:pt x="1139" y="213"/>
                  <a:pt x="1138" y="208"/>
                </a:cubicBezTo>
                <a:close/>
                <a:moveTo>
                  <a:pt x="1097" y="931"/>
                </a:moveTo>
                <a:cubicBezTo>
                  <a:pt x="1098" y="929"/>
                  <a:pt x="1096" y="925"/>
                  <a:pt x="1099" y="923"/>
                </a:cubicBezTo>
                <a:cubicBezTo>
                  <a:pt x="1097" y="922"/>
                  <a:pt x="1096" y="921"/>
                  <a:pt x="1095" y="920"/>
                </a:cubicBezTo>
                <a:cubicBezTo>
                  <a:pt x="1093" y="926"/>
                  <a:pt x="1082" y="928"/>
                  <a:pt x="1085" y="936"/>
                </a:cubicBezTo>
                <a:cubicBezTo>
                  <a:pt x="1087" y="931"/>
                  <a:pt x="1091" y="928"/>
                  <a:pt x="1097" y="931"/>
                </a:cubicBezTo>
                <a:close/>
                <a:moveTo>
                  <a:pt x="1152" y="971"/>
                </a:moveTo>
                <a:cubicBezTo>
                  <a:pt x="1156" y="976"/>
                  <a:pt x="1150" y="978"/>
                  <a:pt x="1151" y="981"/>
                </a:cubicBezTo>
                <a:cubicBezTo>
                  <a:pt x="1154" y="978"/>
                  <a:pt x="1161" y="979"/>
                  <a:pt x="1160" y="972"/>
                </a:cubicBezTo>
                <a:cubicBezTo>
                  <a:pt x="1157" y="971"/>
                  <a:pt x="1154" y="971"/>
                  <a:pt x="1152" y="971"/>
                </a:cubicBezTo>
                <a:close/>
                <a:moveTo>
                  <a:pt x="1069" y="974"/>
                </a:moveTo>
                <a:cubicBezTo>
                  <a:pt x="1067" y="975"/>
                  <a:pt x="1066" y="977"/>
                  <a:pt x="1065" y="979"/>
                </a:cubicBezTo>
                <a:cubicBezTo>
                  <a:pt x="1064" y="978"/>
                  <a:pt x="1063" y="977"/>
                  <a:pt x="1060" y="977"/>
                </a:cubicBezTo>
                <a:cubicBezTo>
                  <a:pt x="1062" y="985"/>
                  <a:pt x="1073" y="982"/>
                  <a:pt x="1077" y="977"/>
                </a:cubicBezTo>
                <a:cubicBezTo>
                  <a:pt x="1073" y="979"/>
                  <a:pt x="1073" y="974"/>
                  <a:pt x="1069" y="974"/>
                </a:cubicBezTo>
                <a:close/>
                <a:moveTo>
                  <a:pt x="1015" y="1019"/>
                </a:moveTo>
                <a:cubicBezTo>
                  <a:pt x="1015" y="1021"/>
                  <a:pt x="1010" y="1023"/>
                  <a:pt x="1013" y="1024"/>
                </a:cubicBezTo>
                <a:cubicBezTo>
                  <a:pt x="1014" y="1021"/>
                  <a:pt x="1019" y="1022"/>
                  <a:pt x="1021" y="1020"/>
                </a:cubicBezTo>
                <a:cubicBezTo>
                  <a:pt x="1022" y="1016"/>
                  <a:pt x="1015" y="1018"/>
                  <a:pt x="1016" y="1014"/>
                </a:cubicBezTo>
                <a:cubicBezTo>
                  <a:pt x="1023" y="1013"/>
                  <a:pt x="1021" y="1005"/>
                  <a:pt x="1027" y="1005"/>
                </a:cubicBezTo>
                <a:cubicBezTo>
                  <a:pt x="1028" y="1001"/>
                  <a:pt x="1026" y="1000"/>
                  <a:pt x="1024" y="999"/>
                </a:cubicBezTo>
                <a:cubicBezTo>
                  <a:pt x="1020" y="1003"/>
                  <a:pt x="1016" y="1007"/>
                  <a:pt x="1012" y="1012"/>
                </a:cubicBezTo>
                <a:cubicBezTo>
                  <a:pt x="1010" y="1012"/>
                  <a:pt x="1011" y="1008"/>
                  <a:pt x="1009" y="1008"/>
                </a:cubicBezTo>
                <a:cubicBezTo>
                  <a:pt x="1004" y="1017"/>
                  <a:pt x="990" y="1020"/>
                  <a:pt x="984" y="1030"/>
                </a:cubicBezTo>
                <a:cubicBezTo>
                  <a:pt x="988" y="1032"/>
                  <a:pt x="987" y="1027"/>
                  <a:pt x="989" y="1027"/>
                </a:cubicBezTo>
                <a:cubicBezTo>
                  <a:pt x="998" y="1028"/>
                  <a:pt x="1005" y="1014"/>
                  <a:pt x="1015" y="1019"/>
                </a:cubicBezTo>
                <a:close/>
                <a:moveTo>
                  <a:pt x="910" y="1114"/>
                </a:moveTo>
                <a:cubicBezTo>
                  <a:pt x="897" y="1124"/>
                  <a:pt x="876" y="1122"/>
                  <a:pt x="863" y="1132"/>
                </a:cubicBezTo>
                <a:cubicBezTo>
                  <a:pt x="857" y="1129"/>
                  <a:pt x="843" y="1133"/>
                  <a:pt x="841" y="1139"/>
                </a:cubicBezTo>
                <a:cubicBezTo>
                  <a:pt x="839" y="1138"/>
                  <a:pt x="836" y="1137"/>
                  <a:pt x="836" y="1134"/>
                </a:cubicBezTo>
                <a:cubicBezTo>
                  <a:pt x="838" y="1129"/>
                  <a:pt x="849" y="1134"/>
                  <a:pt x="848" y="1126"/>
                </a:cubicBezTo>
                <a:cubicBezTo>
                  <a:pt x="841" y="1128"/>
                  <a:pt x="829" y="1131"/>
                  <a:pt x="831" y="1137"/>
                </a:cubicBezTo>
                <a:cubicBezTo>
                  <a:pt x="829" y="1137"/>
                  <a:pt x="829" y="1139"/>
                  <a:pt x="827" y="1138"/>
                </a:cubicBezTo>
                <a:cubicBezTo>
                  <a:pt x="827" y="1142"/>
                  <a:pt x="831" y="1141"/>
                  <a:pt x="830" y="1145"/>
                </a:cubicBezTo>
                <a:cubicBezTo>
                  <a:pt x="828" y="1146"/>
                  <a:pt x="825" y="1147"/>
                  <a:pt x="822" y="1148"/>
                </a:cubicBezTo>
                <a:cubicBezTo>
                  <a:pt x="821" y="1152"/>
                  <a:pt x="827" y="1149"/>
                  <a:pt x="828" y="1151"/>
                </a:cubicBezTo>
                <a:cubicBezTo>
                  <a:pt x="824" y="1157"/>
                  <a:pt x="822" y="1166"/>
                  <a:pt x="813" y="1168"/>
                </a:cubicBezTo>
                <a:cubicBezTo>
                  <a:pt x="815" y="1171"/>
                  <a:pt x="819" y="1167"/>
                  <a:pt x="819" y="1169"/>
                </a:cubicBezTo>
                <a:cubicBezTo>
                  <a:pt x="814" y="1172"/>
                  <a:pt x="807" y="1182"/>
                  <a:pt x="798" y="1176"/>
                </a:cubicBezTo>
                <a:cubicBezTo>
                  <a:pt x="800" y="1170"/>
                  <a:pt x="804" y="1165"/>
                  <a:pt x="810" y="1162"/>
                </a:cubicBezTo>
                <a:cubicBezTo>
                  <a:pt x="807" y="1160"/>
                  <a:pt x="811" y="1156"/>
                  <a:pt x="809" y="1153"/>
                </a:cubicBezTo>
                <a:cubicBezTo>
                  <a:pt x="802" y="1152"/>
                  <a:pt x="790" y="1156"/>
                  <a:pt x="784" y="1161"/>
                </a:cubicBezTo>
                <a:cubicBezTo>
                  <a:pt x="770" y="1155"/>
                  <a:pt x="771" y="1176"/>
                  <a:pt x="773" y="1184"/>
                </a:cubicBezTo>
                <a:cubicBezTo>
                  <a:pt x="778" y="1178"/>
                  <a:pt x="783" y="1191"/>
                  <a:pt x="788" y="1194"/>
                </a:cubicBezTo>
                <a:cubicBezTo>
                  <a:pt x="797" y="1185"/>
                  <a:pt x="809" y="1181"/>
                  <a:pt x="821" y="1176"/>
                </a:cubicBezTo>
                <a:cubicBezTo>
                  <a:pt x="823" y="1167"/>
                  <a:pt x="835" y="1169"/>
                  <a:pt x="835" y="1159"/>
                </a:cubicBezTo>
                <a:cubicBezTo>
                  <a:pt x="846" y="1154"/>
                  <a:pt x="857" y="1150"/>
                  <a:pt x="866" y="1143"/>
                </a:cubicBezTo>
                <a:cubicBezTo>
                  <a:pt x="866" y="1141"/>
                  <a:pt x="861" y="1143"/>
                  <a:pt x="862" y="1139"/>
                </a:cubicBezTo>
                <a:cubicBezTo>
                  <a:pt x="869" y="1135"/>
                  <a:pt x="879" y="1137"/>
                  <a:pt x="886" y="1135"/>
                </a:cubicBezTo>
                <a:cubicBezTo>
                  <a:pt x="899" y="1126"/>
                  <a:pt x="914" y="1127"/>
                  <a:pt x="930" y="1121"/>
                </a:cubicBezTo>
                <a:cubicBezTo>
                  <a:pt x="930" y="1118"/>
                  <a:pt x="932" y="1118"/>
                  <a:pt x="932" y="1116"/>
                </a:cubicBezTo>
                <a:cubicBezTo>
                  <a:pt x="925" y="1119"/>
                  <a:pt x="920" y="1120"/>
                  <a:pt x="910" y="1122"/>
                </a:cubicBezTo>
                <a:cubicBezTo>
                  <a:pt x="911" y="1120"/>
                  <a:pt x="913" y="1115"/>
                  <a:pt x="910" y="1114"/>
                </a:cubicBezTo>
                <a:close/>
                <a:moveTo>
                  <a:pt x="856" y="1146"/>
                </a:moveTo>
                <a:cubicBezTo>
                  <a:pt x="851" y="1147"/>
                  <a:pt x="846" y="1149"/>
                  <a:pt x="840" y="1148"/>
                </a:cubicBezTo>
                <a:cubicBezTo>
                  <a:pt x="845" y="1146"/>
                  <a:pt x="851" y="1140"/>
                  <a:pt x="857" y="1141"/>
                </a:cubicBezTo>
                <a:cubicBezTo>
                  <a:pt x="857" y="1143"/>
                  <a:pt x="855" y="1143"/>
                  <a:pt x="856" y="1146"/>
                </a:cubicBezTo>
                <a:close/>
                <a:moveTo>
                  <a:pt x="645" y="1128"/>
                </a:moveTo>
                <a:cubicBezTo>
                  <a:pt x="633" y="1130"/>
                  <a:pt x="623" y="1134"/>
                  <a:pt x="613" y="1138"/>
                </a:cubicBezTo>
                <a:cubicBezTo>
                  <a:pt x="617" y="1140"/>
                  <a:pt x="619" y="1140"/>
                  <a:pt x="616" y="1143"/>
                </a:cubicBezTo>
                <a:cubicBezTo>
                  <a:pt x="616" y="1144"/>
                  <a:pt x="618" y="1144"/>
                  <a:pt x="618" y="1146"/>
                </a:cubicBezTo>
                <a:cubicBezTo>
                  <a:pt x="627" y="1143"/>
                  <a:pt x="633" y="1139"/>
                  <a:pt x="641" y="1136"/>
                </a:cubicBezTo>
                <a:cubicBezTo>
                  <a:pt x="641" y="1133"/>
                  <a:pt x="642" y="1130"/>
                  <a:pt x="645" y="1128"/>
                </a:cubicBezTo>
                <a:close/>
                <a:moveTo>
                  <a:pt x="619" y="1141"/>
                </a:moveTo>
                <a:cubicBezTo>
                  <a:pt x="619" y="1137"/>
                  <a:pt x="625" y="1139"/>
                  <a:pt x="627" y="1137"/>
                </a:cubicBezTo>
                <a:cubicBezTo>
                  <a:pt x="626" y="1141"/>
                  <a:pt x="622" y="1140"/>
                  <a:pt x="619" y="1141"/>
                </a:cubicBezTo>
                <a:close/>
              </a:path>
            </a:pathLst>
          </a:custGeom>
          <a:solidFill>
            <a:srgbClr val="C00000"/>
          </a:solidFill>
          <a:ln>
            <a:noFill/>
          </a:ln>
        </p:spPr>
        <p:txBody>
          <a:bodyPr vert="horz" wrap="square" lIns="91440" tIns="45720" rIns="91440" bIns="45720" numCol="1" anchor="t" anchorCtr="0" compatLnSpc="1"/>
          <a:lstStyle/>
          <a:p>
            <a:endParaRPr lang="zh-CN" altLang="en-US">
              <a:latin typeface="+mj-ea"/>
              <a:ea typeface="+mj-ea"/>
            </a:endParaRPr>
          </a:p>
        </p:txBody>
      </p:sp>
      <p:sp>
        <p:nvSpPr>
          <p:cNvPr id="96" name="矩形 95"/>
          <p:cNvSpPr/>
          <p:nvPr userDrawn="1"/>
        </p:nvSpPr>
        <p:spPr>
          <a:xfrm>
            <a:off x="0" y="6507869"/>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1" name="矩形 100"/>
          <p:cNvSpPr/>
          <p:nvPr userDrawn="1"/>
        </p:nvSpPr>
        <p:spPr>
          <a:xfrm>
            <a:off x="4596" y="-36787"/>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2" name="矩形 101"/>
          <p:cNvSpPr/>
          <p:nvPr userDrawn="1"/>
        </p:nvSpPr>
        <p:spPr>
          <a:xfrm>
            <a:off x="9233" y="305685"/>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过渡页">
    <p:spTree>
      <p:nvGrpSpPr>
        <p:cNvPr id="1" name=""/>
        <p:cNvGrpSpPr/>
        <p:nvPr/>
      </p:nvGrpSpPr>
      <p:grpSpPr>
        <a:xfrm>
          <a:off x="0" y="0"/>
          <a:ext cx="0" cy="0"/>
          <a:chOff x="0" y="0"/>
          <a:chExt cx="0" cy="0"/>
        </a:xfrm>
      </p:grpSpPr>
      <p:grpSp>
        <p:nvGrpSpPr>
          <p:cNvPr id="4"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5"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Line 711"/>
            <p:cNvSpPr>
              <a:spLocks noChangeShapeType="1"/>
            </p:cNvSpPr>
            <p:nvPr/>
          </p:nvSpPr>
          <p:spPr bwMode="auto">
            <a:xfrm flipV="1">
              <a:off x="922" y="1866"/>
              <a:ext cx="4" cy="13"/>
            </a:xfrm>
            <a:prstGeom prst="line">
              <a:avLst/>
            </a:pr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 name="矩形 1"/>
          <p:cNvSpPr/>
          <p:nvPr userDrawn="1"/>
        </p:nvSpPr>
        <p:spPr>
          <a:xfrm>
            <a:off x="-6719" y="1"/>
            <a:ext cx="12192000" cy="6556370"/>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96" name="矩形 95"/>
          <p:cNvSpPr/>
          <p:nvPr userDrawn="1"/>
        </p:nvSpPr>
        <p:spPr>
          <a:xfrm>
            <a:off x="0" y="6552663"/>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97" name="矩形 96"/>
          <p:cNvSpPr/>
          <p:nvPr userDrawn="1"/>
        </p:nvSpPr>
        <p:spPr>
          <a:xfrm>
            <a:off x="0" y="6460244"/>
            <a:ext cx="12192000" cy="36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rgbClr val="FF0000"/>
              </a:solidFill>
            </a:endParaRPr>
          </a:p>
        </p:txBody>
      </p:sp>
      <p:sp>
        <p:nvSpPr>
          <p:cNvPr id="98" name="Freeform 9"/>
          <p:cNvSpPr>
            <a:spLocks noEditPoints="1"/>
          </p:cNvSpPr>
          <p:nvPr userDrawn="1"/>
        </p:nvSpPr>
        <p:spPr bwMode="auto">
          <a:xfrm>
            <a:off x="4234221" y="1637068"/>
            <a:ext cx="2885954" cy="1780916"/>
          </a:xfrm>
          <a:custGeom>
            <a:avLst/>
            <a:gdLst>
              <a:gd name="T0" fmla="*/ 604 w 1329"/>
              <a:gd name="T1" fmla="*/ 170 h 1194"/>
              <a:gd name="T2" fmla="*/ 1162 w 1329"/>
              <a:gd name="T3" fmla="*/ 327 h 1194"/>
              <a:gd name="T4" fmla="*/ 1149 w 1329"/>
              <a:gd name="T5" fmla="*/ 421 h 1194"/>
              <a:gd name="T6" fmla="*/ 1156 w 1329"/>
              <a:gd name="T7" fmla="*/ 484 h 1194"/>
              <a:gd name="T8" fmla="*/ 229 w 1329"/>
              <a:gd name="T9" fmla="*/ 618 h 1194"/>
              <a:gd name="T10" fmla="*/ 176 w 1329"/>
              <a:gd name="T11" fmla="*/ 780 h 1194"/>
              <a:gd name="T12" fmla="*/ 970 w 1329"/>
              <a:gd name="T13" fmla="*/ 857 h 1194"/>
              <a:gd name="T14" fmla="*/ 1161 w 1329"/>
              <a:gd name="T15" fmla="*/ 921 h 1194"/>
              <a:gd name="T16" fmla="*/ 1072 w 1329"/>
              <a:gd name="T17" fmla="*/ 944 h 1194"/>
              <a:gd name="T18" fmla="*/ 1190 w 1329"/>
              <a:gd name="T19" fmla="*/ 976 h 1194"/>
              <a:gd name="T20" fmla="*/ 825 w 1329"/>
              <a:gd name="T21" fmla="*/ 1024 h 1194"/>
              <a:gd name="T22" fmla="*/ 718 w 1329"/>
              <a:gd name="T23" fmla="*/ 1059 h 1194"/>
              <a:gd name="T24" fmla="*/ 697 w 1329"/>
              <a:gd name="T25" fmla="*/ 1113 h 1194"/>
              <a:gd name="T26" fmla="*/ 569 w 1329"/>
              <a:gd name="T27" fmla="*/ 1181 h 1194"/>
              <a:gd name="T28" fmla="*/ 1207 w 1329"/>
              <a:gd name="T29" fmla="*/ 61 h 1194"/>
              <a:gd name="T30" fmla="*/ 1238 w 1329"/>
              <a:gd name="T31" fmla="*/ 471 h 1194"/>
              <a:gd name="T32" fmla="*/ 1086 w 1329"/>
              <a:gd name="T33" fmla="*/ 508 h 1194"/>
              <a:gd name="T34" fmla="*/ 1092 w 1329"/>
              <a:gd name="T35" fmla="*/ 407 h 1194"/>
              <a:gd name="T36" fmla="*/ 1102 w 1329"/>
              <a:gd name="T37" fmla="*/ 321 h 1194"/>
              <a:gd name="T38" fmla="*/ 1004 w 1329"/>
              <a:gd name="T39" fmla="*/ 192 h 1194"/>
              <a:gd name="T40" fmla="*/ 814 w 1329"/>
              <a:gd name="T41" fmla="*/ 113 h 1194"/>
              <a:gd name="T42" fmla="*/ 270 w 1329"/>
              <a:gd name="T43" fmla="*/ 179 h 1194"/>
              <a:gd name="T44" fmla="*/ 181 w 1329"/>
              <a:gd name="T45" fmla="*/ 539 h 1194"/>
              <a:gd name="T46" fmla="*/ 191 w 1329"/>
              <a:gd name="T47" fmla="*/ 774 h 1194"/>
              <a:gd name="T48" fmla="*/ 174 w 1329"/>
              <a:gd name="T49" fmla="*/ 943 h 1194"/>
              <a:gd name="T50" fmla="*/ 234 w 1329"/>
              <a:gd name="T51" fmla="*/ 1036 h 1194"/>
              <a:gd name="T52" fmla="*/ 531 w 1329"/>
              <a:gd name="T53" fmla="*/ 1101 h 1194"/>
              <a:gd name="T54" fmla="*/ 736 w 1329"/>
              <a:gd name="T55" fmla="*/ 1035 h 1194"/>
              <a:gd name="T56" fmla="*/ 1027 w 1329"/>
              <a:gd name="T57" fmla="*/ 896 h 1194"/>
              <a:gd name="T58" fmla="*/ 1140 w 1329"/>
              <a:gd name="T59" fmla="*/ 840 h 1194"/>
              <a:gd name="T60" fmla="*/ 1222 w 1329"/>
              <a:gd name="T61" fmla="*/ 812 h 1194"/>
              <a:gd name="T62" fmla="*/ 1200 w 1329"/>
              <a:gd name="T63" fmla="*/ 772 h 1194"/>
              <a:gd name="T64" fmla="*/ 1135 w 1329"/>
              <a:gd name="T65" fmla="*/ 676 h 1194"/>
              <a:gd name="T66" fmla="*/ 1181 w 1329"/>
              <a:gd name="T67" fmla="*/ 550 h 1194"/>
              <a:gd name="T68" fmla="*/ 168 w 1329"/>
              <a:gd name="T69" fmla="*/ 817 h 1194"/>
              <a:gd name="T70" fmla="*/ 270 w 1329"/>
              <a:gd name="T71" fmla="*/ 942 h 1194"/>
              <a:gd name="T72" fmla="*/ 583 w 1329"/>
              <a:gd name="T73" fmla="*/ 198 h 1194"/>
              <a:gd name="T74" fmla="*/ 736 w 1329"/>
              <a:gd name="T75" fmla="*/ 965 h 1194"/>
              <a:gd name="T76" fmla="*/ 1192 w 1329"/>
              <a:gd name="T77" fmla="*/ 759 h 1194"/>
              <a:gd name="T78" fmla="*/ 1000 w 1329"/>
              <a:gd name="T79" fmla="*/ 751 h 1194"/>
              <a:gd name="T80" fmla="*/ 949 w 1329"/>
              <a:gd name="T81" fmla="*/ 732 h 1194"/>
              <a:gd name="T82" fmla="*/ 915 w 1329"/>
              <a:gd name="T83" fmla="*/ 739 h 1194"/>
              <a:gd name="T84" fmla="*/ 868 w 1329"/>
              <a:gd name="T85" fmla="*/ 781 h 1194"/>
              <a:gd name="T86" fmla="*/ 1033 w 1329"/>
              <a:gd name="T87" fmla="*/ 827 h 1194"/>
              <a:gd name="T88" fmla="*/ 968 w 1329"/>
              <a:gd name="T89" fmla="*/ 836 h 1194"/>
              <a:gd name="T90" fmla="*/ 1026 w 1329"/>
              <a:gd name="T91" fmla="*/ 784 h 1194"/>
              <a:gd name="T92" fmla="*/ 1111 w 1329"/>
              <a:gd name="T93" fmla="*/ 821 h 1194"/>
              <a:gd name="T94" fmla="*/ 1113 w 1329"/>
              <a:gd name="T95" fmla="*/ 772 h 1194"/>
              <a:gd name="T96" fmla="*/ 1031 w 1329"/>
              <a:gd name="T97" fmla="*/ 716 h 1194"/>
              <a:gd name="T98" fmla="*/ 1175 w 1329"/>
              <a:gd name="T99" fmla="*/ 552 h 1194"/>
              <a:gd name="T100" fmla="*/ 1255 w 1329"/>
              <a:gd name="T101" fmla="*/ 404 h 1194"/>
              <a:gd name="T102" fmla="*/ 1125 w 1329"/>
              <a:gd name="T103" fmla="*/ 462 h 1194"/>
              <a:gd name="T104" fmla="*/ 1117 w 1329"/>
              <a:gd name="T105" fmla="*/ 846 h 1194"/>
              <a:gd name="T106" fmla="*/ 1097 w 1329"/>
              <a:gd name="T107" fmla="*/ 857 h 1194"/>
              <a:gd name="T108" fmla="*/ 1108 w 1329"/>
              <a:gd name="T109" fmla="*/ 916 h 1194"/>
              <a:gd name="T110" fmla="*/ 900 w 1329"/>
              <a:gd name="T111" fmla="*/ 1028 h 1194"/>
              <a:gd name="T112" fmla="*/ 885 w 1329"/>
              <a:gd name="T113" fmla="*/ 1008 h 1194"/>
              <a:gd name="T114" fmla="*/ 736 w 1329"/>
              <a:gd name="T115" fmla="*/ 1122 h 1194"/>
              <a:gd name="T116" fmla="*/ 837 w 1329"/>
              <a:gd name="T117" fmla="*/ 1067 h 1194"/>
              <a:gd name="T118" fmla="*/ 1076 w 1329"/>
              <a:gd name="T119" fmla="*/ 959 h 1194"/>
              <a:gd name="T120" fmla="*/ 940 w 1329"/>
              <a:gd name="T121" fmla="*/ 1053 h 1194"/>
              <a:gd name="T122" fmla="*/ 812 w 1329"/>
              <a:gd name="T123" fmla="*/ 1117 h 1194"/>
              <a:gd name="T124" fmla="*/ 813 w 1329"/>
              <a:gd name="T125" fmla="*/ 1168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9" h="1194">
                <a:moveTo>
                  <a:pt x="1270" y="436"/>
                </a:moveTo>
                <a:cubicBezTo>
                  <a:pt x="1273" y="435"/>
                  <a:pt x="1279" y="433"/>
                  <a:pt x="1278" y="430"/>
                </a:cubicBezTo>
                <a:cubicBezTo>
                  <a:pt x="1275" y="432"/>
                  <a:pt x="1271" y="433"/>
                  <a:pt x="1270" y="436"/>
                </a:cubicBezTo>
                <a:close/>
                <a:moveTo>
                  <a:pt x="1304" y="441"/>
                </a:moveTo>
                <a:cubicBezTo>
                  <a:pt x="1304" y="439"/>
                  <a:pt x="1303" y="438"/>
                  <a:pt x="1302" y="438"/>
                </a:cubicBezTo>
                <a:cubicBezTo>
                  <a:pt x="1302" y="439"/>
                  <a:pt x="1300" y="440"/>
                  <a:pt x="1299" y="440"/>
                </a:cubicBezTo>
                <a:cubicBezTo>
                  <a:pt x="1298" y="444"/>
                  <a:pt x="1302" y="442"/>
                  <a:pt x="1304" y="441"/>
                </a:cubicBezTo>
                <a:close/>
                <a:moveTo>
                  <a:pt x="1283" y="495"/>
                </a:moveTo>
                <a:cubicBezTo>
                  <a:pt x="1283" y="498"/>
                  <a:pt x="1276" y="498"/>
                  <a:pt x="1279" y="501"/>
                </a:cubicBezTo>
                <a:cubicBezTo>
                  <a:pt x="1280" y="499"/>
                  <a:pt x="1286" y="498"/>
                  <a:pt x="1283" y="495"/>
                </a:cubicBezTo>
                <a:close/>
                <a:moveTo>
                  <a:pt x="1286" y="505"/>
                </a:moveTo>
                <a:cubicBezTo>
                  <a:pt x="1291" y="500"/>
                  <a:pt x="1293" y="502"/>
                  <a:pt x="1301" y="503"/>
                </a:cubicBezTo>
                <a:cubicBezTo>
                  <a:pt x="1302" y="501"/>
                  <a:pt x="1305" y="501"/>
                  <a:pt x="1304" y="498"/>
                </a:cubicBezTo>
                <a:cubicBezTo>
                  <a:pt x="1296" y="495"/>
                  <a:pt x="1288" y="498"/>
                  <a:pt x="1286" y="505"/>
                </a:cubicBezTo>
                <a:close/>
                <a:moveTo>
                  <a:pt x="1327" y="419"/>
                </a:moveTo>
                <a:cubicBezTo>
                  <a:pt x="1326" y="420"/>
                  <a:pt x="1322" y="423"/>
                  <a:pt x="1325" y="425"/>
                </a:cubicBezTo>
                <a:cubicBezTo>
                  <a:pt x="1325" y="423"/>
                  <a:pt x="1329" y="420"/>
                  <a:pt x="1327" y="419"/>
                </a:cubicBezTo>
                <a:close/>
                <a:moveTo>
                  <a:pt x="1216" y="25"/>
                </a:moveTo>
                <a:cubicBezTo>
                  <a:pt x="1211" y="25"/>
                  <a:pt x="1209" y="27"/>
                  <a:pt x="1208" y="30"/>
                </a:cubicBezTo>
                <a:cubicBezTo>
                  <a:pt x="1212" y="30"/>
                  <a:pt x="1217" y="30"/>
                  <a:pt x="1216" y="25"/>
                </a:cubicBezTo>
                <a:close/>
                <a:moveTo>
                  <a:pt x="982" y="81"/>
                </a:moveTo>
                <a:cubicBezTo>
                  <a:pt x="976" y="80"/>
                  <a:pt x="972" y="85"/>
                  <a:pt x="973" y="89"/>
                </a:cubicBezTo>
                <a:cubicBezTo>
                  <a:pt x="976" y="86"/>
                  <a:pt x="980" y="84"/>
                  <a:pt x="982" y="81"/>
                </a:cubicBezTo>
                <a:close/>
                <a:moveTo>
                  <a:pt x="731" y="93"/>
                </a:moveTo>
                <a:cubicBezTo>
                  <a:pt x="728" y="93"/>
                  <a:pt x="726" y="93"/>
                  <a:pt x="726" y="95"/>
                </a:cubicBezTo>
                <a:cubicBezTo>
                  <a:pt x="727" y="97"/>
                  <a:pt x="731" y="96"/>
                  <a:pt x="731" y="93"/>
                </a:cubicBezTo>
                <a:close/>
                <a:moveTo>
                  <a:pt x="827" y="111"/>
                </a:moveTo>
                <a:cubicBezTo>
                  <a:pt x="826" y="112"/>
                  <a:pt x="823" y="112"/>
                  <a:pt x="823" y="114"/>
                </a:cubicBezTo>
                <a:cubicBezTo>
                  <a:pt x="827" y="113"/>
                  <a:pt x="829" y="110"/>
                  <a:pt x="830" y="107"/>
                </a:cubicBezTo>
                <a:cubicBezTo>
                  <a:pt x="827" y="108"/>
                  <a:pt x="821" y="107"/>
                  <a:pt x="820" y="111"/>
                </a:cubicBezTo>
                <a:cubicBezTo>
                  <a:pt x="822" y="111"/>
                  <a:pt x="826" y="108"/>
                  <a:pt x="827" y="111"/>
                </a:cubicBezTo>
                <a:close/>
                <a:moveTo>
                  <a:pt x="1020" y="108"/>
                </a:moveTo>
                <a:cubicBezTo>
                  <a:pt x="1017" y="108"/>
                  <a:pt x="1017" y="110"/>
                  <a:pt x="1016" y="112"/>
                </a:cubicBezTo>
                <a:cubicBezTo>
                  <a:pt x="1019" y="113"/>
                  <a:pt x="1019" y="110"/>
                  <a:pt x="1020" y="108"/>
                </a:cubicBezTo>
                <a:close/>
                <a:moveTo>
                  <a:pt x="552" y="137"/>
                </a:moveTo>
                <a:cubicBezTo>
                  <a:pt x="553" y="133"/>
                  <a:pt x="559" y="133"/>
                  <a:pt x="558" y="127"/>
                </a:cubicBezTo>
                <a:cubicBezTo>
                  <a:pt x="553" y="122"/>
                  <a:pt x="545" y="134"/>
                  <a:pt x="552" y="137"/>
                </a:cubicBezTo>
                <a:close/>
                <a:moveTo>
                  <a:pt x="343" y="134"/>
                </a:moveTo>
                <a:cubicBezTo>
                  <a:pt x="338" y="134"/>
                  <a:pt x="336" y="136"/>
                  <a:pt x="335" y="139"/>
                </a:cubicBezTo>
                <a:cubicBezTo>
                  <a:pt x="340" y="140"/>
                  <a:pt x="342" y="137"/>
                  <a:pt x="343" y="134"/>
                </a:cubicBezTo>
                <a:close/>
                <a:moveTo>
                  <a:pt x="1239" y="143"/>
                </a:moveTo>
                <a:cubicBezTo>
                  <a:pt x="1235" y="146"/>
                  <a:pt x="1230" y="147"/>
                  <a:pt x="1227" y="151"/>
                </a:cubicBezTo>
                <a:cubicBezTo>
                  <a:pt x="1233" y="150"/>
                  <a:pt x="1232" y="148"/>
                  <a:pt x="1238" y="147"/>
                </a:cubicBezTo>
                <a:cubicBezTo>
                  <a:pt x="1238" y="145"/>
                  <a:pt x="1239" y="145"/>
                  <a:pt x="1239" y="143"/>
                </a:cubicBezTo>
                <a:close/>
                <a:moveTo>
                  <a:pt x="1168" y="160"/>
                </a:moveTo>
                <a:cubicBezTo>
                  <a:pt x="1165" y="157"/>
                  <a:pt x="1158" y="159"/>
                  <a:pt x="1158" y="163"/>
                </a:cubicBezTo>
                <a:cubicBezTo>
                  <a:pt x="1160" y="166"/>
                  <a:pt x="1166" y="163"/>
                  <a:pt x="1168" y="160"/>
                </a:cubicBezTo>
                <a:close/>
                <a:moveTo>
                  <a:pt x="1005" y="166"/>
                </a:moveTo>
                <a:cubicBezTo>
                  <a:pt x="1009" y="167"/>
                  <a:pt x="1012" y="164"/>
                  <a:pt x="1014" y="162"/>
                </a:cubicBezTo>
                <a:cubicBezTo>
                  <a:pt x="1011" y="160"/>
                  <a:pt x="1006" y="162"/>
                  <a:pt x="1005" y="166"/>
                </a:cubicBezTo>
                <a:close/>
                <a:moveTo>
                  <a:pt x="611" y="163"/>
                </a:moveTo>
                <a:cubicBezTo>
                  <a:pt x="608" y="164"/>
                  <a:pt x="605" y="163"/>
                  <a:pt x="603" y="165"/>
                </a:cubicBezTo>
                <a:cubicBezTo>
                  <a:pt x="603" y="167"/>
                  <a:pt x="603" y="169"/>
                  <a:pt x="604" y="170"/>
                </a:cubicBezTo>
                <a:cubicBezTo>
                  <a:pt x="607" y="169"/>
                  <a:pt x="610" y="167"/>
                  <a:pt x="611" y="163"/>
                </a:cubicBezTo>
                <a:close/>
                <a:moveTo>
                  <a:pt x="1165" y="179"/>
                </a:moveTo>
                <a:cubicBezTo>
                  <a:pt x="1168" y="177"/>
                  <a:pt x="1168" y="173"/>
                  <a:pt x="1171" y="171"/>
                </a:cubicBezTo>
                <a:cubicBezTo>
                  <a:pt x="1165" y="170"/>
                  <a:pt x="1171" y="167"/>
                  <a:pt x="1170" y="163"/>
                </a:cubicBezTo>
                <a:cubicBezTo>
                  <a:pt x="1163" y="165"/>
                  <a:pt x="1159" y="170"/>
                  <a:pt x="1157" y="177"/>
                </a:cubicBezTo>
                <a:cubicBezTo>
                  <a:pt x="1160" y="176"/>
                  <a:pt x="1160" y="180"/>
                  <a:pt x="1165" y="179"/>
                </a:cubicBezTo>
                <a:close/>
                <a:moveTo>
                  <a:pt x="1070" y="192"/>
                </a:moveTo>
                <a:cubicBezTo>
                  <a:pt x="1075" y="192"/>
                  <a:pt x="1078" y="189"/>
                  <a:pt x="1085" y="188"/>
                </a:cubicBezTo>
                <a:cubicBezTo>
                  <a:pt x="1086" y="186"/>
                  <a:pt x="1088" y="185"/>
                  <a:pt x="1087" y="181"/>
                </a:cubicBezTo>
                <a:cubicBezTo>
                  <a:pt x="1083" y="181"/>
                  <a:pt x="1080" y="184"/>
                  <a:pt x="1079" y="181"/>
                </a:cubicBezTo>
                <a:cubicBezTo>
                  <a:pt x="1079" y="179"/>
                  <a:pt x="1080" y="178"/>
                  <a:pt x="1081" y="177"/>
                </a:cubicBezTo>
                <a:cubicBezTo>
                  <a:pt x="1072" y="167"/>
                  <a:pt x="1059" y="185"/>
                  <a:pt x="1070" y="192"/>
                </a:cubicBezTo>
                <a:close/>
                <a:moveTo>
                  <a:pt x="262" y="175"/>
                </a:moveTo>
                <a:cubicBezTo>
                  <a:pt x="259" y="175"/>
                  <a:pt x="259" y="179"/>
                  <a:pt x="257" y="181"/>
                </a:cubicBezTo>
                <a:cubicBezTo>
                  <a:pt x="260" y="180"/>
                  <a:pt x="263" y="179"/>
                  <a:pt x="262" y="175"/>
                </a:cubicBezTo>
                <a:close/>
                <a:moveTo>
                  <a:pt x="1056" y="194"/>
                </a:moveTo>
                <a:cubicBezTo>
                  <a:pt x="1056" y="191"/>
                  <a:pt x="1054" y="191"/>
                  <a:pt x="1053" y="190"/>
                </a:cubicBezTo>
                <a:cubicBezTo>
                  <a:pt x="1051" y="193"/>
                  <a:pt x="1044" y="192"/>
                  <a:pt x="1043" y="196"/>
                </a:cubicBezTo>
                <a:cubicBezTo>
                  <a:pt x="1049" y="197"/>
                  <a:pt x="1051" y="194"/>
                  <a:pt x="1056" y="194"/>
                </a:cubicBezTo>
                <a:close/>
                <a:moveTo>
                  <a:pt x="1041" y="196"/>
                </a:moveTo>
                <a:cubicBezTo>
                  <a:pt x="1036" y="197"/>
                  <a:pt x="1038" y="200"/>
                  <a:pt x="1037" y="203"/>
                </a:cubicBezTo>
                <a:cubicBezTo>
                  <a:pt x="1041" y="202"/>
                  <a:pt x="1040" y="199"/>
                  <a:pt x="1041" y="196"/>
                </a:cubicBezTo>
                <a:close/>
                <a:moveTo>
                  <a:pt x="1106" y="201"/>
                </a:moveTo>
                <a:cubicBezTo>
                  <a:pt x="1106" y="204"/>
                  <a:pt x="1106" y="206"/>
                  <a:pt x="1109" y="206"/>
                </a:cubicBezTo>
                <a:cubicBezTo>
                  <a:pt x="1109" y="203"/>
                  <a:pt x="1113" y="201"/>
                  <a:pt x="1109" y="200"/>
                </a:cubicBezTo>
                <a:cubicBezTo>
                  <a:pt x="1109" y="201"/>
                  <a:pt x="1108" y="201"/>
                  <a:pt x="1106" y="201"/>
                </a:cubicBezTo>
                <a:close/>
                <a:moveTo>
                  <a:pt x="1023" y="204"/>
                </a:moveTo>
                <a:cubicBezTo>
                  <a:pt x="1021" y="206"/>
                  <a:pt x="1018" y="206"/>
                  <a:pt x="1018" y="209"/>
                </a:cubicBezTo>
                <a:cubicBezTo>
                  <a:pt x="1020" y="209"/>
                  <a:pt x="1020" y="210"/>
                  <a:pt x="1021" y="210"/>
                </a:cubicBezTo>
                <a:cubicBezTo>
                  <a:pt x="1020" y="207"/>
                  <a:pt x="1026" y="207"/>
                  <a:pt x="1023" y="204"/>
                </a:cubicBezTo>
                <a:close/>
                <a:moveTo>
                  <a:pt x="1001" y="222"/>
                </a:moveTo>
                <a:cubicBezTo>
                  <a:pt x="1004" y="223"/>
                  <a:pt x="1011" y="220"/>
                  <a:pt x="1013" y="216"/>
                </a:cubicBezTo>
                <a:cubicBezTo>
                  <a:pt x="1008" y="217"/>
                  <a:pt x="1002" y="217"/>
                  <a:pt x="1001" y="222"/>
                </a:cubicBezTo>
                <a:close/>
                <a:moveTo>
                  <a:pt x="985" y="221"/>
                </a:moveTo>
                <a:cubicBezTo>
                  <a:pt x="981" y="221"/>
                  <a:pt x="979" y="223"/>
                  <a:pt x="977" y="225"/>
                </a:cubicBezTo>
                <a:cubicBezTo>
                  <a:pt x="980" y="224"/>
                  <a:pt x="985" y="226"/>
                  <a:pt x="985" y="221"/>
                </a:cubicBezTo>
                <a:close/>
                <a:moveTo>
                  <a:pt x="1122" y="240"/>
                </a:moveTo>
                <a:cubicBezTo>
                  <a:pt x="1124" y="240"/>
                  <a:pt x="1124" y="243"/>
                  <a:pt x="1126" y="244"/>
                </a:cubicBezTo>
                <a:cubicBezTo>
                  <a:pt x="1127" y="243"/>
                  <a:pt x="1128" y="243"/>
                  <a:pt x="1129" y="243"/>
                </a:cubicBezTo>
                <a:cubicBezTo>
                  <a:pt x="1129" y="241"/>
                  <a:pt x="1129" y="239"/>
                  <a:pt x="1128" y="239"/>
                </a:cubicBezTo>
                <a:cubicBezTo>
                  <a:pt x="1128" y="241"/>
                  <a:pt x="1126" y="237"/>
                  <a:pt x="1126" y="236"/>
                </a:cubicBezTo>
                <a:cubicBezTo>
                  <a:pt x="1128" y="237"/>
                  <a:pt x="1129" y="235"/>
                  <a:pt x="1127" y="234"/>
                </a:cubicBezTo>
                <a:cubicBezTo>
                  <a:pt x="1126" y="236"/>
                  <a:pt x="1124" y="236"/>
                  <a:pt x="1124" y="238"/>
                </a:cubicBezTo>
                <a:cubicBezTo>
                  <a:pt x="1127" y="241"/>
                  <a:pt x="1122" y="238"/>
                  <a:pt x="1122" y="240"/>
                </a:cubicBezTo>
                <a:close/>
                <a:moveTo>
                  <a:pt x="1145" y="258"/>
                </a:moveTo>
                <a:cubicBezTo>
                  <a:pt x="1141" y="259"/>
                  <a:pt x="1141" y="256"/>
                  <a:pt x="1138" y="256"/>
                </a:cubicBezTo>
                <a:cubicBezTo>
                  <a:pt x="1138" y="257"/>
                  <a:pt x="1138" y="259"/>
                  <a:pt x="1137" y="259"/>
                </a:cubicBezTo>
                <a:cubicBezTo>
                  <a:pt x="1141" y="260"/>
                  <a:pt x="1143" y="259"/>
                  <a:pt x="1145" y="258"/>
                </a:cubicBezTo>
                <a:close/>
                <a:moveTo>
                  <a:pt x="1140" y="326"/>
                </a:moveTo>
                <a:cubicBezTo>
                  <a:pt x="1136" y="328"/>
                  <a:pt x="1140" y="321"/>
                  <a:pt x="1136" y="323"/>
                </a:cubicBezTo>
                <a:cubicBezTo>
                  <a:pt x="1136" y="326"/>
                  <a:pt x="1139" y="330"/>
                  <a:pt x="1140" y="326"/>
                </a:cubicBezTo>
                <a:close/>
                <a:moveTo>
                  <a:pt x="1151" y="341"/>
                </a:moveTo>
                <a:cubicBezTo>
                  <a:pt x="1158" y="341"/>
                  <a:pt x="1164" y="334"/>
                  <a:pt x="1162" y="327"/>
                </a:cubicBezTo>
                <a:cubicBezTo>
                  <a:pt x="1153" y="326"/>
                  <a:pt x="1148" y="336"/>
                  <a:pt x="1151" y="341"/>
                </a:cubicBezTo>
                <a:close/>
                <a:moveTo>
                  <a:pt x="119" y="329"/>
                </a:moveTo>
                <a:cubicBezTo>
                  <a:pt x="115" y="329"/>
                  <a:pt x="113" y="330"/>
                  <a:pt x="111" y="333"/>
                </a:cubicBezTo>
                <a:cubicBezTo>
                  <a:pt x="116" y="334"/>
                  <a:pt x="116" y="331"/>
                  <a:pt x="119" y="329"/>
                </a:cubicBezTo>
                <a:close/>
                <a:moveTo>
                  <a:pt x="1131" y="342"/>
                </a:moveTo>
                <a:cubicBezTo>
                  <a:pt x="1132" y="338"/>
                  <a:pt x="1134" y="336"/>
                  <a:pt x="1136" y="334"/>
                </a:cubicBezTo>
                <a:cubicBezTo>
                  <a:pt x="1131" y="335"/>
                  <a:pt x="1129" y="335"/>
                  <a:pt x="1127" y="337"/>
                </a:cubicBezTo>
                <a:cubicBezTo>
                  <a:pt x="1131" y="336"/>
                  <a:pt x="1126" y="342"/>
                  <a:pt x="1131" y="342"/>
                </a:cubicBezTo>
                <a:close/>
                <a:moveTo>
                  <a:pt x="1136" y="343"/>
                </a:moveTo>
                <a:cubicBezTo>
                  <a:pt x="1132" y="343"/>
                  <a:pt x="1128" y="341"/>
                  <a:pt x="1128" y="347"/>
                </a:cubicBezTo>
                <a:cubicBezTo>
                  <a:pt x="1131" y="349"/>
                  <a:pt x="1136" y="346"/>
                  <a:pt x="1136" y="343"/>
                </a:cubicBezTo>
                <a:close/>
                <a:moveTo>
                  <a:pt x="1208" y="347"/>
                </a:moveTo>
                <a:cubicBezTo>
                  <a:pt x="1208" y="345"/>
                  <a:pt x="1208" y="344"/>
                  <a:pt x="1209" y="343"/>
                </a:cubicBezTo>
                <a:cubicBezTo>
                  <a:pt x="1202" y="345"/>
                  <a:pt x="1195" y="346"/>
                  <a:pt x="1192" y="351"/>
                </a:cubicBezTo>
                <a:cubicBezTo>
                  <a:pt x="1199" y="351"/>
                  <a:pt x="1202" y="345"/>
                  <a:pt x="1208" y="347"/>
                </a:cubicBezTo>
                <a:close/>
                <a:moveTo>
                  <a:pt x="1191" y="376"/>
                </a:moveTo>
                <a:cubicBezTo>
                  <a:pt x="1204" y="374"/>
                  <a:pt x="1208" y="366"/>
                  <a:pt x="1215" y="359"/>
                </a:cubicBezTo>
                <a:cubicBezTo>
                  <a:pt x="1204" y="358"/>
                  <a:pt x="1200" y="365"/>
                  <a:pt x="1191" y="367"/>
                </a:cubicBezTo>
                <a:cubicBezTo>
                  <a:pt x="1192" y="371"/>
                  <a:pt x="1193" y="374"/>
                  <a:pt x="1191" y="376"/>
                </a:cubicBezTo>
                <a:close/>
                <a:moveTo>
                  <a:pt x="1212" y="393"/>
                </a:moveTo>
                <a:cubicBezTo>
                  <a:pt x="1211" y="399"/>
                  <a:pt x="1207" y="394"/>
                  <a:pt x="1203" y="400"/>
                </a:cubicBezTo>
                <a:cubicBezTo>
                  <a:pt x="1208" y="400"/>
                  <a:pt x="1209" y="398"/>
                  <a:pt x="1212" y="398"/>
                </a:cubicBezTo>
                <a:cubicBezTo>
                  <a:pt x="1213" y="399"/>
                  <a:pt x="1212" y="400"/>
                  <a:pt x="1212" y="401"/>
                </a:cubicBezTo>
                <a:cubicBezTo>
                  <a:pt x="1218" y="401"/>
                  <a:pt x="1216" y="395"/>
                  <a:pt x="1212" y="393"/>
                </a:cubicBezTo>
                <a:close/>
                <a:moveTo>
                  <a:pt x="1108" y="408"/>
                </a:moveTo>
                <a:cubicBezTo>
                  <a:pt x="1110" y="408"/>
                  <a:pt x="1110" y="408"/>
                  <a:pt x="1110" y="408"/>
                </a:cubicBezTo>
                <a:cubicBezTo>
                  <a:pt x="1110" y="409"/>
                  <a:pt x="1109" y="413"/>
                  <a:pt x="1111" y="413"/>
                </a:cubicBezTo>
                <a:cubicBezTo>
                  <a:pt x="1113" y="411"/>
                  <a:pt x="1110" y="410"/>
                  <a:pt x="1111" y="407"/>
                </a:cubicBezTo>
                <a:cubicBezTo>
                  <a:pt x="1110" y="407"/>
                  <a:pt x="1108" y="407"/>
                  <a:pt x="1108" y="408"/>
                </a:cubicBezTo>
                <a:close/>
                <a:moveTo>
                  <a:pt x="1147" y="417"/>
                </a:moveTo>
                <a:cubicBezTo>
                  <a:pt x="1150" y="416"/>
                  <a:pt x="1152" y="414"/>
                  <a:pt x="1155" y="414"/>
                </a:cubicBezTo>
                <a:cubicBezTo>
                  <a:pt x="1156" y="410"/>
                  <a:pt x="1152" y="413"/>
                  <a:pt x="1152" y="411"/>
                </a:cubicBezTo>
                <a:cubicBezTo>
                  <a:pt x="1153" y="411"/>
                  <a:pt x="1154" y="411"/>
                  <a:pt x="1154" y="410"/>
                </a:cubicBezTo>
                <a:cubicBezTo>
                  <a:pt x="1150" y="409"/>
                  <a:pt x="1149" y="411"/>
                  <a:pt x="1147" y="412"/>
                </a:cubicBezTo>
                <a:cubicBezTo>
                  <a:pt x="1147" y="413"/>
                  <a:pt x="1145" y="417"/>
                  <a:pt x="1147" y="417"/>
                </a:cubicBezTo>
                <a:close/>
                <a:moveTo>
                  <a:pt x="1179" y="431"/>
                </a:moveTo>
                <a:cubicBezTo>
                  <a:pt x="1183" y="429"/>
                  <a:pt x="1188" y="427"/>
                  <a:pt x="1193" y="425"/>
                </a:cubicBezTo>
                <a:cubicBezTo>
                  <a:pt x="1195" y="426"/>
                  <a:pt x="1192" y="428"/>
                  <a:pt x="1194" y="429"/>
                </a:cubicBezTo>
                <a:cubicBezTo>
                  <a:pt x="1200" y="429"/>
                  <a:pt x="1200" y="429"/>
                  <a:pt x="1200" y="429"/>
                </a:cubicBezTo>
                <a:cubicBezTo>
                  <a:pt x="1202" y="426"/>
                  <a:pt x="1204" y="421"/>
                  <a:pt x="1209" y="419"/>
                </a:cubicBezTo>
                <a:cubicBezTo>
                  <a:pt x="1210" y="418"/>
                  <a:pt x="1206" y="416"/>
                  <a:pt x="1209" y="416"/>
                </a:cubicBezTo>
                <a:cubicBezTo>
                  <a:pt x="1210" y="411"/>
                  <a:pt x="1197" y="413"/>
                  <a:pt x="1191" y="416"/>
                </a:cubicBezTo>
                <a:cubicBezTo>
                  <a:pt x="1191" y="421"/>
                  <a:pt x="1179" y="427"/>
                  <a:pt x="1179" y="431"/>
                </a:cubicBezTo>
                <a:close/>
                <a:moveTo>
                  <a:pt x="1073" y="425"/>
                </a:moveTo>
                <a:cubicBezTo>
                  <a:pt x="1075" y="425"/>
                  <a:pt x="1075" y="426"/>
                  <a:pt x="1077" y="426"/>
                </a:cubicBezTo>
                <a:cubicBezTo>
                  <a:pt x="1076" y="420"/>
                  <a:pt x="1083" y="422"/>
                  <a:pt x="1082" y="416"/>
                </a:cubicBezTo>
                <a:cubicBezTo>
                  <a:pt x="1079" y="416"/>
                  <a:pt x="1079" y="416"/>
                  <a:pt x="1079" y="416"/>
                </a:cubicBezTo>
                <a:cubicBezTo>
                  <a:pt x="1080" y="420"/>
                  <a:pt x="1075" y="418"/>
                  <a:pt x="1074" y="420"/>
                </a:cubicBezTo>
                <a:cubicBezTo>
                  <a:pt x="1077" y="422"/>
                  <a:pt x="1072" y="422"/>
                  <a:pt x="1073" y="425"/>
                </a:cubicBezTo>
                <a:close/>
                <a:moveTo>
                  <a:pt x="1152" y="425"/>
                </a:moveTo>
                <a:cubicBezTo>
                  <a:pt x="1154" y="425"/>
                  <a:pt x="1157" y="425"/>
                  <a:pt x="1158" y="424"/>
                </a:cubicBezTo>
                <a:cubicBezTo>
                  <a:pt x="1160" y="417"/>
                  <a:pt x="1152" y="422"/>
                  <a:pt x="1157" y="417"/>
                </a:cubicBezTo>
                <a:cubicBezTo>
                  <a:pt x="1154" y="418"/>
                  <a:pt x="1150" y="418"/>
                  <a:pt x="1149" y="421"/>
                </a:cubicBezTo>
                <a:cubicBezTo>
                  <a:pt x="1152" y="422"/>
                  <a:pt x="1154" y="419"/>
                  <a:pt x="1154" y="421"/>
                </a:cubicBezTo>
                <a:cubicBezTo>
                  <a:pt x="1152" y="421"/>
                  <a:pt x="1152" y="423"/>
                  <a:pt x="1152" y="425"/>
                </a:cubicBezTo>
                <a:close/>
                <a:moveTo>
                  <a:pt x="1104" y="424"/>
                </a:moveTo>
                <a:cubicBezTo>
                  <a:pt x="1107" y="423"/>
                  <a:pt x="1110" y="420"/>
                  <a:pt x="1109" y="418"/>
                </a:cubicBezTo>
                <a:cubicBezTo>
                  <a:pt x="1108" y="420"/>
                  <a:pt x="1104" y="420"/>
                  <a:pt x="1104" y="424"/>
                </a:cubicBezTo>
                <a:close/>
                <a:moveTo>
                  <a:pt x="68" y="432"/>
                </a:moveTo>
                <a:cubicBezTo>
                  <a:pt x="68" y="429"/>
                  <a:pt x="68" y="429"/>
                  <a:pt x="68" y="429"/>
                </a:cubicBezTo>
                <a:cubicBezTo>
                  <a:pt x="67" y="429"/>
                  <a:pt x="65" y="428"/>
                  <a:pt x="65" y="429"/>
                </a:cubicBezTo>
                <a:cubicBezTo>
                  <a:pt x="66" y="430"/>
                  <a:pt x="65" y="433"/>
                  <a:pt x="68" y="432"/>
                </a:cubicBezTo>
                <a:close/>
                <a:moveTo>
                  <a:pt x="1185" y="436"/>
                </a:moveTo>
                <a:cubicBezTo>
                  <a:pt x="1190" y="436"/>
                  <a:pt x="1193" y="434"/>
                  <a:pt x="1195" y="431"/>
                </a:cubicBezTo>
                <a:cubicBezTo>
                  <a:pt x="1192" y="430"/>
                  <a:pt x="1187" y="434"/>
                  <a:pt x="1185" y="436"/>
                </a:cubicBezTo>
                <a:close/>
                <a:moveTo>
                  <a:pt x="1159" y="432"/>
                </a:moveTo>
                <a:cubicBezTo>
                  <a:pt x="1158" y="436"/>
                  <a:pt x="1154" y="437"/>
                  <a:pt x="1153" y="441"/>
                </a:cubicBezTo>
                <a:cubicBezTo>
                  <a:pt x="1158" y="440"/>
                  <a:pt x="1161" y="438"/>
                  <a:pt x="1164" y="435"/>
                </a:cubicBezTo>
                <a:cubicBezTo>
                  <a:pt x="1161" y="435"/>
                  <a:pt x="1162" y="432"/>
                  <a:pt x="1159" y="432"/>
                </a:cubicBezTo>
                <a:close/>
                <a:moveTo>
                  <a:pt x="1201" y="437"/>
                </a:moveTo>
                <a:cubicBezTo>
                  <a:pt x="1199" y="437"/>
                  <a:pt x="1199" y="437"/>
                  <a:pt x="1199" y="437"/>
                </a:cubicBezTo>
                <a:cubicBezTo>
                  <a:pt x="1198" y="442"/>
                  <a:pt x="1192" y="441"/>
                  <a:pt x="1191" y="445"/>
                </a:cubicBezTo>
                <a:cubicBezTo>
                  <a:pt x="1194" y="442"/>
                  <a:pt x="1201" y="443"/>
                  <a:pt x="1201" y="437"/>
                </a:cubicBezTo>
                <a:close/>
                <a:moveTo>
                  <a:pt x="1240" y="443"/>
                </a:moveTo>
                <a:cubicBezTo>
                  <a:pt x="1239" y="440"/>
                  <a:pt x="1241" y="439"/>
                  <a:pt x="1241" y="437"/>
                </a:cubicBezTo>
                <a:cubicBezTo>
                  <a:pt x="1234" y="438"/>
                  <a:pt x="1228" y="441"/>
                  <a:pt x="1226" y="447"/>
                </a:cubicBezTo>
                <a:cubicBezTo>
                  <a:pt x="1233" y="448"/>
                  <a:pt x="1234" y="443"/>
                  <a:pt x="1240" y="443"/>
                </a:cubicBezTo>
                <a:close/>
                <a:moveTo>
                  <a:pt x="1059" y="439"/>
                </a:moveTo>
                <a:cubicBezTo>
                  <a:pt x="1051" y="438"/>
                  <a:pt x="1048" y="443"/>
                  <a:pt x="1048" y="450"/>
                </a:cubicBezTo>
                <a:cubicBezTo>
                  <a:pt x="1043" y="453"/>
                  <a:pt x="1037" y="456"/>
                  <a:pt x="1032" y="459"/>
                </a:cubicBezTo>
                <a:cubicBezTo>
                  <a:pt x="1031" y="463"/>
                  <a:pt x="1033" y="464"/>
                  <a:pt x="1035" y="466"/>
                </a:cubicBezTo>
                <a:cubicBezTo>
                  <a:pt x="1039" y="464"/>
                  <a:pt x="1042" y="461"/>
                  <a:pt x="1048" y="461"/>
                </a:cubicBezTo>
                <a:cubicBezTo>
                  <a:pt x="1049" y="458"/>
                  <a:pt x="1045" y="460"/>
                  <a:pt x="1046" y="457"/>
                </a:cubicBezTo>
                <a:cubicBezTo>
                  <a:pt x="1051" y="456"/>
                  <a:pt x="1055" y="454"/>
                  <a:pt x="1058" y="451"/>
                </a:cubicBezTo>
                <a:cubicBezTo>
                  <a:pt x="1055" y="450"/>
                  <a:pt x="1054" y="452"/>
                  <a:pt x="1052" y="452"/>
                </a:cubicBezTo>
                <a:cubicBezTo>
                  <a:pt x="1055" y="449"/>
                  <a:pt x="1050" y="450"/>
                  <a:pt x="1050" y="449"/>
                </a:cubicBezTo>
                <a:cubicBezTo>
                  <a:pt x="1051" y="444"/>
                  <a:pt x="1057" y="444"/>
                  <a:pt x="1059" y="439"/>
                </a:cubicBezTo>
                <a:close/>
                <a:moveTo>
                  <a:pt x="1030" y="451"/>
                </a:moveTo>
                <a:cubicBezTo>
                  <a:pt x="1032" y="453"/>
                  <a:pt x="1034" y="451"/>
                  <a:pt x="1037" y="451"/>
                </a:cubicBezTo>
                <a:cubicBezTo>
                  <a:pt x="1037" y="448"/>
                  <a:pt x="1035" y="448"/>
                  <a:pt x="1036" y="446"/>
                </a:cubicBezTo>
                <a:cubicBezTo>
                  <a:pt x="1032" y="446"/>
                  <a:pt x="1031" y="448"/>
                  <a:pt x="1030" y="451"/>
                </a:cubicBezTo>
                <a:close/>
                <a:moveTo>
                  <a:pt x="1194" y="448"/>
                </a:moveTo>
                <a:cubicBezTo>
                  <a:pt x="1193" y="449"/>
                  <a:pt x="1193" y="451"/>
                  <a:pt x="1193" y="453"/>
                </a:cubicBezTo>
                <a:cubicBezTo>
                  <a:pt x="1196" y="452"/>
                  <a:pt x="1198" y="451"/>
                  <a:pt x="1199" y="449"/>
                </a:cubicBezTo>
                <a:cubicBezTo>
                  <a:pt x="1197" y="449"/>
                  <a:pt x="1197" y="447"/>
                  <a:pt x="1194" y="448"/>
                </a:cubicBezTo>
                <a:close/>
                <a:moveTo>
                  <a:pt x="1245" y="449"/>
                </a:moveTo>
                <a:cubicBezTo>
                  <a:pt x="1243" y="449"/>
                  <a:pt x="1243" y="450"/>
                  <a:pt x="1241" y="450"/>
                </a:cubicBezTo>
                <a:cubicBezTo>
                  <a:pt x="1241" y="449"/>
                  <a:pt x="1240" y="448"/>
                  <a:pt x="1239" y="448"/>
                </a:cubicBezTo>
                <a:cubicBezTo>
                  <a:pt x="1239" y="450"/>
                  <a:pt x="1237" y="452"/>
                  <a:pt x="1238" y="455"/>
                </a:cubicBezTo>
                <a:cubicBezTo>
                  <a:pt x="1241" y="454"/>
                  <a:pt x="1242" y="451"/>
                  <a:pt x="1245" y="449"/>
                </a:cubicBezTo>
                <a:close/>
                <a:moveTo>
                  <a:pt x="1212" y="456"/>
                </a:moveTo>
                <a:cubicBezTo>
                  <a:pt x="1213" y="457"/>
                  <a:pt x="1211" y="452"/>
                  <a:pt x="1209" y="452"/>
                </a:cubicBezTo>
                <a:cubicBezTo>
                  <a:pt x="1207" y="455"/>
                  <a:pt x="1205" y="452"/>
                  <a:pt x="1203" y="453"/>
                </a:cubicBezTo>
                <a:cubicBezTo>
                  <a:pt x="1195" y="454"/>
                  <a:pt x="1192" y="462"/>
                  <a:pt x="1185" y="466"/>
                </a:cubicBezTo>
                <a:cubicBezTo>
                  <a:pt x="1177" y="470"/>
                  <a:pt x="1168" y="473"/>
                  <a:pt x="1159" y="477"/>
                </a:cubicBezTo>
                <a:cubicBezTo>
                  <a:pt x="1159" y="480"/>
                  <a:pt x="1156" y="481"/>
                  <a:pt x="1156" y="484"/>
                </a:cubicBezTo>
                <a:cubicBezTo>
                  <a:pt x="1168" y="484"/>
                  <a:pt x="1178" y="470"/>
                  <a:pt x="1195" y="468"/>
                </a:cubicBezTo>
                <a:cubicBezTo>
                  <a:pt x="1200" y="463"/>
                  <a:pt x="1207" y="460"/>
                  <a:pt x="1212" y="456"/>
                </a:cubicBezTo>
                <a:close/>
                <a:moveTo>
                  <a:pt x="1055" y="455"/>
                </a:moveTo>
                <a:cubicBezTo>
                  <a:pt x="1055" y="457"/>
                  <a:pt x="1051" y="456"/>
                  <a:pt x="1051" y="458"/>
                </a:cubicBezTo>
                <a:cubicBezTo>
                  <a:pt x="1053" y="458"/>
                  <a:pt x="1052" y="461"/>
                  <a:pt x="1054" y="461"/>
                </a:cubicBezTo>
                <a:cubicBezTo>
                  <a:pt x="1053" y="459"/>
                  <a:pt x="1058" y="457"/>
                  <a:pt x="1055" y="455"/>
                </a:cubicBezTo>
                <a:close/>
                <a:moveTo>
                  <a:pt x="128" y="500"/>
                </a:moveTo>
                <a:cubicBezTo>
                  <a:pt x="131" y="500"/>
                  <a:pt x="133" y="499"/>
                  <a:pt x="134" y="497"/>
                </a:cubicBezTo>
                <a:cubicBezTo>
                  <a:pt x="132" y="495"/>
                  <a:pt x="129" y="498"/>
                  <a:pt x="128" y="500"/>
                </a:cubicBezTo>
                <a:close/>
                <a:moveTo>
                  <a:pt x="123" y="531"/>
                </a:moveTo>
                <a:cubicBezTo>
                  <a:pt x="127" y="529"/>
                  <a:pt x="131" y="527"/>
                  <a:pt x="137" y="528"/>
                </a:cubicBezTo>
                <a:cubicBezTo>
                  <a:pt x="141" y="524"/>
                  <a:pt x="139" y="514"/>
                  <a:pt x="144" y="511"/>
                </a:cubicBezTo>
                <a:cubicBezTo>
                  <a:pt x="141" y="507"/>
                  <a:pt x="134" y="509"/>
                  <a:pt x="130" y="512"/>
                </a:cubicBezTo>
                <a:cubicBezTo>
                  <a:pt x="134" y="516"/>
                  <a:pt x="131" y="519"/>
                  <a:pt x="133" y="521"/>
                </a:cubicBezTo>
                <a:cubicBezTo>
                  <a:pt x="131" y="526"/>
                  <a:pt x="126" y="527"/>
                  <a:pt x="123" y="531"/>
                </a:cubicBezTo>
                <a:close/>
                <a:moveTo>
                  <a:pt x="1252" y="521"/>
                </a:moveTo>
                <a:cubicBezTo>
                  <a:pt x="1255" y="520"/>
                  <a:pt x="1259" y="520"/>
                  <a:pt x="1260" y="517"/>
                </a:cubicBezTo>
                <a:cubicBezTo>
                  <a:pt x="1256" y="517"/>
                  <a:pt x="1253" y="518"/>
                  <a:pt x="1252" y="521"/>
                </a:cubicBezTo>
                <a:close/>
                <a:moveTo>
                  <a:pt x="163" y="524"/>
                </a:moveTo>
                <a:cubicBezTo>
                  <a:pt x="162" y="528"/>
                  <a:pt x="157" y="529"/>
                  <a:pt x="154" y="533"/>
                </a:cubicBezTo>
                <a:cubicBezTo>
                  <a:pt x="160" y="533"/>
                  <a:pt x="160" y="533"/>
                  <a:pt x="160" y="533"/>
                </a:cubicBezTo>
                <a:cubicBezTo>
                  <a:pt x="160" y="530"/>
                  <a:pt x="166" y="527"/>
                  <a:pt x="163" y="524"/>
                </a:cubicBezTo>
                <a:close/>
                <a:moveTo>
                  <a:pt x="143" y="551"/>
                </a:moveTo>
                <a:cubicBezTo>
                  <a:pt x="142" y="551"/>
                  <a:pt x="143" y="548"/>
                  <a:pt x="141" y="548"/>
                </a:cubicBezTo>
                <a:cubicBezTo>
                  <a:pt x="140" y="549"/>
                  <a:pt x="139" y="549"/>
                  <a:pt x="138" y="549"/>
                </a:cubicBezTo>
                <a:cubicBezTo>
                  <a:pt x="136" y="554"/>
                  <a:pt x="143" y="554"/>
                  <a:pt x="143" y="551"/>
                </a:cubicBezTo>
                <a:close/>
                <a:moveTo>
                  <a:pt x="133" y="576"/>
                </a:moveTo>
                <a:cubicBezTo>
                  <a:pt x="130" y="576"/>
                  <a:pt x="126" y="580"/>
                  <a:pt x="128" y="582"/>
                </a:cubicBezTo>
                <a:cubicBezTo>
                  <a:pt x="129" y="580"/>
                  <a:pt x="132" y="579"/>
                  <a:pt x="133" y="576"/>
                </a:cubicBezTo>
                <a:close/>
                <a:moveTo>
                  <a:pt x="139" y="587"/>
                </a:moveTo>
                <a:cubicBezTo>
                  <a:pt x="145" y="585"/>
                  <a:pt x="152" y="583"/>
                  <a:pt x="153" y="576"/>
                </a:cubicBezTo>
                <a:cubicBezTo>
                  <a:pt x="145" y="576"/>
                  <a:pt x="145" y="585"/>
                  <a:pt x="139" y="587"/>
                </a:cubicBezTo>
                <a:close/>
                <a:moveTo>
                  <a:pt x="129" y="597"/>
                </a:moveTo>
                <a:cubicBezTo>
                  <a:pt x="128" y="600"/>
                  <a:pt x="135" y="597"/>
                  <a:pt x="136" y="597"/>
                </a:cubicBezTo>
                <a:cubicBezTo>
                  <a:pt x="134" y="595"/>
                  <a:pt x="131" y="596"/>
                  <a:pt x="129" y="597"/>
                </a:cubicBezTo>
                <a:close/>
                <a:moveTo>
                  <a:pt x="1159" y="601"/>
                </a:moveTo>
                <a:cubicBezTo>
                  <a:pt x="1154" y="604"/>
                  <a:pt x="1147" y="604"/>
                  <a:pt x="1147" y="611"/>
                </a:cubicBezTo>
                <a:cubicBezTo>
                  <a:pt x="1152" y="610"/>
                  <a:pt x="1163" y="605"/>
                  <a:pt x="1159" y="601"/>
                </a:cubicBezTo>
                <a:close/>
                <a:moveTo>
                  <a:pt x="95" y="617"/>
                </a:moveTo>
                <a:cubicBezTo>
                  <a:pt x="100" y="616"/>
                  <a:pt x="103" y="611"/>
                  <a:pt x="105" y="607"/>
                </a:cubicBezTo>
                <a:cubicBezTo>
                  <a:pt x="99" y="607"/>
                  <a:pt x="96" y="612"/>
                  <a:pt x="95" y="617"/>
                </a:cubicBezTo>
                <a:close/>
                <a:moveTo>
                  <a:pt x="1184" y="609"/>
                </a:moveTo>
                <a:cubicBezTo>
                  <a:pt x="1182" y="610"/>
                  <a:pt x="1179" y="611"/>
                  <a:pt x="1177" y="612"/>
                </a:cubicBezTo>
                <a:cubicBezTo>
                  <a:pt x="1176" y="614"/>
                  <a:pt x="1177" y="617"/>
                  <a:pt x="1179" y="619"/>
                </a:cubicBezTo>
                <a:cubicBezTo>
                  <a:pt x="1181" y="616"/>
                  <a:pt x="1184" y="613"/>
                  <a:pt x="1184" y="609"/>
                </a:cubicBezTo>
                <a:close/>
                <a:moveTo>
                  <a:pt x="1170" y="621"/>
                </a:moveTo>
                <a:cubicBezTo>
                  <a:pt x="1172" y="623"/>
                  <a:pt x="1173" y="620"/>
                  <a:pt x="1175" y="620"/>
                </a:cubicBezTo>
                <a:cubicBezTo>
                  <a:pt x="1175" y="618"/>
                  <a:pt x="1175" y="616"/>
                  <a:pt x="1172" y="616"/>
                </a:cubicBezTo>
                <a:cubicBezTo>
                  <a:pt x="1172" y="618"/>
                  <a:pt x="1171" y="619"/>
                  <a:pt x="1170" y="621"/>
                </a:cubicBezTo>
                <a:close/>
                <a:moveTo>
                  <a:pt x="229" y="618"/>
                </a:moveTo>
                <a:cubicBezTo>
                  <a:pt x="222" y="620"/>
                  <a:pt x="218" y="616"/>
                  <a:pt x="208" y="617"/>
                </a:cubicBezTo>
                <a:cubicBezTo>
                  <a:pt x="209" y="621"/>
                  <a:pt x="212" y="624"/>
                  <a:pt x="215" y="626"/>
                </a:cubicBezTo>
                <a:cubicBezTo>
                  <a:pt x="223" y="627"/>
                  <a:pt x="227" y="623"/>
                  <a:pt x="229" y="618"/>
                </a:cubicBezTo>
                <a:close/>
                <a:moveTo>
                  <a:pt x="131" y="618"/>
                </a:moveTo>
                <a:cubicBezTo>
                  <a:pt x="131" y="620"/>
                  <a:pt x="129" y="620"/>
                  <a:pt x="129" y="622"/>
                </a:cubicBezTo>
                <a:cubicBezTo>
                  <a:pt x="131" y="622"/>
                  <a:pt x="135" y="623"/>
                  <a:pt x="135" y="620"/>
                </a:cubicBezTo>
                <a:cubicBezTo>
                  <a:pt x="132" y="621"/>
                  <a:pt x="134" y="617"/>
                  <a:pt x="131" y="618"/>
                </a:cubicBezTo>
                <a:close/>
                <a:moveTo>
                  <a:pt x="119" y="637"/>
                </a:moveTo>
                <a:cubicBezTo>
                  <a:pt x="114" y="634"/>
                  <a:pt x="123" y="630"/>
                  <a:pt x="118" y="626"/>
                </a:cubicBezTo>
                <a:cubicBezTo>
                  <a:pt x="116" y="630"/>
                  <a:pt x="113" y="622"/>
                  <a:pt x="111" y="625"/>
                </a:cubicBezTo>
                <a:cubicBezTo>
                  <a:pt x="113" y="626"/>
                  <a:pt x="114" y="627"/>
                  <a:pt x="114" y="629"/>
                </a:cubicBezTo>
                <a:cubicBezTo>
                  <a:pt x="113" y="631"/>
                  <a:pt x="109" y="630"/>
                  <a:pt x="109" y="633"/>
                </a:cubicBezTo>
                <a:cubicBezTo>
                  <a:pt x="110" y="636"/>
                  <a:pt x="106" y="641"/>
                  <a:pt x="105" y="645"/>
                </a:cubicBezTo>
                <a:cubicBezTo>
                  <a:pt x="109" y="642"/>
                  <a:pt x="116" y="641"/>
                  <a:pt x="119" y="637"/>
                </a:cubicBezTo>
                <a:close/>
                <a:moveTo>
                  <a:pt x="126" y="633"/>
                </a:moveTo>
                <a:cubicBezTo>
                  <a:pt x="127" y="632"/>
                  <a:pt x="128" y="631"/>
                  <a:pt x="128" y="629"/>
                </a:cubicBezTo>
                <a:cubicBezTo>
                  <a:pt x="125" y="628"/>
                  <a:pt x="123" y="628"/>
                  <a:pt x="121" y="630"/>
                </a:cubicBezTo>
                <a:cubicBezTo>
                  <a:pt x="124" y="630"/>
                  <a:pt x="123" y="633"/>
                  <a:pt x="126" y="633"/>
                </a:cubicBezTo>
                <a:close/>
                <a:moveTo>
                  <a:pt x="85" y="656"/>
                </a:moveTo>
                <a:cubicBezTo>
                  <a:pt x="90" y="653"/>
                  <a:pt x="99" y="656"/>
                  <a:pt x="101" y="646"/>
                </a:cubicBezTo>
                <a:cubicBezTo>
                  <a:pt x="98" y="647"/>
                  <a:pt x="96" y="645"/>
                  <a:pt x="95" y="644"/>
                </a:cubicBezTo>
                <a:cubicBezTo>
                  <a:pt x="94" y="646"/>
                  <a:pt x="92" y="648"/>
                  <a:pt x="93" y="651"/>
                </a:cubicBezTo>
                <a:cubicBezTo>
                  <a:pt x="90" y="653"/>
                  <a:pt x="86" y="653"/>
                  <a:pt x="85" y="656"/>
                </a:cubicBezTo>
                <a:close/>
                <a:moveTo>
                  <a:pt x="1150" y="651"/>
                </a:moveTo>
                <a:cubicBezTo>
                  <a:pt x="1149" y="649"/>
                  <a:pt x="1145" y="650"/>
                  <a:pt x="1145" y="651"/>
                </a:cubicBezTo>
                <a:cubicBezTo>
                  <a:pt x="1146" y="652"/>
                  <a:pt x="1145" y="655"/>
                  <a:pt x="1148" y="654"/>
                </a:cubicBezTo>
                <a:cubicBezTo>
                  <a:pt x="1148" y="652"/>
                  <a:pt x="1150" y="652"/>
                  <a:pt x="1150" y="651"/>
                </a:cubicBezTo>
                <a:close/>
                <a:moveTo>
                  <a:pt x="1164" y="657"/>
                </a:moveTo>
                <a:cubicBezTo>
                  <a:pt x="1165" y="654"/>
                  <a:pt x="1165" y="652"/>
                  <a:pt x="1162" y="651"/>
                </a:cubicBezTo>
                <a:cubicBezTo>
                  <a:pt x="1160" y="653"/>
                  <a:pt x="1162" y="656"/>
                  <a:pt x="1164" y="657"/>
                </a:cubicBezTo>
                <a:close/>
                <a:moveTo>
                  <a:pt x="1195" y="662"/>
                </a:moveTo>
                <a:cubicBezTo>
                  <a:pt x="1195" y="659"/>
                  <a:pt x="1193" y="658"/>
                  <a:pt x="1192" y="657"/>
                </a:cubicBezTo>
                <a:cubicBezTo>
                  <a:pt x="1191" y="659"/>
                  <a:pt x="1189" y="660"/>
                  <a:pt x="1187" y="661"/>
                </a:cubicBezTo>
                <a:cubicBezTo>
                  <a:pt x="1186" y="664"/>
                  <a:pt x="1188" y="665"/>
                  <a:pt x="1188" y="668"/>
                </a:cubicBezTo>
                <a:cubicBezTo>
                  <a:pt x="1193" y="669"/>
                  <a:pt x="1190" y="661"/>
                  <a:pt x="1195" y="662"/>
                </a:cubicBezTo>
                <a:close/>
                <a:moveTo>
                  <a:pt x="1196" y="671"/>
                </a:moveTo>
                <a:cubicBezTo>
                  <a:pt x="1196" y="672"/>
                  <a:pt x="1195" y="672"/>
                  <a:pt x="1194" y="671"/>
                </a:cubicBezTo>
                <a:cubicBezTo>
                  <a:pt x="1194" y="674"/>
                  <a:pt x="1191" y="675"/>
                  <a:pt x="1188" y="675"/>
                </a:cubicBezTo>
                <a:cubicBezTo>
                  <a:pt x="1188" y="676"/>
                  <a:pt x="1187" y="677"/>
                  <a:pt x="1187" y="678"/>
                </a:cubicBezTo>
                <a:cubicBezTo>
                  <a:pt x="1192" y="680"/>
                  <a:pt x="1192" y="675"/>
                  <a:pt x="1196" y="676"/>
                </a:cubicBezTo>
                <a:cubicBezTo>
                  <a:pt x="1195" y="673"/>
                  <a:pt x="1199" y="672"/>
                  <a:pt x="1196" y="671"/>
                </a:cubicBezTo>
                <a:close/>
                <a:moveTo>
                  <a:pt x="1161" y="690"/>
                </a:moveTo>
                <a:cubicBezTo>
                  <a:pt x="1171" y="690"/>
                  <a:pt x="1166" y="685"/>
                  <a:pt x="1161" y="690"/>
                </a:cubicBezTo>
                <a:close/>
                <a:moveTo>
                  <a:pt x="1213" y="728"/>
                </a:moveTo>
                <a:cubicBezTo>
                  <a:pt x="1210" y="728"/>
                  <a:pt x="1208" y="730"/>
                  <a:pt x="1207" y="733"/>
                </a:cubicBezTo>
                <a:cubicBezTo>
                  <a:pt x="1208" y="735"/>
                  <a:pt x="1209" y="736"/>
                  <a:pt x="1211" y="737"/>
                </a:cubicBezTo>
                <a:cubicBezTo>
                  <a:pt x="1210" y="735"/>
                  <a:pt x="1213" y="736"/>
                  <a:pt x="1213" y="734"/>
                </a:cubicBezTo>
                <a:cubicBezTo>
                  <a:pt x="1211" y="733"/>
                  <a:pt x="1214" y="730"/>
                  <a:pt x="1213" y="728"/>
                </a:cubicBezTo>
                <a:close/>
                <a:moveTo>
                  <a:pt x="1152" y="730"/>
                </a:moveTo>
                <a:cubicBezTo>
                  <a:pt x="1149" y="731"/>
                  <a:pt x="1145" y="734"/>
                  <a:pt x="1149" y="735"/>
                </a:cubicBezTo>
                <a:cubicBezTo>
                  <a:pt x="1149" y="732"/>
                  <a:pt x="1152" y="733"/>
                  <a:pt x="1152" y="730"/>
                </a:cubicBezTo>
                <a:close/>
                <a:moveTo>
                  <a:pt x="1090" y="772"/>
                </a:moveTo>
                <a:cubicBezTo>
                  <a:pt x="1090" y="770"/>
                  <a:pt x="1094" y="771"/>
                  <a:pt x="1093" y="768"/>
                </a:cubicBezTo>
                <a:cubicBezTo>
                  <a:pt x="1092" y="768"/>
                  <a:pt x="1092" y="766"/>
                  <a:pt x="1091" y="767"/>
                </a:cubicBezTo>
                <a:cubicBezTo>
                  <a:pt x="1090" y="768"/>
                  <a:pt x="1087" y="771"/>
                  <a:pt x="1090" y="772"/>
                </a:cubicBezTo>
                <a:close/>
                <a:moveTo>
                  <a:pt x="176" y="780"/>
                </a:moveTo>
                <a:cubicBezTo>
                  <a:pt x="173" y="779"/>
                  <a:pt x="167" y="778"/>
                  <a:pt x="165" y="782"/>
                </a:cubicBezTo>
                <a:cubicBezTo>
                  <a:pt x="170" y="783"/>
                  <a:pt x="175" y="783"/>
                  <a:pt x="176" y="780"/>
                </a:cubicBezTo>
                <a:close/>
                <a:moveTo>
                  <a:pt x="1020" y="798"/>
                </a:moveTo>
                <a:cubicBezTo>
                  <a:pt x="1020" y="795"/>
                  <a:pt x="1022" y="794"/>
                  <a:pt x="1023" y="792"/>
                </a:cubicBezTo>
                <a:cubicBezTo>
                  <a:pt x="1021" y="792"/>
                  <a:pt x="1022" y="789"/>
                  <a:pt x="1019" y="790"/>
                </a:cubicBezTo>
                <a:cubicBezTo>
                  <a:pt x="1022" y="794"/>
                  <a:pt x="1016" y="796"/>
                  <a:pt x="1020" y="798"/>
                </a:cubicBezTo>
                <a:close/>
                <a:moveTo>
                  <a:pt x="1191" y="812"/>
                </a:moveTo>
                <a:cubicBezTo>
                  <a:pt x="1191" y="811"/>
                  <a:pt x="1191" y="810"/>
                  <a:pt x="1191" y="810"/>
                </a:cubicBezTo>
                <a:cubicBezTo>
                  <a:pt x="1191" y="814"/>
                  <a:pt x="1190" y="815"/>
                  <a:pt x="1192" y="817"/>
                </a:cubicBezTo>
                <a:cubicBezTo>
                  <a:pt x="1193" y="815"/>
                  <a:pt x="1198" y="811"/>
                  <a:pt x="1200" y="813"/>
                </a:cubicBezTo>
                <a:cubicBezTo>
                  <a:pt x="1200" y="817"/>
                  <a:pt x="1197" y="812"/>
                  <a:pt x="1198" y="816"/>
                </a:cubicBezTo>
                <a:cubicBezTo>
                  <a:pt x="1199" y="816"/>
                  <a:pt x="1200" y="816"/>
                  <a:pt x="1201" y="817"/>
                </a:cubicBezTo>
                <a:cubicBezTo>
                  <a:pt x="1201" y="813"/>
                  <a:pt x="1205" y="811"/>
                  <a:pt x="1204" y="809"/>
                </a:cubicBezTo>
                <a:cubicBezTo>
                  <a:pt x="1207" y="809"/>
                  <a:pt x="1207" y="812"/>
                  <a:pt x="1208" y="813"/>
                </a:cubicBezTo>
                <a:cubicBezTo>
                  <a:pt x="1212" y="812"/>
                  <a:pt x="1213" y="808"/>
                  <a:pt x="1218" y="808"/>
                </a:cubicBezTo>
                <a:cubicBezTo>
                  <a:pt x="1217" y="803"/>
                  <a:pt x="1218" y="802"/>
                  <a:pt x="1220" y="798"/>
                </a:cubicBezTo>
                <a:cubicBezTo>
                  <a:pt x="1208" y="801"/>
                  <a:pt x="1205" y="811"/>
                  <a:pt x="1191" y="812"/>
                </a:cubicBezTo>
                <a:close/>
                <a:moveTo>
                  <a:pt x="1157" y="815"/>
                </a:moveTo>
                <a:cubicBezTo>
                  <a:pt x="1158" y="815"/>
                  <a:pt x="1159" y="816"/>
                  <a:pt x="1160" y="816"/>
                </a:cubicBezTo>
                <a:cubicBezTo>
                  <a:pt x="1161" y="813"/>
                  <a:pt x="1164" y="813"/>
                  <a:pt x="1164" y="810"/>
                </a:cubicBezTo>
                <a:cubicBezTo>
                  <a:pt x="1163" y="810"/>
                  <a:pt x="1162" y="810"/>
                  <a:pt x="1161" y="809"/>
                </a:cubicBezTo>
                <a:cubicBezTo>
                  <a:pt x="1160" y="812"/>
                  <a:pt x="1157" y="812"/>
                  <a:pt x="1157" y="815"/>
                </a:cubicBezTo>
                <a:close/>
                <a:moveTo>
                  <a:pt x="963" y="823"/>
                </a:moveTo>
                <a:cubicBezTo>
                  <a:pt x="963" y="825"/>
                  <a:pt x="961" y="824"/>
                  <a:pt x="961" y="825"/>
                </a:cubicBezTo>
                <a:cubicBezTo>
                  <a:pt x="961" y="827"/>
                  <a:pt x="961" y="830"/>
                  <a:pt x="962" y="831"/>
                </a:cubicBezTo>
                <a:cubicBezTo>
                  <a:pt x="963" y="829"/>
                  <a:pt x="966" y="829"/>
                  <a:pt x="967" y="828"/>
                </a:cubicBezTo>
                <a:cubicBezTo>
                  <a:pt x="966" y="826"/>
                  <a:pt x="966" y="824"/>
                  <a:pt x="963" y="823"/>
                </a:cubicBezTo>
                <a:close/>
                <a:moveTo>
                  <a:pt x="928" y="831"/>
                </a:moveTo>
                <a:cubicBezTo>
                  <a:pt x="928" y="834"/>
                  <a:pt x="922" y="838"/>
                  <a:pt x="927" y="840"/>
                </a:cubicBezTo>
                <a:cubicBezTo>
                  <a:pt x="927" y="838"/>
                  <a:pt x="931" y="833"/>
                  <a:pt x="928" y="831"/>
                </a:cubicBezTo>
                <a:close/>
                <a:moveTo>
                  <a:pt x="991" y="831"/>
                </a:moveTo>
                <a:cubicBezTo>
                  <a:pt x="991" y="833"/>
                  <a:pt x="988" y="832"/>
                  <a:pt x="989" y="834"/>
                </a:cubicBezTo>
                <a:cubicBezTo>
                  <a:pt x="991" y="834"/>
                  <a:pt x="991" y="836"/>
                  <a:pt x="992" y="836"/>
                </a:cubicBezTo>
                <a:cubicBezTo>
                  <a:pt x="991" y="835"/>
                  <a:pt x="993" y="831"/>
                  <a:pt x="991" y="831"/>
                </a:cubicBezTo>
                <a:close/>
                <a:moveTo>
                  <a:pt x="1016" y="833"/>
                </a:moveTo>
                <a:cubicBezTo>
                  <a:pt x="1013" y="830"/>
                  <a:pt x="1010" y="834"/>
                  <a:pt x="1010" y="837"/>
                </a:cubicBezTo>
                <a:cubicBezTo>
                  <a:pt x="1013" y="837"/>
                  <a:pt x="1016" y="837"/>
                  <a:pt x="1016" y="833"/>
                </a:cubicBezTo>
                <a:close/>
                <a:moveTo>
                  <a:pt x="1096" y="833"/>
                </a:moveTo>
                <a:cubicBezTo>
                  <a:pt x="1096" y="834"/>
                  <a:pt x="1096" y="834"/>
                  <a:pt x="1096" y="834"/>
                </a:cubicBezTo>
                <a:cubicBezTo>
                  <a:pt x="1095" y="835"/>
                  <a:pt x="1093" y="834"/>
                  <a:pt x="1092" y="835"/>
                </a:cubicBezTo>
                <a:cubicBezTo>
                  <a:pt x="1094" y="836"/>
                  <a:pt x="1094" y="837"/>
                  <a:pt x="1096" y="836"/>
                </a:cubicBezTo>
                <a:cubicBezTo>
                  <a:pt x="1096" y="836"/>
                  <a:pt x="1098" y="833"/>
                  <a:pt x="1096" y="833"/>
                </a:cubicBezTo>
                <a:close/>
                <a:moveTo>
                  <a:pt x="1012" y="845"/>
                </a:moveTo>
                <a:cubicBezTo>
                  <a:pt x="1012" y="840"/>
                  <a:pt x="1017" y="846"/>
                  <a:pt x="1019" y="840"/>
                </a:cubicBezTo>
                <a:cubicBezTo>
                  <a:pt x="1015" y="841"/>
                  <a:pt x="1019" y="838"/>
                  <a:pt x="1019" y="836"/>
                </a:cubicBezTo>
                <a:cubicBezTo>
                  <a:pt x="1016" y="838"/>
                  <a:pt x="1009" y="840"/>
                  <a:pt x="1012" y="845"/>
                </a:cubicBezTo>
                <a:close/>
                <a:moveTo>
                  <a:pt x="111" y="855"/>
                </a:moveTo>
                <a:cubicBezTo>
                  <a:pt x="108" y="856"/>
                  <a:pt x="107" y="858"/>
                  <a:pt x="105" y="860"/>
                </a:cubicBezTo>
                <a:cubicBezTo>
                  <a:pt x="108" y="861"/>
                  <a:pt x="113" y="857"/>
                  <a:pt x="111" y="855"/>
                </a:cubicBezTo>
                <a:close/>
                <a:moveTo>
                  <a:pt x="967" y="855"/>
                </a:moveTo>
                <a:cubicBezTo>
                  <a:pt x="968" y="860"/>
                  <a:pt x="965" y="856"/>
                  <a:pt x="962" y="857"/>
                </a:cubicBezTo>
                <a:cubicBezTo>
                  <a:pt x="962" y="859"/>
                  <a:pt x="963" y="861"/>
                  <a:pt x="964" y="861"/>
                </a:cubicBezTo>
                <a:cubicBezTo>
                  <a:pt x="965" y="859"/>
                  <a:pt x="969" y="860"/>
                  <a:pt x="970" y="857"/>
                </a:cubicBezTo>
                <a:cubicBezTo>
                  <a:pt x="968" y="857"/>
                  <a:pt x="969" y="854"/>
                  <a:pt x="967" y="855"/>
                </a:cubicBezTo>
                <a:close/>
                <a:moveTo>
                  <a:pt x="100" y="870"/>
                </a:moveTo>
                <a:cubicBezTo>
                  <a:pt x="102" y="869"/>
                  <a:pt x="105" y="869"/>
                  <a:pt x="105" y="866"/>
                </a:cubicBezTo>
                <a:cubicBezTo>
                  <a:pt x="102" y="866"/>
                  <a:pt x="102" y="866"/>
                  <a:pt x="102" y="866"/>
                </a:cubicBezTo>
                <a:cubicBezTo>
                  <a:pt x="103" y="869"/>
                  <a:pt x="100" y="868"/>
                  <a:pt x="100" y="870"/>
                </a:cubicBezTo>
                <a:close/>
                <a:moveTo>
                  <a:pt x="177" y="879"/>
                </a:moveTo>
                <a:cubicBezTo>
                  <a:pt x="172" y="873"/>
                  <a:pt x="164" y="880"/>
                  <a:pt x="161" y="885"/>
                </a:cubicBezTo>
                <a:cubicBezTo>
                  <a:pt x="166" y="888"/>
                  <a:pt x="174" y="884"/>
                  <a:pt x="177" y="879"/>
                </a:cubicBezTo>
                <a:close/>
                <a:moveTo>
                  <a:pt x="1111" y="885"/>
                </a:moveTo>
                <a:cubicBezTo>
                  <a:pt x="1109" y="888"/>
                  <a:pt x="1105" y="888"/>
                  <a:pt x="1104" y="892"/>
                </a:cubicBezTo>
                <a:cubicBezTo>
                  <a:pt x="1112" y="898"/>
                  <a:pt x="1111" y="900"/>
                  <a:pt x="1112" y="909"/>
                </a:cubicBezTo>
                <a:cubicBezTo>
                  <a:pt x="1116" y="907"/>
                  <a:pt x="1118" y="904"/>
                  <a:pt x="1120" y="899"/>
                </a:cubicBezTo>
                <a:cubicBezTo>
                  <a:pt x="1114" y="899"/>
                  <a:pt x="1113" y="889"/>
                  <a:pt x="1111" y="885"/>
                </a:cubicBezTo>
                <a:close/>
                <a:moveTo>
                  <a:pt x="146" y="887"/>
                </a:moveTo>
                <a:cubicBezTo>
                  <a:pt x="139" y="888"/>
                  <a:pt x="134" y="892"/>
                  <a:pt x="132" y="898"/>
                </a:cubicBezTo>
                <a:cubicBezTo>
                  <a:pt x="137" y="895"/>
                  <a:pt x="152" y="890"/>
                  <a:pt x="145" y="887"/>
                </a:cubicBezTo>
                <a:cubicBezTo>
                  <a:pt x="146" y="887"/>
                  <a:pt x="146" y="887"/>
                  <a:pt x="146" y="887"/>
                </a:cubicBezTo>
                <a:close/>
                <a:moveTo>
                  <a:pt x="152" y="894"/>
                </a:moveTo>
                <a:cubicBezTo>
                  <a:pt x="155" y="894"/>
                  <a:pt x="155" y="894"/>
                  <a:pt x="155" y="894"/>
                </a:cubicBezTo>
                <a:cubicBezTo>
                  <a:pt x="156" y="891"/>
                  <a:pt x="154" y="891"/>
                  <a:pt x="152" y="890"/>
                </a:cubicBezTo>
                <a:cubicBezTo>
                  <a:pt x="152" y="891"/>
                  <a:pt x="151" y="892"/>
                  <a:pt x="152" y="894"/>
                </a:cubicBezTo>
                <a:close/>
                <a:moveTo>
                  <a:pt x="1199" y="891"/>
                </a:moveTo>
                <a:cubicBezTo>
                  <a:pt x="1195" y="894"/>
                  <a:pt x="1193" y="894"/>
                  <a:pt x="1192" y="900"/>
                </a:cubicBezTo>
                <a:cubicBezTo>
                  <a:pt x="1195" y="898"/>
                  <a:pt x="1199" y="899"/>
                  <a:pt x="1201" y="896"/>
                </a:cubicBezTo>
                <a:cubicBezTo>
                  <a:pt x="1198" y="895"/>
                  <a:pt x="1203" y="891"/>
                  <a:pt x="1199" y="891"/>
                </a:cubicBezTo>
                <a:close/>
                <a:moveTo>
                  <a:pt x="1133" y="913"/>
                </a:moveTo>
                <a:cubicBezTo>
                  <a:pt x="1134" y="916"/>
                  <a:pt x="1142" y="909"/>
                  <a:pt x="1141" y="915"/>
                </a:cubicBezTo>
                <a:cubicBezTo>
                  <a:pt x="1149" y="915"/>
                  <a:pt x="1144" y="910"/>
                  <a:pt x="1147" y="906"/>
                </a:cubicBezTo>
                <a:cubicBezTo>
                  <a:pt x="1141" y="905"/>
                  <a:pt x="1136" y="909"/>
                  <a:pt x="1133" y="913"/>
                </a:cubicBezTo>
                <a:close/>
                <a:moveTo>
                  <a:pt x="118" y="907"/>
                </a:moveTo>
                <a:cubicBezTo>
                  <a:pt x="117" y="911"/>
                  <a:pt x="113" y="910"/>
                  <a:pt x="111" y="913"/>
                </a:cubicBezTo>
                <a:cubicBezTo>
                  <a:pt x="116" y="915"/>
                  <a:pt x="116" y="912"/>
                  <a:pt x="120" y="913"/>
                </a:cubicBezTo>
                <a:cubicBezTo>
                  <a:pt x="120" y="910"/>
                  <a:pt x="121" y="906"/>
                  <a:pt x="118" y="907"/>
                </a:cubicBezTo>
                <a:close/>
                <a:moveTo>
                  <a:pt x="1122" y="910"/>
                </a:moveTo>
                <a:cubicBezTo>
                  <a:pt x="1121" y="910"/>
                  <a:pt x="1121" y="908"/>
                  <a:pt x="1121" y="907"/>
                </a:cubicBezTo>
                <a:cubicBezTo>
                  <a:pt x="1118" y="907"/>
                  <a:pt x="1118" y="907"/>
                  <a:pt x="1118" y="907"/>
                </a:cubicBezTo>
                <a:cubicBezTo>
                  <a:pt x="1118" y="909"/>
                  <a:pt x="1117" y="909"/>
                  <a:pt x="1117" y="911"/>
                </a:cubicBezTo>
                <a:cubicBezTo>
                  <a:pt x="1119" y="910"/>
                  <a:pt x="1122" y="912"/>
                  <a:pt x="1122" y="910"/>
                </a:cubicBezTo>
                <a:close/>
                <a:moveTo>
                  <a:pt x="47" y="910"/>
                </a:moveTo>
                <a:cubicBezTo>
                  <a:pt x="44" y="907"/>
                  <a:pt x="38" y="912"/>
                  <a:pt x="41" y="914"/>
                </a:cubicBezTo>
                <a:cubicBezTo>
                  <a:pt x="42" y="912"/>
                  <a:pt x="46" y="913"/>
                  <a:pt x="47" y="910"/>
                </a:cubicBezTo>
                <a:close/>
                <a:moveTo>
                  <a:pt x="1167" y="913"/>
                </a:moveTo>
                <a:cubicBezTo>
                  <a:pt x="1168" y="914"/>
                  <a:pt x="1168" y="915"/>
                  <a:pt x="1170" y="914"/>
                </a:cubicBezTo>
                <a:cubicBezTo>
                  <a:pt x="1170" y="912"/>
                  <a:pt x="1171" y="911"/>
                  <a:pt x="1171" y="909"/>
                </a:cubicBezTo>
                <a:cubicBezTo>
                  <a:pt x="1169" y="909"/>
                  <a:pt x="1167" y="911"/>
                  <a:pt x="1167" y="913"/>
                </a:cubicBezTo>
                <a:close/>
                <a:moveTo>
                  <a:pt x="1158" y="911"/>
                </a:moveTo>
                <a:cubicBezTo>
                  <a:pt x="1157" y="914"/>
                  <a:pt x="1153" y="913"/>
                  <a:pt x="1151" y="913"/>
                </a:cubicBezTo>
                <a:cubicBezTo>
                  <a:pt x="1151" y="915"/>
                  <a:pt x="1148" y="916"/>
                  <a:pt x="1146" y="917"/>
                </a:cubicBezTo>
                <a:cubicBezTo>
                  <a:pt x="1145" y="922"/>
                  <a:pt x="1145" y="922"/>
                  <a:pt x="1146" y="926"/>
                </a:cubicBezTo>
                <a:cubicBezTo>
                  <a:pt x="1149" y="926"/>
                  <a:pt x="1152" y="923"/>
                  <a:pt x="1155" y="925"/>
                </a:cubicBezTo>
                <a:cubicBezTo>
                  <a:pt x="1154" y="926"/>
                  <a:pt x="1153" y="927"/>
                  <a:pt x="1153" y="928"/>
                </a:cubicBezTo>
                <a:cubicBezTo>
                  <a:pt x="1157" y="926"/>
                  <a:pt x="1161" y="925"/>
                  <a:pt x="1158" y="921"/>
                </a:cubicBezTo>
                <a:cubicBezTo>
                  <a:pt x="1161" y="921"/>
                  <a:pt x="1161" y="921"/>
                  <a:pt x="1161" y="921"/>
                </a:cubicBezTo>
                <a:cubicBezTo>
                  <a:pt x="1161" y="923"/>
                  <a:pt x="1160" y="924"/>
                  <a:pt x="1162" y="926"/>
                </a:cubicBezTo>
                <a:cubicBezTo>
                  <a:pt x="1163" y="921"/>
                  <a:pt x="1166" y="919"/>
                  <a:pt x="1165" y="914"/>
                </a:cubicBezTo>
                <a:cubicBezTo>
                  <a:pt x="1159" y="916"/>
                  <a:pt x="1160" y="911"/>
                  <a:pt x="1158" y="911"/>
                </a:cubicBezTo>
                <a:close/>
                <a:moveTo>
                  <a:pt x="1147" y="923"/>
                </a:moveTo>
                <a:cubicBezTo>
                  <a:pt x="1146" y="920"/>
                  <a:pt x="1149" y="921"/>
                  <a:pt x="1148" y="917"/>
                </a:cubicBezTo>
                <a:cubicBezTo>
                  <a:pt x="1149" y="918"/>
                  <a:pt x="1150" y="918"/>
                  <a:pt x="1151" y="918"/>
                </a:cubicBezTo>
                <a:cubicBezTo>
                  <a:pt x="1151" y="921"/>
                  <a:pt x="1150" y="923"/>
                  <a:pt x="1147" y="923"/>
                </a:cubicBezTo>
                <a:close/>
                <a:moveTo>
                  <a:pt x="88" y="926"/>
                </a:moveTo>
                <a:cubicBezTo>
                  <a:pt x="92" y="922"/>
                  <a:pt x="97" y="920"/>
                  <a:pt x="101" y="916"/>
                </a:cubicBezTo>
                <a:cubicBezTo>
                  <a:pt x="95" y="911"/>
                  <a:pt x="91" y="920"/>
                  <a:pt x="87" y="923"/>
                </a:cubicBezTo>
                <a:cubicBezTo>
                  <a:pt x="88" y="923"/>
                  <a:pt x="87" y="925"/>
                  <a:pt x="88" y="926"/>
                </a:cubicBezTo>
                <a:close/>
                <a:moveTo>
                  <a:pt x="994" y="937"/>
                </a:moveTo>
                <a:cubicBezTo>
                  <a:pt x="1001" y="937"/>
                  <a:pt x="1006" y="930"/>
                  <a:pt x="1012" y="931"/>
                </a:cubicBezTo>
                <a:cubicBezTo>
                  <a:pt x="1013" y="927"/>
                  <a:pt x="1012" y="927"/>
                  <a:pt x="1012" y="922"/>
                </a:cubicBezTo>
                <a:cubicBezTo>
                  <a:pt x="1002" y="920"/>
                  <a:pt x="1004" y="933"/>
                  <a:pt x="996" y="931"/>
                </a:cubicBezTo>
                <a:cubicBezTo>
                  <a:pt x="998" y="927"/>
                  <a:pt x="1001" y="926"/>
                  <a:pt x="1005" y="924"/>
                </a:cubicBezTo>
                <a:cubicBezTo>
                  <a:pt x="1001" y="923"/>
                  <a:pt x="997" y="922"/>
                  <a:pt x="994" y="925"/>
                </a:cubicBezTo>
                <a:cubicBezTo>
                  <a:pt x="997" y="930"/>
                  <a:pt x="993" y="931"/>
                  <a:pt x="994" y="937"/>
                </a:cubicBezTo>
                <a:close/>
                <a:moveTo>
                  <a:pt x="178" y="931"/>
                </a:moveTo>
                <a:cubicBezTo>
                  <a:pt x="175" y="931"/>
                  <a:pt x="176" y="933"/>
                  <a:pt x="174" y="935"/>
                </a:cubicBezTo>
                <a:cubicBezTo>
                  <a:pt x="178" y="935"/>
                  <a:pt x="178" y="933"/>
                  <a:pt x="178" y="931"/>
                </a:cubicBezTo>
                <a:close/>
                <a:moveTo>
                  <a:pt x="1184" y="948"/>
                </a:moveTo>
                <a:cubicBezTo>
                  <a:pt x="1186" y="945"/>
                  <a:pt x="1188" y="942"/>
                  <a:pt x="1189" y="939"/>
                </a:cubicBezTo>
                <a:cubicBezTo>
                  <a:pt x="1184" y="941"/>
                  <a:pt x="1188" y="934"/>
                  <a:pt x="1184" y="935"/>
                </a:cubicBezTo>
                <a:cubicBezTo>
                  <a:pt x="1177" y="945"/>
                  <a:pt x="1160" y="942"/>
                  <a:pt x="1160" y="956"/>
                </a:cubicBezTo>
                <a:cubicBezTo>
                  <a:pt x="1159" y="954"/>
                  <a:pt x="1158" y="957"/>
                  <a:pt x="1158" y="955"/>
                </a:cubicBezTo>
                <a:cubicBezTo>
                  <a:pt x="1158" y="954"/>
                  <a:pt x="1159" y="953"/>
                  <a:pt x="1158" y="952"/>
                </a:cubicBezTo>
                <a:cubicBezTo>
                  <a:pt x="1156" y="954"/>
                  <a:pt x="1155" y="956"/>
                  <a:pt x="1154" y="958"/>
                </a:cubicBezTo>
                <a:cubicBezTo>
                  <a:pt x="1149" y="959"/>
                  <a:pt x="1153" y="956"/>
                  <a:pt x="1149" y="955"/>
                </a:cubicBezTo>
                <a:cubicBezTo>
                  <a:pt x="1150" y="963"/>
                  <a:pt x="1143" y="964"/>
                  <a:pt x="1135" y="964"/>
                </a:cubicBezTo>
                <a:cubicBezTo>
                  <a:pt x="1132" y="973"/>
                  <a:pt x="1125" y="977"/>
                  <a:pt x="1117" y="980"/>
                </a:cubicBezTo>
                <a:cubicBezTo>
                  <a:pt x="1114" y="975"/>
                  <a:pt x="1120" y="972"/>
                  <a:pt x="1122" y="969"/>
                </a:cubicBezTo>
                <a:cubicBezTo>
                  <a:pt x="1117" y="969"/>
                  <a:pt x="1126" y="967"/>
                  <a:pt x="1122" y="965"/>
                </a:cubicBezTo>
                <a:cubicBezTo>
                  <a:pt x="1121" y="968"/>
                  <a:pt x="1119" y="965"/>
                  <a:pt x="1118" y="965"/>
                </a:cubicBezTo>
                <a:cubicBezTo>
                  <a:pt x="1116" y="966"/>
                  <a:pt x="1115" y="969"/>
                  <a:pt x="1114" y="972"/>
                </a:cubicBezTo>
                <a:cubicBezTo>
                  <a:pt x="1109" y="971"/>
                  <a:pt x="1108" y="974"/>
                  <a:pt x="1106" y="977"/>
                </a:cubicBezTo>
                <a:cubicBezTo>
                  <a:pt x="1110" y="976"/>
                  <a:pt x="1110" y="973"/>
                  <a:pt x="1114" y="974"/>
                </a:cubicBezTo>
                <a:cubicBezTo>
                  <a:pt x="1118" y="982"/>
                  <a:pt x="1110" y="982"/>
                  <a:pt x="1107" y="987"/>
                </a:cubicBezTo>
                <a:cubicBezTo>
                  <a:pt x="1115" y="986"/>
                  <a:pt x="1119" y="980"/>
                  <a:pt x="1127" y="978"/>
                </a:cubicBezTo>
                <a:cubicBezTo>
                  <a:pt x="1128" y="981"/>
                  <a:pt x="1129" y="983"/>
                  <a:pt x="1130" y="984"/>
                </a:cubicBezTo>
                <a:cubicBezTo>
                  <a:pt x="1134" y="981"/>
                  <a:pt x="1140" y="978"/>
                  <a:pt x="1143" y="973"/>
                </a:cubicBezTo>
                <a:cubicBezTo>
                  <a:pt x="1153" y="977"/>
                  <a:pt x="1151" y="960"/>
                  <a:pt x="1158" y="958"/>
                </a:cubicBezTo>
                <a:cubicBezTo>
                  <a:pt x="1161" y="958"/>
                  <a:pt x="1161" y="961"/>
                  <a:pt x="1164" y="960"/>
                </a:cubicBezTo>
                <a:cubicBezTo>
                  <a:pt x="1171" y="957"/>
                  <a:pt x="1174" y="946"/>
                  <a:pt x="1184" y="948"/>
                </a:cubicBezTo>
                <a:close/>
                <a:moveTo>
                  <a:pt x="215" y="940"/>
                </a:moveTo>
                <a:cubicBezTo>
                  <a:pt x="216" y="940"/>
                  <a:pt x="218" y="940"/>
                  <a:pt x="218" y="942"/>
                </a:cubicBezTo>
                <a:cubicBezTo>
                  <a:pt x="219" y="942"/>
                  <a:pt x="221" y="942"/>
                  <a:pt x="221" y="940"/>
                </a:cubicBezTo>
                <a:cubicBezTo>
                  <a:pt x="220" y="940"/>
                  <a:pt x="220" y="940"/>
                  <a:pt x="220" y="939"/>
                </a:cubicBezTo>
                <a:cubicBezTo>
                  <a:pt x="218" y="939"/>
                  <a:pt x="215" y="938"/>
                  <a:pt x="215" y="940"/>
                </a:cubicBezTo>
                <a:close/>
                <a:moveTo>
                  <a:pt x="1064" y="943"/>
                </a:moveTo>
                <a:cubicBezTo>
                  <a:pt x="1065" y="946"/>
                  <a:pt x="1063" y="946"/>
                  <a:pt x="1062" y="948"/>
                </a:cubicBezTo>
                <a:cubicBezTo>
                  <a:pt x="1066" y="947"/>
                  <a:pt x="1065" y="950"/>
                  <a:pt x="1068" y="950"/>
                </a:cubicBezTo>
                <a:cubicBezTo>
                  <a:pt x="1069" y="948"/>
                  <a:pt x="1073" y="948"/>
                  <a:pt x="1072" y="944"/>
                </a:cubicBezTo>
                <a:cubicBezTo>
                  <a:pt x="1070" y="943"/>
                  <a:pt x="1069" y="948"/>
                  <a:pt x="1069" y="945"/>
                </a:cubicBezTo>
                <a:cubicBezTo>
                  <a:pt x="1069" y="944"/>
                  <a:pt x="1070" y="943"/>
                  <a:pt x="1070" y="942"/>
                </a:cubicBezTo>
                <a:cubicBezTo>
                  <a:pt x="1068" y="942"/>
                  <a:pt x="1067" y="940"/>
                  <a:pt x="1064" y="939"/>
                </a:cubicBezTo>
                <a:cubicBezTo>
                  <a:pt x="1063" y="944"/>
                  <a:pt x="1057" y="942"/>
                  <a:pt x="1058" y="948"/>
                </a:cubicBezTo>
                <a:cubicBezTo>
                  <a:pt x="1063" y="949"/>
                  <a:pt x="1061" y="944"/>
                  <a:pt x="1064" y="943"/>
                </a:cubicBezTo>
                <a:close/>
                <a:moveTo>
                  <a:pt x="942" y="948"/>
                </a:moveTo>
                <a:cubicBezTo>
                  <a:pt x="942" y="944"/>
                  <a:pt x="942" y="944"/>
                  <a:pt x="942" y="944"/>
                </a:cubicBezTo>
                <a:cubicBezTo>
                  <a:pt x="939" y="943"/>
                  <a:pt x="939" y="949"/>
                  <a:pt x="942" y="948"/>
                </a:cubicBezTo>
                <a:close/>
                <a:moveTo>
                  <a:pt x="1171" y="961"/>
                </a:moveTo>
                <a:cubicBezTo>
                  <a:pt x="1171" y="966"/>
                  <a:pt x="1164" y="965"/>
                  <a:pt x="1164" y="970"/>
                </a:cubicBezTo>
                <a:cubicBezTo>
                  <a:pt x="1176" y="963"/>
                  <a:pt x="1186" y="960"/>
                  <a:pt x="1195" y="950"/>
                </a:cubicBezTo>
                <a:cubicBezTo>
                  <a:pt x="1185" y="945"/>
                  <a:pt x="1181" y="960"/>
                  <a:pt x="1171" y="961"/>
                </a:cubicBezTo>
                <a:close/>
                <a:moveTo>
                  <a:pt x="199" y="950"/>
                </a:moveTo>
                <a:cubicBezTo>
                  <a:pt x="197" y="950"/>
                  <a:pt x="194" y="950"/>
                  <a:pt x="195" y="952"/>
                </a:cubicBezTo>
                <a:cubicBezTo>
                  <a:pt x="197" y="952"/>
                  <a:pt x="199" y="952"/>
                  <a:pt x="199" y="950"/>
                </a:cubicBezTo>
                <a:close/>
                <a:moveTo>
                  <a:pt x="72" y="952"/>
                </a:moveTo>
                <a:cubicBezTo>
                  <a:pt x="70" y="949"/>
                  <a:pt x="65" y="951"/>
                  <a:pt x="64" y="954"/>
                </a:cubicBezTo>
                <a:cubicBezTo>
                  <a:pt x="67" y="954"/>
                  <a:pt x="71" y="955"/>
                  <a:pt x="72" y="952"/>
                </a:cubicBezTo>
                <a:close/>
                <a:moveTo>
                  <a:pt x="1136" y="954"/>
                </a:moveTo>
                <a:cubicBezTo>
                  <a:pt x="1139" y="955"/>
                  <a:pt x="1141" y="954"/>
                  <a:pt x="1140" y="951"/>
                </a:cubicBezTo>
                <a:cubicBezTo>
                  <a:pt x="1137" y="951"/>
                  <a:pt x="1137" y="951"/>
                  <a:pt x="1137" y="951"/>
                </a:cubicBezTo>
                <a:cubicBezTo>
                  <a:pt x="1138" y="952"/>
                  <a:pt x="1136" y="953"/>
                  <a:pt x="1136" y="954"/>
                </a:cubicBezTo>
                <a:close/>
                <a:moveTo>
                  <a:pt x="90" y="958"/>
                </a:moveTo>
                <a:cubicBezTo>
                  <a:pt x="89" y="960"/>
                  <a:pt x="87" y="960"/>
                  <a:pt x="87" y="962"/>
                </a:cubicBezTo>
                <a:cubicBezTo>
                  <a:pt x="91" y="962"/>
                  <a:pt x="91" y="962"/>
                  <a:pt x="91" y="962"/>
                </a:cubicBezTo>
                <a:cubicBezTo>
                  <a:pt x="91" y="960"/>
                  <a:pt x="91" y="958"/>
                  <a:pt x="90" y="958"/>
                </a:cubicBezTo>
                <a:close/>
                <a:moveTo>
                  <a:pt x="130" y="964"/>
                </a:moveTo>
                <a:cubicBezTo>
                  <a:pt x="134" y="965"/>
                  <a:pt x="135" y="959"/>
                  <a:pt x="133" y="958"/>
                </a:cubicBezTo>
                <a:cubicBezTo>
                  <a:pt x="132" y="959"/>
                  <a:pt x="128" y="961"/>
                  <a:pt x="130" y="964"/>
                </a:cubicBezTo>
                <a:close/>
                <a:moveTo>
                  <a:pt x="236" y="965"/>
                </a:moveTo>
                <a:cubicBezTo>
                  <a:pt x="236" y="967"/>
                  <a:pt x="236" y="968"/>
                  <a:pt x="237" y="969"/>
                </a:cubicBezTo>
                <a:cubicBezTo>
                  <a:pt x="243" y="967"/>
                  <a:pt x="247" y="971"/>
                  <a:pt x="248" y="975"/>
                </a:cubicBezTo>
                <a:cubicBezTo>
                  <a:pt x="248" y="967"/>
                  <a:pt x="247" y="967"/>
                  <a:pt x="247" y="960"/>
                </a:cubicBezTo>
                <a:cubicBezTo>
                  <a:pt x="242" y="960"/>
                  <a:pt x="240" y="963"/>
                  <a:pt x="236" y="965"/>
                </a:cubicBezTo>
                <a:close/>
                <a:moveTo>
                  <a:pt x="171" y="965"/>
                </a:moveTo>
                <a:cubicBezTo>
                  <a:pt x="167" y="965"/>
                  <a:pt x="167" y="968"/>
                  <a:pt x="164" y="969"/>
                </a:cubicBezTo>
                <a:cubicBezTo>
                  <a:pt x="168" y="969"/>
                  <a:pt x="170" y="968"/>
                  <a:pt x="171" y="965"/>
                </a:cubicBezTo>
                <a:close/>
                <a:moveTo>
                  <a:pt x="1060" y="970"/>
                </a:moveTo>
                <a:cubicBezTo>
                  <a:pt x="1064" y="970"/>
                  <a:pt x="1066" y="969"/>
                  <a:pt x="1067" y="966"/>
                </a:cubicBezTo>
                <a:cubicBezTo>
                  <a:pt x="1064" y="967"/>
                  <a:pt x="1061" y="967"/>
                  <a:pt x="1060" y="970"/>
                </a:cubicBezTo>
                <a:close/>
                <a:moveTo>
                  <a:pt x="187" y="977"/>
                </a:moveTo>
                <a:cubicBezTo>
                  <a:pt x="187" y="978"/>
                  <a:pt x="188" y="981"/>
                  <a:pt x="186" y="981"/>
                </a:cubicBezTo>
                <a:cubicBezTo>
                  <a:pt x="182" y="981"/>
                  <a:pt x="178" y="982"/>
                  <a:pt x="176" y="985"/>
                </a:cubicBezTo>
                <a:cubicBezTo>
                  <a:pt x="173" y="986"/>
                  <a:pt x="175" y="982"/>
                  <a:pt x="172" y="983"/>
                </a:cubicBezTo>
                <a:cubicBezTo>
                  <a:pt x="166" y="985"/>
                  <a:pt x="164" y="989"/>
                  <a:pt x="161" y="992"/>
                </a:cubicBezTo>
                <a:cubicBezTo>
                  <a:pt x="156" y="997"/>
                  <a:pt x="149" y="999"/>
                  <a:pt x="145" y="1001"/>
                </a:cubicBezTo>
                <a:cubicBezTo>
                  <a:pt x="159" y="1005"/>
                  <a:pt x="173" y="992"/>
                  <a:pt x="179" y="985"/>
                </a:cubicBezTo>
                <a:cubicBezTo>
                  <a:pt x="191" y="984"/>
                  <a:pt x="196" y="977"/>
                  <a:pt x="204" y="972"/>
                </a:cubicBezTo>
                <a:cubicBezTo>
                  <a:pt x="196" y="971"/>
                  <a:pt x="193" y="975"/>
                  <a:pt x="187" y="977"/>
                </a:cubicBezTo>
                <a:close/>
                <a:moveTo>
                  <a:pt x="1174" y="972"/>
                </a:moveTo>
                <a:cubicBezTo>
                  <a:pt x="1175" y="975"/>
                  <a:pt x="1171" y="974"/>
                  <a:pt x="1172" y="977"/>
                </a:cubicBezTo>
                <a:cubicBezTo>
                  <a:pt x="1175" y="977"/>
                  <a:pt x="1177" y="973"/>
                  <a:pt x="1174" y="972"/>
                </a:cubicBezTo>
                <a:close/>
                <a:moveTo>
                  <a:pt x="1190" y="976"/>
                </a:moveTo>
                <a:cubicBezTo>
                  <a:pt x="1185" y="977"/>
                  <a:pt x="1178" y="975"/>
                  <a:pt x="1177" y="980"/>
                </a:cubicBezTo>
                <a:cubicBezTo>
                  <a:pt x="1183" y="977"/>
                  <a:pt x="1187" y="984"/>
                  <a:pt x="1190" y="980"/>
                </a:cubicBezTo>
                <a:cubicBezTo>
                  <a:pt x="1185" y="980"/>
                  <a:pt x="1188" y="977"/>
                  <a:pt x="1190" y="976"/>
                </a:cubicBezTo>
                <a:close/>
                <a:moveTo>
                  <a:pt x="989" y="985"/>
                </a:moveTo>
                <a:cubicBezTo>
                  <a:pt x="991" y="985"/>
                  <a:pt x="991" y="986"/>
                  <a:pt x="991" y="988"/>
                </a:cubicBezTo>
                <a:cubicBezTo>
                  <a:pt x="995" y="986"/>
                  <a:pt x="997" y="983"/>
                  <a:pt x="999" y="979"/>
                </a:cubicBezTo>
                <a:cubicBezTo>
                  <a:pt x="994" y="980"/>
                  <a:pt x="991" y="982"/>
                  <a:pt x="989" y="985"/>
                </a:cubicBezTo>
                <a:close/>
                <a:moveTo>
                  <a:pt x="207" y="982"/>
                </a:moveTo>
                <a:cubicBezTo>
                  <a:pt x="210" y="985"/>
                  <a:pt x="216" y="983"/>
                  <a:pt x="219" y="982"/>
                </a:cubicBezTo>
                <a:cubicBezTo>
                  <a:pt x="217" y="981"/>
                  <a:pt x="211" y="979"/>
                  <a:pt x="207" y="982"/>
                </a:cubicBezTo>
                <a:close/>
                <a:moveTo>
                  <a:pt x="4" y="982"/>
                </a:moveTo>
                <a:cubicBezTo>
                  <a:pt x="2" y="983"/>
                  <a:pt x="1" y="985"/>
                  <a:pt x="0" y="988"/>
                </a:cubicBezTo>
                <a:cubicBezTo>
                  <a:pt x="4" y="987"/>
                  <a:pt x="6" y="990"/>
                  <a:pt x="9" y="991"/>
                </a:cubicBezTo>
                <a:cubicBezTo>
                  <a:pt x="9" y="987"/>
                  <a:pt x="15" y="989"/>
                  <a:pt x="14" y="985"/>
                </a:cubicBezTo>
                <a:cubicBezTo>
                  <a:pt x="9" y="987"/>
                  <a:pt x="8" y="984"/>
                  <a:pt x="4" y="982"/>
                </a:cubicBezTo>
                <a:close/>
                <a:moveTo>
                  <a:pt x="1088" y="991"/>
                </a:moveTo>
                <a:cubicBezTo>
                  <a:pt x="1090" y="987"/>
                  <a:pt x="1095" y="986"/>
                  <a:pt x="1099" y="986"/>
                </a:cubicBezTo>
                <a:cubicBezTo>
                  <a:pt x="1098" y="977"/>
                  <a:pt x="1086" y="988"/>
                  <a:pt x="1088" y="991"/>
                </a:cubicBezTo>
                <a:close/>
                <a:moveTo>
                  <a:pt x="1136" y="986"/>
                </a:moveTo>
                <a:cubicBezTo>
                  <a:pt x="1138" y="986"/>
                  <a:pt x="1138" y="987"/>
                  <a:pt x="1139" y="988"/>
                </a:cubicBezTo>
                <a:cubicBezTo>
                  <a:pt x="1138" y="985"/>
                  <a:pt x="1142" y="987"/>
                  <a:pt x="1141" y="984"/>
                </a:cubicBezTo>
                <a:cubicBezTo>
                  <a:pt x="1139" y="984"/>
                  <a:pt x="1137" y="985"/>
                  <a:pt x="1136" y="986"/>
                </a:cubicBezTo>
                <a:close/>
                <a:moveTo>
                  <a:pt x="1151" y="990"/>
                </a:moveTo>
                <a:cubicBezTo>
                  <a:pt x="1152" y="990"/>
                  <a:pt x="1153" y="991"/>
                  <a:pt x="1154" y="991"/>
                </a:cubicBezTo>
                <a:cubicBezTo>
                  <a:pt x="1153" y="998"/>
                  <a:pt x="1147" y="992"/>
                  <a:pt x="1146" y="995"/>
                </a:cubicBezTo>
                <a:cubicBezTo>
                  <a:pt x="1150" y="996"/>
                  <a:pt x="1151" y="999"/>
                  <a:pt x="1154" y="1000"/>
                </a:cubicBezTo>
                <a:cubicBezTo>
                  <a:pt x="1152" y="997"/>
                  <a:pt x="1153" y="993"/>
                  <a:pt x="1157" y="992"/>
                </a:cubicBezTo>
                <a:cubicBezTo>
                  <a:pt x="1156" y="991"/>
                  <a:pt x="1156" y="989"/>
                  <a:pt x="1155" y="988"/>
                </a:cubicBezTo>
                <a:cubicBezTo>
                  <a:pt x="1155" y="990"/>
                  <a:pt x="1150" y="987"/>
                  <a:pt x="1151" y="990"/>
                </a:cubicBezTo>
                <a:close/>
                <a:moveTo>
                  <a:pt x="845" y="991"/>
                </a:moveTo>
                <a:cubicBezTo>
                  <a:pt x="842" y="993"/>
                  <a:pt x="834" y="994"/>
                  <a:pt x="836" y="998"/>
                </a:cubicBezTo>
                <a:cubicBezTo>
                  <a:pt x="839" y="996"/>
                  <a:pt x="843" y="995"/>
                  <a:pt x="845" y="991"/>
                </a:cubicBezTo>
                <a:close/>
                <a:moveTo>
                  <a:pt x="996" y="992"/>
                </a:moveTo>
                <a:cubicBezTo>
                  <a:pt x="994" y="993"/>
                  <a:pt x="992" y="994"/>
                  <a:pt x="991" y="995"/>
                </a:cubicBezTo>
                <a:cubicBezTo>
                  <a:pt x="994" y="995"/>
                  <a:pt x="996" y="995"/>
                  <a:pt x="996" y="992"/>
                </a:cubicBezTo>
                <a:close/>
                <a:moveTo>
                  <a:pt x="1031" y="997"/>
                </a:moveTo>
                <a:cubicBezTo>
                  <a:pt x="1031" y="995"/>
                  <a:pt x="1034" y="996"/>
                  <a:pt x="1035" y="994"/>
                </a:cubicBezTo>
                <a:cubicBezTo>
                  <a:pt x="1033" y="992"/>
                  <a:pt x="1028" y="996"/>
                  <a:pt x="1031" y="997"/>
                </a:cubicBezTo>
                <a:close/>
                <a:moveTo>
                  <a:pt x="856" y="1002"/>
                </a:moveTo>
                <a:cubicBezTo>
                  <a:pt x="861" y="1004"/>
                  <a:pt x="865" y="997"/>
                  <a:pt x="869" y="995"/>
                </a:cubicBezTo>
                <a:cubicBezTo>
                  <a:pt x="865" y="998"/>
                  <a:pt x="858" y="994"/>
                  <a:pt x="854" y="1000"/>
                </a:cubicBezTo>
                <a:cubicBezTo>
                  <a:pt x="856" y="1001"/>
                  <a:pt x="858" y="997"/>
                  <a:pt x="859" y="999"/>
                </a:cubicBezTo>
                <a:cubicBezTo>
                  <a:pt x="858" y="999"/>
                  <a:pt x="857" y="1000"/>
                  <a:pt x="856" y="1002"/>
                </a:cubicBezTo>
                <a:close/>
                <a:moveTo>
                  <a:pt x="882" y="994"/>
                </a:moveTo>
                <a:cubicBezTo>
                  <a:pt x="880" y="996"/>
                  <a:pt x="873" y="997"/>
                  <a:pt x="876" y="1001"/>
                </a:cubicBezTo>
                <a:cubicBezTo>
                  <a:pt x="880" y="1001"/>
                  <a:pt x="884" y="997"/>
                  <a:pt x="882" y="994"/>
                </a:cubicBezTo>
                <a:close/>
                <a:moveTo>
                  <a:pt x="327" y="1005"/>
                </a:moveTo>
                <a:cubicBezTo>
                  <a:pt x="328" y="1004"/>
                  <a:pt x="332" y="1005"/>
                  <a:pt x="331" y="1002"/>
                </a:cubicBezTo>
                <a:cubicBezTo>
                  <a:pt x="329" y="1002"/>
                  <a:pt x="325" y="1004"/>
                  <a:pt x="327" y="1005"/>
                </a:cubicBezTo>
                <a:close/>
                <a:moveTo>
                  <a:pt x="126" y="1017"/>
                </a:moveTo>
                <a:cubicBezTo>
                  <a:pt x="133" y="1015"/>
                  <a:pt x="141" y="1013"/>
                  <a:pt x="143" y="1006"/>
                </a:cubicBezTo>
                <a:cubicBezTo>
                  <a:pt x="136" y="1000"/>
                  <a:pt x="127" y="1008"/>
                  <a:pt x="126" y="1017"/>
                </a:cubicBezTo>
                <a:close/>
                <a:moveTo>
                  <a:pt x="825" y="1024"/>
                </a:moveTo>
                <a:cubicBezTo>
                  <a:pt x="837" y="1021"/>
                  <a:pt x="845" y="1013"/>
                  <a:pt x="852" y="1005"/>
                </a:cubicBezTo>
                <a:cubicBezTo>
                  <a:pt x="840" y="1006"/>
                  <a:pt x="834" y="1017"/>
                  <a:pt x="825" y="1018"/>
                </a:cubicBezTo>
                <a:cubicBezTo>
                  <a:pt x="827" y="1021"/>
                  <a:pt x="822" y="1022"/>
                  <a:pt x="825" y="1024"/>
                </a:cubicBezTo>
                <a:close/>
                <a:moveTo>
                  <a:pt x="834" y="1010"/>
                </a:moveTo>
                <a:cubicBezTo>
                  <a:pt x="836" y="1007"/>
                  <a:pt x="840" y="1009"/>
                  <a:pt x="840" y="1006"/>
                </a:cubicBezTo>
                <a:cubicBezTo>
                  <a:pt x="838" y="1004"/>
                  <a:pt x="830" y="1007"/>
                  <a:pt x="834" y="1010"/>
                </a:cubicBezTo>
                <a:close/>
                <a:moveTo>
                  <a:pt x="828" y="1006"/>
                </a:moveTo>
                <a:cubicBezTo>
                  <a:pt x="828" y="1009"/>
                  <a:pt x="824" y="1008"/>
                  <a:pt x="824" y="1011"/>
                </a:cubicBezTo>
                <a:cubicBezTo>
                  <a:pt x="827" y="1012"/>
                  <a:pt x="830" y="1012"/>
                  <a:pt x="832" y="1011"/>
                </a:cubicBezTo>
                <a:cubicBezTo>
                  <a:pt x="831" y="1009"/>
                  <a:pt x="830" y="1007"/>
                  <a:pt x="828" y="1006"/>
                </a:cubicBezTo>
                <a:close/>
                <a:moveTo>
                  <a:pt x="985" y="1009"/>
                </a:moveTo>
                <a:cubicBezTo>
                  <a:pt x="977" y="1010"/>
                  <a:pt x="972" y="1015"/>
                  <a:pt x="967" y="1019"/>
                </a:cubicBezTo>
                <a:cubicBezTo>
                  <a:pt x="976" y="1019"/>
                  <a:pt x="982" y="1015"/>
                  <a:pt x="985" y="1009"/>
                </a:cubicBezTo>
                <a:close/>
                <a:moveTo>
                  <a:pt x="1131" y="1012"/>
                </a:moveTo>
                <a:cubicBezTo>
                  <a:pt x="1133" y="1012"/>
                  <a:pt x="1135" y="1011"/>
                  <a:pt x="1136" y="1009"/>
                </a:cubicBezTo>
                <a:cubicBezTo>
                  <a:pt x="1133" y="1009"/>
                  <a:pt x="1131" y="1009"/>
                  <a:pt x="1131" y="1012"/>
                </a:cubicBezTo>
                <a:close/>
                <a:moveTo>
                  <a:pt x="816" y="1013"/>
                </a:moveTo>
                <a:cubicBezTo>
                  <a:pt x="813" y="1013"/>
                  <a:pt x="810" y="1014"/>
                  <a:pt x="808" y="1016"/>
                </a:cubicBezTo>
                <a:cubicBezTo>
                  <a:pt x="811" y="1015"/>
                  <a:pt x="815" y="1015"/>
                  <a:pt x="816" y="1013"/>
                </a:cubicBezTo>
                <a:close/>
                <a:moveTo>
                  <a:pt x="937" y="1026"/>
                </a:moveTo>
                <a:cubicBezTo>
                  <a:pt x="942" y="1026"/>
                  <a:pt x="945" y="1024"/>
                  <a:pt x="948" y="1021"/>
                </a:cubicBezTo>
                <a:cubicBezTo>
                  <a:pt x="947" y="1020"/>
                  <a:pt x="947" y="1017"/>
                  <a:pt x="946" y="1017"/>
                </a:cubicBezTo>
                <a:cubicBezTo>
                  <a:pt x="945" y="1018"/>
                  <a:pt x="942" y="1019"/>
                  <a:pt x="943" y="1016"/>
                </a:cubicBezTo>
                <a:cubicBezTo>
                  <a:pt x="938" y="1018"/>
                  <a:pt x="940" y="1022"/>
                  <a:pt x="937" y="1026"/>
                </a:cubicBezTo>
                <a:close/>
                <a:moveTo>
                  <a:pt x="239" y="1024"/>
                </a:moveTo>
                <a:cubicBezTo>
                  <a:pt x="239" y="1023"/>
                  <a:pt x="244" y="1021"/>
                  <a:pt x="241" y="1019"/>
                </a:cubicBezTo>
                <a:cubicBezTo>
                  <a:pt x="241" y="1021"/>
                  <a:pt x="235" y="1022"/>
                  <a:pt x="239" y="1024"/>
                </a:cubicBezTo>
                <a:close/>
                <a:moveTo>
                  <a:pt x="976" y="1035"/>
                </a:moveTo>
                <a:cubicBezTo>
                  <a:pt x="977" y="1036"/>
                  <a:pt x="983" y="1034"/>
                  <a:pt x="983" y="1030"/>
                </a:cubicBezTo>
                <a:cubicBezTo>
                  <a:pt x="976" y="1034"/>
                  <a:pt x="962" y="1038"/>
                  <a:pt x="956" y="1044"/>
                </a:cubicBezTo>
                <a:cubicBezTo>
                  <a:pt x="965" y="1044"/>
                  <a:pt x="970" y="1039"/>
                  <a:pt x="976" y="1035"/>
                </a:cubicBezTo>
                <a:close/>
                <a:moveTo>
                  <a:pt x="978" y="1043"/>
                </a:moveTo>
                <a:cubicBezTo>
                  <a:pt x="975" y="1043"/>
                  <a:pt x="973" y="1045"/>
                  <a:pt x="972" y="1046"/>
                </a:cubicBezTo>
                <a:cubicBezTo>
                  <a:pt x="974" y="1046"/>
                  <a:pt x="978" y="1046"/>
                  <a:pt x="978" y="1043"/>
                </a:cubicBezTo>
                <a:close/>
                <a:moveTo>
                  <a:pt x="245" y="1049"/>
                </a:moveTo>
                <a:cubicBezTo>
                  <a:pt x="243" y="1053"/>
                  <a:pt x="242" y="1059"/>
                  <a:pt x="240" y="1062"/>
                </a:cubicBezTo>
                <a:cubicBezTo>
                  <a:pt x="248" y="1060"/>
                  <a:pt x="255" y="1056"/>
                  <a:pt x="258" y="1048"/>
                </a:cubicBezTo>
                <a:cubicBezTo>
                  <a:pt x="254" y="1051"/>
                  <a:pt x="250" y="1050"/>
                  <a:pt x="245" y="1049"/>
                </a:cubicBezTo>
                <a:close/>
                <a:moveTo>
                  <a:pt x="921" y="1054"/>
                </a:moveTo>
                <a:cubicBezTo>
                  <a:pt x="923" y="1053"/>
                  <a:pt x="932" y="1052"/>
                  <a:pt x="933" y="1048"/>
                </a:cubicBezTo>
                <a:cubicBezTo>
                  <a:pt x="930" y="1050"/>
                  <a:pt x="923" y="1050"/>
                  <a:pt x="921" y="1054"/>
                </a:cubicBezTo>
                <a:close/>
                <a:moveTo>
                  <a:pt x="926" y="1062"/>
                </a:moveTo>
                <a:cubicBezTo>
                  <a:pt x="928" y="1057"/>
                  <a:pt x="934" y="1057"/>
                  <a:pt x="938" y="1054"/>
                </a:cubicBezTo>
                <a:cubicBezTo>
                  <a:pt x="931" y="1054"/>
                  <a:pt x="925" y="1057"/>
                  <a:pt x="921" y="1060"/>
                </a:cubicBezTo>
                <a:cubicBezTo>
                  <a:pt x="922" y="1061"/>
                  <a:pt x="925" y="1061"/>
                  <a:pt x="926" y="1062"/>
                </a:cubicBezTo>
                <a:close/>
                <a:moveTo>
                  <a:pt x="768" y="1057"/>
                </a:moveTo>
                <a:cubicBezTo>
                  <a:pt x="762" y="1054"/>
                  <a:pt x="760" y="1062"/>
                  <a:pt x="755" y="1060"/>
                </a:cubicBezTo>
                <a:cubicBezTo>
                  <a:pt x="755" y="1063"/>
                  <a:pt x="757" y="1063"/>
                  <a:pt x="758" y="1064"/>
                </a:cubicBezTo>
                <a:cubicBezTo>
                  <a:pt x="761" y="1060"/>
                  <a:pt x="766" y="1061"/>
                  <a:pt x="768" y="1057"/>
                </a:cubicBezTo>
                <a:close/>
                <a:moveTo>
                  <a:pt x="718" y="1059"/>
                </a:moveTo>
                <a:cubicBezTo>
                  <a:pt x="715" y="1059"/>
                  <a:pt x="713" y="1060"/>
                  <a:pt x="712" y="1062"/>
                </a:cubicBezTo>
                <a:cubicBezTo>
                  <a:pt x="713" y="1062"/>
                  <a:pt x="713" y="1063"/>
                  <a:pt x="712" y="1064"/>
                </a:cubicBezTo>
                <a:cubicBezTo>
                  <a:pt x="715" y="1063"/>
                  <a:pt x="718" y="1062"/>
                  <a:pt x="718" y="1059"/>
                </a:cubicBezTo>
                <a:close/>
                <a:moveTo>
                  <a:pt x="906" y="1070"/>
                </a:moveTo>
                <a:cubicBezTo>
                  <a:pt x="911" y="1069"/>
                  <a:pt x="915" y="1067"/>
                  <a:pt x="919" y="1064"/>
                </a:cubicBezTo>
                <a:cubicBezTo>
                  <a:pt x="919" y="1064"/>
                  <a:pt x="918" y="1063"/>
                  <a:pt x="918" y="1062"/>
                </a:cubicBezTo>
                <a:cubicBezTo>
                  <a:pt x="914" y="1065"/>
                  <a:pt x="906" y="1064"/>
                  <a:pt x="906" y="1070"/>
                </a:cubicBezTo>
                <a:close/>
                <a:moveTo>
                  <a:pt x="524" y="1069"/>
                </a:moveTo>
                <a:cubicBezTo>
                  <a:pt x="524" y="1066"/>
                  <a:pt x="526" y="1066"/>
                  <a:pt x="526" y="1063"/>
                </a:cubicBezTo>
                <a:cubicBezTo>
                  <a:pt x="523" y="1062"/>
                  <a:pt x="523" y="1065"/>
                  <a:pt x="522" y="1063"/>
                </a:cubicBezTo>
                <a:cubicBezTo>
                  <a:pt x="522" y="1069"/>
                  <a:pt x="515" y="1064"/>
                  <a:pt x="515" y="1068"/>
                </a:cubicBezTo>
                <a:cubicBezTo>
                  <a:pt x="516" y="1070"/>
                  <a:pt x="521" y="1068"/>
                  <a:pt x="524" y="1069"/>
                </a:cubicBezTo>
                <a:close/>
                <a:moveTo>
                  <a:pt x="678" y="1074"/>
                </a:moveTo>
                <a:cubicBezTo>
                  <a:pt x="691" y="1077"/>
                  <a:pt x="702" y="1069"/>
                  <a:pt x="710" y="1063"/>
                </a:cubicBezTo>
                <a:cubicBezTo>
                  <a:pt x="699" y="1065"/>
                  <a:pt x="688" y="1067"/>
                  <a:pt x="682" y="1073"/>
                </a:cubicBezTo>
                <a:cubicBezTo>
                  <a:pt x="682" y="1072"/>
                  <a:pt x="682" y="1071"/>
                  <a:pt x="681" y="1070"/>
                </a:cubicBezTo>
                <a:cubicBezTo>
                  <a:pt x="682" y="1074"/>
                  <a:pt x="677" y="1071"/>
                  <a:pt x="678" y="1074"/>
                </a:cubicBezTo>
                <a:close/>
                <a:moveTo>
                  <a:pt x="747" y="1066"/>
                </a:moveTo>
                <a:cubicBezTo>
                  <a:pt x="736" y="1067"/>
                  <a:pt x="724" y="1073"/>
                  <a:pt x="716" y="1078"/>
                </a:cubicBezTo>
                <a:cubicBezTo>
                  <a:pt x="727" y="1080"/>
                  <a:pt x="733" y="1070"/>
                  <a:pt x="744" y="1070"/>
                </a:cubicBezTo>
                <a:cubicBezTo>
                  <a:pt x="743" y="1067"/>
                  <a:pt x="746" y="1067"/>
                  <a:pt x="747" y="1066"/>
                </a:cubicBezTo>
                <a:close/>
                <a:moveTo>
                  <a:pt x="1029" y="1088"/>
                </a:moveTo>
                <a:cubicBezTo>
                  <a:pt x="1035" y="1088"/>
                  <a:pt x="1051" y="1081"/>
                  <a:pt x="1048" y="1075"/>
                </a:cubicBezTo>
                <a:cubicBezTo>
                  <a:pt x="1043" y="1080"/>
                  <a:pt x="1034" y="1083"/>
                  <a:pt x="1029" y="1088"/>
                </a:cubicBezTo>
                <a:close/>
                <a:moveTo>
                  <a:pt x="402" y="1084"/>
                </a:moveTo>
                <a:cubicBezTo>
                  <a:pt x="402" y="1086"/>
                  <a:pt x="399" y="1085"/>
                  <a:pt x="399" y="1086"/>
                </a:cubicBezTo>
                <a:cubicBezTo>
                  <a:pt x="402" y="1085"/>
                  <a:pt x="399" y="1089"/>
                  <a:pt x="402" y="1089"/>
                </a:cubicBezTo>
                <a:cubicBezTo>
                  <a:pt x="403" y="1088"/>
                  <a:pt x="405" y="1085"/>
                  <a:pt x="402" y="1084"/>
                </a:cubicBezTo>
                <a:close/>
                <a:moveTo>
                  <a:pt x="710" y="1088"/>
                </a:moveTo>
                <a:cubicBezTo>
                  <a:pt x="708" y="1090"/>
                  <a:pt x="702" y="1089"/>
                  <a:pt x="702" y="1093"/>
                </a:cubicBezTo>
                <a:cubicBezTo>
                  <a:pt x="704" y="1094"/>
                  <a:pt x="707" y="1094"/>
                  <a:pt x="711" y="1094"/>
                </a:cubicBezTo>
                <a:cubicBezTo>
                  <a:pt x="712" y="1092"/>
                  <a:pt x="713" y="1089"/>
                  <a:pt x="710" y="1088"/>
                </a:cubicBezTo>
                <a:close/>
                <a:moveTo>
                  <a:pt x="710" y="1097"/>
                </a:moveTo>
                <a:cubicBezTo>
                  <a:pt x="712" y="1098"/>
                  <a:pt x="715" y="1096"/>
                  <a:pt x="714" y="1099"/>
                </a:cubicBezTo>
                <a:cubicBezTo>
                  <a:pt x="709" y="1100"/>
                  <a:pt x="709" y="1101"/>
                  <a:pt x="709" y="1105"/>
                </a:cubicBezTo>
                <a:cubicBezTo>
                  <a:pt x="711" y="1105"/>
                  <a:pt x="713" y="1105"/>
                  <a:pt x="714" y="1107"/>
                </a:cubicBezTo>
                <a:cubicBezTo>
                  <a:pt x="711" y="1108"/>
                  <a:pt x="710" y="1107"/>
                  <a:pt x="710" y="1109"/>
                </a:cubicBezTo>
                <a:cubicBezTo>
                  <a:pt x="715" y="1109"/>
                  <a:pt x="718" y="1106"/>
                  <a:pt x="721" y="1104"/>
                </a:cubicBezTo>
                <a:cubicBezTo>
                  <a:pt x="718" y="1103"/>
                  <a:pt x="716" y="1107"/>
                  <a:pt x="714" y="1104"/>
                </a:cubicBezTo>
                <a:cubicBezTo>
                  <a:pt x="717" y="1103"/>
                  <a:pt x="722" y="1099"/>
                  <a:pt x="725" y="1101"/>
                </a:cubicBezTo>
                <a:cubicBezTo>
                  <a:pt x="725" y="1103"/>
                  <a:pt x="722" y="1102"/>
                  <a:pt x="722" y="1104"/>
                </a:cubicBezTo>
                <a:cubicBezTo>
                  <a:pt x="725" y="1106"/>
                  <a:pt x="729" y="1104"/>
                  <a:pt x="731" y="1102"/>
                </a:cubicBezTo>
                <a:cubicBezTo>
                  <a:pt x="728" y="1102"/>
                  <a:pt x="726" y="1099"/>
                  <a:pt x="728" y="1097"/>
                </a:cubicBezTo>
                <a:cubicBezTo>
                  <a:pt x="726" y="1097"/>
                  <a:pt x="724" y="1098"/>
                  <a:pt x="724" y="1096"/>
                </a:cubicBezTo>
                <a:cubicBezTo>
                  <a:pt x="724" y="1094"/>
                  <a:pt x="727" y="1095"/>
                  <a:pt x="727" y="1094"/>
                </a:cubicBezTo>
                <a:cubicBezTo>
                  <a:pt x="725" y="1092"/>
                  <a:pt x="723" y="1090"/>
                  <a:pt x="721" y="1089"/>
                </a:cubicBezTo>
                <a:cubicBezTo>
                  <a:pt x="720" y="1095"/>
                  <a:pt x="712" y="1092"/>
                  <a:pt x="710" y="1097"/>
                </a:cubicBezTo>
                <a:close/>
                <a:moveTo>
                  <a:pt x="939" y="1102"/>
                </a:moveTo>
                <a:cubicBezTo>
                  <a:pt x="932" y="1106"/>
                  <a:pt x="924" y="1109"/>
                  <a:pt x="917" y="1113"/>
                </a:cubicBezTo>
                <a:cubicBezTo>
                  <a:pt x="928" y="1113"/>
                  <a:pt x="933" y="1105"/>
                  <a:pt x="940" y="1105"/>
                </a:cubicBezTo>
                <a:cubicBezTo>
                  <a:pt x="940" y="1104"/>
                  <a:pt x="941" y="1102"/>
                  <a:pt x="939" y="1102"/>
                </a:cubicBezTo>
                <a:close/>
                <a:moveTo>
                  <a:pt x="625" y="1108"/>
                </a:moveTo>
                <a:cubicBezTo>
                  <a:pt x="629" y="1107"/>
                  <a:pt x="634" y="1107"/>
                  <a:pt x="635" y="1104"/>
                </a:cubicBezTo>
                <a:cubicBezTo>
                  <a:pt x="631" y="1105"/>
                  <a:pt x="628" y="1105"/>
                  <a:pt x="625" y="1108"/>
                </a:cubicBezTo>
                <a:close/>
                <a:moveTo>
                  <a:pt x="682" y="1117"/>
                </a:moveTo>
                <a:cubicBezTo>
                  <a:pt x="685" y="1117"/>
                  <a:pt x="695" y="1117"/>
                  <a:pt x="697" y="1113"/>
                </a:cubicBezTo>
                <a:cubicBezTo>
                  <a:pt x="693" y="1112"/>
                  <a:pt x="692" y="1113"/>
                  <a:pt x="688" y="1113"/>
                </a:cubicBezTo>
                <a:cubicBezTo>
                  <a:pt x="684" y="1110"/>
                  <a:pt x="689" y="1110"/>
                  <a:pt x="689" y="1108"/>
                </a:cubicBezTo>
                <a:cubicBezTo>
                  <a:pt x="682" y="1108"/>
                  <a:pt x="687" y="1111"/>
                  <a:pt x="682" y="1113"/>
                </a:cubicBezTo>
                <a:cubicBezTo>
                  <a:pt x="686" y="1115"/>
                  <a:pt x="683" y="1115"/>
                  <a:pt x="682" y="1117"/>
                </a:cubicBezTo>
                <a:close/>
                <a:moveTo>
                  <a:pt x="561" y="1110"/>
                </a:moveTo>
                <a:cubicBezTo>
                  <a:pt x="558" y="1112"/>
                  <a:pt x="550" y="1108"/>
                  <a:pt x="547" y="1112"/>
                </a:cubicBezTo>
                <a:cubicBezTo>
                  <a:pt x="551" y="1114"/>
                  <a:pt x="560" y="1114"/>
                  <a:pt x="561" y="1110"/>
                </a:cubicBezTo>
                <a:close/>
                <a:moveTo>
                  <a:pt x="870" y="1113"/>
                </a:moveTo>
                <a:cubicBezTo>
                  <a:pt x="867" y="1113"/>
                  <a:pt x="866" y="1115"/>
                  <a:pt x="863" y="1115"/>
                </a:cubicBezTo>
                <a:cubicBezTo>
                  <a:pt x="865" y="1119"/>
                  <a:pt x="863" y="1120"/>
                  <a:pt x="862" y="1122"/>
                </a:cubicBezTo>
                <a:cubicBezTo>
                  <a:pt x="871" y="1122"/>
                  <a:pt x="869" y="1120"/>
                  <a:pt x="870" y="1113"/>
                </a:cubicBezTo>
                <a:close/>
                <a:moveTo>
                  <a:pt x="809" y="1121"/>
                </a:moveTo>
                <a:cubicBezTo>
                  <a:pt x="806" y="1121"/>
                  <a:pt x="802" y="1120"/>
                  <a:pt x="801" y="1123"/>
                </a:cubicBezTo>
                <a:cubicBezTo>
                  <a:pt x="804" y="1123"/>
                  <a:pt x="807" y="1122"/>
                  <a:pt x="809" y="1121"/>
                </a:cubicBezTo>
                <a:close/>
                <a:moveTo>
                  <a:pt x="742" y="1145"/>
                </a:moveTo>
                <a:cubicBezTo>
                  <a:pt x="746" y="1144"/>
                  <a:pt x="748" y="1141"/>
                  <a:pt x="749" y="1137"/>
                </a:cubicBezTo>
                <a:cubicBezTo>
                  <a:pt x="745" y="1140"/>
                  <a:pt x="743" y="1140"/>
                  <a:pt x="742" y="1145"/>
                </a:cubicBezTo>
                <a:close/>
                <a:moveTo>
                  <a:pt x="571" y="1138"/>
                </a:moveTo>
                <a:cubicBezTo>
                  <a:pt x="568" y="1141"/>
                  <a:pt x="562" y="1142"/>
                  <a:pt x="559" y="1145"/>
                </a:cubicBezTo>
                <a:cubicBezTo>
                  <a:pt x="564" y="1147"/>
                  <a:pt x="569" y="1142"/>
                  <a:pt x="571" y="1138"/>
                </a:cubicBezTo>
                <a:close/>
                <a:moveTo>
                  <a:pt x="611" y="1147"/>
                </a:moveTo>
                <a:cubicBezTo>
                  <a:pt x="609" y="1143"/>
                  <a:pt x="603" y="1146"/>
                  <a:pt x="602" y="1148"/>
                </a:cubicBezTo>
                <a:cubicBezTo>
                  <a:pt x="606" y="1148"/>
                  <a:pt x="610" y="1149"/>
                  <a:pt x="611" y="1147"/>
                </a:cubicBezTo>
                <a:close/>
                <a:moveTo>
                  <a:pt x="634" y="1152"/>
                </a:moveTo>
                <a:cubicBezTo>
                  <a:pt x="638" y="1153"/>
                  <a:pt x="644" y="1149"/>
                  <a:pt x="649" y="1148"/>
                </a:cubicBezTo>
                <a:cubicBezTo>
                  <a:pt x="644" y="1148"/>
                  <a:pt x="637" y="1148"/>
                  <a:pt x="634" y="1152"/>
                </a:cubicBezTo>
                <a:close/>
                <a:moveTo>
                  <a:pt x="695" y="1156"/>
                </a:moveTo>
                <a:cubicBezTo>
                  <a:pt x="689" y="1154"/>
                  <a:pt x="686" y="1160"/>
                  <a:pt x="681" y="1161"/>
                </a:cubicBezTo>
                <a:cubicBezTo>
                  <a:pt x="681" y="1161"/>
                  <a:pt x="680" y="1159"/>
                  <a:pt x="678" y="1160"/>
                </a:cubicBezTo>
                <a:cubicBezTo>
                  <a:pt x="674" y="1160"/>
                  <a:pt x="669" y="1166"/>
                  <a:pt x="662" y="1165"/>
                </a:cubicBezTo>
                <a:cubicBezTo>
                  <a:pt x="667" y="1171"/>
                  <a:pt x="677" y="1165"/>
                  <a:pt x="686" y="1162"/>
                </a:cubicBezTo>
                <a:cubicBezTo>
                  <a:pt x="693" y="1160"/>
                  <a:pt x="701" y="1159"/>
                  <a:pt x="708" y="1157"/>
                </a:cubicBezTo>
                <a:cubicBezTo>
                  <a:pt x="706" y="1151"/>
                  <a:pt x="697" y="1151"/>
                  <a:pt x="695" y="1156"/>
                </a:cubicBezTo>
                <a:close/>
                <a:moveTo>
                  <a:pt x="557" y="1166"/>
                </a:moveTo>
                <a:cubicBezTo>
                  <a:pt x="557" y="1170"/>
                  <a:pt x="558" y="1171"/>
                  <a:pt x="559" y="1174"/>
                </a:cubicBezTo>
                <a:cubicBezTo>
                  <a:pt x="571" y="1173"/>
                  <a:pt x="577" y="1170"/>
                  <a:pt x="582" y="1160"/>
                </a:cubicBezTo>
                <a:cubicBezTo>
                  <a:pt x="572" y="1156"/>
                  <a:pt x="566" y="1165"/>
                  <a:pt x="557" y="1166"/>
                </a:cubicBezTo>
                <a:close/>
                <a:moveTo>
                  <a:pt x="605" y="1161"/>
                </a:moveTo>
                <a:cubicBezTo>
                  <a:pt x="607" y="1163"/>
                  <a:pt x="614" y="1162"/>
                  <a:pt x="615" y="1160"/>
                </a:cubicBezTo>
                <a:cubicBezTo>
                  <a:pt x="612" y="1161"/>
                  <a:pt x="605" y="1158"/>
                  <a:pt x="605" y="1161"/>
                </a:cubicBezTo>
                <a:close/>
                <a:moveTo>
                  <a:pt x="606" y="1170"/>
                </a:moveTo>
                <a:cubicBezTo>
                  <a:pt x="606" y="1168"/>
                  <a:pt x="604" y="1167"/>
                  <a:pt x="605" y="1164"/>
                </a:cubicBezTo>
                <a:cubicBezTo>
                  <a:pt x="601" y="1165"/>
                  <a:pt x="602" y="1162"/>
                  <a:pt x="599" y="1162"/>
                </a:cubicBezTo>
                <a:cubicBezTo>
                  <a:pt x="599" y="1164"/>
                  <a:pt x="599" y="1164"/>
                  <a:pt x="599" y="1164"/>
                </a:cubicBezTo>
                <a:cubicBezTo>
                  <a:pt x="598" y="1164"/>
                  <a:pt x="598" y="1164"/>
                  <a:pt x="598" y="1165"/>
                </a:cubicBezTo>
                <a:cubicBezTo>
                  <a:pt x="601" y="1165"/>
                  <a:pt x="604" y="1165"/>
                  <a:pt x="604" y="1168"/>
                </a:cubicBezTo>
                <a:cubicBezTo>
                  <a:pt x="601" y="1168"/>
                  <a:pt x="598" y="1169"/>
                  <a:pt x="595" y="1171"/>
                </a:cubicBezTo>
                <a:cubicBezTo>
                  <a:pt x="599" y="1174"/>
                  <a:pt x="602" y="1170"/>
                  <a:pt x="606" y="1170"/>
                </a:cubicBezTo>
                <a:close/>
                <a:moveTo>
                  <a:pt x="811" y="1194"/>
                </a:moveTo>
                <a:cubicBezTo>
                  <a:pt x="821" y="1191"/>
                  <a:pt x="837" y="1185"/>
                  <a:pt x="847" y="1179"/>
                </a:cubicBezTo>
                <a:cubicBezTo>
                  <a:pt x="838" y="1180"/>
                  <a:pt x="830" y="1185"/>
                  <a:pt x="822" y="1188"/>
                </a:cubicBezTo>
                <a:cubicBezTo>
                  <a:pt x="819" y="1189"/>
                  <a:pt x="811" y="1188"/>
                  <a:pt x="811" y="1194"/>
                </a:cubicBezTo>
                <a:close/>
                <a:moveTo>
                  <a:pt x="569" y="1181"/>
                </a:moveTo>
                <a:cubicBezTo>
                  <a:pt x="567" y="1182"/>
                  <a:pt x="563" y="1182"/>
                  <a:pt x="563" y="1185"/>
                </a:cubicBezTo>
                <a:cubicBezTo>
                  <a:pt x="566" y="1184"/>
                  <a:pt x="574" y="1187"/>
                  <a:pt x="577" y="1184"/>
                </a:cubicBezTo>
                <a:cubicBezTo>
                  <a:pt x="574" y="1183"/>
                  <a:pt x="568" y="1186"/>
                  <a:pt x="569" y="1181"/>
                </a:cubicBezTo>
                <a:close/>
                <a:moveTo>
                  <a:pt x="596" y="1188"/>
                </a:moveTo>
                <a:cubicBezTo>
                  <a:pt x="598" y="1188"/>
                  <a:pt x="599" y="1189"/>
                  <a:pt x="599" y="1191"/>
                </a:cubicBezTo>
                <a:cubicBezTo>
                  <a:pt x="604" y="1191"/>
                  <a:pt x="609" y="1191"/>
                  <a:pt x="612" y="1188"/>
                </a:cubicBezTo>
                <a:cubicBezTo>
                  <a:pt x="606" y="1188"/>
                  <a:pt x="602" y="1187"/>
                  <a:pt x="596" y="1188"/>
                </a:cubicBezTo>
                <a:close/>
                <a:moveTo>
                  <a:pt x="1057" y="131"/>
                </a:moveTo>
                <a:cubicBezTo>
                  <a:pt x="1067" y="127"/>
                  <a:pt x="1072" y="123"/>
                  <a:pt x="1082" y="118"/>
                </a:cubicBezTo>
                <a:cubicBezTo>
                  <a:pt x="1083" y="123"/>
                  <a:pt x="1077" y="128"/>
                  <a:pt x="1081" y="129"/>
                </a:cubicBezTo>
                <a:cubicBezTo>
                  <a:pt x="1086" y="124"/>
                  <a:pt x="1095" y="123"/>
                  <a:pt x="1102" y="116"/>
                </a:cubicBezTo>
                <a:cubicBezTo>
                  <a:pt x="1102" y="118"/>
                  <a:pt x="1103" y="117"/>
                  <a:pt x="1103" y="118"/>
                </a:cubicBezTo>
                <a:cubicBezTo>
                  <a:pt x="1104" y="130"/>
                  <a:pt x="1088" y="126"/>
                  <a:pt x="1085" y="135"/>
                </a:cubicBezTo>
                <a:cubicBezTo>
                  <a:pt x="1086" y="136"/>
                  <a:pt x="1089" y="136"/>
                  <a:pt x="1089" y="139"/>
                </a:cubicBezTo>
                <a:cubicBezTo>
                  <a:pt x="1103" y="136"/>
                  <a:pt x="1112" y="135"/>
                  <a:pt x="1125" y="131"/>
                </a:cubicBezTo>
                <a:cubicBezTo>
                  <a:pt x="1135" y="149"/>
                  <a:pt x="1100" y="141"/>
                  <a:pt x="1105" y="156"/>
                </a:cubicBezTo>
                <a:cubicBezTo>
                  <a:pt x="1108" y="158"/>
                  <a:pt x="1109" y="155"/>
                  <a:pt x="1111" y="157"/>
                </a:cubicBezTo>
                <a:cubicBezTo>
                  <a:pt x="1106" y="157"/>
                  <a:pt x="1109" y="161"/>
                  <a:pt x="1111" y="162"/>
                </a:cubicBezTo>
                <a:cubicBezTo>
                  <a:pt x="1108" y="165"/>
                  <a:pt x="1099" y="166"/>
                  <a:pt x="1100" y="169"/>
                </a:cubicBezTo>
                <a:cubicBezTo>
                  <a:pt x="1104" y="167"/>
                  <a:pt x="1110" y="164"/>
                  <a:pt x="1115" y="165"/>
                </a:cubicBezTo>
                <a:cubicBezTo>
                  <a:pt x="1115" y="161"/>
                  <a:pt x="1118" y="161"/>
                  <a:pt x="1118" y="158"/>
                </a:cubicBezTo>
                <a:cubicBezTo>
                  <a:pt x="1116" y="158"/>
                  <a:pt x="1115" y="157"/>
                  <a:pt x="1115" y="154"/>
                </a:cubicBezTo>
                <a:cubicBezTo>
                  <a:pt x="1118" y="152"/>
                  <a:pt x="1119" y="148"/>
                  <a:pt x="1123" y="146"/>
                </a:cubicBezTo>
                <a:cubicBezTo>
                  <a:pt x="1127" y="146"/>
                  <a:pt x="1129" y="150"/>
                  <a:pt x="1129" y="154"/>
                </a:cubicBezTo>
                <a:cubicBezTo>
                  <a:pt x="1143" y="157"/>
                  <a:pt x="1173" y="157"/>
                  <a:pt x="1180" y="143"/>
                </a:cubicBezTo>
                <a:cubicBezTo>
                  <a:pt x="1182" y="144"/>
                  <a:pt x="1184" y="144"/>
                  <a:pt x="1184" y="146"/>
                </a:cubicBezTo>
                <a:cubicBezTo>
                  <a:pt x="1184" y="154"/>
                  <a:pt x="1178" y="159"/>
                  <a:pt x="1185" y="163"/>
                </a:cubicBezTo>
                <a:cubicBezTo>
                  <a:pt x="1184" y="166"/>
                  <a:pt x="1181" y="166"/>
                  <a:pt x="1179" y="167"/>
                </a:cubicBezTo>
                <a:cubicBezTo>
                  <a:pt x="1189" y="181"/>
                  <a:pt x="1172" y="189"/>
                  <a:pt x="1167" y="197"/>
                </a:cubicBezTo>
                <a:cubicBezTo>
                  <a:pt x="1178" y="197"/>
                  <a:pt x="1189" y="194"/>
                  <a:pt x="1195" y="190"/>
                </a:cubicBezTo>
                <a:cubicBezTo>
                  <a:pt x="1191" y="185"/>
                  <a:pt x="1196" y="177"/>
                  <a:pt x="1201" y="176"/>
                </a:cubicBezTo>
                <a:cubicBezTo>
                  <a:pt x="1201" y="177"/>
                  <a:pt x="1202" y="178"/>
                  <a:pt x="1201" y="180"/>
                </a:cubicBezTo>
                <a:cubicBezTo>
                  <a:pt x="1205" y="178"/>
                  <a:pt x="1208" y="175"/>
                  <a:pt x="1213" y="175"/>
                </a:cubicBezTo>
                <a:cubicBezTo>
                  <a:pt x="1213" y="173"/>
                  <a:pt x="1212" y="172"/>
                  <a:pt x="1214" y="170"/>
                </a:cubicBezTo>
                <a:cubicBezTo>
                  <a:pt x="1217" y="170"/>
                  <a:pt x="1214" y="175"/>
                  <a:pt x="1216" y="174"/>
                </a:cubicBezTo>
                <a:cubicBezTo>
                  <a:pt x="1218" y="172"/>
                  <a:pt x="1221" y="172"/>
                  <a:pt x="1221" y="168"/>
                </a:cubicBezTo>
                <a:cubicBezTo>
                  <a:pt x="1216" y="171"/>
                  <a:pt x="1214" y="167"/>
                  <a:pt x="1212" y="164"/>
                </a:cubicBezTo>
                <a:cubicBezTo>
                  <a:pt x="1214" y="162"/>
                  <a:pt x="1218" y="163"/>
                  <a:pt x="1220" y="161"/>
                </a:cubicBezTo>
                <a:cubicBezTo>
                  <a:pt x="1217" y="153"/>
                  <a:pt x="1223" y="145"/>
                  <a:pt x="1223" y="138"/>
                </a:cubicBezTo>
                <a:cubicBezTo>
                  <a:pt x="1229" y="135"/>
                  <a:pt x="1233" y="128"/>
                  <a:pt x="1236" y="122"/>
                </a:cubicBezTo>
                <a:cubicBezTo>
                  <a:pt x="1228" y="125"/>
                  <a:pt x="1216" y="140"/>
                  <a:pt x="1208" y="128"/>
                </a:cubicBezTo>
                <a:cubicBezTo>
                  <a:pt x="1211" y="116"/>
                  <a:pt x="1226" y="108"/>
                  <a:pt x="1230" y="97"/>
                </a:cubicBezTo>
                <a:cubicBezTo>
                  <a:pt x="1225" y="99"/>
                  <a:pt x="1221" y="103"/>
                  <a:pt x="1214" y="102"/>
                </a:cubicBezTo>
                <a:cubicBezTo>
                  <a:pt x="1215" y="98"/>
                  <a:pt x="1211" y="94"/>
                  <a:pt x="1210" y="89"/>
                </a:cubicBezTo>
                <a:cubicBezTo>
                  <a:pt x="1211" y="84"/>
                  <a:pt x="1215" y="81"/>
                  <a:pt x="1219" y="78"/>
                </a:cubicBezTo>
                <a:cubicBezTo>
                  <a:pt x="1206" y="82"/>
                  <a:pt x="1196" y="91"/>
                  <a:pt x="1182" y="89"/>
                </a:cubicBezTo>
                <a:cubicBezTo>
                  <a:pt x="1182" y="86"/>
                  <a:pt x="1184" y="85"/>
                  <a:pt x="1186" y="85"/>
                </a:cubicBezTo>
                <a:cubicBezTo>
                  <a:pt x="1187" y="85"/>
                  <a:pt x="1187" y="88"/>
                  <a:pt x="1190" y="87"/>
                </a:cubicBezTo>
                <a:cubicBezTo>
                  <a:pt x="1192" y="86"/>
                  <a:pt x="1191" y="83"/>
                  <a:pt x="1193" y="82"/>
                </a:cubicBezTo>
                <a:cubicBezTo>
                  <a:pt x="1197" y="82"/>
                  <a:pt x="1199" y="79"/>
                  <a:pt x="1202" y="76"/>
                </a:cubicBezTo>
                <a:cubicBezTo>
                  <a:pt x="1208" y="74"/>
                  <a:pt x="1214" y="73"/>
                  <a:pt x="1213" y="65"/>
                </a:cubicBezTo>
                <a:cubicBezTo>
                  <a:pt x="1211" y="63"/>
                  <a:pt x="1211" y="66"/>
                  <a:pt x="1208" y="65"/>
                </a:cubicBezTo>
                <a:cubicBezTo>
                  <a:pt x="1209" y="63"/>
                  <a:pt x="1207" y="63"/>
                  <a:pt x="1207" y="61"/>
                </a:cubicBezTo>
                <a:cubicBezTo>
                  <a:pt x="1211" y="57"/>
                  <a:pt x="1216" y="53"/>
                  <a:pt x="1220" y="49"/>
                </a:cubicBezTo>
                <a:cubicBezTo>
                  <a:pt x="1211" y="49"/>
                  <a:pt x="1207" y="54"/>
                  <a:pt x="1197" y="53"/>
                </a:cubicBezTo>
                <a:cubicBezTo>
                  <a:pt x="1201" y="47"/>
                  <a:pt x="1207" y="43"/>
                  <a:pt x="1211" y="37"/>
                </a:cubicBezTo>
                <a:cubicBezTo>
                  <a:pt x="1204" y="37"/>
                  <a:pt x="1197" y="45"/>
                  <a:pt x="1191" y="40"/>
                </a:cubicBezTo>
                <a:cubicBezTo>
                  <a:pt x="1187" y="33"/>
                  <a:pt x="1196" y="30"/>
                  <a:pt x="1195" y="27"/>
                </a:cubicBezTo>
                <a:cubicBezTo>
                  <a:pt x="1195" y="29"/>
                  <a:pt x="1190" y="29"/>
                  <a:pt x="1191" y="27"/>
                </a:cubicBezTo>
                <a:cubicBezTo>
                  <a:pt x="1191" y="24"/>
                  <a:pt x="1191" y="24"/>
                  <a:pt x="1193" y="21"/>
                </a:cubicBezTo>
                <a:cubicBezTo>
                  <a:pt x="1188" y="22"/>
                  <a:pt x="1187" y="19"/>
                  <a:pt x="1185" y="17"/>
                </a:cubicBezTo>
                <a:cubicBezTo>
                  <a:pt x="1186" y="13"/>
                  <a:pt x="1192" y="14"/>
                  <a:pt x="1191" y="9"/>
                </a:cubicBezTo>
                <a:cubicBezTo>
                  <a:pt x="1169" y="0"/>
                  <a:pt x="1158" y="26"/>
                  <a:pt x="1138" y="26"/>
                </a:cubicBezTo>
                <a:cubicBezTo>
                  <a:pt x="1138" y="30"/>
                  <a:pt x="1137" y="33"/>
                  <a:pt x="1135" y="37"/>
                </a:cubicBezTo>
                <a:cubicBezTo>
                  <a:pt x="1139" y="37"/>
                  <a:pt x="1144" y="31"/>
                  <a:pt x="1146" y="36"/>
                </a:cubicBezTo>
                <a:cubicBezTo>
                  <a:pt x="1134" y="51"/>
                  <a:pt x="1109" y="51"/>
                  <a:pt x="1093" y="63"/>
                </a:cubicBezTo>
                <a:cubicBezTo>
                  <a:pt x="1096" y="62"/>
                  <a:pt x="1095" y="64"/>
                  <a:pt x="1094" y="65"/>
                </a:cubicBezTo>
                <a:cubicBezTo>
                  <a:pt x="1098" y="66"/>
                  <a:pt x="1101" y="68"/>
                  <a:pt x="1103" y="70"/>
                </a:cubicBezTo>
                <a:cubicBezTo>
                  <a:pt x="1104" y="74"/>
                  <a:pt x="1100" y="74"/>
                  <a:pt x="1101" y="78"/>
                </a:cubicBezTo>
                <a:cubicBezTo>
                  <a:pt x="1108" y="90"/>
                  <a:pt x="1107" y="106"/>
                  <a:pt x="1094" y="112"/>
                </a:cubicBezTo>
                <a:cubicBezTo>
                  <a:pt x="1090" y="108"/>
                  <a:pt x="1082" y="112"/>
                  <a:pt x="1079" y="109"/>
                </a:cubicBezTo>
                <a:cubicBezTo>
                  <a:pt x="1080" y="106"/>
                  <a:pt x="1082" y="105"/>
                  <a:pt x="1084" y="104"/>
                </a:cubicBezTo>
                <a:cubicBezTo>
                  <a:pt x="1085" y="106"/>
                  <a:pt x="1086" y="106"/>
                  <a:pt x="1085" y="108"/>
                </a:cubicBezTo>
                <a:cubicBezTo>
                  <a:pt x="1094" y="106"/>
                  <a:pt x="1099" y="95"/>
                  <a:pt x="1098" y="86"/>
                </a:cubicBezTo>
                <a:cubicBezTo>
                  <a:pt x="1096" y="85"/>
                  <a:pt x="1094" y="88"/>
                  <a:pt x="1093" y="86"/>
                </a:cubicBezTo>
                <a:cubicBezTo>
                  <a:pt x="1095" y="83"/>
                  <a:pt x="1094" y="83"/>
                  <a:pt x="1093" y="79"/>
                </a:cubicBezTo>
                <a:cubicBezTo>
                  <a:pt x="1083" y="79"/>
                  <a:pt x="1080" y="86"/>
                  <a:pt x="1074" y="90"/>
                </a:cubicBezTo>
                <a:cubicBezTo>
                  <a:pt x="1076" y="96"/>
                  <a:pt x="1078" y="103"/>
                  <a:pt x="1074" y="108"/>
                </a:cubicBezTo>
                <a:cubicBezTo>
                  <a:pt x="1065" y="111"/>
                  <a:pt x="1061" y="120"/>
                  <a:pt x="1055" y="127"/>
                </a:cubicBezTo>
                <a:cubicBezTo>
                  <a:pt x="1057" y="127"/>
                  <a:pt x="1055" y="131"/>
                  <a:pt x="1057" y="131"/>
                </a:cubicBezTo>
                <a:close/>
                <a:moveTo>
                  <a:pt x="1218" y="20"/>
                </a:moveTo>
                <a:cubicBezTo>
                  <a:pt x="1212" y="21"/>
                  <a:pt x="1203" y="24"/>
                  <a:pt x="1201" y="26"/>
                </a:cubicBezTo>
                <a:cubicBezTo>
                  <a:pt x="1208" y="25"/>
                  <a:pt x="1214" y="25"/>
                  <a:pt x="1218" y="20"/>
                </a:cubicBezTo>
                <a:close/>
                <a:moveTo>
                  <a:pt x="1239" y="43"/>
                </a:moveTo>
                <a:cubicBezTo>
                  <a:pt x="1239" y="44"/>
                  <a:pt x="1237" y="44"/>
                  <a:pt x="1236" y="43"/>
                </a:cubicBezTo>
                <a:cubicBezTo>
                  <a:pt x="1236" y="41"/>
                  <a:pt x="1239" y="42"/>
                  <a:pt x="1239" y="40"/>
                </a:cubicBezTo>
                <a:cubicBezTo>
                  <a:pt x="1237" y="41"/>
                  <a:pt x="1237" y="38"/>
                  <a:pt x="1236" y="37"/>
                </a:cubicBezTo>
                <a:cubicBezTo>
                  <a:pt x="1238" y="36"/>
                  <a:pt x="1238" y="33"/>
                  <a:pt x="1240" y="32"/>
                </a:cubicBezTo>
                <a:cubicBezTo>
                  <a:pt x="1237" y="32"/>
                  <a:pt x="1236" y="35"/>
                  <a:pt x="1234" y="37"/>
                </a:cubicBezTo>
                <a:cubicBezTo>
                  <a:pt x="1238" y="42"/>
                  <a:pt x="1223" y="44"/>
                  <a:pt x="1221" y="50"/>
                </a:cubicBezTo>
                <a:cubicBezTo>
                  <a:pt x="1228" y="50"/>
                  <a:pt x="1239" y="48"/>
                  <a:pt x="1239" y="43"/>
                </a:cubicBezTo>
                <a:close/>
                <a:moveTo>
                  <a:pt x="1204" y="47"/>
                </a:moveTo>
                <a:cubicBezTo>
                  <a:pt x="1210" y="48"/>
                  <a:pt x="1212" y="45"/>
                  <a:pt x="1214" y="43"/>
                </a:cubicBezTo>
                <a:cubicBezTo>
                  <a:pt x="1211" y="45"/>
                  <a:pt x="1206" y="42"/>
                  <a:pt x="1204" y="47"/>
                </a:cubicBezTo>
                <a:close/>
                <a:moveTo>
                  <a:pt x="1117" y="481"/>
                </a:moveTo>
                <a:cubicBezTo>
                  <a:pt x="1118" y="481"/>
                  <a:pt x="1118" y="481"/>
                  <a:pt x="1119" y="481"/>
                </a:cubicBezTo>
                <a:cubicBezTo>
                  <a:pt x="1118" y="481"/>
                  <a:pt x="1118" y="481"/>
                  <a:pt x="1117" y="481"/>
                </a:cubicBezTo>
                <a:close/>
                <a:moveTo>
                  <a:pt x="1284" y="478"/>
                </a:moveTo>
                <a:cubicBezTo>
                  <a:pt x="1280" y="478"/>
                  <a:pt x="1276" y="483"/>
                  <a:pt x="1274" y="481"/>
                </a:cubicBezTo>
                <a:cubicBezTo>
                  <a:pt x="1274" y="479"/>
                  <a:pt x="1277" y="479"/>
                  <a:pt x="1277" y="476"/>
                </a:cubicBezTo>
                <a:cubicBezTo>
                  <a:pt x="1263" y="476"/>
                  <a:pt x="1257" y="490"/>
                  <a:pt x="1237" y="485"/>
                </a:cubicBezTo>
                <a:cubicBezTo>
                  <a:pt x="1236" y="486"/>
                  <a:pt x="1232" y="490"/>
                  <a:pt x="1229" y="487"/>
                </a:cubicBezTo>
                <a:cubicBezTo>
                  <a:pt x="1233" y="485"/>
                  <a:pt x="1236" y="483"/>
                  <a:pt x="1239" y="480"/>
                </a:cubicBezTo>
                <a:cubicBezTo>
                  <a:pt x="1236" y="480"/>
                  <a:pt x="1232" y="485"/>
                  <a:pt x="1230" y="483"/>
                </a:cubicBezTo>
                <a:cubicBezTo>
                  <a:pt x="1233" y="480"/>
                  <a:pt x="1237" y="479"/>
                  <a:pt x="1240" y="475"/>
                </a:cubicBezTo>
                <a:cubicBezTo>
                  <a:pt x="1239" y="474"/>
                  <a:pt x="1238" y="473"/>
                  <a:pt x="1238" y="471"/>
                </a:cubicBezTo>
                <a:cubicBezTo>
                  <a:pt x="1239" y="471"/>
                  <a:pt x="1240" y="470"/>
                  <a:pt x="1242" y="469"/>
                </a:cubicBezTo>
                <a:cubicBezTo>
                  <a:pt x="1250" y="479"/>
                  <a:pt x="1256" y="465"/>
                  <a:pt x="1266" y="463"/>
                </a:cubicBezTo>
                <a:cubicBezTo>
                  <a:pt x="1266" y="467"/>
                  <a:pt x="1266" y="467"/>
                  <a:pt x="1266" y="467"/>
                </a:cubicBezTo>
                <a:cubicBezTo>
                  <a:pt x="1269" y="468"/>
                  <a:pt x="1272" y="463"/>
                  <a:pt x="1270" y="462"/>
                </a:cubicBezTo>
                <a:cubicBezTo>
                  <a:pt x="1270" y="463"/>
                  <a:pt x="1268" y="463"/>
                  <a:pt x="1267" y="462"/>
                </a:cubicBezTo>
                <a:cubicBezTo>
                  <a:pt x="1270" y="457"/>
                  <a:pt x="1282" y="456"/>
                  <a:pt x="1281" y="451"/>
                </a:cubicBezTo>
                <a:cubicBezTo>
                  <a:pt x="1277" y="456"/>
                  <a:pt x="1269" y="456"/>
                  <a:pt x="1263" y="457"/>
                </a:cubicBezTo>
                <a:cubicBezTo>
                  <a:pt x="1265" y="462"/>
                  <a:pt x="1259" y="464"/>
                  <a:pt x="1256" y="465"/>
                </a:cubicBezTo>
                <a:cubicBezTo>
                  <a:pt x="1253" y="461"/>
                  <a:pt x="1247" y="466"/>
                  <a:pt x="1244" y="465"/>
                </a:cubicBezTo>
                <a:cubicBezTo>
                  <a:pt x="1244" y="467"/>
                  <a:pt x="1243" y="468"/>
                  <a:pt x="1242" y="468"/>
                </a:cubicBezTo>
                <a:cubicBezTo>
                  <a:pt x="1230" y="469"/>
                  <a:pt x="1219" y="479"/>
                  <a:pt x="1209" y="485"/>
                </a:cubicBezTo>
                <a:cubicBezTo>
                  <a:pt x="1212" y="487"/>
                  <a:pt x="1210" y="494"/>
                  <a:pt x="1208" y="496"/>
                </a:cubicBezTo>
                <a:cubicBezTo>
                  <a:pt x="1205" y="497"/>
                  <a:pt x="1202" y="498"/>
                  <a:pt x="1200" y="499"/>
                </a:cubicBezTo>
                <a:cubicBezTo>
                  <a:pt x="1200" y="504"/>
                  <a:pt x="1204" y="505"/>
                  <a:pt x="1203" y="510"/>
                </a:cubicBezTo>
                <a:cubicBezTo>
                  <a:pt x="1199" y="511"/>
                  <a:pt x="1195" y="513"/>
                  <a:pt x="1192" y="508"/>
                </a:cubicBezTo>
                <a:cubicBezTo>
                  <a:pt x="1188" y="507"/>
                  <a:pt x="1188" y="510"/>
                  <a:pt x="1184" y="510"/>
                </a:cubicBezTo>
                <a:cubicBezTo>
                  <a:pt x="1184" y="504"/>
                  <a:pt x="1184" y="504"/>
                  <a:pt x="1184" y="504"/>
                </a:cubicBezTo>
                <a:cubicBezTo>
                  <a:pt x="1192" y="501"/>
                  <a:pt x="1199" y="497"/>
                  <a:pt x="1204" y="491"/>
                </a:cubicBezTo>
                <a:cubicBezTo>
                  <a:pt x="1200" y="491"/>
                  <a:pt x="1199" y="495"/>
                  <a:pt x="1194" y="494"/>
                </a:cubicBezTo>
                <a:cubicBezTo>
                  <a:pt x="1194" y="493"/>
                  <a:pt x="1194" y="492"/>
                  <a:pt x="1193" y="492"/>
                </a:cubicBezTo>
                <a:cubicBezTo>
                  <a:pt x="1191" y="493"/>
                  <a:pt x="1189" y="495"/>
                  <a:pt x="1186" y="495"/>
                </a:cubicBezTo>
                <a:cubicBezTo>
                  <a:pt x="1184" y="494"/>
                  <a:pt x="1185" y="491"/>
                  <a:pt x="1182" y="490"/>
                </a:cubicBezTo>
                <a:cubicBezTo>
                  <a:pt x="1181" y="492"/>
                  <a:pt x="1181" y="496"/>
                  <a:pt x="1178" y="496"/>
                </a:cubicBezTo>
                <a:cubicBezTo>
                  <a:pt x="1180" y="496"/>
                  <a:pt x="1180" y="499"/>
                  <a:pt x="1179" y="501"/>
                </a:cubicBezTo>
                <a:cubicBezTo>
                  <a:pt x="1179" y="504"/>
                  <a:pt x="1172" y="505"/>
                  <a:pt x="1173" y="508"/>
                </a:cubicBezTo>
                <a:cubicBezTo>
                  <a:pt x="1177" y="507"/>
                  <a:pt x="1179" y="501"/>
                  <a:pt x="1183" y="504"/>
                </a:cubicBezTo>
                <a:cubicBezTo>
                  <a:pt x="1179" y="506"/>
                  <a:pt x="1175" y="509"/>
                  <a:pt x="1173" y="514"/>
                </a:cubicBezTo>
                <a:cubicBezTo>
                  <a:pt x="1170" y="513"/>
                  <a:pt x="1170" y="516"/>
                  <a:pt x="1168" y="516"/>
                </a:cubicBezTo>
                <a:cubicBezTo>
                  <a:pt x="1166" y="512"/>
                  <a:pt x="1166" y="512"/>
                  <a:pt x="1167" y="508"/>
                </a:cubicBezTo>
                <a:cubicBezTo>
                  <a:pt x="1159" y="508"/>
                  <a:pt x="1160" y="498"/>
                  <a:pt x="1156" y="494"/>
                </a:cubicBezTo>
                <a:cubicBezTo>
                  <a:pt x="1152" y="493"/>
                  <a:pt x="1153" y="496"/>
                  <a:pt x="1150" y="495"/>
                </a:cubicBezTo>
                <a:cubicBezTo>
                  <a:pt x="1150" y="493"/>
                  <a:pt x="1147" y="493"/>
                  <a:pt x="1147" y="492"/>
                </a:cubicBezTo>
                <a:cubicBezTo>
                  <a:pt x="1147" y="490"/>
                  <a:pt x="1149" y="486"/>
                  <a:pt x="1147" y="485"/>
                </a:cubicBezTo>
                <a:cubicBezTo>
                  <a:pt x="1146" y="487"/>
                  <a:pt x="1141" y="485"/>
                  <a:pt x="1140" y="484"/>
                </a:cubicBezTo>
                <a:cubicBezTo>
                  <a:pt x="1140" y="481"/>
                  <a:pt x="1140" y="478"/>
                  <a:pt x="1144" y="476"/>
                </a:cubicBezTo>
                <a:cubicBezTo>
                  <a:pt x="1139" y="475"/>
                  <a:pt x="1138" y="476"/>
                  <a:pt x="1134" y="477"/>
                </a:cubicBezTo>
                <a:cubicBezTo>
                  <a:pt x="1133" y="470"/>
                  <a:pt x="1145" y="471"/>
                  <a:pt x="1145" y="467"/>
                </a:cubicBezTo>
                <a:cubicBezTo>
                  <a:pt x="1135" y="466"/>
                  <a:pt x="1132" y="477"/>
                  <a:pt x="1127" y="481"/>
                </a:cubicBezTo>
                <a:cubicBezTo>
                  <a:pt x="1127" y="477"/>
                  <a:pt x="1127" y="477"/>
                  <a:pt x="1127" y="477"/>
                </a:cubicBezTo>
                <a:cubicBezTo>
                  <a:pt x="1123" y="478"/>
                  <a:pt x="1122" y="480"/>
                  <a:pt x="1119" y="481"/>
                </a:cubicBezTo>
                <a:cubicBezTo>
                  <a:pt x="1120" y="481"/>
                  <a:pt x="1118" y="482"/>
                  <a:pt x="1118" y="483"/>
                </a:cubicBezTo>
                <a:cubicBezTo>
                  <a:pt x="1120" y="484"/>
                  <a:pt x="1121" y="479"/>
                  <a:pt x="1123" y="482"/>
                </a:cubicBezTo>
                <a:cubicBezTo>
                  <a:pt x="1122" y="483"/>
                  <a:pt x="1121" y="485"/>
                  <a:pt x="1122" y="487"/>
                </a:cubicBezTo>
                <a:cubicBezTo>
                  <a:pt x="1123" y="489"/>
                  <a:pt x="1126" y="488"/>
                  <a:pt x="1127" y="490"/>
                </a:cubicBezTo>
                <a:cubicBezTo>
                  <a:pt x="1126" y="492"/>
                  <a:pt x="1125" y="494"/>
                  <a:pt x="1122" y="494"/>
                </a:cubicBezTo>
                <a:cubicBezTo>
                  <a:pt x="1122" y="493"/>
                  <a:pt x="1123" y="492"/>
                  <a:pt x="1122" y="492"/>
                </a:cubicBezTo>
                <a:cubicBezTo>
                  <a:pt x="1121" y="496"/>
                  <a:pt x="1117" y="492"/>
                  <a:pt x="1114" y="495"/>
                </a:cubicBezTo>
                <a:cubicBezTo>
                  <a:pt x="1115" y="494"/>
                  <a:pt x="1116" y="493"/>
                  <a:pt x="1116" y="492"/>
                </a:cubicBezTo>
                <a:cubicBezTo>
                  <a:pt x="1113" y="491"/>
                  <a:pt x="1112" y="493"/>
                  <a:pt x="1108" y="493"/>
                </a:cubicBezTo>
                <a:cubicBezTo>
                  <a:pt x="1107" y="497"/>
                  <a:pt x="1110" y="498"/>
                  <a:pt x="1112" y="499"/>
                </a:cubicBezTo>
                <a:cubicBezTo>
                  <a:pt x="1106" y="505"/>
                  <a:pt x="1101" y="501"/>
                  <a:pt x="1094" y="505"/>
                </a:cubicBezTo>
                <a:cubicBezTo>
                  <a:pt x="1094" y="504"/>
                  <a:pt x="1094" y="502"/>
                  <a:pt x="1093" y="502"/>
                </a:cubicBezTo>
                <a:cubicBezTo>
                  <a:pt x="1092" y="505"/>
                  <a:pt x="1090" y="508"/>
                  <a:pt x="1086" y="508"/>
                </a:cubicBezTo>
                <a:cubicBezTo>
                  <a:pt x="1086" y="508"/>
                  <a:pt x="1085" y="507"/>
                  <a:pt x="1085" y="507"/>
                </a:cubicBezTo>
                <a:cubicBezTo>
                  <a:pt x="1089" y="500"/>
                  <a:pt x="1096" y="497"/>
                  <a:pt x="1104" y="494"/>
                </a:cubicBezTo>
                <a:cubicBezTo>
                  <a:pt x="1104" y="490"/>
                  <a:pt x="1109" y="491"/>
                  <a:pt x="1111" y="488"/>
                </a:cubicBezTo>
                <a:cubicBezTo>
                  <a:pt x="1100" y="492"/>
                  <a:pt x="1093" y="498"/>
                  <a:pt x="1083" y="499"/>
                </a:cubicBezTo>
                <a:cubicBezTo>
                  <a:pt x="1083" y="498"/>
                  <a:pt x="1082" y="496"/>
                  <a:pt x="1080" y="496"/>
                </a:cubicBezTo>
                <a:cubicBezTo>
                  <a:pt x="1080" y="500"/>
                  <a:pt x="1077" y="501"/>
                  <a:pt x="1075" y="498"/>
                </a:cubicBezTo>
                <a:cubicBezTo>
                  <a:pt x="1075" y="502"/>
                  <a:pt x="1070" y="500"/>
                  <a:pt x="1070" y="504"/>
                </a:cubicBezTo>
                <a:cubicBezTo>
                  <a:pt x="1071" y="504"/>
                  <a:pt x="1072" y="505"/>
                  <a:pt x="1072" y="506"/>
                </a:cubicBezTo>
                <a:cubicBezTo>
                  <a:pt x="1068" y="506"/>
                  <a:pt x="1068" y="510"/>
                  <a:pt x="1066" y="511"/>
                </a:cubicBezTo>
                <a:cubicBezTo>
                  <a:pt x="1054" y="509"/>
                  <a:pt x="1047" y="530"/>
                  <a:pt x="1036" y="521"/>
                </a:cubicBezTo>
                <a:cubicBezTo>
                  <a:pt x="1048" y="505"/>
                  <a:pt x="1064" y="499"/>
                  <a:pt x="1084" y="493"/>
                </a:cubicBezTo>
                <a:cubicBezTo>
                  <a:pt x="1088" y="495"/>
                  <a:pt x="1101" y="492"/>
                  <a:pt x="1103" y="487"/>
                </a:cubicBezTo>
                <a:cubicBezTo>
                  <a:pt x="1101" y="484"/>
                  <a:pt x="1097" y="487"/>
                  <a:pt x="1095" y="485"/>
                </a:cubicBezTo>
                <a:cubicBezTo>
                  <a:pt x="1098" y="482"/>
                  <a:pt x="1097" y="480"/>
                  <a:pt x="1096" y="477"/>
                </a:cubicBezTo>
                <a:cubicBezTo>
                  <a:pt x="1096" y="479"/>
                  <a:pt x="1090" y="480"/>
                  <a:pt x="1089" y="479"/>
                </a:cubicBezTo>
                <a:cubicBezTo>
                  <a:pt x="1093" y="475"/>
                  <a:pt x="1099" y="467"/>
                  <a:pt x="1101" y="463"/>
                </a:cubicBezTo>
                <a:cubicBezTo>
                  <a:pt x="1094" y="466"/>
                  <a:pt x="1087" y="474"/>
                  <a:pt x="1081" y="469"/>
                </a:cubicBezTo>
                <a:cubicBezTo>
                  <a:pt x="1082" y="477"/>
                  <a:pt x="1084" y="475"/>
                  <a:pt x="1083" y="483"/>
                </a:cubicBezTo>
                <a:cubicBezTo>
                  <a:pt x="1078" y="485"/>
                  <a:pt x="1073" y="492"/>
                  <a:pt x="1066" y="489"/>
                </a:cubicBezTo>
                <a:cubicBezTo>
                  <a:pt x="1074" y="487"/>
                  <a:pt x="1061" y="482"/>
                  <a:pt x="1067" y="480"/>
                </a:cubicBezTo>
                <a:cubicBezTo>
                  <a:pt x="1058" y="477"/>
                  <a:pt x="1056" y="487"/>
                  <a:pt x="1049" y="489"/>
                </a:cubicBezTo>
                <a:cubicBezTo>
                  <a:pt x="1044" y="477"/>
                  <a:pt x="1060" y="474"/>
                  <a:pt x="1067" y="467"/>
                </a:cubicBezTo>
                <a:cubicBezTo>
                  <a:pt x="1061" y="466"/>
                  <a:pt x="1059" y="471"/>
                  <a:pt x="1053" y="471"/>
                </a:cubicBezTo>
                <a:cubicBezTo>
                  <a:pt x="1053" y="469"/>
                  <a:pt x="1059" y="468"/>
                  <a:pt x="1057" y="467"/>
                </a:cubicBezTo>
                <a:cubicBezTo>
                  <a:pt x="1053" y="469"/>
                  <a:pt x="1047" y="472"/>
                  <a:pt x="1042" y="471"/>
                </a:cubicBezTo>
                <a:cubicBezTo>
                  <a:pt x="1040" y="468"/>
                  <a:pt x="1047" y="468"/>
                  <a:pt x="1044" y="466"/>
                </a:cubicBezTo>
                <a:cubicBezTo>
                  <a:pt x="1042" y="469"/>
                  <a:pt x="1039" y="470"/>
                  <a:pt x="1036" y="471"/>
                </a:cubicBezTo>
                <a:cubicBezTo>
                  <a:pt x="1035" y="474"/>
                  <a:pt x="1036" y="473"/>
                  <a:pt x="1036" y="477"/>
                </a:cubicBezTo>
                <a:cubicBezTo>
                  <a:pt x="1031" y="479"/>
                  <a:pt x="1028" y="483"/>
                  <a:pt x="1022" y="483"/>
                </a:cubicBezTo>
                <a:cubicBezTo>
                  <a:pt x="1012" y="476"/>
                  <a:pt x="1004" y="492"/>
                  <a:pt x="995" y="493"/>
                </a:cubicBezTo>
                <a:cubicBezTo>
                  <a:pt x="995" y="493"/>
                  <a:pt x="995" y="494"/>
                  <a:pt x="993" y="493"/>
                </a:cubicBezTo>
                <a:cubicBezTo>
                  <a:pt x="993" y="493"/>
                  <a:pt x="994" y="493"/>
                  <a:pt x="995" y="493"/>
                </a:cubicBezTo>
                <a:cubicBezTo>
                  <a:pt x="994" y="492"/>
                  <a:pt x="993" y="490"/>
                  <a:pt x="994" y="490"/>
                </a:cubicBezTo>
                <a:cubicBezTo>
                  <a:pt x="996" y="486"/>
                  <a:pt x="1004" y="483"/>
                  <a:pt x="999" y="478"/>
                </a:cubicBezTo>
                <a:cubicBezTo>
                  <a:pt x="995" y="481"/>
                  <a:pt x="990" y="480"/>
                  <a:pt x="986" y="483"/>
                </a:cubicBezTo>
                <a:cubicBezTo>
                  <a:pt x="986" y="490"/>
                  <a:pt x="982" y="493"/>
                  <a:pt x="977" y="494"/>
                </a:cubicBezTo>
                <a:cubicBezTo>
                  <a:pt x="977" y="498"/>
                  <a:pt x="980" y="498"/>
                  <a:pt x="980" y="502"/>
                </a:cubicBezTo>
                <a:cubicBezTo>
                  <a:pt x="977" y="504"/>
                  <a:pt x="971" y="509"/>
                  <a:pt x="968" y="505"/>
                </a:cubicBezTo>
                <a:cubicBezTo>
                  <a:pt x="975" y="501"/>
                  <a:pt x="976" y="488"/>
                  <a:pt x="979" y="482"/>
                </a:cubicBezTo>
                <a:cubicBezTo>
                  <a:pt x="980" y="482"/>
                  <a:pt x="981" y="483"/>
                  <a:pt x="982" y="483"/>
                </a:cubicBezTo>
                <a:cubicBezTo>
                  <a:pt x="987" y="475"/>
                  <a:pt x="1000" y="476"/>
                  <a:pt x="1005" y="467"/>
                </a:cubicBezTo>
                <a:cubicBezTo>
                  <a:pt x="1000" y="465"/>
                  <a:pt x="999" y="471"/>
                  <a:pt x="996" y="468"/>
                </a:cubicBezTo>
                <a:cubicBezTo>
                  <a:pt x="998" y="466"/>
                  <a:pt x="998" y="464"/>
                  <a:pt x="997" y="463"/>
                </a:cubicBezTo>
                <a:cubicBezTo>
                  <a:pt x="993" y="468"/>
                  <a:pt x="992" y="476"/>
                  <a:pt x="985" y="476"/>
                </a:cubicBezTo>
                <a:cubicBezTo>
                  <a:pt x="982" y="476"/>
                  <a:pt x="983" y="472"/>
                  <a:pt x="980" y="474"/>
                </a:cubicBezTo>
                <a:cubicBezTo>
                  <a:pt x="980" y="470"/>
                  <a:pt x="980" y="470"/>
                  <a:pt x="980" y="470"/>
                </a:cubicBezTo>
                <a:cubicBezTo>
                  <a:pt x="978" y="470"/>
                  <a:pt x="976" y="473"/>
                  <a:pt x="975" y="470"/>
                </a:cubicBezTo>
                <a:cubicBezTo>
                  <a:pt x="980" y="468"/>
                  <a:pt x="982" y="453"/>
                  <a:pt x="988" y="457"/>
                </a:cubicBezTo>
                <a:cubicBezTo>
                  <a:pt x="988" y="455"/>
                  <a:pt x="990" y="453"/>
                  <a:pt x="993" y="451"/>
                </a:cubicBezTo>
                <a:cubicBezTo>
                  <a:pt x="1007" y="446"/>
                  <a:pt x="1018" y="439"/>
                  <a:pt x="1033" y="433"/>
                </a:cubicBezTo>
                <a:cubicBezTo>
                  <a:pt x="1035" y="435"/>
                  <a:pt x="1033" y="435"/>
                  <a:pt x="1032" y="437"/>
                </a:cubicBezTo>
                <a:cubicBezTo>
                  <a:pt x="1043" y="428"/>
                  <a:pt x="1057" y="419"/>
                  <a:pt x="1073" y="417"/>
                </a:cubicBezTo>
                <a:cubicBezTo>
                  <a:pt x="1079" y="415"/>
                  <a:pt x="1084" y="406"/>
                  <a:pt x="1092" y="407"/>
                </a:cubicBezTo>
                <a:cubicBezTo>
                  <a:pt x="1094" y="401"/>
                  <a:pt x="1100" y="400"/>
                  <a:pt x="1106" y="398"/>
                </a:cubicBezTo>
                <a:cubicBezTo>
                  <a:pt x="1105" y="404"/>
                  <a:pt x="1099" y="401"/>
                  <a:pt x="1095" y="406"/>
                </a:cubicBezTo>
                <a:cubicBezTo>
                  <a:pt x="1097" y="407"/>
                  <a:pt x="1096" y="410"/>
                  <a:pt x="1098" y="411"/>
                </a:cubicBezTo>
                <a:cubicBezTo>
                  <a:pt x="1103" y="409"/>
                  <a:pt x="1105" y="404"/>
                  <a:pt x="1109" y="402"/>
                </a:cubicBezTo>
                <a:cubicBezTo>
                  <a:pt x="1110" y="403"/>
                  <a:pt x="1111" y="404"/>
                  <a:pt x="1110" y="405"/>
                </a:cubicBezTo>
                <a:cubicBezTo>
                  <a:pt x="1113" y="405"/>
                  <a:pt x="1114" y="404"/>
                  <a:pt x="1118" y="404"/>
                </a:cubicBezTo>
                <a:cubicBezTo>
                  <a:pt x="1117" y="397"/>
                  <a:pt x="1121" y="395"/>
                  <a:pt x="1125" y="392"/>
                </a:cubicBezTo>
                <a:cubicBezTo>
                  <a:pt x="1122" y="392"/>
                  <a:pt x="1120" y="394"/>
                  <a:pt x="1117" y="394"/>
                </a:cubicBezTo>
                <a:cubicBezTo>
                  <a:pt x="1117" y="393"/>
                  <a:pt x="1116" y="393"/>
                  <a:pt x="1116" y="392"/>
                </a:cubicBezTo>
                <a:cubicBezTo>
                  <a:pt x="1121" y="387"/>
                  <a:pt x="1128" y="383"/>
                  <a:pt x="1136" y="382"/>
                </a:cubicBezTo>
                <a:cubicBezTo>
                  <a:pt x="1134" y="384"/>
                  <a:pt x="1142" y="385"/>
                  <a:pt x="1137" y="389"/>
                </a:cubicBezTo>
                <a:cubicBezTo>
                  <a:pt x="1138" y="386"/>
                  <a:pt x="1134" y="386"/>
                  <a:pt x="1136" y="389"/>
                </a:cubicBezTo>
                <a:cubicBezTo>
                  <a:pt x="1133" y="390"/>
                  <a:pt x="1138" y="387"/>
                  <a:pt x="1137" y="390"/>
                </a:cubicBezTo>
                <a:cubicBezTo>
                  <a:pt x="1136" y="394"/>
                  <a:pt x="1131" y="397"/>
                  <a:pt x="1132" y="400"/>
                </a:cubicBezTo>
                <a:cubicBezTo>
                  <a:pt x="1132" y="397"/>
                  <a:pt x="1135" y="398"/>
                  <a:pt x="1136" y="400"/>
                </a:cubicBezTo>
                <a:cubicBezTo>
                  <a:pt x="1135" y="402"/>
                  <a:pt x="1131" y="402"/>
                  <a:pt x="1132" y="405"/>
                </a:cubicBezTo>
                <a:cubicBezTo>
                  <a:pt x="1135" y="407"/>
                  <a:pt x="1136" y="402"/>
                  <a:pt x="1136" y="404"/>
                </a:cubicBezTo>
                <a:cubicBezTo>
                  <a:pt x="1137" y="407"/>
                  <a:pt x="1134" y="407"/>
                  <a:pt x="1135" y="410"/>
                </a:cubicBezTo>
                <a:cubicBezTo>
                  <a:pt x="1138" y="411"/>
                  <a:pt x="1143" y="405"/>
                  <a:pt x="1146" y="403"/>
                </a:cubicBezTo>
                <a:cubicBezTo>
                  <a:pt x="1144" y="400"/>
                  <a:pt x="1139" y="405"/>
                  <a:pt x="1137" y="403"/>
                </a:cubicBezTo>
                <a:cubicBezTo>
                  <a:pt x="1147" y="401"/>
                  <a:pt x="1150" y="392"/>
                  <a:pt x="1158" y="387"/>
                </a:cubicBezTo>
                <a:cubicBezTo>
                  <a:pt x="1156" y="387"/>
                  <a:pt x="1154" y="387"/>
                  <a:pt x="1154" y="386"/>
                </a:cubicBezTo>
                <a:cubicBezTo>
                  <a:pt x="1160" y="382"/>
                  <a:pt x="1155" y="378"/>
                  <a:pt x="1162" y="374"/>
                </a:cubicBezTo>
                <a:cubicBezTo>
                  <a:pt x="1159" y="373"/>
                  <a:pt x="1157" y="376"/>
                  <a:pt x="1157" y="373"/>
                </a:cubicBezTo>
                <a:cubicBezTo>
                  <a:pt x="1159" y="370"/>
                  <a:pt x="1166" y="366"/>
                  <a:pt x="1165" y="364"/>
                </a:cubicBezTo>
                <a:cubicBezTo>
                  <a:pt x="1164" y="363"/>
                  <a:pt x="1155" y="366"/>
                  <a:pt x="1153" y="370"/>
                </a:cubicBezTo>
                <a:cubicBezTo>
                  <a:pt x="1152" y="370"/>
                  <a:pt x="1151" y="369"/>
                  <a:pt x="1149" y="368"/>
                </a:cubicBezTo>
                <a:cubicBezTo>
                  <a:pt x="1146" y="370"/>
                  <a:pt x="1145" y="373"/>
                  <a:pt x="1140" y="373"/>
                </a:cubicBezTo>
                <a:cubicBezTo>
                  <a:pt x="1140" y="371"/>
                  <a:pt x="1141" y="367"/>
                  <a:pt x="1139" y="366"/>
                </a:cubicBezTo>
                <a:cubicBezTo>
                  <a:pt x="1129" y="369"/>
                  <a:pt x="1120" y="381"/>
                  <a:pt x="1111" y="377"/>
                </a:cubicBezTo>
                <a:cubicBezTo>
                  <a:pt x="1104" y="387"/>
                  <a:pt x="1093" y="386"/>
                  <a:pt x="1083" y="390"/>
                </a:cubicBezTo>
                <a:cubicBezTo>
                  <a:pt x="1083" y="400"/>
                  <a:pt x="1069" y="397"/>
                  <a:pt x="1063" y="403"/>
                </a:cubicBezTo>
                <a:cubicBezTo>
                  <a:pt x="1061" y="400"/>
                  <a:pt x="1065" y="398"/>
                  <a:pt x="1061" y="397"/>
                </a:cubicBezTo>
                <a:cubicBezTo>
                  <a:pt x="1069" y="390"/>
                  <a:pt x="1076" y="376"/>
                  <a:pt x="1091" y="383"/>
                </a:cubicBezTo>
                <a:cubicBezTo>
                  <a:pt x="1093" y="381"/>
                  <a:pt x="1094" y="379"/>
                  <a:pt x="1098" y="378"/>
                </a:cubicBezTo>
                <a:cubicBezTo>
                  <a:pt x="1099" y="375"/>
                  <a:pt x="1097" y="376"/>
                  <a:pt x="1096" y="375"/>
                </a:cubicBezTo>
                <a:cubicBezTo>
                  <a:pt x="1099" y="373"/>
                  <a:pt x="1099" y="373"/>
                  <a:pt x="1098" y="370"/>
                </a:cubicBezTo>
                <a:cubicBezTo>
                  <a:pt x="1102" y="369"/>
                  <a:pt x="1104" y="366"/>
                  <a:pt x="1109" y="365"/>
                </a:cubicBezTo>
                <a:cubicBezTo>
                  <a:pt x="1112" y="365"/>
                  <a:pt x="1111" y="369"/>
                  <a:pt x="1114" y="369"/>
                </a:cubicBezTo>
                <a:cubicBezTo>
                  <a:pt x="1120" y="367"/>
                  <a:pt x="1124" y="363"/>
                  <a:pt x="1126" y="357"/>
                </a:cubicBezTo>
                <a:cubicBezTo>
                  <a:pt x="1121" y="356"/>
                  <a:pt x="1122" y="353"/>
                  <a:pt x="1122" y="350"/>
                </a:cubicBezTo>
                <a:cubicBezTo>
                  <a:pt x="1117" y="349"/>
                  <a:pt x="1117" y="344"/>
                  <a:pt x="1111" y="345"/>
                </a:cubicBezTo>
                <a:cubicBezTo>
                  <a:pt x="1111" y="342"/>
                  <a:pt x="1109" y="342"/>
                  <a:pt x="1110" y="339"/>
                </a:cubicBezTo>
                <a:cubicBezTo>
                  <a:pt x="1115" y="336"/>
                  <a:pt x="1120" y="333"/>
                  <a:pt x="1126" y="330"/>
                </a:cubicBezTo>
                <a:cubicBezTo>
                  <a:pt x="1125" y="323"/>
                  <a:pt x="1139" y="315"/>
                  <a:pt x="1144" y="318"/>
                </a:cubicBezTo>
                <a:cubicBezTo>
                  <a:pt x="1143" y="320"/>
                  <a:pt x="1139" y="320"/>
                  <a:pt x="1138" y="322"/>
                </a:cubicBezTo>
                <a:cubicBezTo>
                  <a:pt x="1147" y="322"/>
                  <a:pt x="1152" y="319"/>
                  <a:pt x="1158" y="315"/>
                </a:cubicBezTo>
                <a:cubicBezTo>
                  <a:pt x="1156" y="304"/>
                  <a:pt x="1167" y="311"/>
                  <a:pt x="1167" y="304"/>
                </a:cubicBezTo>
                <a:cubicBezTo>
                  <a:pt x="1159" y="307"/>
                  <a:pt x="1154" y="304"/>
                  <a:pt x="1147" y="308"/>
                </a:cubicBezTo>
                <a:cubicBezTo>
                  <a:pt x="1144" y="309"/>
                  <a:pt x="1142" y="315"/>
                  <a:pt x="1139" y="316"/>
                </a:cubicBezTo>
                <a:cubicBezTo>
                  <a:pt x="1139" y="316"/>
                  <a:pt x="1118" y="311"/>
                  <a:pt x="1116" y="311"/>
                </a:cubicBezTo>
                <a:cubicBezTo>
                  <a:pt x="1115" y="312"/>
                  <a:pt x="1112" y="316"/>
                  <a:pt x="1110" y="316"/>
                </a:cubicBezTo>
                <a:cubicBezTo>
                  <a:pt x="1107" y="317"/>
                  <a:pt x="1104" y="317"/>
                  <a:pt x="1102" y="321"/>
                </a:cubicBezTo>
                <a:cubicBezTo>
                  <a:pt x="1095" y="314"/>
                  <a:pt x="1088" y="326"/>
                  <a:pt x="1081" y="327"/>
                </a:cubicBezTo>
                <a:cubicBezTo>
                  <a:pt x="1076" y="326"/>
                  <a:pt x="1073" y="326"/>
                  <a:pt x="1070" y="324"/>
                </a:cubicBezTo>
                <a:cubicBezTo>
                  <a:pt x="1073" y="318"/>
                  <a:pt x="1078" y="314"/>
                  <a:pt x="1085" y="311"/>
                </a:cubicBezTo>
                <a:cubicBezTo>
                  <a:pt x="1087" y="312"/>
                  <a:pt x="1087" y="314"/>
                  <a:pt x="1089" y="315"/>
                </a:cubicBezTo>
                <a:cubicBezTo>
                  <a:pt x="1089" y="311"/>
                  <a:pt x="1089" y="312"/>
                  <a:pt x="1090" y="309"/>
                </a:cubicBezTo>
                <a:cubicBezTo>
                  <a:pt x="1098" y="307"/>
                  <a:pt x="1102" y="300"/>
                  <a:pt x="1108" y="295"/>
                </a:cubicBezTo>
                <a:cubicBezTo>
                  <a:pt x="1104" y="295"/>
                  <a:pt x="1104" y="297"/>
                  <a:pt x="1102" y="295"/>
                </a:cubicBezTo>
                <a:cubicBezTo>
                  <a:pt x="1107" y="291"/>
                  <a:pt x="1113" y="287"/>
                  <a:pt x="1121" y="285"/>
                </a:cubicBezTo>
                <a:cubicBezTo>
                  <a:pt x="1121" y="289"/>
                  <a:pt x="1124" y="288"/>
                  <a:pt x="1126" y="287"/>
                </a:cubicBezTo>
                <a:cubicBezTo>
                  <a:pt x="1126" y="286"/>
                  <a:pt x="1126" y="283"/>
                  <a:pt x="1125" y="282"/>
                </a:cubicBezTo>
                <a:cubicBezTo>
                  <a:pt x="1125" y="283"/>
                  <a:pt x="1120" y="283"/>
                  <a:pt x="1121" y="282"/>
                </a:cubicBezTo>
                <a:cubicBezTo>
                  <a:pt x="1121" y="281"/>
                  <a:pt x="1120" y="281"/>
                  <a:pt x="1120" y="280"/>
                </a:cubicBezTo>
                <a:cubicBezTo>
                  <a:pt x="1126" y="276"/>
                  <a:pt x="1130" y="273"/>
                  <a:pt x="1130" y="267"/>
                </a:cubicBezTo>
                <a:cubicBezTo>
                  <a:pt x="1126" y="267"/>
                  <a:pt x="1126" y="262"/>
                  <a:pt x="1122" y="262"/>
                </a:cubicBezTo>
                <a:cubicBezTo>
                  <a:pt x="1125" y="256"/>
                  <a:pt x="1132" y="253"/>
                  <a:pt x="1135" y="246"/>
                </a:cubicBezTo>
                <a:cubicBezTo>
                  <a:pt x="1123" y="249"/>
                  <a:pt x="1107" y="239"/>
                  <a:pt x="1098" y="249"/>
                </a:cubicBezTo>
                <a:cubicBezTo>
                  <a:pt x="1100" y="249"/>
                  <a:pt x="1099" y="253"/>
                  <a:pt x="1101" y="254"/>
                </a:cubicBezTo>
                <a:cubicBezTo>
                  <a:pt x="1096" y="256"/>
                  <a:pt x="1087" y="262"/>
                  <a:pt x="1082" y="259"/>
                </a:cubicBezTo>
                <a:cubicBezTo>
                  <a:pt x="1082" y="253"/>
                  <a:pt x="1083" y="249"/>
                  <a:pt x="1088" y="248"/>
                </a:cubicBezTo>
                <a:cubicBezTo>
                  <a:pt x="1093" y="241"/>
                  <a:pt x="1097" y="232"/>
                  <a:pt x="1099" y="224"/>
                </a:cubicBezTo>
                <a:cubicBezTo>
                  <a:pt x="1094" y="223"/>
                  <a:pt x="1092" y="222"/>
                  <a:pt x="1086" y="223"/>
                </a:cubicBezTo>
                <a:cubicBezTo>
                  <a:pt x="1085" y="221"/>
                  <a:pt x="1084" y="219"/>
                  <a:pt x="1083" y="216"/>
                </a:cubicBezTo>
                <a:cubicBezTo>
                  <a:pt x="1085" y="215"/>
                  <a:pt x="1087" y="214"/>
                  <a:pt x="1088" y="212"/>
                </a:cubicBezTo>
                <a:cubicBezTo>
                  <a:pt x="1077" y="213"/>
                  <a:pt x="1065" y="213"/>
                  <a:pt x="1061" y="223"/>
                </a:cubicBezTo>
                <a:cubicBezTo>
                  <a:pt x="1063" y="227"/>
                  <a:pt x="1066" y="228"/>
                  <a:pt x="1067" y="233"/>
                </a:cubicBezTo>
                <a:cubicBezTo>
                  <a:pt x="1062" y="235"/>
                  <a:pt x="1053" y="238"/>
                  <a:pt x="1047" y="235"/>
                </a:cubicBezTo>
                <a:cubicBezTo>
                  <a:pt x="1048" y="233"/>
                  <a:pt x="1050" y="230"/>
                  <a:pt x="1052" y="228"/>
                </a:cubicBezTo>
                <a:cubicBezTo>
                  <a:pt x="1049" y="228"/>
                  <a:pt x="1049" y="232"/>
                  <a:pt x="1046" y="233"/>
                </a:cubicBezTo>
                <a:cubicBezTo>
                  <a:pt x="1046" y="230"/>
                  <a:pt x="1043" y="230"/>
                  <a:pt x="1042" y="229"/>
                </a:cubicBezTo>
                <a:cubicBezTo>
                  <a:pt x="1047" y="219"/>
                  <a:pt x="1049" y="222"/>
                  <a:pt x="1051" y="211"/>
                </a:cubicBezTo>
                <a:cubicBezTo>
                  <a:pt x="1047" y="209"/>
                  <a:pt x="1038" y="216"/>
                  <a:pt x="1035" y="211"/>
                </a:cubicBezTo>
                <a:cubicBezTo>
                  <a:pt x="1035" y="210"/>
                  <a:pt x="1036" y="210"/>
                  <a:pt x="1037" y="208"/>
                </a:cubicBezTo>
                <a:cubicBezTo>
                  <a:pt x="1027" y="209"/>
                  <a:pt x="1025" y="218"/>
                  <a:pt x="1019" y="222"/>
                </a:cubicBezTo>
                <a:cubicBezTo>
                  <a:pt x="1014" y="227"/>
                  <a:pt x="1006" y="228"/>
                  <a:pt x="997" y="229"/>
                </a:cubicBezTo>
                <a:cubicBezTo>
                  <a:pt x="997" y="227"/>
                  <a:pt x="999" y="226"/>
                  <a:pt x="997" y="224"/>
                </a:cubicBezTo>
                <a:cubicBezTo>
                  <a:pt x="988" y="224"/>
                  <a:pt x="984" y="232"/>
                  <a:pt x="973" y="233"/>
                </a:cubicBezTo>
                <a:cubicBezTo>
                  <a:pt x="973" y="229"/>
                  <a:pt x="975" y="229"/>
                  <a:pt x="973" y="226"/>
                </a:cubicBezTo>
                <a:cubicBezTo>
                  <a:pt x="969" y="225"/>
                  <a:pt x="970" y="230"/>
                  <a:pt x="965" y="229"/>
                </a:cubicBezTo>
                <a:cubicBezTo>
                  <a:pt x="965" y="228"/>
                  <a:pt x="964" y="228"/>
                  <a:pt x="964" y="227"/>
                </a:cubicBezTo>
                <a:cubicBezTo>
                  <a:pt x="967" y="224"/>
                  <a:pt x="968" y="220"/>
                  <a:pt x="972" y="220"/>
                </a:cubicBezTo>
                <a:cubicBezTo>
                  <a:pt x="972" y="217"/>
                  <a:pt x="971" y="215"/>
                  <a:pt x="970" y="214"/>
                </a:cubicBezTo>
                <a:cubicBezTo>
                  <a:pt x="972" y="210"/>
                  <a:pt x="976" y="208"/>
                  <a:pt x="981" y="210"/>
                </a:cubicBezTo>
                <a:cubicBezTo>
                  <a:pt x="982" y="203"/>
                  <a:pt x="991" y="205"/>
                  <a:pt x="994" y="200"/>
                </a:cubicBezTo>
                <a:cubicBezTo>
                  <a:pt x="996" y="202"/>
                  <a:pt x="993" y="203"/>
                  <a:pt x="995" y="205"/>
                </a:cubicBezTo>
                <a:cubicBezTo>
                  <a:pt x="1000" y="205"/>
                  <a:pt x="1003" y="198"/>
                  <a:pt x="1007" y="202"/>
                </a:cubicBezTo>
                <a:cubicBezTo>
                  <a:pt x="1006" y="203"/>
                  <a:pt x="1007" y="206"/>
                  <a:pt x="1005" y="207"/>
                </a:cubicBezTo>
                <a:cubicBezTo>
                  <a:pt x="1008" y="208"/>
                  <a:pt x="1008" y="211"/>
                  <a:pt x="1012" y="210"/>
                </a:cubicBezTo>
                <a:cubicBezTo>
                  <a:pt x="1012" y="207"/>
                  <a:pt x="1012" y="207"/>
                  <a:pt x="1012" y="207"/>
                </a:cubicBezTo>
                <a:cubicBezTo>
                  <a:pt x="1012" y="205"/>
                  <a:pt x="1009" y="206"/>
                  <a:pt x="1009" y="205"/>
                </a:cubicBezTo>
                <a:cubicBezTo>
                  <a:pt x="1010" y="202"/>
                  <a:pt x="1011" y="203"/>
                  <a:pt x="1010" y="200"/>
                </a:cubicBezTo>
                <a:cubicBezTo>
                  <a:pt x="1022" y="195"/>
                  <a:pt x="1030" y="186"/>
                  <a:pt x="1037" y="176"/>
                </a:cubicBezTo>
                <a:cubicBezTo>
                  <a:pt x="1021" y="180"/>
                  <a:pt x="1012" y="194"/>
                  <a:pt x="998" y="197"/>
                </a:cubicBezTo>
                <a:cubicBezTo>
                  <a:pt x="1000" y="195"/>
                  <a:pt x="1002" y="194"/>
                  <a:pt x="1004" y="192"/>
                </a:cubicBezTo>
                <a:cubicBezTo>
                  <a:pt x="992" y="198"/>
                  <a:pt x="975" y="200"/>
                  <a:pt x="965" y="209"/>
                </a:cubicBezTo>
                <a:cubicBezTo>
                  <a:pt x="959" y="208"/>
                  <a:pt x="956" y="205"/>
                  <a:pt x="954" y="200"/>
                </a:cubicBezTo>
                <a:cubicBezTo>
                  <a:pt x="956" y="192"/>
                  <a:pt x="966" y="192"/>
                  <a:pt x="969" y="185"/>
                </a:cubicBezTo>
                <a:cubicBezTo>
                  <a:pt x="961" y="190"/>
                  <a:pt x="951" y="197"/>
                  <a:pt x="940" y="196"/>
                </a:cubicBezTo>
                <a:cubicBezTo>
                  <a:pt x="940" y="190"/>
                  <a:pt x="946" y="191"/>
                  <a:pt x="949" y="188"/>
                </a:cubicBezTo>
                <a:cubicBezTo>
                  <a:pt x="945" y="187"/>
                  <a:pt x="941" y="190"/>
                  <a:pt x="939" y="188"/>
                </a:cubicBezTo>
                <a:cubicBezTo>
                  <a:pt x="955" y="185"/>
                  <a:pt x="955" y="167"/>
                  <a:pt x="972" y="168"/>
                </a:cubicBezTo>
                <a:cubicBezTo>
                  <a:pt x="973" y="161"/>
                  <a:pt x="983" y="156"/>
                  <a:pt x="990" y="162"/>
                </a:cubicBezTo>
                <a:cubicBezTo>
                  <a:pt x="1000" y="158"/>
                  <a:pt x="993" y="135"/>
                  <a:pt x="1009" y="139"/>
                </a:cubicBezTo>
                <a:cubicBezTo>
                  <a:pt x="1006" y="143"/>
                  <a:pt x="1004" y="147"/>
                  <a:pt x="1002" y="152"/>
                </a:cubicBezTo>
                <a:cubicBezTo>
                  <a:pt x="1002" y="155"/>
                  <a:pt x="1007" y="157"/>
                  <a:pt x="1004" y="160"/>
                </a:cubicBezTo>
                <a:cubicBezTo>
                  <a:pt x="1010" y="160"/>
                  <a:pt x="1014" y="152"/>
                  <a:pt x="1021" y="155"/>
                </a:cubicBezTo>
                <a:cubicBezTo>
                  <a:pt x="1021" y="158"/>
                  <a:pt x="1018" y="156"/>
                  <a:pt x="1017" y="158"/>
                </a:cubicBezTo>
                <a:cubicBezTo>
                  <a:pt x="1029" y="158"/>
                  <a:pt x="1033" y="150"/>
                  <a:pt x="1038" y="143"/>
                </a:cubicBezTo>
                <a:cubicBezTo>
                  <a:pt x="1034" y="137"/>
                  <a:pt x="1039" y="133"/>
                  <a:pt x="1041" y="130"/>
                </a:cubicBezTo>
                <a:cubicBezTo>
                  <a:pt x="1034" y="132"/>
                  <a:pt x="1025" y="134"/>
                  <a:pt x="1022" y="128"/>
                </a:cubicBezTo>
                <a:cubicBezTo>
                  <a:pt x="1024" y="126"/>
                  <a:pt x="1025" y="125"/>
                  <a:pt x="1027" y="124"/>
                </a:cubicBezTo>
                <a:cubicBezTo>
                  <a:pt x="1024" y="123"/>
                  <a:pt x="1021" y="121"/>
                  <a:pt x="1016" y="122"/>
                </a:cubicBezTo>
                <a:cubicBezTo>
                  <a:pt x="1016" y="121"/>
                  <a:pt x="1017" y="120"/>
                  <a:pt x="1017" y="119"/>
                </a:cubicBezTo>
                <a:cubicBezTo>
                  <a:pt x="1014" y="118"/>
                  <a:pt x="1010" y="119"/>
                  <a:pt x="1007" y="121"/>
                </a:cubicBezTo>
                <a:cubicBezTo>
                  <a:pt x="1011" y="128"/>
                  <a:pt x="1002" y="129"/>
                  <a:pt x="997" y="131"/>
                </a:cubicBezTo>
                <a:cubicBezTo>
                  <a:pt x="997" y="128"/>
                  <a:pt x="1000" y="129"/>
                  <a:pt x="1000" y="127"/>
                </a:cubicBezTo>
                <a:cubicBezTo>
                  <a:pt x="997" y="126"/>
                  <a:pt x="993" y="128"/>
                  <a:pt x="992" y="126"/>
                </a:cubicBezTo>
                <a:cubicBezTo>
                  <a:pt x="990" y="124"/>
                  <a:pt x="993" y="121"/>
                  <a:pt x="991" y="119"/>
                </a:cubicBezTo>
                <a:cubicBezTo>
                  <a:pt x="979" y="119"/>
                  <a:pt x="971" y="128"/>
                  <a:pt x="960" y="125"/>
                </a:cubicBezTo>
                <a:cubicBezTo>
                  <a:pt x="962" y="117"/>
                  <a:pt x="978" y="122"/>
                  <a:pt x="980" y="113"/>
                </a:cubicBezTo>
                <a:cubicBezTo>
                  <a:pt x="976" y="111"/>
                  <a:pt x="976" y="112"/>
                  <a:pt x="978" y="109"/>
                </a:cubicBezTo>
                <a:cubicBezTo>
                  <a:pt x="976" y="107"/>
                  <a:pt x="967" y="113"/>
                  <a:pt x="964" y="108"/>
                </a:cubicBezTo>
                <a:cubicBezTo>
                  <a:pt x="966" y="107"/>
                  <a:pt x="973" y="102"/>
                  <a:pt x="971" y="103"/>
                </a:cubicBezTo>
                <a:cubicBezTo>
                  <a:pt x="963" y="105"/>
                  <a:pt x="956" y="107"/>
                  <a:pt x="949" y="108"/>
                </a:cubicBezTo>
                <a:cubicBezTo>
                  <a:pt x="946" y="106"/>
                  <a:pt x="944" y="104"/>
                  <a:pt x="942" y="101"/>
                </a:cubicBezTo>
                <a:cubicBezTo>
                  <a:pt x="943" y="98"/>
                  <a:pt x="946" y="97"/>
                  <a:pt x="950" y="97"/>
                </a:cubicBezTo>
                <a:cubicBezTo>
                  <a:pt x="949" y="98"/>
                  <a:pt x="948" y="98"/>
                  <a:pt x="949" y="100"/>
                </a:cubicBezTo>
                <a:cubicBezTo>
                  <a:pt x="951" y="99"/>
                  <a:pt x="954" y="99"/>
                  <a:pt x="954" y="97"/>
                </a:cubicBezTo>
                <a:cubicBezTo>
                  <a:pt x="952" y="95"/>
                  <a:pt x="949" y="93"/>
                  <a:pt x="947" y="91"/>
                </a:cubicBezTo>
                <a:cubicBezTo>
                  <a:pt x="937" y="94"/>
                  <a:pt x="931" y="100"/>
                  <a:pt x="928" y="109"/>
                </a:cubicBezTo>
                <a:cubicBezTo>
                  <a:pt x="925" y="108"/>
                  <a:pt x="923" y="106"/>
                  <a:pt x="920" y="105"/>
                </a:cubicBezTo>
                <a:cubicBezTo>
                  <a:pt x="924" y="104"/>
                  <a:pt x="923" y="98"/>
                  <a:pt x="922" y="96"/>
                </a:cubicBezTo>
                <a:cubicBezTo>
                  <a:pt x="921" y="97"/>
                  <a:pt x="922" y="100"/>
                  <a:pt x="920" y="100"/>
                </a:cubicBezTo>
                <a:cubicBezTo>
                  <a:pt x="919" y="100"/>
                  <a:pt x="917" y="100"/>
                  <a:pt x="917" y="101"/>
                </a:cubicBezTo>
                <a:cubicBezTo>
                  <a:pt x="919" y="98"/>
                  <a:pt x="914" y="97"/>
                  <a:pt x="913" y="95"/>
                </a:cubicBezTo>
                <a:cubicBezTo>
                  <a:pt x="902" y="97"/>
                  <a:pt x="897" y="105"/>
                  <a:pt x="885" y="103"/>
                </a:cubicBezTo>
                <a:cubicBezTo>
                  <a:pt x="883" y="100"/>
                  <a:pt x="889" y="98"/>
                  <a:pt x="889" y="95"/>
                </a:cubicBezTo>
                <a:cubicBezTo>
                  <a:pt x="886" y="94"/>
                  <a:pt x="885" y="89"/>
                  <a:pt x="882" y="88"/>
                </a:cubicBezTo>
                <a:cubicBezTo>
                  <a:pt x="882" y="87"/>
                  <a:pt x="888" y="86"/>
                  <a:pt x="885" y="85"/>
                </a:cubicBezTo>
                <a:cubicBezTo>
                  <a:pt x="881" y="88"/>
                  <a:pt x="880" y="82"/>
                  <a:pt x="876" y="85"/>
                </a:cubicBezTo>
                <a:cubicBezTo>
                  <a:pt x="864" y="96"/>
                  <a:pt x="859" y="114"/>
                  <a:pt x="848" y="126"/>
                </a:cubicBezTo>
                <a:cubicBezTo>
                  <a:pt x="848" y="132"/>
                  <a:pt x="848" y="132"/>
                  <a:pt x="848" y="132"/>
                </a:cubicBezTo>
                <a:cubicBezTo>
                  <a:pt x="843" y="134"/>
                  <a:pt x="831" y="140"/>
                  <a:pt x="830" y="129"/>
                </a:cubicBezTo>
                <a:cubicBezTo>
                  <a:pt x="827" y="131"/>
                  <a:pt x="824" y="128"/>
                  <a:pt x="819" y="128"/>
                </a:cubicBezTo>
                <a:cubicBezTo>
                  <a:pt x="817" y="127"/>
                  <a:pt x="820" y="124"/>
                  <a:pt x="819" y="123"/>
                </a:cubicBezTo>
                <a:cubicBezTo>
                  <a:pt x="816" y="123"/>
                  <a:pt x="815" y="125"/>
                  <a:pt x="814" y="122"/>
                </a:cubicBezTo>
                <a:cubicBezTo>
                  <a:pt x="816" y="117"/>
                  <a:pt x="813" y="115"/>
                  <a:pt x="814" y="113"/>
                </a:cubicBezTo>
                <a:cubicBezTo>
                  <a:pt x="803" y="117"/>
                  <a:pt x="788" y="117"/>
                  <a:pt x="783" y="128"/>
                </a:cubicBezTo>
                <a:cubicBezTo>
                  <a:pt x="780" y="127"/>
                  <a:pt x="776" y="129"/>
                  <a:pt x="778" y="130"/>
                </a:cubicBezTo>
                <a:cubicBezTo>
                  <a:pt x="787" y="126"/>
                  <a:pt x="797" y="127"/>
                  <a:pt x="805" y="121"/>
                </a:cubicBezTo>
                <a:cubicBezTo>
                  <a:pt x="806" y="122"/>
                  <a:pt x="809" y="123"/>
                  <a:pt x="809" y="125"/>
                </a:cubicBezTo>
                <a:cubicBezTo>
                  <a:pt x="807" y="125"/>
                  <a:pt x="806" y="127"/>
                  <a:pt x="806" y="128"/>
                </a:cubicBezTo>
                <a:cubicBezTo>
                  <a:pt x="808" y="130"/>
                  <a:pt x="811" y="127"/>
                  <a:pt x="811" y="128"/>
                </a:cubicBezTo>
                <a:cubicBezTo>
                  <a:pt x="808" y="130"/>
                  <a:pt x="807" y="133"/>
                  <a:pt x="808" y="137"/>
                </a:cubicBezTo>
                <a:cubicBezTo>
                  <a:pt x="804" y="138"/>
                  <a:pt x="798" y="138"/>
                  <a:pt x="794" y="137"/>
                </a:cubicBezTo>
                <a:cubicBezTo>
                  <a:pt x="792" y="137"/>
                  <a:pt x="794" y="141"/>
                  <a:pt x="792" y="141"/>
                </a:cubicBezTo>
                <a:cubicBezTo>
                  <a:pt x="781" y="142"/>
                  <a:pt x="775" y="147"/>
                  <a:pt x="769" y="153"/>
                </a:cubicBezTo>
                <a:cubicBezTo>
                  <a:pt x="761" y="150"/>
                  <a:pt x="756" y="155"/>
                  <a:pt x="750" y="157"/>
                </a:cubicBezTo>
                <a:cubicBezTo>
                  <a:pt x="750" y="161"/>
                  <a:pt x="753" y="161"/>
                  <a:pt x="753" y="165"/>
                </a:cubicBezTo>
                <a:cubicBezTo>
                  <a:pt x="757" y="164"/>
                  <a:pt x="759" y="160"/>
                  <a:pt x="762" y="158"/>
                </a:cubicBezTo>
                <a:cubicBezTo>
                  <a:pt x="764" y="160"/>
                  <a:pt x="768" y="160"/>
                  <a:pt x="770" y="162"/>
                </a:cubicBezTo>
                <a:cubicBezTo>
                  <a:pt x="759" y="170"/>
                  <a:pt x="749" y="184"/>
                  <a:pt x="731" y="179"/>
                </a:cubicBezTo>
                <a:cubicBezTo>
                  <a:pt x="727" y="172"/>
                  <a:pt x="723" y="166"/>
                  <a:pt x="722" y="156"/>
                </a:cubicBezTo>
                <a:cubicBezTo>
                  <a:pt x="714" y="156"/>
                  <a:pt x="714" y="142"/>
                  <a:pt x="716" y="138"/>
                </a:cubicBezTo>
                <a:cubicBezTo>
                  <a:pt x="719" y="129"/>
                  <a:pt x="741" y="128"/>
                  <a:pt x="735" y="115"/>
                </a:cubicBezTo>
                <a:cubicBezTo>
                  <a:pt x="734" y="114"/>
                  <a:pt x="731" y="115"/>
                  <a:pt x="729" y="115"/>
                </a:cubicBezTo>
                <a:cubicBezTo>
                  <a:pt x="723" y="109"/>
                  <a:pt x="723" y="96"/>
                  <a:pt x="715" y="94"/>
                </a:cubicBezTo>
                <a:cubicBezTo>
                  <a:pt x="712" y="93"/>
                  <a:pt x="709" y="98"/>
                  <a:pt x="707" y="93"/>
                </a:cubicBezTo>
                <a:cubicBezTo>
                  <a:pt x="714" y="88"/>
                  <a:pt x="716" y="77"/>
                  <a:pt x="721" y="70"/>
                </a:cubicBezTo>
                <a:cubicBezTo>
                  <a:pt x="708" y="72"/>
                  <a:pt x="691" y="71"/>
                  <a:pt x="678" y="76"/>
                </a:cubicBezTo>
                <a:cubicBezTo>
                  <a:pt x="679" y="74"/>
                  <a:pt x="682" y="74"/>
                  <a:pt x="682" y="72"/>
                </a:cubicBezTo>
                <a:cubicBezTo>
                  <a:pt x="678" y="74"/>
                  <a:pt x="676" y="74"/>
                  <a:pt x="672" y="75"/>
                </a:cubicBezTo>
                <a:cubicBezTo>
                  <a:pt x="672" y="77"/>
                  <a:pt x="672" y="79"/>
                  <a:pt x="673" y="80"/>
                </a:cubicBezTo>
                <a:cubicBezTo>
                  <a:pt x="668" y="83"/>
                  <a:pt x="661" y="91"/>
                  <a:pt x="655" y="87"/>
                </a:cubicBezTo>
                <a:cubicBezTo>
                  <a:pt x="648" y="89"/>
                  <a:pt x="648" y="97"/>
                  <a:pt x="640" y="98"/>
                </a:cubicBezTo>
                <a:cubicBezTo>
                  <a:pt x="638" y="96"/>
                  <a:pt x="641" y="96"/>
                  <a:pt x="639" y="95"/>
                </a:cubicBezTo>
                <a:cubicBezTo>
                  <a:pt x="634" y="108"/>
                  <a:pt x="620" y="113"/>
                  <a:pt x="611" y="123"/>
                </a:cubicBezTo>
                <a:cubicBezTo>
                  <a:pt x="615" y="123"/>
                  <a:pt x="609" y="127"/>
                  <a:pt x="612" y="128"/>
                </a:cubicBezTo>
                <a:cubicBezTo>
                  <a:pt x="613" y="125"/>
                  <a:pt x="616" y="127"/>
                  <a:pt x="616" y="128"/>
                </a:cubicBezTo>
                <a:cubicBezTo>
                  <a:pt x="612" y="133"/>
                  <a:pt x="604" y="133"/>
                  <a:pt x="598" y="136"/>
                </a:cubicBezTo>
                <a:cubicBezTo>
                  <a:pt x="591" y="128"/>
                  <a:pt x="572" y="131"/>
                  <a:pt x="566" y="137"/>
                </a:cubicBezTo>
                <a:cubicBezTo>
                  <a:pt x="537" y="144"/>
                  <a:pt x="518" y="160"/>
                  <a:pt x="491" y="170"/>
                </a:cubicBezTo>
                <a:cubicBezTo>
                  <a:pt x="489" y="168"/>
                  <a:pt x="486" y="167"/>
                  <a:pt x="484" y="166"/>
                </a:cubicBezTo>
                <a:cubicBezTo>
                  <a:pt x="486" y="164"/>
                  <a:pt x="486" y="158"/>
                  <a:pt x="484" y="156"/>
                </a:cubicBezTo>
                <a:cubicBezTo>
                  <a:pt x="480" y="156"/>
                  <a:pt x="480" y="159"/>
                  <a:pt x="477" y="159"/>
                </a:cubicBezTo>
                <a:cubicBezTo>
                  <a:pt x="477" y="155"/>
                  <a:pt x="480" y="153"/>
                  <a:pt x="480" y="150"/>
                </a:cubicBezTo>
                <a:cubicBezTo>
                  <a:pt x="454" y="144"/>
                  <a:pt x="433" y="163"/>
                  <a:pt x="415" y="167"/>
                </a:cubicBezTo>
                <a:cubicBezTo>
                  <a:pt x="424" y="161"/>
                  <a:pt x="430" y="153"/>
                  <a:pt x="438" y="148"/>
                </a:cubicBezTo>
                <a:cubicBezTo>
                  <a:pt x="439" y="145"/>
                  <a:pt x="437" y="146"/>
                  <a:pt x="437" y="143"/>
                </a:cubicBezTo>
                <a:cubicBezTo>
                  <a:pt x="438" y="143"/>
                  <a:pt x="440" y="142"/>
                  <a:pt x="442" y="142"/>
                </a:cubicBezTo>
                <a:cubicBezTo>
                  <a:pt x="442" y="130"/>
                  <a:pt x="459" y="133"/>
                  <a:pt x="461" y="123"/>
                </a:cubicBezTo>
                <a:cubicBezTo>
                  <a:pt x="461" y="120"/>
                  <a:pt x="456" y="121"/>
                  <a:pt x="455" y="118"/>
                </a:cubicBezTo>
                <a:cubicBezTo>
                  <a:pt x="454" y="114"/>
                  <a:pt x="456" y="112"/>
                  <a:pt x="456" y="108"/>
                </a:cubicBezTo>
                <a:cubicBezTo>
                  <a:pt x="451" y="103"/>
                  <a:pt x="446" y="105"/>
                  <a:pt x="441" y="106"/>
                </a:cubicBezTo>
                <a:cubicBezTo>
                  <a:pt x="426" y="109"/>
                  <a:pt x="417" y="110"/>
                  <a:pt x="406" y="115"/>
                </a:cubicBezTo>
                <a:cubicBezTo>
                  <a:pt x="401" y="117"/>
                  <a:pt x="397" y="121"/>
                  <a:pt x="391" y="123"/>
                </a:cubicBezTo>
                <a:cubicBezTo>
                  <a:pt x="387" y="124"/>
                  <a:pt x="383" y="124"/>
                  <a:pt x="380" y="125"/>
                </a:cubicBezTo>
                <a:cubicBezTo>
                  <a:pt x="340" y="136"/>
                  <a:pt x="304" y="163"/>
                  <a:pt x="273" y="177"/>
                </a:cubicBezTo>
                <a:cubicBezTo>
                  <a:pt x="273" y="176"/>
                  <a:pt x="273" y="175"/>
                  <a:pt x="272" y="175"/>
                </a:cubicBezTo>
                <a:cubicBezTo>
                  <a:pt x="271" y="177"/>
                  <a:pt x="271" y="178"/>
                  <a:pt x="270" y="179"/>
                </a:cubicBezTo>
                <a:cubicBezTo>
                  <a:pt x="252" y="188"/>
                  <a:pt x="234" y="197"/>
                  <a:pt x="220" y="210"/>
                </a:cubicBezTo>
                <a:cubicBezTo>
                  <a:pt x="225" y="224"/>
                  <a:pt x="199" y="227"/>
                  <a:pt x="196" y="237"/>
                </a:cubicBezTo>
                <a:cubicBezTo>
                  <a:pt x="198" y="237"/>
                  <a:pt x="201" y="236"/>
                  <a:pt x="203" y="237"/>
                </a:cubicBezTo>
                <a:cubicBezTo>
                  <a:pt x="197" y="239"/>
                  <a:pt x="194" y="243"/>
                  <a:pt x="190" y="246"/>
                </a:cubicBezTo>
                <a:cubicBezTo>
                  <a:pt x="202" y="242"/>
                  <a:pt x="216" y="236"/>
                  <a:pt x="226" y="241"/>
                </a:cubicBezTo>
                <a:cubicBezTo>
                  <a:pt x="224" y="244"/>
                  <a:pt x="219" y="244"/>
                  <a:pt x="219" y="249"/>
                </a:cubicBezTo>
                <a:cubicBezTo>
                  <a:pt x="227" y="247"/>
                  <a:pt x="229" y="247"/>
                  <a:pt x="238" y="246"/>
                </a:cubicBezTo>
                <a:cubicBezTo>
                  <a:pt x="238" y="244"/>
                  <a:pt x="237" y="242"/>
                  <a:pt x="239" y="242"/>
                </a:cubicBezTo>
                <a:cubicBezTo>
                  <a:pt x="247" y="246"/>
                  <a:pt x="251" y="236"/>
                  <a:pt x="258" y="235"/>
                </a:cubicBezTo>
                <a:cubicBezTo>
                  <a:pt x="261" y="240"/>
                  <a:pt x="269" y="242"/>
                  <a:pt x="267" y="249"/>
                </a:cubicBezTo>
                <a:cubicBezTo>
                  <a:pt x="272" y="253"/>
                  <a:pt x="282" y="242"/>
                  <a:pt x="282" y="252"/>
                </a:cubicBezTo>
                <a:cubicBezTo>
                  <a:pt x="289" y="251"/>
                  <a:pt x="293" y="255"/>
                  <a:pt x="298" y="257"/>
                </a:cubicBezTo>
                <a:cubicBezTo>
                  <a:pt x="298" y="258"/>
                  <a:pt x="297" y="259"/>
                  <a:pt x="297" y="260"/>
                </a:cubicBezTo>
                <a:cubicBezTo>
                  <a:pt x="300" y="260"/>
                  <a:pt x="308" y="256"/>
                  <a:pt x="308" y="261"/>
                </a:cubicBezTo>
                <a:cubicBezTo>
                  <a:pt x="278" y="290"/>
                  <a:pt x="235" y="307"/>
                  <a:pt x="198" y="329"/>
                </a:cubicBezTo>
                <a:cubicBezTo>
                  <a:pt x="198" y="326"/>
                  <a:pt x="195" y="328"/>
                  <a:pt x="193" y="328"/>
                </a:cubicBezTo>
                <a:cubicBezTo>
                  <a:pt x="193" y="333"/>
                  <a:pt x="193" y="333"/>
                  <a:pt x="193" y="333"/>
                </a:cubicBezTo>
                <a:cubicBezTo>
                  <a:pt x="183" y="339"/>
                  <a:pt x="172" y="344"/>
                  <a:pt x="160" y="343"/>
                </a:cubicBezTo>
                <a:cubicBezTo>
                  <a:pt x="159" y="346"/>
                  <a:pt x="160" y="345"/>
                  <a:pt x="160" y="349"/>
                </a:cubicBezTo>
                <a:cubicBezTo>
                  <a:pt x="157" y="350"/>
                  <a:pt x="155" y="353"/>
                  <a:pt x="152" y="354"/>
                </a:cubicBezTo>
                <a:cubicBezTo>
                  <a:pt x="143" y="348"/>
                  <a:pt x="138" y="361"/>
                  <a:pt x="130" y="358"/>
                </a:cubicBezTo>
                <a:cubicBezTo>
                  <a:pt x="127" y="373"/>
                  <a:pt x="112" y="371"/>
                  <a:pt x="104" y="380"/>
                </a:cubicBezTo>
                <a:cubicBezTo>
                  <a:pt x="100" y="377"/>
                  <a:pt x="95" y="382"/>
                  <a:pt x="97" y="388"/>
                </a:cubicBezTo>
                <a:cubicBezTo>
                  <a:pt x="90" y="391"/>
                  <a:pt x="86" y="391"/>
                  <a:pt x="79" y="389"/>
                </a:cubicBezTo>
                <a:cubicBezTo>
                  <a:pt x="76" y="393"/>
                  <a:pt x="72" y="396"/>
                  <a:pt x="65" y="394"/>
                </a:cubicBezTo>
                <a:cubicBezTo>
                  <a:pt x="64" y="397"/>
                  <a:pt x="61" y="400"/>
                  <a:pt x="63" y="404"/>
                </a:cubicBezTo>
                <a:cubicBezTo>
                  <a:pt x="62" y="402"/>
                  <a:pt x="64" y="401"/>
                  <a:pt x="66" y="402"/>
                </a:cubicBezTo>
                <a:cubicBezTo>
                  <a:pt x="63" y="411"/>
                  <a:pt x="51" y="417"/>
                  <a:pt x="48" y="424"/>
                </a:cubicBezTo>
                <a:cubicBezTo>
                  <a:pt x="52" y="424"/>
                  <a:pt x="57" y="420"/>
                  <a:pt x="60" y="422"/>
                </a:cubicBezTo>
                <a:cubicBezTo>
                  <a:pt x="60" y="425"/>
                  <a:pt x="56" y="424"/>
                  <a:pt x="56" y="427"/>
                </a:cubicBezTo>
                <a:cubicBezTo>
                  <a:pt x="62" y="428"/>
                  <a:pt x="74" y="422"/>
                  <a:pt x="78" y="429"/>
                </a:cubicBezTo>
                <a:cubicBezTo>
                  <a:pt x="77" y="430"/>
                  <a:pt x="76" y="432"/>
                  <a:pt x="76" y="435"/>
                </a:cubicBezTo>
                <a:cubicBezTo>
                  <a:pt x="81" y="441"/>
                  <a:pt x="92" y="436"/>
                  <a:pt x="97" y="434"/>
                </a:cubicBezTo>
                <a:cubicBezTo>
                  <a:pt x="97" y="435"/>
                  <a:pt x="97" y="435"/>
                  <a:pt x="98" y="436"/>
                </a:cubicBezTo>
                <a:cubicBezTo>
                  <a:pt x="99" y="440"/>
                  <a:pt x="96" y="440"/>
                  <a:pt x="96" y="442"/>
                </a:cubicBezTo>
                <a:cubicBezTo>
                  <a:pt x="104" y="446"/>
                  <a:pt x="118" y="444"/>
                  <a:pt x="118" y="456"/>
                </a:cubicBezTo>
                <a:cubicBezTo>
                  <a:pt x="141" y="448"/>
                  <a:pt x="161" y="432"/>
                  <a:pt x="185" y="422"/>
                </a:cubicBezTo>
                <a:cubicBezTo>
                  <a:pt x="185" y="430"/>
                  <a:pt x="181" y="436"/>
                  <a:pt x="176" y="440"/>
                </a:cubicBezTo>
                <a:cubicBezTo>
                  <a:pt x="178" y="440"/>
                  <a:pt x="181" y="439"/>
                  <a:pt x="181" y="441"/>
                </a:cubicBezTo>
                <a:cubicBezTo>
                  <a:pt x="178" y="445"/>
                  <a:pt x="175" y="449"/>
                  <a:pt x="170" y="451"/>
                </a:cubicBezTo>
                <a:cubicBezTo>
                  <a:pt x="169" y="456"/>
                  <a:pt x="164" y="461"/>
                  <a:pt x="159" y="459"/>
                </a:cubicBezTo>
                <a:cubicBezTo>
                  <a:pt x="153" y="466"/>
                  <a:pt x="156" y="482"/>
                  <a:pt x="146" y="488"/>
                </a:cubicBezTo>
                <a:cubicBezTo>
                  <a:pt x="143" y="486"/>
                  <a:pt x="143" y="491"/>
                  <a:pt x="141" y="492"/>
                </a:cubicBezTo>
                <a:cubicBezTo>
                  <a:pt x="145" y="493"/>
                  <a:pt x="153" y="487"/>
                  <a:pt x="156" y="494"/>
                </a:cubicBezTo>
                <a:cubicBezTo>
                  <a:pt x="157" y="498"/>
                  <a:pt x="152" y="496"/>
                  <a:pt x="152" y="500"/>
                </a:cubicBezTo>
                <a:cubicBezTo>
                  <a:pt x="158" y="500"/>
                  <a:pt x="166" y="497"/>
                  <a:pt x="167" y="503"/>
                </a:cubicBezTo>
                <a:cubicBezTo>
                  <a:pt x="163" y="508"/>
                  <a:pt x="154" y="509"/>
                  <a:pt x="150" y="514"/>
                </a:cubicBezTo>
                <a:cubicBezTo>
                  <a:pt x="158" y="511"/>
                  <a:pt x="180" y="494"/>
                  <a:pt x="177" y="515"/>
                </a:cubicBezTo>
                <a:cubicBezTo>
                  <a:pt x="184" y="519"/>
                  <a:pt x="191" y="507"/>
                  <a:pt x="196" y="512"/>
                </a:cubicBezTo>
                <a:cubicBezTo>
                  <a:pt x="196" y="514"/>
                  <a:pt x="194" y="513"/>
                  <a:pt x="195" y="516"/>
                </a:cubicBezTo>
                <a:cubicBezTo>
                  <a:pt x="197" y="516"/>
                  <a:pt x="198" y="518"/>
                  <a:pt x="199" y="519"/>
                </a:cubicBezTo>
                <a:cubicBezTo>
                  <a:pt x="202" y="531"/>
                  <a:pt x="200" y="545"/>
                  <a:pt x="185" y="547"/>
                </a:cubicBezTo>
                <a:cubicBezTo>
                  <a:pt x="183" y="545"/>
                  <a:pt x="180" y="544"/>
                  <a:pt x="181" y="539"/>
                </a:cubicBezTo>
                <a:cubicBezTo>
                  <a:pt x="180" y="539"/>
                  <a:pt x="176" y="540"/>
                  <a:pt x="176" y="538"/>
                </a:cubicBezTo>
                <a:cubicBezTo>
                  <a:pt x="174" y="534"/>
                  <a:pt x="179" y="533"/>
                  <a:pt x="183" y="534"/>
                </a:cubicBezTo>
                <a:cubicBezTo>
                  <a:pt x="182" y="531"/>
                  <a:pt x="183" y="530"/>
                  <a:pt x="184" y="528"/>
                </a:cubicBezTo>
                <a:cubicBezTo>
                  <a:pt x="170" y="529"/>
                  <a:pt x="162" y="535"/>
                  <a:pt x="152" y="540"/>
                </a:cubicBezTo>
                <a:cubicBezTo>
                  <a:pt x="157" y="544"/>
                  <a:pt x="155" y="556"/>
                  <a:pt x="154" y="561"/>
                </a:cubicBezTo>
                <a:cubicBezTo>
                  <a:pt x="159" y="559"/>
                  <a:pt x="166" y="561"/>
                  <a:pt x="173" y="560"/>
                </a:cubicBezTo>
                <a:cubicBezTo>
                  <a:pt x="172" y="564"/>
                  <a:pt x="168" y="564"/>
                  <a:pt x="168" y="569"/>
                </a:cubicBezTo>
                <a:cubicBezTo>
                  <a:pt x="173" y="570"/>
                  <a:pt x="183" y="570"/>
                  <a:pt x="184" y="563"/>
                </a:cubicBezTo>
                <a:cubicBezTo>
                  <a:pt x="181" y="563"/>
                  <a:pt x="175" y="566"/>
                  <a:pt x="174" y="562"/>
                </a:cubicBezTo>
                <a:cubicBezTo>
                  <a:pt x="178" y="558"/>
                  <a:pt x="181" y="560"/>
                  <a:pt x="187" y="559"/>
                </a:cubicBezTo>
                <a:cubicBezTo>
                  <a:pt x="188" y="546"/>
                  <a:pt x="202" y="543"/>
                  <a:pt x="209" y="540"/>
                </a:cubicBezTo>
                <a:cubicBezTo>
                  <a:pt x="209" y="542"/>
                  <a:pt x="207" y="542"/>
                  <a:pt x="207" y="544"/>
                </a:cubicBezTo>
                <a:cubicBezTo>
                  <a:pt x="208" y="544"/>
                  <a:pt x="209" y="544"/>
                  <a:pt x="209" y="546"/>
                </a:cubicBezTo>
                <a:cubicBezTo>
                  <a:pt x="208" y="547"/>
                  <a:pt x="207" y="549"/>
                  <a:pt x="206" y="550"/>
                </a:cubicBezTo>
                <a:cubicBezTo>
                  <a:pt x="212" y="550"/>
                  <a:pt x="215" y="547"/>
                  <a:pt x="219" y="545"/>
                </a:cubicBezTo>
                <a:cubicBezTo>
                  <a:pt x="221" y="547"/>
                  <a:pt x="223" y="545"/>
                  <a:pt x="225" y="547"/>
                </a:cubicBezTo>
                <a:cubicBezTo>
                  <a:pt x="226" y="540"/>
                  <a:pt x="228" y="536"/>
                  <a:pt x="235" y="535"/>
                </a:cubicBezTo>
                <a:cubicBezTo>
                  <a:pt x="235" y="532"/>
                  <a:pt x="238" y="530"/>
                  <a:pt x="243" y="529"/>
                </a:cubicBezTo>
                <a:cubicBezTo>
                  <a:pt x="243" y="530"/>
                  <a:pt x="242" y="531"/>
                  <a:pt x="243" y="532"/>
                </a:cubicBezTo>
                <a:cubicBezTo>
                  <a:pt x="247" y="532"/>
                  <a:pt x="257" y="528"/>
                  <a:pt x="262" y="533"/>
                </a:cubicBezTo>
                <a:cubicBezTo>
                  <a:pt x="263" y="537"/>
                  <a:pt x="261" y="539"/>
                  <a:pt x="259" y="542"/>
                </a:cubicBezTo>
                <a:cubicBezTo>
                  <a:pt x="262" y="541"/>
                  <a:pt x="262" y="545"/>
                  <a:pt x="262" y="547"/>
                </a:cubicBezTo>
                <a:cubicBezTo>
                  <a:pt x="261" y="549"/>
                  <a:pt x="260" y="552"/>
                  <a:pt x="258" y="553"/>
                </a:cubicBezTo>
                <a:cubicBezTo>
                  <a:pt x="244" y="550"/>
                  <a:pt x="243" y="562"/>
                  <a:pt x="237" y="566"/>
                </a:cubicBezTo>
                <a:cubicBezTo>
                  <a:pt x="233" y="568"/>
                  <a:pt x="230" y="568"/>
                  <a:pt x="229" y="573"/>
                </a:cubicBezTo>
                <a:cubicBezTo>
                  <a:pt x="230" y="573"/>
                  <a:pt x="232" y="572"/>
                  <a:pt x="231" y="574"/>
                </a:cubicBezTo>
                <a:cubicBezTo>
                  <a:pt x="227" y="580"/>
                  <a:pt x="221" y="583"/>
                  <a:pt x="221" y="592"/>
                </a:cubicBezTo>
                <a:cubicBezTo>
                  <a:pt x="225" y="596"/>
                  <a:pt x="220" y="604"/>
                  <a:pt x="215" y="603"/>
                </a:cubicBezTo>
                <a:cubicBezTo>
                  <a:pt x="217" y="607"/>
                  <a:pt x="215" y="608"/>
                  <a:pt x="214" y="611"/>
                </a:cubicBezTo>
                <a:cubicBezTo>
                  <a:pt x="221" y="612"/>
                  <a:pt x="227" y="616"/>
                  <a:pt x="233" y="617"/>
                </a:cubicBezTo>
                <a:cubicBezTo>
                  <a:pt x="241" y="619"/>
                  <a:pt x="252" y="615"/>
                  <a:pt x="259" y="615"/>
                </a:cubicBezTo>
                <a:cubicBezTo>
                  <a:pt x="265" y="615"/>
                  <a:pt x="273" y="622"/>
                  <a:pt x="281" y="619"/>
                </a:cubicBezTo>
                <a:cubicBezTo>
                  <a:pt x="269" y="621"/>
                  <a:pt x="263" y="628"/>
                  <a:pt x="255" y="634"/>
                </a:cubicBezTo>
                <a:cubicBezTo>
                  <a:pt x="232" y="636"/>
                  <a:pt x="212" y="624"/>
                  <a:pt x="196" y="630"/>
                </a:cubicBezTo>
                <a:cubicBezTo>
                  <a:pt x="192" y="641"/>
                  <a:pt x="209" y="638"/>
                  <a:pt x="204" y="645"/>
                </a:cubicBezTo>
                <a:cubicBezTo>
                  <a:pt x="208" y="642"/>
                  <a:pt x="217" y="644"/>
                  <a:pt x="218" y="650"/>
                </a:cubicBezTo>
                <a:cubicBezTo>
                  <a:pt x="210" y="649"/>
                  <a:pt x="209" y="655"/>
                  <a:pt x="206" y="658"/>
                </a:cubicBezTo>
                <a:cubicBezTo>
                  <a:pt x="211" y="655"/>
                  <a:pt x="218" y="655"/>
                  <a:pt x="219" y="648"/>
                </a:cubicBezTo>
                <a:cubicBezTo>
                  <a:pt x="223" y="649"/>
                  <a:pt x="221" y="651"/>
                  <a:pt x="222" y="652"/>
                </a:cubicBezTo>
                <a:cubicBezTo>
                  <a:pt x="222" y="651"/>
                  <a:pt x="224" y="651"/>
                  <a:pt x="225" y="651"/>
                </a:cubicBezTo>
                <a:cubicBezTo>
                  <a:pt x="234" y="657"/>
                  <a:pt x="249" y="651"/>
                  <a:pt x="256" y="658"/>
                </a:cubicBezTo>
                <a:cubicBezTo>
                  <a:pt x="252" y="671"/>
                  <a:pt x="237" y="674"/>
                  <a:pt x="234" y="689"/>
                </a:cubicBezTo>
                <a:cubicBezTo>
                  <a:pt x="231" y="688"/>
                  <a:pt x="231" y="690"/>
                  <a:pt x="229" y="691"/>
                </a:cubicBezTo>
                <a:cubicBezTo>
                  <a:pt x="230" y="694"/>
                  <a:pt x="231" y="697"/>
                  <a:pt x="230" y="701"/>
                </a:cubicBezTo>
                <a:cubicBezTo>
                  <a:pt x="218" y="704"/>
                  <a:pt x="215" y="717"/>
                  <a:pt x="201" y="719"/>
                </a:cubicBezTo>
                <a:cubicBezTo>
                  <a:pt x="198" y="725"/>
                  <a:pt x="196" y="728"/>
                  <a:pt x="196" y="735"/>
                </a:cubicBezTo>
                <a:cubicBezTo>
                  <a:pt x="186" y="742"/>
                  <a:pt x="177" y="752"/>
                  <a:pt x="177" y="765"/>
                </a:cubicBezTo>
                <a:cubicBezTo>
                  <a:pt x="178" y="767"/>
                  <a:pt x="183" y="764"/>
                  <a:pt x="183" y="766"/>
                </a:cubicBezTo>
                <a:cubicBezTo>
                  <a:pt x="181" y="766"/>
                  <a:pt x="182" y="768"/>
                  <a:pt x="183" y="769"/>
                </a:cubicBezTo>
                <a:cubicBezTo>
                  <a:pt x="180" y="769"/>
                  <a:pt x="179" y="770"/>
                  <a:pt x="177" y="771"/>
                </a:cubicBezTo>
                <a:cubicBezTo>
                  <a:pt x="180" y="773"/>
                  <a:pt x="184" y="772"/>
                  <a:pt x="186" y="774"/>
                </a:cubicBezTo>
                <a:cubicBezTo>
                  <a:pt x="185" y="776"/>
                  <a:pt x="180" y="776"/>
                  <a:pt x="179" y="779"/>
                </a:cubicBezTo>
                <a:cubicBezTo>
                  <a:pt x="185" y="779"/>
                  <a:pt x="190" y="779"/>
                  <a:pt x="191" y="774"/>
                </a:cubicBezTo>
                <a:cubicBezTo>
                  <a:pt x="194" y="775"/>
                  <a:pt x="195" y="776"/>
                  <a:pt x="197" y="778"/>
                </a:cubicBezTo>
                <a:cubicBezTo>
                  <a:pt x="197" y="780"/>
                  <a:pt x="195" y="781"/>
                  <a:pt x="194" y="783"/>
                </a:cubicBezTo>
                <a:cubicBezTo>
                  <a:pt x="199" y="780"/>
                  <a:pt x="205" y="777"/>
                  <a:pt x="210" y="781"/>
                </a:cubicBezTo>
                <a:cubicBezTo>
                  <a:pt x="203" y="785"/>
                  <a:pt x="199" y="793"/>
                  <a:pt x="192" y="798"/>
                </a:cubicBezTo>
                <a:cubicBezTo>
                  <a:pt x="188" y="797"/>
                  <a:pt x="187" y="800"/>
                  <a:pt x="184" y="800"/>
                </a:cubicBezTo>
                <a:cubicBezTo>
                  <a:pt x="178" y="811"/>
                  <a:pt x="164" y="813"/>
                  <a:pt x="157" y="821"/>
                </a:cubicBezTo>
                <a:cubicBezTo>
                  <a:pt x="159" y="822"/>
                  <a:pt x="161" y="819"/>
                  <a:pt x="162" y="821"/>
                </a:cubicBezTo>
                <a:cubicBezTo>
                  <a:pt x="162" y="824"/>
                  <a:pt x="161" y="825"/>
                  <a:pt x="161" y="827"/>
                </a:cubicBezTo>
                <a:cubicBezTo>
                  <a:pt x="163" y="827"/>
                  <a:pt x="165" y="828"/>
                  <a:pt x="166" y="829"/>
                </a:cubicBezTo>
                <a:cubicBezTo>
                  <a:pt x="166" y="831"/>
                  <a:pt x="165" y="834"/>
                  <a:pt x="164" y="835"/>
                </a:cubicBezTo>
                <a:cubicBezTo>
                  <a:pt x="167" y="836"/>
                  <a:pt x="167" y="834"/>
                  <a:pt x="170" y="834"/>
                </a:cubicBezTo>
                <a:cubicBezTo>
                  <a:pt x="173" y="836"/>
                  <a:pt x="168" y="839"/>
                  <a:pt x="171" y="840"/>
                </a:cubicBezTo>
                <a:cubicBezTo>
                  <a:pt x="172" y="839"/>
                  <a:pt x="174" y="837"/>
                  <a:pt x="177" y="837"/>
                </a:cubicBezTo>
                <a:cubicBezTo>
                  <a:pt x="174" y="843"/>
                  <a:pt x="166" y="842"/>
                  <a:pt x="165" y="849"/>
                </a:cubicBezTo>
                <a:cubicBezTo>
                  <a:pt x="171" y="853"/>
                  <a:pt x="177" y="848"/>
                  <a:pt x="181" y="844"/>
                </a:cubicBezTo>
                <a:cubicBezTo>
                  <a:pt x="188" y="844"/>
                  <a:pt x="190" y="839"/>
                  <a:pt x="195" y="836"/>
                </a:cubicBezTo>
                <a:cubicBezTo>
                  <a:pt x="194" y="834"/>
                  <a:pt x="192" y="829"/>
                  <a:pt x="195" y="828"/>
                </a:cubicBezTo>
                <a:cubicBezTo>
                  <a:pt x="198" y="829"/>
                  <a:pt x="198" y="828"/>
                  <a:pt x="201" y="828"/>
                </a:cubicBezTo>
                <a:cubicBezTo>
                  <a:pt x="201" y="829"/>
                  <a:pt x="201" y="831"/>
                  <a:pt x="202" y="832"/>
                </a:cubicBezTo>
                <a:cubicBezTo>
                  <a:pt x="204" y="829"/>
                  <a:pt x="209" y="829"/>
                  <a:pt x="212" y="827"/>
                </a:cubicBezTo>
                <a:cubicBezTo>
                  <a:pt x="212" y="828"/>
                  <a:pt x="214" y="828"/>
                  <a:pt x="214" y="829"/>
                </a:cubicBezTo>
                <a:cubicBezTo>
                  <a:pt x="214" y="834"/>
                  <a:pt x="214" y="834"/>
                  <a:pt x="214" y="834"/>
                </a:cubicBezTo>
                <a:cubicBezTo>
                  <a:pt x="207" y="834"/>
                  <a:pt x="206" y="841"/>
                  <a:pt x="201" y="844"/>
                </a:cubicBezTo>
                <a:cubicBezTo>
                  <a:pt x="207" y="841"/>
                  <a:pt x="209" y="842"/>
                  <a:pt x="217" y="843"/>
                </a:cubicBezTo>
                <a:cubicBezTo>
                  <a:pt x="216" y="845"/>
                  <a:pt x="214" y="845"/>
                  <a:pt x="214" y="847"/>
                </a:cubicBezTo>
                <a:cubicBezTo>
                  <a:pt x="215" y="848"/>
                  <a:pt x="217" y="848"/>
                  <a:pt x="218" y="849"/>
                </a:cubicBezTo>
                <a:cubicBezTo>
                  <a:pt x="216" y="853"/>
                  <a:pt x="213" y="860"/>
                  <a:pt x="208" y="860"/>
                </a:cubicBezTo>
                <a:cubicBezTo>
                  <a:pt x="208" y="863"/>
                  <a:pt x="211" y="862"/>
                  <a:pt x="210" y="865"/>
                </a:cubicBezTo>
                <a:cubicBezTo>
                  <a:pt x="197" y="876"/>
                  <a:pt x="185" y="889"/>
                  <a:pt x="169" y="898"/>
                </a:cubicBezTo>
                <a:cubicBezTo>
                  <a:pt x="169" y="897"/>
                  <a:pt x="168" y="897"/>
                  <a:pt x="168" y="896"/>
                </a:cubicBezTo>
                <a:cubicBezTo>
                  <a:pt x="167" y="892"/>
                  <a:pt x="173" y="890"/>
                  <a:pt x="172" y="888"/>
                </a:cubicBezTo>
                <a:cubicBezTo>
                  <a:pt x="165" y="891"/>
                  <a:pt x="162" y="898"/>
                  <a:pt x="154" y="900"/>
                </a:cubicBezTo>
                <a:cubicBezTo>
                  <a:pt x="153" y="903"/>
                  <a:pt x="156" y="906"/>
                  <a:pt x="152" y="908"/>
                </a:cubicBezTo>
                <a:cubicBezTo>
                  <a:pt x="149" y="908"/>
                  <a:pt x="147" y="908"/>
                  <a:pt x="144" y="909"/>
                </a:cubicBezTo>
                <a:cubicBezTo>
                  <a:pt x="141" y="921"/>
                  <a:pt x="124" y="923"/>
                  <a:pt x="119" y="931"/>
                </a:cubicBezTo>
                <a:cubicBezTo>
                  <a:pt x="117" y="931"/>
                  <a:pt x="107" y="936"/>
                  <a:pt x="108" y="939"/>
                </a:cubicBezTo>
                <a:cubicBezTo>
                  <a:pt x="114" y="935"/>
                  <a:pt x="117" y="932"/>
                  <a:pt x="125" y="930"/>
                </a:cubicBezTo>
                <a:cubicBezTo>
                  <a:pt x="124" y="930"/>
                  <a:pt x="123" y="929"/>
                  <a:pt x="123" y="927"/>
                </a:cubicBezTo>
                <a:cubicBezTo>
                  <a:pt x="139" y="919"/>
                  <a:pt x="157" y="910"/>
                  <a:pt x="170" y="901"/>
                </a:cubicBezTo>
                <a:cubicBezTo>
                  <a:pt x="170" y="903"/>
                  <a:pt x="170" y="904"/>
                  <a:pt x="172" y="903"/>
                </a:cubicBezTo>
                <a:cubicBezTo>
                  <a:pt x="174" y="897"/>
                  <a:pt x="179" y="894"/>
                  <a:pt x="185" y="892"/>
                </a:cubicBezTo>
                <a:cubicBezTo>
                  <a:pt x="187" y="891"/>
                  <a:pt x="184" y="888"/>
                  <a:pt x="187" y="887"/>
                </a:cubicBezTo>
                <a:cubicBezTo>
                  <a:pt x="189" y="890"/>
                  <a:pt x="192" y="886"/>
                  <a:pt x="193" y="888"/>
                </a:cubicBezTo>
                <a:cubicBezTo>
                  <a:pt x="193" y="892"/>
                  <a:pt x="190" y="895"/>
                  <a:pt x="187" y="893"/>
                </a:cubicBezTo>
                <a:cubicBezTo>
                  <a:pt x="183" y="898"/>
                  <a:pt x="180" y="903"/>
                  <a:pt x="176" y="908"/>
                </a:cubicBezTo>
                <a:cubicBezTo>
                  <a:pt x="178" y="908"/>
                  <a:pt x="181" y="905"/>
                  <a:pt x="182" y="907"/>
                </a:cubicBezTo>
                <a:cubicBezTo>
                  <a:pt x="183" y="919"/>
                  <a:pt x="166" y="918"/>
                  <a:pt x="164" y="925"/>
                </a:cubicBezTo>
                <a:cubicBezTo>
                  <a:pt x="175" y="921"/>
                  <a:pt x="188" y="915"/>
                  <a:pt x="199" y="914"/>
                </a:cubicBezTo>
                <a:cubicBezTo>
                  <a:pt x="200" y="912"/>
                  <a:pt x="201" y="911"/>
                  <a:pt x="204" y="911"/>
                </a:cubicBezTo>
                <a:cubicBezTo>
                  <a:pt x="204" y="914"/>
                  <a:pt x="201" y="914"/>
                  <a:pt x="199" y="915"/>
                </a:cubicBezTo>
                <a:cubicBezTo>
                  <a:pt x="202" y="915"/>
                  <a:pt x="203" y="916"/>
                  <a:pt x="203" y="918"/>
                </a:cubicBezTo>
                <a:cubicBezTo>
                  <a:pt x="196" y="933"/>
                  <a:pt x="176" y="935"/>
                  <a:pt x="165" y="947"/>
                </a:cubicBezTo>
                <a:cubicBezTo>
                  <a:pt x="170" y="948"/>
                  <a:pt x="172" y="945"/>
                  <a:pt x="174" y="943"/>
                </a:cubicBezTo>
                <a:cubicBezTo>
                  <a:pt x="185" y="944"/>
                  <a:pt x="191" y="934"/>
                  <a:pt x="199" y="929"/>
                </a:cubicBezTo>
                <a:cubicBezTo>
                  <a:pt x="209" y="924"/>
                  <a:pt x="222" y="921"/>
                  <a:pt x="231" y="915"/>
                </a:cubicBezTo>
                <a:cubicBezTo>
                  <a:pt x="232" y="917"/>
                  <a:pt x="234" y="917"/>
                  <a:pt x="236" y="917"/>
                </a:cubicBezTo>
                <a:cubicBezTo>
                  <a:pt x="238" y="916"/>
                  <a:pt x="239" y="915"/>
                  <a:pt x="242" y="915"/>
                </a:cubicBezTo>
                <a:cubicBezTo>
                  <a:pt x="242" y="918"/>
                  <a:pt x="238" y="918"/>
                  <a:pt x="238" y="920"/>
                </a:cubicBezTo>
                <a:cubicBezTo>
                  <a:pt x="240" y="923"/>
                  <a:pt x="245" y="920"/>
                  <a:pt x="247" y="921"/>
                </a:cubicBezTo>
                <a:cubicBezTo>
                  <a:pt x="241" y="923"/>
                  <a:pt x="242" y="927"/>
                  <a:pt x="238" y="930"/>
                </a:cubicBezTo>
                <a:cubicBezTo>
                  <a:pt x="237" y="928"/>
                  <a:pt x="234" y="928"/>
                  <a:pt x="232" y="927"/>
                </a:cubicBezTo>
                <a:cubicBezTo>
                  <a:pt x="231" y="930"/>
                  <a:pt x="228" y="931"/>
                  <a:pt x="225" y="932"/>
                </a:cubicBezTo>
                <a:cubicBezTo>
                  <a:pt x="225" y="934"/>
                  <a:pt x="224" y="938"/>
                  <a:pt x="226" y="939"/>
                </a:cubicBezTo>
                <a:cubicBezTo>
                  <a:pt x="233" y="932"/>
                  <a:pt x="239" y="930"/>
                  <a:pt x="251" y="929"/>
                </a:cubicBezTo>
                <a:cubicBezTo>
                  <a:pt x="250" y="932"/>
                  <a:pt x="252" y="933"/>
                  <a:pt x="251" y="936"/>
                </a:cubicBezTo>
                <a:cubicBezTo>
                  <a:pt x="251" y="936"/>
                  <a:pt x="250" y="937"/>
                  <a:pt x="250" y="937"/>
                </a:cubicBezTo>
                <a:cubicBezTo>
                  <a:pt x="247" y="936"/>
                  <a:pt x="243" y="936"/>
                  <a:pt x="240" y="936"/>
                </a:cubicBezTo>
                <a:cubicBezTo>
                  <a:pt x="234" y="943"/>
                  <a:pt x="227" y="949"/>
                  <a:pt x="221" y="956"/>
                </a:cubicBezTo>
                <a:cubicBezTo>
                  <a:pt x="214" y="957"/>
                  <a:pt x="211" y="962"/>
                  <a:pt x="207" y="966"/>
                </a:cubicBezTo>
                <a:cubicBezTo>
                  <a:pt x="206" y="966"/>
                  <a:pt x="202" y="967"/>
                  <a:pt x="205" y="967"/>
                </a:cubicBezTo>
                <a:cubicBezTo>
                  <a:pt x="212" y="968"/>
                  <a:pt x="212" y="961"/>
                  <a:pt x="220" y="964"/>
                </a:cubicBezTo>
                <a:cubicBezTo>
                  <a:pt x="221" y="958"/>
                  <a:pt x="229" y="960"/>
                  <a:pt x="231" y="956"/>
                </a:cubicBezTo>
                <a:cubicBezTo>
                  <a:pt x="234" y="958"/>
                  <a:pt x="233" y="959"/>
                  <a:pt x="234" y="961"/>
                </a:cubicBezTo>
                <a:cubicBezTo>
                  <a:pt x="234" y="958"/>
                  <a:pt x="238" y="963"/>
                  <a:pt x="237" y="959"/>
                </a:cubicBezTo>
                <a:cubicBezTo>
                  <a:pt x="236" y="958"/>
                  <a:pt x="233" y="960"/>
                  <a:pt x="234" y="955"/>
                </a:cubicBezTo>
                <a:cubicBezTo>
                  <a:pt x="236" y="954"/>
                  <a:pt x="238" y="950"/>
                  <a:pt x="240" y="952"/>
                </a:cubicBezTo>
                <a:cubicBezTo>
                  <a:pt x="241" y="956"/>
                  <a:pt x="235" y="954"/>
                  <a:pt x="238" y="957"/>
                </a:cubicBezTo>
                <a:cubicBezTo>
                  <a:pt x="240" y="956"/>
                  <a:pt x="243" y="956"/>
                  <a:pt x="246" y="955"/>
                </a:cubicBezTo>
                <a:cubicBezTo>
                  <a:pt x="242" y="950"/>
                  <a:pt x="251" y="954"/>
                  <a:pt x="252" y="952"/>
                </a:cubicBezTo>
                <a:cubicBezTo>
                  <a:pt x="248" y="950"/>
                  <a:pt x="253" y="948"/>
                  <a:pt x="253" y="946"/>
                </a:cubicBezTo>
                <a:cubicBezTo>
                  <a:pt x="249" y="944"/>
                  <a:pt x="250" y="949"/>
                  <a:pt x="248" y="947"/>
                </a:cubicBezTo>
                <a:cubicBezTo>
                  <a:pt x="248" y="946"/>
                  <a:pt x="249" y="945"/>
                  <a:pt x="251" y="944"/>
                </a:cubicBezTo>
                <a:cubicBezTo>
                  <a:pt x="258" y="946"/>
                  <a:pt x="261" y="934"/>
                  <a:pt x="266" y="936"/>
                </a:cubicBezTo>
                <a:cubicBezTo>
                  <a:pt x="263" y="938"/>
                  <a:pt x="265" y="939"/>
                  <a:pt x="264" y="942"/>
                </a:cubicBezTo>
                <a:cubicBezTo>
                  <a:pt x="261" y="940"/>
                  <a:pt x="260" y="947"/>
                  <a:pt x="256" y="948"/>
                </a:cubicBezTo>
                <a:cubicBezTo>
                  <a:pt x="258" y="949"/>
                  <a:pt x="257" y="955"/>
                  <a:pt x="254" y="957"/>
                </a:cubicBezTo>
                <a:cubicBezTo>
                  <a:pt x="262" y="956"/>
                  <a:pt x="271" y="953"/>
                  <a:pt x="272" y="963"/>
                </a:cubicBezTo>
                <a:cubicBezTo>
                  <a:pt x="269" y="966"/>
                  <a:pt x="259" y="967"/>
                  <a:pt x="262" y="972"/>
                </a:cubicBezTo>
                <a:cubicBezTo>
                  <a:pt x="266" y="967"/>
                  <a:pt x="273" y="964"/>
                  <a:pt x="278" y="960"/>
                </a:cubicBezTo>
                <a:cubicBezTo>
                  <a:pt x="277" y="959"/>
                  <a:pt x="273" y="961"/>
                  <a:pt x="273" y="959"/>
                </a:cubicBezTo>
                <a:cubicBezTo>
                  <a:pt x="276" y="959"/>
                  <a:pt x="278" y="957"/>
                  <a:pt x="276" y="955"/>
                </a:cubicBezTo>
                <a:cubicBezTo>
                  <a:pt x="276" y="953"/>
                  <a:pt x="272" y="955"/>
                  <a:pt x="272" y="952"/>
                </a:cubicBezTo>
                <a:cubicBezTo>
                  <a:pt x="277" y="948"/>
                  <a:pt x="283" y="945"/>
                  <a:pt x="289" y="941"/>
                </a:cubicBezTo>
                <a:cubicBezTo>
                  <a:pt x="292" y="944"/>
                  <a:pt x="286" y="947"/>
                  <a:pt x="290" y="949"/>
                </a:cubicBezTo>
                <a:cubicBezTo>
                  <a:pt x="287" y="953"/>
                  <a:pt x="283" y="956"/>
                  <a:pt x="280" y="960"/>
                </a:cubicBezTo>
                <a:cubicBezTo>
                  <a:pt x="283" y="959"/>
                  <a:pt x="281" y="963"/>
                  <a:pt x="282" y="965"/>
                </a:cubicBezTo>
                <a:cubicBezTo>
                  <a:pt x="275" y="968"/>
                  <a:pt x="273" y="977"/>
                  <a:pt x="263" y="978"/>
                </a:cubicBezTo>
                <a:cubicBezTo>
                  <a:pt x="266" y="983"/>
                  <a:pt x="257" y="979"/>
                  <a:pt x="257" y="983"/>
                </a:cubicBezTo>
                <a:cubicBezTo>
                  <a:pt x="271" y="983"/>
                  <a:pt x="278" y="967"/>
                  <a:pt x="296" y="968"/>
                </a:cubicBezTo>
                <a:cubicBezTo>
                  <a:pt x="298" y="973"/>
                  <a:pt x="297" y="975"/>
                  <a:pt x="300" y="978"/>
                </a:cubicBezTo>
                <a:cubicBezTo>
                  <a:pt x="297" y="992"/>
                  <a:pt x="280" y="991"/>
                  <a:pt x="273" y="1001"/>
                </a:cubicBezTo>
                <a:cubicBezTo>
                  <a:pt x="276" y="1001"/>
                  <a:pt x="278" y="998"/>
                  <a:pt x="279" y="1002"/>
                </a:cubicBezTo>
                <a:cubicBezTo>
                  <a:pt x="279" y="1006"/>
                  <a:pt x="275" y="1007"/>
                  <a:pt x="274" y="1011"/>
                </a:cubicBezTo>
                <a:cubicBezTo>
                  <a:pt x="277" y="1011"/>
                  <a:pt x="280" y="1010"/>
                  <a:pt x="280" y="1013"/>
                </a:cubicBezTo>
                <a:cubicBezTo>
                  <a:pt x="278" y="1017"/>
                  <a:pt x="269" y="1020"/>
                  <a:pt x="265" y="1015"/>
                </a:cubicBezTo>
                <a:cubicBezTo>
                  <a:pt x="256" y="1023"/>
                  <a:pt x="242" y="1026"/>
                  <a:pt x="234" y="1036"/>
                </a:cubicBezTo>
                <a:cubicBezTo>
                  <a:pt x="240" y="1036"/>
                  <a:pt x="237" y="1041"/>
                  <a:pt x="240" y="1043"/>
                </a:cubicBezTo>
                <a:cubicBezTo>
                  <a:pt x="243" y="1041"/>
                  <a:pt x="246" y="1040"/>
                  <a:pt x="251" y="1039"/>
                </a:cubicBezTo>
                <a:cubicBezTo>
                  <a:pt x="251" y="1042"/>
                  <a:pt x="247" y="1041"/>
                  <a:pt x="248" y="1044"/>
                </a:cubicBezTo>
                <a:cubicBezTo>
                  <a:pt x="258" y="1041"/>
                  <a:pt x="273" y="1045"/>
                  <a:pt x="280" y="1034"/>
                </a:cubicBezTo>
                <a:cubicBezTo>
                  <a:pt x="277" y="1034"/>
                  <a:pt x="276" y="1034"/>
                  <a:pt x="276" y="1031"/>
                </a:cubicBezTo>
                <a:cubicBezTo>
                  <a:pt x="278" y="1023"/>
                  <a:pt x="285" y="1020"/>
                  <a:pt x="290" y="1015"/>
                </a:cubicBezTo>
                <a:cubicBezTo>
                  <a:pt x="296" y="1015"/>
                  <a:pt x="304" y="1015"/>
                  <a:pt x="311" y="1015"/>
                </a:cubicBezTo>
                <a:cubicBezTo>
                  <a:pt x="314" y="1006"/>
                  <a:pt x="323" y="1003"/>
                  <a:pt x="327" y="995"/>
                </a:cubicBezTo>
                <a:cubicBezTo>
                  <a:pt x="326" y="991"/>
                  <a:pt x="327" y="989"/>
                  <a:pt x="328" y="986"/>
                </a:cubicBezTo>
                <a:cubicBezTo>
                  <a:pt x="326" y="985"/>
                  <a:pt x="326" y="982"/>
                  <a:pt x="325" y="980"/>
                </a:cubicBezTo>
                <a:cubicBezTo>
                  <a:pt x="328" y="973"/>
                  <a:pt x="341" y="971"/>
                  <a:pt x="338" y="985"/>
                </a:cubicBezTo>
                <a:cubicBezTo>
                  <a:pt x="342" y="986"/>
                  <a:pt x="345" y="990"/>
                  <a:pt x="349" y="992"/>
                </a:cubicBezTo>
                <a:cubicBezTo>
                  <a:pt x="350" y="996"/>
                  <a:pt x="347" y="996"/>
                  <a:pt x="347" y="999"/>
                </a:cubicBezTo>
                <a:cubicBezTo>
                  <a:pt x="349" y="999"/>
                  <a:pt x="351" y="1003"/>
                  <a:pt x="349" y="1005"/>
                </a:cubicBezTo>
                <a:cubicBezTo>
                  <a:pt x="356" y="1006"/>
                  <a:pt x="363" y="1007"/>
                  <a:pt x="364" y="1011"/>
                </a:cubicBezTo>
                <a:cubicBezTo>
                  <a:pt x="369" y="1008"/>
                  <a:pt x="375" y="1011"/>
                  <a:pt x="378" y="1015"/>
                </a:cubicBezTo>
                <a:cubicBezTo>
                  <a:pt x="378" y="1017"/>
                  <a:pt x="375" y="1016"/>
                  <a:pt x="376" y="1018"/>
                </a:cubicBezTo>
                <a:cubicBezTo>
                  <a:pt x="379" y="1019"/>
                  <a:pt x="380" y="1016"/>
                  <a:pt x="381" y="1019"/>
                </a:cubicBezTo>
                <a:cubicBezTo>
                  <a:pt x="381" y="1021"/>
                  <a:pt x="378" y="1020"/>
                  <a:pt x="378" y="1022"/>
                </a:cubicBezTo>
                <a:cubicBezTo>
                  <a:pt x="382" y="1022"/>
                  <a:pt x="383" y="1020"/>
                  <a:pt x="387" y="1020"/>
                </a:cubicBezTo>
                <a:cubicBezTo>
                  <a:pt x="389" y="1023"/>
                  <a:pt x="388" y="1024"/>
                  <a:pt x="390" y="1027"/>
                </a:cubicBezTo>
                <a:cubicBezTo>
                  <a:pt x="394" y="1025"/>
                  <a:pt x="396" y="1030"/>
                  <a:pt x="398" y="1033"/>
                </a:cubicBezTo>
                <a:cubicBezTo>
                  <a:pt x="385" y="1041"/>
                  <a:pt x="383" y="1053"/>
                  <a:pt x="378" y="1067"/>
                </a:cubicBezTo>
                <a:cubicBezTo>
                  <a:pt x="387" y="1070"/>
                  <a:pt x="401" y="1068"/>
                  <a:pt x="402" y="1080"/>
                </a:cubicBezTo>
                <a:cubicBezTo>
                  <a:pt x="407" y="1084"/>
                  <a:pt x="411" y="1089"/>
                  <a:pt x="417" y="1092"/>
                </a:cubicBezTo>
                <a:cubicBezTo>
                  <a:pt x="415" y="1096"/>
                  <a:pt x="418" y="1100"/>
                  <a:pt x="416" y="1103"/>
                </a:cubicBezTo>
                <a:cubicBezTo>
                  <a:pt x="420" y="1104"/>
                  <a:pt x="424" y="1105"/>
                  <a:pt x="428" y="1106"/>
                </a:cubicBezTo>
                <a:cubicBezTo>
                  <a:pt x="433" y="1104"/>
                  <a:pt x="435" y="1099"/>
                  <a:pt x="440" y="1096"/>
                </a:cubicBezTo>
                <a:cubicBezTo>
                  <a:pt x="451" y="1082"/>
                  <a:pt x="471" y="1076"/>
                  <a:pt x="486" y="1066"/>
                </a:cubicBezTo>
                <a:cubicBezTo>
                  <a:pt x="493" y="1070"/>
                  <a:pt x="499" y="1058"/>
                  <a:pt x="504" y="1054"/>
                </a:cubicBezTo>
                <a:cubicBezTo>
                  <a:pt x="507" y="1054"/>
                  <a:pt x="508" y="1057"/>
                  <a:pt x="512" y="1056"/>
                </a:cubicBezTo>
                <a:cubicBezTo>
                  <a:pt x="512" y="1049"/>
                  <a:pt x="522" y="1050"/>
                  <a:pt x="524" y="1051"/>
                </a:cubicBezTo>
                <a:cubicBezTo>
                  <a:pt x="520" y="1049"/>
                  <a:pt x="527" y="1043"/>
                  <a:pt x="530" y="1042"/>
                </a:cubicBezTo>
                <a:cubicBezTo>
                  <a:pt x="530" y="1048"/>
                  <a:pt x="540" y="1051"/>
                  <a:pt x="541" y="1059"/>
                </a:cubicBezTo>
                <a:cubicBezTo>
                  <a:pt x="538" y="1058"/>
                  <a:pt x="537" y="1062"/>
                  <a:pt x="533" y="1059"/>
                </a:cubicBezTo>
                <a:cubicBezTo>
                  <a:pt x="532" y="1065"/>
                  <a:pt x="533" y="1067"/>
                  <a:pt x="533" y="1073"/>
                </a:cubicBezTo>
                <a:cubicBezTo>
                  <a:pt x="537" y="1073"/>
                  <a:pt x="537" y="1078"/>
                  <a:pt x="541" y="1078"/>
                </a:cubicBezTo>
                <a:cubicBezTo>
                  <a:pt x="542" y="1074"/>
                  <a:pt x="540" y="1072"/>
                  <a:pt x="545" y="1072"/>
                </a:cubicBezTo>
                <a:cubicBezTo>
                  <a:pt x="545" y="1075"/>
                  <a:pt x="540" y="1077"/>
                  <a:pt x="545" y="1077"/>
                </a:cubicBezTo>
                <a:cubicBezTo>
                  <a:pt x="547" y="1078"/>
                  <a:pt x="544" y="1073"/>
                  <a:pt x="546" y="1073"/>
                </a:cubicBezTo>
                <a:cubicBezTo>
                  <a:pt x="549" y="1074"/>
                  <a:pt x="553" y="1074"/>
                  <a:pt x="553" y="1078"/>
                </a:cubicBezTo>
                <a:cubicBezTo>
                  <a:pt x="551" y="1078"/>
                  <a:pt x="551" y="1076"/>
                  <a:pt x="548" y="1077"/>
                </a:cubicBezTo>
                <a:cubicBezTo>
                  <a:pt x="548" y="1081"/>
                  <a:pt x="548" y="1085"/>
                  <a:pt x="545" y="1085"/>
                </a:cubicBezTo>
                <a:cubicBezTo>
                  <a:pt x="546" y="1080"/>
                  <a:pt x="541" y="1086"/>
                  <a:pt x="541" y="1082"/>
                </a:cubicBezTo>
                <a:cubicBezTo>
                  <a:pt x="542" y="1080"/>
                  <a:pt x="544" y="1079"/>
                  <a:pt x="541" y="1078"/>
                </a:cubicBezTo>
                <a:cubicBezTo>
                  <a:pt x="539" y="1079"/>
                  <a:pt x="541" y="1082"/>
                  <a:pt x="538" y="1082"/>
                </a:cubicBezTo>
                <a:cubicBezTo>
                  <a:pt x="541" y="1079"/>
                  <a:pt x="533" y="1082"/>
                  <a:pt x="532" y="1078"/>
                </a:cubicBezTo>
                <a:cubicBezTo>
                  <a:pt x="531" y="1080"/>
                  <a:pt x="530" y="1082"/>
                  <a:pt x="529" y="1085"/>
                </a:cubicBezTo>
                <a:cubicBezTo>
                  <a:pt x="533" y="1085"/>
                  <a:pt x="536" y="1088"/>
                  <a:pt x="533" y="1090"/>
                </a:cubicBezTo>
                <a:cubicBezTo>
                  <a:pt x="534" y="1091"/>
                  <a:pt x="538" y="1089"/>
                  <a:pt x="538" y="1091"/>
                </a:cubicBezTo>
                <a:cubicBezTo>
                  <a:pt x="529" y="1095"/>
                  <a:pt x="513" y="1093"/>
                  <a:pt x="508" y="1101"/>
                </a:cubicBezTo>
                <a:cubicBezTo>
                  <a:pt x="518" y="1101"/>
                  <a:pt x="530" y="1093"/>
                  <a:pt x="539" y="1097"/>
                </a:cubicBezTo>
                <a:cubicBezTo>
                  <a:pt x="538" y="1103"/>
                  <a:pt x="532" y="1097"/>
                  <a:pt x="531" y="1101"/>
                </a:cubicBezTo>
                <a:cubicBezTo>
                  <a:pt x="533" y="1104"/>
                  <a:pt x="541" y="1101"/>
                  <a:pt x="541" y="1106"/>
                </a:cubicBezTo>
                <a:cubicBezTo>
                  <a:pt x="541" y="1108"/>
                  <a:pt x="537" y="1107"/>
                  <a:pt x="537" y="1110"/>
                </a:cubicBezTo>
                <a:cubicBezTo>
                  <a:pt x="544" y="1109"/>
                  <a:pt x="552" y="1104"/>
                  <a:pt x="552" y="1098"/>
                </a:cubicBezTo>
                <a:cubicBezTo>
                  <a:pt x="570" y="1092"/>
                  <a:pt x="580" y="1083"/>
                  <a:pt x="601" y="1083"/>
                </a:cubicBezTo>
                <a:cubicBezTo>
                  <a:pt x="608" y="1079"/>
                  <a:pt x="621" y="1083"/>
                  <a:pt x="627" y="1088"/>
                </a:cubicBezTo>
                <a:cubicBezTo>
                  <a:pt x="639" y="1088"/>
                  <a:pt x="638" y="1074"/>
                  <a:pt x="651" y="1074"/>
                </a:cubicBezTo>
                <a:cubicBezTo>
                  <a:pt x="652" y="1077"/>
                  <a:pt x="650" y="1077"/>
                  <a:pt x="650" y="1079"/>
                </a:cubicBezTo>
                <a:cubicBezTo>
                  <a:pt x="665" y="1076"/>
                  <a:pt x="677" y="1070"/>
                  <a:pt x="688" y="1064"/>
                </a:cubicBezTo>
                <a:cubicBezTo>
                  <a:pt x="694" y="1064"/>
                  <a:pt x="699" y="1063"/>
                  <a:pt x="701" y="1059"/>
                </a:cubicBezTo>
                <a:cubicBezTo>
                  <a:pt x="693" y="1057"/>
                  <a:pt x="682" y="1067"/>
                  <a:pt x="672" y="1060"/>
                </a:cubicBezTo>
                <a:cubicBezTo>
                  <a:pt x="683" y="1053"/>
                  <a:pt x="695" y="1048"/>
                  <a:pt x="710" y="1044"/>
                </a:cubicBezTo>
                <a:cubicBezTo>
                  <a:pt x="712" y="1042"/>
                  <a:pt x="712" y="1039"/>
                  <a:pt x="714" y="1038"/>
                </a:cubicBezTo>
                <a:cubicBezTo>
                  <a:pt x="722" y="1040"/>
                  <a:pt x="729" y="1035"/>
                  <a:pt x="735" y="1031"/>
                </a:cubicBezTo>
                <a:cubicBezTo>
                  <a:pt x="736" y="1035"/>
                  <a:pt x="733" y="1036"/>
                  <a:pt x="735" y="1038"/>
                </a:cubicBezTo>
                <a:cubicBezTo>
                  <a:pt x="737" y="1040"/>
                  <a:pt x="739" y="1038"/>
                  <a:pt x="742" y="1038"/>
                </a:cubicBezTo>
                <a:cubicBezTo>
                  <a:pt x="742" y="1040"/>
                  <a:pt x="740" y="1040"/>
                  <a:pt x="742" y="1041"/>
                </a:cubicBezTo>
                <a:cubicBezTo>
                  <a:pt x="755" y="1034"/>
                  <a:pt x="772" y="1031"/>
                  <a:pt x="783" y="1021"/>
                </a:cubicBezTo>
                <a:cubicBezTo>
                  <a:pt x="788" y="1020"/>
                  <a:pt x="793" y="1023"/>
                  <a:pt x="797" y="1020"/>
                </a:cubicBezTo>
                <a:cubicBezTo>
                  <a:pt x="796" y="1024"/>
                  <a:pt x="800" y="1023"/>
                  <a:pt x="800" y="1025"/>
                </a:cubicBezTo>
                <a:cubicBezTo>
                  <a:pt x="793" y="1032"/>
                  <a:pt x="780" y="1028"/>
                  <a:pt x="777" y="1040"/>
                </a:cubicBezTo>
                <a:cubicBezTo>
                  <a:pt x="753" y="1052"/>
                  <a:pt x="724" y="1060"/>
                  <a:pt x="702" y="1074"/>
                </a:cubicBezTo>
                <a:cubicBezTo>
                  <a:pt x="700" y="1074"/>
                  <a:pt x="700" y="1073"/>
                  <a:pt x="699" y="1073"/>
                </a:cubicBezTo>
                <a:cubicBezTo>
                  <a:pt x="680" y="1080"/>
                  <a:pt x="661" y="1085"/>
                  <a:pt x="645" y="1094"/>
                </a:cubicBezTo>
                <a:cubicBezTo>
                  <a:pt x="656" y="1092"/>
                  <a:pt x="665" y="1087"/>
                  <a:pt x="673" y="1087"/>
                </a:cubicBezTo>
                <a:cubicBezTo>
                  <a:pt x="671" y="1094"/>
                  <a:pt x="663" y="1097"/>
                  <a:pt x="657" y="1095"/>
                </a:cubicBezTo>
                <a:cubicBezTo>
                  <a:pt x="657" y="1096"/>
                  <a:pt x="659" y="1096"/>
                  <a:pt x="659" y="1097"/>
                </a:cubicBezTo>
                <a:cubicBezTo>
                  <a:pt x="653" y="1100"/>
                  <a:pt x="646" y="1101"/>
                  <a:pt x="641" y="1104"/>
                </a:cubicBezTo>
                <a:cubicBezTo>
                  <a:pt x="659" y="1107"/>
                  <a:pt x="666" y="1090"/>
                  <a:pt x="680" y="1097"/>
                </a:cubicBezTo>
                <a:cubicBezTo>
                  <a:pt x="680" y="1098"/>
                  <a:pt x="678" y="1101"/>
                  <a:pt x="680" y="1101"/>
                </a:cubicBezTo>
                <a:cubicBezTo>
                  <a:pt x="681" y="1099"/>
                  <a:pt x="684" y="1101"/>
                  <a:pt x="686" y="1101"/>
                </a:cubicBezTo>
                <a:cubicBezTo>
                  <a:pt x="687" y="1099"/>
                  <a:pt x="688" y="1097"/>
                  <a:pt x="688" y="1094"/>
                </a:cubicBezTo>
                <a:cubicBezTo>
                  <a:pt x="694" y="1094"/>
                  <a:pt x="695" y="1086"/>
                  <a:pt x="701" y="1088"/>
                </a:cubicBezTo>
                <a:cubicBezTo>
                  <a:pt x="701" y="1087"/>
                  <a:pt x="701" y="1086"/>
                  <a:pt x="702" y="1086"/>
                </a:cubicBezTo>
                <a:cubicBezTo>
                  <a:pt x="702" y="1086"/>
                  <a:pt x="701" y="1086"/>
                  <a:pt x="701" y="1086"/>
                </a:cubicBezTo>
                <a:cubicBezTo>
                  <a:pt x="699" y="1086"/>
                  <a:pt x="698" y="1085"/>
                  <a:pt x="698" y="1083"/>
                </a:cubicBezTo>
                <a:cubicBezTo>
                  <a:pt x="701" y="1079"/>
                  <a:pt x="706" y="1077"/>
                  <a:pt x="709" y="1072"/>
                </a:cubicBezTo>
                <a:cubicBezTo>
                  <a:pt x="736" y="1068"/>
                  <a:pt x="755" y="1051"/>
                  <a:pt x="781" y="1048"/>
                </a:cubicBezTo>
                <a:cubicBezTo>
                  <a:pt x="779" y="1054"/>
                  <a:pt x="778" y="1059"/>
                  <a:pt x="779" y="1063"/>
                </a:cubicBezTo>
                <a:cubicBezTo>
                  <a:pt x="783" y="1064"/>
                  <a:pt x="785" y="1063"/>
                  <a:pt x="788" y="1062"/>
                </a:cubicBezTo>
                <a:cubicBezTo>
                  <a:pt x="792" y="1053"/>
                  <a:pt x="802" y="1054"/>
                  <a:pt x="808" y="1050"/>
                </a:cubicBezTo>
                <a:cubicBezTo>
                  <a:pt x="806" y="1040"/>
                  <a:pt x="812" y="1048"/>
                  <a:pt x="819" y="1045"/>
                </a:cubicBezTo>
                <a:cubicBezTo>
                  <a:pt x="817" y="1036"/>
                  <a:pt x="806" y="1046"/>
                  <a:pt x="802" y="1043"/>
                </a:cubicBezTo>
                <a:cubicBezTo>
                  <a:pt x="803" y="1040"/>
                  <a:pt x="805" y="1037"/>
                  <a:pt x="802" y="1036"/>
                </a:cubicBezTo>
                <a:cubicBezTo>
                  <a:pt x="807" y="1034"/>
                  <a:pt x="811" y="1031"/>
                  <a:pt x="814" y="1027"/>
                </a:cubicBezTo>
                <a:cubicBezTo>
                  <a:pt x="813" y="1026"/>
                  <a:pt x="812" y="1026"/>
                  <a:pt x="812" y="1024"/>
                </a:cubicBezTo>
                <a:cubicBezTo>
                  <a:pt x="808" y="1025"/>
                  <a:pt x="804" y="1026"/>
                  <a:pt x="802" y="1029"/>
                </a:cubicBezTo>
                <a:cubicBezTo>
                  <a:pt x="802" y="1022"/>
                  <a:pt x="798" y="1020"/>
                  <a:pt x="797" y="1015"/>
                </a:cubicBezTo>
                <a:cubicBezTo>
                  <a:pt x="807" y="1013"/>
                  <a:pt x="818" y="1011"/>
                  <a:pt x="821" y="1002"/>
                </a:cubicBezTo>
                <a:cubicBezTo>
                  <a:pt x="815" y="1004"/>
                  <a:pt x="810" y="1007"/>
                  <a:pt x="804" y="1010"/>
                </a:cubicBezTo>
                <a:cubicBezTo>
                  <a:pt x="803" y="1010"/>
                  <a:pt x="802" y="1009"/>
                  <a:pt x="800" y="1008"/>
                </a:cubicBezTo>
                <a:cubicBezTo>
                  <a:pt x="782" y="1016"/>
                  <a:pt x="765" y="1024"/>
                  <a:pt x="748" y="1032"/>
                </a:cubicBezTo>
                <a:cubicBezTo>
                  <a:pt x="746" y="1032"/>
                  <a:pt x="745" y="1031"/>
                  <a:pt x="742" y="1030"/>
                </a:cubicBezTo>
                <a:cubicBezTo>
                  <a:pt x="743" y="1034"/>
                  <a:pt x="740" y="1035"/>
                  <a:pt x="736" y="1035"/>
                </a:cubicBezTo>
                <a:cubicBezTo>
                  <a:pt x="736" y="1031"/>
                  <a:pt x="736" y="1031"/>
                  <a:pt x="736" y="1031"/>
                </a:cubicBezTo>
                <a:cubicBezTo>
                  <a:pt x="744" y="1030"/>
                  <a:pt x="749" y="1025"/>
                  <a:pt x="756" y="1022"/>
                </a:cubicBezTo>
                <a:cubicBezTo>
                  <a:pt x="754" y="1022"/>
                  <a:pt x="757" y="1021"/>
                  <a:pt x="756" y="1018"/>
                </a:cubicBezTo>
                <a:cubicBezTo>
                  <a:pt x="752" y="1020"/>
                  <a:pt x="745" y="1022"/>
                  <a:pt x="745" y="1025"/>
                </a:cubicBezTo>
                <a:cubicBezTo>
                  <a:pt x="743" y="1019"/>
                  <a:pt x="738" y="1027"/>
                  <a:pt x="735" y="1022"/>
                </a:cubicBezTo>
                <a:cubicBezTo>
                  <a:pt x="744" y="1019"/>
                  <a:pt x="752" y="1013"/>
                  <a:pt x="762" y="1010"/>
                </a:cubicBezTo>
                <a:cubicBezTo>
                  <a:pt x="763" y="1016"/>
                  <a:pt x="773" y="1011"/>
                  <a:pt x="775" y="1015"/>
                </a:cubicBezTo>
                <a:cubicBezTo>
                  <a:pt x="780" y="1012"/>
                  <a:pt x="780" y="1006"/>
                  <a:pt x="786" y="1005"/>
                </a:cubicBezTo>
                <a:cubicBezTo>
                  <a:pt x="787" y="1007"/>
                  <a:pt x="782" y="1009"/>
                  <a:pt x="785" y="1010"/>
                </a:cubicBezTo>
                <a:cubicBezTo>
                  <a:pt x="789" y="1005"/>
                  <a:pt x="793" y="1000"/>
                  <a:pt x="801" y="999"/>
                </a:cubicBezTo>
                <a:cubicBezTo>
                  <a:pt x="800" y="1005"/>
                  <a:pt x="809" y="1000"/>
                  <a:pt x="804" y="1005"/>
                </a:cubicBezTo>
                <a:cubicBezTo>
                  <a:pt x="812" y="1004"/>
                  <a:pt x="819" y="1002"/>
                  <a:pt x="820" y="998"/>
                </a:cubicBezTo>
                <a:cubicBezTo>
                  <a:pt x="817" y="999"/>
                  <a:pt x="814" y="1000"/>
                  <a:pt x="811" y="1002"/>
                </a:cubicBezTo>
                <a:cubicBezTo>
                  <a:pt x="811" y="999"/>
                  <a:pt x="811" y="995"/>
                  <a:pt x="812" y="993"/>
                </a:cubicBezTo>
                <a:cubicBezTo>
                  <a:pt x="821" y="995"/>
                  <a:pt x="837" y="988"/>
                  <a:pt x="841" y="979"/>
                </a:cubicBezTo>
                <a:cubicBezTo>
                  <a:pt x="843" y="979"/>
                  <a:pt x="844" y="978"/>
                  <a:pt x="846" y="978"/>
                </a:cubicBezTo>
                <a:cubicBezTo>
                  <a:pt x="844" y="973"/>
                  <a:pt x="852" y="974"/>
                  <a:pt x="859" y="974"/>
                </a:cubicBezTo>
                <a:cubicBezTo>
                  <a:pt x="859" y="969"/>
                  <a:pt x="865" y="967"/>
                  <a:pt x="868" y="968"/>
                </a:cubicBezTo>
                <a:cubicBezTo>
                  <a:pt x="868" y="972"/>
                  <a:pt x="865" y="967"/>
                  <a:pt x="865" y="971"/>
                </a:cubicBezTo>
                <a:cubicBezTo>
                  <a:pt x="872" y="971"/>
                  <a:pt x="886" y="969"/>
                  <a:pt x="886" y="961"/>
                </a:cubicBezTo>
                <a:cubicBezTo>
                  <a:pt x="889" y="960"/>
                  <a:pt x="889" y="963"/>
                  <a:pt x="889" y="965"/>
                </a:cubicBezTo>
                <a:cubicBezTo>
                  <a:pt x="895" y="963"/>
                  <a:pt x="897" y="957"/>
                  <a:pt x="905" y="956"/>
                </a:cubicBezTo>
                <a:cubicBezTo>
                  <a:pt x="906" y="954"/>
                  <a:pt x="902" y="953"/>
                  <a:pt x="905" y="952"/>
                </a:cubicBezTo>
                <a:cubicBezTo>
                  <a:pt x="907" y="950"/>
                  <a:pt x="909" y="954"/>
                  <a:pt x="911" y="954"/>
                </a:cubicBezTo>
                <a:cubicBezTo>
                  <a:pt x="910" y="955"/>
                  <a:pt x="906" y="956"/>
                  <a:pt x="909" y="957"/>
                </a:cubicBezTo>
                <a:cubicBezTo>
                  <a:pt x="909" y="956"/>
                  <a:pt x="911" y="956"/>
                  <a:pt x="912" y="956"/>
                </a:cubicBezTo>
                <a:cubicBezTo>
                  <a:pt x="912" y="952"/>
                  <a:pt x="912" y="948"/>
                  <a:pt x="915" y="947"/>
                </a:cubicBezTo>
                <a:cubicBezTo>
                  <a:pt x="918" y="946"/>
                  <a:pt x="918" y="948"/>
                  <a:pt x="919" y="950"/>
                </a:cubicBezTo>
                <a:cubicBezTo>
                  <a:pt x="919" y="952"/>
                  <a:pt x="917" y="951"/>
                  <a:pt x="917" y="953"/>
                </a:cubicBezTo>
                <a:cubicBezTo>
                  <a:pt x="923" y="956"/>
                  <a:pt x="925" y="949"/>
                  <a:pt x="928" y="946"/>
                </a:cubicBezTo>
                <a:cubicBezTo>
                  <a:pt x="935" y="945"/>
                  <a:pt x="939" y="939"/>
                  <a:pt x="944" y="935"/>
                </a:cubicBezTo>
                <a:cubicBezTo>
                  <a:pt x="949" y="936"/>
                  <a:pt x="952" y="933"/>
                  <a:pt x="957" y="937"/>
                </a:cubicBezTo>
                <a:cubicBezTo>
                  <a:pt x="958" y="934"/>
                  <a:pt x="955" y="934"/>
                  <a:pt x="956" y="931"/>
                </a:cubicBezTo>
                <a:cubicBezTo>
                  <a:pt x="960" y="930"/>
                  <a:pt x="961" y="927"/>
                  <a:pt x="965" y="926"/>
                </a:cubicBezTo>
                <a:cubicBezTo>
                  <a:pt x="968" y="925"/>
                  <a:pt x="969" y="931"/>
                  <a:pt x="972" y="927"/>
                </a:cubicBezTo>
                <a:cubicBezTo>
                  <a:pt x="967" y="917"/>
                  <a:pt x="982" y="912"/>
                  <a:pt x="983" y="902"/>
                </a:cubicBezTo>
                <a:cubicBezTo>
                  <a:pt x="987" y="901"/>
                  <a:pt x="988" y="905"/>
                  <a:pt x="990" y="906"/>
                </a:cubicBezTo>
                <a:cubicBezTo>
                  <a:pt x="990" y="907"/>
                  <a:pt x="988" y="908"/>
                  <a:pt x="988" y="909"/>
                </a:cubicBezTo>
                <a:cubicBezTo>
                  <a:pt x="992" y="911"/>
                  <a:pt x="996" y="911"/>
                  <a:pt x="1000" y="909"/>
                </a:cubicBezTo>
                <a:cubicBezTo>
                  <a:pt x="1000" y="911"/>
                  <a:pt x="997" y="910"/>
                  <a:pt x="996" y="912"/>
                </a:cubicBezTo>
                <a:cubicBezTo>
                  <a:pt x="998" y="912"/>
                  <a:pt x="1000" y="912"/>
                  <a:pt x="1001" y="913"/>
                </a:cubicBezTo>
                <a:cubicBezTo>
                  <a:pt x="1001" y="917"/>
                  <a:pt x="997" y="918"/>
                  <a:pt x="999" y="920"/>
                </a:cubicBezTo>
                <a:cubicBezTo>
                  <a:pt x="1005" y="919"/>
                  <a:pt x="1009" y="915"/>
                  <a:pt x="1008" y="910"/>
                </a:cubicBezTo>
                <a:cubicBezTo>
                  <a:pt x="1004" y="911"/>
                  <a:pt x="1001" y="910"/>
                  <a:pt x="1000" y="906"/>
                </a:cubicBezTo>
                <a:cubicBezTo>
                  <a:pt x="1004" y="905"/>
                  <a:pt x="1004" y="900"/>
                  <a:pt x="1010" y="900"/>
                </a:cubicBezTo>
                <a:cubicBezTo>
                  <a:pt x="1009" y="897"/>
                  <a:pt x="1012" y="897"/>
                  <a:pt x="1012" y="894"/>
                </a:cubicBezTo>
                <a:cubicBezTo>
                  <a:pt x="1009" y="892"/>
                  <a:pt x="1010" y="888"/>
                  <a:pt x="1010" y="884"/>
                </a:cubicBezTo>
                <a:cubicBezTo>
                  <a:pt x="1019" y="883"/>
                  <a:pt x="1022" y="866"/>
                  <a:pt x="1034" y="868"/>
                </a:cubicBezTo>
                <a:cubicBezTo>
                  <a:pt x="1035" y="874"/>
                  <a:pt x="1029" y="874"/>
                  <a:pt x="1027" y="877"/>
                </a:cubicBezTo>
                <a:cubicBezTo>
                  <a:pt x="1027" y="881"/>
                  <a:pt x="1031" y="881"/>
                  <a:pt x="1030" y="885"/>
                </a:cubicBezTo>
                <a:cubicBezTo>
                  <a:pt x="1029" y="885"/>
                  <a:pt x="1026" y="884"/>
                  <a:pt x="1027" y="887"/>
                </a:cubicBezTo>
                <a:cubicBezTo>
                  <a:pt x="1031" y="887"/>
                  <a:pt x="1028" y="890"/>
                  <a:pt x="1031" y="893"/>
                </a:cubicBezTo>
                <a:cubicBezTo>
                  <a:pt x="1028" y="892"/>
                  <a:pt x="1027" y="894"/>
                  <a:pt x="1027" y="896"/>
                </a:cubicBezTo>
                <a:cubicBezTo>
                  <a:pt x="1032" y="895"/>
                  <a:pt x="1034" y="900"/>
                  <a:pt x="1034" y="901"/>
                </a:cubicBezTo>
                <a:cubicBezTo>
                  <a:pt x="1034" y="899"/>
                  <a:pt x="1037" y="899"/>
                  <a:pt x="1039" y="899"/>
                </a:cubicBezTo>
                <a:cubicBezTo>
                  <a:pt x="1040" y="902"/>
                  <a:pt x="1037" y="904"/>
                  <a:pt x="1039" y="906"/>
                </a:cubicBezTo>
                <a:cubicBezTo>
                  <a:pt x="1040" y="904"/>
                  <a:pt x="1040" y="902"/>
                  <a:pt x="1041" y="901"/>
                </a:cubicBezTo>
                <a:cubicBezTo>
                  <a:pt x="1041" y="903"/>
                  <a:pt x="1044" y="902"/>
                  <a:pt x="1044" y="903"/>
                </a:cubicBezTo>
                <a:cubicBezTo>
                  <a:pt x="1042" y="908"/>
                  <a:pt x="1042" y="904"/>
                  <a:pt x="1041" y="909"/>
                </a:cubicBezTo>
                <a:cubicBezTo>
                  <a:pt x="1044" y="909"/>
                  <a:pt x="1047" y="912"/>
                  <a:pt x="1050" y="910"/>
                </a:cubicBezTo>
                <a:cubicBezTo>
                  <a:pt x="1049" y="909"/>
                  <a:pt x="1049" y="908"/>
                  <a:pt x="1048" y="906"/>
                </a:cubicBezTo>
                <a:cubicBezTo>
                  <a:pt x="1051" y="903"/>
                  <a:pt x="1052" y="903"/>
                  <a:pt x="1056" y="905"/>
                </a:cubicBezTo>
                <a:cubicBezTo>
                  <a:pt x="1056" y="903"/>
                  <a:pt x="1054" y="902"/>
                  <a:pt x="1055" y="900"/>
                </a:cubicBezTo>
                <a:cubicBezTo>
                  <a:pt x="1050" y="897"/>
                  <a:pt x="1049" y="903"/>
                  <a:pt x="1046" y="904"/>
                </a:cubicBezTo>
                <a:cubicBezTo>
                  <a:pt x="1045" y="900"/>
                  <a:pt x="1044" y="897"/>
                  <a:pt x="1044" y="894"/>
                </a:cubicBezTo>
                <a:cubicBezTo>
                  <a:pt x="1044" y="896"/>
                  <a:pt x="1040" y="895"/>
                  <a:pt x="1040" y="893"/>
                </a:cubicBezTo>
                <a:cubicBezTo>
                  <a:pt x="1046" y="891"/>
                  <a:pt x="1047" y="887"/>
                  <a:pt x="1047" y="881"/>
                </a:cubicBezTo>
                <a:cubicBezTo>
                  <a:pt x="1041" y="883"/>
                  <a:pt x="1042" y="892"/>
                  <a:pt x="1035" y="893"/>
                </a:cubicBezTo>
                <a:cubicBezTo>
                  <a:pt x="1033" y="887"/>
                  <a:pt x="1030" y="884"/>
                  <a:pt x="1034" y="880"/>
                </a:cubicBezTo>
                <a:cubicBezTo>
                  <a:pt x="1035" y="880"/>
                  <a:pt x="1036" y="880"/>
                  <a:pt x="1037" y="879"/>
                </a:cubicBezTo>
                <a:cubicBezTo>
                  <a:pt x="1037" y="881"/>
                  <a:pt x="1037" y="883"/>
                  <a:pt x="1038" y="884"/>
                </a:cubicBezTo>
                <a:cubicBezTo>
                  <a:pt x="1039" y="881"/>
                  <a:pt x="1039" y="879"/>
                  <a:pt x="1038" y="876"/>
                </a:cubicBezTo>
                <a:cubicBezTo>
                  <a:pt x="1041" y="879"/>
                  <a:pt x="1042" y="872"/>
                  <a:pt x="1047" y="873"/>
                </a:cubicBezTo>
                <a:cubicBezTo>
                  <a:pt x="1047" y="871"/>
                  <a:pt x="1046" y="871"/>
                  <a:pt x="1046" y="869"/>
                </a:cubicBezTo>
                <a:cubicBezTo>
                  <a:pt x="1055" y="861"/>
                  <a:pt x="1064" y="856"/>
                  <a:pt x="1076" y="855"/>
                </a:cubicBezTo>
                <a:cubicBezTo>
                  <a:pt x="1072" y="852"/>
                  <a:pt x="1078" y="849"/>
                  <a:pt x="1077" y="848"/>
                </a:cubicBezTo>
                <a:cubicBezTo>
                  <a:pt x="1076" y="851"/>
                  <a:pt x="1071" y="846"/>
                  <a:pt x="1071" y="848"/>
                </a:cubicBezTo>
                <a:cubicBezTo>
                  <a:pt x="1074" y="851"/>
                  <a:pt x="1067" y="856"/>
                  <a:pt x="1065" y="855"/>
                </a:cubicBezTo>
                <a:cubicBezTo>
                  <a:pt x="1066" y="849"/>
                  <a:pt x="1073" y="845"/>
                  <a:pt x="1072" y="841"/>
                </a:cubicBezTo>
                <a:cubicBezTo>
                  <a:pt x="1071" y="840"/>
                  <a:pt x="1067" y="842"/>
                  <a:pt x="1066" y="838"/>
                </a:cubicBezTo>
                <a:cubicBezTo>
                  <a:pt x="1065" y="840"/>
                  <a:pt x="1065" y="842"/>
                  <a:pt x="1062" y="842"/>
                </a:cubicBezTo>
                <a:cubicBezTo>
                  <a:pt x="1062" y="839"/>
                  <a:pt x="1060" y="838"/>
                  <a:pt x="1059" y="835"/>
                </a:cubicBezTo>
                <a:cubicBezTo>
                  <a:pt x="1064" y="833"/>
                  <a:pt x="1074" y="826"/>
                  <a:pt x="1077" y="832"/>
                </a:cubicBezTo>
                <a:cubicBezTo>
                  <a:pt x="1077" y="834"/>
                  <a:pt x="1073" y="837"/>
                  <a:pt x="1076" y="839"/>
                </a:cubicBezTo>
                <a:cubicBezTo>
                  <a:pt x="1076" y="838"/>
                  <a:pt x="1077" y="837"/>
                  <a:pt x="1078" y="836"/>
                </a:cubicBezTo>
                <a:cubicBezTo>
                  <a:pt x="1081" y="838"/>
                  <a:pt x="1076" y="840"/>
                  <a:pt x="1078" y="841"/>
                </a:cubicBezTo>
                <a:cubicBezTo>
                  <a:pt x="1081" y="839"/>
                  <a:pt x="1081" y="833"/>
                  <a:pt x="1085" y="832"/>
                </a:cubicBezTo>
                <a:cubicBezTo>
                  <a:pt x="1083" y="827"/>
                  <a:pt x="1086" y="824"/>
                  <a:pt x="1091" y="824"/>
                </a:cubicBezTo>
                <a:cubicBezTo>
                  <a:pt x="1091" y="825"/>
                  <a:pt x="1091" y="825"/>
                  <a:pt x="1092" y="826"/>
                </a:cubicBezTo>
                <a:cubicBezTo>
                  <a:pt x="1092" y="829"/>
                  <a:pt x="1089" y="828"/>
                  <a:pt x="1090" y="831"/>
                </a:cubicBezTo>
                <a:cubicBezTo>
                  <a:pt x="1092" y="832"/>
                  <a:pt x="1092" y="830"/>
                  <a:pt x="1093" y="833"/>
                </a:cubicBezTo>
                <a:cubicBezTo>
                  <a:pt x="1097" y="831"/>
                  <a:pt x="1092" y="828"/>
                  <a:pt x="1096" y="827"/>
                </a:cubicBezTo>
                <a:cubicBezTo>
                  <a:pt x="1097" y="830"/>
                  <a:pt x="1101" y="832"/>
                  <a:pt x="1103" y="835"/>
                </a:cubicBezTo>
                <a:cubicBezTo>
                  <a:pt x="1106" y="830"/>
                  <a:pt x="1118" y="829"/>
                  <a:pt x="1116" y="823"/>
                </a:cubicBezTo>
                <a:cubicBezTo>
                  <a:pt x="1113" y="826"/>
                  <a:pt x="1111" y="819"/>
                  <a:pt x="1108" y="818"/>
                </a:cubicBezTo>
                <a:cubicBezTo>
                  <a:pt x="1111" y="815"/>
                  <a:pt x="1112" y="820"/>
                  <a:pt x="1114" y="821"/>
                </a:cubicBezTo>
                <a:cubicBezTo>
                  <a:pt x="1116" y="816"/>
                  <a:pt x="1119" y="811"/>
                  <a:pt x="1126" y="809"/>
                </a:cubicBezTo>
                <a:cubicBezTo>
                  <a:pt x="1128" y="815"/>
                  <a:pt x="1129" y="817"/>
                  <a:pt x="1133" y="816"/>
                </a:cubicBezTo>
                <a:cubicBezTo>
                  <a:pt x="1132" y="818"/>
                  <a:pt x="1128" y="820"/>
                  <a:pt x="1130" y="822"/>
                </a:cubicBezTo>
                <a:cubicBezTo>
                  <a:pt x="1134" y="820"/>
                  <a:pt x="1137" y="818"/>
                  <a:pt x="1142" y="820"/>
                </a:cubicBezTo>
                <a:cubicBezTo>
                  <a:pt x="1142" y="821"/>
                  <a:pt x="1140" y="822"/>
                  <a:pt x="1140" y="824"/>
                </a:cubicBezTo>
                <a:cubicBezTo>
                  <a:pt x="1144" y="824"/>
                  <a:pt x="1145" y="821"/>
                  <a:pt x="1148" y="821"/>
                </a:cubicBezTo>
                <a:cubicBezTo>
                  <a:pt x="1149" y="825"/>
                  <a:pt x="1145" y="824"/>
                  <a:pt x="1146" y="828"/>
                </a:cubicBezTo>
                <a:cubicBezTo>
                  <a:pt x="1147" y="831"/>
                  <a:pt x="1150" y="831"/>
                  <a:pt x="1150" y="835"/>
                </a:cubicBezTo>
                <a:cubicBezTo>
                  <a:pt x="1146" y="835"/>
                  <a:pt x="1148" y="837"/>
                  <a:pt x="1147" y="840"/>
                </a:cubicBezTo>
                <a:cubicBezTo>
                  <a:pt x="1145" y="836"/>
                  <a:pt x="1143" y="843"/>
                  <a:pt x="1140" y="840"/>
                </a:cubicBezTo>
                <a:cubicBezTo>
                  <a:pt x="1140" y="844"/>
                  <a:pt x="1139" y="847"/>
                  <a:pt x="1136" y="848"/>
                </a:cubicBezTo>
                <a:cubicBezTo>
                  <a:pt x="1137" y="843"/>
                  <a:pt x="1132" y="849"/>
                  <a:pt x="1135" y="847"/>
                </a:cubicBezTo>
                <a:cubicBezTo>
                  <a:pt x="1138" y="851"/>
                  <a:pt x="1128" y="850"/>
                  <a:pt x="1127" y="850"/>
                </a:cubicBezTo>
                <a:cubicBezTo>
                  <a:pt x="1128" y="853"/>
                  <a:pt x="1133" y="853"/>
                  <a:pt x="1134" y="853"/>
                </a:cubicBezTo>
                <a:cubicBezTo>
                  <a:pt x="1136" y="859"/>
                  <a:pt x="1129" y="859"/>
                  <a:pt x="1130" y="860"/>
                </a:cubicBezTo>
                <a:cubicBezTo>
                  <a:pt x="1133" y="860"/>
                  <a:pt x="1134" y="859"/>
                  <a:pt x="1135" y="858"/>
                </a:cubicBezTo>
                <a:cubicBezTo>
                  <a:pt x="1135" y="859"/>
                  <a:pt x="1137" y="863"/>
                  <a:pt x="1137" y="860"/>
                </a:cubicBezTo>
                <a:cubicBezTo>
                  <a:pt x="1140" y="856"/>
                  <a:pt x="1147" y="849"/>
                  <a:pt x="1154" y="846"/>
                </a:cubicBezTo>
                <a:cubicBezTo>
                  <a:pt x="1154" y="851"/>
                  <a:pt x="1154" y="851"/>
                  <a:pt x="1154" y="851"/>
                </a:cubicBezTo>
                <a:cubicBezTo>
                  <a:pt x="1150" y="851"/>
                  <a:pt x="1151" y="855"/>
                  <a:pt x="1148" y="856"/>
                </a:cubicBezTo>
                <a:cubicBezTo>
                  <a:pt x="1149" y="859"/>
                  <a:pt x="1152" y="859"/>
                  <a:pt x="1151" y="864"/>
                </a:cubicBezTo>
                <a:cubicBezTo>
                  <a:pt x="1149" y="864"/>
                  <a:pt x="1149" y="866"/>
                  <a:pt x="1147" y="865"/>
                </a:cubicBezTo>
                <a:cubicBezTo>
                  <a:pt x="1147" y="863"/>
                  <a:pt x="1146" y="862"/>
                  <a:pt x="1145" y="861"/>
                </a:cubicBezTo>
                <a:cubicBezTo>
                  <a:pt x="1143" y="866"/>
                  <a:pt x="1145" y="867"/>
                  <a:pt x="1145" y="872"/>
                </a:cubicBezTo>
                <a:cubicBezTo>
                  <a:pt x="1139" y="876"/>
                  <a:pt x="1131" y="878"/>
                  <a:pt x="1127" y="885"/>
                </a:cubicBezTo>
                <a:cubicBezTo>
                  <a:pt x="1129" y="885"/>
                  <a:pt x="1133" y="884"/>
                  <a:pt x="1134" y="888"/>
                </a:cubicBezTo>
                <a:cubicBezTo>
                  <a:pt x="1132" y="891"/>
                  <a:pt x="1128" y="892"/>
                  <a:pt x="1130" y="896"/>
                </a:cubicBezTo>
                <a:cubicBezTo>
                  <a:pt x="1135" y="892"/>
                  <a:pt x="1143" y="891"/>
                  <a:pt x="1139" y="881"/>
                </a:cubicBezTo>
                <a:cubicBezTo>
                  <a:pt x="1142" y="876"/>
                  <a:pt x="1151" y="870"/>
                  <a:pt x="1155" y="875"/>
                </a:cubicBezTo>
                <a:cubicBezTo>
                  <a:pt x="1153" y="877"/>
                  <a:pt x="1149" y="877"/>
                  <a:pt x="1149" y="881"/>
                </a:cubicBezTo>
                <a:cubicBezTo>
                  <a:pt x="1153" y="881"/>
                  <a:pt x="1155" y="878"/>
                  <a:pt x="1158" y="880"/>
                </a:cubicBezTo>
                <a:cubicBezTo>
                  <a:pt x="1161" y="874"/>
                  <a:pt x="1169" y="873"/>
                  <a:pt x="1172" y="868"/>
                </a:cubicBezTo>
                <a:cubicBezTo>
                  <a:pt x="1175" y="869"/>
                  <a:pt x="1176" y="867"/>
                  <a:pt x="1178" y="867"/>
                </a:cubicBezTo>
                <a:cubicBezTo>
                  <a:pt x="1177" y="862"/>
                  <a:pt x="1182" y="863"/>
                  <a:pt x="1185" y="862"/>
                </a:cubicBezTo>
                <a:cubicBezTo>
                  <a:pt x="1185" y="864"/>
                  <a:pt x="1185" y="865"/>
                  <a:pt x="1186" y="866"/>
                </a:cubicBezTo>
                <a:cubicBezTo>
                  <a:pt x="1192" y="864"/>
                  <a:pt x="1192" y="856"/>
                  <a:pt x="1199" y="854"/>
                </a:cubicBezTo>
                <a:cubicBezTo>
                  <a:pt x="1201" y="855"/>
                  <a:pt x="1198" y="857"/>
                  <a:pt x="1200" y="858"/>
                </a:cubicBezTo>
                <a:cubicBezTo>
                  <a:pt x="1200" y="856"/>
                  <a:pt x="1201" y="856"/>
                  <a:pt x="1203" y="856"/>
                </a:cubicBezTo>
                <a:cubicBezTo>
                  <a:pt x="1204" y="859"/>
                  <a:pt x="1203" y="860"/>
                  <a:pt x="1202" y="862"/>
                </a:cubicBezTo>
                <a:cubicBezTo>
                  <a:pt x="1203" y="864"/>
                  <a:pt x="1208" y="862"/>
                  <a:pt x="1209" y="864"/>
                </a:cubicBezTo>
                <a:cubicBezTo>
                  <a:pt x="1204" y="874"/>
                  <a:pt x="1195" y="881"/>
                  <a:pt x="1190" y="890"/>
                </a:cubicBezTo>
                <a:cubicBezTo>
                  <a:pt x="1198" y="890"/>
                  <a:pt x="1205" y="877"/>
                  <a:pt x="1211" y="884"/>
                </a:cubicBezTo>
                <a:cubicBezTo>
                  <a:pt x="1211" y="880"/>
                  <a:pt x="1214" y="882"/>
                  <a:pt x="1215" y="881"/>
                </a:cubicBezTo>
                <a:cubicBezTo>
                  <a:pt x="1221" y="876"/>
                  <a:pt x="1223" y="865"/>
                  <a:pt x="1234" y="865"/>
                </a:cubicBezTo>
                <a:cubicBezTo>
                  <a:pt x="1234" y="868"/>
                  <a:pt x="1234" y="868"/>
                  <a:pt x="1234" y="868"/>
                </a:cubicBezTo>
                <a:cubicBezTo>
                  <a:pt x="1238" y="867"/>
                  <a:pt x="1242" y="860"/>
                  <a:pt x="1240" y="857"/>
                </a:cubicBezTo>
                <a:cubicBezTo>
                  <a:pt x="1230" y="856"/>
                  <a:pt x="1225" y="861"/>
                  <a:pt x="1218" y="865"/>
                </a:cubicBezTo>
                <a:cubicBezTo>
                  <a:pt x="1216" y="865"/>
                  <a:pt x="1217" y="862"/>
                  <a:pt x="1215" y="862"/>
                </a:cubicBezTo>
                <a:cubicBezTo>
                  <a:pt x="1214" y="865"/>
                  <a:pt x="1212" y="864"/>
                  <a:pt x="1210" y="863"/>
                </a:cubicBezTo>
                <a:cubicBezTo>
                  <a:pt x="1212" y="856"/>
                  <a:pt x="1224" y="854"/>
                  <a:pt x="1225" y="848"/>
                </a:cubicBezTo>
                <a:cubicBezTo>
                  <a:pt x="1220" y="851"/>
                  <a:pt x="1211" y="853"/>
                  <a:pt x="1204" y="857"/>
                </a:cubicBezTo>
                <a:cubicBezTo>
                  <a:pt x="1204" y="851"/>
                  <a:pt x="1209" y="850"/>
                  <a:pt x="1210" y="846"/>
                </a:cubicBezTo>
                <a:cubicBezTo>
                  <a:pt x="1207" y="845"/>
                  <a:pt x="1206" y="847"/>
                  <a:pt x="1204" y="847"/>
                </a:cubicBezTo>
                <a:cubicBezTo>
                  <a:pt x="1208" y="841"/>
                  <a:pt x="1215" y="842"/>
                  <a:pt x="1220" y="836"/>
                </a:cubicBezTo>
                <a:cubicBezTo>
                  <a:pt x="1217" y="833"/>
                  <a:pt x="1223" y="831"/>
                  <a:pt x="1224" y="829"/>
                </a:cubicBezTo>
                <a:cubicBezTo>
                  <a:pt x="1225" y="826"/>
                  <a:pt x="1223" y="825"/>
                  <a:pt x="1223" y="823"/>
                </a:cubicBezTo>
                <a:cubicBezTo>
                  <a:pt x="1225" y="822"/>
                  <a:pt x="1228" y="820"/>
                  <a:pt x="1231" y="819"/>
                </a:cubicBezTo>
                <a:cubicBezTo>
                  <a:pt x="1231" y="816"/>
                  <a:pt x="1230" y="812"/>
                  <a:pt x="1233" y="812"/>
                </a:cubicBezTo>
                <a:cubicBezTo>
                  <a:pt x="1235" y="812"/>
                  <a:pt x="1235" y="814"/>
                  <a:pt x="1238" y="813"/>
                </a:cubicBezTo>
                <a:cubicBezTo>
                  <a:pt x="1238" y="809"/>
                  <a:pt x="1245" y="808"/>
                  <a:pt x="1244" y="806"/>
                </a:cubicBezTo>
                <a:cubicBezTo>
                  <a:pt x="1241" y="808"/>
                  <a:pt x="1236" y="805"/>
                  <a:pt x="1240" y="803"/>
                </a:cubicBezTo>
                <a:cubicBezTo>
                  <a:pt x="1232" y="805"/>
                  <a:pt x="1232" y="816"/>
                  <a:pt x="1221" y="815"/>
                </a:cubicBezTo>
                <a:cubicBezTo>
                  <a:pt x="1221" y="814"/>
                  <a:pt x="1222" y="814"/>
                  <a:pt x="1222" y="812"/>
                </a:cubicBezTo>
                <a:cubicBezTo>
                  <a:pt x="1217" y="815"/>
                  <a:pt x="1211" y="816"/>
                  <a:pt x="1206" y="816"/>
                </a:cubicBezTo>
                <a:cubicBezTo>
                  <a:pt x="1205" y="819"/>
                  <a:pt x="1207" y="819"/>
                  <a:pt x="1208" y="821"/>
                </a:cubicBezTo>
                <a:cubicBezTo>
                  <a:pt x="1204" y="820"/>
                  <a:pt x="1204" y="824"/>
                  <a:pt x="1201" y="824"/>
                </a:cubicBezTo>
                <a:cubicBezTo>
                  <a:pt x="1201" y="827"/>
                  <a:pt x="1201" y="830"/>
                  <a:pt x="1200" y="831"/>
                </a:cubicBezTo>
                <a:cubicBezTo>
                  <a:pt x="1201" y="831"/>
                  <a:pt x="1202" y="829"/>
                  <a:pt x="1202" y="831"/>
                </a:cubicBezTo>
                <a:cubicBezTo>
                  <a:pt x="1202" y="832"/>
                  <a:pt x="1201" y="833"/>
                  <a:pt x="1201" y="834"/>
                </a:cubicBezTo>
                <a:cubicBezTo>
                  <a:pt x="1202" y="836"/>
                  <a:pt x="1205" y="836"/>
                  <a:pt x="1204" y="839"/>
                </a:cubicBezTo>
                <a:cubicBezTo>
                  <a:pt x="1189" y="842"/>
                  <a:pt x="1183" y="854"/>
                  <a:pt x="1172" y="860"/>
                </a:cubicBezTo>
                <a:cubicBezTo>
                  <a:pt x="1169" y="858"/>
                  <a:pt x="1170" y="856"/>
                  <a:pt x="1167" y="855"/>
                </a:cubicBezTo>
                <a:cubicBezTo>
                  <a:pt x="1167" y="853"/>
                  <a:pt x="1168" y="851"/>
                  <a:pt x="1170" y="851"/>
                </a:cubicBezTo>
                <a:cubicBezTo>
                  <a:pt x="1173" y="850"/>
                  <a:pt x="1173" y="853"/>
                  <a:pt x="1175" y="853"/>
                </a:cubicBezTo>
                <a:cubicBezTo>
                  <a:pt x="1177" y="850"/>
                  <a:pt x="1185" y="848"/>
                  <a:pt x="1182" y="844"/>
                </a:cubicBezTo>
                <a:cubicBezTo>
                  <a:pt x="1182" y="846"/>
                  <a:pt x="1178" y="849"/>
                  <a:pt x="1177" y="848"/>
                </a:cubicBezTo>
                <a:cubicBezTo>
                  <a:pt x="1180" y="843"/>
                  <a:pt x="1185" y="835"/>
                  <a:pt x="1191" y="836"/>
                </a:cubicBezTo>
                <a:cubicBezTo>
                  <a:pt x="1187" y="838"/>
                  <a:pt x="1185" y="840"/>
                  <a:pt x="1184" y="845"/>
                </a:cubicBezTo>
                <a:cubicBezTo>
                  <a:pt x="1190" y="844"/>
                  <a:pt x="1192" y="841"/>
                  <a:pt x="1196" y="838"/>
                </a:cubicBezTo>
                <a:cubicBezTo>
                  <a:pt x="1193" y="837"/>
                  <a:pt x="1192" y="839"/>
                  <a:pt x="1191" y="837"/>
                </a:cubicBezTo>
                <a:cubicBezTo>
                  <a:pt x="1193" y="837"/>
                  <a:pt x="1191" y="833"/>
                  <a:pt x="1191" y="832"/>
                </a:cubicBezTo>
                <a:cubicBezTo>
                  <a:pt x="1183" y="831"/>
                  <a:pt x="1181" y="840"/>
                  <a:pt x="1175" y="835"/>
                </a:cubicBezTo>
                <a:cubicBezTo>
                  <a:pt x="1172" y="844"/>
                  <a:pt x="1163" y="841"/>
                  <a:pt x="1159" y="846"/>
                </a:cubicBezTo>
                <a:cubicBezTo>
                  <a:pt x="1158" y="844"/>
                  <a:pt x="1157" y="842"/>
                  <a:pt x="1155" y="841"/>
                </a:cubicBezTo>
                <a:cubicBezTo>
                  <a:pt x="1157" y="841"/>
                  <a:pt x="1157" y="840"/>
                  <a:pt x="1158" y="839"/>
                </a:cubicBezTo>
                <a:cubicBezTo>
                  <a:pt x="1159" y="839"/>
                  <a:pt x="1159" y="842"/>
                  <a:pt x="1161" y="841"/>
                </a:cubicBezTo>
                <a:cubicBezTo>
                  <a:pt x="1161" y="837"/>
                  <a:pt x="1164" y="837"/>
                  <a:pt x="1167" y="835"/>
                </a:cubicBezTo>
                <a:cubicBezTo>
                  <a:pt x="1166" y="832"/>
                  <a:pt x="1168" y="832"/>
                  <a:pt x="1167" y="829"/>
                </a:cubicBezTo>
                <a:cubicBezTo>
                  <a:pt x="1169" y="826"/>
                  <a:pt x="1173" y="826"/>
                  <a:pt x="1175" y="823"/>
                </a:cubicBezTo>
                <a:cubicBezTo>
                  <a:pt x="1171" y="823"/>
                  <a:pt x="1166" y="831"/>
                  <a:pt x="1158" y="830"/>
                </a:cubicBezTo>
                <a:cubicBezTo>
                  <a:pt x="1160" y="824"/>
                  <a:pt x="1158" y="828"/>
                  <a:pt x="1156" y="826"/>
                </a:cubicBezTo>
                <a:cubicBezTo>
                  <a:pt x="1157" y="824"/>
                  <a:pt x="1156" y="824"/>
                  <a:pt x="1157" y="821"/>
                </a:cubicBezTo>
                <a:cubicBezTo>
                  <a:pt x="1154" y="822"/>
                  <a:pt x="1152" y="822"/>
                  <a:pt x="1152" y="820"/>
                </a:cubicBezTo>
                <a:cubicBezTo>
                  <a:pt x="1154" y="819"/>
                  <a:pt x="1154" y="817"/>
                  <a:pt x="1154" y="815"/>
                </a:cubicBezTo>
                <a:cubicBezTo>
                  <a:pt x="1151" y="816"/>
                  <a:pt x="1148" y="818"/>
                  <a:pt x="1145" y="820"/>
                </a:cubicBezTo>
                <a:cubicBezTo>
                  <a:pt x="1142" y="817"/>
                  <a:pt x="1137" y="816"/>
                  <a:pt x="1141" y="812"/>
                </a:cubicBezTo>
                <a:cubicBezTo>
                  <a:pt x="1143" y="812"/>
                  <a:pt x="1142" y="815"/>
                  <a:pt x="1144" y="815"/>
                </a:cubicBezTo>
                <a:cubicBezTo>
                  <a:pt x="1144" y="812"/>
                  <a:pt x="1145" y="810"/>
                  <a:pt x="1147" y="809"/>
                </a:cubicBezTo>
                <a:cubicBezTo>
                  <a:pt x="1149" y="809"/>
                  <a:pt x="1148" y="812"/>
                  <a:pt x="1151" y="811"/>
                </a:cubicBezTo>
                <a:cubicBezTo>
                  <a:pt x="1152" y="805"/>
                  <a:pt x="1159" y="806"/>
                  <a:pt x="1164" y="805"/>
                </a:cubicBezTo>
                <a:cubicBezTo>
                  <a:pt x="1157" y="799"/>
                  <a:pt x="1167" y="796"/>
                  <a:pt x="1170" y="792"/>
                </a:cubicBezTo>
                <a:cubicBezTo>
                  <a:pt x="1168" y="792"/>
                  <a:pt x="1168" y="790"/>
                  <a:pt x="1168" y="788"/>
                </a:cubicBezTo>
                <a:cubicBezTo>
                  <a:pt x="1173" y="786"/>
                  <a:pt x="1171" y="785"/>
                  <a:pt x="1171" y="781"/>
                </a:cubicBezTo>
                <a:cubicBezTo>
                  <a:pt x="1174" y="781"/>
                  <a:pt x="1174" y="779"/>
                  <a:pt x="1176" y="779"/>
                </a:cubicBezTo>
                <a:cubicBezTo>
                  <a:pt x="1177" y="780"/>
                  <a:pt x="1177" y="783"/>
                  <a:pt x="1179" y="783"/>
                </a:cubicBezTo>
                <a:cubicBezTo>
                  <a:pt x="1178" y="785"/>
                  <a:pt x="1176" y="786"/>
                  <a:pt x="1176" y="788"/>
                </a:cubicBezTo>
                <a:cubicBezTo>
                  <a:pt x="1179" y="788"/>
                  <a:pt x="1179" y="790"/>
                  <a:pt x="1181" y="793"/>
                </a:cubicBezTo>
                <a:cubicBezTo>
                  <a:pt x="1193" y="792"/>
                  <a:pt x="1199" y="782"/>
                  <a:pt x="1208" y="776"/>
                </a:cubicBezTo>
                <a:cubicBezTo>
                  <a:pt x="1214" y="772"/>
                  <a:pt x="1225" y="772"/>
                  <a:pt x="1227" y="764"/>
                </a:cubicBezTo>
                <a:cubicBezTo>
                  <a:pt x="1224" y="767"/>
                  <a:pt x="1217" y="768"/>
                  <a:pt x="1213" y="769"/>
                </a:cubicBezTo>
                <a:cubicBezTo>
                  <a:pt x="1214" y="767"/>
                  <a:pt x="1217" y="767"/>
                  <a:pt x="1218" y="766"/>
                </a:cubicBezTo>
                <a:cubicBezTo>
                  <a:pt x="1217" y="763"/>
                  <a:pt x="1218" y="763"/>
                  <a:pt x="1217" y="761"/>
                </a:cubicBezTo>
                <a:cubicBezTo>
                  <a:pt x="1221" y="759"/>
                  <a:pt x="1224" y="757"/>
                  <a:pt x="1225" y="754"/>
                </a:cubicBezTo>
                <a:cubicBezTo>
                  <a:pt x="1218" y="753"/>
                  <a:pt x="1220" y="764"/>
                  <a:pt x="1212" y="760"/>
                </a:cubicBezTo>
                <a:cubicBezTo>
                  <a:pt x="1212" y="761"/>
                  <a:pt x="1211" y="763"/>
                  <a:pt x="1210" y="764"/>
                </a:cubicBezTo>
                <a:cubicBezTo>
                  <a:pt x="1214" y="771"/>
                  <a:pt x="1209" y="776"/>
                  <a:pt x="1200" y="772"/>
                </a:cubicBezTo>
                <a:cubicBezTo>
                  <a:pt x="1203" y="769"/>
                  <a:pt x="1199" y="769"/>
                  <a:pt x="1197" y="767"/>
                </a:cubicBezTo>
                <a:cubicBezTo>
                  <a:pt x="1201" y="765"/>
                  <a:pt x="1202" y="758"/>
                  <a:pt x="1208" y="761"/>
                </a:cubicBezTo>
                <a:cubicBezTo>
                  <a:pt x="1211" y="760"/>
                  <a:pt x="1209" y="754"/>
                  <a:pt x="1211" y="753"/>
                </a:cubicBezTo>
                <a:cubicBezTo>
                  <a:pt x="1215" y="752"/>
                  <a:pt x="1215" y="756"/>
                  <a:pt x="1219" y="756"/>
                </a:cubicBezTo>
                <a:cubicBezTo>
                  <a:pt x="1220" y="752"/>
                  <a:pt x="1220" y="751"/>
                  <a:pt x="1221" y="747"/>
                </a:cubicBezTo>
                <a:cubicBezTo>
                  <a:pt x="1211" y="750"/>
                  <a:pt x="1202" y="755"/>
                  <a:pt x="1193" y="759"/>
                </a:cubicBezTo>
                <a:cubicBezTo>
                  <a:pt x="1196" y="756"/>
                  <a:pt x="1198" y="752"/>
                  <a:pt x="1204" y="752"/>
                </a:cubicBezTo>
                <a:cubicBezTo>
                  <a:pt x="1210" y="742"/>
                  <a:pt x="1224" y="739"/>
                  <a:pt x="1232" y="731"/>
                </a:cubicBezTo>
                <a:cubicBezTo>
                  <a:pt x="1220" y="735"/>
                  <a:pt x="1209" y="743"/>
                  <a:pt x="1197" y="748"/>
                </a:cubicBezTo>
                <a:cubicBezTo>
                  <a:pt x="1197" y="746"/>
                  <a:pt x="1194" y="747"/>
                  <a:pt x="1194" y="745"/>
                </a:cubicBezTo>
                <a:cubicBezTo>
                  <a:pt x="1195" y="744"/>
                  <a:pt x="1195" y="742"/>
                  <a:pt x="1196" y="741"/>
                </a:cubicBezTo>
                <a:cubicBezTo>
                  <a:pt x="1191" y="741"/>
                  <a:pt x="1190" y="746"/>
                  <a:pt x="1185" y="743"/>
                </a:cubicBezTo>
                <a:cubicBezTo>
                  <a:pt x="1187" y="738"/>
                  <a:pt x="1181" y="741"/>
                  <a:pt x="1180" y="740"/>
                </a:cubicBezTo>
                <a:cubicBezTo>
                  <a:pt x="1181" y="735"/>
                  <a:pt x="1187" y="737"/>
                  <a:pt x="1187" y="731"/>
                </a:cubicBezTo>
                <a:cubicBezTo>
                  <a:pt x="1184" y="732"/>
                  <a:pt x="1181" y="734"/>
                  <a:pt x="1179" y="732"/>
                </a:cubicBezTo>
                <a:cubicBezTo>
                  <a:pt x="1180" y="731"/>
                  <a:pt x="1180" y="729"/>
                  <a:pt x="1181" y="728"/>
                </a:cubicBezTo>
                <a:cubicBezTo>
                  <a:pt x="1179" y="728"/>
                  <a:pt x="1178" y="727"/>
                  <a:pt x="1178" y="726"/>
                </a:cubicBezTo>
                <a:cubicBezTo>
                  <a:pt x="1180" y="723"/>
                  <a:pt x="1181" y="718"/>
                  <a:pt x="1182" y="714"/>
                </a:cubicBezTo>
                <a:cubicBezTo>
                  <a:pt x="1179" y="714"/>
                  <a:pt x="1177" y="716"/>
                  <a:pt x="1177" y="712"/>
                </a:cubicBezTo>
                <a:cubicBezTo>
                  <a:pt x="1180" y="709"/>
                  <a:pt x="1182" y="706"/>
                  <a:pt x="1183" y="702"/>
                </a:cubicBezTo>
                <a:cubicBezTo>
                  <a:pt x="1178" y="704"/>
                  <a:pt x="1170" y="708"/>
                  <a:pt x="1174" y="714"/>
                </a:cubicBezTo>
                <a:cubicBezTo>
                  <a:pt x="1172" y="716"/>
                  <a:pt x="1171" y="713"/>
                  <a:pt x="1169" y="715"/>
                </a:cubicBezTo>
                <a:cubicBezTo>
                  <a:pt x="1171" y="719"/>
                  <a:pt x="1169" y="727"/>
                  <a:pt x="1169" y="731"/>
                </a:cubicBezTo>
                <a:cubicBezTo>
                  <a:pt x="1172" y="730"/>
                  <a:pt x="1175" y="729"/>
                  <a:pt x="1179" y="729"/>
                </a:cubicBezTo>
                <a:cubicBezTo>
                  <a:pt x="1177" y="738"/>
                  <a:pt x="1168" y="743"/>
                  <a:pt x="1160" y="743"/>
                </a:cubicBezTo>
                <a:cubicBezTo>
                  <a:pt x="1159" y="749"/>
                  <a:pt x="1147" y="754"/>
                  <a:pt x="1147" y="747"/>
                </a:cubicBezTo>
                <a:cubicBezTo>
                  <a:pt x="1147" y="748"/>
                  <a:pt x="1144" y="750"/>
                  <a:pt x="1144" y="748"/>
                </a:cubicBezTo>
                <a:cubicBezTo>
                  <a:pt x="1151" y="738"/>
                  <a:pt x="1144" y="748"/>
                  <a:pt x="1139" y="744"/>
                </a:cubicBezTo>
                <a:cubicBezTo>
                  <a:pt x="1139" y="744"/>
                  <a:pt x="1138" y="739"/>
                  <a:pt x="1138" y="738"/>
                </a:cubicBezTo>
                <a:cubicBezTo>
                  <a:pt x="1139" y="737"/>
                  <a:pt x="1143" y="739"/>
                  <a:pt x="1142" y="736"/>
                </a:cubicBezTo>
                <a:cubicBezTo>
                  <a:pt x="1138" y="735"/>
                  <a:pt x="1138" y="738"/>
                  <a:pt x="1136" y="738"/>
                </a:cubicBezTo>
                <a:cubicBezTo>
                  <a:pt x="1136" y="733"/>
                  <a:pt x="1135" y="731"/>
                  <a:pt x="1133" y="731"/>
                </a:cubicBezTo>
                <a:cubicBezTo>
                  <a:pt x="1133" y="719"/>
                  <a:pt x="1153" y="722"/>
                  <a:pt x="1152" y="711"/>
                </a:cubicBezTo>
                <a:cubicBezTo>
                  <a:pt x="1143" y="717"/>
                  <a:pt x="1134" y="723"/>
                  <a:pt x="1124" y="727"/>
                </a:cubicBezTo>
                <a:cubicBezTo>
                  <a:pt x="1123" y="725"/>
                  <a:pt x="1122" y="725"/>
                  <a:pt x="1122" y="724"/>
                </a:cubicBezTo>
                <a:cubicBezTo>
                  <a:pt x="1125" y="718"/>
                  <a:pt x="1134" y="716"/>
                  <a:pt x="1140" y="713"/>
                </a:cubicBezTo>
                <a:cubicBezTo>
                  <a:pt x="1138" y="705"/>
                  <a:pt x="1143" y="704"/>
                  <a:pt x="1147" y="704"/>
                </a:cubicBezTo>
                <a:cubicBezTo>
                  <a:pt x="1149" y="700"/>
                  <a:pt x="1145" y="701"/>
                  <a:pt x="1146" y="698"/>
                </a:cubicBezTo>
                <a:cubicBezTo>
                  <a:pt x="1150" y="691"/>
                  <a:pt x="1156" y="684"/>
                  <a:pt x="1161" y="681"/>
                </a:cubicBezTo>
                <a:cubicBezTo>
                  <a:pt x="1159" y="678"/>
                  <a:pt x="1161" y="673"/>
                  <a:pt x="1156" y="672"/>
                </a:cubicBezTo>
                <a:cubicBezTo>
                  <a:pt x="1156" y="668"/>
                  <a:pt x="1158" y="666"/>
                  <a:pt x="1162" y="666"/>
                </a:cubicBezTo>
                <a:cubicBezTo>
                  <a:pt x="1162" y="656"/>
                  <a:pt x="1183" y="664"/>
                  <a:pt x="1176" y="652"/>
                </a:cubicBezTo>
                <a:cubicBezTo>
                  <a:pt x="1169" y="655"/>
                  <a:pt x="1164" y="660"/>
                  <a:pt x="1159" y="664"/>
                </a:cubicBezTo>
                <a:cubicBezTo>
                  <a:pt x="1156" y="664"/>
                  <a:pt x="1157" y="660"/>
                  <a:pt x="1155" y="658"/>
                </a:cubicBezTo>
                <a:cubicBezTo>
                  <a:pt x="1152" y="662"/>
                  <a:pt x="1155" y="664"/>
                  <a:pt x="1156" y="667"/>
                </a:cubicBezTo>
                <a:cubicBezTo>
                  <a:pt x="1150" y="672"/>
                  <a:pt x="1147" y="665"/>
                  <a:pt x="1145" y="661"/>
                </a:cubicBezTo>
                <a:cubicBezTo>
                  <a:pt x="1145" y="660"/>
                  <a:pt x="1149" y="657"/>
                  <a:pt x="1147" y="656"/>
                </a:cubicBezTo>
                <a:cubicBezTo>
                  <a:pt x="1146" y="659"/>
                  <a:pt x="1144" y="661"/>
                  <a:pt x="1142" y="662"/>
                </a:cubicBezTo>
                <a:cubicBezTo>
                  <a:pt x="1141" y="659"/>
                  <a:pt x="1144" y="660"/>
                  <a:pt x="1144" y="657"/>
                </a:cubicBezTo>
                <a:cubicBezTo>
                  <a:pt x="1140" y="658"/>
                  <a:pt x="1139" y="662"/>
                  <a:pt x="1136" y="664"/>
                </a:cubicBezTo>
                <a:cubicBezTo>
                  <a:pt x="1138" y="667"/>
                  <a:pt x="1140" y="660"/>
                  <a:pt x="1141" y="663"/>
                </a:cubicBezTo>
                <a:cubicBezTo>
                  <a:pt x="1138" y="669"/>
                  <a:pt x="1130" y="671"/>
                  <a:pt x="1128" y="678"/>
                </a:cubicBezTo>
                <a:cubicBezTo>
                  <a:pt x="1131" y="678"/>
                  <a:pt x="1131" y="676"/>
                  <a:pt x="1135" y="676"/>
                </a:cubicBezTo>
                <a:cubicBezTo>
                  <a:pt x="1135" y="677"/>
                  <a:pt x="1136" y="677"/>
                  <a:pt x="1136" y="678"/>
                </a:cubicBezTo>
                <a:cubicBezTo>
                  <a:pt x="1133" y="680"/>
                  <a:pt x="1132" y="682"/>
                  <a:pt x="1129" y="680"/>
                </a:cubicBezTo>
                <a:cubicBezTo>
                  <a:pt x="1127" y="685"/>
                  <a:pt x="1118" y="690"/>
                  <a:pt x="1112" y="690"/>
                </a:cubicBezTo>
                <a:cubicBezTo>
                  <a:pt x="1114" y="687"/>
                  <a:pt x="1116" y="684"/>
                  <a:pt x="1118" y="681"/>
                </a:cubicBezTo>
                <a:cubicBezTo>
                  <a:pt x="1116" y="677"/>
                  <a:pt x="1114" y="673"/>
                  <a:pt x="1115" y="670"/>
                </a:cubicBezTo>
                <a:cubicBezTo>
                  <a:pt x="1114" y="676"/>
                  <a:pt x="1110" y="669"/>
                  <a:pt x="1108" y="673"/>
                </a:cubicBezTo>
                <a:cubicBezTo>
                  <a:pt x="1107" y="676"/>
                  <a:pt x="1109" y="676"/>
                  <a:pt x="1110" y="678"/>
                </a:cubicBezTo>
                <a:cubicBezTo>
                  <a:pt x="1106" y="679"/>
                  <a:pt x="1106" y="681"/>
                  <a:pt x="1107" y="686"/>
                </a:cubicBezTo>
                <a:cubicBezTo>
                  <a:pt x="1100" y="689"/>
                  <a:pt x="1098" y="686"/>
                  <a:pt x="1092" y="688"/>
                </a:cubicBezTo>
                <a:cubicBezTo>
                  <a:pt x="1104" y="698"/>
                  <a:pt x="1091" y="712"/>
                  <a:pt x="1080" y="715"/>
                </a:cubicBezTo>
                <a:cubicBezTo>
                  <a:pt x="1081" y="712"/>
                  <a:pt x="1077" y="714"/>
                  <a:pt x="1078" y="711"/>
                </a:cubicBezTo>
                <a:cubicBezTo>
                  <a:pt x="1080" y="710"/>
                  <a:pt x="1082" y="709"/>
                  <a:pt x="1083" y="712"/>
                </a:cubicBezTo>
                <a:cubicBezTo>
                  <a:pt x="1084" y="708"/>
                  <a:pt x="1088" y="708"/>
                  <a:pt x="1088" y="704"/>
                </a:cubicBezTo>
                <a:cubicBezTo>
                  <a:pt x="1079" y="699"/>
                  <a:pt x="1075" y="720"/>
                  <a:pt x="1067" y="710"/>
                </a:cubicBezTo>
                <a:cubicBezTo>
                  <a:pt x="1069" y="707"/>
                  <a:pt x="1072" y="703"/>
                  <a:pt x="1072" y="698"/>
                </a:cubicBezTo>
                <a:cubicBezTo>
                  <a:pt x="1068" y="699"/>
                  <a:pt x="1068" y="705"/>
                  <a:pt x="1063" y="705"/>
                </a:cubicBezTo>
                <a:cubicBezTo>
                  <a:pt x="1062" y="702"/>
                  <a:pt x="1066" y="704"/>
                  <a:pt x="1065" y="701"/>
                </a:cubicBezTo>
                <a:cubicBezTo>
                  <a:pt x="1060" y="705"/>
                  <a:pt x="1057" y="703"/>
                  <a:pt x="1051" y="704"/>
                </a:cubicBezTo>
                <a:cubicBezTo>
                  <a:pt x="1053" y="701"/>
                  <a:pt x="1055" y="699"/>
                  <a:pt x="1057" y="697"/>
                </a:cubicBezTo>
                <a:cubicBezTo>
                  <a:pt x="1055" y="694"/>
                  <a:pt x="1053" y="699"/>
                  <a:pt x="1052" y="697"/>
                </a:cubicBezTo>
                <a:cubicBezTo>
                  <a:pt x="1054" y="693"/>
                  <a:pt x="1053" y="688"/>
                  <a:pt x="1059" y="688"/>
                </a:cubicBezTo>
                <a:cubicBezTo>
                  <a:pt x="1061" y="689"/>
                  <a:pt x="1060" y="693"/>
                  <a:pt x="1063" y="692"/>
                </a:cubicBezTo>
                <a:cubicBezTo>
                  <a:pt x="1066" y="689"/>
                  <a:pt x="1068" y="687"/>
                  <a:pt x="1072" y="688"/>
                </a:cubicBezTo>
                <a:cubicBezTo>
                  <a:pt x="1072" y="682"/>
                  <a:pt x="1078" y="682"/>
                  <a:pt x="1079" y="678"/>
                </a:cubicBezTo>
                <a:cubicBezTo>
                  <a:pt x="1076" y="677"/>
                  <a:pt x="1077" y="680"/>
                  <a:pt x="1074" y="679"/>
                </a:cubicBezTo>
                <a:cubicBezTo>
                  <a:pt x="1074" y="677"/>
                  <a:pt x="1072" y="675"/>
                  <a:pt x="1071" y="673"/>
                </a:cubicBezTo>
                <a:cubicBezTo>
                  <a:pt x="1076" y="670"/>
                  <a:pt x="1076" y="665"/>
                  <a:pt x="1083" y="663"/>
                </a:cubicBezTo>
                <a:cubicBezTo>
                  <a:pt x="1083" y="668"/>
                  <a:pt x="1083" y="674"/>
                  <a:pt x="1087" y="676"/>
                </a:cubicBezTo>
                <a:cubicBezTo>
                  <a:pt x="1087" y="673"/>
                  <a:pt x="1091" y="675"/>
                  <a:pt x="1092" y="676"/>
                </a:cubicBezTo>
                <a:cubicBezTo>
                  <a:pt x="1093" y="673"/>
                  <a:pt x="1095" y="670"/>
                  <a:pt x="1096" y="667"/>
                </a:cubicBezTo>
                <a:cubicBezTo>
                  <a:pt x="1103" y="667"/>
                  <a:pt x="1105" y="663"/>
                  <a:pt x="1107" y="661"/>
                </a:cubicBezTo>
                <a:cubicBezTo>
                  <a:pt x="1102" y="659"/>
                  <a:pt x="1109" y="658"/>
                  <a:pt x="1110" y="653"/>
                </a:cubicBezTo>
                <a:cubicBezTo>
                  <a:pt x="1108" y="652"/>
                  <a:pt x="1106" y="655"/>
                  <a:pt x="1105" y="651"/>
                </a:cubicBezTo>
                <a:cubicBezTo>
                  <a:pt x="1106" y="647"/>
                  <a:pt x="1109" y="645"/>
                  <a:pt x="1114" y="644"/>
                </a:cubicBezTo>
                <a:cubicBezTo>
                  <a:pt x="1115" y="643"/>
                  <a:pt x="1112" y="640"/>
                  <a:pt x="1114" y="638"/>
                </a:cubicBezTo>
                <a:cubicBezTo>
                  <a:pt x="1117" y="640"/>
                  <a:pt x="1125" y="639"/>
                  <a:pt x="1122" y="645"/>
                </a:cubicBezTo>
                <a:cubicBezTo>
                  <a:pt x="1131" y="641"/>
                  <a:pt x="1137" y="634"/>
                  <a:pt x="1145" y="629"/>
                </a:cubicBezTo>
                <a:cubicBezTo>
                  <a:pt x="1144" y="625"/>
                  <a:pt x="1144" y="624"/>
                  <a:pt x="1145" y="620"/>
                </a:cubicBezTo>
                <a:cubicBezTo>
                  <a:pt x="1141" y="620"/>
                  <a:pt x="1140" y="624"/>
                  <a:pt x="1136" y="624"/>
                </a:cubicBezTo>
                <a:cubicBezTo>
                  <a:pt x="1135" y="622"/>
                  <a:pt x="1134" y="622"/>
                  <a:pt x="1135" y="621"/>
                </a:cubicBezTo>
                <a:cubicBezTo>
                  <a:pt x="1135" y="618"/>
                  <a:pt x="1142" y="618"/>
                  <a:pt x="1139" y="615"/>
                </a:cubicBezTo>
                <a:cubicBezTo>
                  <a:pt x="1139" y="619"/>
                  <a:pt x="1133" y="616"/>
                  <a:pt x="1132" y="615"/>
                </a:cubicBezTo>
                <a:cubicBezTo>
                  <a:pt x="1130" y="612"/>
                  <a:pt x="1135" y="610"/>
                  <a:pt x="1134" y="604"/>
                </a:cubicBezTo>
                <a:cubicBezTo>
                  <a:pt x="1136" y="602"/>
                  <a:pt x="1137" y="605"/>
                  <a:pt x="1138" y="603"/>
                </a:cubicBezTo>
                <a:cubicBezTo>
                  <a:pt x="1140" y="599"/>
                  <a:pt x="1142" y="591"/>
                  <a:pt x="1148" y="594"/>
                </a:cubicBezTo>
                <a:cubicBezTo>
                  <a:pt x="1150" y="589"/>
                  <a:pt x="1157" y="584"/>
                  <a:pt x="1162" y="583"/>
                </a:cubicBezTo>
                <a:cubicBezTo>
                  <a:pt x="1172" y="580"/>
                  <a:pt x="1182" y="571"/>
                  <a:pt x="1183" y="576"/>
                </a:cubicBezTo>
                <a:cubicBezTo>
                  <a:pt x="1187" y="569"/>
                  <a:pt x="1196" y="567"/>
                  <a:pt x="1201" y="560"/>
                </a:cubicBezTo>
                <a:cubicBezTo>
                  <a:pt x="1194" y="559"/>
                  <a:pt x="1196" y="565"/>
                  <a:pt x="1190" y="564"/>
                </a:cubicBezTo>
                <a:cubicBezTo>
                  <a:pt x="1188" y="560"/>
                  <a:pt x="1192" y="561"/>
                  <a:pt x="1191" y="559"/>
                </a:cubicBezTo>
                <a:cubicBezTo>
                  <a:pt x="1189" y="560"/>
                  <a:pt x="1186" y="557"/>
                  <a:pt x="1183" y="554"/>
                </a:cubicBezTo>
                <a:cubicBezTo>
                  <a:pt x="1184" y="551"/>
                  <a:pt x="1188" y="551"/>
                  <a:pt x="1188" y="547"/>
                </a:cubicBezTo>
                <a:cubicBezTo>
                  <a:pt x="1185" y="547"/>
                  <a:pt x="1185" y="550"/>
                  <a:pt x="1181" y="550"/>
                </a:cubicBezTo>
                <a:cubicBezTo>
                  <a:pt x="1182" y="546"/>
                  <a:pt x="1177" y="549"/>
                  <a:pt x="1176" y="547"/>
                </a:cubicBezTo>
                <a:cubicBezTo>
                  <a:pt x="1176" y="542"/>
                  <a:pt x="1179" y="538"/>
                  <a:pt x="1175" y="534"/>
                </a:cubicBezTo>
                <a:cubicBezTo>
                  <a:pt x="1176" y="527"/>
                  <a:pt x="1192" y="533"/>
                  <a:pt x="1191" y="535"/>
                </a:cubicBezTo>
                <a:cubicBezTo>
                  <a:pt x="1200" y="534"/>
                  <a:pt x="1201" y="524"/>
                  <a:pt x="1210" y="521"/>
                </a:cubicBezTo>
                <a:cubicBezTo>
                  <a:pt x="1211" y="525"/>
                  <a:pt x="1213" y="521"/>
                  <a:pt x="1215" y="521"/>
                </a:cubicBezTo>
                <a:cubicBezTo>
                  <a:pt x="1214" y="514"/>
                  <a:pt x="1226" y="510"/>
                  <a:pt x="1233" y="511"/>
                </a:cubicBezTo>
                <a:cubicBezTo>
                  <a:pt x="1233" y="508"/>
                  <a:pt x="1234" y="507"/>
                  <a:pt x="1237" y="508"/>
                </a:cubicBezTo>
                <a:cubicBezTo>
                  <a:pt x="1244" y="502"/>
                  <a:pt x="1253" y="494"/>
                  <a:pt x="1264" y="495"/>
                </a:cubicBezTo>
                <a:cubicBezTo>
                  <a:pt x="1266" y="494"/>
                  <a:pt x="1266" y="491"/>
                  <a:pt x="1270" y="492"/>
                </a:cubicBezTo>
                <a:cubicBezTo>
                  <a:pt x="1270" y="482"/>
                  <a:pt x="1282" y="485"/>
                  <a:pt x="1284" y="478"/>
                </a:cubicBezTo>
                <a:close/>
                <a:moveTo>
                  <a:pt x="1047" y="497"/>
                </a:moveTo>
                <a:cubicBezTo>
                  <a:pt x="1049" y="495"/>
                  <a:pt x="1050" y="498"/>
                  <a:pt x="1053" y="497"/>
                </a:cubicBezTo>
                <a:cubicBezTo>
                  <a:pt x="1053" y="500"/>
                  <a:pt x="1051" y="500"/>
                  <a:pt x="1048" y="501"/>
                </a:cubicBezTo>
                <a:cubicBezTo>
                  <a:pt x="1048" y="499"/>
                  <a:pt x="1046" y="500"/>
                  <a:pt x="1047" y="497"/>
                </a:cubicBezTo>
                <a:close/>
                <a:moveTo>
                  <a:pt x="1147" y="374"/>
                </a:moveTo>
                <a:cubicBezTo>
                  <a:pt x="1147" y="376"/>
                  <a:pt x="1146" y="378"/>
                  <a:pt x="1143" y="377"/>
                </a:cubicBezTo>
                <a:cubicBezTo>
                  <a:pt x="1143" y="375"/>
                  <a:pt x="1144" y="373"/>
                  <a:pt x="1147" y="374"/>
                </a:cubicBezTo>
                <a:close/>
                <a:moveTo>
                  <a:pt x="1067" y="324"/>
                </a:moveTo>
                <a:cubicBezTo>
                  <a:pt x="1070" y="326"/>
                  <a:pt x="1066" y="329"/>
                  <a:pt x="1064" y="328"/>
                </a:cubicBezTo>
                <a:cubicBezTo>
                  <a:pt x="1063" y="325"/>
                  <a:pt x="1066" y="326"/>
                  <a:pt x="1067" y="324"/>
                </a:cubicBezTo>
                <a:close/>
                <a:moveTo>
                  <a:pt x="1061" y="238"/>
                </a:moveTo>
                <a:cubicBezTo>
                  <a:pt x="1065" y="239"/>
                  <a:pt x="1062" y="244"/>
                  <a:pt x="1059" y="241"/>
                </a:cubicBezTo>
                <a:cubicBezTo>
                  <a:pt x="1060" y="240"/>
                  <a:pt x="1061" y="239"/>
                  <a:pt x="1061" y="238"/>
                </a:cubicBezTo>
                <a:close/>
                <a:moveTo>
                  <a:pt x="1054" y="394"/>
                </a:moveTo>
                <a:cubicBezTo>
                  <a:pt x="1054" y="398"/>
                  <a:pt x="1048" y="399"/>
                  <a:pt x="1048" y="395"/>
                </a:cubicBezTo>
                <a:cubicBezTo>
                  <a:pt x="1051" y="396"/>
                  <a:pt x="1051" y="394"/>
                  <a:pt x="1054" y="394"/>
                </a:cubicBezTo>
                <a:close/>
                <a:moveTo>
                  <a:pt x="1029" y="341"/>
                </a:moveTo>
                <a:cubicBezTo>
                  <a:pt x="1026" y="347"/>
                  <a:pt x="1019" y="344"/>
                  <a:pt x="1013" y="347"/>
                </a:cubicBezTo>
                <a:cubicBezTo>
                  <a:pt x="1014" y="341"/>
                  <a:pt x="1023" y="337"/>
                  <a:pt x="1029" y="341"/>
                </a:cubicBezTo>
                <a:close/>
                <a:moveTo>
                  <a:pt x="205" y="236"/>
                </a:moveTo>
                <a:cubicBezTo>
                  <a:pt x="204" y="235"/>
                  <a:pt x="209" y="232"/>
                  <a:pt x="212" y="231"/>
                </a:cubicBezTo>
                <a:cubicBezTo>
                  <a:pt x="211" y="234"/>
                  <a:pt x="207" y="234"/>
                  <a:pt x="205" y="236"/>
                </a:cubicBezTo>
                <a:close/>
                <a:moveTo>
                  <a:pt x="155" y="482"/>
                </a:moveTo>
                <a:cubicBezTo>
                  <a:pt x="154" y="473"/>
                  <a:pt x="158" y="470"/>
                  <a:pt x="159" y="462"/>
                </a:cubicBezTo>
                <a:cubicBezTo>
                  <a:pt x="162" y="460"/>
                  <a:pt x="162" y="463"/>
                  <a:pt x="166" y="463"/>
                </a:cubicBezTo>
                <a:cubicBezTo>
                  <a:pt x="165" y="471"/>
                  <a:pt x="161" y="478"/>
                  <a:pt x="155" y="482"/>
                </a:cubicBezTo>
                <a:close/>
                <a:moveTo>
                  <a:pt x="230" y="515"/>
                </a:moveTo>
                <a:cubicBezTo>
                  <a:pt x="227" y="515"/>
                  <a:pt x="227" y="512"/>
                  <a:pt x="224" y="511"/>
                </a:cubicBezTo>
                <a:cubicBezTo>
                  <a:pt x="221" y="498"/>
                  <a:pt x="230" y="496"/>
                  <a:pt x="241" y="494"/>
                </a:cubicBezTo>
                <a:cubicBezTo>
                  <a:pt x="242" y="502"/>
                  <a:pt x="238" y="513"/>
                  <a:pt x="230" y="515"/>
                </a:cubicBezTo>
                <a:close/>
                <a:moveTo>
                  <a:pt x="241" y="525"/>
                </a:moveTo>
                <a:cubicBezTo>
                  <a:pt x="241" y="523"/>
                  <a:pt x="243" y="522"/>
                  <a:pt x="245" y="522"/>
                </a:cubicBezTo>
                <a:cubicBezTo>
                  <a:pt x="245" y="525"/>
                  <a:pt x="244" y="525"/>
                  <a:pt x="241" y="525"/>
                </a:cubicBezTo>
                <a:close/>
                <a:moveTo>
                  <a:pt x="247" y="520"/>
                </a:moveTo>
                <a:cubicBezTo>
                  <a:pt x="247" y="518"/>
                  <a:pt x="246" y="518"/>
                  <a:pt x="246" y="516"/>
                </a:cubicBezTo>
                <a:cubicBezTo>
                  <a:pt x="249" y="517"/>
                  <a:pt x="249" y="515"/>
                  <a:pt x="251" y="515"/>
                </a:cubicBezTo>
                <a:cubicBezTo>
                  <a:pt x="252" y="518"/>
                  <a:pt x="249" y="519"/>
                  <a:pt x="247" y="520"/>
                </a:cubicBezTo>
                <a:close/>
                <a:moveTo>
                  <a:pt x="190" y="767"/>
                </a:moveTo>
                <a:cubicBezTo>
                  <a:pt x="190" y="763"/>
                  <a:pt x="193" y="763"/>
                  <a:pt x="196" y="762"/>
                </a:cubicBezTo>
                <a:cubicBezTo>
                  <a:pt x="196" y="766"/>
                  <a:pt x="193" y="766"/>
                  <a:pt x="190" y="767"/>
                </a:cubicBezTo>
                <a:close/>
                <a:moveTo>
                  <a:pt x="171" y="813"/>
                </a:moveTo>
                <a:cubicBezTo>
                  <a:pt x="173" y="813"/>
                  <a:pt x="171" y="817"/>
                  <a:pt x="171" y="818"/>
                </a:cubicBezTo>
                <a:cubicBezTo>
                  <a:pt x="169" y="818"/>
                  <a:pt x="169" y="817"/>
                  <a:pt x="168" y="817"/>
                </a:cubicBezTo>
                <a:cubicBezTo>
                  <a:pt x="168" y="815"/>
                  <a:pt x="170" y="814"/>
                  <a:pt x="171" y="813"/>
                </a:cubicBezTo>
                <a:close/>
                <a:moveTo>
                  <a:pt x="169" y="827"/>
                </a:moveTo>
                <a:cubicBezTo>
                  <a:pt x="168" y="825"/>
                  <a:pt x="170" y="824"/>
                  <a:pt x="168" y="821"/>
                </a:cubicBezTo>
                <a:cubicBezTo>
                  <a:pt x="173" y="817"/>
                  <a:pt x="180" y="812"/>
                  <a:pt x="188" y="815"/>
                </a:cubicBezTo>
                <a:cubicBezTo>
                  <a:pt x="181" y="818"/>
                  <a:pt x="174" y="821"/>
                  <a:pt x="169" y="827"/>
                </a:cubicBezTo>
                <a:close/>
                <a:moveTo>
                  <a:pt x="196" y="826"/>
                </a:moveTo>
                <a:cubicBezTo>
                  <a:pt x="195" y="824"/>
                  <a:pt x="192" y="825"/>
                  <a:pt x="193" y="821"/>
                </a:cubicBezTo>
                <a:cubicBezTo>
                  <a:pt x="191" y="821"/>
                  <a:pt x="191" y="821"/>
                  <a:pt x="191" y="821"/>
                </a:cubicBezTo>
                <a:cubicBezTo>
                  <a:pt x="195" y="814"/>
                  <a:pt x="196" y="826"/>
                  <a:pt x="200" y="822"/>
                </a:cubicBezTo>
                <a:cubicBezTo>
                  <a:pt x="199" y="824"/>
                  <a:pt x="198" y="826"/>
                  <a:pt x="196" y="826"/>
                </a:cubicBezTo>
                <a:close/>
                <a:moveTo>
                  <a:pt x="242" y="829"/>
                </a:moveTo>
                <a:cubicBezTo>
                  <a:pt x="241" y="836"/>
                  <a:pt x="235" y="844"/>
                  <a:pt x="229" y="841"/>
                </a:cubicBezTo>
                <a:cubicBezTo>
                  <a:pt x="236" y="840"/>
                  <a:pt x="236" y="831"/>
                  <a:pt x="242" y="829"/>
                </a:cubicBezTo>
                <a:close/>
                <a:moveTo>
                  <a:pt x="192" y="885"/>
                </a:moveTo>
                <a:cubicBezTo>
                  <a:pt x="190" y="883"/>
                  <a:pt x="195" y="880"/>
                  <a:pt x="197" y="879"/>
                </a:cubicBezTo>
                <a:cubicBezTo>
                  <a:pt x="196" y="882"/>
                  <a:pt x="194" y="883"/>
                  <a:pt x="192" y="885"/>
                </a:cubicBezTo>
                <a:close/>
                <a:moveTo>
                  <a:pt x="191" y="900"/>
                </a:moveTo>
                <a:cubicBezTo>
                  <a:pt x="191" y="897"/>
                  <a:pt x="195" y="898"/>
                  <a:pt x="197" y="897"/>
                </a:cubicBezTo>
                <a:cubicBezTo>
                  <a:pt x="197" y="900"/>
                  <a:pt x="194" y="900"/>
                  <a:pt x="191" y="900"/>
                </a:cubicBezTo>
                <a:close/>
                <a:moveTo>
                  <a:pt x="197" y="887"/>
                </a:moveTo>
                <a:cubicBezTo>
                  <a:pt x="196" y="887"/>
                  <a:pt x="197" y="886"/>
                  <a:pt x="196" y="886"/>
                </a:cubicBezTo>
                <a:cubicBezTo>
                  <a:pt x="200" y="883"/>
                  <a:pt x="203" y="881"/>
                  <a:pt x="208" y="878"/>
                </a:cubicBezTo>
                <a:cubicBezTo>
                  <a:pt x="206" y="883"/>
                  <a:pt x="201" y="884"/>
                  <a:pt x="197" y="887"/>
                </a:cubicBezTo>
                <a:close/>
                <a:moveTo>
                  <a:pt x="209" y="913"/>
                </a:moveTo>
                <a:cubicBezTo>
                  <a:pt x="209" y="911"/>
                  <a:pt x="212" y="910"/>
                  <a:pt x="214" y="910"/>
                </a:cubicBezTo>
                <a:cubicBezTo>
                  <a:pt x="214" y="912"/>
                  <a:pt x="212" y="914"/>
                  <a:pt x="209" y="913"/>
                </a:cubicBezTo>
                <a:close/>
                <a:moveTo>
                  <a:pt x="201" y="899"/>
                </a:moveTo>
                <a:cubicBezTo>
                  <a:pt x="200" y="898"/>
                  <a:pt x="200" y="896"/>
                  <a:pt x="199" y="896"/>
                </a:cubicBezTo>
                <a:cubicBezTo>
                  <a:pt x="201" y="891"/>
                  <a:pt x="206" y="889"/>
                  <a:pt x="210" y="887"/>
                </a:cubicBezTo>
                <a:cubicBezTo>
                  <a:pt x="204" y="887"/>
                  <a:pt x="216" y="881"/>
                  <a:pt x="219" y="883"/>
                </a:cubicBezTo>
                <a:cubicBezTo>
                  <a:pt x="213" y="888"/>
                  <a:pt x="211" y="897"/>
                  <a:pt x="201" y="899"/>
                </a:cubicBezTo>
                <a:close/>
                <a:moveTo>
                  <a:pt x="215" y="874"/>
                </a:moveTo>
                <a:cubicBezTo>
                  <a:pt x="215" y="877"/>
                  <a:pt x="214" y="878"/>
                  <a:pt x="211" y="878"/>
                </a:cubicBezTo>
                <a:cubicBezTo>
                  <a:pt x="209" y="876"/>
                  <a:pt x="212" y="873"/>
                  <a:pt x="215" y="874"/>
                </a:cubicBezTo>
                <a:close/>
                <a:moveTo>
                  <a:pt x="201" y="876"/>
                </a:moveTo>
                <a:cubicBezTo>
                  <a:pt x="207" y="872"/>
                  <a:pt x="210" y="864"/>
                  <a:pt x="219" y="862"/>
                </a:cubicBezTo>
                <a:cubicBezTo>
                  <a:pt x="216" y="869"/>
                  <a:pt x="208" y="872"/>
                  <a:pt x="201" y="876"/>
                </a:cubicBezTo>
                <a:close/>
                <a:moveTo>
                  <a:pt x="223" y="831"/>
                </a:moveTo>
                <a:cubicBezTo>
                  <a:pt x="227" y="828"/>
                  <a:pt x="234" y="825"/>
                  <a:pt x="239" y="827"/>
                </a:cubicBezTo>
                <a:cubicBezTo>
                  <a:pt x="240" y="831"/>
                  <a:pt x="230" y="833"/>
                  <a:pt x="226" y="834"/>
                </a:cubicBezTo>
                <a:cubicBezTo>
                  <a:pt x="226" y="832"/>
                  <a:pt x="222" y="834"/>
                  <a:pt x="223" y="831"/>
                </a:cubicBezTo>
                <a:close/>
                <a:moveTo>
                  <a:pt x="238" y="852"/>
                </a:moveTo>
                <a:cubicBezTo>
                  <a:pt x="235" y="853"/>
                  <a:pt x="231" y="856"/>
                  <a:pt x="228" y="853"/>
                </a:cubicBezTo>
                <a:cubicBezTo>
                  <a:pt x="232" y="848"/>
                  <a:pt x="234" y="842"/>
                  <a:pt x="244" y="843"/>
                </a:cubicBezTo>
                <a:cubicBezTo>
                  <a:pt x="242" y="846"/>
                  <a:pt x="237" y="847"/>
                  <a:pt x="238" y="852"/>
                </a:cubicBezTo>
                <a:close/>
                <a:moveTo>
                  <a:pt x="243" y="950"/>
                </a:moveTo>
                <a:cubicBezTo>
                  <a:pt x="244" y="948"/>
                  <a:pt x="245" y="948"/>
                  <a:pt x="245" y="947"/>
                </a:cubicBezTo>
                <a:cubicBezTo>
                  <a:pt x="247" y="947"/>
                  <a:pt x="247" y="949"/>
                  <a:pt x="248" y="951"/>
                </a:cubicBezTo>
                <a:cubicBezTo>
                  <a:pt x="245" y="951"/>
                  <a:pt x="245" y="949"/>
                  <a:pt x="243" y="950"/>
                </a:cubicBezTo>
                <a:close/>
                <a:moveTo>
                  <a:pt x="270" y="942"/>
                </a:moveTo>
                <a:cubicBezTo>
                  <a:pt x="270" y="941"/>
                  <a:pt x="269" y="940"/>
                  <a:pt x="268" y="939"/>
                </a:cubicBezTo>
                <a:cubicBezTo>
                  <a:pt x="269" y="939"/>
                  <a:pt x="272" y="939"/>
                  <a:pt x="274" y="939"/>
                </a:cubicBezTo>
                <a:cubicBezTo>
                  <a:pt x="275" y="942"/>
                  <a:pt x="272" y="941"/>
                  <a:pt x="270" y="942"/>
                </a:cubicBezTo>
                <a:close/>
                <a:moveTo>
                  <a:pt x="286" y="932"/>
                </a:moveTo>
                <a:cubicBezTo>
                  <a:pt x="285" y="935"/>
                  <a:pt x="283" y="932"/>
                  <a:pt x="283" y="929"/>
                </a:cubicBezTo>
                <a:cubicBezTo>
                  <a:pt x="285" y="929"/>
                  <a:pt x="285" y="930"/>
                  <a:pt x="287" y="930"/>
                </a:cubicBezTo>
                <a:cubicBezTo>
                  <a:pt x="287" y="931"/>
                  <a:pt x="285" y="932"/>
                  <a:pt x="286" y="932"/>
                </a:cubicBezTo>
                <a:close/>
                <a:moveTo>
                  <a:pt x="259" y="1031"/>
                </a:moveTo>
                <a:cubicBezTo>
                  <a:pt x="258" y="1031"/>
                  <a:pt x="258" y="1029"/>
                  <a:pt x="257" y="1029"/>
                </a:cubicBezTo>
                <a:cubicBezTo>
                  <a:pt x="258" y="1027"/>
                  <a:pt x="260" y="1025"/>
                  <a:pt x="262" y="1025"/>
                </a:cubicBezTo>
                <a:cubicBezTo>
                  <a:pt x="264" y="1028"/>
                  <a:pt x="263" y="1031"/>
                  <a:pt x="259" y="1031"/>
                </a:cubicBezTo>
                <a:close/>
                <a:moveTo>
                  <a:pt x="328" y="904"/>
                </a:moveTo>
                <a:cubicBezTo>
                  <a:pt x="327" y="906"/>
                  <a:pt x="323" y="906"/>
                  <a:pt x="322" y="908"/>
                </a:cubicBezTo>
                <a:cubicBezTo>
                  <a:pt x="320" y="908"/>
                  <a:pt x="321" y="905"/>
                  <a:pt x="319" y="905"/>
                </a:cubicBezTo>
                <a:cubicBezTo>
                  <a:pt x="321" y="904"/>
                  <a:pt x="326" y="902"/>
                  <a:pt x="328" y="904"/>
                </a:cubicBezTo>
                <a:close/>
                <a:moveTo>
                  <a:pt x="296" y="923"/>
                </a:moveTo>
                <a:cubicBezTo>
                  <a:pt x="293" y="923"/>
                  <a:pt x="296" y="925"/>
                  <a:pt x="294" y="927"/>
                </a:cubicBezTo>
                <a:cubicBezTo>
                  <a:pt x="291" y="927"/>
                  <a:pt x="291" y="927"/>
                  <a:pt x="289" y="926"/>
                </a:cubicBezTo>
                <a:cubicBezTo>
                  <a:pt x="289" y="922"/>
                  <a:pt x="294" y="920"/>
                  <a:pt x="297" y="923"/>
                </a:cubicBezTo>
                <a:cubicBezTo>
                  <a:pt x="297" y="924"/>
                  <a:pt x="296" y="923"/>
                  <a:pt x="296" y="923"/>
                </a:cubicBezTo>
                <a:close/>
                <a:moveTo>
                  <a:pt x="305" y="921"/>
                </a:moveTo>
                <a:cubicBezTo>
                  <a:pt x="301" y="921"/>
                  <a:pt x="301" y="921"/>
                  <a:pt x="301" y="921"/>
                </a:cubicBezTo>
                <a:cubicBezTo>
                  <a:pt x="302" y="915"/>
                  <a:pt x="297" y="917"/>
                  <a:pt x="296" y="913"/>
                </a:cubicBezTo>
                <a:cubicBezTo>
                  <a:pt x="298" y="914"/>
                  <a:pt x="301" y="915"/>
                  <a:pt x="301" y="912"/>
                </a:cubicBezTo>
                <a:cubicBezTo>
                  <a:pt x="302" y="911"/>
                  <a:pt x="302" y="912"/>
                  <a:pt x="302" y="913"/>
                </a:cubicBezTo>
                <a:cubicBezTo>
                  <a:pt x="302" y="915"/>
                  <a:pt x="307" y="912"/>
                  <a:pt x="308" y="914"/>
                </a:cubicBezTo>
                <a:cubicBezTo>
                  <a:pt x="308" y="918"/>
                  <a:pt x="306" y="918"/>
                  <a:pt x="305" y="921"/>
                </a:cubicBezTo>
                <a:close/>
                <a:moveTo>
                  <a:pt x="309" y="908"/>
                </a:moveTo>
                <a:cubicBezTo>
                  <a:pt x="308" y="908"/>
                  <a:pt x="308" y="909"/>
                  <a:pt x="308" y="910"/>
                </a:cubicBezTo>
                <a:cubicBezTo>
                  <a:pt x="307" y="909"/>
                  <a:pt x="308" y="908"/>
                  <a:pt x="308" y="907"/>
                </a:cubicBezTo>
                <a:cubicBezTo>
                  <a:pt x="312" y="907"/>
                  <a:pt x="314" y="910"/>
                  <a:pt x="316" y="913"/>
                </a:cubicBezTo>
                <a:cubicBezTo>
                  <a:pt x="315" y="914"/>
                  <a:pt x="313" y="912"/>
                  <a:pt x="312" y="915"/>
                </a:cubicBezTo>
                <a:cubicBezTo>
                  <a:pt x="312" y="912"/>
                  <a:pt x="309" y="912"/>
                  <a:pt x="309" y="908"/>
                </a:cubicBezTo>
                <a:close/>
                <a:moveTo>
                  <a:pt x="317" y="967"/>
                </a:moveTo>
                <a:cubicBezTo>
                  <a:pt x="315" y="967"/>
                  <a:pt x="318" y="964"/>
                  <a:pt x="317" y="963"/>
                </a:cubicBezTo>
                <a:cubicBezTo>
                  <a:pt x="317" y="961"/>
                  <a:pt x="314" y="964"/>
                  <a:pt x="313" y="962"/>
                </a:cubicBezTo>
                <a:cubicBezTo>
                  <a:pt x="311" y="951"/>
                  <a:pt x="326" y="950"/>
                  <a:pt x="325" y="959"/>
                </a:cubicBezTo>
                <a:cubicBezTo>
                  <a:pt x="329" y="959"/>
                  <a:pt x="329" y="959"/>
                  <a:pt x="329" y="959"/>
                </a:cubicBezTo>
                <a:cubicBezTo>
                  <a:pt x="330" y="961"/>
                  <a:pt x="327" y="962"/>
                  <a:pt x="330" y="962"/>
                </a:cubicBezTo>
                <a:cubicBezTo>
                  <a:pt x="327" y="965"/>
                  <a:pt x="322" y="967"/>
                  <a:pt x="317" y="967"/>
                </a:cubicBezTo>
                <a:close/>
                <a:moveTo>
                  <a:pt x="478" y="165"/>
                </a:moveTo>
                <a:cubicBezTo>
                  <a:pt x="476" y="165"/>
                  <a:pt x="474" y="165"/>
                  <a:pt x="473" y="164"/>
                </a:cubicBezTo>
                <a:cubicBezTo>
                  <a:pt x="473" y="159"/>
                  <a:pt x="479" y="159"/>
                  <a:pt x="478" y="165"/>
                </a:cubicBezTo>
                <a:close/>
                <a:moveTo>
                  <a:pt x="470" y="1060"/>
                </a:moveTo>
                <a:cubicBezTo>
                  <a:pt x="482" y="1051"/>
                  <a:pt x="496" y="1045"/>
                  <a:pt x="508" y="1036"/>
                </a:cubicBezTo>
                <a:cubicBezTo>
                  <a:pt x="509" y="1036"/>
                  <a:pt x="510" y="1037"/>
                  <a:pt x="511" y="1037"/>
                </a:cubicBezTo>
                <a:cubicBezTo>
                  <a:pt x="500" y="1048"/>
                  <a:pt x="486" y="1053"/>
                  <a:pt x="470" y="1060"/>
                </a:cubicBezTo>
                <a:close/>
                <a:moveTo>
                  <a:pt x="513" y="981"/>
                </a:moveTo>
                <a:cubicBezTo>
                  <a:pt x="513" y="978"/>
                  <a:pt x="513" y="978"/>
                  <a:pt x="513" y="978"/>
                </a:cubicBezTo>
                <a:cubicBezTo>
                  <a:pt x="515" y="977"/>
                  <a:pt x="518" y="978"/>
                  <a:pt x="519" y="979"/>
                </a:cubicBezTo>
                <a:cubicBezTo>
                  <a:pt x="519" y="984"/>
                  <a:pt x="516" y="981"/>
                  <a:pt x="513" y="981"/>
                </a:cubicBezTo>
                <a:close/>
                <a:moveTo>
                  <a:pt x="539" y="208"/>
                </a:moveTo>
                <a:cubicBezTo>
                  <a:pt x="547" y="189"/>
                  <a:pt x="577" y="181"/>
                  <a:pt x="594" y="167"/>
                </a:cubicBezTo>
                <a:cubicBezTo>
                  <a:pt x="602" y="161"/>
                  <a:pt x="606" y="151"/>
                  <a:pt x="618" y="156"/>
                </a:cubicBezTo>
                <a:cubicBezTo>
                  <a:pt x="618" y="159"/>
                  <a:pt x="619" y="161"/>
                  <a:pt x="622" y="162"/>
                </a:cubicBezTo>
                <a:cubicBezTo>
                  <a:pt x="610" y="176"/>
                  <a:pt x="599" y="190"/>
                  <a:pt x="583" y="198"/>
                </a:cubicBezTo>
                <a:cubicBezTo>
                  <a:pt x="569" y="203"/>
                  <a:pt x="553" y="206"/>
                  <a:pt x="539" y="208"/>
                </a:cubicBezTo>
                <a:close/>
                <a:moveTo>
                  <a:pt x="557" y="1047"/>
                </a:moveTo>
                <a:cubicBezTo>
                  <a:pt x="556" y="1044"/>
                  <a:pt x="563" y="1041"/>
                  <a:pt x="563" y="1046"/>
                </a:cubicBezTo>
                <a:cubicBezTo>
                  <a:pt x="561" y="1047"/>
                  <a:pt x="558" y="1049"/>
                  <a:pt x="557" y="1047"/>
                </a:cubicBezTo>
                <a:close/>
                <a:moveTo>
                  <a:pt x="666" y="996"/>
                </a:moveTo>
                <a:cubicBezTo>
                  <a:pt x="667" y="998"/>
                  <a:pt x="668" y="999"/>
                  <a:pt x="666" y="1001"/>
                </a:cubicBezTo>
                <a:cubicBezTo>
                  <a:pt x="653" y="1002"/>
                  <a:pt x="645" y="1000"/>
                  <a:pt x="637" y="1009"/>
                </a:cubicBezTo>
                <a:cubicBezTo>
                  <a:pt x="638" y="1005"/>
                  <a:pt x="634" y="1007"/>
                  <a:pt x="634" y="1005"/>
                </a:cubicBezTo>
                <a:cubicBezTo>
                  <a:pt x="629" y="1007"/>
                  <a:pt x="624" y="1009"/>
                  <a:pt x="617" y="1010"/>
                </a:cubicBezTo>
                <a:cubicBezTo>
                  <a:pt x="620" y="1014"/>
                  <a:pt x="617" y="1012"/>
                  <a:pt x="615" y="1016"/>
                </a:cubicBezTo>
                <a:cubicBezTo>
                  <a:pt x="618" y="1016"/>
                  <a:pt x="618" y="1014"/>
                  <a:pt x="621" y="1015"/>
                </a:cubicBezTo>
                <a:cubicBezTo>
                  <a:pt x="621" y="1017"/>
                  <a:pt x="618" y="1016"/>
                  <a:pt x="618" y="1017"/>
                </a:cubicBezTo>
                <a:cubicBezTo>
                  <a:pt x="623" y="1020"/>
                  <a:pt x="634" y="1014"/>
                  <a:pt x="642" y="1013"/>
                </a:cubicBezTo>
                <a:cubicBezTo>
                  <a:pt x="642" y="1015"/>
                  <a:pt x="641" y="1015"/>
                  <a:pt x="641" y="1017"/>
                </a:cubicBezTo>
                <a:cubicBezTo>
                  <a:pt x="634" y="1014"/>
                  <a:pt x="625" y="1022"/>
                  <a:pt x="617" y="1025"/>
                </a:cubicBezTo>
                <a:cubicBezTo>
                  <a:pt x="605" y="1019"/>
                  <a:pt x="593" y="1032"/>
                  <a:pt x="582" y="1029"/>
                </a:cubicBezTo>
                <a:cubicBezTo>
                  <a:pt x="582" y="1030"/>
                  <a:pt x="584" y="1029"/>
                  <a:pt x="586" y="1030"/>
                </a:cubicBezTo>
                <a:cubicBezTo>
                  <a:pt x="583" y="1036"/>
                  <a:pt x="570" y="1033"/>
                  <a:pt x="568" y="1038"/>
                </a:cubicBezTo>
                <a:cubicBezTo>
                  <a:pt x="567" y="1033"/>
                  <a:pt x="570" y="1031"/>
                  <a:pt x="573" y="1029"/>
                </a:cubicBezTo>
                <a:cubicBezTo>
                  <a:pt x="572" y="1027"/>
                  <a:pt x="570" y="1027"/>
                  <a:pt x="568" y="1027"/>
                </a:cubicBezTo>
                <a:cubicBezTo>
                  <a:pt x="572" y="1022"/>
                  <a:pt x="579" y="1022"/>
                  <a:pt x="589" y="1023"/>
                </a:cubicBezTo>
                <a:cubicBezTo>
                  <a:pt x="593" y="1018"/>
                  <a:pt x="606" y="1018"/>
                  <a:pt x="611" y="1017"/>
                </a:cubicBezTo>
                <a:cubicBezTo>
                  <a:pt x="610" y="1016"/>
                  <a:pt x="609" y="1015"/>
                  <a:pt x="610" y="1013"/>
                </a:cubicBezTo>
                <a:cubicBezTo>
                  <a:pt x="599" y="1016"/>
                  <a:pt x="590" y="1019"/>
                  <a:pt x="580" y="1020"/>
                </a:cubicBezTo>
                <a:cubicBezTo>
                  <a:pt x="591" y="1013"/>
                  <a:pt x="603" y="1008"/>
                  <a:pt x="621" y="1007"/>
                </a:cubicBezTo>
                <a:cubicBezTo>
                  <a:pt x="620" y="1006"/>
                  <a:pt x="619" y="1006"/>
                  <a:pt x="619" y="1005"/>
                </a:cubicBezTo>
                <a:cubicBezTo>
                  <a:pt x="615" y="1004"/>
                  <a:pt x="614" y="1007"/>
                  <a:pt x="611" y="1007"/>
                </a:cubicBezTo>
                <a:cubicBezTo>
                  <a:pt x="627" y="999"/>
                  <a:pt x="642" y="992"/>
                  <a:pt x="657" y="984"/>
                </a:cubicBezTo>
                <a:cubicBezTo>
                  <a:pt x="667" y="989"/>
                  <a:pt x="678" y="977"/>
                  <a:pt x="687" y="978"/>
                </a:cubicBezTo>
                <a:cubicBezTo>
                  <a:pt x="688" y="973"/>
                  <a:pt x="691" y="970"/>
                  <a:pt x="698" y="970"/>
                </a:cubicBezTo>
                <a:cubicBezTo>
                  <a:pt x="696" y="975"/>
                  <a:pt x="698" y="978"/>
                  <a:pt x="694" y="979"/>
                </a:cubicBezTo>
                <a:cubicBezTo>
                  <a:pt x="698" y="983"/>
                  <a:pt x="706" y="976"/>
                  <a:pt x="713" y="977"/>
                </a:cubicBezTo>
                <a:cubicBezTo>
                  <a:pt x="698" y="988"/>
                  <a:pt x="679" y="991"/>
                  <a:pt x="666" y="996"/>
                </a:cubicBezTo>
                <a:close/>
                <a:moveTo>
                  <a:pt x="683" y="1085"/>
                </a:moveTo>
                <a:cubicBezTo>
                  <a:pt x="682" y="1084"/>
                  <a:pt x="687" y="1080"/>
                  <a:pt x="691" y="1082"/>
                </a:cubicBezTo>
                <a:cubicBezTo>
                  <a:pt x="690" y="1087"/>
                  <a:pt x="685" y="1085"/>
                  <a:pt x="683" y="1085"/>
                </a:cubicBezTo>
                <a:close/>
                <a:moveTo>
                  <a:pt x="725" y="940"/>
                </a:moveTo>
                <a:cubicBezTo>
                  <a:pt x="728" y="940"/>
                  <a:pt x="729" y="939"/>
                  <a:pt x="732" y="940"/>
                </a:cubicBezTo>
                <a:cubicBezTo>
                  <a:pt x="732" y="944"/>
                  <a:pt x="732" y="944"/>
                  <a:pt x="732" y="944"/>
                </a:cubicBezTo>
                <a:cubicBezTo>
                  <a:pt x="730" y="947"/>
                  <a:pt x="726" y="942"/>
                  <a:pt x="726" y="947"/>
                </a:cubicBezTo>
                <a:cubicBezTo>
                  <a:pt x="724" y="947"/>
                  <a:pt x="726" y="942"/>
                  <a:pt x="725" y="940"/>
                </a:cubicBezTo>
                <a:close/>
                <a:moveTo>
                  <a:pt x="736" y="947"/>
                </a:moveTo>
                <a:cubicBezTo>
                  <a:pt x="737" y="952"/>
                  <a:pt x="730" y="950"/>
                  <a:pt x="727" y="952"/>
                </a:cubicBezTo>
                <a:cubicBezTo>
                  <a:pt x="728" y="949"/>
                  <a:pt x="731" y="947"/>
                  <a:pt x="736" y="947"/>
                </a:cubicBezTo>
                <a:close/>
                <a:moveTo>
                  <a:pt x="727" y="1030"/>
                </a:moveTo>
                <a:cubicBezTo>
                  <a:pt x="724" y="1027"/>
                  <a:pt x="724" y="1032"/>
                  <a:pt x="720" y="1031"/>
                </a:cubicBezTo>
                <a:cubicBezTo>
                  <a:pt x="722" y="1029"/>
                  <a:pt x="724" y="1027"/>
                  <a:pt x="728" y="1027"/>
                </a:cubicBezTo>
                <a:cubicBezTo>
                  <a:pt x="727" y="1028"/>
                  <a:pt x="727" y="1028"/>
                  <a:pt x="727" y="1030"/>
                </a:cubicBezTo>
                <a:close/>
                <a:moveTo>
                  <a:pt x="759" y="955"/>
                </a:moveTo>
                <a:cubicBezTo>
                  <a:pt x="756" y="955"/>
                  <a:pt x="756" y="957"/>
                  <a:pt x="754" y="955"/>
                </a:cubicBezTo>
                <a:cubicBezTo>
                  <a:pt x="753" y="957"/>
                  <a:pt x="755" y="957"/>
                  <a:pt x="754" y="960"/>
                </a:cubicBezTo>
                <a:cubicBezTo>
                  <a:pt x="747" y="960"/>
                  <a:pt x="739" y="965"/>
                  <a:pt x="737" y="960"/>
                </a:cubicBezTo>
                <a:cubicBezTo>
                  <a:pt x="734" y="961"/>
                  <a:pt x="737" y="962"/>
                  <a:pt x="736" y="965"/>
                </a:cubicBezTo>
                <a:cubicBezTo>
                  <a:pt x="730" y="971"/>
                  <a:pt x="724" y="967"/>
                  <a:pt x="719" y="965"/>
                </a:cubicBezTo>
                <a:cubicBezTo>
                  <a:pt x="720" y="961"/>
                  <a:pt x="727" y="962"/>
                  <a:pt x="726" y="956"/>
                </a:cubicBezTo>
                <a:cubicBezTo>
                  <a:pt x="729" y="956"/>
                  <a:pt x="731" y="954"/>
                  <a:pt x="734" y="953"/>
                </a:cubicBezTo>
                <a:cubicBezTo>
                  <a:pt x="732" y="957"/>
                  <a:pt x="736" y="955"/>
                  <a:pt x="736" y="958"/>
                </a:cubicBezTo>
                <a:cubicBezTo>
                  <a:pt x="743" y="954"/>
                  <a:pt x="749" y="950"/>
                  <a:pt x="761" y="951"/>
                </a:cubicBezTo>
                <a:cubicBezTo>
                  <a:pt x="760" y="952"/>
                  <a:pt x="758" y="952"/>
                  <a:pt x="759" y="955"/>
                </a:cubicBezTo>
                <a:close/>
                <a:moveTo>
                  <a:pt x="764" y="952"/>
                </a:moveTo>
                <a:cubicBezTo>
                  <a:pt x="765" y="950"/>
                  <a:pt x="765" y="947"/>
                  <a:pt x="769" y="948"/>
                </a:cubicBezTo>
                <a:cubicBezTo>
                  <a:pt x="769" y="951"/>
                  <a:pt x="767" y="952"/>
                  <a:pt x="764" y="952"/>
                </a:cubicBezTo>
                <a:close/>
                <a:moveTo>
                  <a:pt x="770" y="948"/>
                </a:moveTo>
                <a:cubicBezTo>
                  <a:pt x="770" y="942"/>
                  <a:pt x="779" y="947"/>
                  <a:pt x="778" y="943"/>
                </a:cubicBezTo>
                <a:cubicBezTo>
                  <a:pt x="782" y="945"/>
                  <a:pt x="774" y="948"/>
                  <a:pt x="770" y="948"/>
                </a:cubicBezTo>
                <a:close/>
                <a:moveTo>
                  <a:pt x="792" y="158"/>
                </a:moveTo>
                <a:cubicBezTo>
                  <a:pt x="787" y="161"/>
                  <a:pt x="782" y="156"/>
                  <a:pt x="777" y="158"/>
                </a:cubicBezTo>
                <a:cubicBezTo>
                  <a:pt x="781" y="157"/>
                  <a:pt x="784" y="147"/>
                  <a:pt x="792" y="147"/>
                </a:cubicBezTo>
                <a:cubicBezTo>
                  <a:pt x="795" y="149"/>
                  <a:pt x="793" y="155"/>
                  <a:pt x="792" y="158"/>
                </a:cubicBezTo>
                <a:close/>
                <a:moveTo>
                  <a:pt x="807" y="821"/>
                </a:moveTo>
                <a:cubicBezTo>
                  <a:pt x="803" y="821"/>
                  <a:pt x="802" y="820"/>
                  <a:pt x="800" y="819"/>
                </a:cubicBezTo>
                <a:cubicBezTo>
                  <a:pt x="800" y="818"/>
                  <a:pt x="801" y="818"/>
                  <a:pt x="801" y="819"/>
                </a:cubicBezTo>
                <a:cubicBezTo>
                  <a:pt x="804" y="819"/>
                  <a:pt x="803" y="816"/>
                  <a:pt x="806" y="816"/>
                </a:cubicBezTo>
                <a:cubicBezTo>
                  <a:pt x="806" y="813"/>
                  <a:pt x="805" y="813"/>
                  <a:pt x="805" y="810"/>
                </a:cubicBezTo>
                <a:cubicBezTo>
                  <a:pt x="808" y="809"/>
                  <a:pt x="811" y="808"/>
                  <a:pt x="809" y="804"/>
                </a:cubicBezTo>
                <a:cubicBezTo>
                  <a:pt x="812" y="802"/>
                  <a:pt x="815" y="802"/>
                  <a:pt x="817" y="800"/>
                </a:cubicBezTo>
                <a:cubicBezTo>
                  <a:pt x="816" y="799"/>
                  <a:pt x="815" y="798"/>
                  <a:pt x="816" y="795"/>
                </a:cubicBezTo>
                <a:cubicBezTo>
                  <a:pt x="818" y="795"/>
                  <a:pt x="819" y="796"/>
                  <a:pt x="819" y="798"/>
                </a:cubicBezTo>
                <a:cubicBezTo>
                  <a:pt x="820" y="798"/>
                  <a:pt x="820" y="796"/>
                  <a:pt x="822" y="796"/>
                </a:cubicBezTo>
                <a:cubicBezTo>
                  <a:pt x="821" y="794"/>
                  <a:pt x="820" y="792"/>
                  <a:pt x="821" y="789"/>
                </a:cubicBezTo>
                <a:cubicBezTo>
                  <a:pt x="827" y="789"/>
                  <a:pt x="828" y="788"/>
                  <a:pt x="831" y="791"/>
                </a:cubicBezTo>
                <a:cubicBezTo>
                  <a:pt x="830" y="795"/>
                  <a:pt x="827" y="797"/>
                  <a:pt x="825" y="800"/>
                </a:cubicBezTo>
                <a:cubicBezTo>
                  <a:pt x="825" y="802"/>
                  <a:pt x="828" y="801"/>
                  <a:pt x="827" y="804"/>
                </a:cubicBezTo>
                <a:cubicBezTo>
                  <a:pt x="830" y="803"/>
                  <a:pt x="830" y="798"/>
                  <a:pt x="834" y="798"/>
                </a:cubicBezTo>
                <a:cubicBezTo>
                  <a:pt x="828" y="809"/>
                  <a:pt x="815" y="812"/>
                  <a:pt x="807" y="821"/>
                </a:cubicBezTo>
                <a:close/>
                <a:moveTo>
                  <a:pt x="833" y="931"/>
                </a:moveTo>
                <a:cubicBezTo>
                  <a:pt x="834" y="930"/>
                  <a:pt x="836" y="929"/>
                  <a:pt x="836" y="927"/>
                </a:cubicBezTo>
                <a:cubicBezTo>
                  <a:pt x="837" y="927"/>
                  <a:pt x="838" y="928"/>
                  <a:pt x="839" y="928"/>
                </a:cubicBezTo>
                <a:cubicBezTo>
                  <a:pt x="839" y="931"/>
                  <a:pt x="835" y="933"/>
                  <a:pt x="833" y="931"/>
                </a:cubicBezTo>
                <a:close/>
                <a:moveTo>
                  <a:pt x="825" y="917"/>
                </a:moveTo>
                <a:cubicBezTo>
                  <a:pt x="827" y="913"/>
                  <a:pt x="831" y="911"/>
                  <a:pt x="839" y="912"/>
                </a:cubicBezTo>
                <a:cubicBezTo>
                  <a:pt x="837" y="918"/>
                  <a:pt x="830" y="918"/>
                  <a:pt x="825" y="917"/>
                </a:cubicBezTo>
                <a:close/>
                <a:moveTo>
                  <a:pt x="842" y="927"/>
                </a:moveTo>
                <a:cubicBezTo>
                  <a:pt x="842" y="925"/>
                  <a:pt x="843" y="924"/>
                  <a:pt x="843" y="923"/>
                </a:cubicBezTo>
                <a:cubicBezTo>
                  <a:pt x="847" y="923"/>
                  <a:pt x="846" y="928"/>
                  <a:pt x="842" y="927"/>
                </a:cubicBezTo>
                <a:close/>
                <a:moveTo>
                  <a:pt x="1212" y="837"/>
                </a:moveTo>
                <a:cubicBezTo>
                  <a:pt x="1209" y="840"/>
                  <a:pt x="1207" y="844"/>
                  <a:pt x="1202" y="844"/>
                </a:cubicBezTo>
                <a:cubicBezTo>
                  <a:pt x="1206" y="842"/>
                  <a:pt x="1207" y="838"/>
                  <a:pt x="1212" y="837"/>
                </a:cubicBezTo>
                <a:close/>
                <a:moveTo>
                  <a:pt x="1168" y="859"/>
                </a:moveTo>
                <a:cubicBezTo>
                  <a:pt x="1168" y="863"/>
                  <a:pt x="1163" y="862"/>
                  <a:pt x="1160" y="863"/>
                </a:cubicBezTo>
                <a:cubicBezTo>
                  <a:pt x="1162" y="861"/>
                  <a:pt x="1164" y="859"/>
                  <a:pt x="1168" y="859"/>
                </a:cubicBezTo>
                <a:close/>
                <a:moveTo>
                  <a:pt x="1156" y="828"/>
                </a:moveTo>
                <a:cubicBezTo>
                  <a:pt x="1158" y="828"/>
                  <a:pt x="1158" y="831"/>
                  <a:pt x="1157" y="833"/>
                </a:cubicBezTo>
                <a:cubicBezTo>
                  <a:pt x="1154" y="833"/>
                  <a:pt x="1154" y="829"/>
                  <a:pt x="1156" y="828"/>
                </a:cubicBezTo>
                <a:close/>
                <a:moveTo>
                  <a:pt x="1189" y="759"/>
                </a:moveTo>
                <a:cubicBezTo>
                  <a:pt x="1192" y="759"/>
                  <a:pt x="1192" y="759"/>
                  <a:pt x="1192" y="759"/>
                </a:cubicBezTo>
                <a:cubicBezTo>
                  <a:pt x="1193" y="764"/>
                  <a:pt x="1187" y="764"/>
                  <a:pt x="1189" y="759"/>
                </a:cubicBezTo>
                <a:close/>
                <a:moveTo>
                  <a:pt x="1193" y="775"/>
                </a:moveTo>
                <a:cubicBezTo>
                  <a:pt x="1193" y="776"/>
                  <a:pt x="1192" y="777"/>
                  <a:pt x="1192" y="779"/>
                </a:cubicBezTo>
                <a:cubicBezTo>
                  <a:pt x="1189" y="778"/>
                  <a:pt x="1189" y="781"/>
                  <a:pt x="1187" y="779"/>
                </a:cubicBezTo>
                <a:cubicBezTo>
                  <a:pt x="1186" y="775"/>
                  <a:pt x="1191" y="776"/>
                  <a:pt x="1193" y="775"/>
                </a:cubicBezTo>
                <a:close/>
                <a:moveTo>
                  <a:pt x="1155" y="784"/>
                </a:moveTo>
                <a:cubicBezTo>
                  <a:pt x="1153" y="780"/>
                  <a:pt x="1156" y="773"/>
                  <a:pt x="1162" y="773"/>
                </a:cubicBezTo>
                <a:cubicBezTo>
                  <a:pt x="1159" y="777"/>
                  <a:pt x="1159" y="783"/>
                  <a:pt x="1155" y="784"/>
                </a:cubicBezTo>
                <a:close/>
                <a:moveTo>
                  <a:pt x="1165" y="754"/>
                </a:moveTo>
                <a:cubicBezTo>
                  <a:pt x="1167" y="752"/>
                  <a:pt x="1171" y="750"/>
                  <a:pt x="1175" y="750"/>
                </a:cubicBezTo>
                <a:cubicBezTo>
                  <a:pt x="1175" y="751"/>
                  <a:pt x="1175" y="753"/>
                  <a:pt x="1176" y="753"/>
                </a:cubicBezTo>
                <a:cubicBezTo>
                  <a:pt x="1172" y="757"/>
                  <a:pt x="1167" y="760"/>
                  <a:pt x="1161" y="762"/>
                </a:cubicBezTo>
                <a:cubicBezTo>
                  <a:pt x="1161" y="764"/>
                  <a:pt x="1162" y="764"/>
                  <a:pt x="1162" y="766"/>
                </a:cubicBezTo>
                <a:cubicBezTo>
                  <a:pt x="1158" y="768"/>
                  <a:pt x="1154" y="772"/>
                  <a:pt x="1147" y="772"/>
                </a:cubicBezTo>
                <a:cubicBezTo>
                  <a:pt x="1146" y="767"/>
                  <a:pt x="1146" y="765"/>
                  <a:pt x="1145" y="761"/>
                </a:cubicBezTo>
                <a:cubicBezTo>
                  <a:pt x="1148" y="756"/>
                  <a:pt x="1160" y="741"/>
                  <a:pt x="1165" y="754"/>
                </a:cubicBezTo>
                <a:close/>
                <a:moveTo>
                  <a:pt x="1145" y="668"/>
                </a:moveTo>
                <a:cubicBezTo>
                  <a:pt x="1145" y="669"/>
                  <a:pt x="1144" y="676"/>
                  <a:pt x="1140" y="677"/>
                </a:cubicBezTo>
                <a:cubicBezTo>
                  <a:pt x="1141" y="674"/>
                  <a:pt x="1139" y="672"/>
                  <a:pt x="1139" y="670"/>
                </a:cubicBezTo>
                <a:cubicBezTo>
                  <a:pt x="1141" y="668"/>
                  <a:pt x="1143" y="670"/>
                  <a:pt x="1145" y="668"/>
                </a:cubicBezTo>
                <a:close/>
                <a:moveTo>
                  <a:pt x="1036" y="490"/>
                </a:moveTo>
                <a:cubicBezTo>
                  <a:pt x="1038" y="489"/>
                  <a:pt x="1037" y="493"/>
                  <a:pt x="1040" y="492"/>
                </a:cubicBezTo>
                <a:cubicBezTo>
                  <a:pt x="1040" y="495"/>
                  <a:pt x="1038" y="495"/>
                  <a:pt x="1035" y="495"/>
                </a:cubicBezTo>
                <a:cubicBezTo>
                  <a:pt x="1035" y="493"/>
                  <a:pt x="1035" y="491"/>
                  <a:pt x="1036" y="490"/>
                </a:cubicBezTo>
                <a:close/>
                <a:moveTo>
                  <a:pt x="1022" y="489"/>
                </a:moveTo>
                <a:cubicBezTo>
                  <a:pt x="1026" y="489"/>
                  <a:pt x="1027" y="493"/>
                  <a:pt x="1031" y="493"/>
                </a:cubicBezTo>
                <a:cubicBezTo>
                  <a:pt x="1028" y="497"/>
                  <a:pt x="1032" y="497"/>
                  <a:pt x="1029" y="501"/>
                </a:cubicBezTo>
                <a:cubicBezTo>
                  <a:pt x="1026" y="501"/>
                  <a:pt x="1022" y="502"/>
                  <a:pt x="1022" y="499"/>
                </a:cubicBezTo>
                <a:cubicBezTo>
                  <a:pt x="1022" y="501"/>
                  <a:pt x="1018" y="504"/>
                  <a:pt x="1015" y="505"/>
                </a:cubicBezTo>
                <a:cubicBezTo>
                  <a:pt x="1015" y="503"/>
                  <a:pt x="1017" y="501"/>
                  <a:pt x="1014" y="500"/>
                </a:cubicBezTo>
                <a:cubicBezTo>
                  <a:pt x="1015" y="495"/>
                  <a:pt x="1021" y="495"/>
                  <a:pt x="1022" y="489"/>
                </a:cubicBezTo>
                <a:close/>
                <a:moveTo>
                  <a:pt x="1019" y="562"/>
                </a:moveTo>
                <a:cubicBezTo>
                  <a:pt x="1020" y="566"/>
                  <a:pt x="1011" y="565"/>
                  <a:pt x="1014" y="567"/>
                </a:cubicBezTo>
                <a:cubicBezTo>
                  <a:pt x="1013" y="568"/>
                  <a:pt x="1010" y="568"/>
                  <a:pt x="1008" y="569"/>
                </a:cubicBezTo>
                <a:cubicBezTo>
                  <a:pt x="1010" y="564"/>
                  <a:pt x="1016" y="565"/>
                  <a:pt x="1019" y="562"/>
                </a:cubicBezTo>
                <a:close/>
                <a:moveTo>
                  <a:pt x="1011" y="730"/>
                </a:moveTo>
                <a:cubicBezTo>
                  <a:pt x="1017" y="732"/>
                  <a:pt x="1019" y="728"/>
                  <a:pt x="1023" y="728"/>
                </a:cubicBezTo>
                <a:cubicBezTo>
                  <a:pt x="1023" y="733"/>
                  <a:pt x="1023" y="733"/>
                  <a:pt x="1023" y="733"/>
                </a:cubicBezTo>
                <a:cubicBezTo>
                  <a:pt x="1019" y="736"/>
                  <a:pt x="1016" y="738"/>
                  <a:pt x="1012" y="740"/>
                </a:cubicBezTo>
                <a:cubicBezTo>
                  <a:pt x="1010" y="739"/>
                  <a:pt x="1012" y="739"/>
                  <a:pt x="1014" y="739"/>
                </a:cubicBezTo>
                <a:cubicBezTo>
                  <a:pt x="1011" y="736"/>
                  <a:pt x="1011" y="735"/>
                  <a:pt x="1011" y="730"/>
                </a:cubicBezTo>
                <a:close/>
                <a:moveTo>
                  <a:pt x="997" y="716"/>
                </a:moveTo>
                <a:cubicBezTo>
                  <a:pt x="1001" y="716"/>
                  <a:pt x="1002" y="713"/>
                  <a:pt x="1005" y="714"/>
                </a:cubicBezTo>
                <a:cubicBezTo>
                  <a:pt x="1005" y="719"/>
                  <a:pt x="1010" y="718"/>
                  <a:pt x="1013" y="720"/>
                </a:cubicBezTo>
                <a:cubicBezTo>
                  <a:pt x="1013" y="724"/>
                  <a:pt x="1010" y="723"/>
                  <a:pt x="1008" y="725"/>
                </a:cubicBezTo>
                <a:cubicBezTo>
                  <a:pt x="1007" y="725"/>
                  <a:pt x="1006" y="723"/>
                  <a:pt x="1006" y="721"/>
                </a:cubicBezTo>
                <a:cubicBezTo>
                  <a:pt x="1003" y="723"/>
                  <a:pt x="1002" y="726"/>
                  <a:pt x="998" y="727"/>
                </a:cubicBezTo>
                <a:cubicBezTo>
                  <a:pt x="998" y="724"/>
                  <a:pt x="1003" y="723"/>
                  <a:pt x="1001" y="720"/>
                </a:cubicBezTo>
                <a:cubicBezTo>
                  <a:pt x="1000" y="720"/>
                  <a:pt x="1000" y="722"/>
                  <a:pt x="1000" y="723"/>
                </a:cubicBezTo>
                <a:cubicBezTo>
                  <a:pt x="995" y="722"/>
                  <a:pt x="997" y="720"/>
                  <a:pt x="997" y="716"/>
                </a:cubicBezTo>
                <a:close/>
                <a:moveTo>
                  <a:pt x="1000" y="751"/>
                </a:moveTo>
                <a:cubicBezTo>
                  <a:pt x="998" y="750"/>
                  <a:pt x="998" y="747"/>
                  <a:pt x="996" y="745"/>
                </a:cubicBezTo>
                <a:cubicBezTo>
                  <a:pt x="999" y="743"/>
                  <a:pt x="1003" y="748"/>
                  <a:pt x="1000" y="751"/>
                </a:cubicBezTo>
                <a:close/>
                <a:moveTo>
                  <a:pt x="997" y="800"/>
                </a:moveTo>
                <a:cubicBezTo>
                  <a:pt x="997" y="802"/>
                  <a:pt x="997" y="802"/>
                  <a:pt x="997" y="802"/>
                </a:cubicBezTo>
                <a:cubicBezTo>
                  <a:pt x="995" y="802"/>
                  <a:pt x="995" y="804"/>
                  <a:pt x="994" y="802"/>
                </a:cubicBezTo>
                <a:cubicBezTo>
                  <a:pt x="994" y="800"/>
                  <a:pt x="994" y="800"/>
                  <a:pt x="994" y="800"/>
                </a:cubicBezTo>
                <a:cubicBezTo>
                  <a:pt x="995" y="799"/>
                  <a:pt x="995" y="800"/>
                  <a:pt x="997" y="800"/>
                </a:cubicBezTo>
                <a:close/>
                <a:moveTo>
                  <a:pt x="994" y="743"/>
                </a:moveTo>
                <a:cubicBezTo>
                  <a:pt x="994" y="747"/>
                  <a:pt x="990" y="747"/>
                  <a:pt x="987" y="748"/>
                </a:cubicBezTo>
                <a:cubicBezTo>
                  <a:pt x="988" y="743"/>
                  <a:pt x="991" y="744"/>
                  <a:pt x="994" y="743"/>
                </a:cubicBezTo>
                <a:close/>
                <a:moveTo>
                  <a:pt x="991" y="494"/>
                </a:moveTo>
                <a:cubicBezTo>
                  <a:pt x="989" y="496"/>
                  <a:pt x="989" y="499"/>
                  <a:pt x="985" y="498"/>
                </a:cubicBezTo>
                <a:cubicBezTo>
                  <a:pt x="987" y="496"/>
                  <a:pt x="987" y="494"/>
                  <a:pt x="991" y="494"/>
                </a:cubicBezTo>
                <a:close/>
                <a:moveTo>
                  <a:pt x="990" y="534"/>
                </a:moveTo>
                <a:cubicBezTo>
                  <a:pt x="989" y="538"/>
                  <a:pt x="986" y="539"/>
                  <a:pt x="983" y="540"/>
                </a:cubicBezTo>
                <a:cubicBezTo>
                  <a:pt x="983" y="539"/>
                  <a:pt x="982" y="538"/>
                  <a:pt x="981" y="538"/>
                </a:cubicBezTo>
                <a:cubicBezTo>
                  <a:pt x="982" y="536"/>
                  <a:pt x="987" y="533"/>
                  <a:pt x="990" y="534"/>
                </a:cubicBezTo>
                <a:close/>
                <a:moveTo>
                  <a:pt x="971" y="775"/>
                </a:moveTo>
                <a:cubicBezTo>
                  <a:pt x="970" y="778"/>
                  <a:pt x="968" y="777"/>
                  <a:pt x="966" y="777"/>
                </a:cubicBezTo>
                <a:cubicBezTo>
                  <a:pt x="966" y="775"/>
                  <a:pt x="968" y="775"/>
                  <a:pt x="971" y="775"/>
                </a:cubicBezTo>
                <a:close/>
                <a:moveTo>
                  <a:pt x="969" y="724"/>
                </a:moveTo>
                <a:cubicBezTo>
                  <a:pt x="967" y="727"/>
                  <a:pt x="963" y="731"/>
                  <a:pt x="965" y="735"/>
                </a:cubicBezTo>
                <a:cubicBezTo>
                  <a:pt x="963" y="735"/>
                  <a:pt x="960" y="741"/>
                  <a:pt x="955" y="741"/>
                </a:cubicBezTo>
                <a:cubicBezTo>
                  <a:pt x="955" y="739"/>
                  <a:pt x="956" y="735"/>
                  <a:pt x="960" y="733"/>
                </a:cubicBezTo>
                <a:cubicBezTo>
                  <a:pt x="960" y="731"/>
                  <a:pt x="958" y="731"/>
                  <a:pt x="956" y="730"/>
                </a:cubicBezTo>
                <a:cubicBezTo>
                  <a:pt x="957" y="723"/>
                  <a:pt x="964" y="724"/>
                  <a:pt x="969" y="724"/>
                </a:cubicBezTo>
                <a:close/>
                <a:moveTo>
                  <a:pt x="961" y="751"/>
                </a:moveTo>
                <a:cubicBezTo>
                  <a:pt x="959" y="751"/>
                  <a:pt x="959" y="749"/>
                  <a:pt x="956" y="750"/>
                </a:cubicBezTo>
                <a:cubicBezTo>
                  <a:pt x="957" y="747"/>
                  <a:pt x="961" y="746"/>
                  <a:pt x="964" y="745"/>
                </a:cubicBezTo>
                <a:cubicBezTo>
                  <a:pt x="965" y="749"/>
                  <a:pt x="962" y="749"/>
                  <a:pt x="961" y="751"/>
                </a:cubicBezTo>
                <a:close/>
                <a:moveTo>
                  <a:pt x="932" y="784"/>
                </a:moveTo>
                <a:cubicBezTo>
                  <a:pt x="933" y="782"/>
                  <a:pt x="934" y="776"/>
                  <a:pt x="931" y="775"/>
                </a:cubicBezTo>
                <a:cubicBezTo>
                  <a:pt x="933" y="773"/>
                  <a:pt x="934" y="771"/>
                  <a:pt x="938" y="770"/>
                </a:cubicBezTo>
                <a:cubicBezTo>
                  <a:pt x="938" y="773"/>
                  <a:pt x="937" y="774"/>
                  <a:pt x="936" y="774"/>
                </a:cubicBezTo>
                <a:cubicBezTo>
                  <a:pt x="938" y="777"/>
                  <a:pt x="943" y="778"/>
                  <a:pt x="944" y="782"/>
                </a:cubicBezTo>
                <a:cubicBezTo>
                  <a:pt x="946" y="780"/>
                  <a:pt x="950" y="777"/>
                  <a:pt x="953" y="780"/>
                </a:cubicBezTo>
                <a:cubicBezTo>
                  <a:pt x="952" y="788"/>
                  <a:pt x="943" y="787"/>
                  <a:pt x="939" y="791"/>
                </a:cubicBezTo>
                <a:cubicBezTo>
                  <a:pt x="936" y="791"/>
                  <a:pt x="934" y="790"/>
                  <a:pt x="933" y="789"/>
                </a:cubicBezTo>
                <a:cubicBezTo>
                  <a:pt x="933" y="786"/>
                  <a:pt x="938" y="787"/>
                  <a:pt x="938" y="784"/>
                </a:cubicBezTo>
                <a:cubicBezTo>
                  <a:pt x="937" y="782"/>
                  <a:pt x="935" y="786"/>
                  <a:pt x="932" y="784"/>
                </a:cubicBezTo>
                <a:close/>
                <a:moveTo>
                  <a:pt x="932" y="742"/>
                </a:moveTo>
                <a:cubicBezTo>
                  <a:pt x="936" y="741"/>
                  <a:pt x="934" y="747"/>
                  <a:pt x="933" y="747"/>
                </a:cubicBezTo>
                <a:cubicBezTo>
                  <a:pt x="931" y="747"/>
                  <a:pt x="933" y="743"/>
                  <a:pt x="932" y="742"/>
                </a:cubicBezTo>
                <a:close/>
                <a:moveTo>
                  <a:pt x="950" y="519"/>
                </a:moveTo>
                <a:cubicBezTo>
                  <a:pt x="948" y="519"/>
                  <a:pt x="948" y="519"/>
                  <a:pt x="948" y="519"/>
                </a:cubicBezTo>
                <a:cubicBezTo>
                  <a:pt x="948" y="519"/>
                  <a:pt x="948" y="520"/>
                  <a:pt x="949" y="520"/>
                </a:cubicBezTo>
                <a:cubicBezTo>
                  <a:pt x="948" y="522"/>
                  <a:pt x="945" y="518"/>
                  <a:pt x="945" y="517"/>
                </a:cubicBezTo>
                <a:cubicBezTo>
                  <a:pt x="946" y="515"/>
                  <a:pt x="951" y="515"/>
                  <a:pt x="950" y="519"/>
                </a:cubicBezTo>
                <a:close/>
                <a:moveTo>
                  <a:pt x="952" y="550"/>
                </a:moveTo>
                <a:cubicBezTo>
                  <a:pt x="954" y="553"/>
                  <a:pt x="946" y="553"/>
                  <a:pt x="948" y="550"/>
                </a:cubicBezTo>
                <a:cubicBezTo>
                  <a:pt x="948" y="550"/>
                  <a:pt x="952" y="548"/>
                  <a:pt x="952" y="550"/>
                </a:cubicBezTo>
                <a:close/>
                <a:moveTo>
                  <a:pt x="949" y="732"/>
                </a:moveTo>
                <a:cubicBezTo>
                  <a:pt x="949" y="731"/>
                  <a:pt x="950" y="730"/>
                  <a:pt x="950" y="729"/>
                </a:cubicBezTo>
                <a:cubicBezTo>
                  <a:pt x="953" y="728"/>
                  <a:pt x="953" y="730"/>
                  <a:pt x="953" y="732"/>
                </a:cubicBezTo>
                <a:lnTo>
                  <a:pt x="949" y="732"/>
                </a:lnTo>
                <a:close/>
                <a:moveTo>
                  <a:pt x="949" y="709"/>
                </a:moveTo>
                <a:cubicBezTo>
                  <a:pt x="949" y="707"/>
                  <a:pt x="948" y="706"/>
                  <a:pt x="948" y="707"/>
                </a:cubicBezTo>
                <a:cubicBezTo>
                  <a:pt x="946" y="703"/>
                  <a:pt x="957" y="702"/>
                  <a:pt x="960" y="704"/>
                </a:cubicBezTo>
                <a:cubicBezTo>
                  <a:pt x="957" y="707"/>
                  <a:pt x="954" y="709"/>
                  <a:pt x="949" y="709"/>
                </a:cubicBezTo>
                <a:close/>
                <a:moveTo>
                  <a:pt x="946" y="472"/>
                </a:moveTo>
                <a:cubicBezTo>
                  <a:pt x="951" y="469"/>
                  <a:pt x="956" y="466"/>
                  <a:pt x="961" y="464"/>
                </a:cubicBezTo>
                <a:cubicBezTo>
                  <a:pt x="962" y="466"/>
                  <a:pt x="964" y="469"/>
                  <a:pt x="966" y="469"/>
                </a:cubicBezTo>
                <a:cubicBezTo>
                  <a:pt x="966" y="472"/>
                  <a:pt x="963" y="473"/>
                  <a:pt x="961" y="475"/>
                </a:cubicBezTo>
                <a:cubicBezTo>
                  <a:pt x="962" y="477"/>
                  <a:pt x="967" y="473"/>
                  <a:pt x="966" y="478"/>
                </a:cubicBezTo>
                <a:cubicBezTo>
                  <a:pt x="970" y="477"/>
                  <a:pt x="969" y="476"/>
                  <a:pt x="972" y="476"/>
                </a:cubicBezTo>
                <a:cubicBezTo>
                  <a:pt x="972" y="477"/>
                  <a:pt x="973" y="478"/>
                  <a:pt x="973" y="478"/>
                </a:cubicBezTo>
                <a:cubicBezTo>
                  <a:pt x="970" y="481"/>
                  <a:pt x="965" y="483"/>
                  <a:pt x="964" y="489"/>
                </a:cubicBezTo>
                <a:cubicBezTo>
                  <a:pt x="955" y="488"/>
                  <a:pt x="958" y="500"/>
                  <a:pt x="951" y="502"/>
                </a:cubicBezTo>
                <a:cubicBezTo>
                  <a:pt x="952" y="503"/>
                  <a:pt x="952" y="504"/>
                  <a:pt x="952" y="506"/>
                </a:cubicBezTo>
                <a:cubicBezTo>
                  <a:pt x="958" y="504"/>
                  <a:pt x="964" y="497"/>
                  <a:pt x="970" y="498"/>
                </a:cubicBezTo>
                <a:cubicBezTo>
                  <a:pt x="970" y="505"/>
                  <a:pt x="965" y="501"/>
                  <a:pt x="965" y="507"/>
                </a:cubicBezTo>
                <a:cubicBezTo>
                  <a:pt x="964" y="506"/>
                  <a:pt x="965" y="505"/>
                  <a:pt x="963" y="505"/>
                </a:cubicBezTo>
                <a:cubicBezTo>
                  <a:pt x="959" y="507"/>
                  <a:pt x="963" y="516"/>
                  <a:pt x="955" y="516"/>
                </a:cubicBezTo>
                <a:cubicBezTo>
                  <a:pt x="955" y="510"/>
                  <a:pt x="954" y="514"/>
                  <a:pt x="952" y="509"/>
                </a:cubicBezTo>
                <a:cubicBezTo>
                  <a:pt x="950" y="509"/>
                  <a:pt x="951" y="512"/>
                  <a:pt x="949" y="511"/>
                </a:cubicBezTo>
                <a:cubicBezTo>
                  <a:pt x="948" y="507"/>
                  <a:pt x="953" y="506"/>
                  <a:pt x="950" y="504"/>
                </a:cubicBezTo>
                <a:cubicBezTo>
                  <a:pt x="948" y="503"/>
                  <a:pt x="937" y="502"/>
                  <a:pt x="941" y="494"/>
                </a:cubicBezTo>
                <a:cubicBezTo>
                  <a:pt x="943" y="493"/>
                  <a:pt x="944" y="496"/>
                  <a:pt x="946" y="494"/>
                </a:cubicBezTo>
                <a:cubicBezTo>
                  <a:pt x="946" y="492"/>
                  <a:pt x="944" y="492"/>
                  <a:pt x="941" y="492"/>
                </a:cubicBezTo>
                <a:cubicBezTo>
                  <a:pt x="943" y="488"/>
                  <a:pt x="944" y="485"/>
                  <a:pt x="939" y="484"/>
                </a:cubicBezTo>
                <a:cubicBezTo>
                  <a:pt x="940" y="478"/>
                  <a:pt x="945" y="478"/>
                  <a:pt x="946" y="472"/>
                </a:cubicBezTo>
                <a:close/>
                <a:moveTo>
                  <a:pt x="933" y="152"/>
                </a:moveTo>
                <a:cubicBezTo>
                  <a:pt x="941" y="148"/>
                  <a:pt x="947" y="142"/>
                  <a:pt x="959" y="145"/>
                </a:cubicBezTo>
                <a:cubicBezTo>
                  <a:pt x="958" y="148"/>
                  <a:pt x="960" y="149"/>
                  <a:pt x="960" y="151"/>
                </a:cubicBezTo>
                <a:cubicBezTo>
                  <a:pt x="951" y="156"/>
                  <a:pt x="940" y="153"/>
                  <a:pt x="932" y="159"/>
                </a:cubicBezTo>
                <a:cubicBezTo>
                  <a:pt x="933" y="155"/>
                  <a:pt x="936" y="156"/>
                  <a:pt x="933" y="152"/>
                </a:cubicBezTo>
                <a:close/>
                <a:moveTo>
                  <a:pt x="938" y="189"/>
                </a:moveTo>
                <a:cubicBezTo>
                  <a:pt x="929" y="190"/>
                  <a:pt x="924" y="197"/>
                  <a:pt x="915" y="200"/>
                </a:cubicBezTo>
                <a:cubicBezTo>
                  <a:pt x="920" y="194"/>
                  <a:pt x="928" y="187"/>
                  <a:pt x="938" y="189"/>
                </a:cubicBezTo>
                <a:close/>
                <a:moveTo>
                  <a:pt x="911" y="762"/>
                </a:moveTo>
                <a:cubicBezTo>
                  <a:pt x="911" y="755"/>
                  <a:pt x="917" y="760"/>
                  <a:pt x="917" y="753"/>
                </a:cubicBezTo>
                <a:cubicBezTo>
                  <a:pt x="920" y="756"/>
                  <a:pt x="922" y="749"/>
                  <a:pt x="927" y="753"/>
                </a:cubicBezTo>
                <a:cubicBezTo>
                  <a:pt x="926" y="759"/>
                  <a:pt x="920" y="763"/>
                  <a:pt x="914" y="761"/>
                </a:cubicBezTo>
                <a:cubicBezTo>
                  <a:pt x="917" y="763"/>
                  <a:pt x="913" y="765"/>
                  <a:pt x="911" y="762"/>
                </a:cubicBezTo>
                <a:close/>
                <a:moveTo>
                  <a:pt x="928" y="765"/>
                </a:moveTo>
                <a:cubicBezTo>
                  <a:pt x="924" y="765"/>
                  <a:pt x="924" y="765"/>
                  <a:pt x="924" y="765"/>
                </a:cubicBezTo>
                <a:cubicBezTo>
                  <a:pt x="923" y="762"/>
                  <a:pt x="926" y="763"/>
                  <a:pt x="927" y="761"/>
                </a:cubicBezTo>
                <a:cubicBezTo>
                  <a:pt x="928" y="761"/>
                  <a:pt x="927" y="763"/>
                  <a:pt x="928" y="765"/>
                </a:cubicBezTo>
                <a:close/>
                <a:moveTo>
                  <a:pt x="931" y="791"/>
                </a:moveTo>
                <a:cubicBezTo>
                  <a:pt x="930" y="795"/>
                  <a:pt x="926" y="796"/>
                  <a:pt x="921" y="796"/>
                </a:cubicBezTo>
                <a:cubicBezTo>
                  <a:pt x="922" y="792"/>
                  <a:pt x="927" y="792"/>
                  <a:pt x="931" y="791"/>
                </a:cubicBezTo>
                <a:close/>
                <a:moveTo>
                  <a:pt x="915" y="730"/>
                </a:moveTo>
                <a:cubicBezTo>
                  <a:pt x="916" y="733"/>
                  <a:pt x="913" y="733"/>
                  <a:pt x="913" y="735"/>
                </a:cubicBezTo>
                <a:cubicBezTo>
                  <a:pt x="912" y="734"/>
                  <a:pt x="911" y="733"/>
                  <a:pt x="911" y="731"/>
                </a:cubicBezTo>
                <a:cubicBezTo>
                  <a:pt x="912" y="731"/>
                  <a:pt x="913" y="730"/>
                  <a:pt x="915" y="730"/>
                </a:cubicBezTo>
                <a:close/>
                <a:moveTo>
                  <a:pt x="908" y="746"/>
                </a:moveTo>
                <a:cubicBezTo>
                  <a:pt x="909" y="743"/>
                  <a:pt x="912" y="743"/>
                  <a:pt x="912" y="740"/>
                </a:cubicBezTo>
                <a:cubicBezTo>
                  <a:pt x="913" y="740"/>
                  <a:pt x="915" y="740"/>
                  <a:pt x="915" y="739"/>
                </a:cubicBezTo>
                <a:cubicBezTo>
                  <a:pt x="917" y="741"/>
                  <a:pt x="912" y="743"/>
                  <a:pt x="911" y="744"/>
                </a:cubicBezTo>
                <a:cubicBezTo>
                  <a:pt x="913" y="748"/>
                  <a:pt x="913" y="749"/>
                  <a:pt x="911" y="753"/>
                </a:cubicBezTo>
                <a:cubicBezTo>
                  <a:pt x="908" y="753"/>
                  <a:pt x="906" y="753"/>
                  <a:pt x="906" y="755"/>
                </a:cubicBezTo>
                <a:cubicBezTo>
                  <a:pt x="904" y="753"/>
                  <a:pt x="902" y="750"/>
                  <a:pt x="899" y="749"/>
                </a:cubicBezTo>
                <a:cubicBezTo>
                  <a:pt x="899" y="745"/>
                  <a:pt x="905" y="744"/>
                  <a:pt x="908" y="746"/>
                </a:cubicBezTo>
                <a:close/>
                <a:moveTo>
                  <a:pt x="898" y="860"/>
                </a:moveTo>
                <a:cubicBezTo>
                  <a:pt x="902" y="860"/>
                  <a:pt x="902" y="865"/>
                  <a:pt x="898" y="865"/>
                </a:cubicBezTo>
                <a:cubicBezTo>
                  <a:pt x="899" y="862"/>
                  <a:pt x="899" y="863"/>
                  <a:pt x="898" y="860"/>
                </a:cubicBezTo>
                <a:close/>
                <a:moveTo>
                  <a:pt x="900" y="872"/>
                </a:moveTo>
                <a:cubicBezTo>
                  <a:pt x="901" y="872"/>
                  <a:pt x="901" y="875"/>
                  <a:pt x="902" y="876"/>
                </a:cubicBezTo>
                <a:cubicBezTo>
                  <a:pt x="899" y="879"/>
                  <a:pt x="896" y="883"/>
                  <a:pt x="892" y="884"/>
                </a:cubicBezTo>
                <a:cubicBezTo>
                  <a:pt x="892" y="883"/>
                  <a:pt x="891" y="883"/>
                  <a:pt x="890" y="883"/>
                </a:cubicBezTo>
                <a:cubicBezTo>
                  <a:pt x="892" y="879"/>
                  <a:pt x="894" y="877"/>
                  <a:pt x="895" y="874"/>
                </a:cubicBezTo>
                <a:cubicBezTo>
                  <a:pt x="898" y="874"/>
                  <a:pt x="900" y="874"/>
                  <a:pt x="900" y="872"/>
                </a:cubicBezTo>
                <a:close/>
                <a:moveTo>
                  <a:pt x="901" y="841"/>
                </a:moveTo>
                <a:cubicBezTo>
                  <a:pt x="901" y="840"/>
                  <a:pt x="902" y="839"/>
                  <a:pt x="902" y="838"/>
                </a:cubicBezTo>
                <a:cubicBezTo>
                  <a:pt x="906" y="838"/>
                  <a:pt x="906" y="838"/>
                  <a:pt x="906" y="838"/>
                </a:cubicBezTo>
                <a:cubicBezTo>
                  <a:pt x="906" y="841"/>
                  <a:pt x="904" y="841"/>
                  <a:pt x="901" y="841"/>
                </a:cubicBezTo>
                <a:close/>
                <a:moveTo>
                  <a:pt x="898" y="109"/>
                </a:moveTo>
                <a:cubicBezTo>
                  <a:pt x="894" y="111"/>
                  <a:pt x="889" y="112"/>
                  <a:pt x="885" y="114"/>
                </a:cubicBezTo>
                <a:cubicBezTo>
                  <a:pt x="886" y="109"/>
                  <a:pt x="893" y="107"/>
                  <a:pt x="898" y="109"/>
                </a:cubicBezTo>
                <a:close/>
                <a:moveTo>
                  <a:pt x="895" y="782"/>
                </a:moveTo>
                <a:cubicBezTo>
                  <a:pt x="893" y="782"/>
                  <a:pt x="893" y="780"/>
                  <a:pt x="893" y="778"/>
                </a:cubicBezTo>
                <a:cubicBezTo>
                  <a:pt x="894" y="778"/>
                  <a:pt x="896" y="778"/>
                  <a:pt x="896" y="777"/>
                </a:cubicBezTo>
                <a:cubicBezTo>
                  <a:pt x="899" y="778"/>
                  <a:pt x="895" y="779"/>
                  <a:pt x="895" y="782"/>
                </a:cubicBezTo>
                <a:close/>
                <a:moveTo>
                  <a:pt x="892" y="784"/>
                </a:moveTo>
                <a:cubicBezTo>
                  <a:pt x="892" y="787"/>
                  <a:pt x="891" y="788"/>
                  <a:pt x="889" y="788"/>
                </a:cubicBezTo>
                <a:cubicBezTo>
                  <a:pt x="887" y="786"/>
                  <a:pt x="889" y="784"/>
                  <a:pt x="892" y="784"/>
                </a:cubicBezTo>
                <a:close/>
                <a:moveTo>
                  <a:pt x="885" y="784"/>
                </a:moveTo>
                <a:cubicBezTo>
                  <a:pt x="885" y="781"/>
                  <a:pt x="888" y="781"/>
                  <a:pt x="890" y="781"/>
                </a:cubicBezTo>
                <a:cubicBezTo>
                  <a:pt x="889" y="783"/>
                  <a:pt x="888" y="784"/>
                  <a:pt x="885" y="784"/>
                </a:cubicBezTo>
                <a:close/>
                <a:moveTo>
                  <a:pt x="880" y="901"/>
                </a:moveTo>
                <a:cubicBezTo>
                  <a:pt x="878" y="902"/>
                  <a:pt x="877" y="900"/>
                  <a:pt x="875" y="900"/>
                </a:cubicBezTo>
                <a:cubicBezTo>
                  <a:pt x="876" y="902"/>
                  <a:pt x="878" y="903"/>
                  <a:pt x="877" y="907"/>
                </a:cubicBezTo>
                <a:cubicBezTo>
                  <a:pt x="872" y="910"/>
                  <a:pt x="867" y="917"/>
                  <a:pt x="861" y="915"/>
                </a:cubicBezTo>
                <a:cubicBezTo>
                  <a:pt x="861" y="913"/>
                  <a:pt x="863" y="912"/>
                  <a:pt x="865" y="912"/>
                </a:cubicBezTo>
                <a:cubicBezTo>
                  <a:pt x="865" y="911"/>
                  <a:pt x="864" y="909"/>
                  <a:pt x="864" y="908"/>
                </a:cubicBezTo>
                <a:cubicBezTo>
                  <a:pt x="863" y="908"/>
                  <a:pt x="861" y="908"/>
                  <a:pt x="861" y="910"/>
                </a:cubicBezTo>
                <a:cubicBezTo>
                  <a:pt x="858" y="910"/>
                  <a:pt x="861" y="904"/>
                  <a:pt x="859" y="904"/>
                </a:cubicBezTo>
                <a:cubicBezTo>
                  <a:pt x="861" y="903"/>
                  <a:pt x="863" y="902"/>
                  <a:pt x="864" y="900"/>
                </a:cubicBezTo>
                <a:cubicBezTo>
                  <a:pt x="864" y="899"/>
                  <a:pt x="862" y="899"/>
                  <a:pt x="861" y="898"/>
                </a:cubicBezTo>
                <a:cubicBezTo>
                  <a:pt x="861" y="895"/>
                  <a:pt x="864" y="895"/>
                  <a:pt x="868" y="895"/>
                </a:cubicBezTo>
                <a:cubicBezTo>
                  <a:pt x="868" y="897"/>
                  <a:pt x="868" y="899"/>
                  <a:pt x="870" y="900"/>
                </a:cubicBezTo>
                <a:cubicBezTo>
                  <a:pt x="873" y="895"/>
                  <a:pt x="877" y="898"/>
                  <a:pt x="880" y="893"/>
                </a:cubicBezTo>
                <a:cubicBezTo>
                  <a:pt x="884" y="894"/>
                  <a:pt x="879" y="898"/>
                  <a:pt x="880" y="901"/>
                </a:cubicBezTo>
                <a:close/>
                <a:moveTo>
                  <a:pt x="865" y="868"/>
                </a:moveTo>
                <a:cubicBezTo>
                  <a:pt x="867" y="866"/>
                  <a:pt x="868" y="863"/>
                  <a:pt x="873" y="863"/>
                </a:cubicBezTo>
                <a:cubicBezTo>
                  <a:pt x="872" y="866"/>
                  <a:pt x="869" y="870"/>
                  <a:pt x="865" y="868"/>
                </a:cubicBezTo>
                <a:close/>
                <a:moveTo>
                  <a:pt x="869" y="789"/>
                </a:moveTo>
                <a:cubicBezTo>
                  <a:pt x="867" y="787"/>
                  <a:pt x="869" y="785"/>
                  <a:pt x="870" y="782"/>
                </a:cubicBezTo>
                <a:cubicBezTo>
                  <a:pt x="867" y="782"/>
                  <a:pt x="867" y="785"/>
                  <a:pt x="864" y="784"/>
                </a:cubicBezTo>
                <a:cubicBezTo>
                  <a:pt x="863" y="782"/>
                  <a:pt x="859" y="780"/>
                  <a:pt x="862" y="776"/>
                </a:cubicBezTo>
                <a:cubicBezTo>
                  <a:pt x="865" y="776"/>
                  <a:pt x="865" y="780"/>
                  <a:pt x="868" y="781"/>
                </a:cubicBezTo>
                <a:cubicBezTo>
                  <a:pt x="872" y="779"/>
                  <a:pt x="866" y="776"/>
                  <a:pt x="867" y="771"/>
                </a:cubicBezTo>
                <a:cubicBezTo>
                  <a:pt x="870" y="763"/>
                  <a:pt x="885" y="754"/>
                  <a:pt x="890" y="767"/>
                </a:cubicBezTo>
                <a:cubicBezTo>
                  <a:pt x="890" y="769"/>
                  <a:pt x="884" y="770"/>
                  <a:pt x="888" y="771"/>
                </a:cubicBezTo>
                <a:cubicBezTo>
                  <a:pt x="882" y="777"/>
                  <a:pt x="877" y="784"/>
                  <a:pt x="869" y="789"/>
                </a:cubicBezTo>
                <a:close/>
                <a:moveTo>
                  <a:pt x="885" y="860"/>
                </a:moveTo>
                <a:cubicBezTo>
                  <a:pt x="890" y="859"/>
                  <a:pt x="884" y="855"/>
                  <a:pt x="886" y="853"/>
                </a:cubicBezTo>
                <a:cubicBezTo>
                  <a:pt x="890" y="853"/>
                  <a:pt x="887" y="854"/>
                  <a:pt x="887" y="856"/>
                </a:cubicBezTo>
                <a:cubicBezTo>
                  <a:pt x="889" y="854"/>
                  <a:pt x="891" y="852"/>
                  <a:pt x="894" y="852"/>
                </a:cubicBezTo>
                <a:cubicBezTo>
                  <a:pt x="893" y="849"/>
                  <a:pt x="895" y="848"/>
                  <a:pt x="895" y="844"/>
                </a:cubicBezTo>
                <a:cubicBezTo>
                  <a:pt x="897" y="845"/>
                  <a:pt x="897" y="842"/>
                  <a:pt x="899" y="843"/>
                </a:cubicBezTo>
                <a:cubicBezTo>
                  <a:pt x="898" y="847"/>
                  <a:pt x="899" y="848"/>
                  <a:pt x="899" y="853"/>
                </a:cubicBezTo>
                <a:cubicBezTo>
                  <a:pt x="897" y="858"/>
                  <a:pt x="889" y="857"/>
                  <a:pt x="888" y="863"/>
                </a:cubicBezTo>
                <a:cubicBezTo>
                  <a:pt x="886" y="863"/>
                  <a:pt x="887" y="860"/>
                  <a:pt x="885" y="860"/>
                </a:cubicBezTo>
                <a:close/>
                <a:moveTo>
                  <a:pt x="975" y="902"/>
                </a:moveTo>
                <a:cubicBezTo>
                  <a:pt x="975" y="894"/>
                  <a:pt x="985" y="896"/>
                  <a:pt x="986" y="888"/>
                </a:cubicBezTo>
                <a:cubicBezTo>
                  <a:pt x="989" y="888"/>
                  <a:pt x="989" y="890"/>
                  <a:pt x="991" y="890"/>
                </a:cubicBezTo>
                <a:cubicBezTo>
                  <a:pt x="988" y="897"/>
                  <a:pt x="983" y="901"/>
                  <a:pt x="975" y="902"/>
                </a:cubicBezTo>
                <a:close/>
                <a:moveTo>
                  <a:pt x="1022" y="871"/>
                </a:moveTo>
                <a:cubicBezTo>
                  <a:pt x="1020" y="870"/>
                  <a:pt x="1019" y="868"/>
                  <a:pt x="1018" y="865"/>
                </a:cubicBezTo>
                <a:cubicBezTo>
                  <a:pt x="1022" y="866"/>
                  <a:pt x="1020" y="862"/>
                  <a:pt x="1024" y="863"/>
                </a:cubicBezTo>
                <a:cubicBezTo>
                  <a:pt x="1024" y="867"/>
                  <a:pt x="1023" y="869"/>
                  <a:pt x="1022" y="871"/>
                </a:cubicBezTo>
                <a:close/>
                <a:moveTo>
                  <a:pt x="1038" y="828"/>
                </a:moveTo>
                <a:cubicBezTo>
                  <a:pt x="1039" y="828"/>
                  <a:pt x="1039" y="829"/>
                  <a:pt x="1040" y="829"/>
                </a:cubicBezTo>
                <a:cubicBezTo>
                  <a:pt x="1041" y="831"/>
                  <a:pt x="1038" y="831"/>
                  <a:pt x="1038" y="833"/>
                </a:cubicBezTo>
                <a:cubicBezTo>
                  <a:pt x="1036" y="833"/>
                  <a:pt x="1038" y="829"/>
                  <a:pt x="1038" y="828"/>
                </a:cubicBezTo>
                <a:close/>
                <a:moveTo>
                  <a:pt x="1034" y="826"/>
                </a:moveTo>
                <a:cubicBezTo>
                  <a:pt x="1034" y="821"/>
                  <a:pt x="1040" y="818"/>
                  <a:pt x="1044" y="821"/>
                </a:cubicBezTo>
                <a:cubicBezTo>
                  <a:pt x="1042" y="824"/>
                  <a:pt x="1040" y="827"/>
                  <a:pt x="1034" y="826"/>
                </a:cubicBezTo>
                <a:close/>
                <a:moveTo>
                  <a:pt x="1042" y="862"/>
                </a:moveTo>
                <a:cubicBezTo>
                  <a:pt x="1044" y="858"/>
                  <a:pt x="1044" y="857"/>
                  <a:pt x="1047" y="853"/>
                </a:cubicBezTo>
                <a:cubicBezTo>
                  <a:pt x="1048" y="855"/>
                  <a:pt x="1048" y="859"/>
                  <a:pt x="1049" y="864"/>
                </a:cubicBezTo>
                <a:cubicBezTo>
                  <a:pt x="1046" y="864"/>
                  <a:pt x="1046" y="862"/>
                  <a:pt x="1042" y="862"/>
                </a:cubicBezTo>
                <a:close/>
                <a:moveTo>
                  <a:pt x="1057" y="850"/>
                </a:moveTo>
                <a:cubicBezTo>
                  <a:pt x="1053" y="848"/>
                  <a:pt x="1059" y="848"/>
                  <a:pt x="1059" y="846"/>
                </a:cubicBezTo>
                <a:cubicBezTo>
                  <a:pt x="1063" y="846"/>
                  <a:pt x="1058" y="850"/>
                  <a:pt x="1057" y="850"/>
                </a:cubicBezTo>
                <a:close/>
                <a:moveTo>
                  <a:pt x="1041" y="795"/>
                </a:moveTo>
                <a:cubicBezTo>
                  <a:pt x="1040" y="797"/>
                  <a:pt x="1040" y="801"/>
                  <a:pt x="1038" y="803"/>
                </a:cubicBezTo>
                <a:cubicBezTo>
                  <a:pt x="1028" y="803"/>
                  <a:pt x="1024" y="810"/>
                  <a:pt x="1015" y="811"/>
                </a:cubicBezTo>
                <a:cubicBezTo>
                  <a:pt x="1017" y="808"/>
                  <a:pt x="1016" y="808"/>
                  <a:pt x="1016" y="804"/>
                </a:cubicBezTo>
                <a:cubicBezTo>
                  <a:pt x="1011" y="805"/>
                  <a:pt x="1015" y="809"/>
                  <a:pt x="1013" y="812"/>
                </a:cubicBezTo>
                <a:cubicBezTo>
                  <a:pt x="1010" y="812"/>
                  <a:pt x="1008" y="809"/>
                  <a:pt x="1010" y="808"/>
                </a:cubicBezTo>
                <a:cubicBezTo>
                  <a:pt x="1006" y="808"/>
                  <a:pt x="1006" y="811"/>
                  <a:pt x="1002" y="811"/>
                </a:cubicBezTo>
                <a:cubicBezTo>
                  <a:pt x="1004" y="817"/>
                  <a:pt x="997" y="818"/>
                  <a:pt x="995" y="822"/>
                </a:cubicBezTo>
                <a:cubicBezTo>
                  <a:pt x="997" y="823"/>
                  <a:pt x="998" y="825"/>
                  <a:pt x="996" y="827"/>
                </a:cubicBezTo>
                <a:cubicBezTo>
                  <a:pt x="1000" y="828"/>
                  <a:pt x="1001" y="829"/>
                  <a:pt x="1004" y="833"/>
                </a:cubicBezTo>
                <a:cubicBezTo>
                  <a:pt x="1009" y="828"/>
                  <a:pt x="1014" y="825"/>
                  <a:pt x="1016" y="818"/>
                </a:cubicBezTo>
                <a:cubicBezTo>
                  <a:pt x="1029" y="815"/>
                  <a:pt x="1036" y="806"/>
                  <a:pt x="1047" y="802"/>
                </a:cubicBezTo>
                <a:cubicBezTo>
                  <a:pt x="1052" y="803"/>
                  <a:pt x="1051" y="812"/>
                  <a:pt x="1058" y="812"/>
                </a:cubicBezTo>
                <a:cubicBezTo>
                  <a:pt x="1054" y="815"/>
                  <a:pt x="1054" y="821"/>
                  <a:pt x="1049" y="822"/>
                </a:cubicBezTo>
                <a:cubicBezTo>
                  <a:pt x="1050" y="819"/>
                  <a:pt x="1047" y="820"/>
                  <a:pt x="1047" y="821"/>
                </a:cubicBezTo>
                <a:cubicBezTo>
                  <a:pt x="1044" y="821"/>
                  <a:pt x="1045" y="818"/>
                  <a:pt x="1044" y="817"/>
                </a:cubicBezTo>
                <a:cubicBezTo>
                  <a:pt x="1037" y="818"/>
                  <a:pt x="1031" y="820"/>
                  <a:pt x="1027" y="824"/>
                </a:cubicBezTo>
                <a:cubicBezTo>
                  <a:pt x="1029" y="825"/>
                  <a:pt x="1031" y="827"/>
                  <a:pt x="1033" y="827"/>
                </a:cubicBezTo>
                <a:cubicBezTo>
                  <a:pt x="1031" y="830"/>
                  <a:pt x="1033" y="831"/>
                  <a:pt x="1033" y="834"/>
                </a:cubicBezTo>
                <a:cubicBezTo>
                  <a:pt x="1037" y="834"/>
                  <a:pt x="1037" y="834"/>
                  <a:pt x="1040" y="835"/>
                </a:cubicBezTo>
                <a:cubicBezTo>
                  <a:pt x="1041" y="836"/>
                  <a:pt x="1041" y="835"/>
                  <a:pt x="1041" y="835"/>
                </a:cubicBezTo>
                <a:cubicBezTo>
                  <a:pt x="1040" y="838"/>
                  <a:pt x="1035" y="842"/>
                  <a:pt x="1031" y="842"/>
                </a:cubicBezTo>
                <a:cubicBezTo>
                  <a:pt x="1029" y="839"/>
                  <a:pt x="1030" y="838"/>
                  <a:pt x="1028" y="834"/>
                </a:cubicBezTo>
                <a:cubicBezTo>
                  <a:pt x="1024" y="834"/>
                  <a:pt x="1027" y="839"/>
                  <a:pt x="1026" y="840"/>
                </a:cubicBezTo>
                <a:cubicBezTo>
                  <a:pt x="1026" y="842"/>
                  <a:pt x="1028" y="842"/>
                  <a:pt x="1030" y="842"/>
                </a:cubicBezTo>
                <a:cubicBezTo>
                  <a:pt x="1029" y="845"/>
                  <a:pt x="1026" y="847"/>
                  <a:pt x="1026" y="850"/>
                </a:cubicBezTo>
                <a:cubicBezTo>
                  <a:pt x="1023" y="849"/>
                  <a:pt x="1020" y="849"/>
                  <a:pt x="1019" y="847"/>
                </a:cubicBezTo>
                <a:cubicBezTo>
                  <a:pt x="1017" y="848"/>
                  <a:pt x="1019" y="853"/>
                  <a:pt x="1018" y="856"/>
                </a:cubicBezTo>
                <a:cubicBezTo>
                  <a:pt x="1021" y="855"/>
                  <a:pt x="1021" y="851"/>
                  <a:pt x="1027" y="852"/>
                </a:cubicBezTo>
                <a:cubicBezTo>
                  <a:pt x="1023" y="855"/>
                  <a:pt x="1022" y="860"/>
                  <a:pt x="1021" y="863"/>
                </a:cubicBezTo>
                <a:cubicBezTo>
                  <a:pt x="1010" y="862"/>
                  <a:pt x="1020" y="881"/>
                  <a:pt x="1008" y="884"/>
                </a:cubicBezTo>
                <a:cubicBezTo>
                  <a:pt x="1007" y="879"/>
                  <a:pt x="1004" y="872"/>
                  <a:pt x="1012" y="873"/>
                </a:cubicBezTo>
                <a:cubicBezTo>
                  <a:pt x="1012" y="870"/>
                  <a:pt x="1012" y="869"/>
                  <a:pt x="1013" y="868"/>
                </a:cubicBezTo>
                <a:cubicBezTo>
                  <a:pt x="1010" y="867"/>
                  <a:pt x="1011" y="871"/>
                  <a:pt x="1007" y="870"/>
                </a:cubicBezTo>
                <a:cubicBezTo>
                  <a:pt x="1006" y="868"/>
                  <a:pt x="1004" y="866"/>
                  <a:pt x="1005" y="862"/>
                </a:cubicBezTo>
                <a:cubicBezTo>
                  <a:pt x="1007" y="862"/>
                  <a:pt x="1008" y="864"/>
                  <a:pt x="1011" y="863"/>
                </a:cubicBezTo>
                <a:cubicBezTo>
                  <a:pt x="1013" y="862"/>
                  <a:pt x="1012" y="860"/>
                  <a:pt x="1015" y="860"/>
                </a:cubicBezTo>
                <a:cubicBezTo>
                  <a:pt x="1015" y="857"/>
                  <a:pt x="1011" y="857"/>
                  <a:pt x="1014" y="855"/>
                </a:cubicBezTo>
                <a:cubicBezTo>
                  <a:pt x="1005" y="851"/>
                  <a:pt x="999" y="865"/>
                  <a:pt x="990" y="867"/>
                </a:cubicBezTo>
                <a:cubicBezTo>
                  <a:pt x="989" y="866"/>
                  <a:pt x="989" y="865"/>
                  <a:pt x="989" y="862"/>
                </a:cubicBezTo>
                <a:cubicBezTo>
                  <a:pt x="986" y="863"/>
                  <a:pt x="986" y="867"/>
                  <a:pt x="982" y="866"/>
                </a:cubicBezTo>
                <a:cubicBezTo>
                  <a:pt x="982" y="863"/>
                  <a:pt x="980" y="864"/>
                  <a:pt x="981" y="861"/>
                </a:cubicBezTo>
                <a:cubicBezTo>
                  <a:pt x="980" y="858"/>
                  <a:pt x="983" y="860"/>
                  <a:pt x="983" y="858"/>
                </a:cubicBezTo>
                <a:cubicBezTo>
                  <a:pt x="979" y="858"/>
                  <a:pt x="974" y="864"/>
                  <a:pt x="968" y="866"/>
                </a:cubicBezTo>
                <a:cubicBezTo>
                  <a:pt x="968" y="862"/>
                  <a:pt x="968" y="862"/>
                  <a:pt x="968" y="862"/>
                </a:cubicBezTo>
                <a:cubicBezTo>
                  <a:pt x="964" y="861"/>
                  <a:pt x="965" y="866"/>
                  <a:pt x="961" y="865"/>
                </a:cubicBezTo>
                <a:cubicBezTo>
                  <a:pt x="961" y="864"/>
                  <a:pt x="961" y="863"/>
                  <a:pt x="960" y="862"/>
                </a:cubicBezTo>
                <a:cubicBezTo>
                  <a:pt x="958" y="863"/>
                  <a:pt x="958" y="864"/>
                  <a:pt x="958" y="866"/>
                </a:cubicBezTo>
                <a:cubicBezTo>
                  <a:pt x="957" y="862"/>
                  <a:pt x="951" y="866"/>
                  <a:pt x="953" y="861"/>
                </a:cubicBezTo>
                <a:cubicBezTo>
                  <a:pt x="950" y="861"/>
                  <a:pt x="952" y="867"/>
                  <a:pt x="948" y="865"/>
                </a:cubicBezTo>
                <a:cubicBezTo>
                  <a:pt x="950" y="867"/>
                  <a:pt x="951" y="870"/>
                  <a:pt x="950" y="875"/>
                </a:cubicBezTo>
                <a:cubicBezTo>
                  <a:pt x="949" y="878"/>
                  <a:pt x="943" y="877"/>
                  <a:pt x="944" y="882"/>
                </a:cubicBezTo>
                <a:cubicBezTo>
                  <a:pt x="940" y="882"/>
                  <a:pt x="939" y="883"/>
                  <a:pt x="935" y="882"/>
                </a:cubicBezTo>
                <a:cubicBezTo>
                  <a:pt x="936" y="878"/>
                  <a:pt x="938" y="874"/>
                  <a:pt x="940" y="871"/>
                </a:cubicBezTo>
                <a:cubicBezTo>
                  <a:pt x="943" y="871"/>
                  <a:pt x="942" y="869"/>
                  <a:pt x="944" y="871"/>
                </a:cubicBezTo>
                <a:cubicBezTo>
                  <a:pt x="946" y="870"/>
                  <a:pt x="947" y="866"/>
                  <a:pt x="946" y="865"/>
                </a:cubicBezTo>
                <a:cubicBezTo>
                  <a:pt x="936" y="864"/>
                  <a:pt x="934" y="872"/>
                  <a:pt x="929" y="879"/>
                </a:cubicBezTo>
                <a:cubicBezTo>
                  <a:pt x="927" y="878"/>
                  <a:pt x="927" y="876"/>
                  <a:pt x="927" y="874"/>
                </a:cubicBezTo>
                <a:cubicBezTo>
                  <a:pt x="917" y="877"/>
                  <a:pt x="924" y="885"/>
                  <a:pt x="919" y="891"/>
                </a:cubicBezTo>
                <a:cubicBezTo>
                  <a:pt x="915" y="892"/>
                  <a:pt x="916" y="891"/>
                  <a:pt x="912" y="890"/>
                </a:cubicBezTo>
                <a:cubicBezTo>
                  <a:pt x="909" y="896"/>
                  <a:pt x="908" y="903"/>
                  <a:pt x="902" y="905"/>
                </a:cubicBezTo>
                <a:cubicBezTo>
                  <a:pt x="896" y="903"/>
                  <a:pt x="890" y="905"/>
                  <a:pt x="887" y="899"/>
                </a:cubicBezTo>
                <a:cubicBezTo>
                  <a:pt x="889" y="884"/>
                  <a:pt x="908" y="887"/>
                  <a:pt x="914" y="876"/>
                </a:cubicBezTo>
                <a:cubicBezTo>
                  <a:pt x="917" y="876"/>
                  <a:pt x="914" y="878"/>
                  <a:pt x="916" y="879"/>
                </a:cubicBezTo>
                <a:cubicBezTo>
                  <a:pt x="923" y="869"/>
                  <a:pt x="939" y="868"/>
                  <a:pt x="942" y="854"/>
                </a:cubicBezTo>
                <a:cubicBezTo>
                  <a:pt x="952" y="854"/>
                  <a:pt x="952" y="854"/>
                  <a:pt x="952" y="854"/>
                </a:cubicBezTo>
                <a:cubicBezTo>
                  <a:pt x="954" y="851"/>
                  <a:pt x="955" y="848"/>
                  <a:pt x="957" y="846"/>
                </a:cubicBezTo>
                <a:cubicBezTo>
                  <a:pt x="959" y="845"/>
                  <a:pt x="958" y="847"/>
                  <a:pt x="960" y="848"/>
                </a:cubicBezTo>
                <a:cubicBezTo>
                  <a:pt x="962" y="847"/>
                  <a:pt x="960" y="843"/>
                  <a:pt x="961" y="843"/>
                </a:cubicBezTo>
                <a:cubicBezTo>
                  <a:pt x="966" y="845"/>
                  <a:pt x="969" y="839"/>
                  <a:pt x="971" y="835"/>
                </a:cubicBezTo>
                <a:cubicBezTo>
                  <a:pt x="970" y="832"/>
                  <a:pt x="970" y="838"/>
                  <a:pt x="968" y="836"/>
                </a:cubicBezTo>
                <a:cubicBezTo>
                  <a:pt x="969" y="834"/>
                  <a:pt x="968" y="833"/>
                  <a:pt x="968" y="832"/>
                </a:cubicBezTo>
                <a:cubicBezTo>
                  <a:pt x="966" y="835"/>
                  <a:pt x="956" y="846"/>
                  <a:pt x="950" y="844"/>
                </a:cubicBezTo>
                <a:cubicBezTo>
                  <a:pt x="950" y="843"/>
                  <a:pt x="952" y="841"/>
                  <a:pt x="951" y="841"/>
                </a:cubicBezTo>
                <a:cubicBezTo>
                  <a:pt x="948" y="842"/>
                  <a:pt x="948" y="846"/>
                  <a:pt x="945" y="848"/>
                </a:cubicBezTo>
                <a:cubicBezTo>
                  <a:pt x="942" y="848"/>
                  <a:pt x="941" y="847"/>
                  <a:pt x="940" y="845"/>
                </a:cubicBezTo>
                <a:cubicBezTo>
                  <a:pt x="937" y="846"/>
                  <a:pt x="938" y="852"/>
                  <a:pt x="932" y="852"/>
                </a:cubicBezTo>
                <a:cubicBezTo>
                  <a:pt x="937" y="850"/>
                  <a:pt x="933" y="844"/>
                  <a:pt x="932" y="840"/>
                </a:cubicBezTo>
                <a:cubicBezTo>
                  <a:pt x="929" y="842"/>
                  <a:pt x="928" y="846"/>
                  <a:pt x="923" y="846"/>
                </a:cubicBezTo>
                <a:cubicBezTo>
                  <a:pt x="922" y="844"/>
                  <a:pt x="922" y="842"/>
                  <a:pt x="922" y="839"/>
                </a:cubicBezTo>
                <a:cubicBezTo>
                  <a:pt x="917" y="839"/>
                  <a:pt x="917" y="844"/>
                  <a:pt x="916" y="848"/>
                </a:cubicBezTo>
                <a:cubicBezTo>
                  <a:pt x="914" y="848"/>
                  <a:pt x="913" y="847"/>
                  <a:pt x="912" y="847"/>
                </a:cubicBezTo>
                <a:cubicBezTo>
                  <a:pt x="910" y="847"/>
                  <a:pt x="911" y="850"/>
                  <a:pt x="909" y="849"/>
                </a:cubicBezTo>
                <a:cubicBezTo>
                  <a:pt x="910" y="851"/>
                  <a:pt x="913" y="848"/>
                  <a:pt x="916" y="850"/>
                </a:cubicBezTo>
                <a:cubicBezTo>
                  <a:pt x="915" y="853"/>
                  <a:pt x="914" y="856"/>
                  <a:pt x="910" y="856"/>
                </a:cubicBezTo>
                <a:cubicBezTo>
                  <a:pt x="912" y="860"/>
                  <a:pt x="912" y="861"/>
                  <a:pt x="909" y="863"/>
                </a:cubicBezTo>
                <a:cubicBezTo>
                  <a:pt x="906" y="863"/>
                  <a:pt x="908" y="858"/>
                  <a:pt x="907" y="855"/>
                </a:cubicBezTo>
                <a:cubicBezTo>
                  <a:pt x="906" y="855"/>
                  <a:pt x="905" y="856"/>
                  <a:pt x="905" y="857"/>
                </a:cubicBezTo>
                <a:cubicBezTo>
                  <a:pt x="903" y="853"/>
                  <a:pt x="908" y="852"/>
                  <a:pt x="906" y="847"/>
                </a:cubicBezTo>
                <a:cubicBezTo>
                  <a:pt x="911" y="845"/>
                  <a:pt x="912" y="840"/>
                  <a:pt x="917" y="838"/>
                </a:cubicBezTo>
                <a:cubicBezTo>
                  <a:pt x="919" y="839"/>
                  <a:pt x="915" y="840"/>
                  <a:pt x="916" y="841"/>
                </a:cubicBezTo>
                <a:cubicBezTo>
                  <a:pt x="917" y="842"/>
                  <a:pt x="921" y="837"/>
                  <a:pt x="922" y="834"/>
                </a:cubicBezTo>
                <a:cubicBezTo>
                  <a:pt x="922" y="833"/>
                  <a:pt x="920" y="834"/>
                  <a:pt x="919" y="834"/>
                </a:cubicBezTo>
                <a:cubicBezTo>
                  <a:pt x="926" y="827"/>
                  <a:pt x="934" y="822"/>
                  <a:pt x="943" y="819"/>
                </a:cubicBezTo>
                <a:cubicBezTo>
                  <a:pt x="942" y="822"/>
                  <a:pt x="946" y="820"/>
                  <a:pt x="945" y="823"/>
                </a:cubicBezTo>
                <a:cubicBezTo>
                  <a:pt x="948" y="822"/>
                  <a:pt x="945" y="817"/>
                  <a:pt x="949" y="815"/>
                </a:cubicBezTo>
                <a:cubicBezTo>
                  <a:pt x="960" y="820"/>
                  <a:pt x="946" y="829"/>
                  <a:pt x="942" y="834"/>
                </a:cubicBezTo>
                <a:cubicBezTo>
                  <a:pt x="946" y="836"/>
                  <a:pt x="947" y="837"/>
                  <a:pt x="947" y="842"/>
                </a:cubicBezTo>
                <a:cubicBezTo>
                  <a:pt x="949" y="840"/>
                  <a:pt x="948" y="839"/>
                  <a:pt x="948" y="835"/>
                </a:cubicBezTo>
                <a:cubicBezTo>
                  <a:pt x="953" y="833"/>
                  <a:pt x="954" y="826"/>
                  <a:pt x="959" y="823"/>
                </a:cubicBezTo>
                <a:cubicBezTo>
                  <a:pt x="957" y="822"/>
                  <a:pt x="955" y="820"/>
                  <a:pt x="955" y="817"/>
                </a:cubicBezTo>
                <a:cubicBezTo>
                  <a:pt x="960" y="817"/>
                  <a:pt x="969" y="816"/>
                  <a:pt x="967" y="808"/>
                </a:cubicBezTo>
                <a:cubicBezTo>
                  <a:pt x="969" y="807"/>
                  <a:pt x="971" y="807"/>
                  <a:pt x="972" y="805"/>
                </a:cubicBezTo>
                <a:cubicBezTo>
                  <a:pt x="974" y="806"/>
                  <a:pt x="970" y="807"/>
                  <a:pt x="971" y="808"/>
                </a:cubicBezTo>
                <a:cubicBezTo>
                  <a:pt x="973" y="807"/>
                  <a:pt x="975" y="810"/>
                  <a:pt x="974" y="806"/>
                </a:cubicBezTo>
                <a:cubicBezTo>
                  <a:pt x="977" y="808"/>
                  <a:pt x="978" y="805"/>
                  <a:pt x="981" y="805"/>
                </a:cubicBezTo>
                <a:cubicBezTo>
                  <a:pt x="982" y="807"/>
                  <a:pt x="978" y="811"/>
                  <a:pt x="977" y="814"/>
                </a:cubicBezTo>
                <a:cubicBezTo>
                  <a:pt x="976" y="814"/>
                  <a:pt x="976" y="812"/>
                  <a:pt x="975" y="812"/>
                </a:cubicBezTo>
                <a:cubicBezTo>
                  <a:pt x="976" y="815"/>
                  <a:pt x="969" y="822"/>
                  <a:pt x="975" y="823"/>
                </a:cubicBezTo>
                <a:cubicBezTo>
                  <a:pt x="975" y="826"/>
                  <a:pt x="974" y="827"/>
                  <a:pt x="973" y="830"/>
                </a:cubicBezTo>
                <a:cubicBezTo>
                  <a:pt x="974" y="831"/>
                  <a:pt x="978" y="829"/>
                  <a:pt x="980" y="829"/>
                </a:cubicBezTo>
                <a:cubicBezTo>
                  <a:pt x="979" y="826"/>
                  <a:pt x="979" y="825"/>
                  <a:pt x="976" y="826"/>
                </a:cubicBezTo>
                <a:cubicBezTo>
                  <a:pt x="976" y="823"/>
                  <a:pt x="978" y="821"/>
                  <a:pt x="977" y="818"/>
                </a:cubicBezTo>
                <a:cubicBezTo>
                  <a:pt x="980" y="817"/>
                  <a:pt x="980" y="818"/>
                  <a:pt x="983" y="819"/>
                </a:cubicBezTo>
                <a:cubicBezTo>
                  <a:pt x="986" y="818"/>
                  <a:pt x="988" y="809"/>
                  <a:pt x="993" y="814"/>
                </a:cubicBezTo>
                <a:cubicBezTo>
                  <a:pt x="998" y="810"/>
                  <a:pt x="997" y="801"/>
                  <a:pt x="1005" y="799"/>
                </a:cubicBezTo>
                <a:cubicBezTo>
                  <a:pt x="1004" y="797"/>
                  <a:pt x="1003" y="795"/>
                  <a:pt x="1004" y="792"/>
                </a:cubicBezTo>
                <a:cubicBezTo>
                  <a:pt x="1006" y="791"/>
                  <a:pt x="1007" y="789"/>
                  <a:pt x="1010" y="790"/>
                </a:cubicBezTo>
                <a:cubicBezTo>
                  <a:pt x="1010" y="793"/>
                  <a:pt x="1010" y="793"/>
                  <a:pt x="1010" y="793"/>
                </a:cubicBezTo>
                <a:cubicBezTo>
                  <a:pt x="1014" y="792"/>
                  <a:pt x="1015" y="788"/>
                  <a:pt x="1016" y="784"/>
                </a:cubicBezTo>
                <a:cubicBezTo>
                  <a:pt x="1022" y="786"/>
                  <a:pt x="1021" y="779"/>
                  <a:pt x="1025" y="777"/>
                </a:cubicBezTo>
                <a:cubicBezTo>
                  <a:pt x="1026" y="778"/>
                  <a:pt x="1028" y="778"/>
                  <a:pt x="1030" y="778"/>
                </a:cubicBezTo>
                <a:cubicBezTo>
                  <a:pt x="1030" y="782"/>
                  <a:pt x="1029" y="781"/>
                  <a:pt x="1030" y="785"/>
                </a:cubicBezTo>
                <a:cubicBezTo>
                  <a:pt x="1028" y="786"/>
                  <a:pt x="1028" y="784"/>
                  <a:pt x="1026" y="784"/>
                </a:cubicBezTo>
                <a:cubicBezTo>
                  <a:pt x="1032" y="792"/>
                  <a:pt x="1025" y="800"/>
                  <a:pt x="1017" y="802"/>
                </a:cubicBezTo>
                <a:cubicBezTo>
                  <a:pt x="1018" y="803"/>
                  <a:pt x="1020" y="804"/>
                  <a:pt x="1019" y="807"/>
                </a:cubicBezTo>
                <a:cubicBezTo>
                  <a:pt x="1023" y="807"/>
                  <a:pt x="1023" y="807"/>
                  <a:pt x="1023" y="807"/>
                </a:cubicBezTo>
                <a:cubicBezTo>
                  <a:pt x="1026" y="806"/>
                  <a:pt x="1021" y="805"/>
                  <a:pt x="1022" y="803"/>
                </a:cubicBezTo>
                <a:cubicBezTo>
                  <a:pt x="1025" y="801"/>
                  <a:pt x="1029" y="802"/>
                  <a:pt x="1032" y="800"/>
                </a:cubicBezTo>
                <a:cubicBezTo>
                  <a:pt x="1032" y="798"/>
                  <a:pt x="1030" y="796"/>
                  <a:pt x="1034" y="796"/>
                </a:cubicBezTo>
                <a:cubicBezTo>
                  <a:pt x="1031" y="794"/>
                  <a:pt x="1032" y="789"/>
                  <a:pt x="1031" y="785"/>
                </a:cubicBezTo>
                <a:cubicBezTo>
                  <a:pt x="1040" y="778"/>
                  <a:pt x="1050" y="771"/>
                  <a:pt x="1060" y="766"/>
                </a:cubicBezTo>
                <a:cubicBezTo>
                  <a:pt x="1060" y="768"/>
                  <a:pt x="1062" y="768"/>
                  <a:pt x="1061" y="770"/>
                </a:cubicBezTo>
                <a:cubicBezTo>
                  <a:pt x="1056" y="771"/>
                  <a:pt x="1055" y="778"/>
                  <a:pt x="1051" y="781"/>
                </a:cubicBezTo>
                <a:cubicBezTo>
                  <a:pt x="1053" y="785"/>
                  <a:pt x="1060" y="777"/>
                  <a:pt x="1063" y="780"/>
                </a:cubicBezTo>
                <a:cubicBezTo>
                  <a:pt x="1063" y="781"/>
                  <a:pt x="1062" y="781"/>
                  <a:pt x="1063" y="782"/>
                </a:cubicBezTo>
                <a:cubicBezTo>
                  <a:pt x="1054" y="786"/>
                  <a:pt x="1053" y="801"/>
                  <a:pt x="1041" y="795"/>
                </a:cubicBezTo>
                <a:close/>
                <a:moveTo>
                  <a:pt x="929" y="862"/>
                </a:moveTo>
                <a:cubicBezTo>
                  <a:pt x="930" y="866"/>
                  <a:pt x="928" y="867"/>
                  <a:pt x="924" y="867"/>
                </a:cubicBezTo>
                <a:cubicBezTo>
                  <a:pt x="921" y="863"/>
                  <a:pt x="923" y="859"/>
                  <a:pt x="928" y="858"/>
                </a:cubicBezTo>
                <a:cubicBezTo>
                  <a:pt x="930" y="861"/>
                  <a:pt x="924" y="863"/>
                  <a:pt x="929" y="862"/>
                </a:cubicBezTo>
                <a:close/>
                <a:moveTo>
                  <a:pt x="1047" y="751"/>
                </a:moveTo>
                <a:cubicBezTo>
                  <a:pt x="1044" y="757"/>
                  <a:pt x="1034" y="753"/>
                  <a:pt x="1038" y="744"/>
                </a:cubicBezTo>
                <a:cubicBezTo>
                  <a:pt x="1039" y="743"/>
                  <a:pt x="1042" y="746"/>
                  <a:pt x="1043" y="743"/>
                </a:cubicBezTo>
                <a:cubicBezTo>
                  <a:pt x="1045" y="743"/>
                  <a:pt x="1043" y="746"/>
                  <a:pt x="1042" y="746"/>
                </a:cubicBezTo>
                <a:cubicBezTo>
                  <a:pt x="1045" y="745"/>
                  <a:pt x="1044" y="749"/>
                  <a:pt x="1047" y="751"/>
                </a:cubicBezTo>
                <a:close/>
                <a:moveTo>
                  <a:pt x="1038" y="768"/>
                </a:moveTo>
                <a:cubicBezTo>
                  <a:pt x="1038" y="767"/>
                  <a:pt x="1041" y="762"/>
                  <a:pt x="1045" y="763"/>
                </a:cubicBezTo>
                <a:cubicBezTo>
                  <a:pt x="1045" y="766"/>
                  <a:pt x="1043" y="769"/>
                  <a:pt x="1038" y="769"/>
                </a:cubicBezTo>
                <a:cubicBezTo>
                  <a:pt x="1037" y="769"/>
                  <a:pt x="1038" y="768"/>
                  <a:pt x="1039" y="769"/>
                </a:cubicBezTo>
                <a:cubicBezTo>
                  <a:pt x="1040" y="767"/>
                  <a:pt x="1038" y="767"/>
                  <a:pt x="1038" y="768"/>
                </a:cubicBezTo>
                <a:close/>
                <a:moveTo>
                  <a:pt x="1040" y="718"/>
                </a:moveTo>
                <a:cubicBezTo>
                  <a:pt x="1037" y="718"/>
                  <a:pt x="1037" y="716"/>
                  <a:pt x="1034" y="717"/>
                </a:cubicBezTo>
                <a:cubicBezTo>
                  <a:pt x="1037" y="713"/>
                  <a:pt x="1043" y="711"/>
                  <a:pt x="1045" y="704"/>
                </a:cubicBezTo>
                <a:cubicBezTo>
                  <a:pt x="1048" y="704"/>
                  <a:pt x="1046" y="709"/>
                  <a:pt x="1050" y="707"/>
                </a:cubicBezTo>
                <a:cubicBezTo>
                  <a:pt x="1049" y="713"/>
                  <a:pt x="1042" y="713"/>
                  <a:pt x="1040" y="718"/>
                </a:cubicBezTo>
                <a:close/>
                <a:moveTo>
                  <a:pt x="1042" y="720"/>
                </a:moveTo>
                <a:cubicBezTo>
                  <a:pt x="1041" y="724"/>
                  <a:pt x="1042" y="723"/>
                  <a:pt x="1041" y="726"/>
                </a:cubicBezTo>
                <a:cubicBezTo>
                  <a:pt x="1037" y="725"/>
                  <a:pt x="1036" y="730"/>
                  <a:pt x="1033" y="728"/>
                </a:cubicBezTo>
                <a:cubicBezTo>
                  <a:pt x="1036" y="725"/>
                  <a:pt x="1036" y="720"/>
                  <a:pt x="1042" y="720"/>
                </a:cubicBezTo>
                <a:close/>
                <a:moveTo>
                  <a:pt x="1051" y="760"/>
                </a:moveTo>
                <a:cubicBezTo>
                  <a:pt x="1050" y="757"/>
                  <a:pt x="1053" y="757"/>
                  <a:pt x="1054" y="755"/>
                </a:cubicBezTo>
                <a:cubicBezTo>
                  <a:pt x="1058" y="758"/>
                  <a:pt x="1062" y="748"/>
                  <a:pt x="1070" y="750"/>
                </a:cubicBezTo>
                <a:cubicBezTo>
                  <a:pt x="1064" y="756"/>
                  <a:pt x="1059" y="759"/>
                  <a:pt x="1051" y="760"/>
                </a:cubicBezTo>
                <a:close/>
                <a:moveTo>
                  <a:pt x="1065" y="765"/>
                </a:moveTo>
                <a:cubicBezTo>
                  <a:pt x="1065" y="766"/>
                  <a:pt x="1064" y="767"/>
                  <a:pt x="1064" y="769"/>
                </a:cubicBezTo>
                <a:cubicBezTo>
                  <a:pt x="1061" y="769"/>
                  <a:pt x="1061" y="765"/>
                  <a:pt x="1062" y="764"/>
                </a:cubicBezTo>
                <a:cubicBezTo>
                  <a:pt x="1064" y="764"/>
                  <a:pt x="1064" y="765"/>
                  <a:pt x="1065" y="765"/>
                </a:cubicBezTo>
                <a:close/>
                <a:moveTo>
                  <a:pt x="1066" y="831"/>
                </a:moveTo>
                <a:cubicBezTo>
                  <a:pt x="1065" y="830"/>
                  <a:pt x="1064" y="830"/>
                  <a:pt x="1063" y="830"/>
                </a:cubicBezTo>
                <a:cubicBezTo>
                  <a:pt x="1064" y="828"/>
                  <a:pt x="1065" y="827"/>
                  <a:pt x="1067" y="827"/>
                </a:cubicBezTo>
                <a:cubicBezTo>
                  <a:pt x="1067" y="829"/>
                  <a:pt x="1066" y="830"/>
                  <a:pt x="1066" y="831"/>
                </a:cubicBezTo>
                <a:close/>
                <a:moveTo>
                  <a:pt x="1064" y="777"/>
                </a:moveTo>
                <a:cubicBezTo>
                  <a:pt x="1064" y="773"/>
                  <a:pt x="1064" y="773"/>
                  <a:pt x="1064" y="773"/>
                </a:cubicBezTo>
                <a:cubicBezTo>
                  <a:pt x="1066" y="773"/>
                  <a:pt x="1068" y="774"/>
                  <a:pt x="1068" y="776"/>
                </a:cubicBezTo>
                <a:cubicBezTo>
                  <a:pt x="1067" y="777"/>
                  <a:pt x="1066" y="777"/>
                  <a:pt x="1064" y="777"/>
                </a:cubicBezTo>
                <a:close/>
                <a:moveTo>
                  <a:pt x="1111" y="821"/>
                </a:moveTo>
                <a:cubicBezTo>
                  <a:pt x="1111" y="824"/>
                  <a:pt x="1107" y="823"/>
                  <a:pt x="1107" y="827"/>
                </a:cubicBezTo>
                <a:cubicBezTo>
                  <a:pt x="1105" y="827"/>
                  <a:pt x="1105" y="824"/>
                  <a:pt x="1102" y="825"/>
                </a:cubicBezTo>
                <a:cubicBezTo>
                  <a:pt x="1105" y="824"/>
                  <a:pt x="1106" y="821"/>
                  <a:pt x="1111" y="821"/>
                </a:cubicBezTo>
                <a:close/>
                <a:moveTo>
                  <a:pt x="1120" y="787"/>
                </a:moveTo>
                <a:cubicBezTo>
                  <a:pt x="1120" y="784"/>
                  <a:pt x="1123" y="784"/>
                  <a:pt x="1125" y="784"/>
                </a:cubicBezTo>
                <a:cubicBezTo>
                  <a:pt x="1125" y="786"/>
                  <a:pt x="1123" y="787"/>
                  <a:pt x="1120" y="787"/>
                </a:cubicBezTo>
                <a:close/>
                <a:moveTo>
                  <a:pt x="1125" y="761"/>
                </a:moveTo>
                <a:cubicBezTo>
                  <a:pt x="1124" y="764"/>
                  <a:pt x="1125" y="767"/>
                  <a:pt x="1121" y="767"/>
                </a:cubicBezTo>
                <a:cubicBezTo>
                  <a:pt x="1119" y="764"/>
                  <a:pt x="1122" y="761"/>
                  <a:pt x="1125" y="761"/>
                </a:cubicBezTo>
                <a:close/>
                <a:moveTo>
                  <a:pt x="1122" y="773"/>
                </a:moveTo>
                <a:cubicBezTo>
                  <a:pt x="1123" y="771"/>
                  <a:pt x="1120" y="771"/>
                  <a:pt x="1121" y="769"/>
                </a:cubicBezTo>
                <a:cubicBezTo>
                  <a:pt x="1126" y="769"/>
                  <a:pt x="1131" y="763"/>
                  <a:pt x="1131" y="771"/>
                </a:cubicBezTo>
                <a:cubicBezTo>
                  <a:pt x="1128" y="771"/>
                  <a:pt x="1127" y="772"/>
                  <a:pt x="1122" y="773"/>
                </a:cubicBezTo>
                <a:close/>
                <a:moveTo>
                  <a:pt x="1135" y="808"/>
                </a:moveTo>
                <a:cubicBezTo>
                  <a:pt x="1135" y="810"/>
                  <a:pt x="1134" y="811"/>
                  <a:pt x="1132" y="810"/>
                </a:cubicBezTo>
                <a:cubicBezTo>
                  <a:pt x="1132" y="811"/>
                  <a:pt x="1133" y="812"/>
                  <a:pt x="1133" y="813"/>
                </a:cubicBezTo>
                <a:cubicBezTo>
                  <a:pt x="1130" y="813"/>
                  <a:pt x="1130" y="813"/>
                  <a:pt x="1130" y="813"/>
                </a:cubicBezTo>
                <a:cubicBezTo>
                  <a:pt x="1130" y="812"/>
                  <a:pt x="1130" y="810"/>
                  <a:pt x="1129" y="810"/>
                </a:cubicBezTo>
                <a:cubicBezTo>
                  <a:pt x="1129" y="809"/>
                  <a:pt x="1130" y="810"/>
                  <a:pt x="1130" y="810"/>
                </a:cubicBezTo>
                <a:cubicBezTo>
                  <a:pt x="1131" y="810"/>
                  <a:pt x="1131" y="809"/>
                  <a:pt x="1131" y="808"/>
                </a:cubicBezTo>
                <a:lnTo>
                  <a:pt x="1135" y="808"/>
                </a:lnTo>
                <a:close/>
                <a:moveTo>
                  <a:pt x="1128" y="750"/>
                </a:moveTo>
                <a:cubicBezTo>
                  <a:pt x="1131" y="749"/>
                  <a:pt x="1131" y="754"/>
                  <a:pt x="1131" y="750"/>
                </a:cubicBezTo>
                <a:cubicBezTo>
                  <a:pt x="1132" y="750"/>
                  <a:pt x="1132" y="752"/>
                  <a:pt x="1132" y="753"/>
                </a:cubicBezTo>
                <a:cubicBezTo>
                  <a:pt x="1131" y="753"/>
                  <a:pt x="1130" y="753"/>
                  <a:pt x="1130" y="754"/>
                </a:cubicBezTo>
                <a:cubicBezTo>
                  <a:pt x="1129" y="754"/>
                  <a:pt x="1129" y="753"/>
                  <a:pt x="1129" y="752"/>
                </a:cubicBezTo>
                <a:cubicBezTo>
                  <a:pt x="1128" y="752"/>
                  <a:pt x="1128" y="752"/>
                  <a:pt x="1128" y="753"/>
                </a:cubicBezTo>
                <a:cubicBezTo>
                  <a:pt x="1127" y="753"/>
                  <a:pt x="1127" y="752"/>
                  <a:pt x="1127" y="751"/>
                </a:cubicBezTo>
                <a:cubicBezTo>
                  <a:pt x="1128" y="751"/>
                  <a:pt x="1128" y="751"/>
                  <a:pt x="1128" y="750"/>
                </a:cubicBezTo>
                <a:close/>
                <a:moveTo>
                  <a:pt x="1126" y="756"/>
                </a:moveTo>
                <a:cubicBezTo>
                  <a:pt x="1125" y="759"/>
                  <a:pt x="1122" y="761"/>
                  <a:pt x="1118" y="762"/>
                </a:cubicBezTo>
                <a:cubicBezTo>
                  <a:pt x="1120" y="758"/>
                  <a:pt x="1115" y="759"/>
                  <a:pt x="1115" y="755"/>
                </a:cubicBezTo>
                <a:cubicBezTo>
                  <a:pt x="1117" y="755"/>
                  <a:pt x="1119" y="755"/>
                  <a:pt x="1119" y="754"/>
                </a:cubicBezTo>
                <a:cubicBezTo>
                  <a:pt x="1122" y="754"/>
                  <a:pt x="1121" y="758"/>
                  <a:pt x="1126" y="756"/>
                </a:cubicBezTo>
                <a:close/>
                <a:moveTo>
                  <a:pt x="1121" y="731"/>
                </a:moveTo>
                <a:cubicBezTo>
                  <a:pt x="1120" y="733"/>
                  <a:pt x="1120" y="734"/>
                  <a:pt x="1119" y="735"/>
                </a:cubicBezTo>
                <a:cubicBezTo>
                  <a:pt x="1116" y="735"/>
                  <a:pt x="1117" y="730"/>
                  <a:pt x="1121" y="731"/>
                </a:cubicBezTo>
                <a:close/>
                <a:moveTo>
                  <a:pt x="1103" y="692"/>
                </a:moveTo>
                <a:cubicBezTo>
                  <a:pt x="1104" y="693"/>
                  <a:pt x="1104" y="694"/>
                  <a:pt x="1105" y="694"/>
                </a:cubicBezTo>
                <a:cubicBezTo>
                  <a:pt x="1105" y="697"/>
                  <a:pt x="1103" y="699"/>
                  <a:pt x="1100" y="700"/>
                </a:cubicBezTo>
                <a:cubicBezTo>
                  <a:pt x="1098" y="698"/>
                  <a:pt x="1101" y="694"/>
                  <a:pt x="1103" y="692"/>
                </a:cubicBezTo>
                <a:close/>
                <a:moveTo>
                  <a:pt x="1091" y="752"/>
                </a:moveTo>
                <a:cubicBezTo>
                  <a:pt x="1093" y="751"/>
                  <a:pt x="1093" y="752"/>
                  <a:pt x="1094" y="753"/>
                </a:cubicBezTo>
                <a:cubicBezTo>
                  <a:pt x="1100" y="744"/>
                  <a:pt x="1113" y="742"/>
                  <a:pt x="1122" y="736"/>
                </a:cubicBezTo>
                <a:cubicBezTo>
                  <a:pt x="1121" y="739"/>
                  <a:pt x="1120" y="741"/>
                  <a:pt x="1119" y="743"/>
                </a:cubicBezTo>
                <a:cubicBezTo>
                  <a:pt x="1116" y="744"/>
                  <a:pt x="1117" y="742"/>
                  <a:pt x="1114" y="743"/>
                </a:cubicBezTo>
                <a:cubicBezTo>
                  <a:pt x="1114" y="745"/>
                  <a:pt x="1115" y="746"/>
                  <a:pt x="1116" y="746"/>
                </a:cubicBezTo>
                <a:cubicBezTo>
                  <a:pt x="1120" y="747"/>
                  <a:pt x="1119" y="742"/>
                  <a:pt x="1123" y="743"/>
                </a:cubicBezTo>
                <a:cubicBezTo>
                  <a:pt x="1122" y="750"/>
                  <a:pt x="1119" y="753"/>
                  <a:pt x="1113" y="754"/>
                </a:cubicBezTo>
                <a:cubicBezTo>
                  <a:pt x="1112" y="755"/>
                  <a:pt x="1111" y="756"/>
                  <a:pt x="1110" y="757"/>
                </a:cubicBezTo>
                <a:cubicBezTo>
                  <a:pt x="1110" y="759"/>
                  <a:pt x="1111" y="757"/>
                  <a:pt x="1113" y="757"/>
                </a:cubicBezTo>
                <a:cubicBezTo>
                  <a:pt x="1111" y="761"/>
                  <a:pt x="1112" y="765"/>
                  <a:pt x="1115" y="766"/>
                </a:cubicBezTo>
                <a:cubicBezTo>
                  <a:pt x="1116" y="769"/>
                  <a:pt x="1114" y="770"/>
                  <a:pt x="1113" y="772"/>
                </a:cubicBezTo>
                <a:cubicBezTo>
                  <a:pt x="1110" y="771"/>
                  <a:pt x="1108" y="767"/>
                  <a:pt x="1111" y="765"/>
                </a:cubicBezTo>
                <a:cubicBezTo>
                  <a:pt x="1105" y="767"/>
                  <a:pt x="1102" y="772"/>
                  <a:pt x="1096" y="773"/>
                </a:cubicBezTo>
                <a:cubicBezTo>
                  <a:pt x="1095" y="773"/>
                  <a:pt x="1096" y="772"/>
                  <a:pt x="1096" y="771"/>
                </a:cubicBezTo>
                <a:cubicBezTo>
                  <a:pt x="1091" y="773"/>
                  <a:pt x="1088" y="775"/>
                  <a:pt x="1084" y="778"/>
                </a:cubicBezTo>
                <a:cubicBezTo>
                  <a:pt x="1081" y="776"/>
                  <a:pt x="1086" y="774"/>
                  <a:pt x="1087" y="773"/>
                </a:cubicBezTo>
                <a:cubicBezTo>
                  <a:pt x="1083" y="769"/>
                  <a:pt x="1090" y="765"/>
                  <a:pt x="1086" y="759"/>
                </a:cubicBezTo>
                <a:cubicBezTo>
                  <a:pt x="1086" y="758"/>
                  <a:pt x="1082" y="761"/>
                  <a:pt x="1082" y="756"/>
                </a:cubicBezTo>
                <a:cubicBezTo>
                  <a:pt x="1086" y="758"/>
                  <a:pt x="1091" y="757"/>
                  <a:pt x="1091" y="752"/>
                </a:cubicBezTo>
                <a:close/>
                <a:moveTo>
                  <a:pt x="1083" y="748"/>
                </a:moveTo>
                <a:cubicBezTo>
                  <a:pt x="1081" y="750"/>
                  <a:pt x="1078" y="748"/>
                  <a:pt x="1076" y="749"/>
                </a:cubicBezTo>
                <a:cubicBezTo>
                  <a:pt x="1076" y="747"/>
                  <a:pt x="1083" y="743"/>
                  <a:pt x="1083" y="748"/>
                </a:cubicBezTo>
                <a:close/>
                <a:moveTo>
                  <a:pt x="1076" y="807"/>
                </a:moveTo>
                <a:cubicBezTo>
                  <a:pt x="1076" y="803"/>
                  <a:pt x="1072" y="803"/>
                  <a:pt x="1073" y="798"/>
                </a:cubicBezTo>
                <a:cubicBezTo>
                  <a:pt x="1074" y="796"/>
                  <a:pt x="1079" y="795"/>
                  <a:pt x="1081" y="797"/>
                </a:cubicBezTo>
                <a:cubicBezTo>
                  <a:pt x="1084" y="797"/>
                  <a:pt x="1080" y="795"/>
                  <a:pt x="1081" y="793"/>
                </a:cubicBezTo>
                <a:cubicBezTo>
                  <a:pt x="1086" y="793"/>
                  <a:pt x="1087" y="790"/>
                  <a:pt x="1091" y="789"/>
                </a:cubicBezTo>
                <a:cubicBezTo>
                  <a:pt x="1092" y="786"/>
                  <a:pt x="1088" y="788"/>
                  <a:pt x="1089" y="785"/>
                </a:cubicBezTo>
                <a:cubicBezTo>
                  <a:pt x="1090" y="783"/>
                  <a:pt x="1093" y="782"/>
                  <a:pt x="1096" y="782"/>
                </a:cubicBezTo>
                <a:cubicBezTo>
                  <a:pt x="1095" y="779"/>
                  <a:pt x="1095" y="777"/>
                  <a:pt x="1096" y="774"/>
                </a:cubicBezTo>
                <a:cubicBezTo>
                  <a:pt x="1099" y="774"/>
                  <a:pt x="1099" y="774"/>
                  <a:pt x="1099" y="774"/>
                </a:cubicBezTo>
                <a:cubicBezTo>
                  <a:pt x="1099" y="777"/>
                  <a:pt x="1101" y="779"/>
                  <a:pt x="1099" y="781"/>
                </a:cubicBezTo>
                <a:cubicBezTo>
                  <a:pt x="1103" y="781"/>
                  <a:pt x="1103" y="777"/>
                  <a:pt x="1103" y="774"/>
                </a:cubicBezTo>
                <a:cubicBezTo>
                  <a:pt x="1108" y="776"/>
                  <a:pt x="1106" y="775"/>
                  <a:pt x="1112" y="774"/>
                </a:cubicBezTo>
                <a:cubicBezTo>
                  <a:pt x="1112" y="777"/>
                  <a:pt x="1114" y="779"/>
                  <a:pt x="1113" y="782"/>
                </a:cubicBezTo>
                <a:cubicBezTo>
                  <a:pt x="1103" y="786"/>
                  <a:pt x="1102" y="797"/>
                  <a:pt x="1092" y="800"/>
                </a:cubicBezTo>
                <a:cubicBezTo>
                  <a:pt x="1090" y="800"/>
                  <a:pt x="1090" y="798"/>
                  <a:pt x="1088" y="797"/>
                </a:cubicBezTo>
                <a:cubicBezTo>
                  <a:pt x="1084" y="805"/>
                  <a:pt x="1081" y="815"/>
                  <a:pt x="1070" y="816"/>
                </a:cubicBezTo>
                <a:cubicBezTo>
                  <a:pt x="1071" y="812"/>
                  <a:pt x="1076" y="812"/>
                  <a:pt x="1076" y="807"/>
                </a:cubicBezTo>
                <a:close/>
                <a:moveTo>
                  <a:pt x="1066" y="712"/>
                </a:moveTo>
                <a:cubicBezTo>
                  <a:pt x="1069" y="714"/>
                  <a:pt x="1066" y="717"/>
                  <a:pt x="1069" y="719"/>
                </a:cubicBezTo>
                <a:cubicBezTo>
                  <a:pt x="1067" y="723"/>
                  <a:pt x="1063" y="724"/>
                  <a:pt x="1059" y="724"/>
                </a:cubicBezTo>
                <a:cubicBezTo>
                  <a:pt x="1060" y="720"/>
                  <a:pt x="1057" y="720"/>
                  <a:pt x="1055" y="719"/>
                </a:cubicBezTo>
                <a:cubicBezTo>
                  <a:pt x="1056" y="715"/>
                  <a:pt x="1060" y="712"/>
                  <a:pt x="1066" y="712"/>
                </a:cubicBezTo>
                <a:close/>
                <a:moveTo>
                  <a:pt x="1054" y="736"/>
                </a:moveTo>
                <a:cubicBezTo>
                  <a:pt x="1054" y="737"/>
                  <a:pt x="1056" y="740"/>
                  <a:pt x="1054" y="740"/>
                </a:cubicBezTo>
                <a:cubicBezTo>
                  <a:pt x="1054" y="742"/>
                  <a:pt x="1056" y="739"/>
                  <a:pt x="1059" y="740"/>
                </a:cubicBezTo>
                <a:cubicBezTo>
                  <a:pt x="1059" y="737"/>
                  <a:pt x="1057" y="737"/>
                  <a:pt x="1057" y="734"/>
                </a:cubicBezTo>
                <a:cubicBezTo>
                  <a:pt x="1059" y="732"/>
                  <a:pt x="1063" y="731"/>
                  <a:pt x="1063" y="726"/>
                </a:cubicBezTo>
                <a:cubicBezTo>
                  <a:pt x="1067" y="726"/>
                  <a:pt x="1067" y="725"/>
                  <a:pt x="1070" y="726"/>
                </a:cubicBezTo>
                <a:cubicBezTo>
                  <a:pt x="1070" y="731"/>
                  <a:pt x="1068" y="731"/>
                  <a:pt x="1068" y="734"/>
                </a:cubicBezTo>
                <a:cubicBezTo>
                  <a:pt x="1066" y="734"/>
                  <a:pt x="1065" y="733"/>
                  <a:pt x="1062" y="733"/>
                </a:cubicBezTo>
                <a:cubicBezTo>
                  <a:pt x="1062" y="736"/>
                  <a:pt x="1063" y="737"/>
                  <a:pt x="1065" y="737"/>
                </a:cubicBezTo>
                <a:cubicBezTo>
                  <a:pt x="1065" y="740"/>
                  <a:pt x="1063" y="740"/>
                  <a:pt x="1062" y="742"/>
                </a:cubicBezTo>
                <a:cubicBezTo>
                  <a:pt x="1061" y="741"/>
                  <a:pt x="1061" y="740"/>
                  <a:pt x="1061" y="739"/>
                </a:cubicBezTo>
                <a:cubicBezTo>
                  <a:pt x="1058" y="740"/>
                  <a:pt x="1059" y="742"/>
                  <a:pt x="1059" y="745"/>
                </a:cubicBezTo>
                <a:cubicBezTo>
                  <a:pt x="1056" y="747"/>
                  <a:pt x="1056" y="753"/>
                  <a:pt x="1050" y="750"/>
                </a:cubicBezTo>
                <a:cubicBezTo>
                  <a:pt x="1051" y="749"/>
                  <a:pt x="1052" y="748"/>
                  <a:pt x="1052" y="746"/>
                </a:cubicBezTo>
                <a:cubicBezTo>
                  <a:pt x="1050" y="744"/>
                  <a:pt x="1049" y="747"/>
                  <a:pt x="1047" y="747"/>
                </a:cubicBezTo>
                <a:cubicBezTo>
                  <a:pt x="1042" y="742"/>
                  <a:pt x="1049" y="737"/>
                  <a:pt x="1054" y="736"/>
                </a:cubicBezTo>
                <a:close/>
                <a:moveTo>
                  <a:pt x="1050" y="704"/>
                </a:moveTo>
                <a:cubicBezTo>
                  <a:pt x="1047" y="705"/>
                  <a:pt x="1047" y="703"/>
                  <a:pt x="1044" y="704"/>
                </a:cubicBezTo>
                <a:cubicBezTo>
                  <a:pt x="1043" y="700"/>
                  <a:pt x="1047" y="701"/>
                  <a:pt x="1047" y="698"/>
                </a:cubicBezTo>
                <a:cubicBezTo>
                  <a:pt x="1039" y="702"/>
                  <a:pt x="1040" y="714"/>
                  <a:pt x="1031" y="716"/>
                </a:cubicBezTo>
                <a:cubicBezTo>
                  <a:pt x="1028" y="714"/>
                  <a:pt x="1033" y="711"/>
                  <a:pt x="1030" y="710"/>
                </a:cubicBezTo>
                <a:cubicBezTo>
                  <a:pt x="1022" y="710"/>
                  <a:pt x="1024" y="721"/>
                  <a:pt x="1016" y="721"/>
                </a:cubicBezTo>
                <a:cubicBezTo>
                  <a:pt x="1015" y="717"/>
                  <a:pt x="1020" y="715"/>
                  <a:pt x="1015" y="717"/>
                </a:cubicBezTo>
                <a:cubicBezTo>
                  <a:pt x="1014" y="711"/>
                  <a:pt x="1018" y="712"/>
                  <a:pt x="1020" y="710"/>
                </a:cubicBezTo>
                <a:cubicBezTo>
                  <a:pt x="1019" y="707"/>
                  <a:pt x="1018" y="711"/>
                  <a:pt x="1016" y="710"/>
                </a:cubicBezTo>
                <a:cubicBezTo>
                  <a:pt x="1017" y="705"/>
                  <a:pt x="1024" y="704"/>
                  <a:pt x="1019" y="697"/>
                </a:cubicBezTo>
                <a:cubicBezTo>
                  <a:pt x="1021" y="697"/>
                  <a:pt x="1023" y="697"/>
                  <a:pt x="1023" y="696"/>
                </a:cubicBezTo>
                <a:cubicBezTo>
                  <a:pt x="1026" y="697"/>
                  <a:pt x="1023" y="699"/>
                  <a:pt x="1023" y="701"/>
                </a:cubicBezTo>
                <a:cubicBezTo>
                  <a:pt x="1026" y="703"/>
                  <a:pt x="1026" y="700"/>
                  <a:pt x="1030" y="700"/>
                </a:cubicBezTo>
                <a:cubicBezTo>
                  <a:pt x="1038" y="705"/>
                  <a:pt x="1043" y="693"/>
                  <a:pt x="1051" y="692"/>
                </a:cubicBezTo>
                <a:cubicBezTo>
                  <a:pt x="1048" y="697"/>
                  <a:pt x="1053" y="699"/>
                  <a:pt x="1050" y="704"/>
                </a:cubicBezTo>
                <a:close/>
                <a:moveTo>
                  <a:pt x="1067" y="678"/>
                </a:moveTo>
                <a:cubicBezTo>
                  <a:pt x="1065" y="679"/>
                  <a:pt x="1065" y="678"/>
                  <a:pt x="1064" y="678"/>
                </a:cubicBezTo>
                <a:cubicBezTo>
                  <a:pt x="1064" y="675"/>
                  <a:pt x="1065" y="674"/>
                  <a:pt x="1068" y="675"/>
                </a:cubicBezTo>
                <a:cubicBezTo>
                  <a:pt x="1068" y="677"/>
                  <a:pt x="1067" y="677"/>
                  <a:pt x="1067" y="678"/>
                </a:cubicBezTo>
                <a:close/>
                <a:moveTo>
                  <a:pt x="1067" y="520"/>
                </a:moveTo>
                <a:cubicBezTo>
                  <a:pt x="1068" y="518"/>
                  <a:pt x="1069" y="516"/>
                  <a:pt x="1072" y="517"/>
                </a:cubicBezTo>
                <a:cubicBezTo>
                  <a:pt x="1072" y="519"/>
                  <a:pt x="1068" y="521"/>
                  <a:pt x="1067" y="520"/>
                </a:cubicBezTo>
                <a:close/>
                <a:moveTo>
                  <a:pt x="1100" y="574"/>
                </a:moveTo>
                <a:cubicBezTo>
                  <a:pt x="1100" y="577"/>
                  <a:pt x="1098" y="578"/>
                  <a:pt x="1095" y="578"/>
                </a:cubicBezTo>
                <a:cubicBezTo>
                  <a:pt x="1096" y="577"/>
                  <a:pt x="1097" y="574"/>
                  <a:pt x="1100" y="574"/>
                </a:cubicBezTo>
                <a:close/>
                <a:moveTo>
                  <a:pt x="1098" y="659"/>
                </a:moveTo>
                <a:cubicBezTo>
                  <a:pt x="1098" y="656"/>
                  <a:pt x="1098" y="654"/>
                  <a:pt x="1099" y="652"/>
                </a:cubicBezTo>
                <a:cubicBezTo>
                  <a:pt x="1102" y="652"/>
                  <a:pt x="1102" y="654"/>
                  <a:pt x="1104" y="653"/>
                </a:cubicBezTo>
                <a:cubicBezTo>
                  <a:pt x="1104" y="657"/>
                  <a:pt x="1101" y="658"/>
                  <a:pt x="1098" y="659"/>
                </a:cubicBezTo>
                <a:close/>
                <a:moveTo>
                  <a:pt x="1090" y="597"/>
                </a:moveTo>
                <a:cubicBezTo>
                  <a:pt x="1090" y="588"/>
                  <a:pt x="1099" y="584"/>
                  <a:pt x="1106" y="585"/>
                </a:cubicBezTo>
                <a:cubicBezTo>
                  <a:pt x="1103" y="591"/>
                  <a:pt x="1097" y="595"/>
                  <a:pt x="1090" y="597"/>
                </a:cubicBezTo>
                <a:close/>
                <a:moveTo>
                  <a:pt x="1125" y="506"/>
                </a:moveTo>
                <a:cubicBezTo>
                  <a:pt x="1125" y="509"/>
                  <a:pt x="1124" y="513"/>
                  <a:pt x="1120" y="513"/>
                </a:cubicBezTo>
                <a:cubicBezTo>
                  <a:pt x="1119" y="508"/>
                  <a:pt x="1121" y="505"/>
                  <a:pt x="1125" y="506"/>
                </a:cubicBezTo>
                <a:close/>
                <a:moveTo>
                  <a:pt x="1127" y="527"/>
                </a:moveTo>
                <a:cubicBezTo>
                  <a:pt x="1127" y="534"/>
                  <a:pt x="1121" y="535"/>
                  <a:pt x="1117" y="538"/>
                </a:cubicBezTo>
                <a:cubicBezTo>
                  <a:pt x="1116" y="536"/>
                  <a:pt x="1115" y="534"/>
                  <a:pt x="1115" y="531"/>
                </a:cubicBezTo>
                <a:cubicBezTo>
                  <a:pt x="1122" y="532"/>
                  <a:pt x="1122" y="524"/>
                  <a:pt x="1127" y="527"/>
                </a:cubicBezTo>
                <a:close/>
                <a:moveTo>
                  <a:pt x="1151" y="586"/>
                </a:moveTo>
                <a:cubicBezTo>
                  <a:pt x="1148" y="585"/>
                  <a:pt x="1151" y="579"/>
                  <a:pt x="1155" y="580"/>
                </a:cubicBezTo>
                <a:cubicBezTo>
                  <a:pt x="1155" y="583"/>
                  <a:pt x="1152" y="584"/>
                  <a:pt x="1151" y="586"/>
                </a:cubicBezTo>
                <a:close/>
                <a:moveTo>
                  <a:pt x="1151" y="561"/>
                </a:moveTo>
                <a:cubicBezTo>
                  <a:pt x="1151" y="579"/>
                  <a:pt x="1132" y="583"/>
                  <a:pt x="1119" y="585"/>
                </a:cubicBezTo>
                <a:cubicBezTo>
                  <a:pt x="1119" y="582"/>
                  <a:pt x="1117" y="580"/>
                  <a:pt x="1119" y="578"/>
                </a:cubicBezTo>
                <a:cubicBezTo>
                  <a:pt x="1116" y="578"/>
                  <a:pt x="1114" y="583"/>
                  <a:pt x="1111" y="580"/>
                </a:cubicBezTo>
                <a:cubicBezTo>
                  <a:pt x="1115" y="576"/>
                  <a:pt x="1120" y="574"/>
                  <a:pt x="1121" y="567"/>
                </a:cubicBezTo>
                <a:cubicBezTo>
                  <a:pt x="1126" y="568"/>
                  <a:pt x="1125" y="563"/>
                  <a:pt x="1129" y="562"/>
                </a:cubicBezTo>
                <a:cubicBezTo>
                  <a:pt x="1132" y="561"/>
                  <a:pt x="1130" y="565"/>
                  <a:pt x="1133" y="565"/>
                </a:cubicBezTo>
                <a:cubicBezTo>
                  <a:pt x="1139" y="558"/>
                  <a:pt x="1149" y="551"/>
                  <a:pt x="1157" y="556"/>
                </a:cubicBezTo>
                <a:cubicBezTo>
                  <a:pt x="1155" y="557"/>
                  <a:pt x="1154" y="561"/>
                  <a:pt x="1151" y="561"/>
                </a:cubicBezTo>
                <a:close/>
                <a:moveTo>
                  <a:pt x="1158" y="556"/>
                </a:moveTo>
                <a:cubicBezTo>
                  <a:pt x="1157" y="551"/>
                  <a:pt x="1163" y="553"/>
                  <a:pt x="1161" y="547"/>
                </a:cubicBezTo>
                <a:cubicBezTo>
                  <a:pt x="1165" y="547"/>
                  <a:pt x="1165" y="547"/>
                  <a:pt x="1165" y="547"/>
                </a:cubicBezTo>
                <a:cubicBezTo>
                  <a:pt x="1165" y="552"/>
                  <a:pt x="1161" y="554"/>
                  <a:pt x="1158" y="556"/>
                </a:cubicBezTo>
                <a:close/>
                <a:moveTo>
                  <a:pt x="1179" y="548"/>
                </a:moveTo>
                <a:cubicBezTo>
                  <a:pt x="1178" y="551"/>
                  <a:pt x="1177" y="552"/>
                  <a:pt x="1175" y="552"/>
                </a:cubicBezTo>
                <a:cubicBezTo>
                  <a:pt x="1175" y="550"/>
                  <a:pt x="1176" y="548"/>
                  <a:pt x="1179" y="548"/>
                </a:cubicBezTo>
                <a:close/>
                <a:moveTo>
                  <a:pt x="1177" y="514"/>
                </a:moveTo>
                <a:cubicBezTo>
                  <a:pt x="1176" y="512"/>
                  <a:pt x="1177" y="510"/>
                  <a:pt x="1178" y="509"/>
                </a:cubicBezTo>
                <a:cubicBezTo>
                  <a:pt x="1180" y="509"/>
                  <a:pt x="1180" y="511"/>
                  <a:pt x="1182" y="510"/>
                </a:cubicBezTo>
                <a:cubicBezTo>
                  <a:pt x="1182" y="513"/>
                  <a:pt x="1180" y="514"/>
                  <a:pt x="1177" y="514"/>
                </a:cubicBezTo>
                <a:close/>
                <a:moveTo>
                  <a:pt x="1112" y="747"/>
                </a:moveTo>
                <a:cubicBezTo>
                  <a:pt x="1108" y="748"/>
                  <a:pt x="1111" y="752"/>
                  <a:pt x="1113" y="754"/>
                </a:cubicBezTo>
                <a:cubicBezTo>
                  <a:pt x="1113" y="752"/>
                  <a:pt x="1114" y="752"/>
                  <a:pt x="1114" y="750"/>
                </a:cubicBezTo>
                <a:cubicBezTo>
                  <a:pt x="1113" y="749"/>
                  <a:pt x="1112" y="749"/>
                  <a:pt x="1112" y="747"/>
                </a:cubicBezTo>
                <a:close/>
                <a:moveTo>
                  <a:pt x="700" y="1082"/>
                </a:moveTo>
                <a:cubicBezTo>
                  <a:pt x="699" y="1085"/>
                  <a:pt x="702" y="1084"/>
                  <a:pt x="702" y="1085"/>
                </a:cubicBezTo>
                <a:cubicBezTo>
                  <a:pt x="704" y="1082"/>
                  <a:pt x="712" y="1083"/>
                  <a:pt x="715" y="1081"/>
                </a:cubicBezTo>
                <a:cubicBezTo>
                  <a:pt x="710" y="1075"/>
                  <a:pt x="707" y="1081"/>
                  <a:pt x="700" y="1082"/>
                </a:cubicBezTo>
                <a:close/>
                <a:moveTo>
                  <a:pt x="927" y="95"/>
                </a:moveTo>
                <a:cubicBezTo>
                  <a:pt x="937" y="94"/>
                  <a:pt x="932" y="90"/>
                  <a:pt x="927" y="95"/>
                </a:cubicBezTo>
                <a:close/>
                <a:moveTo>
                  <a:pt x="1147" y="166"/>
                </a:moveTo>
                <a:cubicBezTo>
                  <a:pt x="1143" y="165"/>
                  <a:pt x="1136" y="171"/>
                  <a:pt x="1141" y="174"/>
                </a:cubicBezTo>
                <a:cubicBezTo>
                  <a:pt x="1143" y="172"/>
                  <a:pt x="1142" y="167"/>
                  <a:pt x="1147" y="167"/>
                </a:cubicBezTo>
                <a:cubicBezTo>
                  <a:pt x="1147" y="167"/>
                  <a:pt x="1148" y="166"/>
                  <a:pt x="1147" y="166"/>
                </a:cubicBezTo>
                <a:close/>
                <a:moveTo>
                  <a:pt x="959" y="188"/>
                </a:moveTo>
                <a:cubicBezTo>
                  <a:pt x="961" y="182"/>
                  <a:pt x="971" y="177"/>
                  <a:pt x="976" y="181"/>
                </a:cubicBezTo>
                <a:cubicBezTo>
                  <a:pt x="981" y="176"/>
                  <a:pt x="993" y="173"/>
                  <a:pt x="994" y="167"/>
                </a:cubicBezTo>
                <a:cubicBezTo>
                  <a:pt x="979" y="168"/>
                  <a:pt x="971" y="179"/>
                  <a:pt x="957" y="183"/>
                </a:cubicBezTo>
                <a:cubicBezTo>
                  <a:pt x="957" y="185"/>
                  <a:pt x="957" y="187"/>
                  <a:pt x="959" y="188"/>
                </a:cubicBezTo>
                <a:close/>
                <a:moveTo>
                  <a:pt x="1152" y="259"/>
                </a:moveTo>
                <a:cubicBezTo>
                  <a:pt x="1152" y="256"/>
                  <a:pt x="1155" y="255"/>
                  <a:pt x="1157" y="253"/>
                </a:cubicBezTo>
                <a:cubicBezTo>
                  <a:pt x="1154" y="251"/>
                  <a:pt x="1151" y="249"/>
                  <a:pt x="1147" y="249"/>
                </a:cubicBezTo>
                <a:cubicBezTo>
                  <a:pt x="1148" y="254"/>
                  <a:pt x="1151" y="256"/>
                  <a:pt x="1153" y="255"/>
                </a:cubicBezTo>
                <a:cubicBezTo>
                  <a:pt x="1152" y="257"/>
                  <a:pt x="1148" y="258"/>
                  <a:pt x="1152" y="259"/>
                </a:cubicBezTo>
                <a:close/>
                <a:moveTo>
                  <a:pt x="1192" y="338"/>
                </a:moveTo>
                <a:cubicBezTo>
                  <a:pt x="1197" y="336"/>
                  <a:pt x="1200" y="334"/>
                  <a:pt x="1203" y="331"/>
                </a:cubicBezTo>
                <a:cubicBezTo>
                  <a:pt x="1200" y="333"/>
                  <a:pt x="1191" y="334"/>
                  <a:pt x="1192" y="338"/>
                </a:cubicBezTo>
                <a:close/>
                <a:moveTo>
                  <a:pt x="1219" y="382"/>
                </a:moveTo>
                <a:cubicBezTo>
                  <a:pt x="1223" y="382"/>
                  <a:pt x="1228" y="384"/>
                  <a:pt x="1231" y="378"/>
                </a:cubicBezTo>
                <a:cubicBezTo>
                  <a:pt x="1228" y="377"/>
                  <a:pt x="1226" y="381"/>
                  <a:pt x="1225" y="378"/>
                </a:cubicBezTo>
                <a:cubicBezTo>
                  <a:pt x="1228" y="377"/>
                  <a:pt x="1230" y="375"/>
                  <a:pt x="1232" y="374"/>
                </a:cubicBezTo>
                <a:cubicBezTo>
                  <a:pt x="1229" y="375"/>
                  <a:pt x="1226" y="375"/>
                  <a:pt x="1223" y="373"/>
                </a:cubicBezTo>
                <a:cubicBezTo>
                  <a:pt x="1223" y="377"/>
                  <a:pt x="1219" y="378"/>
                  <a:pt x="1219" y="382"/>
                </a:cubicBezTo>
                <a:close/>
                <a:moveTo>
                  <a:pt x="1162" y="385"/>
                </a:moveTo>
                <a:cubicBezTo>
                  <a:pt x="1170" y="385"/>
                  <a:pt x="1172" y="376"/>
                  <a:pt x="1179" y="378"/>
                </a:cubicBezTo>
                <a:cubicBezTo>
                  <a:pt x="1175" y="373"/>
                  <a:pt x="1166" y="382"/>
                  <a:pt x="1162" y="385"/>
                </a:cubicBezTo>
                <a:close/>
                <a:moveTo>
                  <a:pt x="1215" y="381"/>
                </a:moveTo>
                <a:cubicBezTo>
                  <a:pt x="1213" y="381"/>
                  <a:pt x="1202" y="379"/>
                  <a:pt x="1201" y="387"/>
                </a:cubicBezTo>
                <a:cubicBezTo>
                  <a:pt x="1204" y="387"/>
                  <a:pt x="1207" y="387"/>
                  <a:pt x="1208" y="390"/>
                </a:cubicBezTo>
                <a:cubicBezTo>
                  <a:pt x="1204" y="391"/>
                  <a:pt x="1203" y="394"/>
                  <a:pt x="1199" y="394"/>
                </a:cubicBezTo>
                <a:cubicBezTo>
                  <a:pt x="1201" y="396"/>
                  <a:pt x="1205" y="392"/>
                  <a:pt x="1208" y="390"/>
                </a:cubicBezTo>
                <a:cubicBezTo>
                  <a:pt x="1211" y="390"/>
                  <a:pt x="1213" y="390"/>
                  <a:pt x="1213" y="388"/>
                </a:cubicBezTo>
                <a:cubicBezTo>
                  <a:pt x="1212" y="387"/>
                  <a:pt x="1209" y="389"/>
                  <a:pt x="1209" y="387"/>
                </a:cubicBezTo>
                <a:cubicBezTo>
                  <a:pt x="1209" y="383"/>
                  <a:pt x="1214" y="384"/>
                  <a:pt x="1215" y="381"/>
                </a:cubicBezTo>
                <a:close/>
                <a:moveTo>
                  <a:pt x="1267" y="409"/>
                </a:moveTo>
                <a:cubicBezTo>
                  <a:pt x="1269" y="403"/>
                  <a:pt x="1274" y="398"/>
                  <a:pt x="1282" y="398"/>
                </a:cubicBezTo>
                <a:cubicBezTo>
                  <a:pt x="1285" y="394"/>
                  <a:pt x="1291" y="392"/>
                  <a:pt x="1287" y="393"/>
                </a:cubicBezTo>
                <a:cubicBezTo>
                  <a:pt x="1282" y="394"/>
                  <a:pt x="1262" y="406"/>
                  <a:pt x="1255" y="404"/>
                </a:cubicBezTo>
                <a:cubicBezTo>
                  <a:pt x="1255" y="405"/>
                  <a:pt x="1258" y="405"/>
                  <a:pt x="1257" y="407"/>
                </a:cubicBezTo>
                <a:cubicBezTo>
                  <a:pt x="1253" y="407"/>
                  <a:pt x="1253" y="410"/>
                  <a:pt x="1251" y="412"/>
                </a:cubicBezTo>
                <a:cubicBezTo>
                  <a:pt x="1256" y="414"/>
                  <a:pt x="1259" y="407"/>
                  <a:pt x="1267" y="409"/>
                </a:cubicBezTo>
                <a:close/>
                <a:moveTo>
                  <a:pt x="1230" y="407"/>
                </a:moveTo>
                <a:cubicBezTo>
                  <a:pt x="1229" y="408"/>
                  <a:pt x="1226" y="408"/>
                  <a:pt x="1226" y="406"/>
                </a:cubicBezTo>
                <a:cubicBezTo>
                  <a:pt x="1226" y="404"/>
                  <a:pt x="1230" y="405"/>
                  <a:pt x="1230" y="403"/>
                </a:cubicBezTo>
                <a:cubicBezTo>
                  <a:pt x="1229" y="403"/>
                  <a:pt x="1229" y="401"/>
                  <a:pt x="1229" y="400"/>
                </a:cubicBezTo>
                <a:cubicBezTo>
                  <a:pt x="1226" y="401"/>
                  <a:pt x="1224" y="401"/>
                  <a:pt x="1223" y="399"/>
                </a:cubicBezTo>
                <a:cubicBezTo>
                  <a:pt x="1220" y="402"/>
                  <a:pt x="1210" y="404"/>
                  <a:pt x="1218" y="404"/>
                </a:cubicBezTo>
                <a:cubicBezTo>
                  <a:pt x="1216" y="405"/>
                  <a:pt x="1214" y="405"/>
                  <a:pt x="1214" y="408"/>
                </a:cubicBezTo>
                <a:cubicBezTo>
                  <a:pt x="1216" y="408"/>
                  <a:pt x="1217" y="407"/>
                  <a:pt x="1217" y="408"/>
                </a:cubicBezTo>
                <a:cubicBezTo>
                  <a:pt x="1217" y="411"/>
                  <a:pt x="1214" y="412"/>
                  <a:pt x="1214" y="415"/>
                </a:cubicBezTo>
                <a:cubicBezTo>
                  <a:pt x="1219" y="416"/>
                  <a:pt x="1229" y="415"/>
                  <a:pt x="1230" y="407"/>
                </a:cubicBezTo>
                <a:close/>
                <a:moveTo>
                  <a:pt x="1230" y="406"/>
                </a:moveTo>
                <a:cubicBezTo>
                  <a:pt x="1230" y="406"/>
                  <a:pt x="1230" y="407"/>
                  <a:pt x="1230" y="407"/>
                </a:cubicBezTo>
                <a:cubicBezTo>
                  <a:pt x="1230" y="407"/>
                  <a:pt x="1230" y="406"/>
                  <a:pt x="1230" y="406"/>
                </a:cubicBezTo>
                <a:close/>
                <a:moveTo>
                  <a:pt x="1245" y="418"/>
                </a:moveTo>
                <a:cubicBezTo>
                  <a:pt x="1244" y="416"/>
                  <a:pt x="1245" y="414"/>
                  <a:pt x="1246" y="414"/>
                </a:cubicBezTo>
                <a:cubicBezTo>
                  <a:pt x="1249" y="415"/>
                  <a:pt x="1250" y="410"/>
                  <a:pt x="1248" y="413"/>
                </a:cubicBezTo>
                <a:cubicBezTo>
                  <a:pt x="1243" y="414"/>
                  <a:pt x="1239" y="417"/>
                  <a:pt x="1234" y="419"/>
                </a:cubicBezTo>
                <a:cubicBezTo>
                  <a:pt x="1238" y="422"/>
                  <a:pt x="1241" y="415"/>
                  <a:pt x="1245" y="418"/>
                </a:cubicBezTo>
                <a:close/>
                <a:moveTo>
                  <a:pt x="1167" y="425"/>
                </a:moveTo>
                <a:cubicBezTo>
                  <a:pt x="1171" y="423"/>
                  <a:pt x="1175" y="421"/>
                  <a:pt x="1178" y="418"/>
                </a:cubicBezTo>
                <a:cubicBezTo>
                  <a:pt x="1174" y="420"/>
                  <a:pt x="1169" y="421"/>
                  <a:pt x="1167" y="425"/>
                </a:cubicBezTo>
                <a:close/>
                <a:moveTo>
                  <a:pt x="1136" y="429"/>
                </a:moveTo>
                <a:cubicBezTo>
                  <a:pt x="1130" y="428"/>
                  <a:pt x="1127" y="435"/>
                  <a:pt x="1123" y="432"/>
                </a:cubicBezTo>
                <a:cubicBezTo>
                  <a:pt x="1123" y="429"/>
                  <a:pt x="1128" y="430"/>
                  <a:pt x="1128" y="427"/>
                </a:cubicBezTo>
                <a:cubicBezTo>
                  <a:pt x="1123" y="425"/>
                  <a:pt x="1110" y="427"/>
                  <a:pt x="1108" y="434"/>
                </a:cubicBezTo>
                <a:cubicBezTo>
                  <a:pt x="1111" y="435"/>
                  <a:pt x="1116" y="438"/>
                  <a:pt x="1114" y="441"/>
                </a:cubicBezTo>
                <a:cubicBezTo>
                  <a:pt x="1117" y="442"/>
                  <a:pt x="1120" y="438"/>
                  <a:pt x="1121" y="440"/>
                </a:cubicBezTo>
                <a:cubicBezTo>
                  <a:pt x="1120" y="441"/>
                  <a:pt x="1119" y="442"/>
                  <a:pt x="1118" y="443"/>
                </a:cubicBezTo>
                <a:cubicBezTo>
                  <a:pt x="1114" y="440"/>
                  <a:pt x="1108" y="449"/>
                  <a:pt x="1104" y="452"/>
                </a:cubicBezTo>
                <a:cubicBezTo>
                  <a:pt x="1107" y="452"/>
                  <a:pt x="1110" y="451"/>
                  <a:pt x="1109" y="455"/>
                </a:cubicBezTo>
                <a:cubicBezTo>
                  <a:pt x="1106" y="455"/>
                  <a:pt x="1105" y="452"/>
                  <a:pt x="1103" y="455"/>
                </a:cubicBezTo>
                <a:cubicBezTo>
                  <a:pt x="1103" y="458"/>
                  <a:pt x="1103" y="460"/>
                  <a:pt x="1105" y="462"/>
                </a:cubicBezTo>
                <a:cubicBezTo>
                  <a:pt x="1110" y="457"/>
                  <a:pt x="1118" y="457"/>
                  <a:pt x="1120" y="450"/>
                </a:cubicBezTo>
                <a:cubicBezTo>
                  <a:pt x="1123" y="450"/>
                  <a:pt x="1127" y="446"/>
                  <a:pt x="1124" y="445"/>
                </a:cubicBezTo>
                <a:cubicBezTo>
                  <a:pt x="1122" y="447"/>
                  <a:pt x="1120" y="449"/>
                  <a:pt x="1117" y="450"/>
                </a:cubicBezTo>
                <a:cubicBezTo>
                  <a:pt x="1117" y="449"/>
                  <a:pt x="1116" y="449"/>
                  <a:pt x="1116" y="448"/>
                </a:cubicBezTo>
                <a:cubicBezTo>
                  <a:pt x="1117" y="447"/>
                  <a:pt x="1117" y="446"/>
                  <a:pt x="1118" y="445"/>
                </a:cubicBezTo>
                <a:cubicBezTo>
                  <a:pt x="1119" y="448"/>
                  <a:pt x="1121" y="444"/>
                  <a:pt x="1124" y="445"/>
                </a:cubicBezTo>
                <a:cubicBezTo>
                  <a:pt x="1124" y="442"/>
                  <a:pt x="1124" y="442"/>
                  <a:pt x="1126" y="439"/>
                </a:cubicBezTo>
                <a:cubicBezTo>
                  <a:pt x="1124" y="437"/>
                  <a:pt x="1122" y="439"/>
                  <a:pt x="1122" y="438"/>
                </a:cubicBezTo>
                <a:cubicBezTo>
                  <a:pt x="1125" y="433"/>
                  <a:pt x="1132" y="433"/>
                  <a:pt x="1136" y="429"/>
                </a:cubicBezTo>
                <a:close/>
                <a:moveTo>
                  <a:pt x="1094" y="442"/>
                </a:moveTo>
                <a:cubicBezTo>
                  <a:pt x="1090" y="444"/>
                  <a:pt x="1079" y="444"/>
                  <a:pt x="1080" y="448"/>
                </a:cubicBezTo>
                <a:cubicBezTo>
                  <a:pt x="1085" y="447"/>
                  <a:pt x="1095" y="442"/>
                  <a:pt x="1094" y="442"/>
                </a:cubicBezTo>
                <a:close/>
                <a:moveTo>
                  <a:pt x="1002" y="455"/>
                </a:moveTo>
                <a:cubicBezTo>
                  <a:pt x="999" y="456"/>
                  <a:pt x="995" y="456"/>
                  <a:pt x="995" y="460"/>
                </a:cubicBezTo>
                <a:cubicBezTo>
                  <a:pt x="999" y="460"/>
                  <a:pt x="999" y="456"/>
                  <a:pt x="1002" y="455"/>
                </a:cubicBezTo>
                <a:close/>
                <a:moveTo>
                  <a:pt x="1126" y="464"/>
                </a:moveTo>
                <a:cubicBezTo>
                  <a:pt x="1127" y="462"/>
                  <a:pt x="1129" y="462"/>
                  <a:pt x="1131" y="462"/>
                </a:cubicBezTo>
                <a:cubicBezTo>
                  <a:pt x="1131" y="457"/>
                  <a:pt x="1126" y="460"/>
                  <a:pt x="1125" y="462"/>
                </a:cubicBezTo>
                <a:cubicBezTo>
                  <a:pt x="1127" y="462"/>
                  <a:pt x="1125" y="464"/>
                  <a:pt x="1126" y="464"/>
                </a:cubicBezTo>
                <a:close/>
                <a:moveTo>
                  <a:pt x="1234" y="521"/>
                </a:moveTo>
                <a:cubicBezTo>
                  <a:pt x="1230" y="525"/>
                  <a:pt x="1219" y="527"/>
                  <a:pt x="1218" y="531"/>
                </a:cubicBezTo>
                <a:cubicBezTo>
                  <a:pt x="1216" y="534"/>
                  <a:pt x="1197" y="535"/>
                  <a:pt x="1192" y="546"/>
                </a:cubicBezTo>
                <a:cubicBezTo>
                  <a:pt x="1199" y="545"/>
                  <a:pt x="1205" y="540"/>
                  <a:pt x="1212" y="536"/>
                </a:cubicBezTo>
                <a:cubicBezTo>
                  <a:pt x="1220" y="532"/>
                  <a:pt x="1232" y="529"/>
                  <a:pt x="1234" y="521"/>
                </a:cubicBezTo>
                <a:close/>
                <a:moveTo>
                  <a:pt x="162" y="592"/>
                </a:moveTo>
                <a:cubicBezTo>
                  <a:pt x="153" y="594"/>
                  <a:pt x="146" y="599"/>
                  <a:pt x="141" y="605"/>
                </a:cubicBezTo>
                <a:cubicBezTo>
                  <a:pt x="144" y="605"/>
                  <a:pt x="145" y="604"/>
                  <a:pt x="147" y="607"/>
                </a:cubicBezTo>
                <a:cubicBezTo>
                  <a:pt x="147" y="609"/>
                  <a:pt x="143" y="611"/>
                  <a:pt x="145" y="612"/>
                </a:cubicBezTo>
                <a:cubicBezTo>
                  <a:pt x="146" y="609"/>
                  <a:pt x="150" y="609"/>
                  <a:pt x="152" y="608"/>
                </a:cubicBezTo>
                <a:cubicBezTo>
                  <a:pt x="152" y="605"/>
                  <a:pt x="150" y="603"/>
                  <a:pt x="151" y="599"/>
                </a:cubicBezTo>
                <a:cubicBezTo>
                  <a:pt x="152" y="599"/>
                  <a:pt x="152" y="598"/>
                  <a:pt x="153" y="598"/>
                </a:cubicBezTo>
                <a:cubicBezTo>
                  <a:pt x="157" y="600"/>
                  <a:pt x="162" y="596"/>
                  <a:pt x="162" y="592"/>
                </a:cubicBezTo>
                <a:close/>
                <a:moveTo>
                  <a:pt x="202" y="660"/>
                </a:moveTo>
                <a:cubicBezTo>
                  <a:pt x="200" y="659"/>
                  <a:pt x="200" y="657"/>
                  <a:pt x="197" y="658"/>
                </a:cubicBezTo>
                <a:cubicBezTo>
                  <a:pt x="197" y="659"/>
                  <a:pt x="195" y="663"/>
                  <a:pt x="196" y="663"/>
                </a:cubicBezTo>
                <a:cubicBezTo>
                  <a:pt x="196" y="659"/>
                  <a:pt x="201" y="662"/>
                  <a:pt x="202" y="660"/>
                </a:cubicBezTo>
                <a:close/>
                <a:moveTo>
                  <a:pt x="1186" y="672"/>
                </a:moveTo>
                <a:cubicBezTo>
                  <a:pt x="1184" y="675"/>
                  <a:pt x="1182" y="676"/>
                  <a:pt x="1178" y="677"/>
                </a:cubicBezTo>
                <a:cubicBezTo>
                  <a:pt x="1178" y="676"/>
                  <a:pt x="1177" y="675"/>
                  <a:pt x="1177" y="675"/>
                </a:cubicBezTo>
                <a:cubicBezTo>
                  <a:pt x="1178" y="672"/>
                  <a:pt x="1178" y="670"/>
                  <a:pt x="1178" y="666"/>
                </a:cubicBezTo>
                <a:cubicBezTo>
                  <a:pt x="1172" y="668"/>
                  <a:pt x="1168" y="672"/>
                  <a:pt x="1164" y="676"/>
                </a:cubicBezTo>
                <a:cubicBezTo>
                  <a:pt x="1165" y="679"/>
                  <a:pt x="1171" y="677"/>
                  <a:pt x="1173" y="678"/>
                </a:cubicBezTo>
                <a:cubicBezTo>
                  <a:pt x="1173" y="683"/>
                  <a:pt x="1173" y="683"/>
                  <a:pt x="1173" y="683"/>
                </a:cubicBezTo>
                <a:cubicBezTo>
                  <a:pt x="1179" y="681"/>
                  <a:pt x="1186" y="676"/>
                  <a:pt x="1186" y="672"/>
                </a:cubicBezTo>
                <a:close/>
                <a:moveTo>
                  <a:pt x="1169" y="675"/>
                </a:moveTo>
                <a:cubicBezTo>
                  <a:pt x="1169" y="671"/>
                  <a:pt x="1173" y="671"/>
                  <a:pt x="1176" y="670"/>
                </a:cubicBezTo>
                <a:cubicBezTo>
                  <a:pt x="1176" y="673"/>
                  <a:pt x="1175" y="673"/>
                  <a:pt x="1175" y="676"/>
                </a:cubicBezTo>
                <a:cubicBezTo>
                  <a:pt x="1173" y="676"/>
                  <a:pt x="1171" y="676"/>
                  <a:pt x="1169" y="675"/>
                </a:cubicBezTo>
                <a:close/>
                <a:moveTo>
                  <a:pt x="1045" y="783"/>
                </a:moveTo>
                <a:cubicBezTo>
                  <a:pt x="1045" y="786"/>
                  <a:pt x="1040" y="792"/>
                  <a:pt x="1038" y="787"/>
                </a:cubicBezTo>
                <a:cubicBezTo>
                  <a:pt x="1035" y="787"/>
                  <a:pt x="1035" y="790"/>
                  <a:pt x="1034" y="792"/>
                </a:cubicBezTo>
                <a:cubicBezTo>
                  <a:pt x="1037" y="790"/>
                  <a:pt x="1034" y="795"/>
                  <a:pt x="1037" y="795"/>
                </a:cubicBezTo>
                <a:cubicBezTo>
                  <a:pt x="1037" y="792"/>
                  <a:pt x="1040" y="793"/>
                  <a:pt x="1042" y="793"/>
                </a:cubicBezTo>
                <a:cubicBezTo>
                  <a:pt x="1040" y="788"/>
                  <a:pt x="1043" y="786"/>
                  <a:pt x="1048" y="786"/>
                </a:cubicBezTo>
                <a:cubicBezTo>
                  <a:pt x="1048" y="785"/>
                  <a:pt x="1049" y="784"/>
                  <a:pt x="1049" y="783"/>
                </a:cubicBezTo>
                <a:cubicBezTo>
                  <a:pt x="1047" y="784"/>
                  <a:pt x="1048" y="784"/>
                  <a:pt x="1045" y="783"/>
                </a:cubicBezTo>
                <a:close/>
                <a:moveTo>
                  <a:pt x="1192" y="801"/>
                </a:moveTo>
                <a:cubicBezTo>
                  <a:pt x="1193" y="799"/>
                  <a:pt x="1191" y="795"/>
                  <a:pt x="1196" y="794"/>
                </a:cubicBezTo>
                <a:cubicBezTo>
                  <a:pt x="1194" y="792"/>
                  <a:pt x="1191" y="795"/>
                  <a:pt x="1190" y="796"/>
                </a:cubicBezTo>
                <a:cubicBezTo>
                  <a:pt x="1191" y="797"/>
                  <a:pt x="1189" y="798"/>
                  <a:pt x="1190" y="799"/>
                </a:cubicBezTo>
                <a:cubicBezTo>
                  <a:pt x="1191" y="800"/>
                  <a:pt x="1192" y="800"/>
                  <a:pt x="1192" y="801"/>
                </a:cubicBezTo>
                <a:close/>
                <a:moveTo>
                  <a:pt x="1191" y="802"/>
                </a:moveTo>
                <a:cubicBezTo>
                  <a:pt x="1192" y="802"/>
                  <a:pt x="1192" y="801"/>
                  <a:pt x="1192" y="801"/>
                </a:cubicBezTo>
                <a:cubicBezTo>
                  <a:pt x="1192" y="801"/>
                  <a:pt x="1191" y="801"/>
                  <a:pt x="1191" y="802"/>
                </a:cubicBezTo>
                <a:close/>
                <a:moveTo>
                  <a:pt x="1192" y="801"/>
                </a:moveTo>
                <a:cubicBezTo>
                  <a:pt x="1192" y="801"/>
                  <a:pt x="1192" y="801"/>
                  <a:pt x="1192" y="801"/>
                </a:cubicBezTo>
                <a:cubicBezTo>
                  <a:pt x="1192" y="801"/>
                  <a:pt x="1192" y="801"/>
                  <a:pt x="1192" y="801"/>
                </a:cubicBezTo>
                <a:cubicBezTo>
                  <a:pt x="1192" y="801"/>
                  <a:pt x="1192" y="801"/>
                  <a:pt x="1192" y="801"/>
                </a:cubicBezTo>
                <a:close/>
                <a:moveTo>
                  <a:pt x="1117" y="848"/>
                </a:moveTo>
                <a:cubicBezTo>
                  <a:pt x="1117" y="847"/>
                  <a:pt x="1117" y="846"/>
                  <a:pt x="1118" y="846"/>
                </a:cubicBezTo>
                <a:cubicBezTo>
                  <a:pt x="1117" y="846"/>
                  <a:pt x="1117" y="846"/>
                  <a:pt x="1117" y="846"/>
                </a:cubicBezTo>
                <a:lnTo>
                  <a:pt x="1117" y="848"/>
                </a:lnTo>
                <a:close/>
                <a:moveTo>
                  <a:pt x="1138" y="833"/>
                </a:moveTo>
                <a:cubicBezTo>
                  <a:pt x="1136" y="833"/>
                  <a:pt x="1136" y="831"/>
                  <a:pt x="1136" y="831"/>
                </a:cubicBezTo>
                <a:cubicBezTo>
                  <a:pt x="1133" y="838"/>
                  <a:pt x="1121" y="840"/>
                  <a:pt x="1118" y="846"/>
                </a:cubicBezTo>
                <a:cubicBezTo>
                  <a:pt x="1124" y="846"/>
                  <a:pt x="1124" y="846"/>
                  <a:pt x="1124" y="846"/>
                </a:cubicBezTo>
                <a:cubicBezTo>
                  <a:pt x="1127" y="843"/>
                  <a:pt x="1131" y="834"/>
                  <a:pt x="1136" y="838"/>
                </a:cubicBezTo>
                <a:cubicBezTo>
                  <a:pt x="1135" y="835"/>
                  <a:pt x="1139" y="836"/>
                  <a:pt x="1138" y="833"/>
                </a:cubicBezTo>
                <a:close/>
                <a:moveTo>
                  <a:pt x="117" y="847"/>
                </a:moveTo>
                <a:cubicBezTo>
                  <a:pt x="113" y="845"/>
                  <a:pt x="109" y="848"/>
                  <a:pt x="108" y="851"/>
                </a:cubicBezTo>
                <a:cubicBezTo>
                  <a:pt x="113" y="849"/>
                  <a:pt x="117" y="847"/>
                  <a:pt x="121" y="846"/>
                </a:cubicBezTo>
                <a:cubicBezTo>
                  <a:pt x="130" y="844"/>
                  <a:pt x="129" y="845"/>
                  <a:pt x="134" y="836"/>
                </a:cubicBezTo>
                <a:cubicBezTo>
                  <a:pt x="134" y="836"/>
                  <a:pt x="136" y="837"/>
                  <a:pt x="136" y="835"/>
                </a:cubicBezTo>
                <a:cubicBezTo>
                  <a:pt x="133" y="837"/>
                  <a:pt x="134" y="833"/>
                  <a:pt x="131" y="834"/>
                </a:cubicBezTo>
                <a:cubicBezTo>
                  <a:pt x="126" y="837"/>
                  <a:pt x="121" y="841"/>
                  <a:pt x="117" y="847"/>
                </a:cubicBezTo>
                <a:close/>
                <a:moveTo>
                  <a:pt x="167" y="840"/>
                </a:moveTo>
                <a:cubicBezTo>
                  <a:pt x="167" y="844"/>
                  <a:pt x="160" y="841"/>
                  <a:pt x="160" y="845"/>
                </a:cubicBezTo>
                <a:cubicBezTo>
                  <a:pt x="163" y="845"/>
                  <a:pt x="163" y="843"/>
                  <a:pt x="165" y="845"/>
                </a:cubicBezTo>
                <a:cubicBezTo>
                  <a:pt x="164" y="842"/>
                  <a:pt x="170" y="842"/>
                  <a:pt x="167" y="840"/>
                </a:cubicBezTo>
                <a:close/>
                <a:moveTo>
                  <a:pt x="149" y="845"/>
                </a:moveTo>
                <a:cubicBezTo>
                  <a:pt x="142" y="845"/>
                  <a:pt x="132" y="851"/>
                  <a:pt x="129" y="858"/>
                </a:cubicBezTo>
                <a:cubicBezTo>
                  <a:pt x="126" y="858"/>
                  <a:pt x="125" y="857"/>
                  <a:pt x="123" y="857"/>
                </a:cubicBezTo>
                <a:cubicBezTo>
                  <a:pt x="114" y="866"/>
                  <a:pt x="103" y="873"/>
                  <a:pt x="93" y="882"/>
                </a:cubicBezTo>
                <a:cubicBezTo>
                  <a:pt x="105" y="872"/>
                  <a:pt x="122" y="871"/>
                  <a:pt x="133" y="860"/>
                </a:cubicBezTo>
                <a:cubicBezTo>
                  <a:pt x="132" y="860"/>
                  <a:pt x="130" y="860"/>
                  <a:pt x="130" y="858"/>
                </a:cubicBezTo>
                <a:cubicBezTo>
                  <a:pt x="135" y="852"/>
                  <a:pt x="145" y="851"/>
                  <a:pt x="149" y="845"/>
                </a:cubicBezTo>
                <a:close/>
                <a:moveTo>
                  <a:pt x="1051" y="939"/>
                </a:moveTo>
                <a:cubicBezTo>
                  <a:pt x="1054" y="938"/>
                  <a:pt x="1056" y="936"/>
                  <a:pt x="1058" y="934"/>
                </a:cubicBezTo>
                <a:cubicBezTo>
                  <a:pt x="1062" y="934"/>
                  <a:pt x="1062" y="937"/>
                  <a:pt x="1062" y="939"/>
                </a:cubicBezTo>
                <a:cubicBezTo>
                  <a:pt x="1063" y="936"/>
                  <a:pt x="1066" y="938"/>
                  <a:pt x="1068" y="939"/>
                </a:cubicBezTo>
                <a:cubicBezTo>
                  <a:pt x="1068" y="936"/>
                  <a:pt x="1070" y="935"/>
                  <a:pt x="1070" y="932"/>
                </a:cubicBezTo>
                <a:cubicBezTo>
                  <a:pt x="1066" y="927"/>
                  <a:pt x="1075" y="910"/>
                  <a:pt x="1082" y="916"/>
                </a:cubicBezTo>
                <a:cubicBezTo>
                  <a:pt x="1082" y="922"/>
                  <a:pt x="1072" y="926"/>
                  <a:pt x="1076" y="930"/>
                </a:cubicBezTo>
                <a:cubicBezTo>
                  <a:pt x="1081" y="925"/>
                  <a:pt x="1097" y="922"/>
                  <a:pt x="1097" y="913"/>
                </a:cubicBezTo>
                <a:cubicBezTo>
                  <a:pt x="1095" y="914"/>
                  <a:pt x="1097" y="910"/>
                  <a:pt x="1094" y="910"/>
                </a:cubicBezTo>
                <a:cubicBezTo>
                  <a:pt x="1096" y="907"/>
                  <a:pt x="1093" y="906"/>
                  <a:pt x="1097" y="905"/>
                </a:cubicBezTo>
                <a:cubicBezTo>
                  <a:pt x="1097" y="903"/>
                  <a:pt x="1095" y="902"/>
                  <a:pt x="1096" y="900"/>
                </a:cubicBezTo>
                <a:cubicBezTo>
                  <a:pt x="1093" y="901"/>
                  <a:pt x="1094" y="897"/>
                  <a:pt x="1092" y="897"/>
                </a:cubicBezTo>
                <a:cubicBezTo>
                  <a:pt x="1091" y="902"/>
                  <a:pt x="1088" y="905"/>
                  <a:pt x="1084" y="910"/>
                </a:cubicBezTo>
                <a:cubicBezTo>
                  <a:pt x="1082" y="907"/>
                  <a:pt x="1081" y="912"/>
                  <a:pt x="1078" y="912"/>
                </a:cubicBezTo>
                <a:cubicBezTo>
                  <a:pt x="1078" y="909"/>
                  <a:pt x="1078" y="908"/>
                  <a:pt x="1077" y="907"/>
                </a:cubicBezTo>
                <a:cubicBezTo>
                  <a:pt x="1094" y="892"/>
                  <a:pt x="1113" y="879"/>
                  <a:pt x="1135" y="870"/>
                </a:cubicBezTo>
                <a:cubicBezTo>
                  <a:pt x="1133" y="867"/>
                  <a:pt x="1137" y="866"/>
                  <a:pt x="1135" y="865"/>
                </a:cubicBezTo>
                <a:cubicBezTo>
                  <a:pt x="1135" y="867"/>
                  <a:pt x="1130" y="867"/>
                  <a:pt x="1132" y="864"/>
                </a:cubicBezTo>
                <a:cubicBezTo>
                  <a:pt x="1129" y="865"/>
                  <a:pt x="1125" y="870"/>
                  <a:pt x="1121" y="867"/>
                </a:cubicBezTo>
                <a:cubicBezTo>
                  <a:pt x="1120" y="864"/>
                  <a:pt x="1122" y="865"/>
                  <a:pt x="1123" y="863"/>
                </a:cubicBezTo>
                <a:cubicBezTo>
                  <a:pt x="1119" y="863"/>
                  <a:pt x="1115" y="868"/>
                  <a:pt x="1114" y="861"/>
                </a:cubicBezTo>
                <a:cubicBezTo>
                  <a:pt x="1116" y="862"/>
                  <a:pt x="1115" y="864"/>
                  <a:pt x="1118" y="863"/>
                </a:cubicBezTo>
                <a:cubicBezTo>
                  <a:pt x="1118" y="862"/>
                  <a:pt x="1117" y="861"/>
                  <a:pt x="1117" y="860"/>
                </a:cubicBezTo>
                <a:cubicBezTo>
                  <a:pt x="1115" y="859"/>
                  <a:pt x="1113" y="859"/>
                  <a:pt x="1112" y="860"/>
                </a:cubicBezTo>
                <a:cubicBezTo>
                  <a:pt x="1111" y="858"/>
                  <a:pt x="1109" y="857"/>
                  <a:pt x="1109" y="855"/>
                </a:cubicBezTo>
                <a:cubicBezTo>
                  <a:pt x="1111" y="853"/>
                  <a:pt x="1111" y="849"/>
                  <a:pt x="1114" y="848"/>
                </a:cubicBezTo>
                <a:cubicBezTo>
                  <a:pt x="1107" y="845"/>
                  <a:pt x="1101" y="858"/>
                  <a:pt x="1096" y="851"/>
                </a:cubicBezTo>
                <a:cubicBezTo>
                  <a:pt x="1095" y="854"/>
                  <a:pt x="1098" y="854"/>
                  <a:pt x="1097" y="857"/>
                </a:cubicBezTo>
                <a:cubicBezTo>
                  <a:pt x="1093" y="860"/>
                  <a:pt x="1086" y="858"/>
                  <a:pt x="1084" y="866"/>
                </a:cubicBezTo>
                <a:cubicBezTo>
                  <a:pt x="1088" y="864"/>
                  <a:pt x="1087" y="868"/>
                  <a:pt x="1087" y="872"/>
                </a:cubicBezTo>
                <a:cubicBezTo>
                  <a:pt x="1092" y="870"/>
                  <a:pt x="1091" y="872"/>
                  <a:pt x="1092" y="874"/>
                </a:cubicBezTo>
                <a:cubicBezTo>
                  <a:pt x="1093" y="871"/>
                  <a:pt x="1095" y="874"/>
                  <a:pt x="1095" y="876"/>
                </a:cubicBezTo>
                <a:cubicBezTo>
                  <a:pt x="1092" y="880"/>
                  <a:pt x="1089" y="883"/>
                  <a:pt x="1084" y="883"/>
                </a:cubicBezTo>
                <a:cubicBezTo>
                  <a:pt x="1085" y="879"/>
                  <a:pt x="1084" y="876"/>
                  <a:pt x="1081" y="874"/>
                </a:cubicBezTo>
                <a:cubicBezTo>
                  <a:pt x="1081" y="876"/>
                  <a:pt x="1079" y="875"/>
                  <a:pt x="1079" y="876"/>
                </a:cubicBezTo>
                <a:cubicBezTo>
                  <a:pt x="1082" y="882"/>
                  <a:pt x="1075" y="894"/>
                  <a:pt x="1067" y="894"/>
                </a:cubicBezTo>
                <a:cubicBezTo>
                  <a:pt x="1067" y="891"/>
                  <a:pt x="1066" y="889"/>
                  <a:pt x="1065" y="887"/>
                </a:cubicBezTo>
                <a:cubicBezTo>
                  <a:pt x="1063" y="891"/>
                  <a:pt x="1067" y="891"/>
                  <a:pt x="1066" y="896"/>
                </a:cubicBezTo>
                <a:cubicBezTo>
                  <a:pt x="1063" y="898"/>
                  <a:pt x="1058" y="898"/>
                  <a:pt x="1058" y="902"/>
                </a:cubicBezTo>
                <a:cubicBezTo>
                  <a:pt x="1058" y="904"/>
                  <a:pt x="1061" y="902"/>
                  <a:pt x="1061" y="904"/>
                </a:cubicBezTo>
                <a:cubicBezTo>
                  <a:pt x="1058" y="906"/>
                  <a:pt x="1058" y="910"/>
                  <a:pt x="1056" y="913"/>
                </a:cubicBezTo>
                <a:cubicBezTo>
                  <a:pt x="1061" y="913"/>
                  <a:pt x="1063" y="917"/>
                  <a:pt x="1064" y="921"/>
                </a:cubicBezTo>
                <a:cubicBezTo>
                  <a:pt x="1059" y="928"/>
                  <a:pt x="1049" y="929"/>
                  <a:pt x="1051" y="939"/>
                </a:cubicBezTo>
                <a:close/>
                <a:moveTo>
                  <a:pt x="1103" y="880"/>
                </a:moveTo>
                <a:cubicBezTo>
                  <a:pt x="1103" y="876"/>
                  <a:pt x="1106" y="876"/>
                  <a:pt x="1108" y="874"/>
                </a:cubicBezTo>
                <a:cubicBezTo>
                  <a:pt x="1111" y="877"/>
                  <a:pt x="1106" y="880"/>
                  <a:pt x="1103" y="880"/>
                </a:cubicBezTo>
                <a:close/>
                <a:moveTo>
                  <a:pt x="1092" y="868"/>
                </a:moveTo>
                <a:cubicBezTo>
                  <a:pt x="1092" y="865"/>
                  <a:pt x="1090" y="866"/>
                  <a:pt x="1091" y="863"/>
                </a:cubicBezTo>
                <a:cubicBezTo>
                  <a:pt x="1093" y="866"/>
                  <a:pt x="1096" y="861"/>
                  <a:pt x="1096" y="865"/>
                </a:cubicBezTo>
                <a:cubicBezTo>
                  <a:pt x="1099" y="865"/>
                  <a:pt x="1100" y="863"/>
                  <a:pt x="1101" y="860"/>
                </a:cubicBezTo>
                <a:cubicBezTo>
                  <a:pt x="1100" y="861"/>
                  <a:pt x="1099" y="862"/>
                  <a:pt x="1098" y="863"/>
                </a:cubicBezTo>
                <a:cubicBezTo>
                  <a:pt x="1095" y="862"/>
                  <a:pt x="1102" y="856"/>
                  <a:pt x="1102" y="860"/>
                </a:cubicBezTo>
                <a:cubicBezTo>
                  <a:pt x="1104" y="858"/>
                  <a:pt x="1103" y="856"/>
                  <a:pt x="1107" y="854"/>
                </a:cubicBezTo>
                <a:cubicBezTo>
                  <a:pt x="1110" y="857"/>
                  <a:pt x="1105" y="858"/>
                  <a:pt x="1103" y="860"/>
                </a:cubicBezTo>
                <a:cubicBezTo>
                  <a:pt x="1104" y="863"/>
                  <a:pt x="1108" y="860"/>
                  <a:pt x="1111" y="860"/>
                </a:cubicBezTo>
                <a:cubicBezTo>
                  <a:pt x="1110" y="863"/>
                  <a:pt x="1112" y="864"/>
                  <a:pt x="1112" y="867"/>
                </a:cubicBezTo>
                <a:cubicBezTo>
                  <a:pt x="1105" y="872"/>
                  <a:pt x="1103" y="871"/>
                  <a:pt x="1098" y="874"/>
                </a:cubicBezTo>
                <a:cubicBezTo>
                  <a:pt x="1100" y="869"/>
                  <a:pt x="1096" y="869"/>
                  <a:pt x="1092" y="868"/>
                </a:cubicBezTo>
                <a:close/>
                <a:moveTo>
                  <a:pt x="1102" y="878"/>
                </a:moveTo>
                <a:cubicBezTo>
                  <a:pt x="1102" y="881"/>
                  <a:pt x="1100" y="882"/>
                  <a:pt x="1099" y="884"/>
                </a:cubicBezTo>
                <a:cubicBezTo>
                  <a:pt x="1095" y="883"/>
                  <a:pt x="1096" y="883"/>
                  <a:pt x="1092" y="884"/>
                </a:cubicBezTo>
                <a:cubicBezTo>
                  <a:pt x="1094" y="889"/>
                  <a:pt x="1088" y="892"/>
                  <a:pt x="1083" y="893"/>
                </a:cubicBezTo>
                <a:cubicBezTo>
                  <a:pt x="1084" y="883"/>
                  <a:pt x="1093" y="880"/>
                  <a:pt x="1102" y="878"/>
                </a:cubicBezTo>
                <a:close/>
                <a:moveTo>
                  <a:pt x="1070" y="897"/>
                </a:moveTo>
                <a:cubicBezTo>
                  <a:pt x="1070" y="900"/>
                  <a:pt x="1069" y="902"/>
                  <a:pt x="1066" y="902"/>
                </a:cubicBezTo>
                <a:cubicBezTo>
                  <a:pt x="1065" y="898"/>
                  <a:pt x="1068" y="897"/>
                  <a:pt x="1070" y="897"/>
                </a:cubicBezTo>
                <a:close/>
                <a:moveTo>
                  <a:pt x="178" y="865"/>
                </a:moveTo>
                <a:cubicBezTo>
                  <a:pt x="183" y="865"/>
                  <a:pt x="185" y="864"/>
                  <a:pt x="190" y="862"/>
                </a:cubicBezTo>
                <a:cubicBezTo>
                  <a:pt x="188" y="859"/>
                  <a:pt x="184" y="855"/>
                  <a:pt x="179" y="858"/>
                </a:cubicBezTo>
                <a:cubicBezTo>
                  <a:pt x="180" y="861"/>
                  <a:pt x="177" y="867"/>
                  <a:pt x="178" y="865"/>
                </a:cubicBezTo>
                <a:close/>
                <a:moveTo>
                  <a:pt x="1114" y="952"/>
                </a:moveTo>
                <a:cubicBezTo>
                  <a:pt x="1115" y="948"/>
                  <a:pt x="1119" y="947"/>
                  <a:pt x="1118" y="941"/>
                </a:cubicBezTo>
                <a:cubicBezTo>
                  <a:pt x="1121" y="942"/>
                  <a:pt x="1120" y="940"/>
                  <a:pt x="1122" y="939"/>
                </a:cubicBezTo>
                <a:cubicBezTo>
                  <a:pt x="1127" y="942"/>
                  <a:pt x="1129" y="936"/>
                  <a:pt x="1133" y="934"/>
                </a:cubicBezTo>
                <a:cubicBezTo>
                  <a:pt x="1130" y="928"/>
                  <a:pt x="1146" y="928"/>
                  <a:pt x="1142" y="921"/>
                </a:cubicBezTo>
                <a:cubicBezTo>
                  <a:pt x="1136" y="923"/>
                  <a:pt x="1134" y="928"/>
                  <a:pt x="1129" y="926"/>
                </a:cubicBezTo>
                <a:cubicBezTo>
                  <a:pt x="1127" y="933"/>
                  <a:pt x="1121" y="935"/>
                  <a:pt x="1115" y="938"/>
                </a:cubicBezTo>
                <a:cubicBezTo>
                  <a:pt x="1115" y="937"/>
                  <a:pt x="1115" y="937"/>
                  <a:pt x="1114" y="936"/>
                </a:cubicBezTo>
                <a:cubicBezTo>
                  <a:pt x="1117" y="933"/>
                  <a:pt x="1116" y="929"/>
                  <a:pt x="1115" y="925"/>
                </a:cubicBezTo>
                <a:cubicBezTo>
                  <a:pt x="1114" y="924"/>
                  <a:pt x="1111" y="926"/>
                  <a:pt x="1111" y="924"/>
                </a:cubicBezTo>
                <a:cubicBezTo>
                  <a:pt x="1114" y="919"/>
                  <a:pt x="1107" y="921"/>
                  <a:pt x="1108" y="916"/>
                </a:cubicBezTo>
                <a:cubicBezTo>
                  <a:pt x="1110" y="919"/>
                  <a:pt x="1113" y="916"/>
                  <a:pt x="1114" y="913"/>
                </a:cubicBezTo>
                <a:cubicBezTo>
                  <a:pt x="1109" y="914"/>
                  <a:pt x="1104" y="917"/>
                  <a:pt x="1104" y="922"/>
                </a:cubicBezTo>
                <a:cubicBezTo>
                  <a:pt x="1110" y="919"/>
                  <a:pt x="1106" y="927"/>
                  <a:pt x="1110" y="926"/>
                </a:cubicBezTo>
                <a:cubicBezTo>
                  <a:pt x="1107" y="930"/>
                  <a:pt x="1107" y="933"/>
                  <a:pt x="1105" y="939"/>
                </a:cubicBezTo>
                <a:cubicBezTo>
                  <a:pt x="1107" y="940"/>
                  <a:pt x="1108" y="938"/>
                  <a:pt x="1108" y="939"/>
                </a:cubicBezTo>
                <a:cubicBezTo>
                  <a:pt x="1105" y="942"/>
                  <a:pt x="1109" y="950"/>
                  <a:pt x="1111" y="950"/>
                </a:cubicBezTo>
                <a:cubicBezTo>
                  <a:pt x="1111" y="952"/>
                  <a:pt x="1111" y="952"/>
                  <a:pt x="1111" y="952"/>
                </a:cubicBezTo>
                <a:cubicBezTo>
                  <a:pt x="1105" y="949"/>
                  <a:pt x="1107" y="954"/>
                  <a:pt x="1103" y="955"/>
                </a:cubicBezTo>
                <a:cubicBezTo>
                  <a:pt x="1103" y="953"/>
                  <a:pt x="1104" y="950"/>
                  <a:pt x="1102" y="950"/>
                </a:cubicBezTo>
                <a:cubicBezTo>
                  <a:pt x="1100" y="952"/>
                  <a:pt x="1096" y="952"/>
                  <a:pt x="1095" y="956"/>
                </a:cubicBezTo>
                <a:cubicBezTo>
                  <a:pt x="1099" y="956"/>
                  <a:pt x="1099" y="953"/>
                  <a:pt x="1103" y="953"/>
                </a:cubicBezTo>
                <a:cubicBezTo>
                  <a:pt x="1103" y="956"/>
                  <a:pt x="1101" y="956"/>
                  <a:pt x="1102" y="958"/>
                </a:cubicBezTo>
                <a:cubicBezTo>
                  <a:pt x="1103" y="960"/>
                  <a:pt x="1103" y="958"/>
                  <a:pt x="1106" y="958"/>
                </a:cubicBezTo>
                <a:cubicBezTo>
                  <a:pt x="1106" y="953"/>
                  <a:pt x="1111" y="952"/>
                  <a:pt x="1114" y="952"/>
                </a:cubicBezTo>
                <a:close/>
                <a:moveTo>
                  <a:pt x="1019" y="927"/>
                </a:moveTo>
                <a:cubicBezTo>
                  <a:pt x="1022" y="924"/>
                  <a:pt x="1025" y="921"/>
                  <a:pt x="1031" y="921"/>
                </a:cubicBezTo>
                <a:cubicBezTo>
                  <a:pt x="1032" y="917"/>
                  <a:pt x="1029" y="919"/>
                  <a:pt x="1029" y="916"/>
                </a:cubicBezTo>
                <a:cubicBezTo>
                  <a:pt x="1025" y="918"/>
                  <a:pt x="1019" y="924"/>
                  <a:pt x="1019" y="927"/>
                </a:cubicBezTo>
                <a:close/>
                <a:moveTo>
                  <a:pt x="157" y="919"/>
                </a:moveTo>
                <a:cubicBezTo>
                  <a:pt x="149" y="918"/>
                  <a:pt x="147" y="925"/>
                  <a:pt x="143" y="928"/>
                </a:cubicBezTo>
                <a:cubicBezTo>
                  <a:pt x="149" y="926"/>
                  <a:pt x="154" y="924"/>
                  <a:pt x="157" y="919"/>
                </a:cubicBezTo>
                <a:close/>
                <a:moveTo>
                  <a:pt x="986" y="921"/>
                </a:moveTo>
                <a:cubicBezTo>
                  <a:pt x="985" y="923"/>
                  <a:pt x="982" y="919"/>
                  <a:pt x="982" y="923"/>
                </a:cubicBezTo>
                <a:cubicBezTo>
                  <a:pt x="984" y="922"/>
                  <a:pt x="984" y="924"/>
                  <a:pt x="986" y="924"/>
                </a:cubicBezTo>
                <a:cubicBezTo>
                  <a:pt x="986" y="922"/>
                  <a:pt x="988" y="921"/>
                  <a:pt x="986" y="921"/>
                </a:cubicBezTo>
                <a:close/>
                <a:moveTo>
                  <a:pt x="786" y="1120"/>
                </a:moveTo>
                <a:cubicBezTo>
                  <a:pt x="787" y="1118"/>
                  <a:pt x="785" y="1117"/>
                  <a:pt x="786" y="1117"/>
                </a:cubicBezTo>
                <a:cubicBezTo>
                  <a:pt x="796" y="1115"/>
                  <a:pt x="807" y="1109"/>
                  <a:pt x="817" y="1109"/>
                </a:cubicBezTo>
                <a:cubicBezTo>
                  <a:pt x="821" y="1103"/>
                  <a:pt x="831" y="1106"/>
                  <a:pt x="834" y="1098"/>
                </a:cubicBezTo>
                <a:cubicBezTo>
                  <a:pt x="835" y="1096"/>
                  <a:pt x="831" y="1094"/>
                  <a:pt x="833" y="1090"/>
                </a:cubicBezTo>
                <a:cubicBezTo>
                  <a:pt x="839" y="1086"/>
                  <a:pt x="848" y="1084"/>
                  <a:pt x="853" y="1083"/>
                </a:cubicBezTo>
                <a:cubicBezTo>
                  <a:pt x="852" y="1085"/>
                  <a:pt x="852" y="1087"/>
                  <a:pt x="852" y="1089"/>
                </a:cubicBezTo>
                <a:cubicBezTo>
                  <a:pt x="856" y="1089"/>
                  <a:pt x="858" y="1090"/>
                  <a:pt x="859" y="1092"/>
                </a:cubicBezTo>
                <a:cubicBezTo>
                  <a:pt x="854" y="1096"/>
                  <a:pt x="847" y="1099"/>
                  <a:pt x="842" y="1104"/>
                </a:cubicBezTo>
                <a:cubicBezTo>
                  <a:pt x="836" y="1100"/>
                  <a:pt x="826" y="1109"/>
                  <a:pt x="822" y="1114"/>
                </a:cubicBezTo>
                <a:cubicBezTo>
                  <a:pt x="835" y="1111"/>
                  <a:pt x="846" y="1106"/>
                  <a:pt x="858" y="1102"/>
                </a:cubicBezTo>
                <a:cubicBezTo>
                  <a:pt x="857" y="1094"/>
                  <a:pt x="862" y="1089"/>
                  <a:pt x="867" y="1084"/>
                </a:cubicBezTo>
                <a:cubicBezTo>
                  <a:pt x="865" y="1084"/>
                  <a:pt x="862" y="1087"/>
                  <a:pt x="861" y="1084"/>
                </a:cubicBezTo>
                <a:cubicBezTo>
                  <a:pt x="870" y="1074"/>
                  <a:pt x="889" y="1072"/>
                  <a:pt x="900" y="1063"/>
                </a:cubicBezTo>
                <a:cubicBezTo>
                  <a:pt x="898" y="1061"/>
                  <a:pt x="893" y="1064"/>
                  <a:pt x="891" y="1061"/>
                </a:cubicBezTo>
                <a:cubicBezTo>
                  <a:pt x="895" y="1052"/>
                  <a:pt x="908" y="1051"/>
                  <a:pt x="917" y="1046"/>
                </a:cubicBezTo>
                <a:cubicBezTo>
                  <a:pt x="915" y="1044"/>
                  <a:pt x="916" y="1042"/>
                  <a:pt x="917" y="1040"/>
                </a:cubicBezTo>
                <a:cubicBezTo>
                  <a:pt x="912" y="1041"/>
                  <a:pt x="908" y="1044"/>
                  <a:pt x="903" y="1045"/>
                </a:cubicBezTo>
                <a:cubicBezTo>
                  <a:pt x="906" y="1038"/>
                  <a:pt x="917" y="1038"/>
                  <a:pt x="922" y="1032"/>
                </a:cubicBezTo>
                <a:cubicBezTo>
                  <a:pt x="919" y="1032"/>
                  <a:pt x="923" y="1029"/>
                  <a:pt x="922" y="1028"/>
                </a:cubicBezTo>
                <a:cubicBezTo>
                  <a:pt x="916" y="1028"/>
                  <a:pt x="918" y="1036"/>
                  <a:pt x="911" y="1036"/>
                </a:cubicBezTo>
                <a:cubicBezTo>
                  <a:pt x="911" y="1032"/>
                  <a:pt x="911" y="1032"/>
                  <a:pt x="911" y="1032"/>
                </a:cubicBezTo>
                <a:cubicBezTo>
                  <a:pt x="904" y="1034"/>
                  <a:pt x="903" y="1042"/>
                  <a:pt x="895" y="1044"/>
                </a:cubicBezTo>
                <a:cubicBezTo>
                  <a:pt x="896" y="1041"/>
                  <a:pt x="897" y="1040"/>
                  <a:pt x="895" y="1038"/>
                </a:cubicBezTo>
                <a:cubicBezTo>
                  <a:pt x="891" y="1039"/>
                  <a:pt x="888" y="1042"/>
                  <a:pt x="885" y="1045"/>
                </a:cubicBezTo>
                <a:cubicBezTo>
                  <a:pt x="882" y="1041"/>
                  <a:pt x="878" y="1047"/>
                  <a:pt x="875" y="1044"/>
                </a:cubicBezTo>
                <a:cubicBezTo>
                  <a:pt x="888" y="1031"/>
                  <a:pt x="913" y="1030"/>
                  <a:pt x="924" y="1015"/>
                </a:cubicBezTo>
                <a:cubicBezTo>
                  <a:pt x="915" y="1018"/>
                  <a:pt x="909" y="1024"/>
                  <a:pt x="900" y="1028"/>
                </a:cubicBezTo>
                <a:cubicBezTo>
                  <a:pt x="900" y="1026"/>
                  <a:pt x="897" y="1027"/>
                  <a:pt x="897" y="1025"/>
                </a:cubicBezTo>
                <a:cubicBezTo>
                  <a:pt x="917" y="1012"/>
                  <a:pt x="940" y="1004"/>
                  <a:pt x="958" y="990"/>
                </a:cubicBezTo>
                <a:cubicBezTo>
                  <a:pt x="956" y="989"/>
                  <a:pt x="954" y="990"/>
                  <a:pt x="954" y="989"/>
                </a:cubicBezTo>
                <a:cubicBezTo>
                  <a:pt x="954" y="982"/>
                  <a:pt x="958" y="980"/>
                  <a:pt x="963" y="979"/>
                </a:cubicBezTo>
                <a:cubicBezTo>
                  <a:pt x="962" y="981"/>
                  <a:pt x="962" y="982"/>
                  <a:pt x="963" y="983"/>
                </a:cubicBezTo>
                <a:cubicBezTo>
                  <a:pt x="976" y="982"/>
                  <a:pt x="994" y="976"/>
                  <a:pt x="995" y="969"/>
                </a:cubicBezTo>
                <a:cubicBezTo>
                  <a:pt x="1005" y="970"/>
                  <a:pt x="1010" y="961"/>
                  <a:pt x="1017" y="960"/>
                </a:cubicBezTo>
                <a:cubicBezTo>
                  <a:pt x="1017" y="963"/>
                  <a:pt x="1019" y="963"/>
                  <a:pt x="1020" y="964"/>
                </a:cubicBezTo>
                <a:cubicBezTo>
                  <a:pt x="1021" y="963"/>
                  <a:pt x="1021" y="962"/>
                  <a:pt x="1022" y="961"/>
                </a:cubicBezTo>
                <a:cubicBezTo>
                  <a:pt x="1028" y="962"/>
                  <a:pt x="1039" y="953"/>
                  <a:pt x="1043" y="946"/>
                </a:cubicBezTo>
                <a:cubicBezTo>
                  <a:pt x="1041" y="946"/>
                  <a:pt x="1040" y="945"/>
                  <a:pt x="1040" y="943"/>
                </a:cubicBezTo>
                <a:cubicBezTo>
                  <a:pt x="1043" y="942"/>
                  <a:pt x="1044" y="944"/>
                  <a:pt x="1048" y="942"/>
                </a:cubicBezTo>
                <a:cubicBezTo>
                  <a:pt x="1048" y="940"/>
                  <a:pt x="1050" y="938"/>
                  <a:pt x="1047" y="938"/>
                </a:cubicBezTo>
                <a:cubicBezTo>
                  <a:pt x="1048" y="940"/>
                  <a:pt x="1043" y="942"/>
                  <a:pt x="1042" y="939"/>
                </a:cubicBezTo>
                <a:cubicBezTo>
                  <a:pt x="1041" y="936"/>
                  <a:pt x="1047" y="939"/>
                  <a:pt x="1047" y="935"/>
                </a:cubicBezTo>
                <a:cubicBezTo>
                  <a:pt x="1041" y="932"/>
                  <a:pt x="1035" y="943"/>
                  <a:pt x="1028" y="944"/>
                </a:cubicBezTo>
                <a:cubicBezTo>
                  <a:pt x="1026" y="935"/>
                  <a:pt x="1036" y="930"/>
                  <a:pt x="1040" y="923"/>
                </a:cubicBezTo>
                <a:cubicBezTo>
                  <a:pt x="1031" y="925"/>
                  <a:pt x="1016" y="930"/>
                  <a:pt x="1021" y="940"/>
                </a:cubicBezTo>
                <a:cubicBezTo>
                  <a:pt x="1015" y="941"/>
                  <a:pt x="1013" y="946"/>
                  <a:pt x="1008" y="948"/>
                </a:cubicBezTo>
                <a:cubicBezTo>
                  <a:pt x="1007" y="946"/>
                  <a:pt x="1010" y="943"/>
                  <a:pt x="1005" y="943"/>
                </a:cubicBezTo>
                <a:cubicBezTo>
                  <a:pt x="1006" y="950"/>
                  <a:pt x="1003" y="951"/>
                  <a:pt x="999" y="952"/>
                </a:cubicBezTo>
                <a:cubicBezTo>
                  <a:pt x="998" y="949"/>
                  <a:pt x="1000" y="949"/>
                  <a:pt x="1001" y="947"/>
                </a:cubicBezTo>
                <a:cubicBezTo>
                  <a:pt x="993" y="949"/>
                  <a:pt x="994" y="956"/>
                  <a:pt x="985" y="954"/>
                </a:cubicBezTo>
                <a:cubicBezTo>
                  <a:pt x="979" y="959"/>
                  <a:pt x="974" y="965"/>
                  <a:pt x="968" y="969"/>
                </a:cubicBezTo>
                <a:cubicBezTo>
                  <a:pt x="967" y="968"/>
                  <a:pt x="967" y="967"/>
                  <a:pt x="967" y="965"/>
                </a:cubicBezTo>
                <a:cubicBezTo>
                  <a:pt x="962" y="967"/>
                  <a:pt x="955" y="973"/>
                  <a:pt x="949" y="971"/>
                </a:cubicBezTo>
                <a:cubicBezTo>
                  <a:pt x="952" y="967"/>
                  <a:pt x="956" y="963"/>
                  <a:pt x="961" y="960"/>
                </a:cubicBezTo>
                <a:cubicBezTo>
                  <a:pt x="959" y="957"/>
                  <a:pt x="958" y="955"/>
                  <a:pt x="956" y="953"/>
                </a:cubicBezTo>
                <a:cubicBezTo>
                  <a:pt x="959" y="954"/>
                  <a:pt x="958" y="951"/>
                  <a:pt x="961" y="952"/>
                </a:cubicBezTo>
                <a:cubicBezTo>
                  <a:pt x="960" y="953"/>
                  <a:pt x="959" y="953"/>
                  <a:pt x="960" y="955"/>
                </a:cubicBezTo>
                <a:cubicBezTo>
                  <a:pt x="977" y="960"/>
                  <a:pt x="979" y="944"/>
                  <a:pt x="991" y="940"/>
                </a:cubicBezTo>
                <a:cubicBezTo>
                  <a:pt x="991" y="937"/>
                  <a:pt x="988" y="936"/>
                  <a:pt x="989" y="931"/>
                </a:cubicBezTo>
                <a:cubicBezTo>
                  <a:pt x="986" y="932"/>
                  <a:pt x="985" y="934"/>
                  <a:pt x="985" y="938"/>
                </a:cubicBezTo>
                <a:cubicBezTo>
                  <a:pt x="990" y="941"/>
                  <a:pt x="980" y="946"/>
                  <a:pt x="977" y="944"/>
                </a:cubicBezTo>
                <a:cubicBezTo>
                  <a:pt x="977" y="942"/>
                  <a:pt x="980" y="943"/>
                  <a:pt x="980" y="941"/>
                </a:cubicBezTo>
                <a:cubicBezTo>
                  <a:pt x="978" y="941"/>
                  <a:pt x="975" y="942"/>
                  <a:pt x="975" y="940"/>
                </a:cubicBezTo>
                <a:cubicBezTo>
                  <a:pt x="976" y="939"/>
                  <a:pt x="977" y="938"/>
                  <a:pt x="980" y="939"/>
                </a:cubicBezTo>
                <a:cubicBezTo>
                  <a:pt x="979" y="935"/>
                  <a:pt x="978" y="934"/>
                  <a:pt x="979" y="930"/>
                </a:cubicBezTo>
                <a:cubicBezTo>
                  <a:pt x="975" y="931"/>
                  <a:pt x="973" y="933"/>
                  <a:pt x="971" y="930"/>
                </a:cubicBezTo>
                <a:cubicBezTo>
                  <a:pt x="962" y="942"/>
                  <a:pt x="947" y="948"/>
                  <a:pt x="935" y="956"/>
                </a:cubicBezTo>
                <a:cubicBezTo>
                  <a:pt x="933" y="956"/>
                  <a:pt x="931" y="955"/>
                  <a:pt x="928" y="955"/>
                </a:cubicBezTo>
                <a:cubicBezTo>
                  <a:pt x="926" y="957"/>
                  <a:pt x="924" y="958"/>
                  <a:pt x="924" y="962"/>
                </a:cubicBezTo>
                <a:cubicBezTo>
                  <a:pt x="926" y="962"/>
                  <a:pt x="928" y="962"/>
                  <a:pt x="928" y="964"/>
                </a:cubicBezTo>
                <a:cubicBezTo>
                  <a:pt x="921" y="972"/>
                  <a:pt x="911" y="979"/>
                  <a:pt x="897" y="972"/>
                </a:cubicBezTo>
                <a:cubicBezTo>
                  <a:pt x="896" y="975"/>
                  <a:pt x="891" y="976"/>
                  <a:pt x="889" y="978"/>
                </a:cubicBezTo>
                <a:cubicBezTo>
                  <a:pt x="893" y="979"/>
                  <a:pt x="894" y="978"/>
                  <a:pt x="897" y="978"/>
                </a:cubicBezTo>
                <a:cubicBezTo>
                  <a:pt x="894" y="983"/>
                  <a:pt x="900" y="979"/>
                  <a:pt x="901" y="983"/>
                </a:cubicBezTo>
                <a:cubicBezTo>
                  <a:pt x="897" y="984"/>
                  <a:pt x="892" y="988"/>
                  <a:pt x="894" y="991"/>
                </a:cubicBezTo>
                <a:cubicBezTo>
                  <a:pt x="895" y="987"/>
                  <a:pt x="899" y="991"/>
                  <a:pt x="900" y="988"/>
                </a:cubicBezTo>
                <a:cubicBezTo>
                  <a:pt x="900" y="989"/>
                  <a:pt x="902" y="989"/>
                  <a:pt x="902" y="991"/>
                </a:cubicBezTo>
                <a:cubicBezTo>
                  <a:pt x="899" y="993"/>
                  <a:pt x="900" y="993"/>
                  <a:pt x="901" y="996"/>
                </a:cubicBezTo>
                <a:cubicBezTo>
                  <a:pt x="895" y="998"/>
                  <a:pt x="894" y="1005"/>
                  <a:pt x="890" y="1009"/>
                </a:cubicBezTo>
                <a:cubicBezTo>
                  <a:pt x="887" y="1010"/>
                  <a:pt x="887" y="1008"/>
                  <a:pt x="885" y="1008"/>
                </a:cubicBezTo>
                <a:cubicBezTo>
                  <a:pt x="879" y="1011"/>
                  <a:pt x="877" y="1015"/>
                  <a:pt x="873" y="1017"/>
                </a:cubicBezTo>
                <a:cubicBezTo>
                  <a:pt x="865" y="1023"/>
                  <a:pt x="855" y="1022"/>
                  <a:pt x="850" y="1030"/>
                </a:cubicBezTo>
                <a:cubicBezTo>
                  <a:pt x="858" y="1032"/>
                  <a:pt x="859" y="1028"/>
                  <a:pt x="864" y="1024"/>
                </a:cubicBezTo>
                <a:cubicBezTo>
                  <a:pt x="873" y="1018"/>
                  <a:pt x="888" y="1014"/>
                  <a:pt x="895" y="1011"/>
                </a:cubicBezTo>
                <a:cubicBezTo>
                  <a:pt x="892" y="1017"/>
                  <a:pt x="886" y="1020"/>
                  <a:pt x="880" y="1024"/>
                </a:cubicBezTo>
                <a:cubicBezTo>
                  <a:pt x="879" y="1023"/>
                  <a:pt x="880" y="1020"/>
                  <a:pt x="878" y="1020"/>
                </a:cubicBezTo>
                <a:cubicBezTo>
                  <a:pt x="872" y="1029"/>
                  <a:pt x="860" y="1033"/>
                  <a:pt x="849" y="1039"/>
                </a:cubicBezTo>
                <a:cubicBezTo>
                  <a:pt x="838" y="1044"/>
                  <a:pt x="822" y="1053"/>
                  <a:pt x="813" y="1052"/>
                </a:cubicBezTo>
                <a:cubicBezTo>
                  <a:pt x="813" y="1053"/>
                  <a:pt x="813" y="1055"/>
                  <a:pt x="812" y="1056"/>
                </a:cubicBezTo>
                <a:cubicBezTo>
                  <a:pt x="804" y="1054"/>
                  <a:pt x="800" y="1059"/>
                  <a:pt x="792" y="1061"/>
                </a:cubicBezTo>
                <a:cubicBezTo>
                  <a:pt x="792" y="1064"/>
                  <a:pt x="794" y="1064"/>
                  <a:pt x="795" y="1066"/>
                </a:cubicBezTo>
                <a:cubicBezTo>
                  <a:pt x="792" y="1066"/>
                  <a:pt x="790" y="1069"/>
                  <a:pt x="791" y="1070"/>
                </a:cubicBezTo>
                <a:cubicBezTo>
                  <a:pt x="803" y="1066"/>
                  <a:pt x="820" y="1061"/>
                  <a:pt x="836" y="1053"/>
                </a:cubicBezTo>
                <a:cubicBezTo>
                  <a:pt x="838" y="1044"/>
                  <a:pt x="849" y="1046"/>
                  <a:pt x="855" y="1043"/>
                </a:cubicBezTo>
                <a:cubicBezTo>
                  <a:pt x="856" y="1045"/>
                  <a:pt x="853" y="1044"/>
                  <a:pt x="853" y="1047"/>
                </a:cubicBezTo>
                <a:cubicBezTo>
                  <a:pt x="856" y="1047"/>
                  <a:pt x="858" y="1049"/>
                  <a:pt x="856" y="1051"/>
                </a:cubicBezTo>
                <a:cubicBezTo>
                  <a:pt x="863" y="1052"/>
                  <a:pt x="870" y="1040"/>
                  <a:pt x="874" y="1047"/>
                </a:cubicBezTo>
                <a:cubicBezTo>
                  <a:pt x="867" y="1048"/>
                  <a:pt x="858" y="1052"/>
                  <a:pt x="853" y="1058"/>
                </a:cubicBezTo>
                <a:cubicBezTo>
                  <a:pt x="857" y="1057"/>
                  <a:pt x="860" y="1058"/>
                  <a:pt x="861" y="1061"/>
                </a:cubicBezTo>
                <a:cubicBezTo>
                  <a:pt x="859" y="1061"/>
                  <a:pt x="859" y="1063"/>
                  <a:pt x="858" y="1063"/>
                </a:cubicBezTo>
                <a:cubicBezTo>
                  <a:pt x="854" y="1058"/>
                  <a:pt x="847" y="1064"/>
                  <a:pt x="844" y="1063"/>
                </a:cubicBezTo>
                <a:cubicBezTo>
                  <a:pt x="843" y="1059"/>
                  <a:pt x="849" y="1063"/>
                  <a:pt x="849" y="1059"/>
                </a:cubicBezTo>
                <a:cubicBezTo>
                  <a:pt x="846" y="1056"/>
                  <a:pt x="845" y="1061"/>
                  <a:pt x="841" y="1060"/>
                </a:cubicBezTo>
                <a:cubicBezTo>
                  <a:pt x="842" y="1058"/>
                  <a:pt x="842" y="1056"/>
                  <a:pt x="840" y="1056"/>
                </a:cubicBezTo>
                <a:cubicBezTo>
                  <a:pt x="830" y="1061"/>
                  <a:pt x="823" y="1069"/>
                  <a:pt x="811" y="1070"/>
                </a:cubicBezTo>
                <a:cubicBezTo>
                  <a:pt x="811" y="1071"/>
                  <a:pt x="812" y="1072"/>
                  <a:pt x="812" y="1073"/>
                </a:cubicBezTo>
                <a:cubicBezTo>
                  <a:pt x="810" y="1074"/>
                  <a:pt x="808" y="1076"/>
                  <a:pt x="805" y="1076"/>
                </a:cubicBezTo>
                <a:cubicBezTo>
                  <a:pt x="805" y="1075"/>
                  <a:pt x="806" y="1074"/>
                  <a:pt x="807" y="1073"/>
                </a:cubicBezTo>
                <a:cubicBezTo>
                  <a:pt x="803" y="1073"/>
                  <a:pt x="799" y="1074"/>
                  <a:pt x="797" y="1077"/>
                </a:cubicBezTo>
                <a:cubicBezTo>
                  <a:pt x="800" y="1078"/>
                  <a:pt x="802" y="1074"/>
                  <a:pt x="804" y="1077"/>
                </a:cubicBezTo>
                <a:cubicBezTo>
                  <a:pt x="798" y="1079"/>
                  <a:pt x="787" y="1088"/>
                  <a:pt x="782" y="1082"/>
                </a:cubicBezTo>
                <a:cubicBezTo>
                  <a:pt x="777" y="1083"/>
                  <a:pt x="772" y="1085"/>
                  <a:pt x="768" y="1088"/>
                </a:cubicBezTo>
                <a:cubicBezTo>
                  <a:pt x="771" y="1088"/>
                  <a:pt x="773" y="1088"/>
                  <a:pt x="774" y="1090"/>
                </a:cubicBezTo>
                <a:cubicBezTo>
                  <a:pt x="767" y="1091"/>
                  <a:pt x="761" y="1092"/>
                  <a:pt x="758" y="1096"/>
                </a:cubicBezTo>
                <a:cubicBezTo>
                  <a:pt x="757" y="1095"/>
                  <a:pt x="755" y="1094"/>
                  <a:pt x="753" y="1095"/>
                </a:cubicBezTo>
                <a:cubicBezTo>
                  <a:pt x="751" y="1098"/>
                  <a:pt x="747" y="1098"/>
                  <a:pt x="746" y="1101"/>
                </a:cubicBezTo>
                <a:cubicBezTo>
                  <a:pt x="749" y="1100"/>
                  <a:pt x="747" y="1104"/>
                  <a:pt x="749" y="1104"/>
                </a:cubicBezTo>
                <a:cubicBezTo>
                  <a:pt x="749" y="1103"/>
                  <a:pt x="751" y="1103"/>
                  <a:pt x="752" y="1102"/>
                </a:cubicBezTo>
                <a:cubicBezTo>
                  <a:pt x="751" y="1105"/>
                  <a:pt x="755" y="1104"/>
                  <a:pt x="754" y="1108"/>
                </a:cubicBezTo>
                <a:cubicBezTo>
                  <a:pt x="750" y="1106"/>
                  <a:pt x="752" y="1112"/>
                  <a:pt x="750" y="1112"/>
                </a:cubicBezTo>
                <a:cubicBezTo>
                  <a:pt x="745" y="1115"/>
                  <a:pt x="743" y="1109"/>
                  <a:pt x="738" y="1109"/>
                </a:cubicBezTo>
                <a:cubicBezTo>
                  <a:pt x="737" y="1113"/>
                  <a:pt x="732" y="1117"/>
                  <a:pt x="728" y="1115"/>
                </a:cubicBezTo>
                <a:cubicBezTo>
                  <a:pt x="728" y="1114"/>
                  <a:pt x="730" y="1114"/>
                  <a:pt x="730" y="1112"/>
                </a:cubicBezTo>
                <a:cubicBezTo>
                  <a:pt x="711" y="1113"/>
                  <a:pt x="700" y="1127"/>
                  <a:pt x="684" y="1122"/>
                </a:cubicBezTo>
                <a:cubicBezTo>
                  <a:pt x="681" y="1133"/>
                  <a:pt x="662" y="1127"/>
                  <a:pt x="657" y="1136"/>
                </a:cubicBezTo>
                <a:cubicBezTo>
                  <a:pt x="660" y="1138"/>
                  <a:pt x="664" y="1137"/>
                  <a:pt x="666" y="1138"/>
                </a:cubicBezTo>
                <a:cubicBezTo>
                  <a:pt x="666" y="1141"/>
                  <a:pt x="663" y="1140"/>
                  <a:pt x="664" y="1144"/>
                </a:cubicBezTo>
                <a:cubicBezTo>
                  <a:pt x="667" y="1145"/>
                  <a:pt x="665" y="1141"/>
                  <a:pt x="667" y="1140"/>
                </a:cubicBezTo>
                <a:cubicBezTo>
                  <a:pt x="683" y="1140"/>
                  <a:pt x="694" y="1136"/>
                  <a:pt x="706" y="1133"/>
                </a:cubicBezTo>
                <a:cubicBezTo>
                  <a:pt x="714" y="1130"/>
                  <a:pt x="726" y="1131"/>
                  <a:pt x="727" y="1122"/>
                </a:cubicBezTo>
                <a:cubicBezTo>
                  <a:pt x="726" y="1122"/>
                  <a:pt x="724" y="1123"/>
                  <a:pt x="724" y="1122"/>
                </a:cubicBezTo>
                <a:cubicBezTo>
                  <a:pt x="727" y="1120"/>
                  <a:pt x="731" y="1119"/>
                  <a:pt x="736" y="1120"/>
                </a:cubicBezTo>
                <a:cubicBezTo>
                  <a:pt x="736" y="1122"/>
                  <a:pt x="736" y="1122"/>
                  <a:pt x="736" y="1122"/>
                </a:cubicBezTo>
                <a:cubicBezTo>
                  <a:pt x="752" y="1118"/>
                  <a:pt x="767" y="1111"/>
                  <a:pt x="783" y="1109"/>
                </a:cubicBezTo>
                <a:cubicBezTo>
                  <a:pt x="775" y="1110"/>
                  <a:pt x="774" y="1116"/>
                  <a:pt x="768" y="1118"/>
                </a:cubicBezTo>
                <a:cubicBezTo>
                  <a:pt x="761" y="1120"/>
                  <a:pt x="760" y="1128"/>
                  <a:pt x="753" y="1125"/>
                </a:cubicBezTo>
                <a:cubicBezTo>
                  <a:pt x="747" y="1132"/>
                  <a:pt x="733" y="1131"/>
                  <a:pt x="728" y="1139"/>
                </a:cubicBezTo>
                <a:cubicBezTo>
                  <a:pt x="725" y="1136"/>
                  <a:pt x="722" y="1138"/>
                  <a:pt x="719" y="1139"/>
                </a:cubicBezTo>
                <a:cubicBezTo>
                  <a:pt x="717" y="1141"/>
                  <a:pt x="719" y="1141"/>
                  <a:pt x="720" y="1143"/>
                </a:cubicBezTo>
                <a:cubicBezTo>
                  <a:pt x="717" y="1143"/>
                  <a:pt x="715" y="1144"/>
                  <a:pt x="715" y="1147"/>
                </a:cubicBezTo>
                <a:cubicBezTo>
                  <a:pt x="731" y="1148"/>
                  <a:pt x="734" y="1136"/>
                  <a:pt x="749" y="1136"/>
                </a:cubicBezTo>
                <a:cubicBezTo>
                  <a:pt x="751" y="1135"/>
                  <a:pt x="749" y="1135"/>
                  <a:pt x="751" y="1134"/>
                </a:cubicBezTo>
                <a:cubicBezTo>
                  <a:pt x="752" y="1135"/>
                  <a:pt x="752" y="1133"/>
                  <a:pt x="755" y="1134"/>
                </a:cubicBezTo>
                <a:cubicBezTo>
                  <a:pt x="755" y="1135"/>
                  <a:pt x="755" y="1136"/>
                  <a:pt x="754" y="1136"/>
                </a:cubicBezTo>
                <a:cubicBezTo>
                  <a:pt x="769" y="1135"/>
                  <a:pt x="774" y="1124"/>
                  <a:pt x="786" y="1120"/>
                </a:cubicBezTo>
                <a:close/>
                <a:moveTo>
                  <a:pt x="1029" y="945"/>
                </a:moveTo>
                <a:cubicBezTo>
                  <a:pt x="1032" y="946"/>
                  <a:pt x="1032" y="943"/>
                  <a:pt x="1035" y="944"/>
                </a:cubicBezTo>
                <a:cubicBezTo>
                  <a:pt x="1034" y="946"/>
                  <a:pt x="1036" y="946"/>
                  <a:pt x="1036" y="945"/>
                </a:cubicBezTo>
                <a:cubicBezTo>
                  <a:pt x="1037" y="944"/>
                  <a:pt x="1034" y="954"/>
                  <a:pt x="1030" y="954"/>
                </a:cubicBezTo>
                <a:cubicBezTo>
                  <a:pt x="1030" y="951"/>
                  <a:pt x="1029" y="949"/>
                  <a:pt x="1029" y="945"/>
                </a:cubicBezTo>
                <a:close/>
                <a:moveTo>
                  <a:pt x="971" y="944"/>
                </a:moveTo>
                <a:cubicBezTo>
                  <a:pt x="969" y="946"/>
                  <a:pt x="967" y="952"/>
                  <a:pt x="963" y="950"/>
                </a:cubicBezTo>
                <a:cubicBezTo>
                  <a:pt x="966" y="948"/>
                  <a:pt x="967" y="945"/>
                  <a:pt x="971" y="944"/>
                </a:cubicBezTo>
                <a:close/>
                <a:moveTo>
                  <a:pt x="930" y="993"/>
                </a:moveTo>
                <a:cubicBezTo>
                  <a:pt x="932" y="991"/>
                  <a:pt x="928" y="991"/>
                  <a:pt x="930" y="988"/>
                </a:cubicBezTo>
                <a:cubicBezTo>
                  <a:pt x="938" y="987"/>
                  <a:pt x="942" y="984"/>
                  <a:pt x="949" y="983"/>
                </a:cubicBezTo>
                <a:cubicBezTo>
                  <a:pt x="944" y="988"/>
                  <a:pt x="939" y="993"/>
                  <a:pt x="930" y="993"/>
                </a:cubicBezTo>
                <a:close/>
                <a:moveTo>
                  <a:pt x="945" y="957"/>
                </a:moveTo>
                <a:cubicBezTo>
                  <a:pt x="949" y="959"/>
                  <a:pt x="945" y="964"/>
                  <a:pt x="941" y="964"/>
                </a:cubicBezTo>
                <a:cubicBezTo>
                  <a:pt x="944" y="961"/>
                  <a:pt x="944" y="961"/>
                  <a:pt x="945" y="957"/>
                </a:cubicBezTo>
                <a:close/>
                <a:moveTo>
                  <a:pt x="925" y="971"/>
                </a:moveTo>
                <a:cubicBezTo>
                  <a:pt x="926" y="971"/>
                  <a:pt x="926" y="973"/>
                  <a:pt x="926" y="974"/>
                </a:cubicBezTo>
                <a:cubicBezTo>
                  <a:pt x="926" y="973"/>
                  <a:pt x="927" y="973"/>
                  <a:pt x="928" y="973"/>
                </a:cubicBezTo>
                <a:cubicBezTo>
                  <a:pt x="926" y="966"/>
                  <a:pt x="937" y="965"/>
                  <a:pt x="939" y="962"/>
                </a:cubicBezTo>
                <a:cubicBezTo>
                  <a:pt x="942" y="963"/>
                  <a:pt x="935" y="969"/>
                  <a:pt x="932" y="969"/>
                </a:cubicBezTo>
                <a:cubicBezTo>
                  <a:pt x="934" y="972"/>
                  <a:pt x="936" y="966"/>
                  <a:pt x="938" y="969"/>
                </a:cubicBezTo>
                <a:cubicBezTo>
                  <a:pt x="937" y="971"/>
                  <a:pt x="936" y="973"/>
                  <a:pt x="934" y="975"/>
                </a:cubicBezTo>
                <a:cubicBezTo>
                  <a:pt x="931" y="971"/>
                  <a:pt x="929" y="975"/>
                  <a:pt x="925" y="976"/>
                </a:cubicBezTo>
                <a:cubicBezTo>
                  <a:pt x="925" y="973"/>
                  <a:pt x="923" y="973"/>
                  <a:pt x="925" y="971"/>
                </a:cubicBezTo>
                <a:close/>
                <a:moveTo>
                  <a:pt x="913" y="1004"/>
                </a:moveTo>
                <a:cubicBezTo>
                  <a:pt x="911" y="999"/>
                  <a:pt x="918" y="996"/>
                  <a:pt x="924" y="996"/>
                </a:cubicBezTo>
                <a:cubicBezTo>
                  <a:pt x="922" y="1001"/>
                  <a:pt x="916" y="1000"/>
                  <a:pt x="913" y="1004"/>
                </a:cubicBezTo>
                <a:close/>
                <a:moveTo>
                  <a:pt x="918" y="976"/>
                </a:moveTo>
                <a:cubicBezTo>
                  <a:pt x="922" y="981"/>
                  <a:pt x="911" y="983"/>
                  <a:pt x="906" y="987"/>
                </a:cubicBezTo>
                <a:cubicBezTo>
                  <a:pt x="908" y="979"/>
                  <a:pt x="916" y="981"/>
                  <a:pt x="918" y="976"/>
                </a:cubicBezTo>
                <a:close/>
                <a:moveTo>
                  <a:pt x="914" y="986"/>
                </a:moveTo>
                <a:cubicBezTo>
                  <a:pt x="918" y="989"/>
                  <a:pt x="909" y="993"/>
                  <a:pt x="904" y="992"/>
                </a:cubicBezTo>
                <a:cubicBezTo>
                  <a:pt x="906" y="989"/>
                  <a:pt x="911" y="989"/>
                  <a:pt x="914" y="986"/>
                </a:cubicBezTo>
                <a:close/>
                <a:moveTo>
                  <a:pt x="885" y="1027"/>
                </a:moveTo>
                <a:cubicBezTo>
                  <a:pt x="888" y="1030"/>
                  <a:pt x="891" y="1028"/>
                  <a:pt x="895" y="1027"/>
                </a:cubicBezTo>
                <a:cubicBezTo>
                  <a:pt x="893" y="1033"/>
                  <a:pt x="887" y="1035"/>
                  <a:pt x="881" y="1036"/>
                </a:cubicBezTo>
                <a:cubicBezTo>
                  <a:pt x="882" y="1032"/>
                  <a:pt x="886" y="1032"/>
                  <a:pt x="885" y="1027"/>
                </a:cubicBezTo>
                <a:close/>
                <a:moveTo>
                  <a:pt x="865" y="1045"/>
                </a:moveTo>
                <a:cubicBezTo>
                  <a:pt x="864" y="1048"/>
                  <a:pt x="867" y="1040"/>
                  <a:pt x="870" y="1041"/>
                </a:cubicBezTo>
                <a:cubicBezTo>
                  <a:pt x="871" y="1045"/>
                  <a:pt x="867" y="1044"/>
                  <a:pt x="865" y="1045"/>
                </a:cubicBezTo>
                <a:close/>
                <a:moveTo>
                  <a:pt x="837" y="1067"/>
                </a:moveTo>
                <a:cubicBezTo>
                  <a:pt x="837" y="1070"/>
                  <a:pt x="834" y="1071"/>
                  <a:pt x="831" y="1071"/>
                </a:cubicBezTo>
                <a:cubicBezTo>
                  <a:pt x="830" y="1069"/>
                  <a:pt x="832" y="1066"/>
                  <a:pt x="837" y="1067"/>
                </a:cubicBezTo>
                <a:close/>
                <a:moveTo>
                  <a:pt x="821" y="1093"/>
                </a:moveTo>
                <a:cubicBezTo>
                  <a:pt x="822" y="1092"/>
                  <a:pt x="825" y="1092"/>
                  <a:pt x="827" y="1092"/>
                </a:cubicBezTo>
                <a:cubicBezTo>
                  <a:pt x="826" y="1094"/>
                  <a:pt x="825" y="1095"/>
                  <a:pt x="823" y="1096"/>
                </a:cubicBezTo>
                <a:cubicBezTo>
                  <a:pt x="821" y="1096"/>
                  <a:pt x="821" y="1095"/>
                  <a:pt x="821" y="1093"/>
                </a:cubicBezTo>
                <a:close/>
                <a:moveTo>
                  <a:pt x="785" y="1113"/>
                </a:moveTo>
                <a:cubicBezTo>
                  <a:pt x="786" y="1110"/>
                  <a:pt x="794" y="1108"/>
                  <a:pt x="798" y="1109"/>
                </a:cubicBezTo>
                <a:cubicBezTo>
                  <a:pt x="795" y="1111"/>
                  <a:pt x="790" y="1112"/>
                  <a:pt x="785" y="1113"/>
                </a:cubicBezTo>
                <a:close/>
                <a:moveTo>
                  <a:pt x="815" y="1075"/>
                </a:moveTo>
                <a:cubicBezTo>
                  <a:pt x="815" y="1079"/>
                  <a:pt x="815" y="1079"/>
                  <a:pt x="815" y="1079"/>
                </a:cubicBezTo>
                <a:cubicBezTo>
                  <a:pt x="810" y="1081"/>
                  <a:pt x="806" y="1077"/>
                  <a:pt x="805" y="1082"/>
                </a:cubicBezTo>
                <a:cubicBezTo>
                  <a:pt x="802" y="1077"/>
                  <a:pt x="810" y="1075"/>
                  <a:pt x="815" y="1075"/>
                </a:cubicBezTo>
                <a:close/>
                <a:moveTo>
                  <a:pt x="800" y="1089"/>
                </a:moveTo>
                <a:cubicBezTo>
                  <a:pt x="800" y="1080"/>
                  <a:pt x="809" y="1084"/>
                  <a:pt x="814" y="1083"/>
                </a:cubicBezTo>
                <a:cubicBezTo>
                  <a:pt x="810" y="1092"/>
                  <a:pt x="790" y="1102"/>
                  <a:pt x="784" y="1094"/>
                </a:cubicBezTo>
                <a:cubicBezTo>
                  <a:pt x="786" y="1089"/>
                  <a:pt x="795" y="1091"/>
                  <a:pt x="800" y="1089"/>
                </a:cubicBezTo>
                <a:close/>
                <a:moveTo>
                  <a:pt x="40" y="932"/>
                </a:moveTo>
                <a:cubicBezTo>
                  <a:pt x="40" y="932"/>
                  <a:pt x="40" y="932"/>
                  <a:pt x="41" y="932"/>
                </a:cubicBezTo>
                <a:cubicBezTo>
                  <a:pt x="42" y="932"/>
                  <a:pt x="41" y="935"/>
                  <a:pt x="43" y="935"/>
                </a:cubicBezTo>
                <a:cubicBezTo>
                  <a:pt x="44" y="930"/>
                  <a:pt x="51" y="930"/>
                  <a:pt x="51" y="925"/>
                </a:cubicBezTo>
                <a:cubicBezTo>
                  <a:pt x="48" y="928"/>
                  <a:pt x="41" y="930"/>
                  <a:pt x="40" y="932"/>
                </a:cubicBezTo>
                <a:close/>
                <a:moveTo>
                  <a:pt x="227" y="928"/>
                </a:moveTo>
                <a:cubicBezTo>
                  <a:pt x="228" y="926"/>
                  <a:pt x="229" y="927"/>
                  <a:pt x="231" y="927"/>
                </a:cubicBezTo>
                <a:cubicBezTo>
                  <a:pt x="231" y="925"/>
                  <a:pt x="231" y="925"/>
                  <a:pt x="231" y="925"/>
                </a:cubicBezTo>
                <a:cubicBezTo>
                  <a:pt x="229" y="924"/>
                  <a:pt x="229" y="926"/>
                  <a:pt x="227" y="926"/>
                </a:cubicBezTo>
                <a:cubicBezTo>
                  <a:pt x="227" y="927"/>
                  <a:pt x="225" y="928"/>
                  <a:pt x="227" y="928"/>
                </a:cubicBezTo>
                <a:close/>
                <a:moveTo>
                  <a:pt x="1158" y="939"/>
                </a:moveTo>
                <a:cubicBezTo>
                  <a:pt x="1155" y="941"/>
                  <a:pt x="1154" y="938"/>
                  <a:pt x="1152" y="938"/>
                </a:cubicBezTo>
                <a:cubicBezTo>
                  <a:pt x="1155" y="941"/>
                  <a:pt x="1150" y="945"/>
                  <a:pt x="1153" y="947"/>
                </a:cubicBezTo>
                <a:cubicBezTo>
                  <a:pt x="1162" y="947"/>
                  <a:pt x="1170" y="939"/>
                  <a:pt x="1176" y="933"/>
                </a:cubicBezTo>
                <a:cubicBezTo>
                  <a:pt x="1172" y="932"/>
                  <a:pt x="1168" y="933"/>
                  <a:pt x="1168" y="929"/>
                </a:cubicBezTo>
                <a:cubicBezTo>
                  <a:pt x="1166" y="927"/>
                  <a:pt x="1172" y="927"/>
                  <a:pt x="1169" y="926"/>
                </a:cubicBezTo>
                <a:cubicBezTo>
                  <a:pt x="1162" y="927"/>
                  <a:pt x="1162" y="935"/>
                  <a:pt x="1158" y="939"/>
                </a:cubicBezTo>
                <a:close/>
                <a:moveTo>
                  <a:pt x="214" y="934"/>
                </a:moveTo>
                <a:cubicBezTo>
                  <a:pt x="212" y="935"/>
                  <a:pt x="205" y="937"/>
                  <a:pt x="207" y="939"/>
                </a:cubicBezTo>
                <a:cubicBezTo>
                  <a:pt x="209" y="938"/>
                  <a:pt x="216" y="936"/>
                  <a:pt x="214" y="934"/>
                </a:cubicBezTo>
                <a:close/>
                <a:moveTo>
                  <a:pt x="130" y="938"/>
                </a:moveTo>
                <a:cubicBezTo>
                  <a:pt x="133" y="938"/>
                  <a:pt x="134" y="936"/>
                  <a:pt x="134" y="934"/>
                </a:cubicBezTo>
                <a:cubicBezTo>
                  <a:pt x="123" y="930"/>
                  <a:pt x="117" y="944"/>
                  <a:pt x="109" y="949"/>
                </a:cubicBezTo>
                <a:cubicBezTo>
                  <a:pt x="114" y="946"/>
                  <a:pt x="119" y="944"/>
                  <a:pt x="125" y="942"/>
                </a:cubicBezTo>
                <a:cubicBezTo>
                  <a:pt x="125" y="944"/>
                  <a:pt x="125" y="946"/>
                  <a:pt x="126" y="946"/>
                </a:cubicBezTo>
                <a:cubicBezTo>
                  <a:pt x="129" y="946"/>
                  <a:pt x="134" y="941"/>
                  <a:pt x="130" y="938"/>
                </a:cubicBezTo>
                <a:close/>
                <a:moveTo>
                  <a:pt x="1092" y="954"/>
                </a:moveTo>
                <a:cubicBezTo>
                  <a:pt x="1089" y="958"/>
                  <a:pt x="1088" y="956"/>
                  <a:pt x="1086" y="958"/>
                </a:cubicBezTo>
                <a:cubicBezTo>
                  <a:pt x="1090" y="958"/>
                  <a:pt x="1085" y="962"/>
                  <a:pt x="1089" y="962"/>
                </a:cubicBezTo>
                <a:cubicBezTo>
                  <a:pt x="1091" y="959"/>
                  <a:pt x="1091" y="957"/>
                  <a:pt x="1092" y="954"/>
                </a:cubicBezTo>
                <a:close/>
                <a:moveTo>
                  <a:pt x="972" y="962"/>
                </a:moveTo>
                <a:cubicBezTo>
                  <a:pt x="972" y="959"/>
                  <a:pt x="974" y="963"/>
                  <a:pt x="975" y="961"/>
                </a:cubicBezTo>
                <a:cubicBezTo>
                  <a:pt x="975" y="958"/>
                  <a:pt x="975" y="958"/>
                  <a:pt x="975" y="958"/>
                </a:cubicBezTo>
                <a:cubicBezTo>
                  <a:pt x="973" y="958"/>
                  <a:pt x="970" y="961"/>
                  <a:pt x="972" y="962"/>
                </a:cubicBezTo>
                <a:close/>
                <a:moveTo>
                  <a:pt x="1072" y="960"/>
                </a:moveTo>
                <a:cubicBezTo>
                  <a:pt x="1076" y="961"/>
                  <a:pt x="1077" y="966"/>
                  <a:pt x="1076" y="959"/>
                </a:cubicBezTo>
                <a:cubicBezTo>
                  <a:pt x="1076" y="959"/>
                  <a:pt x="1077" y="958"/>
                  <a:pt x="1076" y="958"/>
                </a:cubicBezTo>
                <a:cubicBezTo>
                  <a:pt x="1077" y="961"/>
                  <a:pt x="1072" y="957"/>
                  <a:pt x="1072" y="960"/>
                </a:cubicBezTo>
                <a:close/>
                <a:moveTo>
                  <a:pt x="1114" y="963"/>
                </a:moveTo>
                <a:cubicBezTo>
                  <a:pt x="1112" y="961"/>
                  <a:pt x="1108" y="963"/>
                  <a:pt x="1107" y="963"/>
                </a:cubicBezTo>
                <a:cubicBezTo>
                  <a:pt x="1108" y="963"/>
                  <a:pt x="1108" y="964"/>
                  <a:pt x="1107" y="965"/>
                </a:cubicBezTo>
                <a:cubicBezTo>
                  <a:pt x="1110" y="962"/>
                  <a:pt x="1113" y="966"/>
                  <a:pt x="1114" y="963"/>
                </a:cubicBezTo>
                <a:close/>
                <a:moveTo>
                  <a:pt x="26" y="975"/>
                </a:moveTo>
                <a:cubicBezTo>
                  <a:pt x="28" y="971"/>
                  <a:pt x="29" y="976"/>
                  <a:pt x="34" y="975"/>
                </a:cubicBezTo>
                <a:cubicBezTo>
                  <a:pt x="37" y="971"/>
                  <a:pt x="36" y="968"/>
                  <a:pt x="38" y="964"/>
                </a:cubicBezTo>
                <a:cubicBezTo>
                  <a:pt x="32" y="965"/>
                  <a:pt x="27" y="972"/>
                  <a:pt x="26" y="975"/>
                </a:cubicBezTo>
                <a:close/>
                <a:moveTo>
                  <a:pt x="1040" y="979"/>
                </a:moveTo>
                <a:cubicBezTo>
                  <a:pt x="1039" y="979"/>
                  <a:pt x="1038" y="978"/>
                  <a:pt x="1038" y="978"/>
                </a:cubicBezTo>
                <a:cubicBezTo>
                  <a:pt x="1028" y="984"/>
                  <a:pt x="1017" y="989"/>
                  <a:pt x="1009" y="997"/>
                </a:cubicBezTo>
                <a:cubicBezTo>
                  <a:pt x="1000" y="995"/>
                  <a:pt x="992" y="1002"/>
                  <a:pt x="987" y="1007"/>
                </a:cubicBezTo>
                <a:cubicBezTo>
                  <a:pt x="989" y="1007"/>
                  <a:pt x="989" y="1008"/>
                  <a:pt x="988" y="1009"/>
                </a:cubicBezTo>
                <a:cubicBezTo>
                  <a:pt x="1000" y="1009"/>
                  <a:pt x="1004" y="997"/>
                  <a:pt x="1014" y="998"/>
                </a:cubicBezTo>
                <a:cubicBezTo>
                  <a:pt x="1018" y="994"/>
                  <a:pt x="1024" y="991"/>
                  <a:pt x="1027" y="986"/>
                </a:cubicBezTo>
                <a:cubicBezTo>
                  <a:pt x="1033" y="986"/>
                  <a:pt x="1033" y="986"/>
                  <a:pt x="1033" y="986"/>
                </a:cubicBezTo>
                <a:cubicBezTo>
                  <a:pt x="1031" y="978"/>
                  <a:pt x="1039" y="983"/>
                  <a:pt x="1040" y="979"/>
                </a:cubicBezTo>
                <a:close/>
                <a:moveTo>
                  <a:pt x="928" y="1013"/>
                </a:moveTo>
                <a:cubicBezTo>
                  <a:pt x="930" y="1010"/>
                  <a:pt x="933" y="1014"/>
                  <a:pt x="935" y="1014"/>
                </a:cubicBezTo>
                <a:cubicBezTo>
                  <a:pt x="938" y="1007"/>
                  <a:pt x="947" y="1006"/>
                  <a:pt x="950" y="999"/>
                </a:cubicBezTo>
                <a:cubicBezTo>
                  <a:pt x="942" y="1003"/>
                  <a:pt x="932" y="1008"/>
                  <a:pt x="928" y="1013"/>
                </a:cubicBezTo>
                <a:close/>
                <a:moveTo>
                  <a:pt x="233" y="1024"/>
                </a:moveTo>
                <a:cubicBezTo>
                  <a:pt x="231" y="1027"/>
                  <a:pt x="227" y="1027"/>
                  <a:pt x="225" y="1030"/>
                </a:cubicBezTo>
                <a:cubicBezTo>
                  <a:pt x="229" y="1030"/>
                  <a:pt x="234" y="1026"/>
                  <a:pt x="233" y="1024"/>
                </a:cubicBezTo>
                <a:close/>
                <a:moveTo>
                  <a:pt x="89" y="1041"/>
                </a:moveTo>
                <a:cubicBezTo>
                  <a:pt x="86" y="1044"/>
                  <a:pt x="85" y="1040"/>
                  <a:pt x="84" y="1040"/>
                </a:cubicBezTo>
                <a:cubicBezTo>
                  <a:pt x="76" y="1046"/>
                  <a:pt x="66" y="1047"/>
                  <a:pt x="58" y="1055"/>
                </a:cubicBezTo>
                <a:cubicBezTo>
                  <a:pt x="59" y="1056"/>
                  <a:pt x="61" y="1056"/>
                  <a:pt x="63" y="1057"/>
                </a:cubicBezTo>
                <a:cubicBezTo>
                  <a:pt x="66" y="1047"/>
                  <a:pt x="79" y="1051"/>
                  <a:pt x="84" y="1044"/>
                </a:cubicBezTo>
                <a:cubicBezTo>
                  <a:pt x="86" y="1044"/>
                  <a:pt x="87" y="1045"/>
                  <a:pt x="88" y="1045"/>
                </a:cubicBezTo>
                <a:cubicBezTo>
                  <a:pt x="87" y="1042"/>
                  <a:pt x="92" y="1042"/>
                  <a:pt x="89" y="1041"/>
                </a:cubicBezTo>
                <a:close/>
                <a:moveTo>
                  <a:pt x="224" y="1053"/>
                </a:moveTo>
                <a:cubicBezTo>
                  <a:pt x="225" y="1048"/>
                  <a:pt x="222" y="1048"/>
                  <a:pt x="221" y="1045"/>
                </a:cubicBezTo>
                <a:cubicBezTo>
                  <a:pt x="222" y="1043"/>
                  <a:pt x="225" y="1043"/>
                  <a:pt x="224" y="1040"/>
                </a:cubicBezTo>
                <a:cubicBezTo>
                  <a:pt x="218" y="1039"/>
                  <a:pt x="223" y="1047"/>
                  <a:pt x="215" y="1045"/>
                </a:cubicBezTo>
                <a:cubicBezTo>
                  <a:pt x="214" y="1051"/>
                  <a:pt x="206" y="1050"/>
                  <a:pt x="205" y="1056"/>
                </a:cubicBezTo>
                <a:cubicBezTo>
                  <a:pt x="206" y="1056"/>
                  <a:pt x="209" y="1056"/>
                  <a:pt x="210" y="1057"/>
                </a:cubicBezTo>
                <a:cubicBezTo>
                  <a:pt x="218" y="1074"/>
                  <a:pt x="194" y="1065"/>
                  <a:pt x="192" y="1077"/>
                </a:cubicBezTo>
                <a:cubicBezTo>
                  <a:pt x="195" y="1078"/>
                  <a:pt x="192" y="1074"/>
                  <a:pt x="195" y="1074"/>
                </a:cubicBezTo>
                <a:cubicBezTo>
                  <a:pt x="195" y="1077"/>
                  <a:pt x="199" y="1076"/>
                  <a:pt x="200" y="1079"/>
                </a:cubicBezTo>
                <a:cubicBezTo>
                  <a:pt x="196" y="1087"/>
                  <a:pt x="206" y="1075"/>
                  <a:pt x="208" y="1073"/>
                </a:cubicBezTo>
                <a:cubicBezTo>
                  <a:pt x="210" y="1074"/>
                  <a:pt x="210" y="1074"/>
                  <a:pt x="210" y="1076"/>
                </a:cubicBezTo>
                <a:cubicBezTo>
                  <a:pt x="209" y="1080"/>
                  <a:pt x="205" y="1081"/>
                  <a:pt x="207" y="1084"/>
                </a:cubicBezTo>
                <a:cubicBezTo>
                  <a:pt x="209" y="1081"/>
                  <a:pt x="214" y="1082"/>
                  <a:pt x="213" y="1077"/>
                </a:cubicBezTo>
                <a:cubicBezTo>
                  <a:pt x="217" y="1077"/>
                  <a:pt x="220" y="1077"/>
                  <a:pt x="220" y="1073"/>
                </a:cubicBezTo>
                <a:cubicBezTo>
                  <a:pt x="220" y="1071"/>
                  <a:pt x="216" y="1073"/>
                  <a:pt x="217" y="1070"/>
                </a:cubicBezTo>
                <a:cubicBezTo>
                  <a:pt x="220" y="1059"/>
                  <a:pt x="230" y="1064"/>
                  <a:pt x="237" y="1062"/>
                </a:cubicBezTo>
                <a:cubicBezTo>
                  <a:pt x="235" y="1059"/>
                  <a:pt x="233" y="1057"/>
                  <a:pt x="232" y="1052"/>
                </a:cubicBezTo>
                <a:cubicBezTo>
                  <a:pt x="230" y="1053"/>
                  <a:pt x="227" y="1053"/>
                  <a:pt x="224" y="1053"/>
                </a:cubicBezTo>
                <a:close/>
                <a:moveTo>
                  <a:pt x="949" y="1049"/>
                </a:moveTo>
                <a:cubicBezTo>
                  <a:pt x="947" y="1051"/>
                  <a:pt x="940" y="1048"/>
                  <a:pt x="940" y="1053"/>
                </a:cubicBezTo>
                <a:cubicBezTo>
                  <a:pt x="943" y="1052"/>
                  <a:pt x="951" y="1049"/>
                  <a:pt x="949" y="1049"/>
                </a:cubicBezTo>
                <a:close/>
                <a:moveTo>
                  <a:pt x="103" y="1058"/>
                </a:moveTo>
                <a:cubicBezTo>
                  <a:pt x="104" y="1062"/>
                  <a:pt x="99" y="1060"/>
                  <a:pt x="99" y="1063"/>
                </a:cubicBezTo>
                <a:cubicBezTo>
                  <a:pt x="103" y="1063"/>
                  <a:pt x="103" y="1063"/>
                  <a:pt x="103" y="1063"/>
                </a:cubicBezTo>
                <a:cubicBezTo>
                  <a:pt x="101" y="1060"/>
                  <a:pt x="107" y="1059"/>
                  <a:pt x="103" y="1058"/>
                </a:cubicBezTo>
                <a:close/>
                <a:moveTo>
                  <a:pt x="1003" y="1090"/>
                </a:moveTo>
                <a:cubicBezTo>
                  <a:pt x="1009" y="1089"/>
                  <a:pt x="1011" y="1085"/>
                  <a:pt x="1018" y="1085"/>
                </a:cubicBezTo>
                <a:cubicBezTo>
                  <a:pt x="1017" y="1090"/>
                  <a:pt x="1011" y="1088"/>
                  <a:pt x="1009" y="1092"/>
                </a:cubicBezTo>
                <a:cubicBezTo>
                  <a:pt x="1021" y="1091"/>
                  <a:pt x="1020" y="1078"/>
                  <a:pt x="1034" y="1079"/>
                </a:cubicBezTo>
                <a:cubicBezTo>
                  <a:pt x="1036" y="1077"/>
                  <a:pt x="1033" y="1077"/>
                  <a:pt x="1035" y="1076"/>
                </a:cubicBezTo>
                <a:cubicBezTo>
                  <a:pt x="1045" y="1073"/>
                  <a:pt x="1060" y="1066"/>
                  <a:pt x="1059" y="1060"/>
                </a:cubicBezTo>
                <a:cubicBezTo>
                  <a:pt x="1042" y="1070"/>
                  <a:pt x="1018" y="1077"/>
                  <a:pt x="1003" y="1090"/>
                </a:cubicBezTo>
                <a:close/>
                <a:moveTo>
                  <a:pt x="938" y="1063"/>
                </a:moveTo>
                <a:cubicBezTo>
                  <a:pt x="933" y="1062"/>
                  <a:pt x="925" y="1068"/>
                  <a:pt x="924" y="1070"/>
                </a:cubicBezTo>
                <a:cubicBezTo>
                  <a:pt x="927" y="1066"/>
                  <a:pt x="935" y="1067"/>
                  <a:pt x="938" y="1063"/>
                </a:cubicBezTo>
                <a:close/>
                <a:moveTo>
                  <a:pt x="912" y="1070"/>
                </a:moveTo>
                <a:cubicBezTo>
                  <a:pt x="907" y="1075"/>
                  <a:pt x="901" y="1075"/>
                  <a:pt x="895" y="1070"/>
                </a:cubicBezTo>
                <a:cubicBezTo>
                  <a:pt x="888" y="1078"/>
                  <a:pt x="875" y="1077"/>
                  <a:pt x="870" y="1086"/>
                </a:cubicBezTo>
                <a:cubicBezTo>
                  <a:pt x="871" y="1089"/>
                  <a:pt x="872" y="1088"/>
                  <a:pt x="871" y="1092"/>
                </a:cubicBezTo>
                <a:cubicBezTo>
                  <a:pt x="880" y="1093"/>
                  <a:pt x="881" y="1087"/>
                  <a:pt x="886" y="1084"/>
                </a:cubicBezTo>
                <a:cubicBezTo>
                  <a:pt x="883" y="1084"/>
                  <a:pt x="880" y="1087"/>
                  <a:pt x="878" y="1085"/>
                </a:cubicBezTo>
                <a:cubicBezTo>
                  <a:pt x="885" y="1085"/>
                  <a:pt x="885" y="1078"/>
                  <a:pt x="893" y="1079"/>
                </a:cubicBezTo>
                <a:cubicBezTo>
                  <a:pt x="893" y="1081"/>
                  <a:pt x="892" y="1081"/>
                  <a:pt x="892" y="1083"/>
                </a:cubicBezTo>
                <a:cubicBezTo>
                  <a:pt x="901" y="1081"/>
                  <a:pt x="911" y="1078"/>
                  <a:pt x="917" y="1072"/>
                </a:cubicBezTo>
                <a:cubicBezTo>
                  <a:pt x="914" y="1072"/>
                  <a:pt x="909" y="1073"/>
                  <a:pt x="912" y="1070"/>
                </a:cubicBezTo>
                <a:close/>
                <a:moveTo>
                  <a:pt x="720" y="1088"/>
                </a:moveTo>
                <a:cubicBezTo>
                  <a:pt x="720" y="1088"/>
                  <a:pt x="726" y="1085"/>
                  <a:pt x="725" y="1084"/>
                </a:cubicBezTo>
                <a:cubicBezTo>
                  <a:pt x="723" y="1085"/>
                  <a:pt x="717" y="1086"/>
                  <a:pt x="720" y="1088"/>
                </a:cubicBezTo>
                <a:close/>
                <a:moveTo>
                  <a:pt x="960" y="1100"/>
                </a:moveTo>
                <a:cubicBezTo>
                  <a:pt x="964" y="1100"/>
                  <a:pt x="967" y="1098"/>
                  <a:pt x="971" y="1096"/>
                </a:cubicBezTo>
                <a:cubicBezTo>
                  <a:pt x="971" y="1094"/>
                  <a:pt x="969" y="1094"/>
                  <a:pt x="971" y="1092"/>
                </a:cubicBezTo>
                <a:cubicBezTo>
                  <a:pt x="968" y="1094"/>
                  <a:pt x="966" y="1090"/>
                  <a:pt x="966" y="1094"/>
                </a:cubicBezTo>
                <a:cubicBezTo>
                  <a:pt x="965" y="1096"/>
                  <a:pt x="970" y="1093"/>
                  <a:pt x="970" y="1096"/>
                </a:cubicBezTo>
                <a:cubicBezTo>
                  <a:pt x="966" y="1097"/>
                  <a:pt x="963" y="1098"/>
                  <a:pt x="960" y="1100"/>
                </a:cubicBezTo>
                <a:close/>
                <a:moveTo>
                  <a:pt x="915" y="1103"/>
                </a:moveTo>
                <a:cubicBezTo>
                  <a:pt x="922" y="1100"/>
                  <a:pt x="929" y="1098"/>
                  <a:pt x="935" y="1094"/>
                </a:cubicBezTo>
                <a:cubicBezTo>
                  <a:pt x="927" y="1095"/>
                  <a:pt x="918" y="1100"/>
                  <a:pt x="915" y="1103"/>
                </a:cubicBezTo>
                <a:close/>
                <a:moveTo>
                  <a:pt x="903" y="1095"/>
                </a:moveTo>
                <a:cubicBezTo>
                  <a:pt x="900" y="1094"/>
                  <a:pt x="899" y="1096"/>
                  <a:pt x="897" y="1095"/>
                </a:cubicBezTo>
                <a:cubicBezTo>
                  <a:pt x="897" y="1099"/>
                  <a:pt x="891" y="1096"/>
                  <a:pt x="893" y="1099"/>
                </a:cubicBezTo>
                <a:cubicBezTo>
                  <a:pt x="895" y="1097"/>
                  <a:pt x="901" y="1098"/>
                  <a:pt x="903" y="1095"/>
                </a:cubicBezTo>
                <a:close/>
                <a:moveTo>
                  <a:pt x="974" y="1099"/>
                </a:moveTo>
                <a:cubicBezTo>
                  <a:pt x="970" y="1100"/>
                  <a:pt x="967" y="1102"/>
                  <a:pt x="964" y="1104"/>
                </a:cubicBezTo>
                <a:cubicBezTo>
                  <a:pt x="969" y="1104"/>
                  <a:pt x="972" y="1101"/>
                  <a:pt x="974" y="1099"/>
                </a:cubicBezTo>
                <a:close/>
                <a:moveTo>
                  <a:pt x="878" y="1116"/>
                </a:moveTo>
                <a:cubicBezTo>
                  <a:pt x="887" y="1110"/>
                  <a:pt x="906" y="1109"/>
                  <a:pt x="911" y="1103"/>
                </a:cubicBezTo>
                <a:cubicBezTo>
                  <a:pt x="910" y="1104"/>
                  <a:pt x="903" y="1105"/>
                  <a:pt x="903" y="1104"/>
                </a:cubicBezTo>
                <a:cubicBezTo>
                  <a:pt x="904" y="1103"/>
                  <a:pt x="907" y="1101"/>
                  <a:pt x="904" y="1100"/>
                </a:cubicBezTo>
                <a:cubicBezTo>
                  <a:pt x="893" y="1105"/>
                  <a:pt x="883" y="1108"/>
                  <a:pt x="873" y="1113"/>
                </a:cubicBezTo>
                <a:cubicBezTo>
                  <a:pt x="876" y="1113"/>
                  <a:pt x="875" y="1116"/>
                  <a:pt x="878" y="1116"/>
                </a:cubicBezTo>
                <a:close/>
                <a:moveTo>
                  <a:pt x="812" y="1117"/>
                </a:moveTo>
                <a:cubicBezTo>
                  <a:pt x="814" y="1114"/>
                  <a:pt x="820" y="1121"/>
                  <a:pt x="820" y="1116"/>
                </a:cubicBezTo>
                <a:cubicBezTo>
                  <a:pt x="819" y="1114"/>
                  <a:pt x="810" y="1115"/>
                  <a:pt x="812" y="1117"/>
                </a:cubicBezTo>
                <a:close/>
                <a:moveTo>
                  <a:pt x="925" y="1142"/>
                </a:moveTo>
                <a:cubicBezTo>
                  <a:pt x="920" y="1144"/>
                  <a:pt x="916" y="1147"/>
                  <a:pt x="911" y="1149"/>
                </a:cubicBezTo>
                <a:cubicBezTo>
                  <a:pt x="917" y="1148"/>
                  <a:pt x="921" y="1146"/>
                  <a:pt x="925" y="1142"/>
                </a:cubicBezTo>
                <a:close/>
                <a:moveTo>
                  <a:pt x="713" y="1155"/>
                </a:moveTo>
                <a:cubicBezTo>
                  <a:pt x="717" y="1153"/>
                  <a:pt x="721" y="1152"/>
                  <a:pt x="724" y="1149"/>
                </a:cubicBezTo>
                <a:cubicBezTo>
                  <a:pt x="721" y="1151"/>
                  <a:pt x="712" y="1152"/>
                  <a:pt x="713" y="1155"/>
                </a:cubicBezTo>
                <a:close/>
                <a:moveTo>
                  <a:pt x="872" y="1168"/>
                </a:moveTo>
                <a:cubicBezTo>
                  <a:pt x="880" y="1167"/>
                  <a:pt x="885" y="1163"/>
                  <a:pt x="890" y="1159"/>
                </a:cubicBezTo>
                <a:cubicBezTo>
                  <a:pt x="897" y="1157"/>
                  <a:pt x="908" y="1154"/>
                  <a:pt x="909" y="1149"/>
                </a:cubicBezTo>
                <a:cubicBezTo>
                  <a:pt x="902" y="1152"/>
                  <a:pt x="893" y="1157"/>
                  <a:pt x="885" y="1158"/>
                </a:cubicBezTo>
                <a:cubicBezTo>
                  <a:pt x="886" y="1163"/>
                  <a:pt x="874" y="1163"/>
                  <a:pt x="872" y="1168"/>
                </a:cubicBezTo>
                <a:close/>
                <a:moveTo>
                  <a:pt x="1138" y="208"/>
                </a:moveTo>
                <a:cubicBezTo>
                  <a:pt x="1129" y="210"/>
                  <a:pt x="1123" y="214"/>
                  <a:pt x="1123" y="223"/>
                </a:cubicBezTo>
                <a:cubicBezTo>
                  <a:pt x="1124" y="224"/>
                  <a:pt x="1126" y="226"/>
                  <a:pt x="1129" y="225"/>
                </a:cubicBezTo>
                <a:cubicBezTo>
                  <a:pt x="1131" y="223"/>
                  <a:pt x="1128" y="220"/>
                  <a:pt x="1132" y="219"/>
                </a:cubicBezTo>
                <a:cubicBezTo>
                  <a:pt x="1132" y="221"/>
                  <a:pt x="1132" y="221"/>
                  <a:pt x="1132" y="221"/>
                </a:cubicBezTo>
                <a:cubicBezTo>
                  <a:pt x="1136" y="219"/>
                  <a:pt x="1139" y="213"/>
                  <a:pt x="1138" y="208"/>
                </a:cubicBezTo>
                <a:close/>
                <a:moveTo>
                  <a:pt x="1097" y="931"/>
                </a:moveTo>
                <a:cubicBezTo>
                  <a:pt x="1098" y="929"/>
                  <a:pt x="1096" y="925"/>
                  <a:pt x="1099" y="923"/>
                </a:cubicBezTo>
                <a:cubicBezTo>
                  <a:pt x="1097" y="922"/>
                  <a:pt x="1096" y="921"/>
                  <a:pt x="1095" y="920"/>
                </a:cubicBezTo>
                <a:cubicBezTo>
                  <a:pt x="1093" y="926"/>
                  <a:pt x="1082" y="928"/>
                  <a:pt x="1085" y="936"/>
                </a:cubicBezTo>
                <a:cubicBezTo>
                  <a:pt x="1087" y="931"/>
                  <a:pt x="1091" y="928"/>
                  <a:pt x="1097" y="931"/>
                </a:cubicBezTo>
                <a:close/>
                <a:moveTo>
                  <a:pt x="1152" y="971"/>
                </a:moveTo>
                <a:cubicBezTo>
                  <a:pt x="1156" y="976"/>
                  <a:pt x="1150" y="978"/>
                  <a:pt x="1151" y="981"/>
                </a:cubicBezTo>
                <a:cubicBezTo>
                  <a:pt x="1154" y="978"/>
                  <a:pt x="1161" y="979"/>
                  <a:pt x="1160" y="972"/>
                </a:cubicBezTo>
                <a:cubicBezTo>
                  <a:pt x="1157" y="971"/>
                  <a:pt x="1154" y="971"/>
                  <a:pt x="1152" y="971"/>
                </a:cubicBezTo>
                <a:close/>
                <a:moveTo>
                  <a:pt x="1069" y="974"/>
                </a:moveTo>
                <a:cubicBezTo>
                  <a:pt x="1067" y="975"/>
                  <a:pt x="1066" y="977"/>
                  <a:pt x="1065" y="979"/>
                </a:cubicBezTo>
                <a:cubicBezTo>
                  <a:pt x="1064" y="978"/>
                  <a:pt x="1063" y="977"/>
                  <a:pt x="1060" y="977"/>
                </a:cubicBezTo>
                <a:cubicBezTo>
                  <a:pt x="1062" y="985"/>
                  <a:pt x="1073" y="982"/>
                  <a:pt x="1077" y="977"/>
                </a:cubicBezTo>
                <a:cubicBezTo>
                  <a:pt x="1073" y="979"/>
                  <a:pt x="1073" y="974"/>
                  <a:pt x="1069" y="974"/>
                </a:cubicBezTo>
                <a:close/>
                <a:moveTo>
                  <a:pt x="1015" y="1019"/>
                </a:moveTo>
                <a:cubicBezTo>
                  <a:pt x="1015" y="1021"/>
                  <a:pt x="1010" y="1023"/>
                  <a:pt x="1013" y="1024"/>
                </a:cubicBezTo>
                <a:cubicBezTo>
                  <a:pt x="1014" y="1021"/>
                  <a:pt x="1019" y="1022"/>
                  <a:pt x="1021" y="1020"/>
                </a:cubicBezTo>
                <a:cubicBezTo>
                  <a:pt x="1022" y="1016"/>
                  <a:pt x="1015" y="1018"/>
                  <a:pt x="1016" y="1014"/>
                </a:cubicBezTo>
                <a:cubicBezTo>
                  <a:pt x="1023" y="1013"/>
                  <a:pt x="1021" y="1005"/>
                  <a:pt x="1027" y="1005"/>
                </a:cubicBezTo>
                <a:cubicBezTo>
                  <a:pt x="1028" y="1001"/>
                  <a:pt x="1026" y="1000"/>
                  <a:pt x="1024" y="999"/>
                </a:cubicBezTo>
                <a:cubicBezTo>
                  <a:pt x="1020" y="1003"/>
                  <a:pt x="1016" y="1007"/>
                  <a:pt x="1012" y="1012"/>
                </a:cubicBezTo>
                <a:cubicBezTo>
                  <a:pt x="1010" y="1012"/>
                  <a:pt x="1011" y="1008"/>
                  <a:pt x="1009" y="1008"/>
                </a:cubicBezTo>
                <a:cubicBezTo>
                  <a:pt x="1004" y="1017"/>
                  <a:pt x="990" y="1020"/>
                  <a:pt x="984" y="1030"/>
                </a:cubicBezTo>
                <a:cubicBezTo>
                  <a:pt x="988" y="1032"/>
                  <a:pt x="987" y="1027"/>
                  <a:pt x="989" y="1027"/>
                </a:cubicBezTo>
                <a:cubicBezTo>
                  <a:pt x="998" y="1028"/>
                  <a:pt x="1005" y="1014"/>
                  <a:pt x="1015" y="1019"/>
                </a:cubicBezTo>
                <a:close/>
                <a:moveTo>
                  <a:pt x="910" y="1114"/>
                </a:moveTo>
                <a:cubicBezTo>
                  <a:pt x="897" y="1124"/>
                  <a:pt x="876" y="1122"/>
                  <a:pt x="863" y="1132"/>
                </a:cubicBezTo>
                <a:cubicBezTo>
                  <a:pt x="857" y="1129"/>
                  <a:pt x="843" y="1133"/>
                  <a:pt x="841" y="1139"/>
                </a:cubicBezTo>
                <a:cubicBezTo>
                  <a:pt x="839" y="1138"/>
                  <a:pt x="836" y="1137"/>
                  <a:pt x="836" y="1134"/>
                </a:cubicBezTo>
                <a:cubicBezTo>
                  <a:pt x="838" y="1129"/>
                  <a:pt x="849" y="1134"/>
                  <a:pt x="848" y="1126"/>
                </a:cubicBezTo>
                <a:cubicBezTo>
                  <a:pt x="841" y="1128"/>
                  <a:pt x="829" y="1131"/>
                  <a:pt x="831" y="1137"/>
                </a:cubicBezTo>
                <a:cubicBezTo>
                  <a:pt x="829" y="1137"/>
                  <a:pt x="829" y="1139"/>
                  <a:pt x="827" y="1138"/>
                </a:cubicBezTo>
                <a:cubicBezTo>
                  <a:pt x="827" y="1142"/>
                  <a:pt x="831" y="1141"/>
                  <a:pt x="830" y="1145"/>
                </a:cubicBezTo>
                <a:cubicBezTo>
                  <a:pt x="828" y="1146"/>
                  <a:pt x="825" y="1147"/>
                  <a:pt x="822" y="1148"/>
                </a:cubicBezTo>
                <a:cubicBezTo>
                  <a:pt x="821" y="1152"/>
                  <a:pt x="827" y="1149"/>
                  <a:pt x="828" y="1151"/>
                </a:cubicBezTo>
                <a:cubicBezTo>
                  <a:pt x="824" y="1157"/>
                  <a:pt x="822" y="1166"/>
                  <a:pt x="813" y="1168"/>
                </a:cubicBezTo>
                <a:cubicBezTo>
                  <a:pt x="815" y="1171"/>
                  <a:pt x="819" y="1167"/>
                  <a:pt x="819" y="1169"/>
                </a:cubicBezTo>
                <a:cubicBezTo>
                  <a:pt x="814" y="1172"/>
                  <a:pt x="807" y="1182"/>
                  <a:pt x="798" y="1176"/>
                </a:cubicBezTo>
                <a:cubicBezTo>
                  <a:pt x="800" y="1170"/>
                  <a:pt x="804" y="1165"/>
                  <a:pt x="810" y="1162"/>
                </a:cubicBezTo>
                <a:cubicBezTo>
                  <a:pt x="807" y="1160"/>
                  <a:pt x="811" y="1156"/>
                  <a:pt x="809" y="1153"/>
                </a:cubicBezTo>
                <a:cubicBezTo>
                  <a:pt x="802" y="1152"/>
                  <a:pt x="790" y="1156"/>
                  <a:pt x="784" y="1161"/>
                </a:cubicBezTo>
                <a:cubicBezTo>
                  <a:pt x="770" y="1155"/>
                  <a:pt x="771" y="1176"/>
                  <a:pt x="773" y="1184"/>
                </a:cubicBezTo>
                <a:cubicBezTo>
                  <a:pt x="778" y="1178"/>
                  <a:pt x="783" y="1191"/>
                  <a:pt x="788" y="1194"/>
                </a:cubicBezTo>
                <a:cubicBezTo>
                  <a:pt x="797" y="1185"/>
                  <a:pt x="809" y="1181"/>
                  <a:pt x="821" y="1176"/>
                </a:cubicBezTo>
                <a:cubicBezTo>
                  <a:pt x="823" y="1167"/>
                  <a:pt x="835" y="1169"/>
                  <a:pt x="835" y="1159"/>
                </a:cubicBezTo>
                <a:cubicBezTo>
                  <a:pt x="846" y="1154"/>
                  <a:pt x="857" y="1150"/>
                  <a:pt x="866" y="1143"/>
                </a:cubicBezTo>
                <a:cubicBezTo>
                  <a:pt x="866" y="1141"/>
                  <a:pt x="861" y="1143"/>
                  <a:pt x="862" y="1139"/>
                </a:cubicBezTo>
                <a:cubicBezTo>
                  <a:pt x="869" y="1135"/>
                  <a:pt x="879" y="1137"/>
                  <a:pt x="886" y="1135"/>
                </a:cubicBezTo>
                <a:cubicBezTo>
                  <a:pt x="899" y="1126"/>
                  <a:pt x="914" y="1127"/>
                  <a:pt x="930" y="1121"/>
                </a:cubicBezTo>
                <a:cubicBezTo>
                  <a:pt x="930" y="1118"/>
                  <a:pt x="932" y="1118"/>
                  <a:pt x="932" y="1116"/>
                </a:cubicBezTo>
                <a:cubicBezTo>
                  <a:pt x="925" y="1119"/>
                  <a:pt x="920" y="1120"/>
                  <a:pt x="910" y="1122"/>
                </a:cubicBezTo>
                <a:cubicBezTo>
                  <a:pt x="911" y="1120"/>
                  <a:pt x="913" y="1115"/>
                  <a:pt x="910" y="1114"/>
                </a:cubicBezTo>
                <a:close/>
                <a:moveTo>
                  <a:pt x="856" y="1146"/>
                </a:moveTo>
                <a:cubicBezTo>
                  <a:pt x="851" y="1147"/>
                  <a:pt x="846" y="1149"/>
                  <a:pt x="840" y="1148"/>
                </a:cubicBezTo>
                <a:cubicBezTo>
                  <a:pt x="845" y="1146"/>
                  <a:pt x="851" y="1140"/>
                  <a:pt x="857" y="1141"/>
                </a:cubicBezTo>
                <a:cubicBezTo>
                  <a:pt x="857" y="1143"/>
                  <a:pt x="855" y="1143"/>
                  <a:pt x="856" y="1146"/>
                </a:cubicBezTo>
                <a:close/>
                <a:moveTo>
                  <a:pt x="645" y="1128"/>
                </a:moveTo>
                <a:cubicBezTo>
                  <a:pt x="633" y="1130"/>
                  <a:pt x="623" y="1134"/>
                  <a:pt x="613" y="1138"/>
                </a:cubicBezTo>
                <a:cubicBezTo>
                  <a:pt x="617" y="1140"/>
                  <a:pt x="619" y="1140"/>
                  <a:pt x="616" y="1143"/>
                </a:cubicBezTo>
                <a:cubicBezTo>
                  <a:pt x="616" y="1144"/>
                  <a:pt x="618" y="1144"/>
                  <a:pt x="618" y="1146"/>
                </a:cubicBezTo>
                <a:cubicBezTo>
                  <a:pt x="627" y="1143"/>
                  <a:pt x="633" y="1139"/>
                  <a:pt x="641" y="1136"/>
                </a:cubicBezTo>
                <a:cubicBezTo>
                  <a:pt x="641" y="1133"/>
                  <a:pt x="642" y="1130"/>
                  <a:pt x="645" y="1128"/>
                </a:cubicBezTo>
                <a:close/>
                <a:moveTo>
                  <a:pt x="619" y="1141"/>
                </a:moveTo>
                <a:cubicBezTo>
                  <a:pt x="619" y="1137"/>
                  <a:pt x="625" y="1139"/>
                  <a:pt x="627" y="1137"/>
                </a:cubicBezTo>
                <a:cubicBezTo>
                  <a:pt x="626" y="1141"/>
                  <a:pt x="622" y="1140"/>
                  <a:pt x="619" y="1141"/>
                </a:cubicBezTo>
                <a:close/>
              </a:path>
            </a:pathLst>
          </a:custGeom>
          <a:solidFill>
            <a:srgbClr val="C00000"/>
          </a:solidFill>
          <a:ln>
            <a:noFill/>
          </a:ln>
        </p:spPr>
        <p:txBody>
          <a:bodyPr vert="horz" wrap="square" lIns="91440" tIns="45720" rIns="91440" bIns="45720" numCol="1" anchor="ctr" anchorCtr="0" compatLnSpc="1"/>
          <a:lstStyle/>
          <a:p>
            <a:pPr algn="ctr"/>
            <a:endParaRPr lang="zh-CN" altLang="en-US" sz="8000" dirty="0">
              <a:solidFill>
                <a:schemeClr val="bg1"/>
              </a:solidFill>
              <a:latin typeface="+mj-ea"/>
              <a:ea typeface="+mj-ea"/>
            </a:endParaRPr>
          </a:p>
        </p:txBody>
      </p:sp>
      <p:sp>
        <p:nvSpPr>
          <p:cNvPr id="105" name="文本占位符 104"/>
          <p:cNvSpPr>
            <a:spLocks noGrp="1"/>
          </p:cNvSpPr>
          <p:nvPr>
            <p:ph type="body" sz="quarter" idx="10" hasCustomPrompt="1"/>
          </p:nvPr>
        </p:nvSpPr>
        <p:spPr>
          <a:xfrm>
            <a:off x="5221064" y="1965728"/>
            <a:ext cx="914400" cy="1123596"/>
          </a:xfrm>
          <a:prstGeom prst="rect">
            <a:avLst/>
          </a:prstGeom>
        </p:spPr>
        <p:txBody>
          <a:bodyPr anchor="ctr"/>
          <a:lstStyle>
            <a:lvl1pPr marL="0" indent="0" algn="ctr">
              <a:buNone/>
              <a:defRPr sz="8000">
                <a:solidFill>
                  <a:schemeClr val="bg1"/>
                </a:solidFill>
                <a:latin typeface="+mj-ea"/>
                <a:ea typeface="+mj-ea"/>
              </a:defRPr>
            </a:lvl1pPr>
          </a:lstStyle>
          <a:p>
            <a:pPr lvl="0"/>
            <a:r>
              <a:rPr lang="zh-CN" altLang="en-US" dirty="0"/>
              <a:t>壹</a:t>
            </a:r>
          </a:p>
        </p:txBody>
      </p:sp>
      <p:sp>
        <p:nvSpPr>
          <p:cNvPr id="107" name="文本占位符 104"/>
          <p:cNvSpPr>
            <a:spLocks noGrp="1"/>
          </p:cNvSpPr>
          <p:nvPr>
            <p:ph type="body" sz="quarter" idx="11" hasCustomPrompt="1"/>
          </p:nvPr>
        </p:nvSpPr>
        <p:spPr>
          <a:xfrm>
            <a:off x="2710331" y="3999151"/>
            <a:ext cx="6771339" cy="1123596"/>
          </a:xfrm>
          <a:prstGeom prst="rect">
            <a:avLst/>
          </a:prstGeom>
        </p:spPr>
        <p:txBody>
          <a:bodyPr anchor="ctr"/>
          <a:lstStyle>
            <a:lvl1pPr marL="0" indent="0" algn="ctr">
              <a:buNone/>
              <a:defRPr sz="5400">
                <a:solidFill>
                  <a:srgbClr val="C00000"/>
                </a:solidFill>
                <a:latin typeface="+mj-ea"/>
                <a:ea typeface="+mj-ea"/>
              </a:defRPr>
            </a:lvl1pPr>
          </a:lstStyle>
          <a:p>
            <a:pPr lvl="0"/>
            <a:r>
              <a:rPr lang="zh-CN" altLang="en-US" dirty="0"/>
              <a:t>请在此处添加标题</a:t>
            </a:r>
          </a:p>
        </p:txBody>
      </p:sp>
      <p:pic>
        <p:nvPicPr>
          <p:cNvPr id="100" name="图片 80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rot="3112594">
            <a:off x="-263849" y="95537"/>
            <a:ext cx="2786062" cy="190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过渡页">
    <p:spTree>
      <p:nvGrpSpPr>
        <p:cNvPr id="1" name=""/>
        <p:cNvGrpSpPr/>
        <p:nvPr/>
      </p:nvGrpSpPr>
      <p:grpSpPr>
        <a:xfrm>
          <a:off x="0" y="0"/>
          <a:ext cx="0" cy="0"/>
          <a:chOff x="0" y="0"/>
          <a:chExt cx="0" cy="0"/>
        </a:xfrm>
      </p:grpSpPr>
      <p:grpSp>
        <p:nvGrpSpPr>
          <p:cNvPr id="4"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5"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Line 711"/>
            <p:cNvSpPr>
              <a:spLocks noChangeShapeType="1"/>
            </p:cNvSpPr>
            <p:nvPr/>
          </p:nvSpPr>
          <p:spPr bwMode="auto">
            <a:xfrm flipV="1">
              <a:off x="922" y="1866"/>
              <a:ext cx="4" cy="13"/>
            </a:xfrm>
            <a:prstGeom prst="line">
              <a:avLst/>
            </a:pr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 name="矩形 1"/>
          <p:cNvSpPr/>
          <p:nvPr userDrawn="1"/>
        </p:nvSpPr>
        <p:spPr>
          <a:xfrm>
            <a:off x="-6719" y="0"/>
            <a:ext cx="12192000" cy="6857999"/>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97" name="矩形 96"/>
          <p:cNvSpPr/>
          <p:nvPr userDrawn="1"/>
        </p:nvSpPr>
        <p:spPr>
          <a:xfrm>
            <a:off x="-1" y="1099690"/>
            <a:ext cx="12185281" cy="85658"/>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rgbClr val="FF0000"/>
              </a:solidFill>
            </a:endParaRPr>
          </a:p>
        </p:txBody>
      </p:sp>
      <p:sp>
        <p:nvSpPr>
          <p:cNvPr id="105" name="文本占位符 104"/>
          <p:cNvSpPr>
            <a:spLocks noGrp="1"/>
          </p:cNvSpPr>
          <p:nvPr>
            <p:ph type="body" sz="quarter" idx="10" hasCustomPrompt="1"/>
          </p:nvPr>
        </p:nvSpPr>
        <p:spPr>
          <a:xfrm>
            <a:off x="5221064" y="1965728"/>
            <a:ext cx="914400" cy="1123596"/>
          </a:xfrm>
          <a:prstGeom prst="rect">
            <a:avLst/>
          </a:prstGeom>
        </p:spPr>
        <p:txBody>
          <a:bodyPr anchor="ctr"/>
          <a:lstStyle>
            <a:lvl1pPr marL="0" indent="0" algn="ctr">
              <a:buNone/>
              <a:defRPr sz="8000">
                <a:solidFill>
                  <a:schemeClr val="bg1"/>
                </a:solidFill>
                <a:latin typeface="+mj-ea"/>
                <a:ea typeface="+mj-ea"/>
              </a:defRPr>
            </a:lvl1pPr>
          </a:lstStyle>
          <a:p>
            <a:pPr lvl="0"/>
            <a:r>
              <a:rPr lang="zh-CN" altLang="en-US" dirty="0"/>
              <a:t>壹</a:t>
            </a:r>
          </a:p>
        </p:txBody>
      </p:sp>
      <p:sp>
        <p:nvSpPr>
          <p:cNvPr id="107" name="文本占位符 104"/>
          <p:cNvSpPr>
            <a:spLocks noGrp="1"/>
          </p:cNvSpPr>
          <p:nvPr>
            <p:ph type="body" sz="quarter" idx="11" hasCustomPrompt="1"/>
          </p:nvPr>
        </p:nvSpPr>
        <p:spPr>
          <a:xfrm>
            <a:off x="2710331" y="3999151"/>
            <a:ext cx="6771339" cy="1123596"/>
          </a:xfrm>
          <a:prstGeom prst="rect">
            <a:avLst/>
          </a:prstGeom>
        </p:spPr>
        <p:txBody>
          <a:bodyPr anchor="ctr"/>
          <a:lstStyle>
            <a:lvl1pPr marL="0" indent="0" algn="ctr">
              <a:buNone/>
              <a:defRPr sz="5400">
                <a:solidFill>
                  <a:srgbClr val="C00000"/>
                </a:solidFill>
                <a:latin typeface="+mj-ea"/>
                <a:ea typeface="+mj-ea"/>
              </a:defRPr>
            </a:lvl1pPr>
          </a:lstStyle>
          <a:p>
            <a:pPr lvl="0"/>
            <a:r>
              <a:rPr lang="zh-CN" altLang="en-US" dirty="0"/>
              <a:t>请在此处添加标题</a:t>
            </a:r>
          </a:p>
        </p:txBody>
      </p:sp>
      <p:sp>
        <p:nvSpPr>
          <p:cNvPr id="101" name="矩形 100"/>
          <p:cNvSpPr/>
          <p:nvPr userDrawn="1"/>
        </p:nvSpPr>
        <p:spPr>
          <a:xfrm>
            <a:off x="-35294" y="1235982"/>
            <a:ext cx="12220575" cy="104499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pic>
        <p:nvPicPr>
          <p:cNvPr id="103" name="图片 102">
            <a:extLst>
              <a:ext uri="{FF2B5EF4-FFF2-40B4-BE49-F238E27FC236}">
                <a16:creationId xmlns:a16="http://schemas.microsoft.com/office/drawing/2014/main" id="{AD136BD0-82DE-461A-B1BA-9C9A221050E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653992" y="4720470"/>
            <a:ext cx="2528504" cy="1997984"/>
          </a:xfrm>
          <a:prstGeom prst="rect">
            <a:avLst/>
          </a:prstGeom>
        </p:spPr>
      </p:pic>
      <p:pic>
        <p:nvPicPr>
          <p:cNvPr id="106" name="图片 105">
            <a:extLst>
              <a:ext uri="{FF2B5EF4-FFF2-40B4-BE49-F238E27FC236}">
                <a16:creationId xmlns:a16="http://schemas.microsoft.com/office/drawing/2014/main" id="{5F64D6BC-CFAC-40F8-AA69-C1EC3C8E9F69}"/>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5022" y="0"/>
            <a:ext cx="4416519" cy="6624778"/>
          </a:xfrm>
          <a:prstGeom prst="rect">
            <a:avLst/>
          </a:prstGeom>
        </p:spPr>
      </p:pic>
    </p:spTree>
    <p:extLst>
      <p:ext uri="{BB962C8B-B14F-4D97-AF65-F5344CB8AC3E}">
        <p14:creationId xmlns:p14="http://schemas.microsoft.com/office/powerpoint/2010/main" val="11486216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过渡页">
    <p:spTree>
      <p:nvGrpSpPr>
        <p:cNvPr id="1" name=""/>
        <p:cNvGrpSpPr/>
        <p:nvPr/>
      </p:nvGrpSpPr>
      <p:grpSpPr>
        <a:xfrm>
          <a:off x="0" y="0"/>
          <a:ext cx="0" cy="0"/>
          <a:chOff x="0" y="0"/>
          <a:chExt cx="0" cy="0"/>
        </a:xfrm>
      </p:grpSpPr>
      <p:grpSp>
        <p:nvGrpSpPr>
          <p:cNvPr id="4"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5"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Line 711"/>
            <p:cNvSpPr>
              <a:spLocks noChangeShapeType="1"/>
            </p:cNvSpPr>
            <p:nvPr/>
          </p:nvSpPr>
          <p:spPr bwMode="auto">
            <a:xfrm flipV="1">
              <a:off x="922" y="1866"/>
              <a:ext cx="4" cy="13"/>
            </a:xfrm>
            <a:prstGeom prst="line">
              <a:avLst/>
            </a:pr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FF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 name="矩形 1"/>
          <p:cNvSpPr/>
          <p:nvPr userDrawn="1"/>
        </p:nvSpPr>
        <p:spPr>
          <a:xfrm>
            <a:off x="-6719" y="0"/>
            <a:ext cx="12192000" cy="6857999"/>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97" name="矩形 96"/>
          <p:cNvSpPr/>
          <p:nvPr userDrawn="1"/>
        </p:nvSpPr>
        <p:spPr>
          <a:xfrm>
            <a:off x="-1" y="1099690"/>
            <a:ext cx="12185281" cy="85658"/>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rgbClr val="FF0000"/>
              </a:solidFill>
            </a:endParaRPr>
          </a:p>
        </p:txBody>
      </p:sp>
      <p:sp>
        <p:nvSpPr>
          <p:cNvPr id="105" name="文本占位符 104"/>
          <p:cNvSpPr>
            <a:spLocks noGrp="1"/>
          </p:cNvSpPr>
          <p:nvPr>
            <p:ph type="body" sz="quarter" idx="10" hasCustomPrompt="1"/>
          </p:nvPr>
        </p:nvSpPr>
        <p:spPr>
          <a:xfrm>
            <a:off x="5221064" y="1965728"/>
            <a:ext cx="914400" cy="1123596"/>
          </a:xfrm>
          <a:prstGeom prst="rect">
            <a:avLst/>
          </a:prstGeom>
        </p:spPr>
        <p:txBody>
          <a:bodyPr anchor="ctr"/>
          <a:lstStyle>
            <a:lvl1pPr marL="0" indent="0" algn="ctr">
              <a:buNone/>
              <a:defRPr sz="8000">
                <a:solidFill>
                  <a:schemeClr val="bg1"/>
                </a:solidFill>
                <a:latin typeface="+mj-ea"/>
                <a:ea typeface="+mj-ea"/>
              </a:defRPr>
            </a:lvl1pPr>
          </a:lstStyle>
          <a:p>
            <a:pPr lvl="0"/>
            <a:r>
              <a:rPr lang="zh-CN" altLang="en-US" dirty="0"/>
              <a:t>壹</a:t>
            </a:r>
          </a:p>
        </p:txBody>
      </p:sp>
      <p:sp>
        <p:nvSpPr>
          <p:cNvPr id="107" name="文本占位符 104"/>
          <p:cNvSpPr>
            <a:spLocks noGrp="1"/>
          </p:cNvSpPr>
          <p:nvPr>
            <p:ph type="body" sz="quarter" idx="11" hasCustomPrompt="1"/>
          </p:nvPr>
        </p:nvSpPr>
        <p:spPr>
          <a:xfrm>
            <a:off x="2710331" y="3999151"/>
            <a:ext cx="6771339" cy="1123596"/>
          </a:xfrm>
          <a:prstGeom prst="rect">
            <a:avLst/>
          </a:prstGeom>
        </p:spPr>
        <p:txBody>
          <a:bodyPr anchor="ctr"/>
          <a:lstStyle>
            <a:lvl1pPr marL="0" indent="0" algn="ctr">
              <a:buNone/>
              <a:defRPr sz="5400">
                <a:solidFill>
                  <a:srgbClr val="C00000"/>
                </a:solidFill>
                <a:latin typeface="+mj-ea"/>
                <a:ea typeface="+mj-ea"/>
              </a:defRPr>
            </a:lvl1pPr>
          </a:lstStyle>
          <a:p>
            <a:pPr lvl="0"/>
            <a:r>
              <a:rPr lang="zh-CN" altLang="en-US" dirty="0"/>
              <a:t>请在此处添加标题</a:t>
            </a:r>
          </a:p>
        </p:txBody>
      </p:sp>
      <p:sp>
        <p:nvSpPr>
          <p:cNvPr id="101" name="矩形 100"/>
          <p:cNvSpPr/>
          <p:nvPr userDrawn="1"/>
        </p:nvSpPr>
        <p:spPr>
          <a:xfrm>
            <a:off x="-35294" y="1235982"/>
            <a:ext cx="12220575" cy="104499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pic>
        <p:nvPicPr>
          <p:cNvPr id="100" name="图片 80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rot="2302661">
            <a:off x="24729" y="-47850"/>
            <a:ext cx="2786062" cy="190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98598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内页">
    <p:spTree>
      <p:nvGrpSpPr>
        <p:cNvPr id="1" name=""/>
        <p:cNvGrpSpPr/>
        <p:nvPr/>
      </p:nvGrpSpPr>
      <p:grpSpPr>
        <a:xfrm>
          <a:off x="0" y="0"/>
          <a:ext cx="0" cy="0"/>
          <a:chOff x="0" y="0"/>
          <a:chExt cx="0" cy="0"/>
        </a:xfrm>
      </p:grpSpPr>
      <p:sp>
        <p:nvSpPr>
          <p:cNvPr id="2" name="矩形 1"/>
          <p:cNvSpPr/>
          <p:nvPr userDrawn="1"/>
        </p:nvSpPr>
        <p:spPr>
          <a:xfrm>
            <a:off x="0" y="6570583"/>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 name="矩形 2"/>
          <p:cNvSpPr/>
          <p:nvPr userDrawn="1"/>
        </p:nvSpPr>
        <p:spPr>
          <a:xfrm>
            <a:off x="0" y="6480161"/>
            <a:ext cx="12192000" cy="36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 name="矩形 3"/>
          <p:cNvSpPr/>
          <p:nvPr userDrawn="1"/>
        </p:nvSpPr>
        <p:spPr>
          <a:xfrm>
            <a:off x="0" y="361590"/>
            <a:ext cx="180000" cy="432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 name="矩形 4"/>
          <p:cNvSpPr/>
          <p:nvPr userDrawn="1"/>
        </p:nvSpPr>
        <p:spPr>
          <a:xfrm>
            <a:off x="174522" y="361590"/>
            <a:ext cx="36000" cy="43200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rgbClr val="FF0000"/>
              </a:solidFill>
            </a:endParaRPr>
          </a:p>
        </p:txBody>
      </p:sp>
      <p:sp>
        <p:nvSpPr>
          <p:cNvPr id="17" name="文本占位符 104"/>
          <p:cNvSpPr>
            <a:spLocks noGrp="1"/>
          </p:cNvSpPr>
          <p:nvPr>
            <p:ph type="body" sz="quarter" idx="11" hasCustomPrompt="1"/>
          </p:nvPr>
        </p:nvSpPr>
        <p:spPr>
          <a:xfrm>
            <a:off x="307396" y="319579"/>
            <a:ext cx="6433669" cy="516023"/>
          </a:xfrm>
          <a:prstGeom prst="rect">
            <a:avLst/>
          </a:prstGeom>
        </p:spPr>
        <p:txBody>
          <a:bodyPr anchor="ctr"/>
          <a:lstStyle>
            <a:lvl1pPr marL="0" indent="0" algn="l">
              <a:buNone/>
              <a:defRPr sz="3200">
                <a:solidFill>
                  <a:srgbClr val="C00000"/>
                </a:solidFill>
                <a:latin typeface="+mj-ea"/>
                <a:ea typeface="+mj-ea"/>
              </a:defRPr>
            </a:lvl1pPr>
          </a:lstStyle>
          <a:p>
            <a:pPr lvl="0"/>
            <a:r>
              <a:rPr lang="zh-CN" altLang="en-US" dirty="0"/>
              <a:t>请在此处添加标题</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目录">
    <p:spTree>
      <p:nvGrpSpPr>
        <p:cNvPr id="1" name=""/>
        <p:cNvGrpSpPr/>
        <p:nvPr/>
      </p:nvGrpSpPr>
      <p:grpSpPr>
        <a:xfrm>
          <a:off x="0" y="0"/>
          <a:ext cx="0" cy="0"/>
          <a:chOff x="0" y="0"/>
          <a:chExt cx="0" cy="0"/>
        </a:xfrm>
      </p:grpSpPr>
      <p:grpSp>
        <p:nvGrpSpPr>
          <p:cNvPr id="3"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4"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Line 711"/>
            <p:cNvSpPr>
              <a:spLocks noChangeShapeType="1"/>
            </p:cNvSpPr>
            <p:nvPr/>
          </p:nvSpPr>
          <p:spPr bwMode="auto">
            <a:xfrm flipV="1">
              <a:off x="922" y="1866"/>
              <a:ext cx="4" cy="13"/>
            </a:xfrm>
            <a:prstGeom prst="line">
              <a:avLst/>
            </a:pr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5" name="矩形 94"/>
          <p:cNvSpPr/>
          <p:nvPr userDrawn="1"/>
        </p:nvSpPr>
        <p:spPr>
          <a:xfrm>
            <a:off x="-4" y="6560616"/>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3" name="矩形 102"/>
          <p:cNvSpPr/>
          <p:nvPr userDrawn="1"/>
        </p:nvSpPr>
        <p:spPr>
          <a:xfrm>
            <a:off x="-21440" y="320379"/>
            <a:ext cx="12231909" cy="6263737"/>
          </a:xfrm>
          <a:prstGeom prst="rect">
            <a:avLst/>
          </a:prstGeom>
          <a:solidFill>
            <a:schemeClr val="bg1">
              <a:alpha val="8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矩形 95"/>
          <p:cNvSpPr/>
          <p:nvPr userDrawn="1"/>
        </p:nvSpPr>
        <p:spPr>
          <a:xfrm>
            <a:off x="0" y="6507869"/>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1" name="矩形 100"/>
          <p:cNvSpPr/>
          <p:nvPr userDrawn="1"/>
        </p:nvSpPr>
        <p:spPr>
          <a:xfrm>
            <a:off x="4596" y="-36787"/>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2" name="矩形 101"/>
          <p:cNvSpPr/>
          <p:nvPr userDrawn="1"/>
        </p:nvSpPr>
        <p:spPr>
          <a:xfrm>
            <a:off x="9233" y="305685"/>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97" name="文本框 799"/>
          <p:cNvSpPr txBox="1"/>
          <p:nvPr userDrawn="1"/>
        </p:nvSpPr>
        <p:spPr>
          <a:xfrm>
            <a:off x="1882835" y="2609803"/>
            <a:ext cx="1877438" cy="110799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6600" dirty="0">
                <a:solidFill>
                  <a:schemeClr val="bg1"/>
                </a:solidFill>
                <a:latin typeface="+mj-ea"/>
                <a:ea typeface="+mj-ea"/>
              </a:rPr>
              <a:t>目录</a:t>
            </a:r>
          </a:p>
        </p:txBody>
      </p:sp>
    </p:spTree>
    <p:extLst>
      <p:ext uri="{BB962C8B-B14F-4D97-AF65-F5344CB8AC3E}">
        <p14:creationId xmlns:p14="http://schemas.microsoft.com/office/powerpoint/2010/main" val="8300249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目录">
    <p:spTree>
      <p:nvGrpSpPr>
        <p:cNvPr id="1" name=""/>
        <p:cNvGrpSpPr/>
        <p:nvPr/>
      </p:nvGrpSpPr>
      <p:grpSpPr>
        <a:xfrm>
          <a:off x="0" y="0"/>
          <a:ext cx="0" cy="0"/>
          <a:chOff x="0" y="0"/>
          <a:chExt cx="0" cy="0"/>
        </a:xfrm>
      </p:grpSpPr>
      <p:grpSp>
        <p:nvGrpSpPr>
          <p:cNvPr id="3"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4"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Line 711"/>
            <p:cNvSpPr>
              <a:spLocks noChangeShapeType="1"/>
            </p:cNvSpPr>
            <p:nvPr/>
          </p:nvSpPr>
          <p:spPr bwMode="auto">
            <a:xfrm flipV="1">
              <a:off x="922" y="1866"/>
              <a:ext cx="4" cy="13"/>
            </a:xfrm>
            <a:prstGeom prst="line">
              <a:avLst/>
            </a:pr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5" name="矩形 94"/>
          <p:cNvSpPr/>
          <p:nvPr userDrawn="1"/>
        </p:nvSpPr>
        <p:spPr>
          <a:xfrm>
            <a:off x="-4" y="6560616"/>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3" name="矩形 102"/>
          <p:cNvSpPr/>
          <p:nvPr userDrawn="1"/>
        </p:nvSpPr>
        <p:spPr>
          <a:xfrm>
            <a:off x="-21440" y="320379"/>
            <a:ext cx="12231909" cy="6263737"/>
          </a:xfrm>
          <a:prstGeom prst="rect">
            <a:avLst/>
          </a:prstGeom>
          <a:solidFill>
            <a:schemeClr val="bg1">
              <a:alpha val="8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矩形 95"/>
          <p:cNvSpPr/>
          <p:nvPr userDrawn="1"/>
        </p:nvSpPr>
        <p:spPr>
          <a:xfrm>
            <a:off x="0" y="6507869"/>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1" name="矩形 100"/>
          <p:cNvSpPr/>
          <p:nvPr userDrawn="1"/>
        </p:nvSpPr>
        <p:spPr>
          <a:xfrm>
            <a:off x="4596" y="-36787"/>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2" name="矩形 101"/>
          <p:cNvSpPr/>
          <p:nvPr userDrawn="1"/>
        </p:nvSpPr>
        <p:spPr>
          <a:xfrm>
            <a:off x="9233" y="305685"/>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97" name="文本框 799"/>
          <p:cNvSpPr txBox="1"/>
          <p:nvPr userDrawn="1"/>
        </p:nvSpPr>
        <p:spPr>
          <a:xfrm>
            <a:off x="1882835" y="2609803"/>
            <a:ext cx="1877438" cy="110799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6600" dirty="0">
                <a:solidFill>
                  <a:schemeClr val="bg1"/>
                </a:solidFill>
                <a:latin typeface="+mj-ea"/>
                <a:ea typeface="+mj-ea"/>
              </a:rPr>
              <a:t>目录</a:t>
            </a:r>
          </a:p>
        </p:txBody>
      </p:sp>
      <p:sp>
        <p:nvSpPr>
          <p:cNvPr id="105" name="矩形 104"/>
          <p:cNvSpPr/>
          <p:nvPr/>
        </p:nvSpPr>
        <p:spPr>
          <a:xfrm>
            <a:off x="1414021" y="620886"/>
            <a:ext cx="7814998" cy="553998"/>
          </a:xfrm>
          <a:prstGeom prst="rect">
            <a:avLst/>
          </a:prstGeom>
        </p:spPr>
        <p:txBody>
          <a:bodyPr wrap="square">
            <a:spAutoFit/>
          </a:bodyPr>
          <a:lstStyle/>
          <a:p>
            <a:pPr algn="l"/>
            <a:r>
              <a:rPr lang="zh-CN" altLang="en-US" sz="3000" b="1" dirty="0">
                <a:solidFill>
                  <a:srgbClr val="C00000"/>
                </a:solidFill>
                <a:latin typeface="方正姚体" pitchFamily="2" charset="-122"/>
                <a:ea typeface="方正姚体" pitchFamily="2" charset="-122"/>
              </a:rPr>
              <a:t>建党时期</a:t>
            </a:r>
          </a:p>
        </p:txBody>
      </p:sp>
      <p:grpSp>
        <p:nvGrpSpPr>
          <p:cNvPr id="107" name="组合 106">
            <a:extLst>
              <a:ext uri="{FF2B5EF4-FFF2-40B4-BE49-F238E27FC236}">
                <a16:creationId xmlns:a16="http://schemas.microsoft.com/office/drawing/2014/main" id="{45D7CA62-BCA0-44F3-BF9D-5BC405555DA2}"/>
              </a:ext>
            </a:extLst>
          </p:cNvPr>
          <p:cNvGrpSpPr/>
          <p:nvPr userDrawn="1"/>
        </p:nvGrpSpPr>
        <p:grpSpPr>
          <a:xfrm>
            <a:off x="219218" y="593557"/>
            <a:ext cx="1194803" cy="627076"/>
            <a:chOff x="181510" y="117642"/>
            <a:chExt cx="1733917" cy="960387"/>
          </a:xfrm>
        </p:grpSpPr>
        <p:sp>
          <p:nvSpPr>
            <p:cNvPr id="108" name=" 7">
              <a:extLst>
                <a:ext uri="{FF2B5EF4-FFF2-40B4-BE49-F238E27FC236}">
                  <a16:creationId xmlns:a16="http://schemas.microsoft.com/office/drawing/2014/main" id="{94495351-C55B-4B24-B27D-5A5398FE6697}"/>
                </a:ext>
              </a:extLst>
            </p:cNvPr>
            <p:cNvSpPr/>
            <p:nvPr/>
          </p:nvSpPr>
          <p:spPr bwMode="auto">
            <a:xfrm>
              <a:off x="181510" y="117642"/>
              <a:ext cx="1733917" cy="960387"/>
            </a:xfrm>
            <a:custGeom>
              <a:avLst/>
              <a:gdLst>
                <a:gd name="T0" fmla="*/ 913166 w 4940"/>
                <a:gd name="T1" fmla="*/ 216832 h 3973"/>
                <a:gd name="T2" fmla="*/ 832184 w 4940"/>
                <a:gd name="T3" fmla="*/ 139667 h 3973"/>
                <a:gd name="T4" fmla="*/ 750431 w 4940"/>
                <a:gd name="T5" fmla="*/ 81408 h 3973"/>
                <a:gd name="T6" fmla="*/ 668293 w 4940"/>
                <a:gd name="T7" fmla="*/ 40897 h 3973"/>
                <a:gd name="T8" fmla="*/ 586925 w 4940"/>
                <a:gd name="T9" fmla="*/ 14661 h 3973"/>
                <a:gd name="T10" fmla="*/ 506715 w 4940"/>
                <a:gd name="T11" fmla="*/ 2315 h 3973"/>
                <a:gd name="T12" fmla="*/ 429203 w 4940"/>
                <a:gd name="T13" fmla="*/ 772 h 3973"/>
                <a:gd name="T14" fmla="*/ 354777 w 4940"/>
                <a:gd name="T15" fmla="*/ 8102 h 3973"/>
                <a:gd name="T16" fmla="*/ 285364 w 4940"/>
                <a:gd name="T17" fmla="*/ 22763 h 3973"/>
                <a:gd name="T18" fmla="*/ 220965 w 4940"/>
                <a:gd name="T19" fmla="*/ 42826 h 3973"/>
                <a:gd name="T20" fmla="*/ 136898 w 4940"/>
                <a:gd name="T21" fmla="*/ 77164 h 3973"/>
                <a:gd name="T22" fmla="*/ 52060 w 4940"/>
                <a:gd name="T23" fmla="*/ 123077 h 3973"/>
                <a:gd name="T24" fmla="*/ 0 w 4940"/>
                <a:gd name="T25" fmla="*/ 158573 h 3973"/>
                <a:gd name="T26" fmla="*/ 23523 w 4940"/>
                <a:gd name="T27" fmla="*/ 1411336 h 3973"/>
                <a:gd name="T28" fmla="*/ 90237 w 4940"/>
                <a:gd name="T29" fmla="*/ 1371211 h 3973"/>
                <a:gd name="T30" fmla="*/ 191271 w 4940"/>
                <a:gd name="T31" fmla="*/ 1323755 h 3973"/>
                <a:gd name="T32" fmla="*/ 252200 w 4940"/>
                <a:gd name="T33" fmla="*/ 1302149 h 3973"/>
                <a:gd name="T34" fmla="*/ 319300 w 4940"/>
                <a:gd name="T35" fmla="*/ 1284787 h 3973"/>
                <a:gd name="T36" fmla="*/ 391798 w 4940"/>
                <a:gd name="T37" fmla="*/ 1273212 h 3973"/>
                <a:gd name="T38" fmla="*/ 467381 w 4940"/>
                <a:gd name="T39" fmla="*/ 1270511 h 3973"/>
                <a:gd name="T40" fmla="*/ 546434 w 4940"/>
                <a:gd name="T41" fmla="*/ 1277070 h 3973"/>
                <a:gd name="T42" fmla="*/ 627802 w 4940"/>
                <a:gd name="T43" fmla="*/ 1295975 h 3973"/>
                <a:gd name="T44" fmla="*/ 709555 w 4940"/>
                <a:gd name="T45" fmla="*/ 1329156 h 3973"/>
                <a:gd name="T46" fmla="*/ 791693 w 4940"/>
                <a:gd name="T47" fmla="*/ 1378155 h 3973"/>
                <a:gd name="T48" fmla="*/ 873061 w 4940"/>
                <a:gd name="T49" fmla="*/ 1445288 h 3973"/>
                <a:gd name="T50" fmla="*/ 952500 w 4940"/>
                <a:gd name="T51" fmla="*/ 1532870 h 3973"/>
                <a:gd name="T52" fmla="*/ 1011887 w 4940"/>
                <a:gd name="T53" fmla="*/ 1465351 h 3973"/>
                <a:gd name="T54" fmla="*/ 1092868 w 4940"/>
                <a:gd name="T55" fmla="*/ 1393588 h 3973"/>
                <a:gd name="T56" fmla="*/ 1175007 w 4940"/>
                <a:gd name="T57" fmla="*/ 1339959 h 3973"/>
                <a:gd name="T58" fmla="*/ 1256760 w 4940"/>
                <a:gd name="T59" fmla="*/ 1302920 h 3973"/>
                <a:gd name="T60" fmla="*/ 1338128 w 4940"/>
                <a:gd name="T61" fmla="*/ 1280928 h 3973"/>
                <a:gd name="T62" fmla="*/ 1417952 w 4940"/>
                <a:gd name="T63" fmla="*/ 1270897 h 3973"/>
                <a:gd name="T64" fmla="*/ 1494692 w 4940"/>
                <a:gd name="T65" fmla="*/ 1271669 h 3973"/>
                <a:gd name="T66" fmla="*/ 1567962 w 4940"/>
                <a:gd name="T67" fmla="*/ 1281314 h 3973"/>
                <a:gd name="T68" fmla="*/ 1635832 w 4940"/>
                <a:gd name="T69" fmla="*/ 1297519 h 3973"/>
                <a:gd name="T70" fmla="*/ 1698689 w 4940"/>
                <a:gd name="T71" fmla="*/ 1318353 h 3973"/>
                <a:gd name="T72" fmla="*/ 1792397 w 4940"/>
                <a:gd name="T73" fmla="*/ 1359250 h 3973"/>
                <a:gd name="T74" fmla="*/ 1868365 w 4940"/>
                <a:gd name="T75" fmla="*/ 1402848 h 3973"/>
                <a:gd name="T76" fmla="*/ 1905000 w 4940"/>
                <a:gd name="T77" fmla="*/ 158573 h 3973"/>
                <a:gd name="T78" fmla="*/ 1868365 w 4940"/>
                <a:gd name="T79" fmla="*/ 133109 h 3973"/>
                <a:gd name="T80" fmla="*/ 1792397 w 4940"/>
                <a:gd name="T81" fmla="*/ 89511 h 3973"/>
                <a:gd name="T82" fmla="*/ 1698689 w 4940"/>
                <a:gd name="T83" fmla="*/ 47842 h 3973"/>
                <a:gd name="T84" fmla="*/ 1635832 w 4940"/>
                <a:gd name="T85" fmla="*/ 27393 h 3973"/>
                <a:gd name="T86" fmla="*/ 1567962 w 4940"/>
                <a:gd name="T87" fmla="*/ 11575 h 3973"/>
                <a:gd name="T88" fmla="*/ 1494692 w 4940"/>
                <a:gd name="T89" fmla="*/ 1929 h 3973"/>
                <a:gd name="T90" fmla="*/ 1417952 w 4940"/>
                <a:gd name="T91" fmla="*/ 1157 h 3973"/>
                <a:gd name="T92" fmla="*/ 1338128 w 4940"/>
                <a:gd name="T93" fmla="*/ 10417 h 3973"/>
                <a:gd name="T94" fmla="*/ 1256760 w 4940"/>
                <a:gd name="T95" fmla="*/ 33181 h 3973"/>
                <a:gd name="T96" fmla="*/ 1175007 w 4940"/>
                <a:gd name="T97" fmla="*/ 70220 h 3973"/>
                <a:gd name="T98" fmla="*/ 1092868 w 4940"/>
                <a:gd name="T99" fmla="*/ 123463 h 3973"/>
                <a:gd name="T100" fmla="*/ 1011887 w 4940"/>
                <a:gd name="T101" fmla="*/ 195612 h 3973"/>
                <a:gd name="T102" fmla="*/ 952500 w 4940"/>
                <a:gd name="T103" fmla="*/ 262745 h 397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940" h="3973">
                  <a:moveTo>
                    <a:pt x="2470" y="681"/>
                  </a:moveTo>
                  <a:lnTo>
                    <a:pt x="2470" y="681"/>
                  </a:lnTo>
                  <a:lnTo>
                    <a:pt x="2419" y="619"/>
                  </a:lnTo>
                  <a:lnTo>
                    <a:pt x="2368" y="562"/>
                  </a:lnTo>
                  <a:lnTo>
                    <a:pt x="2315" y="507"/>
                  </a:lnTo>
                  <a:lnTo>
                    <a:pt x="2264" y="455"/>
                  </a:lnTo>
                  <a:lnTo>
                    <a:pt x="2211" y="407"/>
                  </a:lnTo>
                  <a:lnTo>
                    <a:pt x="2158" y="362"/>
                  </a:lnTo>
                  <a:lnTo>
                    <a:pt x="2106" y="320"/>
                  </a:lnTo>
                  <a:lnTo>
                    <a:pt x="2053" y="281"/>
                  </a:lnTo>
                  <a:lnTo>
                    <a:pt x="2000" y="244"/>
                  </a:lnTo>
                  <a:lnTo>
                    <a:pt x="1946" y="211"/>
                  </a:lnTo>
                  <a:lnTo>
                    <a:pt x="1894" y="182"/>
                  </a:lnTo>
                  <a:lnTo>
                    <a:pt x="1840" y="154"/>
                  </a:lnTo>
                  <a:lnTo>
                    <a:pt x="1787" y="128"/>
                  </a:lnTo>
                  <a:lnTo>
                    <a:pt x="1733" y="106"/>
                  </a:lnTo>
                  <a:lnTo>
                    <a:pt x="1680" y="86"/>
                  </a:lnTo>
                  <a:lnTo>
                    <a:pt x="1628" y="68"/>
                  </a:lnTo>
                  <a:lnTo>
                    <a:pt x="1575" y="52"/>
                  </a:lnTo>
                  <a:lnTo>
                    <a:pt x="1522" y="38"/>
                  </a:lnTo>
                  <a:lnTo>
                    <a:pt x="1469" y="27"/>
                  </a:lnTo>
                  <a:lnTo>
                    <a:pt x="1417" y="19"/>
                  </a:lnTo>
                  <a:lnTo>
                    <a:pt x="1365" y="11"/>
                  </a:lnTo>
                  <a:lnTo>
                    <a:pt x="1314" y="6"/>
                  </a:lnTo>
                  <a:lnTo>
                    <a:pt x="1264" y="3"/>
                  </a:lnTo>
                  <a:lnTo>
                    <a:pt x="1212" y="0"/>
                  </a:lnTo>
                  <a:lnTo>
                    <a:pt x="1163" y="0"/>
                  </a:lnTo>
                  <a:lnTo>
                    <a:pt x="1113" y="2"/>
                  </a:lnTo>
                  <a:lnTo>
                    <a:pt x="1064" y="5"/>
                  </a:lnTo>
                  <a:lnTo>
                    <a:pt x="1016" y="9"/>
                  </a:lnTo>
                  <a:lnTo>
                    <a:pt x="968" y="15"/>
                  </a:lnTo>
                  <a:lnTo>
                    <a:pt x="920" y="21"/>
                  </a:lnTo>
                  <a:lnTo>
                    <a:pt x="875" y="30"/>
                  </a:lnTo>
                  <a:lnTo>
                    <a:pt x="828" y="38"/>
                  </a:lnTo>
                  <a:lnTo>
                    <a:pt x="784" y="48"/>
                  </a:lnTo>
                  <a:lnTo>
                    <a:pt x="740" y="59"/>
                  </a:lnTo>
                  <a:lnTo>
                    <a:pt x="697" y="71"/>
                  </a:lnTo>
                  <a:lnTo>
                    <a:pt x="654" y="84"/>
                  </a:lnTo>
                  <a:lnTo>
                    <a:pt x="614" y="96"/>
                  </a:lnTo>
                  <a:lnTo>
                    <a:pt x="573" y="111"/>
                  </a:lnTo>
                  <a:lnTo>
                    <a:pt x="534" y="124"/>
                  </a:lnTo>
                  <a:lnTo>
                    <a:pt x="496" y="139"/>
                  </a:lnTo>
                  <a:lnTo>
                    <a:pt x="423" y="169"/>
                  </a:lnTo>
                  <a:lnTo>
                    <a:pt x="355" y="200"/>
                  </a:lnTo>
                  <a:lnTo>
                    <a:pt x="292" y="232"/>
                  </a:lnTo>
                  <a:lnTo>
                    <a:pt x="234" y="263"/>
                  </a:lnTo>
                  <a:lnTo>
                    <a:pt x="181" y="292"/>
                  </a:lnTo>
                  <a:lnTo>
                    <a:pt x="135" y="319"/>
                  </a:lnTo>
                  <a:lnTo>
                    <a:pt x="95" y="345"/>
                  </a:lnTo>
                  <a:lnTo>
                    <a:pt x="61" y="367"/>
                  </a:lnTo>
                  <a:lnTo>
                    <a:pt x="16" y="399"/>
                  </a:lnTo>
                  <a:lnTo>
                    <a:pt x="0" y="411"/>
                  </a:lnTo>
                  <a:lnTo>
                    <a:pt x="0" y="3702"/>
                  </a:lnTo>
                  <a:lnTo>
                    <a:pt x="16" y="3690"/>
                  </a:lnTo>
                  <a:lnTo>
                    <a:pt x="61" y="3658"/>
                  </a:lnTo>
                  <a:lnTo>
                    <a:pt x="95" y="3636"/>
                  </a:lnTo>
                  <a:lnTo>
                    <a:pt x="135" y="3612"/>
                  </a:lnTo>
                  <a:lnTo>
                    <a:pt x="181" y="3583"/>
                  </a:lnTo>
                  <a:lnTo>
                    <a:pt x="234" y="3554"/>
                  </a:lnTo>
                  <a:lnTo>
                    <a:pt x="292" y="3523"/>
                  </a:lnTo>
                  <a:lnTo>
                    <a:pt x="355" y="3493"/>
                  </a:lnTo>
                  <a:lnTo>
                    <a:pt x="423" y="3461"/>
                  </a:lnTo>
                  <a:lnTo>
                    <a:pt x="496" y="3431"/>
                  </a:lnTo>
                  <a:lnTo>
                    <a:pt x="534" y="3417"/>
                  </a:lnTo>
                  <a:lnTo>
                    <a:pt x="573" y="3402"/>
                  </a:lnTo>
                  <a:lnTo>
                    <a:pt x="614" y="3388"/>
                  </a:lnTo>
                  <a:lnTo>
                    <a:pt x="654" y="3375"/>
                  </a:lnTo>
                  <a:lnTo>
                    <a:pt x="697" y="3363"/>
                  </a:lnTo>
                  <a:lnTo>
                    <a:pt x="740" y="3350"/>
                  </a:lnTo>
                  <a:lnTo>
                    <a:pt x="784" y="3339"/>
                  </a:lnTo>
                  <a:lnTo>
                    <a:pt x="828" y="3330"/>
                  </a:lnTo>
                  <a:lnTo>
                    <a:pt x="875" y="3321"/>
                  </a:lnTo>
                  <a:lnTo>
                    <a:pt x="920" y="3312"/>
                  </a:lnTo>
                  <a:lnTo>
                    <a:pt x="968" y="3306"/>
                  </a:lnTo>
                  <a:lnTo>
                    <a:pt x="1016" y="3300"/>
                  </a:lnTo>
                  <a:lnTo>
                    <a:pt x="1064" y="3296"/>
                  </a:lnTo>
                  <a:lnTo>
                    <a:pt x="1113" y="3294"/>
                  </a:lnTo>
                  <a:lnTo>
                    <a:pt x="1163" y="3292"/>
                  </a:lnTo>
                  <a:lnTo>
                    <a:pt x="1212" y="3293"/>
                  </a:lnTo>
                  <a:lnTo>
                    <a:pt x="1264" y="3294"/>
                  </a:lnTo>
                  <a:lnTo>
                    <a:pt x="1314" y="3298"/>
                  </a:lnTo>
                  <a:lnTo>
                    <a:pt x="1365" y="3303"/>
                  </a:lnTo>
                  <a:lnTo>
                    <a:pt x="1417" y="3310"/>
                  </a:lnTo>
                  <a:lnTo>
                    <a:pt x="1469" y="3320"/>
                  </a:lnTo>
                  <a:lnTo>
                    <a:pt x="1522" y="3331"/>
                  </a:lnTo>
                  <a:lnTo>
                    <a:pt x="1575" y="3344"/>
                  </a:lnTo>
                  <a:lnTo>
                    <a:pt x="1628" y="3359"/>
                  </a:lnTo>
                  <a:lnTo>
                    <a:pt x="1680" y="3377"/>
                  </a:lnTo>
                  <a:lnTo>
                    <a:pt x="1733" y="3397"/>
                  </a:lnTo>
                  <a:lnTo>
                    <a:pt x="1787" y="3420"/>
                  </a:lnTo>
                  <a:lnTo>
                    <a:pt x="1840" y="3445"/>
                  </a:lnTo>
                  <a:lnTo>
                    <a:pt x="1894" y="3473"/>
                  </a:lnTo>
                  <a:lnTo>
                    <a:pt x="1946" y="3504"/>
                  </a:lnTo>
                  <a:lnTo>
                    <a:pt x="2000" y="3537"/>
                  </a:lnTo>
                  <a:lnTo>
                    <a:pt x="2053" y="3572"/>
                  </a:lnTo>
                  <a:lnTo>
                    <a:pt x="2106" y="3612"/>
                  </a:lnTo>
                  <a:lnTo>
                    <a:pt x="2158" y="3653"/>
                  </a:lnTo>
                  <a:lnTo>
                    <a:pt x="2211" y="3699"/>
                  </a:lnTo>
                  <a:lnTo>
                    <a:pt x="2264" y="3746"/>
                  </a:lnTo>
                  <a:lnTo>
                    <a:pt x="2315" y="3798"/>
                  </a:lnTo>
                  <a:lnTo>
                    <a:pt x="2368" y="3853"/>
                  </a:lnTo>
                  <a:lnTo>
                    <a:pt x="2419" y="3911"/>
                  </a:lnTo>
                  <a:lnTo>
                    <a:pt x="2470" y="3973"/>
                  </a:lnTo>
                  <a:lnTo>
                    <a:pt x="2521" y="3911"/>
                  </a:lnTo>
                  <a:lnTo>
                    <a:pt x="2573" y="3853"/>
                  </a:lnTo>
                  <a:lnTo>
                    <a:pt x="2624" y="3798"/>
                  </a:lnTo>
                  <a:lnTo>
                    <a:pt x="2676" y="3746"/>
                  </a:lnTo>
                  <a:lnTo>
                    <a:pt x="2728" y="3699"/>
                  </a:lnTo>
                  <a:lnTo>
                    <a:pt x="2781" y="3653"/>
                  </a:lnTo>
                  <a:lnTo>
                    <a:pt x="2834" y="3612"/>
                  </a:lnTo>
                  <a:lnTo>
                    <a:pt x="2886" y="3572"/>
                  </a:lnTo>
                  <a:lnTo>
                    <a:pt x="2940" y="3537"/>
                  </a:lnTo>
                  <a:lnTo>
                    <a:pt x="2993" y="3504"/>
                  </a:lnTo>
                  <a:lnTo>
                    <a:pt x="3047" y="3473"/>
                  </a:lnTo>
                  <a:lnTo>
                    <a:pt x="3100" y="3445"/>
                  </a:lnTo>
                  <a:lnTo>
                    <a:pt x="3154" y="3420"/>
                  </a:lnTo>
                  <a:lnTo>
                    <a:pt x="3206" y="3397"/>
                  </a:lnTo>
                  <a:lnTo>
                    <a:pt x="3259" y="3377"/>
                  </a:lnTo>
                  <a:lnTo>
                    <a:pt x="3313" y="3359"/>
                  </a:lnTo>
                  <a:lnTo>
                    <a:pt x="3366" y="3344"/>
                  </a:lnTo>
                  <a:lnTo>
                    <a:pt x="3418" y="3331"/>
                  </a:lnTo>
                  <a:lnTo>
                    <a:pt x="3470" y="3320"/>
                  </a:lnTo>
                  <a:lnTo>
                    <a:pt x="3523" y="3310"/>
                  </a:lnTo>
                  <a:lnTo>
                    <a:pt x="3574" y="3303"/>
                  </a:lnTo>
                  <a:lnTo>
                    <a:pt x="3626" y="3298"/>
                  </a:lnTo>
                  <a:lnTo>
                    <a:pt x="3677" y="3294"/>
                  </a:lnTo>
                  <a:lnTo>
                    <a:pt x="3727" y="3293"/>
                  </a:lnTo>
                  <a:lnTo>
                    <a:pt x="3778" y="3292"/>
                  </a:lnTo>
                  <a:lnTo>
                    <a:pt x="3827" y="3294"/>
                  </a:lnTo>
                  <a:lnTo>
                    <a:pt x="3876" y="3296"/>
                  </a:lnTo>
                  <a:lnTo>
                    <a:pt x="3925" y="3300"/>
                  </a:lnTo>
                  <a:lnTo>
                    <a:pt x="3973" y="3306"/>
                  </a:lnTo>
                  <a:lnTo>
                    <a:pt x="4019" y="3312"/>
                  </a:lnTo>
                  <a:lnTo>
                    <a:pt x="4066" y="3321"/>
                  </a:lnTo>
                  <a:lnTo>
                    <a:pt x="4111" y="3330"/>
                  </a:lnTo>
                  <a:lnTo>
                    <a:pt x="4155" y="3339"/>
                  </a:lnTo>
                  <a:lnTo>
                    <a:pt x="4199" y="3350"/>
                  </a:lnTo>
                  <a:lnTo>
                    <a:pt x="4242" y="3363"/>
                  </a:lnTo>
                  <a:lnTo>
                    <a:pt x="4285" y="3375"/>
                  </a:lnTo>
                  <a:lnTo>
                    <a:pt x="4327" y="3388"/>
                  </a:lnTo>
                  <a:lnTo>
                    <a:pt x="4366" y="3402"/>
                  </a:lnTo>
                  <a:lnTo>
                    <a:pt x="4405" y="3417"/>
                  </a:lnTo>
                  <a:lnTo>
                    <a:pt x="4444" y="3431"/>
                  </a:lnTo>
                  <a:lnTo>
                    <a:pt x="4517" y="3461"/>
                  </a:lnTo>
                  <a:lnTo>
                    <a:pt x="4585" y="3493"/>
                  </a:lnTo>
                  <a:lnTo>
                    <a:pt x="4648" y="3523"/>
                  </a:lnTo>
                  <a:lnTo>
                    <a:pt x="4707" y="3554"/>
                  </a:lnTo>
                  <a:lnTo>
                    <a:pt x="4758" y="3583"/>
                  </a:lnTo>
                  <a:lnTo>
                    <a:pt x="4805" y="3612"/>
                  </a:lnTo>
                  <a:lnTo>
                    <a:pt x="4845" y="3636"/>
                  </a:lnTo>
                  <a:lnTo>
                    <a:pt x="4878" y="3658"/>
                  </a:lnTo>
                  <a:lnTo>
                    <a:pt x="4924" y="3690"/>
                  </a:lnTo>
                  <a:lnTo>
                    <a:pt x="4940" y="3702"/>
                  </a:lnTo>
                  <a:lnTo>
                    <a:pt x="4940" y="411"/>
                  </a:lnTo>
                  <a:lnTo>
                    <a:pt x="4924" y="399"/>
                  </a:lnTo>
                  <a:lnTo>
                    <a:pt x="4878" y="367"/>
                  </a:lnTo>
                  <a:lnTo>
                    <a:pt x="4845" y="345"/>
                  </a:lnTo>
                  <a:lnTo>
                    <a:pt x="4805" y="319"/>
                  </a:lnTo>
                  <a:lnTo>
                    <a:pt x="4758" y="292"/>
                  </a:lnTo>
                  <a:lnTo>
                    <a:pt x="4707" y="263"/>
                  </a:lnTo>
                  <a:lnTo>
                    <a:pt x="4648" y="232"/>
                  </a:lnTo>
                  <a:lnTo>
                    <a:pt x="4585" y="200"/>
                  </a:lnTo>
                  <a:lnTo>
                    <a:pt x="4517" y="169"/>
                  </a:lnTo>
                  <a:lnTo>
                    <a:pt x="4444" y="139"/>
                  </a:lnTo>
                  <a:lnTo>
                    <a:pt x="4405" y="124"/>
                  </a:lnTo>
                  <a:lnTo>
                    <a:pt x="4366" y="111"/>
                  </a:lnTo>
                  <a:lnTo>
                    <a:pt x="4327" y="96"/>
                  </a:lnTo>
                  <a:lnTo>
                    <a:pt x="4285" y="84"/>
                  </a:lnTo>
                  <a:lnTo>
                    <a:pt x="4242" y="71"/>
                  </a:lnTo>
                  <a:lnTo>
                    <a:pt x="4199" y="59"/>
                  </a:lnTo>
                  <a:lnTo>
                    <a:pt x="4155" y="48"/>
                  </a:lnTo>
                  <a:lnTo>
                    <a:pt x="4111" y="38"/>
                  </a:lnTo>
                  <a:lnTo>
                    <a:pt x="4066" y="30"/>
                  </a:lnTo>
                  <a:lnTo>
                    <a:pt x="4019" y="21"/>
                  </a:lnTo>
                  <a:lnTo>
                    <a:pt x="3973" y="15"/>
                  </a:lnTo>
                  <a:lnTo>
                    <a:pt x="3925" y="9"/>
                  </a:lnTo>
                  <a:lnTo>
                    <a:pt x="3876" y="5"/>
                  </a:lnTo>
                  <a:lnTo>
                    <a:pt x="3827" y="2"/>
                  </a:lnTo>
                  <a:lnTo>
                    <a:pt x="3778" y="0"/>
                  </a:lnTo>
                  <a:lnTo>
                    <a:pt x="3727" y="0"/>
                  </a:lnTo>
                  <a:lnTo>
                    <a:pt x="3677" y="3"/>
                  </a:lnTo>
                  <a:lnTo>
                    <a:pt x="3626" y="6"/>
                  </a:lnTo>
                  <a:lnTo>
                    <a:pt x="3574" y="11"/>
                  </a:lnTo>
                  <a:lnTo>
                    <a:pt x="3523" y="19"/>
                  </a:lnTo>
                  <a:lnTo>
                    <a:pt x="3470" y="27"/>
                  </a:lnTo>
                  <a:lnTo>
                    <a:pt x="3418" y="38"/>
                  </a:lnTo>
                  <a:lnTo>
                    <a:pt x="3366" y="52"/>
                  </a:lnTo>
                  <a:lnTo>
                    <a:pt x="3313" y="68"/>
                  </a:lnTo>
                  <a:lnTo>
                    <a:pt x="3259" y="86"/>
                  </a:lnTo>
                  <a:lnTo>
                    <a:pt x="3206" y="106"/>
                  </a:lnTo>
                  <a:lnTo>
                    <a:pt x="3154" y="128"/>
                  </a:lnTo>
                  <a:lnTo>
                    <a:pt x="3100" y="154"/>
                  </a:lnTo>
                  <a:lnTo>
                    <a:pt x="3047" y="182"/>
                  </a:lnTo>
                  <a:lnTo>
                    <a:pt x="2993" y="211"/>
                  </a:lnTo>
                  <a:lnTo>
                    <a:pt x="2940" y="244"/>
                  </a:lnTo>
                  <a:lnTo>
                    <a:pt x="2886" y="281"/>
                  </a:lnTo>
                  <a:lnTo>
                    <a:pt x="2834" y="320"/>
                  </a:lnTo>
                  <a:lnTo>
                    <a:pt x="2781" y="362"/>
                  </a:lnTo>
                  <a:lnTo>
                    <a:pt x="2728" y="407"/>
                  </a:lnTo>
                  <a:lnTo>
                    <a:pt x="2676" y="455"/>
                  </a:lnTo>
                  <a:lnTo>
                    <a:pt x="2624" y="507"/>
                  </a:lnTo>
                  <a:lnTo>
                    <a:pt x="2573" y="562"/>
                  </a:lnTo>
                  <a:lnTo>
                    <a:pt x="2521" y="619"/>
                  </a:lnTo>
                  <a:lnTo>
                    <a:pt x="2470" y="681"/>
                  </a:lnTo>
                  <a:close/>
                </a:path>
              </a:pathLst>
            </a:custGeom>
            <a:gradFill>
              <a:gsLst>
                <a:gs pos="0">
                  <a:srgbClr val="C00000"/>
                </a:gs>
                <a:gs pos="100000">
                  <a:srgbClr val="832B2B"/>
                </a:gs>
              </a:gsLst>
              <a:lin ang="5400000" scaled="0"/>
            </a:gradFill>
            <a:extLst/>
          </p:spPr>
          <p:style>
            <a:lnRef idx="0">
              <a:schemeClr val="accent2"/>
            </a:lnRef>
            <a:fillRef idx="3">
              <a:schemeClr val="accent2"/>
            </a:fillRef>
            <a:effectRef idx="3">
              <a:schemeClr val="accent2"/>
            </a:effectRef>
            <a:fontRef idx="minor">
              <a:schemeClr val="lt1"/>
            </a:fontRef>
          </p:style>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defRPr/>
              </a:pPr>
              <a:endParaRPr lang="zh-CN" altLang="en-US" sz="2800" dirty="0">
                <a:solidFill>
                  <a:srgbClr val="FFFFFF"/>
                </a:solidFill>
              </a:endParaRPr>
            </a:p>
          </p:txBody>
        </p:sp>
        <p:sp>
          <p:nvSpPr>
            <p:cNvPr id="109" name="Freeform 29">
              <a:extLst>
                <a:ext uri="{FF2B5EF4-FFF2-40B4-BE49-F238E27FC236}">
                  <a16:creationId xmlns:a16="http://schemas.microsoft.com/office/drawing/2014/main" id="{82221C09-F2DD-45B7-BF72-608692501DA1}"/>
                </a:ext>
              </a:extLst>
            </p:cNvPr>
            <p:cNvSpPr/>
            <p:nvPr/>
          </p:nvSpPr>
          <p:spPr bwMode="auto">
            <a:xfrm>
              <a:off x="402990" y="242430"/>
              <a:ext cx="558544" cy="492862"/>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FFC000"/>
            </a:solidFill>
            <a:ln>
              <a:noFill/>
            </a:ln>
            <a:extLst/>
          </p:spPr>
          <p:txBody>
            <a:bodyPr vert="horz" wrap="square" lIns="91440" tIns="45720" rIns="91440" bIns="45720" numCol="1" anchor="t" anchorCtr="0" compatLnSpc="1"/>
            <a:lstStyle/>
            <a:p>
              <a:endParaRPr lang="zh-CN" altLang="en-US"/>
            </a:p>
          </p:txBody>
        </p:sp>
      </p:grpSp>
    </p:spTree>
    <p:extLst>
      <p:ext uri="{BB962C8B-B14F-4D97-AF65-F5344CB8AC3E}">
        <p14:creationId xmlns:p14="http://schemas.microsoft.com/office/powerpoint/2010/main" val="132221447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_目录">
    <p:spTree>
      <p:nvGrpSpPr>
        <p:cNvPr id="1" name=""/>
        <p:cNvGrpSpPr/>
        <p:nvPr/>
      </p:nvGrpSpPr>
      <p:grpSpPr>
        <a:xfrm>
          <a:off x="0" y="0"/>
          <a:ext cx="0" cy="0"/>
          <a:chOff x="0" y="0"/>
          <a:chExt cx="0" cy="0"/>
        </a:xfrm>
      </p:grpSpPr>
      <p:grpSp>
        <p:nvGrpSpPr>
          <p:cNvPr id="3" name="Group 696"/>
          <p:cNvGrpSpPr>
            <a:grpSpLocks noChangeAspect="1"/>
          </p:cNvGrpSpPr>
          <p:nvPr userDrawn="1"/>
        </p:nvGrpSpPr>
        <p:grpSpPr bwMode="auto">
          <a:xfrm>
            <a:off x="197951" y="2371556"/>
            <a:ext cx="11796090" cy="4486443"/>
            <a:chOff x="-4" y="696"/>
            <a:chExt cx="7688" cy="2924"/>
          </a:xfrm>
          <a:solidFill>
            <a:srgbClr val="FF0000">
              <a:alpha val="5000"/>
            </a:srgbClr>
          </a:solidFill>
        </p:grpSpPr>
        <p:sp>
          <p:nvSpPr>
            <p:cNvPr id="4" name="Freeform 697"/>
            <p:cNvSpPr/>
            <p:nvPr/>
          </p:nvSpPr>
          <p:spPr bwMode="auto">
            <a:xfrm>
              <a:off x="3830" y="3111"/>
              <a:ext cx="188" cy="123"/>
            </a:xfrm>
            <a:custGeom>
              <a:avLst/>
              <a:gdLst>
                <a:gd name="T0" fmla="*/ 1 w 46"/>
                <a:gd name="T1" fmla="*/ 29 h 30"/>
                <a:gd name="T2" fmla="*/ 11 w 46"/>
                <a:gd name="T3" fmla="*/ 24 h 30"/>
                <a:gd name="T4" fmla="*/ 44 w 46"/>
                <a:gd name="T5" fmla="*/ 2 h 30"/>
                <a:gd name="T6" fmla="*/ 44 w 46"/>
                <a:gd name="T7" fmla="*/ 0 h 30"/>
                <a:gd name="T8" fmla="*/ 16 w 46"/>
                <a:gd name="T9" fmla="*/ 16 h 30"/>
                <a:gd name="T10" fmla="*/ 1 w 46"/>
                <a:gd name="T11" fmla="*/ 29 h 30"/>
              </a:gdLst>
              <a:ahLst/>
              <a:cxnLst>
                <a:cxn ang="0">
                  <a:pos x="T0" y="T1"/>
                </a:cxn>
                <a:cxn ang="0">
                  <a:pos x="T2" y="T3"/>
                </a:cxn>
                <a:cxn ang="0">
                  <a:pos x="T4" y="T5"/>
                </a:cxn>
                <a:cxn ang="0">
                  <a:pos x="T6" y="T7"/>
                </a:cxn>
                <a:cxn ang="0">
                  <a:pos x="T8" y="T9"/>
                </a:cxn>
                <a:cxn ang="0">
                  <a:pos x="T10" y="T11"/>
                </a:cxn>
              </a:cxnLst>
              <a:rect l="0" t="0" r="r" b="b"/>
              <a:pathLst>
                <a:path w="46" h="30">
                  <a:moveTo>
                    <a:pt x="1" y="29"/>
                  </a:moveTo>
                  <a:cubicBezTo>
                    <a:pt x="2" y="30"/>
                    <a:pt x="4" y="29"/>
                    <a:pt x="11" y="24"/>
                  </a:cubicBezTo>
                  <a:cubicBezTo>
                    <a:pt x="16" y="20"/>
                    <a:pt x="36" y="7"/>
                    <a:pt x="44" y="2"/>
                  </a:cubicBezTo>
                  <a:cubicBezTo>
                    <a:pt x="46" y="0"/>
                    <a:pt x="46" y="0"/>
                    <a:pt x="44" y="0"/>
                  </a:cubicBezTo>
                  <a:cubicBezTo>
                    <a:pt x="42" y="0"/>
                    <a:pt x="30" y="7"/>
                    <a:pt x="16" y="16"/>
                  </a:cubicBezTo>
                  <a:cubicBezTo>
                    <a:pt x="4" y="25"/>
                    <a:pt x="0" y="27"/>
                    <a:pt x="1" y="2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698"/>
            <p:cNvSpPr/>
            <p:nvPr/>
          </p:nvSpPr>
          <p:spPr bwMode="auto">
            <a:xfrm>
              <a:off x="3883" y="3123"/>
              <a:ext cx="70" cy="45"/>
            </a:xfrm>
            <a:custGeom>
              <a:avLst/>
              <a:gdLst>
                <a:gd name="T0" fmla="*/ 9 w 17"/>
                <a:gd name="T1" fmla="*/ 7 h 11"/>
                <a:gd name="T2" fmla="*/ 7 w 17"/>
                <a:gd name="T3" fmla="*/ 4 h 11"/>
                <a:gd name="T4" fmla="*/ 1 w 17"/>
                <a:gd name="T5" fmla="*/ 10 h 11"/>
                <a:gd name="T6" fmla="*/ 9 w 17"/>
                <a:gd name="T7" fmla="*/ 7 h 11"/>
              </a:gdLst>
              <a:ahLst/>
              <a:cxnLst>
                <a:cxn ang="0">
                  <a:pos x="T0" y="T1"/>
                </a:cxn>
                <a:cxn ang="0">
                  <a:pos x="T2" y="T3"/>
                </a:cxn>
                <a:cxn ang="0">
                  <a:pos x="T4" y="T5"/>
                </a:cxn>
                <a:cxn ang="0">
                  <a:pos x="T6" y="T7"/>
                </a:cxn>
              </a:cxnLst>
              <a:rect l="0" t="0" r="r" b="b"/>
              <a:pathLst>
                <a:path w="17" h="11">
                  <a:moveTo>
                    <a:pt x="9" y="7"/>
                  </a:moveTo>
                  <a:cubicBezTo>
                    <a:pt x="17" y="2"/>
                    <a:pt x="15" y="0"/>
                    <a:pt x="7" y="4"/>
                  </a:cubicBezTo>
                  <a:cubicBezTo>
                    <a:pt x="0" y="8"/>
                    <a:pt x="0" y="8"/>
                    <a:pt x="1" y="10"/>
                  </a:cubicBezTo>
                  <a:cubicBezTo>
                    <a:pt x="1" y="11"/>
                    <a:pt x="3" y="11"/>
                    <a:pt x="9"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699"/>
            <p:cNvSpPr/>
            <p:nvPr/>
          </p:nvSpPr>
          <p:spPr bwMode="auto">
            <a:xfrm>
              <a:off x="1577" y="3181"/>
              <a:ext cx="152" cy="106"/>
            </a:xfrm>
            <a:custGeom>
              <a:avLst/>
              <a:gdLst>
                <a:gd name="T0" fmla="*/ 9 w 37"/>
                <a:gd name="T1" fmla="*/ 21 h 26"/>
                <a:gd name="T2" fmla="*/ 26 w 37"/>
                <a:gd name="T3" fmla="*/ 9 h 26"/>
                <a:gd name="T4" fmla="*/ 37 w 37"/>
                <a:gd name="T5" fmla="*/ 1 h 26"/>
                <a:gd name="T6" fmla="*/ 15 w 37"/>
                <a:gd name="T7" fmla="*/ 13 h 26"/>
                <a:gd name="T8" fmla="*/ 1 w 37"/>
                <a:gd name="T9" fmla="*/ 24 h 26"/>
                <a:gd name="T10" fmla="*/ 9 w 37"/>
                <a:gd name="T11" fmla="*/ 21 h 26"/>
              </a:gdLst>
              <a:ahLst/>
              <a:cxnLst>
                <a:cxn ang="0">
                  <a:pos x="T0" y="T1"/>
                </a:cxn>
                <a:cxn ang="0">
                  <a:pos x="T2" y="T3"/>
                </a:cxn>
                <a:cxn ang="0">
                  <a:pos x="T4" y="T5"/>
                </a:cxn>
                <a:cxn ang="0">
                  <a:pos x="T6" y="T7"/>
                </a:cxn>
                <a:cxn ang="0">
                  <a:pos x="T8" y="T9"/>
                </a:cxn>
                <a:cxn ang="0">
                  <a:pos x="T10" y="T11"/>
                </a:cxn>
              </a:cxnLst>
              <a:rect l="0" t="0" r="r" b="b"/>
              <a:pathLst>
                <a:path w="37" h="26">
                  <a:moveTo>
                    <a:pt x="9" y="21"/>
                  </a:moveTo>
                  <a:cubicBezTo>
                    <a:pt x="13" y="19"/>
                    <a:pt x="20" y="13"/>
                    <a:pt x="26" y="9"/>
                  </a:cubicBezTo>
                  <a:cubicBezTo>
                    <a:pt x="32" y="5"/>
                    <a:pt x="37" y="2"/>
                    <a:pt x="37" y="1"/>
                  </a:cubicBezTo>
                  <a:cubicBezTo>
                    <a:pt x="37" y="0"/>
                    <a:pt x="28" y="5"/>
                    <a:pt x="15" y="13"/>
                  </a:cubicBezTo>
                  <a:cubicBezTo>
                    <a:pt x="0" y="23"/>
                    <a:pt x="0" y="23"/>
                    <a:pt x="1" y="24"/>
                  </a:cubicBezTo>
                  <a:cubicBezTo>
                    <a:pt x="2" y="26"/>
                    <a:pt x="3" y="26"/>
                    <a:pt x="9" y="2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700"/>
            <p:cNvSpPr/>
            <p:nvPr/>
          </p:nvSpPr>
          <p:spPr bwMode="auto">
            <a:xfrm>
              <a:off x="2400" y="2860"/>
              <a:ext cx="17" cy="107"/>
            </a:xfrm>
            <a:custGeom>
              <a:avLst/>
              <a:gdLst>
                <a:gd name="T0" fmla="*/ 3 w 4"/>
                <a:gd name="T1" fmla="*/ 22 h 26"/>
                <a:gd name="T2" fmla="*/ 2 w 4"/>
                <a:gd name="T3" fmla="*/ 1 h 26"/>
                <a:gd name="T4" fmla="*/ 0 w 4"/>
                <a:gd name="T5" fmla="*/ 14 h 26"/>
                <a:gd name="T6" fmla="*/ 3 w 4"/>
                <a:gd name="T7" fmla="*/ 22 h 26"/>
              </a:gdLst>
              <a:ahLst/>
              <a:cxnLst>
                <a:cxn ang="0">
                  <a:pos x="T0" y="T1"/>
                </a:cxn>
                <a:cxn ang="0">
                  <a:pos x="T2" y="T3"/>
                </a:cxn>
                <a:cxn ang="0">
                  <a:pos x="T4" y="T5"/>
                </a:cxn>
                <a:cxn ang="0">
                  <a:pos x="T6" y="T7"/>
                </a:cxn>
              </a:cxnLst>
              <a:rect l="0" t="0" r="r" b="b"/>
              <a:pathLst>
                <a:path w="4" h="26">
                  <a:moveTo>
                    <a:pt x="3" y="22"/>
                  </a:moveTo>
                  <a:cubicBezTo>
                    <a:pt x="4" y="19"/>
                    <a:pt x="3" y="1"/>
                    <a:pt x="2" y="1"/>
                  </a:cubicBezTo>
                  <a:cubicBezTo>
                    <a:pt x="1" y="0"/>
                    <a:pt x="0" y="6"/>
                    <a:pt x="0" y="14"/>
                  </a:cubicBezTo>
                  <a:cubicBezTo>
                    <a:pt x="1" y="23"/>
                    <a:pt x="2" y="26"/>
                    <a:pt x="3" y="2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701"/>
            <p:cNvSpPr/>
            <p:nvPr/>
          </p:nvSpPr>
          <p:spPr bwMode="auto">
            <a:xfrm>
              <a:off x="1753" y="2988"/>
              <a:ext cx="8" cy="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0" y="0"/>
                    <a:pt x="0" y="1"/>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702"/>
            <p:cNvSpPr/>
            <p:nvPr/>
          </p:nvSpPr>
          <p:spPr bwMode="auto">
            <a:xfrm>
              <a:off x="2671" y="1723"/>
              <a:ext cx="12" cy="82"/>
            </a:xfrm>
            <a:custGeom>
              <a:avLst/>
              <a:gdLst>
                <a:gd name="T0" fmla="*/ 2 w 3"/>
                <a:gd name="T1" fmla="*/ 11 h 20"/>
                <a:gd name="T2" fmla="*/ 0 w 3"/>
                <a:gd name="T3" fmla="*/ 10 h 20"/>
                <a:gd name="T4" fmla="*/ 1 w 3"/>
                <a:gd name="T5" fmla="*/ 18 h 20"/>
                <a:gd name="T6" fmla="*/ 2 w 3"/>
                <a:gd name="T7" fmla="*/ 11 h 20"/>
              </a:gdLst>
              <a:ahLst/>
              <a:cxnLst>
                <a:cxn ang="0">
                  <a:pos x="T0" y="T1"/>
                </a:cxn>
                <a:cxn ang="0">
                  <a:pos x="T2" y="T3"/>
                </a:cxn>
                <a:cxn ang="0">
                  <a:pos x="T4" y="T5"/>
                </a:cxn>
                <a:cxn ang="0">
                  <a:pos x="T6" y="T7"/>
                </a:cxn>
              </a:cxnLst>
              <a:rect l="0" t="0" r="r" b="b"/>
              <a:pathLst>
                <a:path w="3" h="20">
                  <a:moveTo>
                    <a:pt x="2" y="11"/>
                  </a:moveTo>
                  <a:cubicBezTo>
                    <a:pt x="2" y="1"/>
                    <a:pt x="0" y="0"/>
                    <a:pt x="0" y="10"/>
                  </a:cubicBezTo>
                  <a:cubicBezTo>
                    <a:pt x="0" y="14"/>
                    <a:pt x="0" y="18"/>
                    <a:pt x="1" y="18"/>
                  </a:cubicBezTo>
                  <a:cubicBezTo>
                    <a:pt x="2" y="20"/>
                    <a:pt x="3" y="18"/>
                    <a:pt x="2"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703"/>
            <p:cNvSpPr/>
            <p:nvPr/>
          </p:nvSpPr>
          <p:spPr bwMode="auto">
            <a:xfrm>
              <a:off x="3666" y="3230"/>
              <a:ext cx="143" cy="111"/>
            </a:xfrm>
            <a:custGeom>
              <a:avLst/>
              <a:gdLst>
                <a:gd name="T0" fmla="*/ 1 w 35"/>
                <a:gd name="T1" fmla="*/ 26 h 27"/>
                <a:gd name="T2" fmla="*/ 3 w 35"/>
                <a:gd name="T3" fmla="*/ 27 h 27"/>
                <a:gd name="T4" fmla="*/ 35 w 35"/>
                <a:gd name="T5" fmla="*/ 1 h 27"/>
                <a:gd name="T6" fmla="*/ 9 w 35"/>
                <a:gd name="T7" fmla="*/ 18 h 27"/>
                <a:gd name="T8" fmla="*/ 1 w 35"/>
                <a:gd name="T9" fmla="*/ 26 h 27"/>
              </a:gdLst>
              <a:ahLst/>
              <a:cxnLst>
                <a:cxn ang="0">
                  <a:pos x="T0" y="T1"/>
                </a:cxn>
                <a:cxn ang="0">
                  <a:pos x="T2" y="T3"/>
                </a:cxn>
                <a:cxn ang="0">
                  <a:pos x="T4" y="T5"/>
                </a:cxn>
                <a:cxn ang="0">
                  <a:pos x="T6" y="T7"/>
                </a:cxn>
                <a:cxn ang="0">
                  <a:pos x="T8" y="T9"/>
                </a:cxn>
              </a:cxnLst>
              <a:rect l="0" t="0" r="r" b="b"/>
              <a:pathLst>
                <a:path w="35" h="27">
                  <a:moveTo>
                    <a:pt x="1" y="26"/>
                  </a:moveTo>
                  <a:cubicBezTo>
                    <a:pt x="1" y="26"/>
                    <a:pt x="2" y="27"/>
                    <a:pt x="3" y="27"/>
                  </a:cubicBezTo>
                  <a:cubicBezTo>
                    <a:pt x="4" y="27"/>
                    <a:pt x="35" y="3"/>
                    <a:pt x="35" y="1"/>
                  </a:cubicBezTo>
                  <a:cubicBezTo>
                    <a:pt x="35" y="0"/>
                    <a:pt x="22" y="8"/>
                    <a:pt x="9" y="18"/>
                  </a:cubicBezTo>
                  <a:cubicBezTo>
                    <a:pt x="1" y="24"/>
                    <a:pt x="0" y="25"/>
                    <a:pt x="1"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704"/>
            <p:cNvSpPr/>
            <p:nvPr/>
          </p:nvSpPr>
          <p:spPr bwMode="auto">
            <a:xfrm>
              <a:off x="844" y="2277"/>
              <a:ext cx="41" cy="21"/>
            </a:xfrm>
            <a:custGeom>
              <a:avLst/>
              <a:gdLst>
                <a:gd name="T0" fmla="*/ 4 w 10"/>
                <a:gd name="T1" fmla="*/ 0 h 5"/>
                <a:gd name="T2" fmla="*/ 4 w 10"/>
                <a:gd name="T3" fmla="*/ 4 h 5"/>
                <a:gd name="T4" fmla="*/ 10 w 10"/>
                <a:gd name="T5" fmla="*/ 4 h 5"/>
                <a:gd name="T6" fmla="*/ 4 w 10"/>
                <a:gd name="T7" fmla="*/ 0 h 5"/>
              </a:gdLst>
              <a:ahLst/>
              <a:cxnLst>
                <a:cxn ang="0">
                  <a:pos x="T0" y="T1"/>
                </a:cxn>
                <a:cxn ang="0">
                  <a:pos x="T2" y="T3"/>
                </a:cxn>
                <a:cxn ang="0">
                  <a:pos x="T4" y="T5"/>
                </a:cxn>
                <a:cxn ang="0">
                  <a:pos x="T6" y="T7"/>
                </a:cxn>
              </a:cxnLst>
              <a:rect l="0" t="0" r="r" b="b"/>
              <a:pathLst>
                <a:path w="10" h="5">
                  <a:moveTo>
                    <a:pt x="4" y="0"/>
                  </a:moveTo>
                  <a:cubicBezTo>
                    <a:pt x="0" y="0"/>
                    <a:pt x="0" y="3"/>
                    <a:pt x="4" y="4"/>
                  </a:cubicBezTo>
                  <a:cubicBezTo>
                    <a:pt x="8" y="5"/>
                    <a:pt x="9" y="5"/>
                    <a:pt x="10" y="4"/>
                  </a:cubicBezTo>
                  <a:cubicBezTo>
                    <a:pt x="10" y="2"/>
                    <a:pt x="7" y="0"/>
                    <a:pt x="4"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705"/>
            <p:cNvSpPr/>
            <p:nvPr/>
          </p:nvSpPr>
          <p:spPr bwMode="auto">
            <a:xfrm>
              <a:off x="639" y="2055"/>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706"/>
            <p:cNvSpPr/>
            <p:nvPr/>
          </p:nvSpPr>
          <p:spPr bwMode="auto">
            <a:xfrm>
              <a:off x="3559" y="3246"/>
              <a:ext cx="66" cy="66"/>
            </a:xfrm>
            <a:custGeom>
              <a:avLst/>
              <a:gdLst>
                <a:gd name="T0" fmla="*/ 0 w 16"/>
                <a:gd name="T1" fmla="*/ 14 h 16"/>
                <a:gd name="T2" fmla="*/ 3 w 16"/>
                <a:gd name="T3" fmla="*/ 12 h 16"/>
                <a:gd name="T4" fmla="*/ 10 w 16"/>
                <a:gd name="T5" fmla="*/ 4 h 16"/>
                <a:gd name="T6" fmla="*/ 16 w 16"/>
                <a:gd name="T7" fmla="*/ 0 h 16"/>
                <a:gd name="T8" fmla="*/ 10 w 16"/>
                <a:gd name="T9" fmla="*/ 0 h 16"/>
                <a:gd name="T10" fmla="*/ 4 w 16"/>
                <a:gd name="T11" fmla="*/ 3 h 16"/>
                <a:gd name="T12" fmla="*/ 3 w 16"/>
                <a:gd name="T13" fmla="*/ 7 h 16"/>
                <a:gd name="T14" fmla="*/ 1 w 16"/>
                <a:gd name="T15" fmla="*/ 11 h 16"/>
                <a:gd name="T16" fmla="*/ 0 w 16"/>
                <a:gd name="T17" fmla="*/ 13 h 16"/>
                <a:gd name="T18" fmla="*/ 0 w 16"/>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14"/>
                  </a:moveTo>
                  <a:cubicBezTo>
                    <a:pt x="1" y="16"/>
                    <a:pt x="1" y="15"/>
                    <a:pt x="3" y="12"/>
                  </a:cubicBezTo>
                  <a:cubicBezTo>
                    <a:pt x="4" y="10"/>
                    <a:pt x="7" y="7"/>
                    <a:pt x="10" y="4"/>
                  </a:cubicBezTo>
                  <a:cubicBezTo>
                    <a:pt x="13" y="2"/>
                    <a:pt x="16" y="0"/>
                    <a:pt x="16" y="0"/>
                  </a:cubicBezTo>
                  <a:cubicBezTo>
                    <a:pt x="15" y="0"/>
                    <a:pt x="13" y="0"/>
                    <a:pt x="10" y="0"/>
                  </a:cubicBezTo>
                  <a:cubicBezTo>
                    <a:pt x="5" y="1"/>
                    <a:pt x="4" y="1"/>
                    <a:pt x="4" y="3"/>
                  </a:cubicBezTo>
                  <a:cubicBezTo>
                    <a:pt x="5" y="3"/>
                    <a:pt x="4" y="5"/>
                    <a:pt x="3" y="7"/>
                  </a:cubicBezTo>
                  <a:cubicBezTo>
                    <a:pt x="1" y="8"/>
                    <a:pt x="1" y="10"/>
                    <a:pt x="1" y="11"/>
                  </a:cubicBezTo>
                  <a:cubicBezTo>
                    <a:pt x="1" y="12"/>
                    <a:pt x="1" y="12"/>
                    <a:pt x="0" y="13"/>
                  </a:cubicBezTo>
                  <a:cubicBezTo>
                    <a:pt x="0" y="13"/>
                    <a:pt x="0" y="14"/>
                    <a:pt x="0" y="1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707"/>
            <p:cNvSpPr/>
            <p:nvPr/>
          </p:nvSpPr>
          <p:spPr bwMode="auto">
            <a:xfrm>
              <a:off x="983" y="3094"/>
              <a:ext cx="234" cy="132"/>
            </a:xfrm>
            <a:custGeom>
              <a:avLst/>
              <a:gdLst>
                <a:gd name="T0" fmla="*/ 10 w 57"/>
                <a:gd name="T1" fmla="*/ 27 h 32"/>
                <a:gd name="T2" fmla="*/ 35 w 57"/>
                <a:gd name="T3" fmla="*/ 13 h 32"/>
                <a:gd name="T4" fmla="*/ 42 w 57"/>
                <a:gd name="T5" fmla="*/ 11 h 32"/>
                <a:gd name="T6" fmla="*/ 51 w 57"/>
                <a:gd name="T7" fmla="*/ 5 h 32"/>
                <a:gd name="T8" fmla="*/ 57 w 57"/>
                <a:gd name="T9" fmla="*/ 1 h 32"/>
                <a:gd name="T10" fmla="*/ 52 w 57"/>
                <a:gd name="T11" fmla="*/ 1 h 32"/>
                <a:gd name="T12" fmla="*/ 45 w 57"/>
                <a:gd name="T13" fmla="*/ 3 h 32"/>
                <a:gd name="T14" fmla="*/ 27 w 57"/>
                <a:gd name="T15" fmla="*/ 12 h 32"/>
                <a:gd name="T16" fmla="*/ 18 w 57"/>
                <a:gd name="T17" fmla="*/ 18 h 32"/>
                <a:gd name="T18" fmla="*/ 1 w 57"/>
                <a:gd name="T19" fmla="*/ 30 h 32"/>
                <a:gd name="T20" fmla="*/ 10 w 57"/>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32">
                  <a:moveTo>
                    <a:pt x="10" y="27"/>
                  </a:moveTo>
                  <a:cubicBezTo>
                    <a:pt x="23" y="18"/>
                    <a:pt x="33" y="12"/>
                    <a:pt x="35" y="13"/>
                  </a:cubicBezTo>
                  <a:cubicBezTo>
                    <a:pt x="37" y="14"/>
                    <a:pt x="39" y="13"/>
                    <a:pt x="42" y="11"/>
                  </a:cubicBezTo>
                  <a:cubicBezTo>
                    <a:pt x="44" y="9"/>
                    <a:pt x="48" y="6"/>
                    <a:pt x="51" y="5"/>
                  </a:cubicBezTo>
                  <a:cubicBezTo>
                    <a:pt x="54" y="3"/>
                    <a:pt x="57" y="1"/>
                    <a:pt x="57" y="1"/>
                  </a:cubicBezTo>
                  <a:cubicBezTo>
                    <a:pt x="57" y="0"/>
                    <a:pt x="57" y="0"/>
                    <a:pt x="52" y="1"/>
                  </a:cubicBezTo>
                  <a:cubicBezTo>
                    <a:pt x="50" y="2"/>
                    <a:pt x="47" y="3"/>
                    <a:pt x="45" y="3"/>
                  </a:cubicBezTo>
                  <a:cubicBezTo>
                    <a:pt x="42" y="2"/>
                    <a:pt x="33" y="7"/>
                    <a:pt x="27" y="12"/>
                  </a:cubicBezTo>
                  <a:cubicBezTo>
                    <a:pt x="25" y="13"/>
                    <a:pt x="21" y="16"/>
                    <a:pt x="18" y="18"/>
                  </a:cubicBezTo>
                  <a:cubicBezTo>
                    <a:pt x="3" y="27"/>
                    <a:pt x="0" y="29"/>
                    <a:pt x="1" y="30"/>
                  </a:cubicBezTo>
                  <a:cubicBezTo>
                    <a:pt x="2" y="32"/>
                    <a:pt x="3" y="31"/>
                    <a:pt x="10" y="2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708"/>
            <p:cNvSpPr/>
            <p:nvPr/>
          </p:nvSpPr>
          <p:spPr bwMode="auto">
            <a:xfrm>
              <a:off x="3699" y="3213"/>
              <a:ext cx="82" cy="74"/>
            </a:xfrm>
            <a:custGeom>
              <a:avLst/>
              <a:gdLst>
                <a:gd name="T0" fmla="*/ 0 w 20"/>
                <a:gd name="T1" fmla="*/ 15 h 18"/>
                <a:gd name="T2" fmla="*/ 7 w 20"/>
                <a:gd name="T3" fmla="*/ 12 h 18"/>
                <a:gd name="T4" fmla="*/ 15 w 20"/>
                <a:gd name="T5" fmla="*/ 5 h 18"/>
                <a:gd name="T6" fmla="*/ 18 w 20"/>
                <a:gd name="T7" fmla="*/ 0 h 18"/>
                <a:gd name="T8" fmla="*/ 11 w 20"/>
                <a:gd name="T9" fmla="*/ 4 h 18"/>
                <a:gd name="T10" fmla="*/ 0 w 20"/>
                <a:gd name="T11" fmla="*/ 15 h 18"/>
              </a:gdLst>
              <a:ahLst/>
              <a:cxnLst>
                <a:cxn ang="0">
                  <a:pos x="T0" y="T1"/>
                </a:cxn>
                <a:cxn ang="0">
                  <a:pos x="T2" y="T3"/>
                </a:cxn>
                <a:cxn ang="0">
                  <a:pos x="T4" y="T5"/>
                </a:cxn>
                <a:cxn ang="0">
                  <a:pos x="T6" y="T7"/>
                </a:cxn>
                <a:cxn ang="0">
                  <a:pos x="T8" y="T9"/>
                </a:cxn>
                <a:cxn ang="0">
                  <a:pos x="T10" y="T11"/>
                </a:cxn>
              </a:cxnLst>
              <a:rect l="0" t="0" r="r" b="b"/>
              <a:pathLst>
                <a:path w="20" h="18">
                  <a:moveTo>
                    <a:pt x="0" y="15"/>
                  </a:moveTo>
                  <a:cubicBezTo>
                    <a:pt x="0" y="18"/>
                    <a:pt x="4" y="16"/>
                    <a:pt x="7" y="12"/>
                  </a:cubicBezTo>
                  <a:cubicBezTo>
                    <a:pt x="9" y="10"/>
                    <a:pt x="12" y="6"/>
                    <a:pt x="15" y="5"/>
                  </a:cubicBezTo>
                  <a:cubicBezTo>
                    <a:pt x="19" y="1"/>
                    <a:pt x="20" y="0"/>
                    <a:pt x="18" y="0"/>
                  </a:cubicBezTo>
                  <a:cubicBezTo>
                    <a:pt x="18" y="0"/>
                    <a:pt x="14" y="2"/>
                    <a:pt x="11" y="4"/>
                  </a:cubicBezTo>
                  <a:cubicBezTo>
                    <a:pt x="4" y="8"/>
                    <a:pt x="0" y="12"/>
                    <a:pt x="0" y="1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709"/>
            <p:cNvSpPr/>
            <p:nvPr/>
          </p:nvSpPr>
          <p:spPr bwMode="auto">
            <a:xfrm>
              <a:off x="422" y="1936"/>
              <a:ext cx="426" cy="37"/>
            </a:xfrm>
            <a:custGeom>
              <a:avLst/>
              <a:gdLst>
                <a:gd name="T0" fmla="*/ 42 w 104"/>
                <a:gd name="T1" fmla="*/ 1 h 9"/>
                <a:gd name="T2" fmla="*/ 14 w 104"/>
                <a:gd name="T3" fmla="*/ 0 h 9"/>
                <a:gd name="T4" fmla="*/ 2 w 104"/>
                <a:gd name="T5" fmla="*/ 1 h 9"/>
                <a:gd name="T6" fmla="*/ 0 w 104"/>
                <a:gd name="T7" fmla="*/ 3 h 9"/>
                <a:gd name="T8" fmla="*/ 32 w 104"/>
                <a:gd name="T9" fmla="*/ 4 h 9"/>
                <a:gd name="T10" fmla="*/ 95 w 104"/>
                <a:gd name="T11" fmla="*/ 8 h 9"/>
                <a:gd name="T12" fmla="*/ 102 w 104"/>
                <a:gd name="T13" fmla="*/ 8 h 9"/>
                <a:gd name="T14" fmla="*/ 42 w 104"/>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9">
                  <a:moveTo>
                    <a:pt x="42" y="1"/>
                  </a:moveTo>
                  <a:cubicBezTo>
                    <a:pt x="32" y="1"/>
                    <a:pt x="19" y="0"/>
                    <a:pt x="14" y="0"/>
                  </a:cubicBezTo>
                  <a:cubicBezTo>
                    <a:pt x="6" y="0"/>
                    <a:pt x="3" y="0"/>
                    <a:pt x="2" y="1"/>
                  </a:cubicBezTo>
                  <a:cubicBezTo>
                    <a:pt x="1" y="2"/>
                    <a:pt x="0" y="3"/>
                    <a:pt x="0" y="3"/>
                  </a:cubicBezTo>
                  <a:cubicBezTo>
                    <a:pt x="1" y="3"/>
                    <a:pt x="15" y="4"/>
                    <a:pt x="32" y="4"/>
                  </a:cubicBezTo>
                  <a:cubicBezTo>
                    <a:pt x="65" y="4"/>
                    <a:pt x="91" y="6"/>
                    <a:pt x="95" y="8"/>
                  </a:cubicBezTo>
                  <a:cubicBezTo>
                    <a:pt x="98" y="9"/>
                    <a:pt x="104" y="9"/>
                    <a:pt x="102" y="8"/>
                  </a:cubicBezTo>
                  <a:cubicBezTo>
                    <a:pt x="99" y="5"/>
                    <a:pt x="71" y="2"/>
                    <a:pt x="42"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710"/>
            <p:cNvSpPr/>
            <p:nvPr/>
          </p:nvSpPr>
          <p:spPr bwMode="auto">
            <a:xfrm>
              <a:off x="922" y="1866"/>
              <a:ext cx="4" cy="13"/>
            </a:xfrm>
            <a:custGeom>
              <a:avLst/>
              <a:gdLst>
                <a:gd name="T0" fmla="*/ 0 w 4"/>
                <a:gd name="T1" fmla="*/ 13 h 13"/>
                <a:gd name="T2" fmla="*/ 4 w 4"/>
                <a:gd name="T3" fmla="*/ 0 h 13"/>
                <a:gd name="T4" fmla="*/ 0 w 4"/>
                <a:gd name="T5" fmla="*/ 13 h 13"/>
              </a:gdLst>
              <a:ahLst/>
              <a:cxnLst>
                <a:cxn ang="0">
                  <a:pos x="T0" y="T1"/>
                </a:cxn>
                <a:cxn ang="0">
                  <a:pos x="T2" y="T3"/>
                </a:cxn>
                <a:cxn ang="0">
                  <a:pos x="T4" y="T5"/>
                </a:cxn>
              </a:cxnLst>
              <a:rect l="0" t="0" r="r" b="b"/>
              <a:pathLst>
                <a:path w="4" h="13">
                  <a:moveTo>
                    <a:pt x="0" y="13"/>
                  </a:moveTo>
                  <a:lnTo>
                    <a:pt x="4" y="0"/>
                  </a:lnTo>
                  <a:lnTo>
                    <a:pt x="0" y="13"/>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Line 711"/>
            <p:cNvSpPr>
              <a:spLocks noChangeShapeType="1"/>
            </p:cNvSpPr>
            <p:nvPr/>
          </p:nvSpPr>
          <p:spPr bwMode="auto">
            <a:xfrm flipV="1">
              <a:off x="922" y="1866"/>
              <a:ext cx="4" cy="13"/>
            </a:xfrm>
            <a:prstGeom prst="line">
              <a:avLst/>
            </a:pr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712"/>
            <p:cNvSpPr/>
            <p:nvPr/>
          </p:nvSpPr>
          <p:spPr bwMode="auto">
            <a:xfrm>
              <a:off x="4293" y="2905"/>
              <a:ext cx="28" cy="477"/>
            </a:xfrm>
            <a:custGeom>
              <a:avLst/>
              <a:gdLst>
                <a:gd name="T0" fmla="*/ 5 w 7"/>
                <a:gd name="T1" fmla="*/ 53 h 116"/>
                <a:gd name="T2" fmla="*/ 6 w 7"/>
                <a:gd name="T3" fmla="*/ 3 h 116"/>
                <a:gd name="T4" fmla="*/ 2 w 7"/>
                <a:gd name="T5" fmla="*/ 2 h 116"/>
                <a:gd name="T6" fmla="*/ 1 w 7"/>
                <a:gd name="T7" fmla="*/ 8 h 116"/>
                <a:gd name="T8" fmla="*/ 2 w 7"/>
                <a:gd name="T9" fmla="*/ 60 h 116"/>
                <a:gd name="T10" fmla="*/ 3 w 7"/>
                <a:gd name="T11" fmla="*/ 112 h 116"/>
                <a:gd name="T12" fmla="*/ 6 w 7"/>
                <a:gd name="T13" fmla="*/ 116 h 116"/>
                <a:gd name="T14" fmla="*/ 6 w 7"/>
                <a:gd name="T15" fmla="*/ 114 h 116"/>
                <a:gd name="T16" fmla="*/ 4 w 7"/>
                <a:gd name="T17" fmla="*/ 104 h 116"/>
                <a:gd name="T18" fmla="*/ 5 w 7"/>
                <a:gd name="T19"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6">
                  <a:moveTo>
                    <a:pt x="5" y="53"/>
                  </a:moveTo>
                  <a:cubicBezTo>
                    <a:pt x="5" y="26"/>
                    <a:pt x="5" y="3"/>
                    <a:pt x="6" y="3"/>
                  </a:cubicBezTo>
                  <a:cubicBezTo>
                    <a:pt x="7" y="0"/>
                    <a:pt x="4" y="0"/>
                    <a:pt x="2" y="2"/>
                  </a:cubicBezTo>
                  <a:cubicBezTo>
                    <a:pt x="1" y="3"/>
                    <a:pt x="0" y="4"/>
                    <a:pt x="1" y="8"/>
                  </a:cubicBezTo>
                  <a:cubicBezTo>
                    <a:pt x="1" y="10"/>
                    <a:pt x="2" y="34"/>
                    <a:pt x="2" y="60"/>
                  </a:cubicBezTo>
                  <a:cubicBezTo>
                    <a:pt x="2" y="92"/>
                    <a:pt x="2" y="110"/>
                    <a:pt x="3" y="112"/>
                  </a:cubicBezTo>
                  <a:cubicBezTo>
                    <a:pt x="4" y="115"/>
                    <a:pt x="5" y="116"/>
                    <a:pt x="6" y="116"/>
                  </a:cubicBezTo>
                  <a:cubicBezTo>
                    <a:pt x="7" y="116"/>
                    <a:pt x="7" y="116"/>
                    <a:pt x="6" y="114"/>
                  </a:cubicBezTo>
                  <a:cubicBezTo>
                    <a:pt x="5" y="110"/>
                    <a:pt x="4" y="104"/>
                    <a:pt x="4" y="104"/>
                  </a:cubicBezTo>
                  <a:cubicBezTo>
                    <a:pt x="5" y="103"/>
                    <a:pt x="5" y="81"/>
                    <a:pt x="5" y="5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713"/>
            <p:cNvSpPr/>
            <p:nvPr/>
          </p:nvSpPr>
          <p:spPr bwMode="auto">
            <a:xfrm>
              <a:off x="3817" y="3374"/>
              <a:ext cx="660" cy="41"/>
            </a:xfrm>
            <a:custGeom>
              <a:avLst/>
              <a:gdLst>
                <a:gd name="T0" fmla="*/ 0 w 161"/>
                <a:gd name="T1" fmla="*/ 5 h 10"/>
                <a:gd name="T2" fmla="*/ 1 w 161"/>
                <a:gd name="T3" fmla="*/ 8 h 10"/>
                <a:gd name="T4" fmla="*/ 61 w 161"/>
                <a:gd name="T5" fmla="*/ 9 h 10"/>
                <a:gd name="T6" fmla="*/ 122 w 161"/>
                <a:gd name="T7" fmla="*/ 9 h 10"/>
                <a:gd name="T8" fmla="*/ 136 w 161"/>
                <a:gd name="T9" fmla="*/ 10 h 10"/>
                <a:gd name="T10" fmla="*/ 117 w 161"/>
                <a:gd name="T11" fmla="*/ 7 h 10"/>
                <a:gd name="T12" fmla="*/ 83 w 161"/>
                <a:gd name="T13" fmla="*/ 6 h 10"/>
                <a:gd name="T14" fmla="*/ 69 w 161"/>
                <a:gd name="T15" fmla="*/ 5 h 10"/>
                <a:gd name="T16" fmla="*/ 58 w 161"/>
                <a:gd name="T17" fmla="*/ 5 h 10"/>
                <a:gd name="T18" fmla="*/ 61 w 161"/>
                <a:gd name="T19" fmla="*/ 3 h 10"/>
                <a:gd name="T20" fmla="*/ 63 w 161"/>
                <a:gd name="T21" fmla="*/ 0 h 10"/>
                <a:gd name="T22" fmla="*/ 58 w 161"/>
                <a:gd name="T23" fmla="*/ 0 h 10"/>
                <a:gd name="T24" fmla="*/ 53 w 161"/>
                <a:gd name="T25" fmla="*/ 3 h 10"/>
                <a:gd name="T26" fmla="*/ 30 w 161"/>
                <a:gd name="T27" fmla="*/ 5 h 10"/>
                <a:gd name="T28" fmla="*/ 5 w 161"/>
                <a:gd name="T29" fmla="*/ 4 h 10"/>
                <a:gd name="T30" fmla="*/ 0 w 161"/>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0">
                  <a:moveTo>
                    <a:pt x="0" y="5"/>
                  </a:moveTo>
                  <a:cubicBezTo>
                    <a:pt x="0" y="6"/>
                    <a:pt x="0" y="7"/>
                    <a:pt x="1" y="8"/>
                  </a:cubicBezTo>
                  <a:cubicBezTo>
                    <a:pt x="1" y="8"/>
                    <a:pt x="28" y="9"/>
                    <a:pt x="61" y="9"/>
                  </a:cubicBezTo>
                  <a:cubicBezTo>
                    <a:pt x="94" y="9"/>
                    <a:pt x="122" y="9"/>
                    <a:pt x="122" y="9"/>
                  </a:cubicBezTo>
                  <a:cubicBezTo>
                    <a:pt x="122" y="10"/>
                    <a:pt x="129" y="10"/>
                    <a:pt x="136" y="10"/>
                  </a:cubicBezTo>
                  <a:cubicBezTo>
                    <a:pt x="161" y="10"/>
                    <a:pt x="149" y="8"/>
                    <a:pt x="117" y="7"/>
                  </a:cubicBezTo>
                  <a:cubicBezTo>
                    <a:pt x="100" y="7"/>
                    <a:pt x="85" y="6"/>
                    <a:pt x="83" y="6"/>
                  </a:cubicBezTo>
                  <a:cubicBezTo>
                    <a:pt x="81" y="6"/>
                    <a:pt x="74" y="5"/>
                    <a:pt x="69" y="5"/>
                  </a:cubicBezTo>
                  <a:cubicBezTo>
                    <a:pt x="58" y="5"/>
                    <a:pt x="58" y="5"/>
                    <a:pt x="58" y="5"/>
                  </a:cubicBezTo>
                  <a:cubicBezTo>
                    <a:pt x="61" y="3"/>
                    <a:pt x="61" y="3"/>
                    <a:pt x="61" y="3"/>
                  </a:cubicBezTo>
                  <a:cubicBezTo>
                    <a:pt x="63" y="2"/>
                    <a:pt x="64" y="1"/>
                    <a:pt x="63" y="0"/>
                  </a:cubicBezTo>
                  <a:cubicBezTo>
                    <a:pt x="63" y="0"/>
                    <a:pt x="61" y="0"/>
                    <a:pt x="58" y="0"/>
                  </a:cubicBezTo>
                  <a:cubicBezTo>
                    <a:pt x="55" y="1"/>
                    <a:pt x="53" y="1"/>
                    <a:pt x="53" y="3"/>
                  </a:cubicBezTo>
                  <a:cubicBezTo>
                    <a:pt x="52" y="5"/>
                    <a:pt x="52" y="5"/>
                    <a:pt x="30" y="5"/>
                  </a:cubicBezTo>
                  <a:cubicBezTo>
                    <a:pt x="18" y="5"/>
                    <a:pt x="7" y="5"/>
                    <a:pt x="5" y="4"/>
                  </a:cubicBezTo>
                  <a:cubicBezTo>
                    <a:pt x="2" y="4"/>
                    <a:pt x="1" y="4"/>
                    <a:pt x="0"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714"/>
            <p:cNvSpPr/>
            <p:nvPr/>
          </p:nvSpPr>
          <p:spPr bwMode="auto">
            <a:xfrm>
              <a:off x="4108" y="3365"/>
              <a:ext cx="45" cy="29"/>
            </a:xfrm>
            <a:custGeom>
              <a:avLst/>
              <a:gdLst>
                <a:gd name="T0" fmla="*/ 8 w 11"/>
                <a:gd name="T1" fmla="*/ 4 h 7"/>
                <a:gd name="T2" fmla="*/ 6 w 11"/>
                <a:gd name="T3" fmla="*/ 1 h 7"/>
                <a:gd name="T4" fmla="*/ 1 w 11"/>
                <a:gd name="T5" fmla="*/ 5 h 7"/>
                <a:gd name="T6" fmla="*/ 8 w 11"/>
                <a:gd name="T7" fmla="*/ 4 h 7"/>
              </a:gdLst>
              <a:ahLst/>
              <a:cxnLst>
                <a:cxn ang="0">
                  <a:pos x="T0" y="T1"/>
                </a:cxn>
                <a:cxn ang="0">
                  <a:pos x="T2" y="T3"/>
                </a:cxn>
                <a:cxn ang="0">
                  <a:pos x="T4" y="T5"/>
                </a:cxn>
                <a:cxn ang="0">
                  <a:pos x="T6" y="T7"/>
                </a:cxn>
              </a:cxnLst>
              <a:rect l="0" t="0" r="r" b="b"/>
              <a:pathLst>
                <a:path w="11" h="7">
                  <a:moveTo>
                    <a:pt x="8" y="4"/>
                  </a:moveTo>
                  <a:cubicBezTo>
                    <a:pt x="11" y="2"/>
                    <a:pt x="10" y="0"/>
                    <a:pt x="6" y="1"/>
                  </a:cubicBezTo>
                  <a:cubicBezTo>
                    <a:pt x="3" y="2"/>
                    <a:pt x="0" y="4"/>
                    <a:pt x="1" y="5"/>
                  </a:cubicBezTo>
                  <a:cubicBezTo>
                    <a:pt x="2" y="7"/>
                    <a:pt x="5"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715"/>
            <p:cNvSpPr/>
            <p:nvPr/>
          </p:nvSpPr>
          <p:spPr bwMode="auto">
            <a:xfrm>
              <a:off x="4317" y="3016"/>
              <a:ext cx="262" cy="304"/>
            </a:xfrm>
            <a:custGeom>
              <a:avLst/>
              <a:gdLst>
                <a:gd name="T0" fmla="*/ 15 w 64"/>
                <a:gd name="T1" fmla="*/ 56 h 74"/>
                <a:gd name="T2" fmla="*/ 10 w 64"/>
                <a:gd name="T3" fmla="*/ 58 h 74"/>
                <a:gd name="T4" fmla="*/ 1 w 64"/>
                <a:gd name="T5" fmla="*/ 65 h 74"/>
                <a:gd name="T6" fmla="*/ 7 w 64"/>
                <a:gd name="T7" fmla="*/ 63 h 74"/>
                <a:gd name="T8" fmla="*/ 15 w 64"/>
                <a:gd name="T9" fmla="*/ 60 h 74"/>
                <a:gd name="T10" fmla="*/ 17 w 64"/>
                <a:gd name="T11" fmla="*/ 61 h 74"/>
                <a:gd name="T12" fmla="*/ 22 w 64"/>
                <a:gd name="T13" fmla="*/ 64 h 74"/>
                <a:gd name="T14" fmla="*/ 26 w 64"/>
                <a:gd name="T15" fmla="*/ 65 h 74"/>
                <a:gd name="T16" fmla="*/ 30 w 64"/>
                <a:gd name="T17" fmla="*/ 70 h 74"/>
                <a:gd name="T18" fmla="*/ 31 w 64"/>
                <a:gd name="T19" fmla="*/ 66 h 74"/>
                <a:gd name="T20" fmla="*/ 42 w 64"/>
                <a:gd name="T21" fmla="*/ 58 h 74"/>
                <a:gd name="T22" fmla="*/ 48 w 64"/>
                <a:gd name="T23" fmla="*/ 65 h 74"/>
                <a:gd name="T24" fmla="*/ 46 w 64"/>
                <a:gd name="T25" fmla="*/ 68 h 74"/>
                <a:gd name="T26" fmla="*/ 51 w 64"/>
                <a:gd name="T27" fmla="*/ 69 h 74"/>
                <a:gd name="T28" fmla="*/ 59 w 64"/>
                <a:gd name="T29" fmla="*/ 71 h 74"/>
                <a:gd name="T30" fmla="*/ 64 w 64"/>
                <a:gd name="T31" fmla="*/ 72 h 74"/>
                <a:gd name="T32" fmla="*/ 56 w 64"/>
                <a:gd name="T33" fmla="*/ 65 h 74"/>
                <a:gd name="T34" fmla="*/ 52 w 64"/>
                <a:gd name="T35" fmla="*/ 62 h 74"/>
                <a:gd name="T36" fmla="*/ 39 w 64"/>
                <a:gd name="T37" fmla="*/ 55 h 74"/>
                <a:gd name="T38" fmla="*/ 31 w 64"/>
                <a:gd name="T39" fmla="*/ 59 h 74"/>
                <a:gd name="T40" fmla="*/ 24 w 64"/>
                <a:gd name="T41" fmla="*/ 61 h 74"/>
                <a:gd name="T42" fmla="*/ 22 w 64"/>
                <a:gd name="T43" fmla="*/ 58 h 74"/>
                <a:gd name="T44" fmla="*/ 20 w 64"/>
                <a:gd name="T45" fmla="*/ 56 h 74"/>
                <a:gd name="T46" fmla="*/ 18 w 64"/>
                <a:gd name="T47" fmla="*/ 27 h 74"/>
                <a:gd name="T48" fmla="*/ 18 w 64"/>
                <a:gd name="T49" fmla="*/ 0 h 74"/>
                <a:gd name="T50" fmla="*/ 16 w 64"/>
                <a:gd name="T51" fmla="*/ 2 h 74"/>
                <a:gd name="T52" fmla="*/ 15 w 64"/>
                <a:gd name="T53" fmla="*/ 17 h 74"/>
                <a:gd name="T54" fmla="*/ 15 w 64"/>
                <a:gd name="T55" fmla="*/ 43 h 74"/>
                <a:gd name="T56" fmla="*/ 15 w 64"/>
                <a:gd name="T57"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4">
                  <a:moveTo>
                    <a:pt x="15" y="56"/>
                  </a:moveTo>
                  <a:cubicBezTo>
                    <a:pt x="10" y="58"/>
                    <a:pt x="10" y="58"/>
                    <a:pt x="10" y="58"/>
                  </a:cubicBezTo>
                  <a:cubicBezTo>
                    <a:pt x="5" y="59"/>
                    <a:pt x="0" y="63"/>
                    <a:pt x="1" y="65"/>
                  </a:cubicBezTo>
                  <a:cubicBezTo>
                    <a:pt x="2" y="65"/>
                    <a:pt x="4" y="64"/>
                    <a:pt x="7" y="63"/>
                  </a:cubicBezTo>
                  <a:cubicBezTo>
                    <a:pt x="10" y="61"/>
                    <a:pt x="13" y="60"/>
                    <a:pt x="15" y="60"/>
                  </a:cubicBezTo>
                  <a:cubicBezTo>
                    <a:pt x="17" y="59"/>
                    <a:pt x="17" y="59"/>
                    <a:pt x="17" y="61"/>
                  </a:cubicBezTo>
                  <a:cubicBezTo>
                    <a:pt x="16" y="63"/>
                    <a:pt x="18" y="64"/>
                    <a:pt x="22" y="64"/>
                  </a:cubicBezTo>
                  <a:cubicBezTo>
                    <a:pt x="24" y="64"/>
                    <a:pt x="25" y="64"/>
                    <a:pt x="26" y="65"/>
                  </a:cubicBezTo>
                  <a:cubicBezTo>
                    <a:pt x="26" y="68"/>
                    <a:pt x="28" y="70"/>
                    <a:pt x="30" y="70"/>
                  </a:cubicBezTo>
                  <a:cubicBezTo>
                    <a:pt x="31" y="70"/>
                    <a:pt x="31" y="69"/>
                    <a:pt x="31" y="66"/>
                  </a:cubicBezTo>
                  <a:cubicBezTo>
                    <a:pt x="31" y="62"/>
                    <a:pt x="36" y="58"/>
                    <a:pt x="42" y="58"/>
                  </a:cubicBezTo>
                  <a:cubicBezTo>
                    <a:pt x="49" y="58"/>
                    <a:pt x="53" y="63"/>
                    <a:pt x="48" y="65"/>
                  </a:cubicBezTo>
                  <a:cubicBezTo>
                    <a:pt x="47" y="66"/>
                    <a:pt x="46" y="67"/>
                    <a:pt x="46" y="68"/>
                  </a:cubicBezTo>
                  <a:cubicBezTo>
                    <a:pt x="46" y="70"/>
                    <a:pt x="46" y="70"/>
                    <a:pt x="51" y="69"/>
                  </a:cubicBezTo>
                  <a:cubicBezTo>
                    <a:pt x="56" y="69"/>
                    <a:pt x="57" y="69"/>
                    <a:pt x="59" y="71"/>
                  </a:cubicBezTo>
                  <a:cubicBezTo>
                    <a:pt x="62" y="74"/>
                    <a:pt x="64" y="74"/>
                    <a:pt x="64" y="72"/>
                  </a:cubicBezTo>
                  <a:cubicBezTo>
                    <a:pt x="64" y="69"/>
                    <a:pt x="60" y="66"/>
                    <a:pt x="56" y="65"/>
                  </a:cubicBezTo>
                  <a:cubicBezTo>
                    <a:pt x="53" y="65"/>
                    <a:pt x="53" y="64"/>
                    <a:pt x="52" y="62"/>
                  </a:cubicBezTo>
                  <a:cubicBezTo>
                    <a:pt x="51" y="58"/>
                    <a:pt x="46" y="55"/>
                    <a:pt x="39" y="55"/>
                  </a:cubicBezTo>
                  <a:cubicBezTo>
                    <a:pt x="35" y="55"/>
                    <a:pt x="34" y="56"/>
                    <a:pt x="31" y="59"/>
                  </a:cubicBezTo>
                  <a:cubicBezTo>
                    <a:pt x="27" y="62"/>
                    <a:pt x="27" y="62"/>
                    <a:pt x="24" y="61"/>
                  </a:cubicBezTo>
                  <a:cubicBezTo>
                    <a:pt x="23" y="60"/>
                    <a:pt x="22" y="59"/>
                    <a:pt x="22" y="58"/>
                  </a:cubicBezTo>
                  <a:cubicBezTo>
                    <a:pt x="22" y="57"/>
                    <a:pt x="21" y="56"/>
                    <a:pt x="20" y="56"/>
                  </a:cubicBezTo>
                  <a:cubicBezTo>
                    <a:pt x="19" y="55"/>
                    <a:pt x="18" y="52"/>
                    <a:pt x="18" y="27"/>
                  </a:cubicBezTo>
                  <a:cubicBezTo>
                    <a:pt x="18" y="12"/>
                    <a:pt x="18" y="0"/>
                    <a:pt x="18" y="0"/>
                  </a:cubicBezTo>
                  <a:cubicBezTo>
                    <a:pt x="18" y="0"/>
                    <a:pt x="17" y="0"/>
                    <a:pt x="16" y="2"/>
                  </a:cubicBezTo>
                  <a:cubicBezTo>
                    <a:pt x="15" y="3"/>
                    <a:pt x="15" y="6"/>
                    <a:pt x="15" y="17"/>
                  </a:cubicBezTo>
                  <a:cubicBezTo>
                    <a:pt x="15" y="24"/>
                    <a:pt x="15" y="36"/>
                    <a:pt x="15" y="43"/>
                  </a:cubicBezTo>
                  <a:lnTo>
                    <a:pt x="15" y="56"/>
                  </a:ln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716"/>
            <p:cNvSpPr/>
            <p:nvPr/>
          </p:nvSpPr>
          <p:spPr bwMode="auto">
            <a:xfrm>
              <a:off x="4399" y="3361"/>
              <a:ext cx="49" cy="29"/>
            </a:xfrm>
            <a:custGeom>
              <a:avLst/>
              <a:gdLst>
                <a:gd name="T0" fmla="*/ 6 w 12"/>
                <a:gd name="T1" fmla="*/ 2 h 7"/>
                <a:gd name="T2" fmla="*/ 1 w 12"/>
                <a:gd name="T3" fmla="*/ 6 h 7"/>
                <a:gd name="T4" fmla="*/ 6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2" y="3"/>
                    <a:pt x="0" y="4"/>
                    <a:pt x="1" y="6"/>
                  </a:cubicBezTo>
                  <a:cubicBezTo>
                    <a:pt x="2" y="7"/>
                    <a:pt x="2" y="7"/>
                    <a:pt x="6" y="5"/>
                  </a:cubicBezTo>
                  <a:cubicBezTo>
                    <a:pt x="12" y="3"/>
                    <a:pt x="12" y="0"/>
                    <a:pt x="6"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717"/>
            <p:cNvSpPr/>
            <p:nvPr/>
          </p:nvSpPr>
          <p:spPr bwMode="auto">
            <a:xfrm>
              <a:off x="4485" y="3406"/>
              <a:ext cx="57" cy="42"/>
            </a:xfrm>
            <a:custGeom>
              <a:avLst/>
              <a:gdLst>
                <a:gd name="T0" fmla="*/ 0 w 14"/>
                <a:gd name="T1" fmla="*/ 7 h 10"/>
                <a:gd name="T2" fmla="*/ 12 w 14"/>
                <a:gd name="T3" fmla="*/ 2 h 10"/>
                <a:gd name="T4" fmla="*/ 14 w 14"/>
                <a:gd name="T5" fmla="*/ 0 h 10"/>
                <a:gd name="T6" fmla="*/ 11 w 14"/>
                <a:gd name="T7" fmla="*/ 1 h 10"/>
                <a:gd name="T8" fmla="*/ 0 w 14"/>
                <a:gd name="T9" fmla="*/ 7 h 10"/>
              </a:gdLst>
              <a:ahLst/>
              <a:cxnLst>
                <a:cxn ang="0">
                  <a:pos x="T0" y="T1"/>
                </a:cxn>
                <a:cxn ang="0">
                  <a:pos x="T2" y="T3"/>
                </a:cxn>
                <a:cxn ang="0">
                  <a:pos x="T4" y="T5"/>
                </a:cxn>
                <a:cxn ang="0">
                  <a:pos x="T6" y="T7"/>
                </a:cxn>
                <a:cxn ang="0">
                  <a:pos x="T8" y="T9"/>
                </a:cxn>
              </a:cxnLst>
              <a:rect l="0" t="0" r="r" b="b"/>
              <a:pathLst>
                <a:path w="14" h="10">
                  <a:moveTo>
                    <a:pt x="0" y="7"/>
                  </a:moveTo>
                  <a:cubicBezTo>
                    <a:pt x="0" y="10"/>
                    <a:pt x="5" y="8"/>
                    <a:pt x="12" y="2"/>
                  </a:cubicBezTo>
                  <a:cubicBezTo>
                    <a:pt x="14" y="0"/>
                    <a:pt x="14" y="0"/>
                    <a:pt x="14" y="0"/>
                  </a:cubicBezTo>
                  <a:cubicBezTo>
                    <a:pt x="11" y="1"/>
                    <a:pt x="11" y="1"/>
                    <a:pt x="11" y="1"/>
                  </a:cubicBezTo>
                  <a:cubicBezTo>
                    <a:pt x="6" y="2"/>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718"/>
            <p:cNvSpPr/>
            <p:nvPr/>
          </p:nvSpPr>
          <p:spPr bwMode="auto">
            <a:xfrm>
              <a:off x="4436" y="3382"/>
              <a:ext cx="45" cy="37"/>
            </a:xfrm>
            <a:custGeom>
              <a:avLst/>
              <a:gdLst>
                <a:gd name="T0" fmla="*/ 8 w 11"/>
                <a:gd name="T1" fmla="*/ 4 h 9"/>
                <a:gd name="T2" fmla="*/ 5 w 11"/>
                <a:gd name="T3" fmla="*/ 3 h 9"/>
                <a:gd name="T4" fmla="*/ 1 w 11"/>
                <a:gd name="T5" fmla="*/ 8 h 9"/>
                <a:gd name="T6" fmla="*/ 8 w 11"/>
                <a:gd name="T7" fmla="*/ 4 h 9"/>
              </a:gdLst>
              <a:ahLst/>
              <a:cxnLst>
                <a:cxn ang="0">
                  <a:pos x="T0" y="T1"/>
                </a:cxn>
                <a:cxn ang="0">
                  <a:pos x="T2" y="T3"/>
                </a:cxn>
                <a:cxn ang="0">
                  <a:pos x="T4" y="T5"/>
                </a:cxn>
                <a:cxn ang="0">
                  <a:pos x="T6" y="T7"/>
                </a:cxn>
              </a:cxnLst>
              <a:rect l="0" t="0" r="r" b="b"/>
              <a:pathLst>
                <a:path w="11" h="9">
                  <a:moveTo>
                    <a:pt x="8" y="4"/>
                  </a:moveTo>
                  <a:cubicBezTo>
                    <a:pt x="11" y="1"/>
                    <a:pt x="10" y="0"/>
                    <a:pt x="5" y="3"/>
                  </a:cubicBezTo>
                  <a:cubicBezTo>
                    <a:pt x="1" y="5"/>
                    <a:pt x="0" y="6"/>
                    <a:pt x="1" y="8"/>
                  </a:cubicBezTo>
                  <a:cubicBezTo>
                    <a:pt x="2" y="9"/>
                    <a:pt x="6" y="7"/>
                    <a:pt x="8"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719"/>
            <p:cNvSpPr/>
            <p:nvPr/>
          </p:nvSpPr>
          <p:spPr bwMode="auto">
            <a:xfrm>
              <a:off x="6996" y="1866"/>
              <a:ext cx="12" cy="132"/>
            </a:xfrm>
            <a:custGeom>
              <a:avLst/>
              <a:gdLst>
                <a:gd name="T0" fmla="*/ 0 w 3"/>
                <a:gd name="T1" fmla="*/ 30 h 32"/>
                <a:gd name="T2" fmla="*/ 0 w 3"/>
                <a:gd name="T3" fmla="*/ 32 h 32"/>
                <a:gd name="T4" fmla="*/ 3 w 3"/>
                <a:gd name="T5" fmla="*/ 15 h 32"/>
                <a:gd name="T6" fmla="*/ 2 w 3"/>
                <a:gd name="T7" fmla="*/ 0 h 32"/>
                <a:gd name="T8" fmla="*/ 1 w 3"/>
                <a:gd name="T9" fmla="*/ 9 h 32"/>
                <a:gd name="T10" fmla="*/ 0 w 3"/>
                <a:gd name="T11" fmla="*/ 30 h 32"/>
              </a:gdLst>
              <a:ahLst/>
              <a:cxnLst>
                <a:cxn ang="0">
                  <a:pos x="T0" y="T1"/>
                </a:cxn>
                <a:cxn ang="0">
                  <a:pos x="T2" y="T3"/>
                </a:cxn>
                <a:cxn ang="0">
                  <a:pos x="T4" y="T5"/>
                </a:cxn>
                <a:cxn ang="0">
                  <a:pos x="T6" y="T7"/>
                </a:cxn>
                <a:cxn ang="0">
                  <a:pos x="T8" y="T9"/>
                </a:cxn>
                <a:cxn ang="0">
                  <a:pos x="T10" y="T11"/>
                </a:cxn>
              </a:cxnLst>
              <a:rect l="0" t="0" r="r" b="b"/>
              <a:pathLst>
                <a:path w="3" h="32">
                  <a:moveTo>
                    <a:pt x="0" y="30"/>
                  </a:moveTo>
                  <a:cubicBezTo>
                    <a:pt x="0" y="31"/>
                    <a:pt x="0" y="32"/>
                    <a:pt x="0" y="32"/>
                  </a:cubicBezTo>
                  <a:cubicBezTo>
                    <a:pt x="2" y="32"/>
                    <a:pt x="2" y="30"/>
                    <a:pt x="3" y="15"/>
                  </a:cubicBezTo>
                  <a:cubicBezTo>
                    <a:pt x="3" y="5"/>
                    <a:pt x="3" y="0"/>
                    <a:pt x="2" y="0"/>
                  </a:cubicBezTo>
                  <a:cubicBezTo>
                    <a:pt x="2" y="0"/>
                    <a:pt x="1" y="4"/>
                    <a:pt x="1" y="9"/>
                  </a:cubicBezTo>
                  <a:cubicBezTo>
                    <a:pt x="1" y="18"/>
                    <a:pt x="1" y="28"/>
                    <a:pt x="0" y="3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720"/>
            <p:cNvSpPr/>
            <p:nvPr/>
          </p:nvSpPr>
          <p:spPr bwMode="auto">
            <a:xfrm>
              <a:off x="3547" y="3365"/>
              <a:ext cx="41" cy="37"/>
            </a:xfrm>
            <a:custGeom>
              <a:avLst/>
              <a:gdLst>
                <a:gd name="T0" fmla="*/ 0 w 10"/>
                <a:gd name="T1" fmla="*/ 7 h 9"/>
                <a:gd name="T2" fmla="*/ 5 w 10"/>
                <a:gd name="T3" fmla="*/ 7 h 9"/>
                <a:gd name="T4" fmla="*/ 9 w 10"/>
                <a:gd name="T5" fmla="*/ 1 h 9"/>
                <a:gd name="T6" fmla="*/ 0 w 10"/>
                <a:gd name="T7" fmla="*/ 7 h 9"/>
              </a:gdLst>
              <a:ahLst/>
              <a:cxnLst>
                <a:cxn ang="0">
                  <a:pos x="T0" y="T1"/>
                </a:cxn>
                <a:cxn ang="0">
                  <a:pos x="T2" y="T3"/>
                </a:cxn>
                <a:cxn ang="0">
                  <a:pos x="T4" y="T5"/>
                </a:cxn>
                <a:cxn ang="0">
                  <a:pos x="T6" y="T7"/>
                </a:cxn>
              </a:cxnLst>
              <a:rect l="0" t="0" r="r" b="b"/>
              <a:pathLst>
                <a:path w="10" h="9">
                  <a:moveTo>
                    <a:pt x="0" y="7"/>
                  </a:moveTo>
                  <a:cubicBezTo>
                    <a:pt x="0" y="9"/>
                    <a:pt x="2" y="9"/>
                    <a:pt x="5" y="7"/>
                  </a:cubicBezTo>
                  <a:cubicBezTo>
                    <a:pt x="8" y="5"/>
                    <a:pt x="10" y="2"/>
                    <a:pt x="9" y="1"/>
                  </a:cubicBezTo>
                  <a:cubicBezTo>
                    <a:pt x="8" y="0"/>
                    <a:pt x="0" y="5"/>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21"/>
            <p:cNvSpPr/>
            <p:nvPr/>
          </p:nvSpPr>
          <p:spPr bwMode="auto">
            <a:xfrm>
              <a:off x="3555" y="3209"/>
              <a:ext cx="41" cy="21"/>
            </a:xfrm>
            <a:custGeom>
              <a:avLst/>
              <a:gdLst>
                <a:gd name="T0" fmla="*/ 5 w 10"/>
                <a:gd name="T1" fmla="*/ 1 h 5"/>
                <a:gd name="T2" fmla="*/ 1 w 10"/>
                <a:gd name="T3" fmla="*/ 3 h 5"/>
                <a:gd name="T4" fmla="*/ 3 w 10"/>
                <a:gd name="T5" fmla="*/ 5 h 5"/>
                <a:gd name="T6" fmla="*/ 9 w 10"/>
                <a:gd name="T7" fmla="*/ 1 h 5"/>
                <a:gd name="T8" fmla="*/ 5 w 10"/>
                <a:gd name="T9" fmla="*/ 1 h 5"/>
              </a:gdLst>
              <a:ahLst/>
              <a:cxnLst>
                <a:cxn ang="0">
                  <a:pos x="T0" y="T1"/>
                </a:cxn>
                <a:cxn ang="0">
                  <a:pos x="T2" y="T3"/>
                </a:cxn>
                <a:cxn ang="0">
                  <a:pos x="T4" y="T5"/>
                </a:cxn>
                <a:cxn ang="0">
                  <a:pos x="T6" y="T7"/>
                </a:cxn>
                <a:cxn ang="0">
                  <a:pos x="T8" y="T9"/>
                </a:cxn>
              </a:cxnLst>
              <a:rect l="0" t="0" r="r" b="b"/>
              <a:pathLst>
                <a:path w="10" h="5">
                  <a:moveTo>
                    <a:pt x="5" y="1"/>
                  </a:moveTo>
                  <a:cubicBezTo>
                    <a:pt x="2" y="1"/>
                    <a:pt x="1" y="2"/>
                    <a:pt x="1" y="3"/>
                  </a:cubicBezTo>
                  <a:cubicBezTo>
                    <a:pt x="0" y="5"/>
                    <a:pt x="1" y="5"/>
                    <a:pt x="3" y="5"/>
                  </a:cubicBezTo>
                  <a:cubicBezTo>
                    <a:pt x="7" y="4"/>
                    <a:pt x="10" y="1"/>
                    <a:pt x="9" y="1"/>
                  </a:cubicBezTo>
                  <a:cubicBezTo>
                    <a:pt x="9" y="0"/>
                    <a:pt x="7" y="0"/>
                    <a:pt x="5"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722"/>
            <p:cNvSpPr/>
            <p:nvPr/>
          </p:nvSpPr>
          <p:spPr bwMode="auto">
            <a:xfrm>
              <a:off x="3903" y="3275"/>
              <a:ext cx="136" cy="78"/>
            </a:xfrm>
            <a:custGeom>
              <a:avLst/>
              <a:gdLst>
                <a:gd name="T0" fmla="*/ 31 w 33"/>
                <a:gd name="T1" fmla="*/ 1 h 19"/>
                <a:gd name="T2" fmla="*/ 14 w 33"/>
                <a:gd name="T3" fmla="*/ 8 h 19"/>
                <a:gd name="T4" fmla="*/ 6 w 33"/>
                <a:gd name="T5" fmla="*/ 12 h 19"/>
                <a:gd name="T6" fmla="*/ 2 w 33"/>
                <a:gd name="T7" fmla="*/ 17 h 19"/>
                <a:gd name="T8" fmla="*/ 12 w 33"/>
                <a:gd name="T9" fmla="*/ 13 h 19"/>
                <a:gd name="T10" fmla="*/ 23 w 33"/>
                <a:gd name="T11" fmla="*/ 6 h 19"/>
                <a:gd name="T12" fmla="*/ 31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1" y="1"/>
                  </a:moveTo>
                  <a:cubicBezTo>
                    <a:pt x="29" y="0"/>
                    <a:pt x="19" y="5"/>
                    <a:pt x="14" y="8"/>
                  </a:cubicBezTo>
                  <a:cubicBezTo>
                    <a:pt x="12" y="9"/>
                    <a:pt x="8" y="11"/>
                    <a:pt x="6" y="12"/>
                  </a:cubicBezTo>
                  <a:cubicBezTo>
                    <a:pt x="1" y="15"/>
                    <a:pt x="0" y="16"/>
                    <a:pt x="2" y="17"/>
                  </a:cubicBezTo>
                  <a:cubicBezTo>
                    <a:pt x="3" y="19"/>
                    <a:pt x="3" y="18"/>
                    <a:pt x="12" y="13"/>
                  </a:cubicBezTo>
                  <a:cubicBezTo>
                    <a:pt x="16" y="11"/>
                    <a:pt x="21" y="7"/>
                    <a:pt x="23" y="6"/>
                  </a:cubicBezTo>
                  <a:cubicBezTo>
                    <a:pt x="32" y="2"/>
                    <a:pt x="33" y="1"/>
                    <a:pt x="31"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723"/>
            <p:cNvSpPr/>
            <p:nvPr/>
          </p:nvSpPr>
          <p:spPr bwMode="auto">
            <a:xfrm>
              <a:off x="4366" y="3353"/>
              <a:ext cx="37" cy="25"/>
            </a:xfrm>
            <a:custGeom>
              <a:avLst/>
              <a:gdLst>
                <a:gd name="T0" fmla="*/ 5 w 9"/>
                <a:gd name="T1" fmla="*/ 2 h 6"/>
                <a:gd name="T2" fmla="*/ 1 w 9"/>
                <a:gd name="T3" fmla="*/ 6 h 6"/>
                <a:gd name="T4" fmla="*/ 6 w 9"/>
                <a:gd name="T5" fmla="*/ 4 h 6"/>
                <a:gd name="T6" fmla="*/ 9 w 9"/>
                <a:gd name="T7" fmla="*/ 2 h 6"/>
                <a:gd name="T8" fmla="*/ 5 w 9"/>
                <a:gd name="T9" fmla="*/ 2 h 6"/>
              </a:gdLst>
              <a:ahLst/>
              <a:cxnLst>
                <a:cxn ang="0">
                  <a:pos x="T0" y="T1"/>
                </a:cxn>
                <a:cxn ang="0">
                  <a:pos x="T2" y="T3"/>
                </a:cxn>
                <a:cxn ang="0">
                  <a:pos x="T4" y="T5"/>
                </a:cxn>
                <a:cxn ang="0">
                  <a:pos x="T6" y="T7"/>
                </a:cxn>
                <a:cxn ang="0">
                  <a:pos x="T8" y="T9"/>
                </a:cxn>
              </a:cxnLst>
              <a:rect l="0" t="0" r="r" b="b"/>
              <a:pathLst>
                <a:path w="9" h="6">
                  <a:moveTo>
                    <a:pt x="5" y="2"/>
                  </a:moveTo>
                  <a:cubicBezTo>
                    <a:pt x="1" y="3"/>
                    <a:pt x="0" y="5"/>
                    <a:pt x="1" y="6"/>
                  </a:cubicBezTo>
                  <a:cubicBezTo>
                    <a:pt x="2" y="6"/>
                    <a:pt x="3" y="6"/>
                    <a:pt x="6" y="4"/>
                  </a:cubicBezTo>
                  <a:cubicBezTo>
                    <a:pt x="8" y="4"/>
                    <a:pt x="9" y="2"/>
                    <a:pt x="9" y="2"/>
                  </a:cubicBezTo>
                  <a:cubicBezTo>
                    <a:pt x="9" y="0"/>
                    <a:pt x="9" y="0"/>
                    <a:pt x="5"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724"/>
            <p:cNvSpPr/>
            <p:nvPr/>
          </p:nvSpPr>
          <p:spPr bwMode="auto">
            <a:xfrm>
              <a:off x="3998" y="3353"/>
              <a:ext cx="57" cy="37"/>
            </a:xfrm>
            <a:custGeom>
              <a:avLst/>
              <a:gdLst>
                <a:gd name="T0" fmla="*/ 6 w 14"/>
                <a:gd name="T1" fmla="*/ 6 h 9"/>
                <a:gd name="T2" fmla="*/ 13 w 14"/>
                <a:gd name="T3" fmla="*/ 1 h 9"/>
                <a:gd name="T4" fmla="*/ 0 w 14"/>
                <a:gd name="T5" fmla="*/ 6 h 9"/>
                <a:gd name="T6" fmla="*/ 0 w 14"/>
                <a:gd name="T7" fmla="*/ 8 h 9"/>
                <a:gd name="T8" fmla="*/ 6 w 14"/>
                <a:gd name="T9" fmla="*/ 6 h 9"/>
              </a:gdLst>
              <a:ahLst/>
              <a:cxnLst>
                <a:cxn ang="0">
                  <a:pos x="T0" y="T1"/>
                </a:cxn>
                <a:cxn ang="0">
                  <a:pos x="T2" y="T3"/>
                </a:cxn>
                <a:cxn ang="0">
                  <a:pos x="T4" y="T5"/>
                </a:cxn>
                <a:cxn ang="0">
                  <a:pos x="T6" y="T7"/>
                </a:cxn>
                <a:cxn ang="0">
                  <a:pos x="T8" y="T9"/>
                </a:cxn>
              </a:cxnLst>
              <a:rect l="0" t="0" r="r" b="b"/>
              <a:pathLst>
                <a:path w="14" h="9">
                  <a:moveTo>
                    <a:pt x="6" y="6"/>
                  </a:moveTo>
                  <a:cubicBezTo>
                    <a:pt x="12" y="3"/>
                    <a:pt x="14" y="2"/>
                    <a:pt x="13" y="1"/>
                  </a:cubicBezTo>
                  <a:cubicBezTo>
                    <a:pt x="12" y="0"/>
                    <a:pt x="0" y="4"/>
                    <a:pt x="0" y="6"/>
                  </a:cubicBezTo>
                  <a:cubicBezTo>
                    <a:pt x="0" y="6"/>
                    <a:pt x="0" y="7"/>
                    <a:pt x="0" y="8"/>
                  </a:cubicBezTo>
                  <a:cubicBezTo>
                    <a:pt x="0" y="9"/>
                    <a:pt x="1" y="9"/>
                    <a:pt x="6"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725"/>
            <p:cNvSpPr/>
            <p:nvPr/>
          </p:nvSpPr>
          <p:spPr bwMode="auto">
            <a:xfrm>
              <a:off x="3932" y="3328"/>
              <a:ext cx="111" cy="46"/>
            </a:xfrm>
            <a:custGeom>
              <a:avLst/>
              <a:gdLst>
                <a:gd name="T0" fmla="*/ 11 w 27"/>
                <a:gd name="T1" fmla="*/ 4 h 11"/>
                <a:gd name="T2" fmla="*/ 2 w 27"/>
                <a:gd name="T3" fmla="*/ 10 h 11"/>
                <a:gd name="T4" fmla="*/ 3 w 27"/>
                <a:gd name="T5" fmla="*/ 11 h 11"/>
                <a:gd name="T6" fmla="*/ 18 w 27"/>
                <a:gd name="T7" fmla="*/ 4 h 11"/>
                <a:gd name="T8" fmla="*/ 11 w 27"/>
                <a:gd name="T9" fmla="*/ 4 h 11"/>
              </a:gdLst>
              <a:ahLst/>
              <a:cxnLst>
                <a:cxn ang="0">
                  <a:pos x="T0" y="T1"/>
                </a:cxn>
                <a:cxn ang="0">
                  <a:pos x="T2" y="T3"/>
                </a:cxn>
                <a:cxn ang="0">
                  <a:pos x="T4" y="T5"/>
                </a:cxn>
                <a:cxn ang="0">
                  <a:pos x="T6" y="T7"/>
                </a:cxn>
                <a:cxn ang="0">
                  <a:pos x="T8" y="T9"/>
                </a:cxn>
              </a:cxnLst>
              <a:rect l="0" t="0" r="r" b="b"/>
              <a:pathLst>
                <a:path w="27" h="11">
                  <a:moveTo>
                    <a:pt x="11" y="4"/>
                  </a:moveTo>
                  <a:cubicBezTo>
                    <a:pt x="3" y="7"/>
                    <a:pt x="0" y="8"/>
                    <a:pt x="2" y="10"/>
                  </a:cubicBezTo>
                  <a:cubicBezTo>
                    <a:pt x="3" y="11"/>
                    <a:pt x="3" y="11"/>
                    <a:pt x="3" y="11"/>
                  </a:cubicBezTo>
                  <a:cubicBezTo>
                    <a:pt x="4" y="11"/>
                    <a:pt x="14" y="6"/>
                    <a:pt x="18" y="4"/>
                  </a:cubicBezTo>
                  <a:cubicBezTo>
                    <a:pt x="27" y="0"/>
                    <a:pt x="22" y="0"/>
                    <a:pt x="11"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726"/>
            <p:cNvSpPr/>
            <p:nvPr/>
          </p:nvSpPr>
          <p:spPr bwMode="auto">
            <a:xfrm>
              <a:off x="3383" y="3345"/>
              <a:ext cx="78" cy="49"/>
            </a:xfrm>
            <a:custGeom>
              <a:avLst/>
              <a:gdLst>
                <a:gd name="T0" fmla="*/ 12 w 19"/>
                <a:gd name="T1" fmla="*/ 3 h 12"/>
                <a:gd name="T2" fmla="*/ 1 w 19"/>
                <a:gd name="T3" fmla="*/ 11 h 12"/>
                <a:gd name="T4" fmla="*/ 4 w 19"/>
                <a:gd name="T5" fmla="*/ 11 h 12"/>
                <a:gd name="T6" fmla="*/ 12 w 19"/>
                <a:gd name="T7" fmla="*/ 6 h 12"/>
                <a:gd name="T8" fmla="*/ 12 w 19"/>
                <a:gd name="T9" fmla="*/ 3 h 12"/>
              </a:gdLst>
              <a:ahLst/>
              <a:cxnLst>
                <a:cxn ang="0">
                  <a:pos x="T0" y="T1"/>
                </a:cxn>
                <a:cxn ang="0">
                  <a:pos x="T2" y="T3"/>
                </a:cxn>
                <a:cxn ang="0">
                  <a:pos x="T4" y="T5"/>
                </a:cxn>
                <a:cxn ang="0">
                  <a:pos x="T6" y="T7"/>
                </a:cxn>
                <a:cxn ang="0">
                  <a:pos x="T8" y="T9"/>
                </a:cxn>
              </a:cxnLst>
              <a:rect l="0" t="0" r="r" b="b"/>
              <a:pathLst>
                <a:path w="19" h="12">
                  <a:moveTo>
                    <a:pt x="12" y="3"/>
                  </a:moveTo>
                  <a:cubicBezTo>
                    <a:pt x="2" y="7"/>
                    <a:pt x="0" y="8"/>
                    <a:pt x="1" y="11"/>
                  </a:cubicBezTo>
                  <a:cubicBezTo>
                    <a:pt x="1" y="12"/>
                    <a:pt x="2" y="12"/>
                    <a:pt x="4" y="11"/>
                  </a:cubicBezTo>
                  <a:cubicBezTo>
                    <a:pt x="6" y="10"/>
                    <a:pt x="9" y="8"/>
                    <a:pt x="12" y="6"/>
                  </a:cubicBezTo>
                  <a:cubicBezTo>
                    <a:pt x="19" y="2"/>
                    <a:pt x="18" y="0"/>
                    <a:pt x="12"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727"/>
            <p:cNvSpPr/>
            <p:nvPr/>
          </p:nvSpPr>
          <p:spPr bwMode="auto">
            <a:xfrm>
              <a:off x="4690" y="2450"/>
              <a:ext cx="119" cy="16"/>
            </a:xfrm>
            <a:custGeom>
              <a:avLst/>
              <a:gdLst>
                <a:gd name="T0" fmla="*/ 18 w 29"/>
                <a:gd name="T1" fmla="*/ 1 h 4"/>
                <a:gd name="T2" fmla="*/ 0 w 29"/>
                <a:gd name="T3" fmla="*/ 2 h 4"/>
                <a:gd name="T4" fmla="*/ 12 w 29"/>
                <a:gd name="T5" fmla="*/ 4 h 4"/>
                <a:gd name="T6" fmla="*/ 18 w 29"/>
                <a:gd name="T7" fmla="*/ 1 h 4"/>
              </a:gdLst>
              <a:ahLst/>
              <a:cxnLst>
                <a:cxn ang="0">
                  <a:pos x="T0" y="T1"/>
                </a:cxn>
                <a:cxn ang="0">
                  <a:pos x="T2" y="T3"/>
                </a:cxn>
                <a:cxn ang="0">
                  <a:pos x="T4" y="T5"/>
                </a:cxn>
                <a:cxn ang="0">
                  <a:pos x="T6" y="T7"/>
                </a:cxn>
              </a:cxnLst>
              <a:rect l="0" t="0" r="r" b="b"/>
              <a:pathLst>
                <a:path w="29" h="4">
                  <a:moveTo>
                    <a:pt x="18" y="1"/>
                  </a:moveTo>
                  <a:cubicBezTo>
                    <a:pt x="8" y="0"/>
                    <a:pt x="0" y="0"/>
                    <a:pt x="0" y="2"/>
                  </a:cubicBezTo>
                  <a:cubicBezTo>
                    <a:pt x="0" y="4"/>
                    <a:pt x="1" y="4"/>
                    <a:pt x="12" y="4"/>
                  </a:cubicBezTo>
                  <a:cubicBezTo>
                    <a:pt x="26" y="3"/>
                    <a:pt x="29" y="2"/>
                    <a:pt x="18"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28"/>
            <p:cNvSpPr/>
            <p:nvPr/>
          </p:nvSpPr>
          <p:spPr bwMode="auto">
            <a:xfrm>
              <a:off x="4440" y="2109"/>
              <a:ext cx="168" cy="24"/>
            </a:xfrm>
            <a:custGeom>
              <a:avLst/>
              <a:gdLst>
                <a:gd name="T0" fmla="*/ 13 w 41"/>
                <a:gd name="T1" fmla="*/ 4 h 6"/>
                <a:gd name="T2" fmla="*/ 37 w 41"/>
                <a:gd name="T3" fmla="*/ 5 h 6"/>
                <a:gd name="T4" fmla="*/ 41 w 41"/>
                <a:gd name="T5" fmla="*/ 4 h 6"/>
                <a:gd name="T6" fmla="*/ 21 w 41"/>
                <a:gd name="T7" fmla="*/ 0 h 6"/>
                <a:gd name="T8" fmla="*/ 0 w 41"/>
                <a:gd name="T9" fmla="*/ 2 h 6"/>
                <a:gd name="T10" fmla="*/ 13 w 41"/>
                <a:gd name="T11" fmla="*/ 4 h 6"/>
              </a:gdLst>
              <a:ahLst/>
              <a:cxnLst>
                <a:cxn ang="0">
                  <a:pos x="T0" y="T1"/>
                </a:cxn>
                <a:cxn ang="0">
                  <a:pos x="T2" y="T3"/>
                </a:cxn>
                <a:cxn ang="0">
                  <a:pos x="T4" y="T5"/>
                </a:cxn>
                <a:cxn ang="0">
                  <a:pos x="T6" y="T7"/>
                </a:cxn>
                <a:cxn ang="0">
                  <a:pos x="T8" y="T9"/>
                </a:cxn>
                <a:cxn ang="0">
                  <a:pos x="T10" y="T11"/>
                </a:cxn>
              </a:cxnLst>
              <a:rect l="0" t="0" r="r" b="b"/>
              <a:pathLst>
                <a:path w="41" h="6">
                  <a:moveTo>
                    <a:pt x="13" y="4"/>
                  </a:moveTo>
                  <a:cubicBezTo>
                    <a:pt x="19" y="3"/>
                    <a:pt x="33" y="3"/>
                    <a:pt x="37" y="5"/>
                  </a:cubicBezTo>
                  <a:cubicBezTo>
                    <a:pt x="40" y="6"/>
                    <a:pt x="41" y="6"/>
                    <a:pt x="41" y="4"/>
                  </a:cubicBezTo>
                  <a:cubicBezTo>
                    <a:pt x="41" y="1"/>
                    <a:pt x="37" y="0"/>
                    <a:pt x="21" y="0"/>
                  </a:cubicBezTo>
                  <a:cubicBezTo>
                    <a:pt x="4" y="0"/>
                    <a:pt x="0" y="0"/>
                    <a:pt x="0" y="2"/>
                  </a:cubicBezTo>
                  <a:cubicBezTo>
                    <a:pt x="0" y="4"/>
                    <a:pt x="5" y="5"/>
                    <a:pt x="1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729"/>
            <p:cNvSpPr/>
            <p:nvPr/>
          </p:nvSpPr>
          <p:spPr bwMode="auto">
            <a:xfrm>
              <a:off x="3314" y="3324"/>
              <a:ext cx="73" cy="78"/>
            </a:xfrm>
            <a:custGeom>
              <a:avLst/>
              <a:gdLst>
                <a:gd name="T0" fmla="*/ 2 w 18"/>
                <a:gd name="T1" fmla="*/ 19 h 19"/>
                <a:gd name="T2" fmla="*/ 8 w 18"/>
                <a:gd name="T3" fmla="*/ 14 h 19"/>
                <a:gd name="T4" fmla="*/ 13 w 18"/>
                <a:gd name="T5" fmla="*/ 7 h 19"/>
                <a:gd name="T6" fmla="*/ 17 w 18"/>
                <a:gd name="T7" fmla="*/ 0 h 19"/>
                <a:gd name="T8" fmla="*/ 1 w 18"/>
                <a:gd name="T9" fmla="*/ 18 h 19"/>
                <a:gd name="T10" fmla="*/ 2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2" y="19"/>
                  </a:moveTo>
                  <a:cubicBezTo>
                    <a:pt x="4" y="19"/>
                    <a:pt x="8" y="16"/>
                    <a:pt x="8" y="14"/>
                  </a:cubicBezTo>
                  <a:cubicBezTo>
                    <a:pt x="8" y="13"/>
                    <a:pt x="10" y="10"/>
                    <a:pt x="13" y="7"/>
                  </a:cubicBezTo>
                  <a:cubicBezTo>
                    <a:pt x="17" y="1"/>
                    <a:pt x="18" y="0"/>
                    <a:pt x="17" y="0"/>
                  </a:cubicBezTo>
                  <a:cubicBezTo>
                    <a:pt x="14" y="0"/>
                    <a:pt x="0" y="16"/>
                    <a:pt x="1" y="18"/>
                  </a:cubicBezTo>
                  <a:cubicBezTo>
                    <a:pt x="1" y="18"/>
                    <a:pt x="2" y="19"/>
                    <a:pt x="2" y="19"/>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30"/>
            <p:cNvSpPr/>
            <p:nvPr/>
          </p:nvSpPr>
          <p:spPr bwMode="auto">
            <a:xfrm>
              <a:off x="3449" y="3370"/>
              <a:ext cx="69" cy="41"/>
            </a:xfrm>
            <a:custGeom>
              <a:avLst/>
              <a:gdLst>
                <a:gd name="T0" fmla="*/ 0 w 17"/>
                <a:gd name="T1" fmla="*/ 8 h 10"/>
                <a:gd name="T2" fmla="*/ 10 w 17"/>
                <a:gd name="T3" fmla="*/ 5 h 10"/>
                <a:gd name="T4" fmla="*/ 12 w 17"/>
                <a:gd name="T5" fmla="*/ 2 h 10"/>
                <a:gd name="T6" fmla="*/ 7 w 17"/>
                <a:gd name="T7" fmla="*/ 3 h 10"/>
                <a:gd name="T8" fmla="*/ 0 w 17"/>
                <a:gd name="T9" fmla="*/ 8 h 10"/>
              </a:gdLst>
              <a:ahLst/>
              <a:cxnLst>
                <a:cxn ang="0">
                  <a:pos x="T0" y="T1"/>
                </a:cxn>
                <a:cxn ang="0">
                  <a:pos x="T2" y="T3"/>
                </a:cxn>
                <a:cxn ang="0">
                  <a:pos x="T4" y="T5"/>
                </a:cxn>
                <a:cxn ang="0">
                  <a:pos x="T6" y="T7"/>
                </a:cxn>
                <a:cxn ang="0">
                  <a:pos x="T8" y="T9"/>
                </a:cxn>
              </a:cxnLst>
              <a:rect l="0" t="0" r="r" b="b"/>
              <a:pathLst>
                <a:path w="17" h="10">
                  <a:moveTo>
                    <a:pt x="0" y="8"/>
                  </a:moveTo>
                  <a:cubicBezTo>
                    <a:pt x="0" y="10"/>
                    <a:pt x="4" y="9"/>
                    <a:pt x="10" y="5"/>
                  </a:cubicBezTo>
                  <a:cubicBezTo>
                    <a:pt x="16" y="2"/>
                    <a:pt x="17" y="0"/>
                    <a:pt x="12" y="2"/>
                  </a:cubicBezTo>
                  <a:cubicBezTo>
                    <a:pt x="10" y="3"/>
                    <a:pt x="8" y="3"/>
                    <a:pt x="7" y="3"/>
                  </a:cubicBezTo>
                  <a:cubicBezTo>
                    <a:pt x="6" y="2"/>
                    <a:pt x="0" y="6"/>
                    <a:pt x="0"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731"/>
            <p:cNvSpPr/>
            <p:nvPr/>
          </p:nvSpPr>
          <p:spPr bwMode="auto">
            <a:xfrm>
              <a:off x="3506" y="3283"/>
              <a:ext cx="17" cy="41"/>
            </a:xfrm>
            <a:custGeom>
              <a:avLst/>
              <a:gdLst>
                <a:gd name="T0" fmla="*/ 2 w 4"/>
                <a:gd name="T1" fmla="*/ 8 h 10"/>
                <a:gd name="T2" fmla="*/ 3 w 4"/>
                <a:gd name="T3" fmla="*/ 2 h 10"/>
                <a:gd name="T4" fmla="*/ 3 w 4"/>
                <a:gd name="T5" fmla="*/ 1 h 10"/>
                <a:gd name="T6" fmla="*/ 1 w 4"/>
                <a:gd name="T7" fmla="*/ 9 h 10"/>
                <a:gd name="T8" fmla="*/ 2 w 4"/>
                <a:gd name="T9" fmla="*/ 8 h 10"/>
              </a:gdLst>
              <a:ahLst/>
              <a:cxnLst>
                <a:cxn ang="0">
                  <a:pos x="T0" y="T1"/>
                </a:cxn>
                <a:cxn ang="0">
                  <a:pos x="T2" y="T3"/>
                </a:cxn>
                <a:cxn ang="0">
                  <a:pos x="T4" y="T5"/>
                </a:cxn>
                <a:cxn ang="0">
                  <a:pos x="T6" y="T7"/>
                </a:cxn>
                <a:cxn ang="0">
                  <a:pos x="T8" y="T9"/>
                </a:cxn>
              </a:cxnLst>
              <a:rect l="0" t="0" r="r" b="b"/>
              <a:pathLst>
                <a:path w="4" h="10">
                  <a:moveTo>
                    <a:pt x="2" y="8"/>
                  </a:moveTo>
                  <a:cubicBezTo>
                    <a:pt x="2" y="6"/>
                    <a:pt x="3" y="4"/>
                    <a:pt x="3" y="2"/>
                  </a:cubicBezTo>
                  <a:cubicBezTo>
                    <a:pt x="4" y="1"/>
                    <a:pt x="4" y="0"/>
                    <a:pt x="3" y="1"/>
                  </a:cubicBezTo>
                  <a:cubicBezTo>
                    <a:pt x="2" y="2"/>
                    <a:pt x="0" y="8"/>
                    <a:pt x="1" y="9"/>
                  </a:cubicBezTo>
                  <a:cubicBezTo>
                    <a:pt x="1" y="10"/>
                    <a:pt x="2" y="10"/>
                    <a:pt x="2" y="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732"/>
            <p:cNvSpPr/>
            <p:nvPr/>
          </p:nvSpPr>
          <p:spPr bwMode="auto">
            <a:xfrm>
              <a:off x="3465" y="3209"/>
              <a:ext cx="45" cy="54"/>
            </a:xfrm>
            <a:custGeom>
              <a:avLst/>
              <a:gdLst>
                <a:gd name="T0" fmla="*/ 4 w 11"/>
                <a:gd name="T1" fmla="*/ 11 h 13"/>
                <a:gd name="T2" fmla="*/ 8 w 11"/>
                <a:gd name="T3" fmla="*/ 6 h 13"/>
                <a:gd name="T4" fmla="*/ 5 w 11"/>
                <a:gd name="T5" fmla="*/ 4 h 13"/>
                <a:gd name="T6" fmla="*/ 2 w 11"/>
                <a:gd name="T7" fmla="*/ 12 h 13"/>
                <a:gd name="T8" fmla="*/ 4 w 11"/>
                <a:gd name="T9" fmla="*/ 11 h 13"/>
              </a:gdLst>
              <a:ahLst/>
              <a:cxnLst>
                <a:cxn ang="0">
                  <a:pos x="T0" y="T1"/>
                </a:cxn>
                <a:cxn ang="0">
                  <a:pos x="T2" y="T3"/>
                </a:cxn>
                <a:cxn ang="0">
                  <a:pos x="T4" y="T5"/>
                </a:cxn>
                <a:cxn ang="0">
                  <a:pos x="T6" y="T7"/>
                </a:cxn>
                <a:cxn ang="0">
                  <a:pos x="T8" y="T9"/>
                </a:cxn>
              </a:cxnLst>
              <a:rect l="0" t="0" r="r" b="b"/>
              <a:pathLst>
                <a:path w="11" h="13">
                  <a:moveTo>
                    <a:pt x="4" y="11"/>
                  </a:moveTo>
                  <a:cubicBezTo>
                    <a:pt x="5" y="9"/>
                    <a:pt x="7" y="7"/>
                    <a:pt x="8" y="6"/>
                  </a:cubicBezTo>
                  <a:cubicBezTo>
                    <a:pt x="11" y="1"/>
                    <a:pt x="10" y="0"/>
                    <a:pt x="5" y="4"/>
                  </a:cubicBezTo>
                  <a:cubicBezTo>
                    <a:pt x="2" y="8"/>
                    <a:pt x="0" y="11"/>
                    <a:pt x="2" y="12"/>
                  </a:cubicBezTo>
                  <a:cubicBezTo>
                    <a:pt x="2" y="13"/>
                    <a:pt x="3" y="12"/>
                    <a:pt x="4"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33"/>
            <p:cNvSpPr/>
            <p:nvPr/>
          </p:nvSpPr>
          <p:spPr bwMode="auto">
            <a:xfrm>
              <a:off x="4313" y="2470"/>
              <a:ext cx="29" cy="107"/>
            </a:xfrm>
            <a:custGeom>
              <a:avLst/>
              <a:gdLst>
                <a:gd name="T0" fmla="*/ 5 w 7"/>
                <a:gd name="T1" fmla="*/ 26 h 26"/>
                <a:gd name="T2" fmla="*/ 6 w 7"/>
                <a:gd name="T3" fmla="*/ 24 h 26"/>
                <a:gd name="T4" fmla="*/ 7 w 7"/>
                <a:gd name="T5" fmla="*/ 11 h 26"/>
                <a:gd name="T6" fmla="*/ 6 w 7"/>
                <a:gd name="T7" fmla="*/ 7 h 26"/>
                <a:gd name="T8" fmla="*/ 5 w 7"/>
                <a:gd name="T9" fmla="*/ 9 h 26"/>
                <a:gd name="T10" fmla="*/ 4 w 7"/>
                <a:gd name="T11" fmla="*/ 11 h 26"/>
                <a:gd name="T12" fmla="*/ 4 w 7"/>
                <a:gd name="T13" fmla="*/ 8 h 26"/>
                <a:gd name="T14" fmla="*/ 2 w 7"/>
                <a:gd name="T15" fmla="*/ 1 h 26"/>
                <a:gd name="T16" fmla="*/ 1 w 7"/>
                <a:gd name="T17" fmla="*/ 11 h 26"/>
                <a:gd name="T18" fmla="*/ 2 w 7"/>
                <a:gd name="T19" fmla="*/ 23 h 26"/>
                <a:gd name="T20" fmla="*/ 5 w 7"/>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5" y="26"/>
                  </a:moveTo>
                  <a:cubicBezTo>
                    <a:pt x="6" y="26"/>
                    <a:pt x="7" y="25"/>
                    <a:pt x="6" y="24"/>
                  </a:cubicBezTo>
                  <a:cubicBezTo>
                    <a:pt x="6" y="22"/>
                    <a:pt x="6" y="15"/>
                    <a:pt x="7" y="11"/>
                  </a:cubicBezTo>
                  <a:cubicBezTo>
                    <a:pt x="7" y="8"/>
                    <a:pt x="7" y="7"/>
                    <a:pt x="6" y="7"/>
                  </a:cubicBezTo>
                  <a:cubicBezTo>
                    <a:pt x="6" y="7"/>
                    <a:pt x="5" y="8"/>
                    <a:pt x="5" y="9"/>
                  </a:cubicBezTo>
                  <a:cubicBezTo>
                    <a:pt x="5" y="10"/>
                    <a:pt x="5" y="11"/>
                    <a:pt x="4" y="11"/>
                  </a:cubicBezTo>
                  <a:cubicBezTo>
                    <a:pt x="4" y="12"/>
                    <a:pt x="3" y="11"/>
                    <a:pt x="4" y="8"/>
                  </a:cubicBezTo>
                  <a:cubicBezTo>
                    <a:pt x="4" y="4"/>
                    <a:pt x="3" y="0"/>
                    <a:pt x="2" y="1"/>
                  </a:cubicBezTo>
                  <a:cubicBezTo>
                    <a:pt x="2" y="2"/>
                    <a:pt x="1" y="6"/>
                    <a:pt x="1" y="11"/>
                  </a:cubicBezTo>
                  <a:cubicBezTo>
                    <a:pt x="0" y="19"/>
                    <a:pt x="1" y="21"/>
                    <a:pt x="2" y="23"/>
                  </a:cubicBezTo>
                  <a:cubicBezTo>
                    <a:pt x="3" y="25"/>
                    <a:pt x="4" y="26"/>
                    <a:pt x="5" y="2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734"/>
            <p:cNvSpPr/>
            <p:nvPr/>
          </p:nvSpPr>
          <p:spPr bwMode="auto">
            <a:xfrm>
              <a:off x="4440" y="2507"/>
              <a:ext cx="147" cy="16"/>
            </a:xfrm>
            <a:custGeom>
              <a:avLst/>
              <a:gdLst>
                <a:gd name="T0" fmla="*/ 11 w 36"/>
                <a:gd name="T1" fmla="*/ 0 h 4"/>
                <a:gd name="T2" fmla="*/ 0 w 36"/>
                <a:gd name="T3" fmla="*/ 1 h 4"/>
                <a:gd name="T4" fmla="*/ 14 w 36"/>
                <a:gd name="T5" fmla="*/ 4 h 4"/>
                <a:gd name="T6" fmla="*/ 29 w 36"/>
                <a:gd name="T7" fmla="*/ 4 h 4"/>
                <a:gd name="T8" fmla="*/ 36 w 36"/>
                <a:gd name="T9" fmla="*/ 4 h 4"/>
                <a:gd name="T10" fmla="*/ 11 w 36"/>
                <a:gd name="T11" fmla="*/ 0 h 4"/>
              </a:gdLst>
              <a:ahLst/>
              <a:cxnLst>
                <a:cxn ang="0">
                  <a:pos x="T0" y="T1"/>
                </a:cxn>
                <a:cxn ang="0">
                  <a:pos x="T2" y="T3"/>
                </a:cxn>
                <a:cxn ang="0">
                  <a:pos x="T4" y="T5"/>
                </a:cxn>
                <a:cxn ang="0">
                  <a:pos x="T6" y="T7"/>
                </a:cxn>
                <a:cxn ang="0">
                  <a:pos x="T8" y="T9"/>
                </a:cxn>
                <a:cxn ang="0">
                  <a:pos x="T10" y="T11"/>
                </a:cxn>
              </a:cxnLst>
              <a:rect l="0" t="0" r="r" b="b"/>
              <a:pathLst>
                <a:path w="36" h="4">
                  <a:moveTo>
                    <a:pt x="11" y="0"/>
                  </a:moveTo>
                  <a:cubicBezTo>
                    <a:pt x="2" y="0"/>
                    <a:pt x="0" y="0"/>
                    <a:pt x="0" y="1"/>
                  </a:cubicBezTo>
                  <a:cubicBezTo>
                    <a:pt x="0" y="3"/>
                    <a:pt x="3" y="4"/>
                    <a:pt x="14" y="4"/>
                  </a:cubicBezTo>
                  <a:cubicBezTo>
                    <a:pt x="19" y="4"/>
                    <a:pt x="26" y="4"/>
                    <a:pt x="29" y="4"/>
                  </a:cubicBezTo>
                  <a:cubicBezTo>
                    <a:pt x="33" y="4"/>
                    <a:pt x="36" y="4"/>
                    <a:pt x="36" y="4"/>
                  </a:cubicBezTo>
                  <a:cubicBezTo>
                    <a:pt x="36" y="2"/>
                    <a:pt x="27" y="1"/>
                    <a:pt x="11"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735"/>
            <p:cNvSpPr/>
            <p:nvPr/>
          </p:nvSpPr>
          <p:spPr bwMode="auto">
            <a:xfrm>
              <a:off x="4256" y="1776"/>
              <a:ext cx="12" cy="57"/>
            </a:xfrm>
            <a:custGeom>
              <a:avLst/>
              <a:gdLst>
                <a:gd name="T0" fmla="*/ 2 w 3"/>
                <a:gd name="T1" fmla="*/ 10 h 14"/>
                <a:gd name="T2" fmla="*/ 3 w 3"/>
                <a:gd name="T3" fmla="*/ 1 h 14"/>
                <a:gd name="T4" fmla="*/ 1 w 3"/>
                <a:gd name="T5" fmla="*/ 7 h 14"/>
                <a:gd name="T6" fmla="*/ 2 w 3"/>
                <a:gd name="T7" fmla="*/ 10 h 14"/>
              </a:gdLst>
              <a:ahLst/>
              <a:cxnLst>
                <a:cxn ang="0">
                  <a:pos x="T0" y="T1"/>
                </a:cxn>
                <a:cxn ang="0">
                  <a:pos x="T2" y="T3"/>
                </a:cxn>
                <a:cxn ang="0">
                  <a:pos x="T4" y="T5"/>
                </a:cxn>
                <a:cxn ang="0">
                  <a:pos x="T6" y="T7"/>
                </a:cxn>
              </a:cxnLst>
              <a:rect l="0" t="0" r="r" b="b"/>
              <a:pathLst>
                <a:path w="3" h="14">
                  <a:moveTo>
                    <a:pt x="2" y="10"/>
                  </a:moveTo>
                  <a:cubicBezTo>
                    <a:pt x="3" y="7"/>
                    <a:pt x="3" y="2"/>
                    <a:pt x="3" y="1"/>
                  </a:cubicBezTo>
                  <a:cubicBezTo>
                    <a:pt x="2" y="0"/>
                    <a:pt x="1" y="2"/>
                    <a:pt x="1" y="7"/>
                  </a:cubicBezTo>
                  <a:cubicBezTo>
                    <a:pt x="0" y="12"/>
                    <a:pt x="1" y="14"/>
                    <a:pt x="2" y="1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736"/>
            <p:cNvSpPr/>
            <p:nvPr/>
          </p:nvSpPr>
          <p:spPr bwMode="auto">
            <a:xfrm>
              <a:off x="4284" y="2425"/>
              <a:ext cx="21" cy="111"/>
            </a:xfrm>
            <a:custGeom>
              <a:avLst/>
              <a:gdLst>
                <a:gd name="T0" fmla="*/ 2 w 5"/>
                <a:gd name="T1" fmla="*/ 18 h 27"/>
                <a:gd name="T2" fmla="*/ 2 w 5"/>
                <a:gd name="T3" fmla="*/ 26 h 27"/>
                <a:gd name="T4" fmla="*/ 5 w 5"/>
                <a:gd name="T5" fmla="*/ 26 h 27"/>
                <a:gd name="T6" fmla="*/ 5 w 5"/>
                <a:gd name="T7" fmla="*/ 17 h 27"/>
                <a:gd name="T8" fmla="*/ 1 w 5"/>
                <a:gd name="T9" fmla="*/ 1 h 27"/>
                <a:gd name="T10" fmla="*/ 2 w 5"/>
                <a:gd name="T11" fmla="*/ 9 h 27"/>
                <a:gd name="T12" fmla="*/ 2 w 5"/>
                <a:gd name="T13" fmla="*/ 18 h 27"/>
              </a:gdLst>
              <a:ahLst/>
              <a:cxnLst>
                <a:cxn ang="0">
                  <a:pos x="T0" y="T1"/>
                </a:cxn>
                <a:cxn ang="0">
                  <a:pos x="T2" y="T3"/>
                </a:cxn>
                <a:cxn ang="0">
                  <a:pos x="T4" y="T5"/>
                </a:cxn>
                <a:cxn ang="0">
                  <a:pos x="T6" y="T7"/>
                </a:cxn>
                <a:cxn ang="0">
                  <a:pos x="T8" y="T9"/>
                </a:cxn>
                <a:cxn ang="0">
                  <a:pos x="T10" y="T11"/>
                </a:cxn>
                <a:cxn ang="0">
                  <a:pos x="T12" y="T13"/>
                </a:cxn>
              </a:cxnLst>
              <a:rect l="0" t="0" r="r" b="b"/>
              <a:pathLst>
                <a:path w="5" h="27">
                  <a:moveTo>
                    <a:pt x="2" y="18"/>
                  </a:moveTo>
                  <a:cubicBezTo>
                    <a:pt x="2" y="21"/>
                    <a:pt x="2" y="25"/>
                    <a:pt x="2" y="26"/>
                  </a:cubicBezTo>
                  <a:cubicBezTo>
                    <a:pt x="3" y="27"/>
                    <a:pt x="5" y="27"/>
                    <a:pt x="5" y="26"/>
                  </a:cubicBezTo>
                  <a:cubicBezTo>
                    <a:pt x="5" y="26"/>
                    <a:pt x="5" y="21"/>
                    <a:pt x="5" y="17"/>
                  </a:cubicBezTo>
                  <a:cubicBezTo>
                    <a:pt x="5" y="8"/>
                    <a:pt x="4" y="0"/>
                    <a:pt x="1" y="1"/>
                  </a:cubicBezTo>
                  <a:cubicBezTo>
                    <a:pt x="0" y="2"/>
                    <a:pt x="0" y="8"/>
                    <a:pt x="2" y="9"/>
                  </a:cubicBezTo>
                  <a:cubicBezTo>
                    <a:pt x="3" y="10"/>
                    <a:pt x="3" y="13"/>
                    <a:pt x="2" y="1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737"/>
            <p:cNvSpPr/>
            <p:nvPr/>
          </p:nvSpPr>
          <p:spPr bwMode="auto">
            <a:xfrm>
              <a:off x="4284" y="2647"/>
              <a:ext cx="66" cy="24"/>
            </a:xfrm>
            <a:custGeom>
              <a:avLst/>
              <a:gdLst>
                <a:gd name="T0" fmla="*/ 3 w 16"/>
                <a:gd name="T1" fmla="*/ 2 h 6"/>
                <a:gd name="T2" fmla="*/ 7 w 16"/>
                <a:gd name="T3" fmla="*/ 4 h 6"/>
                <a:gd name="T4" fmla="*/ 13 w 16"/>
                <a:gd name="T5" fmla="*/ 5 h 6"/>
                <a:gd name="T6" fmla="*/ 16 w 16"/>
                <a:gd name="T7" fmla="*/ 3 h 6"/>
                <a:gd name="T8" fmla="*/ 3 w 16"/>
                <a:gd name="T9" fmla="*/ 2 h 6"/>
              </a:gdLst>
              <a:ahLst/>
              <a:cxnLst>
                <a:cxn ang="0">
                  <a:pos x="T0" y="T1"/>
                </a:cxn>
                <a:cxn ang="0">
                  <a:pos x="T2" y="T3"/>
                </a:cxn>
                <a:cxn ang="0">
                  <a:pos x="T4" y="T5"/>
                </a:cxn>
                <a:cxn ang="0">
                  <a:pos x="T6" y="T7"/>
                </a:cxn>
                <a:cxn ang="0">
                  <a:pos x="T8" y="T9"/>
                </a:cxn>
              </a:cxnLst>
              <a:rect l="0" t="0" r="r" b="b"/>
              <a:pathLst>
                <a:path w="16" h="6">
                  <a:moveTo>
                    <a:pt x="3" y="2"/>
                  </a:moveTo>
                  <a:cubicBezTo>
                    <a:pt x="0" y="4"/>
                    <a:pt x="1" y="4"/>
                    <a:pt x="7" y="4"/>
                  </a:cubicBezTo>
                  <a:cubicBezTo>
                    <a:pt x="10" y="4"/>
                    <a:pt x="13" y="5"/>
                    <a:pt x="13" y="5"/>
                  </a:cubicBezTo>
                  <a:cubicBezTo>
                    <a:pt x="14" y="6"/>
                    <a:pt x="16" y="5"/>
                    <a:pt x="16" y="3"/>
                  </a:cubicBezTo>
                  <a:cubicBezTo>
                    <a:pt x="16" y="1"/>
                    <a:pt x="5" y="0"/>
                    <a:pt x="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738"/>
            <p:cNvSpPr/>
            <p:nvPr/>
          </p:nvSpPr>
          <p:spPr bwMode="auto">
            <a:xfrm>
              <a:off x="4428" y="2425"/>
              <a:ext cx="159" cy="16"/>
            </a:xfrm>
            <a:custGeom>
              <a:avLst/>
              <a:gdLst>
                <a:gd name="T0" fmla="*/ 38 w 39"/>
                <a:gd name="T1" fmla="*/ 2 h 4"/>
                <a:gd name="T2" fmla="*/ 38 w 39"/>
                <a:gd name="T3" fmla="*/ 1 h 4"/>
                <a:gd name="T4" fmla="*/ 34 w 39"/>
                <a:gd name="T5" fmla="*/ 1 h 4"/>
                <a:gd name="T6" fmla="*/ 16 w 39"/>
                <a:gd name="T7" fmla="*/ 1 h 4"/>
                <a:gd name="T8" fmla="*/ 0 w 39"/>
                <a:gd name="T9" fmla="*/ 2 h 4"/>
                <a:gd name="T10" fmla="*/ 0 w 39"/>
                <a:gd name="T11" fmla="*/ 4 h 4"/>
                <a:gd name="T12" fmla="*/ 38 w 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9" h="4">
                  <a:moveTo>
                    <a:pt x="38" y="2"/>
                  </a:moveTo>
                  <a:cubicBezTo>
                    <a:pt x="39" y="2"/>
                    <a:pt x="39" y="1"/>
                    <a:pt x="38" y="1"/>
                  </a:cubicBezTo>
                  <a:cubicBezTo>
                    <a:pt x="38" y="1"/>
                    <a:pt x="36" y="1"/>
                    <a:pt x="34" y="1"/>
                  </a:cubicBezTo>
                  <a:cubicBezTo>
                    <a:pt x="33" y="1"/>
                    <a:pt x="25" y="1"/>
                    <a:pt x="16" y="1"/>
                  </a:cubicBezTo>
                  <a:cubicBezTo>
                    <a:pt x="5" y="0"/>
                    <a:pt x="1" y="1"/>
                    <a:pt x="0" y="2"/>
                  </a:cubicBezTo>
                  <a:cubicBezTo>
                    <a:pt x="0" y="2"/>
                    <a:pt x="0" y="3"/>
                    <a:pt x="0" y="4"/>
                  </a:cubicBezTo>
                  <a:cubicBezTo>
                    <a:pt x="0" y="4"/>
                    <a:pt x="37" y="3"/>
                    <a:pt x="38"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739"/>
            <p:cNvSpPr/>
            <p:nvPr/>
          </p:nvSpPr>
          <p:spPr bwMode="auto">
            <a:xfrm>
              <a:off x="4489" y="1944"/>
              <a:ext cx="127" cy="25"/>
            </a:xfrm>
            <a:custGeom>
              <a:avLst/>
              <a:gdLst>
                <a:gd name="T0" fmla="*/ 2 w 31"/>
                <a:gd name="T1" fmla="*/ 6 h 6"/>
                <a:gd name="T2" fmla="*/ 24 w 31"/>
                <a:gd name="T3" fmla="*/ 4 h 6"/>
                <a:gd name="T4" fmla="*/ 30 w 31"/>
                <a:gd name="T5" fmla="*/ 3 h 6"/>
                <a:gd name="T6" fmla="*/ 19 w 31"/>
                <a:gd name="T7" fmla="*/ 1 h 6"/>
                <a:gd name="T8" fmla="*/ 0 w 31"/>
                <a:gd name="T9" fmla="*/ 4 h 6"/>
                <a:gd name="T10" fmla="*/ 2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2" y="6"/>
                  </a:moveTo>
                  <a:cubicBezTo>
                    <a:pt x="5" y="4"/>
                    <a:pt x="18" y="3"/>
                    <a:pt x="24" y="4"/>
                  </a:cubicBezTo>
                  <a:cubicBezTo>
                    <a:pt x="28" y="4"/>
                    <a:pt x="30" y="4"/>
                    <a:pt x="30" y="3"/>
                  </a:cubicBezTo>
                  <a:cubicBezTo>
                    <a:pt x="31" y="1"/>
                    <a:pt x="30" y="1"/>
                    <a:pt x="19" y="1"/>
                  </a:cubicBezTo>
                  <a:cubicBezTo>
                    <a:pt x="6" y="0"/>
                    <a:pt x="0" y="1"/>
                    <a:pt x="0" y="4"/>
                  </a:cubicBezTo>
                  <a:cubicBezTo>
                    <a:pt x="0" y="6"/>
                    <a:pt x="0" y="6"/>
                    <a:pt x="2"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740"/>
            <p:cNvSpPr/>
            <p:nvPr/>
          </p:nvSpPr>
          <p:spPr bwMode="auto">
            <a:xfrm>
              <a:off x="4493" y="1990"/>
              <a:ext cx="54" cy="20"/>
            </a:xfrm>
            <a:custGeom>
              <a:avLst/>
              <a:gdLst>
                <a:gd name="T0" fmla="*/ 9 w 13"/>
                <a:gd name="T1" fmla="*/ 1 h 5"/>
                <a:gd name="T2" fmla="*/ 0 w 13"/>
                <a:gd name="T3" fmla="*/ 3 h 5"/>
                <a:gd name="T4" fmla="*/ 13 w 13"/>
                <a:gd name="T5" fmla="*/ 3 h 5"/>
                <a:gd name="T6" fmla="*/ 9 w 13"/>
                <a:gd name="T7" fmla="*/ 1 h 5"/>
              </a:gdLst>
              <a:ahLst/>
              <a:cxnLst>
                <a:cxn ang="0">
                  <a:pos x="T0" y="T1"/>
                </a:cxn>
                <a:cxn ang="0">
                  <a:pos x="T2" y="T3"/>
                </a:cxn>
                <a:cxn ang="0">
                  <a:pos x="T4" y="T5"/>
                </a:cxn>
                <a:cxn ang="0">
                  <a:pos x="T6" y="T7"/>
                </a:cxn>
              </a:cxnLst>
              <a:rect l="0" t="0" r="r" b="b"/>
              <a:pathLst>
                <a:path w="13" h="5">
                  <a:moveTo>
                    <a:pt x="9" y="1"/>
                  </a:moveTo>
                  <a:cubicBezTo>
                    <a:pt x="5" y="0"/>
                    <a:pt x="0" y="1"/>
                    <a:pt x="0" y="3"/>
                  </a:cubicBezTo>
                  <a:cubicBezTo>
                    <a:pt x="0" y="5"/>
                    <a:pt x="13" y="5"/>
                    <a:pt x="13" y="3"/>
                  </a:cubicBezTo>
                  <a:cubicBezTo>
                    <a:pt x="13" y="3"/>
                    <a:pt x="12" y="2"/>
                    <a:pt x="9"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741"/>
            <p:cNvSpPr/>
            <p:nvPr/>
          </p:nvSpPr>
          <p:spPr bwMode="auto">
            <a:xfrm>
              <a:off x="3711" y="3193"/>
              <a:ext cx="37" cy="33"/>
            </a:xfrm>
            <a:custGeom>
              <a:avLst/>
              <a:gdLst>
                <a:gd name="T0" fmla="*/ 1 w 9"/>
                <a:gd name="T1" fmla="*/ 7 h 8"/>
                <a:gd name="T2" fmla="*/ 3 w 9"/>
                <a:gd name="T3" fmla="*/ 8 h 8"/>
                <a:gd name="T4" fmla="*/ 9 w 9"/>
                <a:gd name="T5" fmla="*/ 1 h 8"/>
                <a:gd name="T6" fmla="*/ 6 w 9"/>
                <a:gd name="T7" fmla="*/ 1 h 8"/>
                <a:gd name="T8" fmla="*/ 1 w 9"/>
                <a:gd name="T9" fmla="*/ 7 h 8"/>
              </a:gdLst>
              <a:ahLst/>
              <a:cxnLst>
                <a:cxn ang="0">
                  <a:pos x="T0" y="T1"/>
                </a:cxn>
                <a:cxn ang="0">
                  <a:pos x="T2" y="T3"/>
                </a:cxn>
                <a:cxn ang="0">
                  <a:pos x="T4" y="T5"/>
                </a:cxn>
                <a:cxn ang="0">
                  <a:pos x="T6" y="T7"/>
                </a:cxn>
                <a:cxn ang="0">
                  <a:pos x="T8" y="T9"/>
                </a:cxn>
              </a:cxnLst>
              <a:rect l="0" t="0" r="r" b="b"/>
              <a:pathLst>
                <a:path w="9" h="8">
                  <a:moveTo>
                    <a:pt x="1" y="7"/>
                  </a:moveTo>
                  <a:cubicBezTo>
                    <a:pt x="2" y="7"/>
                    <a:pt x="2" y="8"/>
                    <a:pt x="3" y="8"/>
                  </a:cubicBezTo>
                  <a:cubicBezTo>
                    <a:pt x="4" y="8"/>
                    <a:pt x="9" y="2"/>
                    <a:pt x="9" y="1"/>
                  </a:cubicBezTo>
                  <a:cubicBezTo>
                    <a:pt x="9" y="0"/>
                    <a:pt x="9" y="0"/>
                    <a:pt x="6" y="1"/>
                  </a:cubicBezTo>
                  <a:cubicBezTo>
                    <a:pt x="2" y="3"/>
                    <a:pt x="0" y="5"/>
                    <a:pt x="1"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742"/>
            <p:cNvSpPr/>
            <p:nvPr/>
          </p:nvSpPr>
          <p:spPr bwMode="auto">
            <a:xfrm>
              <a:off x="3723" y="3131"/>
              <a:ext cx="45" cy="37"/>
            </a:xfrm>
            <a:custGeom>
              <a:avLst/>
              <a:gdLst>
                <a:gd name="T0" fmla="*/ 3 w 11"/>
                <a:gd name="T1" fmla="*/ 4 h 9"/>
                <a:gd name="T2" fmla="*/ 0 w 11"/>
                <a:gd name="T3" fmla="*/ 8 h 9"/>
                <a:gd name="T4" fmla="*/ 6 w 11"/>
                <a:gd name="T5" fmla="*/ 7 h 9"/>
                <a:gd name="T6" fmla="*/ 9 w 11"/>
                <a:gd name="T7" fmla="*/ 6 h 9"/>
                <a:gd name="T8" fmla="*/ 10 w 11"/>
                <a:gd name="T9" fmla="*/ 5 h 9"/>
                <a:gd name="T10" fmla="*/ 10 w 11"/>
                <a:gd name="T11" fmla="*/ 2 h 9"/>
                <a:gd name="T12" fmla="*/ 3 w 1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4"/>
                  </a:moveTo>
                  <a:cubicBezTo>
                    <a:pt x="1" y="6"/>
                    <a:pt x="0" y="7"/>
                    <a:pt x="0" y="8"/>
                  </a:cubicBezTo>
                  <a:cubicBezTo>
                    <a:pt x="1" y="9"/>
                    <a:pt x="6" y="9"/>
                    <a:pt x="6" y="7"/>
                  </a:cubicBezTo>
                  <a:cubicBezTo>
                    <a:pt x="6" y="7"/>
                    <a:pt x="8" y="6"/>
                    <a:pt x="9" y="6"/>
                  </a:cubicBezTo>
                  <a:cubicBezTo>
                    <a:pt x="11" y="6"/>
                    <a:pt x="11" y="6"/>
                    <a:pt x="10" y="5"/>
                  </a:cubicBezTo>
                  <a:cubicBezTo>
                    <a:pt x="10" y="4"/>
                    <a:pt x="10" y="3"/>
                    <a:pt x="10" y="2"/>
                  </a:cubicBezTo>
                  <a:cubicBezTo>
                    <a:pt x="10" y="0"/>
                    <a:pt x="7" y="0"/>
                    <a:pt x="3"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743"/>
            <p:cNvSpPr/>
            <p:nvPr/>
          </p:nvSpPr>
          <p:spPr bwMode="auto">
            <a:xfrm>
              <a:off x="6648" y="3431"/>
              <a:ext cx="37" cy="21"/>
            </a:xfrm>
            <a:custGeom>
              <a:avLst/>
              <a:gdLst>
                <a:gd name="T0" fmla="*/ 0 w 9"/>
                <a:gd name="T1" fmla="*/ 4 h 5"/>
                <a:gd name="T2" fmla="*/ 7 w 9"/>
                <a:gd name="T3" fmla="*/ 3 h 5"/>
                <a:gd name="T4" fmla="*/ 9 w 9"/>
                <a:gd name="T5" fmla="*/ 1 h 5"/>
                <a:gd name="T6" fmla="*/ 0 w 9"/>
                <a:gd name="T7" fmla="*/ 4 h 5"/>
              </a:gdLst>
              <a:ahLst/>
              <a:cxnLst>
                <a:cxn ang="0">
                  <a:pos x="T0" y="T1"/>
                </a:cxn>
                <a:cxn ang="0">
                  <a:pos x="T2" y="T3"/>
                </a:cxn>
                <a:cxn ang="0">
                  <a:pos x="T4" y="T5"/>
                </a:cxn>
                <a:cxn ang="0">
                  <a:pos x="T6" y="T7"/>
                </a:cxn>
              </a:cxnLst>
              <a:rect l="0" t="0" r="r" b="b"/>
              <a:pathLst>
                <a:path w="9" h="5">
                  <a:moveTo>
                    <a:pt x="0" y="4"/>
                  </a:moveTo>
                  <a:cubicBezTo>
                    <a:pt x="0" y="5"/>
                    <a:pt x="4" y="5"/>
                    <a:pt x="7" y="3"/>
                  </a:cubicBezTo>
                  <a:cubicBezTo>
                    <a:pt x="8" y="2"/>
                    <a:pt x="9" y="1"/>
                    <a:pt x="9" y="1"/>
                  </a:cubicBezTo>
                  <a:cubicBezTo>
                    <a:pt x="8" y="0"/>
                    <a:pt x="0" y="2"/>
                    <a:pt x="0"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744"/>
            <p:cNvSpPr/>
            <p:nvPr/>
          </p:nvSpPr>
          <p:spPr bwMode="auto">
            <a:xfrm>
              <a:off x="4694" y="2088"/>
              <a:ext cx="29" cy="25"/>
            </a:xfrm>
            <a:custGeom>
              <a:avLst/>
              <a:gdLst>
                <a:gd name="T0" fmla="*/ 6 w 7"/>
                <a:gd name="T1" fmla="*/ 4 h 6"/>
                <a:gd name="T2" fmla="*/ 5 w 7"/>
                <a:gd name="T3" fmla="*/ 3 h 6"/>
                <a:gd name="T4" fmla="*/ 2 w 7"/>
                <a:gd name="T5" fmla="*/ 2 h 6"/>
                <a:gd name="T6" fmla="*/ 1 w 7"/>
                <a:gd name="T7" fmla="*/ 3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5" y="3"/>
                    <a:pt x="5" y="3"/>
                  </a:cubicBezTo>
                  <a:cubicBezTo>
                    <a:pt x="4" y="3"/>
                    <a:pt x="3" y="3"/>
                    <a:pt x="2" y="2"/>
                  </a:cubicBezTo>
                  <a:cubicBezTo>
                    <a:pt x="1" y="0"/>
                    <a:pt x="0" y="1"/>
                    <a:pt x="1" y="3"/>
                  </a:cubicBezTo>
                  <a:cubicBezTo>
                    <a:pt x="2" y="6"/>
                    <a:pt x="7" y="6"/>
                    <a:pt x="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745"/>
            <p:cNvSpPr/>
            <p:nvPr/>
          </p:nvSpPr>
          <p:spPr bwMode="auto">
            <a:xfrm>
              <a:off x="4727" y="1620"/>
              <a:ext cx="53" cy="20"/>
            </a:xfrm>
            <a:custGeom>
              <a:avLst/>
              <a:gdLst>
                <a:gd name="T0" fmla="*/ 13 w 13"/>
                <a:gd name="T1" fmla="*/ 3 h 5"/>
                <a:gd name="T2" fmla="*/ 13 w 13"/>
                <a:gd name="T3" fmla="*/ 2 h 5"/>
                <a:gd name="T4" fmla="*/ 3 w 13"/>
                <a:gd name="T5" fmla="*/ 1 h 5"/>
                <a:gd name="T6" fmla="*/ 0 w 13"/>
                <a:gd name="T7" fmla="*/ 2 h 5"/>
                <a:gd name="T8" fmla="*/ 1 w 13"/>
                <a:gd name="T9" fmla="*/ 4 h 5"/>
                <a:gd name="T10" fmla="*/ 13 w 13"/>
                <a:gd name="T11" fmla="*/ 3 h 5"/>
              </a:gdLst>
              <a:ahLst/>
              <a:cxnLst>
                <a:cxn ang="0">
                  <a:pos x="T0" y="T1"/>
                </a:cxn>
                <a:cxn ang="0">
                  <a:pos x="T2" y="T3"/>
                </a:cxn>
                <a:cxn ang="0">
                  <a:pos x="T4" y="T5"/>
                </a:cxn>
                <a:cxn ang="0">
                  <a:pos x="T6" y="T7"/>
                </a:cxn>
                <a:cxn ang="0">
                  <a:pos x="T8" y="T9"/>
                </a:cxn>
                <a:cxn ang="0">
                  <a:pos x="T10" y="T11"/>
                </a:cxn>
              </a:cxnLst>
              <a:rect l="0" t="0" r="r" b="b"/>
              <a:pathLst>
                <a:path w="13" h="5">
                  <a:moveTo>
                    <a:pt x="13" y="3"/>
                  </a:moveTo>
                  <a:cubicBezTo>
                    <a:pt x="13" y="3"/>
                    <a:pt x="13" y="2"/>
                    <a:pt x="13" y="2"/>
                  </a:cubicBezTo>
                  <a:cubicBezTo>
                    <a:pt x="11" y="2"/>
                    <a:pt x="6" y="1"/>
                    <a:pt x="3" y="1"/>
                  </a:cubicBezTo>
                  <a:cubicBezTo>
                    <a:pt x="1" y="0"/>
                    <a:pt x="0" y="1"/>
                    <a:pt x="0" y="2"/>
                  </a:cubicBezTo>
                  <a:cubicBezTo>
                    <a:pt x="0" y="2"/>
                    <a:pt x="0" y="3"/>
                    <a:pt x="1" y="4"/>
                  </a:cubicBezTo>
                  <a:cubicBezTo>
                    <a:pt x="2" y="5"/>
                    <a:pt x="13" y="4"/>
                    <a:pt x="13"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746"/>
            <p:cNvSpPr/>
            <p:nvPr/>
          </p:nvSpPr>
          <p:spPr bwMode="auto">
            <a:xfrm>
              <a:off x="4731" y="2096"/>
              <a:ext cx="24" cy="21"/>
            </a:xfrm>
            <a:custGeom>
              <a:avLst/>
              <a:gdLst>
                <a:gd name="T0" fmla="*/ 5 w 6"/>
                <a:gd name="T1" fmla="*/ 3 h 5"/>
                <a:gd name="T2" fmla="*/ 1 w 6"/>
                <a:gd name="T3" fmla="*/ 1 h 5"/>
                <a:gd name="T4" fmla="*/ 1 w 6"/>
                <a:gd name="T5" fmla="*/ 3 h 5"/>
                <a:gd name="T6" fmla="*/ 5 w 6"/>
                <a:gd name="T7" fmla="*/ 3 h 5"/>
              </a:gdLst>
              <a:ahLst/>
              <a:cxnLst>
                <a:cxn ang="0">
                  <a:pos x="T0" y="T1"/>
                </a:cxn>
                <a:cxn ang="0">
                  <a:pos x="T2" y="T3"/>
                </a:cxn>
                <a:cxn ang="0">
                  <a:pos x="T4" y="T5"/>
                </a:cxn>
                <a:cxn ang="0">
                  <a:pos x="T6" y="T7"/>
                </a:cxn>
              </a:cxnLst>
              <a:rect l="0" t="0" r="r" b="b"/>
              <a:pathLst>
                <a:path w="6" h="5">
                  <a:moveTo>
                    <a:pt x="5" y="3"/>
                  </a:moveTo>
                  <a:cubicBezTo>
                    <a:pt x="5" y="1"/>
                    <a:pt x="2" y="0"/>
                    <a:pt x="1" y="1"/>
                  </a:cubicBezTo>
                  <a:cubicBezTo>
                    <a:pt x="0" y="1"/>
                    <a:pt x="0" y="2"/>
                    <a:pt x="1" y="3"/>
                  </a:cubicBezTo>
                  <a:cubicBezTo>
                    <a:pt x="2" y="5"/>
                    <a:pt x="6" y="5"/>
                    <a:pt x="5"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747"/>
            <p:cNvSpPr/>
            <p:nvPr/>
          </p:nvSpPr>
          <p:spPr bwMode="auto">
            <a:xfrm>
              <a:off x="2908" y="3587"/>
              <a:ext cx="1725" cy="33"/>
            </a:xfrm>
            <a:custGeom>
              <a:avLst/>
              <a:gdLst>
                <a:gd name="T0" fmla="*/ 410 w 421"/>
                <a:gd name="T1" fmla="*/ 6 h 8"/>
                <a:gd name="T2" fmla="*/ 398 w 421"/>
                <a:gd name="T3" fmla="*/ 6 h 8"/>
                <a:gd name="T4" fmla="*/ 332 w 421"/>
                <a:gd name="T5" fmla="*/ 4 h 8"/>
                <a:gd name="T6" fmla="*/ 286 w 421"/>
                <a:gd name="T7" fmla="*/ 3 h 8"/>
                <a:gd name="T8" fmla="*/ 234 w 421"/>
                <a:gd name="T9" fmla="*/ 2 h 8"/>
                <a:gd name="T10" fmla="*/ 175 w 421"/>
                <a:gd name="T11" fmla="*/ 1 h 8"/>
                <a:gd name="T12" fmla="*/ 0 w 421"/>
                <a:gd name="T13" fmla="*/ 2 h 8"/>
                <a:gd name="T14" fmla="*/ 75 w 421"/>
                <a:gd name="T15" fmla="*/ 3 h 8"/>
                <a:gd name="T16" fmla="*/ 150 w 421"/>
                <a:gd name="T17" fmla="*/ 3 h 8"/>
                <a:gd name="T18" fmla="*/ 189 w 421"/>
                <a:gd name="T19" fmla="*/ 3 h 8"/>
                <a:gd name="T20" fmla="*/ 242 w 421"/>
                <a:gd name="T21" fmla="*/ 4 h 8"/>
                <a:gd name="T22" fmla="*/ 286 w 421"/>
                <a:gd name="T23" fmla="*/ 5 h 8"/>
                <a:gd name="T24" fmla="*/ 397 w 421"/>
                <a:gd name="T25" fmla="*/ 7 h 8"/>
                <a:gd name="T26" fmla="*/ 418 w 421"/>
                <a:gd name="T27" fmla="*/ 8 h 8"/>
                <a:gd name="T28" fmla="*/ 421 w 421"/>
                <a:gd name="T29" fmla="*/ 7 h 8"/>
                <a:gd name="T30" fmla="*/ 410 w 421"/>
                <a:gd name="T3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 h="8">
                  <a:moveTo>
                    <a:pt x="410" y="6"/>
                  </a:moveTo>
                  <a:cubicBezTo>
                    <a:pt x="405" y="6"/>
                    <a:pt x="399" y="6"/>
                    <a:pt x="398" y="6"/>
                  </a:cubicBezTo>
                  <a:cubicBezTo>
                    <a:pt x="394" y="6"/>
                    <a:pt x="381" y="5"/>
                    <a:pt x="332" y="4"/>
                  </a:cubicBezTo>
                  <a:cubicBezTo>
                    <a:pt x="315" y="4"/>
                    <a:pt x="294" y="3"/>
                    <a:pt x="286" y="3"/>
                  </a:cubicBezTo>
                  <a:cubicBezTo>
                    <a:pt x="277" y="3"/>
                    <a:pt x="254" y="2"/>
                    <a:pt x="234" y="2"/>
                  </a:cubicBezTo>
                  <a:cubicBezTo>
                    <a:pt x="213" y="2"/>
                    <a:pt x="187" y="1"/>
                    <a:pt x="175" y="1"/>
                  </a:cubicBezTo>
                  <a:cubicBezTo>
                    <a:pt x="145" y="0"/>
                    <a:pt x="1" y="1"/>
                    <a:pt x="0" y="2"/>
                  </a:cubicBezTo>
                  <a:cubicBezTo>
                    <a:pt x="0" y="3"/>
                    <a:pt x="33" y="3"/>
                    <a:pt x="75" y="3"/>
                  </a:cubicBezTo>
                  <a:cubicBezTo>
                    <a:pt x="116" y="2"/>
                    <a:pt x="150" y="2"/>
                    <a:pt x="150" y="3"/>
                  </a:cubicBezTo>
                  <a:cubicBezTo>
                    <a:pt x="150" y="3"/>
                    <a:pt x="168" y="3"/>
                    <a:pt x="189" y="3"/>
                  </a:cubicBezTo>
                  <a:cubicBezTo>
                    <a:pt x="210" y="4"/>
                    <a:pt x="234" y="4"/>
                    <a:pt x="242" y="4"/>
                  </a:cubicBezTo>
                  <a:cubicBezTo>
                    <a:pt x="251" y="4"/>
                    <a:pt x="270" y="5"/>
                    <a:pt x="286" y="5"/>
                  </a:cubicBezTo>
                  <a:cubicBezTo>
                    <a:pt x="315" y="5"/>
                    <a:pt x="362" y="6"/>
                    <a:pt x="397" y="7"/>
                  </a:cubicBezTo>
                  <a:cubicBezTo>
                    <a:pt x="407" y="8"/>
                    <a:pt x="416" y="8"/>
                    <a:pt x="418" y="8"/>
                  </a:cubicBezTo>
                  <a:cubicBezTo>
                    <a:pt x="420" y="8"/>
                    <a:pt x="421" y="8"/>
                    <a:pt x="421" y="7"/>
                  </a:cubicBezTo>
                  <a:cubicBezTo>
                    <a:pt x="420" y="7"/>
                    <a:pt x="416" y="7"/>
                    <a:pt x="410"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748"/>
            <p:cNvSpPr/>
            <p:nvPr/>
          </p:nvSpPr>
          <p:spPr bwMode="auto">
            <a:xfrm>
              <a:off x="6984" y="1456"/>
              <a:ext cx="20" cy="435"/>
            </a:xfrm>
            <a:custGeom>
              <a:avLst/>
              <a:gdLst>
                <a:gd name="T0" fmla="*/ 1 w 5"/>
                <a:gd name="T1" fmla="*/ 106 h 106"/>
                <a:gd name="T2" fmla="*/ 4 w 5"/>
                <a:gd name="T3" fmla="*/ 45 h 106"/>
                <a:gd name="T4" fmla="*/ 4 w 5"/>
                <a:gd name="T5" fmla="*/ 1 h 106"/>
                <a:gd name="T6" fmla="*/ 2 w 5"/>
                <a:gd name="T7" fmla="*/ 49 h 106"/>
                <a:gd name="T8" fmla="*/ 1 w 5"/>
                <a:gd name="T9" fmla="*/ 88 h 106"/>
                <a:gd name="T10" fmla="*/ 1 w 5"/>
                <a:gd name="T11" fmla="*/ 106 h 106"/>
              </a:gdLst>
              <a:ahLst/>
              <a:cxnLst>
                <a:cxn ang="0">
                  <a:pos x="T0" y="T1"/>
                </a:cxn>
                <a:cxn ang="0">
                  <a:pos x="T2" y="T3"/>
                </a:cxn>
                <a:cxn ang="0">
                  <a:pos x="T4" y="T5"/>
                </a:cxn>
                <a:cxn ang="0">
                  <a:pos x="T6" y="T7"/>
                </a:cxn>
                <a:cxn ang="0">
                  <a:pos x="T8" y="T9"/>
                </a:cxn>
                <a:cxn ang="0">
                  <a:pos x="T10" y="T11"/>
                </a:cxn>
              </a:cxnLst>
              <a:rect l="0" t="0" r="r" b="b"/>
              <a:pathLst>
                <a:path w="5" h="106">
                  <a:moveTo>
                    <a:pt x="1" y="106"/>
                  </a:moveTo>
                  <a:cubicBezTo>
                    <a:pt x="2" y="105"/>
                    <a:pt x="3" y="91"/>
                    <a:pt x="4" y="45"/>
                  </a:cubicBezTo>
                  <a:cubicBezTo>
                    <a:pt x="5" y="4"/>
                    <a:pt x="5" y="0"/>
                    <a:pt x="4" y="1"/>
                  </a:cubicBezTo>
                  <a:cubicBezTo>
                    <a:pt x="3" y="2"/>
                    <a:pt x="2" y="13"/>
                    <a:pt x="2" y="49"/>
                  </a:cubicBezTo>
                  <a:cubicBezTo>
                    <a:pt x="1" y="60"/>
                    <a:pt x="1" y="78"/>
                    <a:pt x="1" y="88"/>
                  </a:cubicBezTo>
                  <a:cubicBezTo>
                    <a:pt x="0" y="98"/>
                    <a:pt x="1" y="106"/>
                    <a:pt x="1" y="10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749"/>
            <p:cNvSpPr/>
            <p:nvPr/>
          </p:nvSpPr>
          <p:spPr bwMode="auto">
            <a:xfrm>
              <a:off x="3080" y="3222"/>
              <a:ext cx="53" cy="45"/>
            </a:xfrm>
            <a:custGeom>
              <a:avLst/>
              <a:gdLst>
                <a:gd name="T0" fmla="*/ 3 w 13"/>
                <a:gd name="T1" fmla="*/ 11 h 11"/>
                <a:gd name="T2" fmla="*/ 12 w 13"/>
                <a:gd name="T3" fmla="*/ 2 h 11"/>
                <a:gd name="T4" fmla="*/ 2 w 13"/>
                <a:gd name="T5" fmla="*/ 10 h 11"/>
                <a:gd name="T6" fmla="*/ 3 w 13"/>
                <a:gd name="T7" fmla="*/ 11 h 11"/>
              </a:gdLst>
              <a:ahLst/>
              <a:cxnLst>
                <a:cxn ang="0">
                  <a:pos x="T0" y="T1"/>
                </a:cxn>
                <a:cxn ang="0">
                  <a:pos x="T2" y="T3"/>
                </a:cxn>
                <a:cxn ang="0">
                  <a:pos x="T4" y="T5"/>
                </a:cxn>
                <a:cxn ang="0">
                  <a:pos x="T6" y="T7"/>
                </a:cxn>
              </a:cxnLst>
              <a:rect l="0" t="0" r="r" b="b"/>
              <a:pathLst>
                <a:path w="13" h="11">
                  <a:moveTo>
                    <a:pt x="3" y="11"/>
                  </a:moveTo>
                  <a:cubicBezTo>
                    <a:pt x="5" y="11"/>
                    <a:pt x="13" y="3"/>
                    <a:pt x="12" y="2"/>
                  </a:cubicBezTo>
                  <a:cubicBezTo>
                    <a:pt x="11" y="0"/>
                    <a:pt x="0" y="8"/>
                    <a:pt x="2" y="10"/>
                  </a:cubicBezTo>
                  <a:cubicBezTo>
                    <a:pt x="2" y="11"/>
                    <a:pt x="3" y="11"/>
                    <a:pt x="3"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750"/>
            <p:cNvSpPr>
              <a:spLocks noEditPoints="1"/>
            </p:cNvSpPr>
            <p:nvPr/>
          </p:nvSpPr>
          <p:spPr bwMode="auto">
            <a:xfrm>
              <a:off x="2916" y="3304"/>
              <a:ext cx="156" cy="111"/>
            </a:xfrm>
            <a:custGeom>
              <a:avLst/>
              <a:gdLst>
                <a:gd name="T0" fmla="*/ 22 w 38"/>
                <a:gd name="T1" fmla="*/ 11 h 27"/>
                <a:gd name="T2" fmla="*/ 28 w 38"/>
                <a:gd name="T3" fmla="*/ 6 h 27"/>
                <a:gd name="T4" fmla="*/ 32 w 38"/>
                <a:gd name="T5" fmla="*/ 4 h 27"/>
                <a:gd name="T6" fmla="*/ 33 w 38"/>
                <a:gd name="T7" fmla="*/ 2 h 27"/>
                <a:gd name="T8" fmla="*/ 30 w 38"/>
                <a:gd name="T9" fmla="*/ 0 h 27"/>
                <a:gd name="T10" fmla="*/ 20 w 38"/>
                <a:gd name="T11" fmla="*/ 4 h 27"/>
                <a:gd name="T12" fmla="*/ 13 w 38"/>
                <a:gd name="T13" fmla="*/ 5 h 27"/>
                <a:gd name="T14" fmla="*/ 9 w 38"/>
                <a:gd name="T15" fmla="*/ 4 h 27"/>
                <a:gd name="T16" fmla="*/ 0 w 38"/>
                <a:gd name="T17" fmla="*/ 13 h 27"/>
                <a:gd name="T18" fmla="*/ 14 w 38"/>
                <a:gd name="T19" fmla="*/ 10 h 27"/>
                <a:gd name="T20" fmla="*/ 24 w 38"/>
                <a:gd name="T21" fmla="*/ 6 h 27"/>
                <a:gd name="T22" fmla="*/ 22 w 38"/>
                <a:gd name="T23" fmla="*/ 8 h 27"/>
                <a:gd name="T24" fmla="*/ 7 w 38"/>
                <a:gd name="T25" fmla="*/ 17 h 27"/>
                <a:gd name="T26" fmla="*/ 12 w 38"/>
                <a:gd name="T27" fmla="*/ 20 h 27"/>
                <a:gd name="T28" fmla="*/ 14 w 38"/>
                <a:gd name="T29" fmla="*/ 21 h 27"/>
                <a:gd name="T30" fmla="*/ 12 w 38"/>
                <a:gd name="T31" fmla="*/ 26 h 27"/>
                <a:gd name="T32" fmla="*/ 14 w 38"/>
                <a:gd name="T33" fmla="*/ 27 h 27"/>
                <a:gd name="T34" fmla="*/ 29 w 38"/>
                <a:gd name="T35" fmla="*/ 21 h 27"/>
                <a:gd name="T36" fmla="*/ 33 w 38"/>
                <a:gd name="T37" fmla="*/ 20 h 27"/>
                <a:gd name="T38" fmla="*/ 38 w 38"/>
                <a:gd name="T39" fmla="*/ 18 h 27"/>
                <a:gd name="T40" fmla="*/ 30 w 38"/>
                <a:gd name="T41" fmla="*/ 18 h 27"/>
                <a:gd name="T42" fmla="*/ 24 w 38"/>
                <a:gd name="T43" fmla="*/ 20 h 27"/>
                <a:gd name="T44" fmla="*/ 25 w 38"/>
                <a:gd name="T45" fmla="*/ 17 h 27"/>
                <a:gd name="T46" fmla="*/ 22 w 38"/>
                <a:gd name="T47" fmla="*/ 13 h 27"/>
                <a:gd name="T48" fmla="*/ 22 w 38"/>
                <a:gd name="T49" fmla="*/ 11 h 27"/>
                <a:gd name="T50" fmla="*/ 27 w 38"/>
                <a:gd name="T51" fmla="*/ 3 h 27"/>
                <a:gd name="T52" fmla="*/ 28 w 38"/>
                <a:gd name="T53" fmla="*/ 4 h 27"/>
                <a:gd name="T54" fmla="*/ 27 w 38"/>
                <a:gd name="T55" fmla="*/ 5 h 27"/>
                <a:gd name="T56" fmla="*/ 26 w 38"/>
                <a:gd name="T57" fmla="*/ 4 h 27"/>
                <a:gd name="T58" fmla="*/ 27 w 38"/>
                <a:gd name="T5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7">
                  <a:moveTo>
                    <a:pt x="22" y="11"/>
                  </a:moveTo>
                  <a:cubicBezTo>
                    <a:pt x="24" y="9"/>
                    <a:pt x="27" y="7"/>
                    <a:pt x="28" y="6"/>
                  </a:cubicBezTo>
                  <a:cubicBezTo>
                    <a:pt x="30" y="5"/>
                    <a:pt x="31" y="4"/>
                    <a:pt x="32" y="4"/>
                  </a:cubicBezTo>
                  <a:cubicBezTo>
                    <a:pt x="32" y="4"/>
                    <a:pt x="33" y="3"/>
                    <a:pt x="33" y="2"/>
                  </a:cubicBezTo>
                  <a:cubicBezTo>
                    <a:pt x="33" y="0"/>
                    <a:pt x="32" y="0"/>
                    <a:pt x="30" y="0"/>
                  </a:cubicBezTo>
                  <a:cubicBezTo>
                    <a:pt x="28" y="1"/>
                    <a:pt x="24" y="2"/>
                    <a:pt x="20" y="4"/>
                  </a:cubicBezTo>
                  <a:cubicBezTo>
                    <a:pt x="11" y="7"/>
                    <a:pt x="11" y="7"/>
                    <a:pt x="13" y="5"/>
                  </a:cubicBezTo>
                  <a:cubicBezTo>
                    <a:pt x="16" y="2"/>
                    <a:pt x="14" y="1"/>
                    <a:pt x="9" y="4"/>
                  </a:cubicBezTo>
                  <a:cubicBezTo>
                    <a:pt x="3" y="8"/>
                    <a:pt x="0" y="11"/>
                    <a:pt x="0" y="13"/>
                  </a:cubicBezTo>
                  <a:cubicBezTo>
                    <a:pt x="1" y="15"/>
                    <a:pt x="4" y="15"/>
                    <a:pt x="14" y="10"/>
                  </a:cubicBezTo>
                  <a:cubicBezTo>
                    <a:pt x="25" y="4"/>
                    <a:pt x="26" y="4"/>
                    <a:pt x="24" y="6"/>
                  </a:cubicBezTo>
                  <a:cubicBezTo>
                    <a:pt x="23" y="7"/>
                    <a:pt x="23" y="8"/>
                    <a:pt x="22" y="8"/>
                  </a:cubicBezTo>
                  <a:cubicBezTo>
                    <a:pt x="21" y="8"/>
                    <a:pt x="8" y="15"/>
                    <a:pt x="7" y="17"/>
                  </a:cubicBezTo>
                  <a:cubicBezTo>
                    <a:pt x="5" y="19"/>
                    <a:pt x="8" y="21"/>
                    <a:pt x="12" y="20"/>
                  </a:cubicBezTo>
                  <a:cubicBezTo>
                    <a:pt x="17" y="19"/>
                    <a:pt x="17" y="19"/>
                    <a:pt x="14" y="21"/>
                  </a:cubicBezTo>
                  <a:cubicBezTo>
                    <a:pt x="10" y="23"/>
                    <a:pt x="10" y="24"/>
                    <a:pt x="12" y="26"/>
                  </a:cubicBezTo>
                  <a:cubicBezTo>
                    <a:pt x="13" y="26"/>
                    <a:pt x="13" y="27"/>
                    <a:pt x="14" y="27"/>
                  </a:cubicBezTo>
                  <a:cubicBezTo>
                    <a:pt x="15" y="27"/>
                    <a:pt x="26" y="23"/>
                    <a:pt x="29" y="21"/>
                  </a:cubicBezTo>
                  <a:cubicBezTo>
                    <a:pt x="31" y="20"/>
                    <a:pt x="32" y="19"/>
                    <a:pt x="33" y="20"/>
                  </a:cubicBezTo>
                  <a:cubicBezTo>
                    <a:pt x="35" y="21"/>
                    <a:pt x="38" y="20"/>
                    <a:pt x="38" y="18"/>
                  </a:cubicBezTo>
                  <a:cubicBezTo>
                    <a:pt x="38" y="16"/>
                    <a:pt x="35" y="16"/>
                    <a:pt x="30" y="18"/>
                  </a:cubicBezTo>
                  <a:cubicBezTo>
                    <a:pt x="28" y="19"/>
                    <a:pt x="25" y="20"/>
                    <a:pt x="24" y="20"/>
                  </a:cubicBezTo>
                  <a:cubicBezTo>
                    <a:pt x="22" y="20"/>
                    <a:pt x="22" y="20"/>
                    <a:pt x="25" y="17"/>
                  </a:cubicBezTo>
                  <a:cubicBezTo>
                    <a:pt x="30" y="12"/>
                    <a:pt x="28" y="10"/>
                    <a:pt x="22" y="13"/>
                  </a:cubicBezTo>
                  <a:cubicBezTo>
                    <a:pt x="16" y="15"/>
                    <a:pt x="16" y="14"/>
                    <a:pt x="22" y="11"/>
                  </a:cubicBezTo>
                  <a:close/>
                  <a:moveTo>
                    <a:pt x="27" y="3"/>
                  </a:moveTo>
                  <a:cubicBezTo>
                    <a:pt x="27" y="3"/>
                    <a:pt x="28" y="3"/>
                    <a:pt x="28" y="4"/>
                  </a:cubicBezTo>
                  <a:cubicBezTo>
                    <a:pt x="28" y="4"/>
                    <a:pt x="27" y="5"/>
                    <a:pt x="27" y="5"/>
                  </a:cubicBezTo>
                  <a:cubicBezTo>
                    <a:pt x="26" y="5"/>
                    <a:pt x="26" y="5"/>
                    <a:pt x="26" y="4"/>
                  </a:cubicBezTo>
                  <a:cubicBezTo>
                    <a:pt x="26" y="4"/>
                    <a:pt x="26" y="4"/>
                    <a:pt x="2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751"/>
            <p:cNvSpPr/>
            <p:nvPr/>
          </p:nvSpPr>
          <p:spPr bwMode="auto">
            <a:xfrm>
              <a:off x="2564" y="3144"/>
              <a:ext cx="107" cy="57"/>
            </a:xfrm>
            <a:custGeom>
              <a:avLst/>
              <a:gdLst>
                <a:gd name="T0" fmla="*/ 16 w 26"/>
                <a:gd name="T1" fmla="*/ 3 h 14"/>
                <a:gd name="T2" fmla="*/ 10 w 26"/>
                <a:gd name="T3" fmla="*/ 3 h 14"/>
                <a:gd name="T4" fmla="*/ 1 w 26"/>
                <a:gd name="T5" fmla="*/ 12 h 14"/>
                <a:gd name="T6" fmla="*/ 3 w 26"/>
                <a:gd name="T7" fmla="*/ 14 h 14"/>
                <a:gd name="T8" fmla="*/ 25 w 26"/>
                <a:gd name="T9" fmla="*/ 2 h 14"/>
                <a:gd name="T10" fmla="*/ 19 w 26"/>
                <a:gd name="T11" fmla="*/ 3 h 14"/>
                <a:gd name="T12" fmla="*/ 16 w 2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16" y="3"/>
                  </a:moveTo>
                  <a:cubicBezTo>
                    <a:pt x="20" y="0"/>
                    <a:pt x="17" y="0"/>
                    <a:pt x="10" y="3"/>
                  </a:cubicBezTo>
                  <a:cubicBezTo>
                    <a:pt x="1" y="8"/>
                    <a:pt x="0" y="9"/>
                    <a:pt x="1" y="12"/>
                  </a:cubicBezTo>
                  <a:cubicBezTo>
                    <a:pt x="2" y="13"/>
                    <a:pt x="3" y="14"/>
                    <a:pt x="3" y="14"/>
                  </a:cubicBezTo>
                  <a:cubicBezTo>
                    <a:pt x="5" y="14"/>
                    <a:pt x="24" y="3"/>
                    <a:pt x="25" y="2"/>
                  </a:cubicBezTo>
                  <a:cubicBezTo>
                    <a:pt x="26" y="1"/>
                    <a:pt x="24" y="1"/>
                    <a:pt x="19" y="3"/>
                  </a:cubicBezTo>
                  <a:cubicBezTo>
                    <a:pt x="15" y="5"/>
                    <a:pt x="13" y="5"/>
                    <a:pt x="16"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752"/>
            <p:cNvSpPr/>
            <p:nvPr/>
          </p:nvSpPr>
          <p:spPr bwMode="auto">
            <a:xfrm>
              <a:off x="2499" y="3291"/>
              <a:ext cx="49" cy="33"/>
            </a:xfrm>
            <a:custGeom>
              <a:avLst/>
              <a:gdLst>
                <a:gd name="T0" fmla="*/ 0 w 12"/>
                <a:gd name="T1" fmla="*/ 7 h 8"/>
                <a:gd name="T2" fmla="*/ 8 w 12"/>
                <a:gd name="T3" fmla="*/ 5 h 8"/>
                <a:gd name="T4" fmla="*/ 10 w 12"/>
                <a:gd name="T5" fmla="*/ 0 h 8"/>
                <a:gd name="T6" fmla="*/ 0 w 12"/>
                <a:gd name="T7" fmla="*/ 7 h 8"/>
              </a:gdLst>
              <a:ahLst/>
              <a:cxnLst>
                <a:cxn ang="0">
                  <a:pos x="T0" y="T1"/>
                </a:cxn>
                <a:cxn ang="0">
                  <a:pos x="T2" y="T3"/>
                </a:cxn>
                <a:cxn ang="0">
                  <a:pos x="T4" y="T5"/>
                </a:cxn>
                <a:cxn ang="0">
                  <a:pos x="T6" y="T7"/>
                </a:cxn>
              </a:cxnLst>
              <a:rect l="0" t="0" r="r" b="b"/>
              <a:pathLst>
                <a:path w="12" h="8">
                  <a:moveTo>
                    <a:pt x="0" y="7"/>
                  </a:moveTo>
                  <a:cubicBezTo>
                    <a:pt x="0" y="8"/>
                    <a:pt x="4" y="7"/>
                    <a:pt x="8" y="5"/>
                  </a:cubicBezTo>
                  <a:cubicBezTo>
                    <a:pt x="10" y="3"/>
                    <a:pt x="12" y="0"/>
                    <a:pt x="10" y="0"/>
                  </a:cubicBezTo>
                  <a:cubicBezTo>
                    <a:pt x="9" y="0"/>
                    <a:pt x="0" y="6"/>
                    <a:pt x="0"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753"/>
            <p:cNvSpPr/>
            <p:nvPr/>
          </p:nvSpPr>
          <p:spPr bwMode="auto">
            <a:xfrm>
              <a:off x="2667" y="3312"/>
              <a:ext cx="94" cy="29"/>
            </a:xfrm>
            <a:custGeom>
              <a:avLst/>
              <a:gdLst>
                <a:gd name="T0" fmla="*/ 13 w 23"/>
                <a:gd name="T1" fmla="*/ 2 h 7"/>
                <a:gd name="T2" fmla="*/ 5 w 23"/>
                <a:gd name="T3" fmla="*/ 3 h 7"/>
                <a:gd name="T4" fmla="*/ 1 w 23"/>
                <a:gd name="T5" fmla="*/ 6 h 7"/>
                <a:gd name="T6" fmla="*/ 9 w 23"/>
                <a:gd name="T7" fmla="*/ 6 h 7"/>
                <a:gd name="T8" fmla="*/ 14 w 23"/>
                <a:gd name="T9" fmla="*/ 6 h 7"/>
                <a:gd name="T10" fmla="*/ 16 w 23"/>
                <a:gd name="T11" fmla="*/ 5 h 7"/>
                <a:gd name="T12" fmla="*/ 20 w 23"/>
                <a:gd name="T13" fmla="*/ 3 h 7"/>
                <a:gd name="T14" fmla="*/ 23 w 23"/>
                <a:gd name="T15" fmla="*/ 1 h 7"/>
                <a:gd name="T16" fmla="*/ 13 w 23"/>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7">
                  <a:moveTo>
                    <a:pt x="13" y="2"/>
                  </a:moveTo>
                  <a:cubicBezTo>
                    <a:pt x="11" y="3"/>
                    <a:pt x="7" y="3"/>
                    <a:pt x="5" y="3"/>
                  </a:cubicBezTo>
                  <a:cubicBezTo>
                    <a:pt x="2" y="3"/>
                    <a:pt x="0" y="4"/>
                    <a:pt x="1" y="6"/>
                  </a:cubicBezTo>
                  <a:cubicBezTo>
                    <a:pt x="2" y="7"/>
                    <a:pt x="5" y="7"/>
                    <a:pt x="9" y="6"/>
                  </a:cubicBezTo>
                  <a:cubicBezTo>
                    <a:pt x="11" y="5"/>
                    <a:pt x="13" y="5"/>
                    <a:pt x="14" y="6"/>
                  </a:cubicBezTo>
                  <a:cubicBezTo>
                    <a:pt x="15" y="7"/>
                    <a:pt x="15" y="7"/>
                    <a:pt x="16" y="5"/>
                  </a:cubicBezTo>
                  <a:cubicBezTo>
                    <a:pt x="16" y="4"/>
                    <a:pt x="18" y="3"/>
                    <a:pt x="20" y="3"/>
                  </a:cubicBezTo>
                  <a:cubicBezTo>
                    <a:pt x="21" y="3"/>
                    <a:pt x="23" y="2"/>
                    <a:pt x="23" y="1"/>
                  </a:cubicBezTo>
                  <a:cubicBezTo>
                    <a:pt x="23" y="0"/>
                    <a:pt x="19" y="0"/>
                    <a:pt x="13"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754"/>
            <p:cNvSpPr/>
            <p:nvPr/>
          </p:nvSpPr>
          <p:spPr bwMode="auto">
            <a:xfrm>
              <a:off x="2564" y="3189"/>
              <a:ext cx="275" cy="148"/>
            </a:xfrm>
            <a:custGeom>
              <a:avLst/>
              <a:gdLst>
                <a:gd name="T0" fmla="*/ 62 w 67"/>
                <a:gd name="T1" fmla="*/ 2 h 36"/>
                <a:gd name="T2" fmla="*/ 18 w 67"/>
                <a:gd name="T3" fmla="*/ 25 h 36"/>
                <a:gd name="T4" fmla="*/ 1 w 67"/>
                <a:gd name="T5" fmla="*/ 34 h 36"/>
                <a:gd name="T6" fmla="*/ 0 w 67"/>
                <a:gd name="T7" fmla="*/ 35 h 36"/>
                <a:gd name="T8" fmla="*/ 12 w 67"/>
                <a:gd name="T9" fmla="*/ 31 h 36"/>
                <a:gd name="T10" fmla="*/ 38 w 67"/>
                <a:gd name="T11" fmla="*/ 17 h 36"/>
                <a:gd name="T12" fmla="*/ 52 w 67"/>
                <a:gd name="T13" fmla="*/ 9 h 36"/>
                <a:gd name="T14" fmla="*/ 62 w 67"/>
                <a:gd name="T15" fmla="*/ 2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62" y="2"/>
                  </a:moveTo>
                  <a:cubicBezTo>
                    <a:pt x="58" y="4"/>
                    <a:pt x="32" y="17"/>
                    <a:pt x="18" y="25"/>
                  </a:cubicBezTo>
                  <a:cubicBezTo>
                    <a:pt x="9" y="30"/>
                    <a:pt x="2" y="34"/>
                    <a:pt x="1" y="34"/>
                  </a:cubicBezTo>
                  <a:cubicBezTo>
                    <a:pt x="0" y="34"/>
                    <a:pt x="0" y="34"/>
                    <a:pt x="0" y="35"/>
                  </a:cubicBezTo>
                  <a:cubicBezTo>
                    <a:pt x="0" y="36"/>
                    <a:pt x="5" y="35"/>
                    <a:pt x="12" y="31"/>
                  </a:cubicBezTo>
                  <a:cubicBezTo>
                    <a:pt x="21" y="26"/>
                    <a:pt x="32" y="20"/>
                    <a:pt x="38" y="17"/>
                  </a:cubicBezTo>
                  <a:cubicBezTo>
                    <a:pt x="40" y="16"/>
                    <a:pt x="46" y="12"/>
                    <a:pt x="52" y="9"/>
                  </a:cubicBezTo>
                  <a:cubicBezTo>
                    <a:pt x="61" y="4"/>
                    <a:pt x="67" y="0"/>
                    <a:pt x="62"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755"/>
            <p:cNvSpPr/>
            <p:nvPr/>
          </p:nvSpPr>
          <p:spPr bwMode="auto">
            <a:xfrm>
              <a:off x="2789" y="3353"/>
              <a:ext cx="86" cy="41"/>
            </a:xfrm>
            <a:custGeom>
              <a:avLst/>
              <a:gdLst>
                <a:gd name="T0" fmla="*/ 7 w 21"/>
                <a:gd name="T1" fmla="*/ 4 h 10"/>
                <a:gd name="T2" fmla="*/ 3 w 21"/>
                <a:gd name="T3" fmla="*/ 5 h 10"/>
                <a:gd name="T4" fmla="*/ 0 w 21"/>
                <a:gd name="T5" fmla="*/ 8 h 10"/>
                <a:gd name="T6" fmla="*/ 9 w 21"/>
                <a:gd name="T7" fmla="*/ 7 h 10"/>
                <a:gd name="T8" fmla="*/ 19 w 21"/>
                <a:gd name="T9" fmla="*/ 0 h 10"/>
                <a:gd name="T10" fmla="*/ 7 w 21"/>
                <a:gd name="T11" fmla="*/ 4 h 10"/>
              </a:gdLst>
              <a:ahLst/>
              <a:cxnLst>
                <a:cxn ang="0">
                  <a:pos x="T0" y="T1"/>
                </a:cxn>
                <a:cxn ang="0">
                  <a:pos x="T2" y="T3"/>
                </a:cxn>
                <a:cxn ang="0">
                  <a:pos x="T4" y="T5"/>
                </a:cxn>
                <a:cxn ang="0">
                  <a:pos x="T6" y="T7"/>
                </a:cxn>
                <a:cxn ang="0">
                  <a:pos x="T8" y="T9"/>
                </a:cxn>
                <a:cxn ang="0">
                  <a:pos x="T10" y="T11"/>
                </a:cxn>
              </a:cxnLst>
              <a:rect l="0" t="0" r="r" b="b"/>
              <a:pathLst>
                <a:path w="21" h="10">
                  <a:moveTo>
                    <a:pt x="7" y="4"/>
                  </a:moveTo>
                  <a:cubicBezTo>
                    <a:pt x="6" y="4"/>
                    <a:pt x="4" y="5"/>
                    <a:pt x="3" y="5"/>
                  </a:cubicBezTo>
                  <a:cubicBezTo>
                    <a:pt x="1" y="5"/>
                    <a:pt x="0" y="6"/>
                    <a:pt x="0" y="8"/>
                  </a:cubicBezTo>
                  <a:cubicBezTo>
                    <a:pt x="0" y="10"/>
                    <a:pt x="2" y="10"/>
                    <a:pt x="9" y="7"/>
                  </a:cubicBezTo>
                  <a:cubicBezTo>
                    <a:pt x="15" y="4"/>
                    <a:pt x="21" y="0"/>
                    <a:pt x="19" y="0"/>
                  </a:cubicBezTo>
                  <a:cubicBezTo>
                    <a:pt x="17" y="0"/>
                    <a:pt x="8" y="3"/>
                    <a:pt x="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756"/>
            <p:cNvSpPr/>
            <p:nvPr/>
          </p:nvSpPr>
          <p:spPr bwMode="auto">
            <a:xfrm>
              <a:off x="2880" y="3259"/>
              <a:ext cx="172" cy="98"/>
            </a:xfrm>
            <a:custGeom>
              <a:avLst/>
              <a:gdLst>
                <a:gd name="T0" fmla="*/ 8 w 42"/>
                <a:gd name="T1" fmla="*/ 20 h 24"/>
                <a:gd name="T2" fmla="*/ 12 w 42"/>
                <a:gd name="T3" fmla="*/ 17 h 24"/>
                <a:gd name="T4" fmla="*/ 20 w 42"/>
                <a:gd name="T5" fmla="*/ 13 h 24"/>
                <a:gd name="T6" fmla="*/ 33 w 42"/>
                <a:gd name="T7" fmla="*/ 5 h 24"/>
                <a:gd name="T8" fmla="*/ 41 w 42"/>
                <a:gd name="T9" fmla="*/ 1 h 24"/>
                <a:gd name="T10" fmla="*/ 21 w 42"/>
                <a:gd name="T11" fmla="*/ 9 h 24"/>
                <a:gd name="T12" fmla="*/ 15 w 42"/>
                <a:gd name="T13" fmla="*/ 8 h 24"/>
                <a:gd name="T14" fmla="*/ 13 w 42"/>
                <a:gd name="T15" fmla="*/ 7 h 24"/>
                <a:gd name="T16" fmla="*/ 9 w 42"/>
                <a:gd name="T17" fmla="*/ 11 h 24"/>
                <a:gd name="T18" fmla="*/ 3 w 42"/>
                <a:gd name="T19" fmla="*/ 17 h 24"/>
                <a:gd name="T20" fmla="*/ 1 w 42"/>
                <a:gd name="T21" fmla="*/ 22 h 24"/>
                <a:gd name="T22" fmla="*/ 8 w 42"/>
                <a:gd name="T2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4">
                  <a:moveTo>
                    <a:pt x="8" y="20"/>
                  </a:moveTo>
                  <a:cubicBezTo>
                    <a:pt x="9" y="19"/>
                    <a:pt x="11" y="18"/>
                    <a:pt x="12" y="17"/>
                  </a:cubicBezTo>
                  <a:cubicBezTo>
                    <a:pt x="13" y="17"/>
                    <a:pt x="17" y="15"/>
                    <a:pt x="20" y="13"/>
                  </a:cubicBezTo>
                  <a:cubicBezTo>
                    <a:pt x="22" y="11"/>
                    <a:pt x="29" y="8"/>
                    <a:pt x="33" y="5"/>
                  </a:cubicBezTo>
                  <a:cubicBezTo>
                    <a:pt x="38" y="3"/>
                    <a:pt x="42" y="1"/>
                    <a:pt x="41" y="1"/>
                  </a:cubicBezTo>
                  <a:cubicBezTo>
                    <a:pt x="41" y="0"/>
                    <a:pt x="29" y="5"/>
                    <a:pt x="21" y="9"/>
                  </a:cubicBezTo>
                  <a:cubicBezTo>
                    <a:pt x="16" y="11"/>
                    <a:pt x="14" y="11"/>
                    <a:pt x="15" y="8"/>
                  </a:cubicBezTo>
                  <a:cubicBezTo>
                    <a:pt x="15" y="6"/>
                    <a:pt x="15" y="6"/>
                    <a:pt x="13" y="7"/>
                  </a:cubicBezTo>
                  <a:cubicBezTo>
                    <a:pt x="12" y="8"/>
                    <a:pt x="10" y="10"/>
                    <a:pt x="9" y="11"/>
                  </a:cubicBezTo>
                  <a:cubicBezTo>
                    <a:pt x="8" y="13"/>
                    <a:pt x="5" y="16"/>
                    <a:pt x="3" y="17"/>
                  </a:cubicBezTo>
                  <a:cubicBezTo>
                    <a:pt x="2" y="19"/>
                    <a:pt x="0" y="21"/>
                    <a:pt x="1" y="22"/>
                  </a:cubicBezTo>
                  <a:cubicBezTo>
                    <a:pt x="2" y="24"/>
                    <a:pt x="7" y="23"/>
                    <a:pt x="8" y="2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757"/>
            <p:cNvSpPr/>
            <p:nvPr/>
          </p:nvSpPr>
          <p:spPr bwMode="auto">
            <a:xfrm>
              <a:off x="2634" y="3255"/>
              <a:ext cx="155" cy="73"/>
            </a:xfrm>
            <a:custGeom>
              <a:avLst/>
              <a:gdLst>
                <a:gd name="T0" fmla="*/ 37 w 38"/>
                <a:gd name="T1" fmla="*/ 3 h 18"/>
                <a:gd name="T2" fmla="*/ 18 w 38"/>
                <a:gd name="T3" fmla="*/ 8 h 18"/>
                <a:gd name="T4" fmla="*/ 1 w 38"/>
                <a:gd name="T5" fmla="*/ 17 h 18"/>
                <a:gd name="T6" fmla="*/ 5 w 38"/>
                <a:gd name="T7" fmla="*/ 17 h 18"/>
                <a:gd name="T8" fmla="*/ 20 w 38"/>
                <a:gd name="T9" fmla="*/ 12 h 18"/>
                <a:gd name="T10" fmla="*/ 22 w 38"/>
                <a:gd name="T11" fmla="*/ 11 h 18"/>
                <a:gd name="T12" fmla="*/ 30 w 38"/>
                <a:gd name="T13" fmla="*/ 7 h 18"/>
                <a:gd name="T14" fmla="*/ 37 w 38"/>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7" y="3"/>
                  </a:moveTo>
                  <a:cubicBezTo>
                    <a:pt x="38" y="0"/>
                    <a:pt x="32" y="2"/>
                    <a:pt x="18" y="8"/>
                  </a:cubicBezTo>
                  <a:cubicBezTo>
                    <a:pt x="1" y="16"/>
                    <a:pt x="0" y="16"/>
                    <a:pt x="1" y="17"/>
                  </a:cubicBezTo>
                  <a:cubicBezTo>
                    <a:pt x="2" y="18"/>
                    <a:pt x="3" y="18"/>
                    <a:pt x="5" y="17"/>
                  </a:cubicBezTo>
                  <a:cubicBezTo>
                    <a:pt x="12" y="14"/>
                    <a:pt x="19" y="11"/>
                    <a:pt x="20" y="12"/>
                  </a:cubicBezTo>
                  <a:cubicBezTo>
                    <a:pt x="21" y="12"/>
                    <a:pt x="21" y="12"/>
                    <a:pt x="22" y="11"/>
                  </a:cubicBezTo>
                  <a:cubicBezTo>
                    <a:pt x="22" y="10"/>
                    <a:pt x="26" y="8"/>
                    <a:pt x="30" y="7"/>
                  </a:cubicBezTo>
                  <a:cubicBezTo>
                    <a:pt x="34" y="5"/>
                    <a:pt x="37" y="3"/>
                    <a:pt x="37"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758"/>
            <p:cNvSpPr/>
            <p:nvPr/>
          </p:nvSpPr>
          <p:spPr bwMode="auto">
            <a:xfrm>
              <a:off x="2302" y="3333"/>
              <a:ext cx="516" cy="69"/>
            </a:xfrm>
            <a:custGeom>
              <a:avLst/>
              <a:gdLst>
                <a:gd name="T0" fmla="*/ 126 w 126"/>
                <a:gd name="T1" fmla="*/ 5 h 17"/>
                <a:gd name="T2" fmla="*/ 118 w 126"/>
                <a:gd name="T3" fmla="*/ 8 h 17"/>
                <a:gd name="T4" fmla="*/ 99 w 126"/>
                <a:gd name="T5" fmla="*/ 11 h 17"/>
                <a:gd name="T6" fmla="*/ 104 w 126"/>
                <a:gd name="T7" fmla="*/ 7 h 17"/>
                <a:gd name="T8" fmla="*/ 115 w 126"/>
                <a:gd name="T9" fmla="*/ 3 h 17"/>
                <a:gd name="T10" fmla="*/ 114 w 126"/>
                <a:gd name="T11" fmla="*/ 1 h 17"/>
                <a:gd name="T12" fmla="*/ 89 w 126"/>
                <a:gd name="T13" fmla="*/ 9 h 17"/>
                <a:gd name="T14" fmla="*/ 72 w 126"/>
                <a:gd name="T15" fmla="*/ 9 h 17"/>
                <a:gd name="T16" fmla="*/ 34 w 126"/>
                <a:gd name="T17" fmla="*/ 8 h 17"/>
                <a:gd name="T18" fmla="*/ 8 w 126"/>
                <a:gd name="T19" fmla="*/ 7 h 17"/>
                <a:gd name="T20" fmla="*/ 1 w 126"/>
                <a:gd name="T21" fmla="*/ 7 h 17"/>
                <a:gd name="T22" fmla="*/ 2 w 126"/>
                <a:gd name="T23" fmla="*/ 11 h 17"/>
                <a:gd name="T24" fmla="*/ 14 w 126"/>
                <a:gd name="T25" fmla="*/ 12 h 17"/>
                <a:gd name="T26" fmla="*/ 96 w 126"/>
                <a:gd name="T27" fmla="*/ 13 h 17"/>
                <a:gd name="T28" fmla="*/ 97 w 126"/>
                <a:gd name="T29" fmla="*/ 15 h 17"/>
                <a:gd name="T30" fmla="*/ 101 w 126"/>
                <a:gd name="T31" fmla="*/ 16 h 17"/>
                <a:gd name="T32" fmla="*/ 114 w 126"/>
                <a:gd name="T33" fmla="*/ 12 h 17"/>
                <a:gd name="T34" fmla="*/ 116 w 126"/>
                <a:gd name="T35" fmla="*/ 11 h 17"/>
                <a:gd name="T36" fmla="*/ 126 w 126"/>
                <a:gd name="T3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
                  <a:moveTo>
                    <a:pt x="126" y="5"/>
                  </a:moveTo>
                  <a:cubicBezTo>
                    <a:pt x="126" y="5"/>
                    <a:pt x="122" y="6"/>
                    <a:pt x="118" y="8"/>
                  </a:cubicBezTo>
                  <a:cubicBezTo>
                    <a:pt x="108" y="11"/>
                    <a:pt x="103" y="12"/>
                    <a:pt x="99" y="11"/>
                  </a:cubicBezTo>
                  <a:cubicBezTo>
                    <a:pt x="97" y="10"/>
                    <a:pt x="97" y="10"/>
                    <a:pt x="104" y="7"/>
                  </a:cubicBezTo>
                  <a:cubicBezTo>
                    <a:pt x="108" y="5"/>
                    <a:pt x="113" y="3"/>
                    <a:pt x="115" y="3"/>
                  </a:cubicBezTo>
                  <a:cubicBezTo>
                    <a:pt x="120" y="2"/>
                    <a:pt x="119" y="0"/>
                    <a:pt x="114" y="1"/>
                  </a:cubicBezTo>
                  <a:cubicBezTo>
                    <a:pt x="109" y="1"/>
                    <a:pt x="90" y="8"/>
                    <a:pt x="89" y="9"/>
                  </a:cubicBezTo>
                  <a:cubicBezTo>
                    <a:pt x="88" y="10"/>
                    <a:pt x="83" y="10"/>
                    <a:pt x="72" y="9"/>
                  </a:cubicBezTo>
                  <a:cubicBezTo>
                    <a:pt x="63" y="9"/>
                    <a:pt x="46" y="8"/>
                    <a:pt x="34" y="8"/>
                  </a:cubicBezTo>
                  <a:cubicBezTo>
                    <a:pt x="23" y="8"/>
                    <a:pt x="11" y="7"/>
                    <a:pt x="8" y="7"/>
                  </a:cubicBezTo>
                  <a:cubicBezTo>
                    <a:pt x="5" y="7"/>
                    <a:pt x="2" y="7"/>
                    <a:pt x="1" y="7"/>
                  </a:cubicBezTo>
                  <a:cubicBezTo>
                    <a:pt x="0" y="8"/>
                    <a:pt x="0" y="9"/>
                    <a:pt x="2" y="11"/>
                  </a:cubicBezTo>
                  <a:cubicBezTo>
                    <a:pt x="4" y="14"/>
                    <a:pt x="5" y="14"/>
                    <a:pt x="14" y="12"/>
                  </a:cubicBezTo>
                  <a:cubicBezTo>
                    <a:pt x="23" y="10"/>
                    <a:pt x="93" y="11"/>
                    <a:pt x="96" y="13"/>
                  </a:cubicBezTo>
                  <a:cubicBezTo>
                    <a:pt x="97" y="13"/>
                    <a:pt x="97" y="14"/>
                    <a:pt x="97" y="15"/>
                  </a:cubicBezTo>
                  <a:cubicBezTo>
                    <a:pt x="97" y="16"/>
                    <a:pt x="98" y="17"/>
                    <a:pt x="101" y="16"/>
                  </a:cubicBezTo>
                  <a:cubicBezTo>
                    <a:pt x="107" y="15"/>
                    <a:pt x="113" y="13"/>
                    <a:pt x="114" y="12"/>
                  </a:cubicBezTo>
                  <a:cubicBezTo>
                    <a:pt x="114" y="11"/>
                    <a:pt x="115" y="11"/>
                    <a:pt x="116" y="11"/>
                  </a:cubicBezTo>
                  <a:cubicBezTo>
                    <a:pt x="118" y="11"/>
                    <a:pt x="126" y="6"/>
                    <a:pt x="126" y="5"/>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759"/>
            <p:cNvSpPr/>
            <p:nvPr/>
          </p:nvSpPr>
          <p:spPr bwMode="auto">
            <a:xfrm>
              <a:off x="2130" y="3382"/>
              <a:ext cx="29" cy="29"/>
            </a:xfrm>
            <a:custGeom>
              <a:avLst/>
              <a:gdLst>
                <a:gd name="T0" fmla="*/ 4 w 7"/>
                <a:gd name="T1" fmla="*/ 1 h 7"/>
                <a:gd name="T2" fmla="*/ 1 w 7"/>
                <a:gd name="T3" fmla="*/ 5 h 7"/>
                <a:gd name="T4" fmla="*/ 5 w 7"/>
                <a:gd name="T5" fmla="*/ 4 h 7"/>
                <a:gd name="T6" fmla="*/ 4 w 7"/>
                <a:gd name="T7" fmla="*/ 1 h 7"/>
              </a:gdLst>
              <a:ahLst/>
              <a:cxnLst>
                <a:cxn ang="0">
                  <a:pos x="T0" y="T1"/>
                </a:cxn>
                <a:cxn ang="0">
                  <a:pos x="T2" y="T3"/>
                </a:cxn>
                <a:cxn ang="0">
                  <a:pos x="T4" y="T5"/>
                </a:cxn>
                <a:cxn ang="0">
                  <a:pos x="T6" y="T7"/>
                </a:cxn>
              </a:cxnLst>
              <a:rect l="0" t="0" r="r" b="b"/>
              <a:pathLst>
                <a:path w="7" h="7">
                  <a:moveTo>
                    <a:pt x="4" y="1"/>
                  </a:moveTo>
                  <a:cubicBezTo>
                    <a:pt x="2" y="2"/>
                    <a:pt x="0" y="4"/>
                    <a:pt x="1" y="5"/>
                  </a:cubicBezTo>
                  <a:cubicBezTo>
                    <a:pt x="2" y="7"/>
                    <a:pt x="4" y="6"/>
                    <a:pt x="5" y="4"/>
                  </a:cubicBezTo>
                  <a:cubicBezTo>
                    <a:pt x="7" y="2"/>
                    <a:pt x="7" y="0"/>
                    <a:pt x="4"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760"/>
            <p:cNvSpPr/>
            <p:nvPr/>
          </p:nvSpPr>
          <p:spPr bwMode="auto">
            <a:xfrm>
              <a:off x="2449" y="3152"/>
              <a:ext cx="361" cy="164"/>
            </a:xfrm>
            <a:custGeom>
              <a:avLst/>
              <a:gdLst>
                <a:gd name="T0" fmla="*/ 19 w 88"/>
                <a:gd name="T1" fmla="*/ 24 h 40"/>
                <a:gd name="T2" fmla="*/ 0 w 88"/>
                <a:gd name="T3" fmla="*/ 39 h 40"/>
                <a:gd name="T4" fmla="*/ 5 w 88"/>
                <a:gd name="T5" fmla="*/ 36 h 40"/>
                <a:gd name="T6" fmla="*/ 12 w 88"/>
                <a:gd name="T7" fmla="*/ 33 h 40"/>
                <a:gd name="T8" fmla="*/ 14 w 88"/>
                <a:gd name="T9" fmla="*/ 34 h 40"/>
                <a:gd name="T10" fmla="*/ 18 w 88"/>
                <a:gd name="T11" fmla="*/ 32 h 40"/>
                <a:gd name="T12" fmla="*/ 24 w 88"/>
                <a:gd name="T13" fmla="*/ 29 h 40"/>
                <a:gd name="T14" fmla="*/ 29 w 88"/>
                <a:gd name="T15" fmla="*/ 28 h 40"/>
                <a:gd name="T16" fmla="*/ 34 w 88"/>
                <a:gd name="T17" fmla="*/ 25 h 40"/>
                <a:gd name="T18" fmla="*/ 38 w 88"/>
                <a:gd name="T19" fmla="*/ 21 h 40"/>
                <a:gd name="T20" fmla="*/ 40 w 88"/>
                <a:gd name="T21" fmla="*/ 23 h 40"/>
                <a:gd name="T22" fmla="*/ 42 w 88"/>
                <a:gd name="T23" fmla="*/ 25 h 40"/>
                <a:gd name="T24" fmla="*/ 37 w 88"/>
                <a:gd name="T25" fmla="*/ 28 h 40"/>
                <a:gd name="T26" fmla="*/ 30 w 88"/>
                <a:gd name="T27" fmla="*/ 31 h 40"/>
                <a:gd name="T28" fmla="*/ 27 w 88"/>
                <a:gd name="T29" fmla="*/ 33 h 40"/>
                <a:gd name="T30" fmla="*/ 32 w 88"/>
                <a:gd name="T31" fmla="*/ 34 h 40"/>
                <a:gd name="T32" fmla="*/ 42 w 88"/>
                <a:gd name="T33" fmla="*/ 32 h 40"/>
                <a:gd name="T34" fmla="*/ 47 w 88"/>
                <a:gd name="T35" fmla="*/ 31 h 40"/>
                <a:gd name="T36" fmla="*/ 46 w 88"/>
                <a:gd name="T37" fmla="*/ 30 h 40"/>
                <a:gd name="T38" fmla="*/ 44 w 88"/>
                <a:gd name="T39" fmla="*/ 29 h 40"/>
                <a:gd name="T40" fmla="*/ 75 w 88"/>
                <a:gd name="T41" fmla="*/ 10 h 40"/>
                <a:gd name="T42" fmla="*/ 88 w 88"/>
                <a:gd name="T43" fmla="*/ 3 h 40"/>
                <a:gd name="T44" fmla="*/ 64 w 88"/>
                <a:gd name="T45" fmla="*/ 13 h 40"/>
                <a:gd name="T46" fmla="*/ 47 w 88"/>
                <a:gd name="T47" fmla="*/ 20 h 40"/>
                <a:gd name="T48" fmla="*/ 44 w 88"/>
                <a:gd name="T49" fmla="*/ 17 h 40"/>
                <a:gd name="T50" fmla="*/ 61 w 88"/>
                <a:gd name="T51" fmla="*/ 6 h 40"/>
                <a:gd name="T52" fmla="*/ 70 w 88"/>
                <a:gd name="T53" fmla="*/ 0 h 40"/>
                <a:gd name="T54" fmla="*/ 66 w 88"/>
                <a:gd name="T55" fmla="*/ 2 h 40"/>
                <a:gd name="T56" fmla="*/ 49 w 88"/>
                <a:gd name="T57" fmla="*/ 10 h 40"/>
                <a:gd name="T58" fmla="*/ 31 w 88"/>
                <a:gd name="T59" fmla="*/ 21 h 40"/>
                <a:gd name="T60" fmla="*/ 23 w 88"/>
                <a:gd name="T61" fmla="*/ 26 h 40"/>
                <a:gd name="T62" fmla="*/ 19 w 88"/>
                <a:gd name="T63" fmla="*/ 27 h 40"/>
                <a:gd name="T64" fmla="*/ 22 w 88"/>
                <a:gd name="T65" fmla="*/ 25 h 40"/>
                <a:gd name="T66" fmla="*/ 19 w 88"/>
                <a:gd name="T6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40">
                  <a:moveTo>
                    <a:pt x="19" y="24"/>
                  </a:moveTo>
                  <a:cubicBezTo>
                    <a:pt x="6" y="29"/>
                    <a:pt x="0" y="34"/>
                    <a:pt x="0" y="39"/>
                  </a:cubicBezTo>
                  <a:cubicBezTo>
                    <a:pt x="0" y="40"/>
                    <a:pt x="1" y="40"/>
                    <a:pt x="5" y="36"/>
                  </a:cubicBezTo>
                  <a:cubicBezTo>
                    <a:pt x="11" y="31"/>
                    <a:pt x="12" y="31"/>
                    <a:pt x="12" y="33"/>
                  </a:cubicBezTo>
                  <a:cubicBezTo>
                    <a:pt x="11" y="35"/>
                    <a:pt x="11" y="35"/>
                    <a:pt x="14" y="34"/>
                  </a:cubicBezTo>
                  <a:cubicBezTo>
                    <a:pt x="15" y="34"/>
                    <a:pt x="17" y="33"/>
                    <a:pt x="18" y="32"/>
                  </a:cubicBezTo>
                  <a:cubicBezTo>
                    <a:pt x="19" y="32"/>
                    <a:pt x="21" y="30"/>
                    <a:pt x="24" y="29"/>
                  </a:cubicBezTo>
                  <a:cubicBezTo>
                    <a:pt x="27" y="27"/>
                    <a:pt x="28" y="27"/>
                    <a:pt x="29" y="28"/>
                  </a:cubicBezTo>
                  <a:cubicBezTo>
                    <a:pt x="30" y="29"/>
                    <a:pt x="31" y="28"/>
                    <a:pt x="34" y="25"/>
                  </a:cubicBezTo>
                  <a:cubicBezTo>
                    <a:pt x="38" y="21"/>
                    <a:pt x="38" y="21"/>
                    <a:pt x="38" y="21"/>
                  </a:cubicBezTo>
                  <a:cubicBezTo>
                    <a:pt x="40" y="23"/>
                    <a:pt x="40" y="23"/>
                    <a:pt x="40" y="23"/>
                  </a:cubicBezTo>
                  <a:cubicBezTo>
                    <a:pt x="42" y="25"/>
                    <a:pt x="42" y="25"/>
                    <a:pt x="42" y="25"/>
                  </a:cubicBezTo>
                  <a:cubicBezTo>
                    <a:pt x="37" y="28"/>
                    <a:pt x="37" y="28"/>
                    <a:pt x="37" y="28"/>
                  </a:cubicBezTo>
                  <a:cubicBezTo>
                    <a:pt x="34" y="30"/>
                    <a:pt x="31" y="31"/>
                    <a:pt x="30" y="31"/>
                  </a:cubicBezTo>
                  <a:cubicBezTo>
                    <a:pt x="29" y="31"/>
                    <a:pt x="28" y="32"/>
                    <a:pt x="27" y="33"/>
                  </a:cubicBezTo>
                  <a:cubicBezTo>
                    <a:pt x="23" y="37"/>
                    <a:pt x="26" y="37"/>
                    <a:pt x="32" y="34"/>
                  </a:cubicBezTo>
                  <a:cubicBezTo>
                    <a:pt x="36" y="32"/>
                    <a:pt x="38" y="32"/>
                    <a:pt x="42" y="32"/>
                  </a:cubicBezTo>
                  <a:cubicBezTo>
                    <a:pt x="45" y="32"/>
                    <a:pt x="47" y="32"/>
                    <a:pt x="47" y="31"/>
                  </a:cubicBezTo>
                  <a:cubicBezTo>
                    <a:pt x="48" y="30"/>
                    <a:pt x="47" y="30"/>
                    <a:pt x="46" y="30"/>
                  </a:cubicBezTo>
                  <a:cubicBezTo>
                    <a:pt x="45" y="30"/>
                    <a:pt x="44" y="29"/>
                    <a:pt x="44" y="29"/>
                  </a:cubicBezTo>
                  <a:cubicBezTo>
                    <a:pt x="45" y="27"/>
                    <a:pt x="59" y="18"/>
                    <a:pt x="75" y="10"/>
                  </a:cubicBezTo>
                  <a:cubicBezTo>
                    <a:pt x="82" y="7"/>
                    <a:pt x="88" y="3"/>
                    <a:pt x="88" y="3"/>
                  </a:cubicBezTo>
                  <a:cubicBezTo>
                    <a:pt x="88" y="2"/>
                    <a:pt x="80" y="5"/>
                    <a:pt x="64" y="13"/>
                  </a:cubicBezTo>
                  <a:cubicBezTo>
                    <a:pt x="54" y="18"/>
                    <a:pt x="50" y="20"/>
                    <a:pt x="47" y="20"/>
                  </a:cubicBezTo>
                  <a:cubicBezTo>
                    <a:pt x="42" y="20"/>
                    <a:pt x="41" y="19"/>
                    <a:pt x="44" y="17"/>
                  </a:cubicBezTo>
                  <a:cubicBezTo>
                    <a:pt x="46" y="15"/>
                    <a:pt x="58" y="7"/>
                    <a:pt x="61" y="6"/>
                  </a:cubicBezTo>
                  <a:cubicBezTo>
                    <a:pt x="64" y="5"/>
                    <a:pt x="71" y="1"/>
                    <a:pt x="70" y="0"/>
                  </a:cubicBezTo>
                  <a:cubicBezTo>
                    <a:pt x="70" y="0"/>
                    <a:pt x="68" y="1"/>
                    <a:pt x="66" y="2"/>
                  </a:cubicBezTo>
                  <a:cubicBezTo>
                    <a:pt x="64" y="3"/>
                    <a:pt x="56" y="7"/>
                    <a:pt x="49" y="10"/>
                  </a:cubicBezTo>
                  <a:cubicBezTo>
                    <a:pt x="42" y="14"/>
                    <a:pt x="34" y="19"/>
                    <a:pt x="31" y="21"/>
                  </a:cubicBezTo>
                  <a:cubicBezTo>
                    <a:pt x="29" y="23"/>
                    <a:pt x="25" y="25"/>
                    <a:pt x="23" y="26"/>
                  </a:cubicBezTo>
                  <a:cubicBezTo>
                    <a:pt x="19" y="27"/>
                    <a:pt x="19" y="27"/>
                    <a:pt x="19" y="27"/>
                  </a:cubicBezTo>
                  <a:cubicBezTo>
                    <a:pt x="22" y="25"/>
                    <a:pt x="22" y="25"/>
                    <a:pt x="22" y="25"/>
                  </a:cubicBezTo>
                  <a:cubicBezTo>
                    <a:pt x="25" y="22"/>
                    <a:pt x="24" y="22"/>
                    <a:pt x="19" y="2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761"/>
            <p:cNvSpPr/>
            <p:nvPr/>
          </p:nvSpPr>
          <p:spPr bwMode="auto">
            <a:xfrm>
              <a:off x="6758" y="3419"/>
              <a:ext cx="58" cy="33"/>
            </a:xfrm>
            <a:custGeom>
              <a:avLst/>
              <a:gdLst>
                <a:gd name="T0" fmla="*/ 13 w 14"/>
                <a:gd name="T1" fmla="*/ 1 h 8"/>
                <a:gd name="T2" fmla="*/ 0 w 14"/>
                <a:gd name="T3" fmla="*/ 5 h 8"/>
                <a:gd name="T4" fmla="*/ 1 w 14"/>
                <a:gd name="T5" fmla="*/ 7 h 8"/>
                <a:gd name="T6" fmla="*/ 11 w 14"/>
                <a:gd name="T7" fmla="*/ 4 h 8"/>
                <a:gd name="T8" fmla="*/ 13 w 14"/>
                <a:gd name="T9" fmla="*/ 1 h 8"/>
              </a:gdLst>
              <a:ahLst/>
              <a:cxnLst>
                <a:cxn ang="0">
                  <a:pos x="T0" y="T1"/>
                </a:cxn>
                <a:cxn ang="0">
                  <a:pos x="T2" y="T3"/>
                </a:cxn>
                <a:cxn ang="0">
                  <a:pos x="T4" y="T5"/>
                </a:cxn>
                <a:cxn ang="0">
                  <a:pos x="T6" y="T7"/>
                </a:cxn>
                <a:cxn ang="0">
                  <a:pos x="T8" y="T9"/>
                </a:cxn>
              </a:cxnLst>
              <a:rect l="0" t="0" r="r" b="b"/>
              <a:pathLst>
                <a:path w="14" h="8">
                  <a:moveTo>
                    <a:pt x="13" y="1"/>
                  </a:moveTo>
                  <a:cubicBezTo>
                    <a:pt x="12" y="0"/>
                    <a:pt x="2" y="4"/>
                    <a:pt x="0" y="5"/>
                  </a:cubicBezTo>
                  <a:cubicBezTo>
                    <a:pt x="0" y="6"/>
                    <a:pt x="0" y="6"/>
                    <a:pt x="1" y="7"/>
                  </a:cubicBezTo>
                  <a:cubicBezTo>
                    <a:pt x="2" y="8"/>
                    <a:pt x="4" y="7"/>
                    <a:pt x="11" y="4"/>
                  </a:cubicBezTo>
                  <a:cubicBezTo>
                    <a:pt x="14" y="2"/>
                    <a:pt x="14" y="1"/>
                    <a:pt x="13"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762"/>
            <p:cNvSpPr/>
            <p:nvPr/>
          </p:nvSpPr>
          <p:spPr bwMode="auto">
            <a:xfrm>
              <a:off x="6881" y="3374"/>
              <a:ext cx="127" cy="94"/>
            </a:xfrm>
            <a:custGeom>
              <a:avLst/>
              <a:gdLst>
                <a:gd name="T0" fmla="*/ 29 w 31"/>
                <a:gd name="T1" fmla="*/ 4 h 23"/>
                <a:gd name="T2" fmla="*/ 30 w 31"/>
                <a:gd name="T3" fmla="*/ 4 h 23"/>
                <a:gd name="T4" fmla="*/ 31 w 31"/>
                <a:gd name="T5" fmla="*/ 2 h 23"/>
                <a:gd name="T6" fmla="*/ 23 w 31"/>
                <a:gd name="T7" fmla="*/ 4 h 23"/>
                <a:gd name="T8" fmla="*/ 17 w 31"/>
                <a:gd name="T9" fmla="*/ 5 h 23"/>
                <a:gd name="T10" fmla="*/ 15 w 31"/>
                <a:gd name="T11" fmla="*/ 5 h 23"/>
                <a:gd name="T12" fmla="*/ 8 w 31"/>
                <a:gd name="T13" fmla="*/ 12 h 23"/>
                <a:gd name="T14" fmla="*/ 0 w 31"/>
                <a:gd name="T15" fmla="*/ 20 h 23"/>
                <a:gd name="T16" fmla="*/ 6 w 31"/>
                <a:gd name="T17" fmla="*/ 18 h 23"/>
                <a:gd name="T18" fmla="*/ 25 w 31"/>
                <a:gd name="T19" fmla="*/ 5 h 23"/>
                <a:gd name="T20" fmla="*/ 29 w 31"/>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3">
                  <a:moveTo>
                    <a:pt x="29" y="4"/>
                  </a:moveTo>
                  <a:cubicBezTo>
                    <a:pt x="29" y="5"/>
                    <a:pt x="30" y="5"/>
                    <a:pt x="30" y="4"/>
                  </a:cubicBezTo>
                  <a:cubicBezTo>
                    <a:pt x="31" y="3"/>
                    <a:pt x="31" y="2"/>
                    <a:pt x="31" y="2"/>
                  </a:cubicBezTo>
                  <a:cubicBezTo>
                    <a:pt x="30" y="0"/>
                    <a:pt x="28" y="1"/>
                    <a:pt x="23" y="4"/>
                  </a:cubicBezTo>
                  <a:cubicBezTo>
                    <a:pt x="20" y="5"/>
                    <a:pt x="18" y="6"/>
                    <a:pt x="17" y="5"/>
                  </a:cubicBezTo>
                  <a:cubicBezTo>
                    <a:pt x="17" y="4"/>
                    <a:pt x="15" y="4"/>
                    <a:pt x="15" y="5"/>
                  </a:cubicBezTo>
                  <a:cubicBezTo>
                    <a:pt x="15" y="6"/>
                    <a:pt x="12" y="9"/>
                    <a:pt x="8" y="12"/>
                  </a:cubicBezTo>
                  <a:cubicBezTo>
                    <a:pt x="3" y="16"/>
                    <a:pt x="0" y="19"/>
                    <a:pt x="0" y="20"/>
                  </a:cubicBezTo>
                  <a:cubicBezTo>
                    <a:pt x="0" y="23"/>
                    <a:pt x="2" y="23"/>
                    <a:pt x="6" y="18"/>
                  </a:cubicBezTo>
                  <a:cubicBezTo>
                    <a:pt x="10" y="15"/>
                    <a:pt x="15" y="12"/>
                    <a:pt x="25" y="5"/>
                  </a:cubicBezTo>
                  <a:cubicBezTo>
                    <a:pt x="27" y="3"/>
                    <a:pt x="28" y="3"/>
                    <a:pt x="29"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763"/>
            <p:cNvSpPr/>
            <p:nvPr/>
          </p:nvSpPr>
          <p:spPr bwMode="auto">
            <a:xfrm>
              <a:off x="6709" y="3427"/>
              <a:ext cx="41" cy="21"/>
            </a:xfrm>
            <a:custGeom>
              <a:avLst/>
              <a:gdLst>
                <a:gd name="T0" fmla="*/ 6 w 10"/>
                <a:gd name="T1" fmla="*/ 0 h 5"/>
                <a:gd name="T2" fmla="*/ 1 w 10"/>
                <a:gd name="T3" fmla="*/ 3 h 5"/>
                <a:gd name="T4" fmla="*/ 6 w 10"/>
                <a:gd name="T5" fmla="*/ 4 h 5"/>
                <a:gd name="T6" fmla="*/ 10 w 10"/>
                <a:gd name="T7" fmla="*/ 1 h 5"/>
                <a:gd name="T8" fmla="*/ 6 w 10"/>
                <a:gd name="T9" fmla="*/ 0 h 5"/>
              </a:gdLst>
              <a:ahLst/>
              <a:cxnLst>
                <a:cxn ang="0">
                  <a:pos x="T0" y="T1"/>
                </a:cxn>
                <a:cxn ang="0">
                  <a:pos x="T2" y="T3"/>
                </a:cxn>
                <a:cxn ang="0">
                  <a:pos x="T4" y="T5"/>
                </a:cxn>
                <a:cxn ang="0">
                  <a:pos x="T6" y="T7"/>
                </a:cxn>
                <a:cxn ang="0">
                  <a:pos x="T8" y="T9"/>
                </a:cxn>
              </a:cxnLst>
              <a:rect l="0" t="0" r="r" b="b"/>
              <a:pathLst>
                <a:path w="10" h="5">
                  <a:moveTo>
                    <a:pt x="6" y="0"/>
                  </a:moveTo>
                  <a:cubicBezTo>
                    <a:pt x="1" y="1"/>
                    <a:pt x="0" y="1"/>
                    <a:pt x="1" y="3"/>
                  </a:cubicBezTo>
                  <a:cubicBezTo>
                    <a:pt x="1" y="5"/>
                    <a:pt x="2" y="5"/>
                    <a:pt x="6" y="4"/>
                  </a:cubicBezTo>
                  <a:cubicBezTo>
                    <a:pt x="8" y="3"/>
                    <a:pt x="10" y="2"/>
                    <a:pt x="10" y="1"/>
                  </a:cubicBezTo>
                  <a:cubicBezTo>
                    <a:pt x="10" y="0"/>
                    <a:pt x="10"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764"/>
            <p:cNvSpPr/>
            <p:nvPr/>
          </p:nvSpPr>
          <p:spPr bwMode="auto">
            <a:xfrm>
              <a:off x="6971" y="3218"/>
              <a:ext cx="86" cy="106"/>
            </a:xfrm>
            <a:custGeom>
              <a:avLst/>
              <a:gdLst>
                <a:gd name="T0" fmla="*/ 17 w 21"/>
                <a:gd name="T1" fmla="*/ 4 h 26"/>
                <a:gd name="T2" fmla="*/ 0 w 21"/>
                <a:gd name="T3" fmla="*/ 25 h 26"/>
                <a:gd name="T4" fmla="*/ 7 w 21"/>
                <a:gd name="T5" fmla="*/ 20 h 26"/>
                <a:gd name="T6" fmla="*/ 16 w 21"/>
                <a:gd name="T7" fmla="*/ 9 h 26"/>
                <a:gd name="T8" fmla="*/ 17 w 21"/>
                <a:gd name="T9" fmla="*/ 4 h 26"/>
              </a:gdLst>
              <a:ahLst/>
              <a:cxnLst>
                <a:cxn ang="0">
                  <a:pos x="T0" y="T1"/>
                </a:cxn>
                <a:cxn ang="0">
                  <a:pos x="T2" y="T3"/>
                </a:cxn>
                <a:cxn ang="0">
                  <a:pos x="T4" y="T5"/>
                </a:cxn>
                <a:cxn ang="0">
                  <a:pos x="T6" y="T7"/>
                </a:cxn>
                <a:cxn ang="0">
                  <a:pos x="T8" y="T9"/>
                </a:cxn>
              </a:cxnLst>
              <a:rect l="0" t="0" r="r" b="b"/>
              <a:pathLst>
                <a:path w="21" h="26">
                  <a:moveTo>
                    <a:pt x="17" y="4"/>
                  </a:moveTo>
                  <a:cubicBezTo>
                    <a:pt x="11" y="9"/>
                    <a:pt x="0" y="24"/>
                    <a:pt x="0" y="25"/>
                  </a:cubicBezTo>
                  <a:cubicBezTo>
                    <a:pt x="1" y="26"/>
                    <a:pt x="3" y="25"/>
                    <a:pt x="7" y="20"/>
                  </a:cubicBezTo>
                  <a:cubicBezTo>
                    <a:pt x="10" y="17"/>
                    <a:pt x="13" y="12"/>
                    <a:pt x="16" y="9"/>
                  </a:cubicBezTo>
                  <a:cubicBezTo>
                    <a:pt x="21" y="2"/>
                    <a:pt x="21" y="0"/>
                    <a:pt x="17"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765"/>
            <p:cNvSpPr/>
            <p:nvPr/>
          </p:nvSpPr>
          <p:spPr bwMode="auto">
            <a:xfrm>
              <a:off x="7000" y="1809"/>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766"/>
            <p:cNvSpPr/>
            <p:nvPr/>
          </p:nvSpPr>
          <p:spPr bwMode="auto">
            <a:xfrm>
              <a:off x="2937" y="3205"/>
              <a:ext cx="90" cy="41"/>
            </a:xfrm>
            <a:custGeom>
              <a:avLst/>
              <a:gdLst>
                <a:gd name="T0" fmla="*/ 11 w 22"/>
                <a:gd name="T1" fmla="*/ 6 h 10"/>
                <a:gd name="T2" fmla="*/ 19 w 22"/>
                <a:gd name="T3" fmla="*/ 3 h 10"/>
                <a:gd name="T4" fmla="*/ 21 w 22"/>
                <a:gd name="T5" fmla="*/ 1 h 10"/>
                <a:gd name="T6" fmla="*/ 21 w 22"/>
                <a:gd name="T7" fmla="*/ 0 h 10"/>
                <a:gd name="T8" fmla="*/ 4 w 22"/>
                <a:gd name="T9" fmla="*/ 5 h 10"/>
                <a:gd name="T10" fmla="*/ 1 w 22"/>
                <a:gd name="T11" fmla="*/ 9 h 10"/>
                <a:gd name="T12" fmla="*/ 11 w 22"/>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11" y="6"/>
                  </a:moveTo>
                  <a:cubicBezTo>
                    <a:pt x="14" y="4"/>
                    <a:pt x="18" y="3"/>
                    <a:pt x="19" y="3"/>
                  </a:cubicBezTo>
                  <a:cubicBezTo>
                    <a:pt x="19" y="3"/>
                    <a:pt x="20" y="2"/>
                    <a:pt x="21" y="1"/>
                  </a:cubicBezTo>
                  <a:cubicBezTo>
                    <a:pt x="21" y="1"/>
                    <a:pt x="22" y="0"/>
                    <a:pt x="21" y="0"/>
                  </a:cubicBezTo>
                  <a:cubicBezTo>
                    <a:pt x="20" y="0"/>
                    <a:pt x="12" y="2"/>
                    <a:pt x="4" y="5"/>
                  </a:cubicBezTo>
                  <a:cubicBezTo>
                    <a:pt x="1" y="6"/>
                    <a:pt x="0" y="8"/>
                    <a:pt x="1" y="9"/>
                  </a:cubicBezTo>
                  <a:cubicBezTo>
                    <a:pt x="2" y="10"/>
                    <a:pt x="4" y="10"/>
                    <a:pt x="11"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767"/>
            <p:cNvSpPr/>
            <p:nvPr/>
          </p:nvSpPr>
          <p:spPr bwMode="auto">
            <a:xfrm>
              <a:off x="6185" y="3411"/>
              <a:ext cx="250" cy="24"/>
            </a:xfrm>
            <a:custGeom>
              <a:avLst/>
              <a:gdLst>
                <a:gd name="T0" fmla="*/ 0 w 61"/>
                <a:gd name="T1" fmla="*/ 3 h 6"/>
                <a:gd name="T2" fmla="*/ 0 w 61"/>
                <a:gd name="T3" fmla="*/ 5 h 6"/>
                <a:gd name="T4" fmla="*/ 15 w 61"/>
                <a:gd name="T5" fmla="*/ 5 h 6"/>
                <a:gd name="T6" fmla="*/ 45 w 61"/>
                <a:gd name="T7" fmla="*/ 4 h 6"/>
                <a:gd name="T8" fmla="*/ 60 w 61"/>
                <a:gd name="T9" fmla="*/ 2 h 6"/>
                <a:gd name="T10" fmla="*/ 0 w 61"/>
                <a:gd name="T11" fmla="*/ 3 h 6"/>
              </a:gdLst>
              <a:ahLst/>
              <a:cxnLst>
                <a:cxn ang="0">
                  <a:pos x="T0" y="T1"/>
                </a:cxn>
                <a:cxn ang="0">
                  <a:pos x="T2" y="T3"/>
                </a:cxn>
                <a:cxn ang="0">
                  <a:pos x="T4" y="T5"/>
                </a:cxn>
                <a:cxn ang="0">
                  <a:pos x="T6" y="T7"/>
                </a:cxn>
                <a:cxn ang="0">
                  <a:pos x="T8" y="T9"/>
                </a:cxn>
                <a:cxn ang="0">
                  <a:pos x="T10" y="T11"/>
                </a:cxn>
              </a:cxnLst>
              <a:rect l="0" t="0" r="r" b="b"/>
              <a:pathLst>
                <a:path w="61" h="6">
                  <a:moveTo>
                    <a:pt x="0" y="3"/>
                  </a:moveTo>
                  <a:cubicBezTo>
                    <a:pt x="0" y="3"/>
                    <a:pt x="0" y="4"/>
                    <a:pt x="0" y="5"/>
                  </a:cubicBezTo>
                  <a:cubicBezTo>
                    <a:pt x="1" y="6"/>
                    <a:pt x="5" y="6"/>
                    <a:pt x="15" y="5"/>
                  </a:cubicBezTo>
                  <a:cubicBezTo>
                    <a:pt x="23" y="5"/>
                    <a:pt x="36" y="4"/>
                    <a:pt x="45" y="4"/>
                  </a:cubicBezTo>
                  <a:cubicBezTo>
                    <a:pt x="59" y="3"/>
                    <a:pt x="61" y="3"/>
                    <a:pt x="60" y="2"/>
                  </a:cubicBezTo>
                  <a:cubicBezTo>
                    <a:pt x="59" y="0"/>
                    <a:pt x="2" y="2"/>
                    <a:pt x="0" y="3"/>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768"/>
            <p:cNvSpPr/>
            <p:nvPr/>
          </p:nvSpPr>
          <p:spPr bwMode="auto">
            <a:xfrm>
              <a:off x="4747" y="2983"/>
              <a:ext cx="21" cy="280"/>
            </a:xfrm>
            <a:custGeom>
              <a:avLst/>
              <a:gdLst>
                <a:gd name="T0" fmla="*/ 3 w 5"/>
                <a:gd name="T1" fmla="*/ 54 h 68"/>
                <a:gd name="T2" fmla="*/ 4 w 5"/>
                <a:gd name="T3" fmla="*/ 3 h 68"/>
                <a:gd name="T4" fmla="*/ 3 w 5"/>
                <a:gd name="T5" fmla="*/ 0 h 68"/>
                <a:gd name="T6" fmla="*/ 2 w 5"/>
                <a:gd name="T7" fmla="*/ 0 h 68"/>
                <a:gd name="T8" fmla="*/ 1 w 5"/>
                <a:gd name="T9" fmla="*/ 62 h 68"/>
                <a:gd name="T10" fmla="*/ 3 w 5"/>
                <a:gd name="T11" fmla="*/ 54 h 68"/>
              </a:gdLst>
              <a:ahLst/>
              <a:cxnLst>
                <a:cxn ang="0">
                  <a:pos x="T0" y="T1"/>
                </a:cxn>
                <a:cxn ang="0">
                  <a:pos x="T2" y="T3"/>
                </a:cxn>
                <a:cxn ang="0">
                  <a:pos x="T4" y="T5"/>
                </a:cxn>
                <a:cxn ang="0">
                  <a:pos x="T6" y="T7"/>
                </a:cxn>
                <a:cxn ang="0">
                  <a:pos x="T8" y="T9"/>
                </a:cxn>
                <a:cxn ang="0">
                  <a:pos x="T10" y="T11"/>
                </a:cxn>
              </a:cxnLst>
              <a:rect l="0" t="0" r="r" b="b"/>
              <a:pathLst>
                <a:path w="5" h="68">
                  <a:moveTo>
                    <a:pt x="3" y="54"/>
                  </a:moveTo>
                  <a:cubicBezTo>
                    <a:pt x="3" y="34"/>
                    <a:pt x="4" y="6"/>
                    <a:pt x="4" y="3"/>
                  </a:cubicBezTo>
                  <a:cubicBezTo>
                    <a:pt x="5" y="0"/>
                    <a:pt x="4" y="0"/>
                    <a:pt x="3" y="0"/>
                  </a:cubicBezTo>
                  <a:cubicBezTo>
                    <a:pt x="3" y="0"/>
                    <a:pt x="2" y="0"/>
                    <a:pt x="2" y="0"/>
                  </a:cubicBezTo>
                  <a:cubicBezTo>
                    <a:pt x="1" y="2"/>
                    <a:pt x="0" y="58"/>
                    <a:pt x="1" y="62"/>
                  </a:cubicBezTo>
                  <a:cubicBezTo>
                    <a:pt x="2" y="68"/>
                    <a:pt x="2" y="66"/>
                    <a:pt x="3" y="5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769"/>
            <p:cNvSpPr/>
            <p:nvPr/>
          </p:nvSpPr>
          <p:spPr bwMode="auto">
            <a:xfrm>
              <a:off x="4710" y="2967"/>
              <a:ext cx="17" cy="181"/>
            </a:xfrm>
            <a:custGeom>
              <a:avLst/>
              <a:gdLst>
                <a:gd name="T0" fmla="*/ 3 w 4"/>
                <a:gd name="T1" fmla="*/ 31 h 44"/>
                <a:gd name="T2" fmla="*/ 4 w 4"/>
                <a:gd name="T3" fmla="*/ 11 h 44"/>
                <a:gd name="T4" fmla="*/ 1 w 4"/>
                <a:gd name="T5" fmla="*/ 3 h 44"/>
                <a:gd name="T6" fmla="*/ 1 w 4"/>
                <a:gd name="T7" fmla="*/ 42 h 44"/>
                <a:gd name="T8" fmla="*/ 3 w 4"/>
                <a:gd name="T9" fmla="*/ 31 h 44"/>
              </a:gdLst>
              <a:ahLst/>
              <a:cxnLst>
                <a:cxn ang="0">
                  <a:pos x="T0" y="T1"/>
                </a:cxn>
                <a:cxn ang="0">
                  <a:pos x="T2" y="T3"/>
                </a:cxn>
                <a:cxn ang="0">
                  <a:pos x="T4" y="T5"/>
                </a:cxn>
                <a:cxn ang="0">
                  <a:pos x="T6" y="T7"/>
                </a:cxn>
                <a:cxn ang="0">
                  <a:pos x="T8" y="T9"/>
                </a:cxn>
              </a:cxnLst>
              <a:rect l="0" t="0" r="r" b="b"/>
              <a:pathLst>
                <a:path w="4" h="44">
                  <a:moveTo>
                    <a:pt x="3" y="31"/>
                  </a:moveTo>
                  <a:cubicBezTo>
                    <a:pt x="3" y="25"/>
                    <a:pt x="3" y="15"/>
                    <a:pt x="4" y="11"/>
                  </a:cubicBezTo>
                  <a:cubicBezTo>
                    <a:pt x="4" y="2"/>
                    <a:pt x="4" y="0"/>
                    <a:pt x="1" y="3"/>
                  </a:cubicBezTo>
                  <a:cubicBezTo>
                    <a:pt x="0" y="4"/>
                    <a:pt x="0" y="41"/>
                    <a:pt x="1" y="42"/>
                  </a:cubicBezTo>
                  <a:cubicBezTo>
                    <a:pt x="3" y="44"/>
                    <a:pt x="3" y="41"/>
                    <a:pt x="3" y="3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770"/>
            <p:cNvSpPr/>
            <p:nvPr/>
          </p:nvSpPr>
          <p:spPr bwMode="auto">
            <a:xfrm>
              <a:off x="6992" y="3296"/>
              <a:ext cx="57" cy="49"/>
            </a:xfrm>
            <a:custGeom>
              <a:avLst/>
              <a:gdLst>
                <a:gd name="T0" fmla="*/ 1 w 14"/>
                <a:gd name="T1" fmla="*/ 11 h 12"/>
                <a:gd name="T2" fmla="*/ 3 w 14"/>
                <a:gd name="T3" fmla="*/ 12 h 12"/>
                <a:gd name="T4" fmla="*/ 14 w 14"/>
                <a:gd name="T5" fmla="*/ 1 h 12"/>
                <a:gd name="T6" fmla="*/ 1 w 14"/>
                <a:gd name="T7" fmla="*/ 11 h 12"/>
              </a:gdLst>
              <a:ahLst/>
              <a:cxnLst>
                <a:cxn ang="0">
                  <a:pos x="T0" y="T1"/>
                </a:cxn>
                <a:cxn ang="0">
                  <a:pos x="T2" y="T3"/>
                </a:cxn>
                <a:cxn ang="0">
                  <a:pos x="T4" y="T5"/>
                </a:cxn>
                <a:cxn ang="0">
                  <a:pos x="T6" y="T7"/>
                </a:cxn>
              </a:cxnLst>
              <a:rect l="0" t="0" r="r" b="b"/>
              <a:pathLst>
                <a:path w="14" h="12">
                  <a:moveTo>
                    <a:pt x="1" y="11"/>
                  </a:moveTo>
                  <a:cubicBezTo>
                    <a:pt x="1" y="12"/>
                    <a:pt x="2" y="12"/>
                    <a:pt x="3" y="12"/>
                  </a:cubicBezTo>
                  <a:cubicBezTo>
                    <a:pt x="4" y="12"/>
                    <a:pt x="14" y="2"/>
                    <a:pt x="14" y="1"/>
                  </a:cubicBezTo>
                  <a:cubicBezTo>
                    <a:pt x="12" y="0"/>
                    <a:pt x="0" y="9"/>
                    <a:pt x="1" y="1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771"/>
            <p:cNvSpPr/>
            <p:nvPr/>
          </p:nvSpPr>
          <p:spPr bwMode="auto">
            <a:xfrm>
              <a:off x="4784" y="3361"/>
              <a:ext cx="41" cy="41"/>
            </a:xfrm>
            <a:custGeom>
              <a:avLst/>
              <a:gdLst>
                <a:gd name="T0" fmla="*/ 7 w 10"/>
                <a:gd name="T1" fmla="*/ 1 h 10"/>
                <a:gd name="T2" fmla="*/ 0 w 10"/>
                <a:gd name="T3" fmla="*/ 7 h 10"/>
                <a:gd name="T4" fmla="*/ 9 w 10"/>
                <a:gd name="T5" fmla="*/ 4 h 10"/>
                <a:gd name="T6" fmla="*/ 7 w 10"/>
                <a:gd name="T7" fmla="*/ 1 h 10"/>
              </a:gdLst>
              <a:ahLst/>
              <a:cxnLst>
                <a:cxn ang="0">
                  <a:pos x="T0" y="T1"/>
                </a:cxn>
                <a:cxn ang="0">
                  <a:pos x="T2" y="T3"/>
                </a:cxn>
                <a:cxn ang="0">
                  <a:pos x="T4" y="T5"/>
                </a:cxn>
                <a:cxn ang="0">
                  <a:pos x="T6" y="T7"/>
                </a:cxn>
              </a:cxnLst>
              <a:rect l="0" t="0" r="r" b="b"/>
              <a:pathLst>
                <a:path w="10" h="10">
                  <a:moveTo>
                    <a:pt x="7" y="1"/>
                  </a:moveTo>
                  <a:cubicBezTo>
                    <a:pt x="3" y="2"/>
                    <a:pt x="0" y="5"/>
                    <a:pt x="0" y="7"/>
                  </a:cubicBezTo>
                  <a:cubicBezTo>
                    <a:pt x="2" y="10"/>
                    <a:pt x="6" y="8"/>
                    <a:pt x="9" y="4"/>
                  </a:cubicBezTo>
                  <a:cubicBezTo>
                    <a:pt x="10" y="1"/>
                    <a:pt x="10" y="0"/>
                    <a:pt x="7" y="1"/>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772"/>
            <p:cNvSpPr/>
            <p:nvPr/>
          </p:nvSpPr>
          <p:spPr bwMode="auto">
            <a:xfrm>
              <a:off x="6017" y="3402"/>
              <a:ext cx="33" cy="25"/>
            </a:xfrm>
            <a:custGeom>
              <a:avLst/>
              <a:gdLst>
                <a:gd name="T0" fmla="*/ 3 w 8"/>
                <a:gd name="T1" fmla="*/ 0 h 6"/>
                <a:gd name="T2" fmla="*/ 2 w 8"/>
                <a:gd name="T3" fmla="*/ 4 h 6"/>
                <a:gd name="T4" fmla="*/ 7 w 8"/>
                <a:gd name="T5" fmla="*/ 4 h 6"/>
                <a:gd name="T6" fmla="*/ 3 w 8"/>
                <a:gd name="T7" fmla="*/ 0 h 6"/>
              </a:gdLst>
              <a:ahLst/>
              <a:cxnLst>
                <a:cxn ang="0">
                  <a:pos x="T0" y="T1"/>
                </a:cxn>
                <a:cxn ang="0">
                  <a:pos x="T2" y="T3"/>
                </a:cxn>
                <a:cxn ang="0">
                  <a:pos x="T4" y="T5"/>
                </a:cxn>
                <a:cxn ang="0">
                  <a:pos x="T6" y="T7"/>
                </a:cxn>
              </a:cxnLst>
              <a:rect l="0" t="0" r="r" b="b"/>
              <a:pathLst>
                <a:path w="8" h="6">
                  <a:moveTo>
                    <a:pt x="3" y="0"/>
                  </a:moveTo>
                  <a:cubicBezTo>
                    <a:pt x="1" y="0"/>
                    <a:pt x="0" y="2"/>
                    <a:pt x="2" y="4"/>
                  </a:cubicBezTo>
                  <a:cubicBezTo>
                    <a:pt x="3" y="5"/>
                    <a:pt x="6" y="6"/>
                    <a:pt x="7" y="4"/>
                  </a:cubicBezTo>
                  <a:cubicBezTo>
                    <a:pt x="8" y="3"/>
                    <a:pt x="6" y="0"/>
                    <a:pt x="3"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773"/>
            <p:cNvSpPr/>
            <p:nvPr/>
          </p:nvSpPr>
          <p:spPr bwMode="auto">
            <a:xfrm>
              <a:off x="4821" y="3406"/>
              <a:ext cx="33" cy="25"/>
            </a:xfrm>
            <a:custGeom>
              <a:avLst/>
              <a:gdLst>
                <a:gd name="T0" fmla="*/ 6 w 8"/>
                <a:gd name="T1" fmla="*/ 0 h 6"/>
                <a:gd name="T2" fmla="*/ 2 w 8"/>
                <a:gd name="T3" fmla="*/ 1 h 6"/>
                <a:gd name="T4" fmla="*/ 1 w 8"/>
                <a:gd name="T5" fmla="*/ 5 h 6"/>
                <a:gd name="T6" fmla="*/ 3 w 8"/>
                <a:gd name="T7" fmla="*/ 6 h 6"/>
                <a:gd name="T8" fmla="*/ 8 w 8"/>
                <a:gd name="T9" fmla="*/ 1 h 6"/>
                <a:gd name="T10" fmla="*/ 6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6" y="0"/>
                  </a:moveTo>
                  <a:cubicBezTo>
                    <a:pt x="5" y="1"/>
                    <a:pt x="3" y="1"/>
                    <a:pt x="2" y="1"/>
                  </a:cubicBezTo>
                  <a:cubicBezTo>
                    <a:pt x="1" y="1"/>
                    <a:pt x="0" y="4"/>
                    <a:pt x="1" y="5"/>
                  </a:cubicBezTo>
                  <a:cubicBezTo>
                    <a:pt x="2" y="6"/>
                    <a:pt x="3" y="6"/>
                    <a:pt x="3" y="6"/>
                  </a:cubicBezTo>
                  <a:cubicBezTo>
                    <a:pt x="5" y="6"/>
                    <a:pt x="8" y="2"/>
                    <a:pt x="8" y="1"/>
                  </a:cubicBezTo>
                  <a:cubicBezTo>
                    <a:pt x="8" y="0"/>
                    <a:pt x="8" y="0"/>
                    <a:pt x="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774"/>
            <p:cNvSpPr/>
            <p:nvPr/>
          </p:nvSpPr>
          <p:spPr bwMode="auto">
            <a:xfrm>
              <a:off x="3645" y="1460"/>
              <a:ext cx="17" cy="33"/>
            </a:xfrm>
            <a:custGeom>
              <a:avLst/>
              <a:gdLst>
                <a:gd name="T0" fmla="*/ 3 w 4"/>
                <a:gd name="T1" fmla="*/ 6 h 8"/>
                <a:gd name="T2" fmla="*/ 2 w 4"/>
                <a:gd name="T3" fmla="*/ 0 h 8"/>
                <a:gd name="T4" fmla="*/ 1 w 4"/>
                <a:gd name="T5" fmla="*/ 5 h 8"/>
                <a:gd name="T6" fmla="*/ 3 w 4"/>
                <a:gd name="T7" fmla="*/ 6 h 8"/>
              </a:gdLst>
              <a:ahLst/>
              <a:cxnLst>
                <a:cxn ang="0">
                  <a:pos x="T0" y="T1"/>
                </a:cxn>
                <a:cxn ang="0">
                  <a:pos x="T2" y="T3"/>
                </a:cxn>
                <a:cxn ang="0">
                  <a:pos x="T4" y="T5"/>
                </a:cxn>
                <a:cxn ang="0">
                  <a:pos x="T6" y="T7"/>
                </a:cxn>
              </a:cxnLst>
              <a:rect l="0" t="0" r="r" b="b"/>
              <a:pathLst>
                <a:path w="4" h="8">
                  <a:moveTo>
                    <a:pt x="3" y="6"/>
                  </a:moveTo>
                  <a:cubicBezTo>
                    <a:pt x="4" y="4"/>
                    <a:pt x="3" y="0"/>
                    <a:pt x="2" y="0"/>
                  </a:cubicBezTo>
                  <a:cubicBezTo>
                    <a:pt x="0" y="0"/>
                    <a:pt x="0" y="3"/>
                    <a:pt x="1" y="5"/>
                  </a:cubicBezTo>
                  <a:cubicBezTo>
                    <a:pt x="2" y="8"/>
                    <a:pt x="2" y="8"/>
                    <a:pt x="3" y="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775"/>
            <p:cNvSpPr/>
            <p:nvPr/>
          </p:nvSpPr>
          <p:spPr bwMode="auto">
            <a:xfrm>
              <a:off x="4653" y="2901"/>
              <a:ext cx="164" cy="423"/>
            </a:xfrm>
            <a:custGeom>
              <a:avLst/>
              <a:gdLst>
                <a:gd name="T0" fmla="*/ 37 w 40"/>
                <a:gd name="T1" fmla="*/ 96 h 103"/>
                <a:gd name="T2" fmla="*/ 22 w 40"/>
                <a:gd name="T3" fmla="*/ 92 h 103"/>
                <a:gd name="T4" fmla="*/ 13 w 40"/>
                <a:gd name="T5" fmla="*/ 91 h 103"/>
                <a:gd name="T6" fmla="*/ 7 w 40"/>
                <a:gd name="T7" fmla="*/ 92 h 103"/>
                <a:gd name="T8" fmla="*/ 5 w 40"/>
                <a:gd name="T9" fmla="*/ 92 h 103"/>
                <a:gd name="T10" fmla="*/ 4 w 40"/>
                <a:gd name="T11" fmla="*/ 45 h 103"/>
                <a:gd name="T12" fmla="*/ 2 w 40"/>
                <a:gd name="T13" fmla="*/ 0 h 103"/>
                <a:gd name="T14" fmla="*/ 1 w 40"/>
                <a:gd name="T15" fmla="*/ 47 h 103"/>
                <a:gd name="T16" fmla="*/ 1 w 40"/>
                <a:gd name="T17" fmla="*/ 95 h 103"/>
                <a:gd name="T18" fmla="*/ 0 w 40"/>
                <a:gd name="T19" fmla="*/ 98 h 103"/>
                <a:gd name="T20" fmla="*/ 6 w 40"/>
                <a:gd name="T21" fmla="*/ 97 h 103"/>
                <a:gd name="T22" fmla="*/ 12 w 40"/>
                <a:gd name="T23" fmla="*/ 96 h 103"/>
                <a:gd name="T24" fmla="*/ 18 w 40"/>
                <a:gd name="T25" fmla="*/ 96 h 103"/>
                <a:gd name="T26" fmla="*/ 29 w 40"/>
                <a:gd name="T27" fmla="*/ 99 h 103"/>
                <a:gd name="T28" fmla="*/ 29 w 40"/>
                <a:gd name="T29" fmla="*/ 102 h 103"/>
                <a:gd name="T30" fmla="*/ 31 w 40"/>
                <a:gd name="T31" fmla="*/ 103 h 103"/>
                <a:gd name="T32" fmla="*/ 36 w 40"/>
                <a:gd name="T33" fmla="*/ 101 h 103"/>
                <a:gd name="T34" fmla="*/ 37 w 40"/>
                <a:gd name="T35"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03">
                  <a:moveTo>
                    <a:pt x="37" y="96"/>
                  </a:moveTo>
                  <a:cubicBezTo>
                    <a:pt x="33" y="93"/>
                    <a:pt x="31" y="93"/>
                    <a:pt x="22" y="92"/>
                  </a:cubicBezTo>
                  <a:cubicBezTo>
                    <a:pt x="19" y="92"/>
                    <a:pt x="15" y="91"/>
                    <a:pt x="13" y="91"/>
                  </a:cubicBezTo>
                  <a:cubicBezTo>
                    <a:pt x="11" y="91"/>
                    <a:pt x="8" y="91"/>
                    <a:pt x="7" y="92"/>
                  </a:cubicBezTo>
                  <a:cubicBezTo>
                    <a:pt x="6" y="92"/>
                    <a:pt x="5" y="92"/>
                    <a:pt x="5" y="92"/>
                  </a:cubicBezTo>
                  <a:cubicBezTo>
                    <a:pt x="5" y="91"/>
                    <a:pt x="4" y="71"/>
                    <a:pt x="4" y="45"/>
                  </a:cubicBezTo>
                  <a:cubicBezTo>
                    <a:pt x="3" y="5"/>
                    <a:pt x="3" y="0"/>
                    <a:pt x="2" y="0"/>
                  </a:cubicBezTo>
                  <a:cubicBezTo>
                    <a:pt x="0" y="0"/>
                    <a:pt x="0" y="6"/>
                    <a:pt x="1" y="47"/>
                  </a:cubicBezTo>
                  <a:cubicBezTo>
                    <a:pt x="1" y="78"/>
                    <a:pt x="1" y="94"/>
                    <a:pt x="1" y="95"/>
                  </a:cubicBezTo>
                  <a:cubicBezTo>
                    <a:pt x="0" y="96"/>
                    <a:pt x="0" y="98"/>
                    <a:pt x="0" y="98"/>
                  </a:cubicBezTo>
                  <a:cubicBezTo>
                    <a:pt x="1" y="99"/>
                    <a:pt x="2" y="99"/>
                    <a:pt x="6" y="97"/>
                  </a:cubicBezTo>
                  <a:cubicBezTo>
                    <a:pt x="10" y="94"/>
                    <a:pt x="11" y="94"/>
                    <a:pt x="12" y="96"/>
                  </a:cubicBezTo>
                  <a:cubicBezTo>
                    <a:pt x="13" y="97"/>
                    <a:pt x="14" y="97"/>
                    <a:pt x="18" y="96"/>
                  </a:cubicBezTo>
                  <a:cubicBezTo>
                    <a:pt x="29" y="94"/>
                    <a:pt x="34" y="96"/>
                    <a:pt x="29" y="99"/>
                  </a:cubicBezTo>
                  <a:cubicBezTo>
                    <a:pt x="28" y="99"/>
                    <a:pt x="28" y="101"/>
                    <a:pt x="29" y="102"/>
                  </a:cubicBezTo>
                  <a:cubicBezTo>
                    <a:pt x="29" y="103"/>
                    <a:pt x="30" y="103"/>
                    <a:pt x="31" y="103"/>
                  </a:cubicBezTo>
                  <a:cubicBezTo>
                    <a:pt x="32" y="102"/>
                    <a:pt x="34" y="102"/>
                    <a:pt x="36" y="101"/>
                  </a:cubicBezTo>
                  <a:cubicBezTo>
                    <a:pt x="40" y="101"/>
                    <a:pt x="40" y="99"/>
                    <a:pt x="37" y="9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776"/>
            <p:cNvSpPr/>
            <p:nvPr/>
          </p:nvSpPr>
          <p:spPr bwMode="auto">
            <a:xfrm>
              <a:off x="7508" y="2692"/>
              <a:ext cx="37" cy="464"/>
            </a:xfrm>
            <a:custGeom>
              <a:avLst/>
              <a:gdLst>
                <a:gd name="T0" fmla="*/ 5 w 9"/>
                <a:gd name="T1" fmla="*/ 56 h 113"/>
                <a:gd name="T2" fmla="*/ 2 w 9"/>
                <a:gd name="T3" fmla="*/ 2 h 113"/>
                <a:gd name="T4" fmla="*/ 1 w 9"/>
                <a:gd name="T5" fmla="*/ 32 h 113"/>
                <a:gd name="T6" fmla="*/ 6 w 9"/>
                <a:gd name="T7" fmla="*/ 109 h 113"/>
                <a:gd name="T8" fmla="*/ 8 w 9"/>
                <a:gd name="T9" fmla="*/ 113 h 113"/>
                <a:gd name="T10" fmla="*/ 8 w 9"/>
                <a:gd name="T11" fmla="*/ 109 h 113"/>
                <a:gd name="T12" fmla="*/ 5 w 9"/>
                <a:gd name="T13" fmla="*/ 56 h 113"/>
              </a:gdLst>
              <a:ahLst/>
              <a:cxnLst>
                <a:cxn ang="0">
                  <a:pos x="T0" y="T1"/>
                </a:cxn>
                <a:cxn ang="0">
                  <a:pos x="T2" y="T3"/>
                </a:cxn>
                <a:cxn ang="0">
                  <a:pos x="T4" y="T5"/>
                </a:cxn>
                <a:cxn ang="0">
                  <a:pos x="T6" y="T7"/>
                </a:cxn>
                <a:cxn ang="0">
                  <a:pos x="T8" y="T9"/>
                </a:cxn>
                <a:cxn ang="0">
                  <a:pos x="T10" y="T11"/>
                </a:cxn>
                <a:cxn ang="0">
                  <a:pos x="T12" y="T13"/>
                </a:cxn>
              </a:cxnLst>
              <a:rect l="0" t="0" r="r" b="b"/>
              <a:pathLst>
                <a:path w="9" h="113">
                  <a:moveTo>
                    <a:pt x="5" y="56"/>
                  </a:moveTo>
                  <a:cubicBezTo>
                    <a:pt x="3" y="9"/>
                    <a:pt x="3" y="3"/>
                    <a:pt x="2" y="2"/>
                  </a:cubicBezTo>
                  <a:cubicBezTo>
                    <a:pt x="0" y="0"/>
                    <a:pt x="0" y="5"/>
                    <a:pt x="1" y="32"/>
                  </a:cubicBezTo>
                  <a:cubicBezTo>
                    <a:pt x="4" y="85"/>
                    <a:pt x="4" y="96"/>
                    <a:pt x="6" y="109"/>
                  </a:cubicBezTo>
                  <a:cubicBezTo>
                    <a:pt x="7" y="111"/>
                    <a:pt x="7" y="113"/>
                    <a:pt x="8" y="113"/>
                  </a:cubicBezTo>
                  <a:cubicBezTo>
                    <a:pt x="8" y="113"/>
                    <a:pt x="9" y="111"/>
                    <a:pt x="8" y="109"/>
                  </a:cubicBezTo>
                  <a:cubicBezTo>
                    <a:pt x="7" y="100"/>
                    <a:pt x="6" y="87"/>
                    <a:pt x="5" y="5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777"/>
            <p:cNvSpPr/>
            <p:nvPr/>
          </p:nvSpPr>
          <p:spPr bwMode="auto">
            <a:xfrm>
              <a:off x="5599" y="3029"/>
              <a:ext cx="21" cy="316"/>
            </a:xfrm>
            <a:custGeom>
              <a:avLst/>
              <a:gdLst>
                <a:gd name="T0" fmla="*/ 3 w 5"/>
                <a:gd name="T1" fmla="*/ 76 h 77"/>
                <a:gd name="T2" fmla="*/ 4 w 5"/>
                <a:gd name="T3" fmla="*/ 60 h 77"/>
                <a:gd name="T4" fmla="*/ 4 w 5"/>
                <a:gd name="T5" fmla="*/ 42 h 77"/>
                <a:gd name="T6" fmla="*/ 4 w 5"/>
                <a:gd name="T7" fmla="*/ 22 h 77"/>
                <a:gd name="T8" fmla="*/ 2 w 5"/>
                <a:gd name="T9" fmla="*/ 7 h 77"/>
                <a:gd name="T10" fmla="*/ 1 w 5"/>
                <a:gd name="T11" fmla="*/ 75 h 77"/>
                <a:gd name="T12" fmla="*/ 3 w 5"/>
                <a:gd name="T13" fmla="*/ 76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3" y="76"/>
                  </a:moveTo>
                  <a:cubicBezTo>
                    <a:pt x="4" y="76"/>
                    <a:pt x="4" y="71"/>
                    <a:pt x="4" y="60"/>
                  </a:cubicBezTo>
                  <a:cubicBezTo>
                    <a:pt x="4" y="51"/>
                    <a:pt x="4" y="43"/>
                    <a:pt x="4" y="42"/>
                  </a:cubicBezTo>
                  <a:cubicBezTo>
                    <a:pt x="5" y="40"/>
                    <a:pt x="5" y="31"/>
                    <a:pt x="4" y="22"/>
                  </a:cubicBezTo>
                  <a:cubicBezTo>
                    <a:pt x="4" y="4"/>
                    <a:pt x="3" y="0"/>
                    <a:pt x="2" y="7"/>
                  </a:cubicBezTo>
                  <a:cubicBezTo>
                    <a:pt x="0" y="14"/>
                    <a:pt x="0" y="72"/>
                    <a:pt x="1" y="75"/>
                  </a:cubicBezTo>
                  <a:cubicBezTo>
                    <a:pt x="1" y="76"/>
                    <a:pt x="2" y="77"/>
                    <a:pt x="3" y="76"/>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778"/>
            <p:cNvSpPr/>
            <p:nvPr/>
          </p:nvSpPr>
          <p:spPr bwMode="auto">
            <a:xfrm>
              <a:off x="5632" y="3189"/>
              <a:ext cx="24" cy="164"/>
            </a:xfrm>
            <a:custGeom>
              <a:avLst/>
              <a:gdLst>
                <a:gd name="T0" fmla="*/ 1 w 6"/>
                <a:gd name="T1" fmla="*/ 28 h 40"/>
                <a:gd name="T2" fmla="*/ 2 w 6"/>
                <a:gd name="T3" fmla="*/ 40 h 40"/>
                <a:gd name="T4" fmla="*/ 4 w 6"/>
                <a:gd name="T5" fmla="*/ 39 h 40"/>
                <a:gd name="T6" fmla="*/ 5 w 6"/>
                <a:gd name="T7" fmla="*/ 27 h 40"/>
                <a:gd name="T8" fmla="*/ 5 w 6"/>
                <a:gd name="T9" fmla="*/ 9 h 40"/>
                <a:gd name="T10" fmla="*/ 4 w 6"/>
                <a:gd name="T11" fmla="*/ 3 h 40"/>
                <a:gd name="T12" fmla="*/ 1 w 6"/>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 h="40">
                  <a:moveTo>
                    <a:pt x="1" y="28"/>
                  </a:moveTo>
                  <a:cubicBezTo>
                    <a:pt x="1" y="34"/>
                    <a:pt x="2" y="39"/>
                    <a:pt x="2" y="40"/>
                  </a:cubicBezTo>
                  <a:cubicBezTo>
                    <a:pt x="2" y="40"/>
                    <a:pt x="3" y="40"/>
                    <a:pt x="4" y="39"/>
                  </a:cubicBezTo>
                  <a:cubicBezTo>
                    <a:pt x="5" y="39"/>
                    <a:pt x="5" y="36"/>
                    <a:pt x="5" y="27"/>
                  </a:cubicBezTo>
                  <a:cubicBezTo>
                    <a:pt x="4" y="20"/>
                    <a:pt x="4" y="14"/>
                    <a:pt x="5" y="9"/>
                  </a:cubicBezTo>
                  <a:cubicBezTo>
                    <a:pt x="6" y="2"/>
                    <a:pt x="6" y="0"/>
                    <a:pt x="4" y="3"/>
                  </a:cubicBezTo>
                  <a:cubicBezTo>
                    <a:pt x="1" y="7"/>
                    <a:pt x="0" y="17"/>
                    <a:pt x="1" y="28"/>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779"/>
            <p:cNvSpPr/>
            <p:nvPr/>
          </p:nvSpPr>
          <p:spPr bwMode="auto">
            <a:xfrm>
              <a:off x="7434" y="2335"/>
              <a:ext cx="29" cy="291"/>
            </a:xfrm>
            <a:custGeom>
              <a:avLst/>
              <a:gdLst>
                <a:gd name="T0" fmla="*/ 5 w 7"/>
                <a:gd name="T1" fmla="*/ 32 h 71"/>
                <a:gd name="T2" fmla="*/ 4 w 7"/>
                <a:gd name="T3" fmla="*/ 1 h 71"/>
                <a:gd name="T4" fmla="*/ 2 w 7"/>
                <a:gd name="T5" fmla="*/ 1 h 71"/>
                <a:gd name="T6" fmla="*/ 1 w 7"/>
                <a:gd name="T7" fmla="*/ 29 h 71"/>
                <a:gd name="T8" fmla="*/ 2 w 7"/>
                <a:gd name="T9" fmla="*/ 59 h 71"/>
                <a:gd name="T10" fmla="*/ 5 w 7"/>
                <a:gd name="T11" fmla="*/ 70 h 71"/>
                <a:gd name="T12" fmla="*/ 6 w 7"/>
                <a:gd name="T13" fmla="*/ 71 h 71"/>
                <a:gd name="T14" fmla="*/ 6 w 7"/>
                <a:gd name="T15" fmla="*/ 67 h 71"/>
                <a:gd name="T16" fmla="*/ 5 w 7"/>
                <a:gd name="T1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1">
                  <a:moveTo>
                    <a:pt x="5" y="32"/>
                  </a:moveTo>
                  <a:cubicBezTo>
                    <a:pt x="5" y="15"/>
                    <a:pt x="4" y="1"/>
                    <a:pt x="4" y="1"/>
                  </a:cubicBezTo>
                  <a:cubicBezTo>
                    <a:pt x="3" y="0"/>
                    <a:pt x="3" y="0"/>
                    <a:pt x="2" y="1"/>
                  </a:cubicBezTo>
                  <a:cubicBezTo>
                    <a:pt x="0" y="2"/>
                    <a:pt x="0" y="6"/>
                    <a:pt x="1" y="29"/>
                  </a:cubicBezTo>
                  <a:cubicBezTo>
                    <a:pt x="2" y="43"/>
                    <a:pt x="2" y="57"/>
                    <a:pt x="2" y="59"/>
                  </a:cubicBezTo>
                  <a:cubicBezTo>
                    <a:pt x="3" y="64"/>
                    <a:pt x="4" y="70"/>
                    <a:pt x="5" y="70"/>
                  </a:cubicBezTo>
                  <a:cubicBezTo>
                    <a:pt x="5" y="71"/>
                    <a:pt x="5" y="71"/>
                    <a:pt x="6" y="71"/>
                  </a:cubicBezTo>
                  <a:cubicBezTo>
                    <a:pt x="7" y="71"/>
                    <a:pt x="7" y="70"/>
                    <a:pt x="6" y="67"/>
                  </a:cubicBezTo>
                  <a:cubicBezTo>
                    <a:pt x="6" y="65"/>
                    <a:pt x="5" y="50"/>
                    <a:pt x="5"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780"/>
            <p:cNvSpPr/>
            <p:nvPr/>
          </p:nvSpPr>
          <p:spPr bwMode="auto">
            <a:xfrm>
              <a:off x="7025" y="3411"/>
              <a:ext cx="233" cy="57"/>
            </a:xfrm>
            <a:custGeom>
              <a:avLst/>
              <a:gdLst>
                <a:gd name="T0" fmla="*/ 34 w 57"/>
                <a:gd name="T1" fmla="*/ 7 h 14"/>
                <a:gd name="T2" fmla="*/ 24 w 57"/>
                <a:gd name="T3" fmla="*/ 4 h 14"/>
                <a:gd name="T4" fmla="*/ 13 w 57"/>
                <a:gd name="T5" fmla="*/ 2 h 14"/>
                <a:gd name="T6" fmla="*/ 0 w 57"/>
                <a:gd name="T7" fmla="*/ 8 h 14"/>
                <a:gd name="T8" fmla="*/ 9 w 57"/>
                <a:gd name="T9" fmla="*/ 7 h 14"/>
                <a:gd name="T10" fmla="*/ 20 w 57"/>
                <a:gd name="T11" fmla="*/ 6 h 14"/>
                <a:gd name="T12" fmla="*/ 34 w 57"/>
                <a:gd name="T13" fmla="*/ 11 h 14"/>
                <a:gd name="T14" fmla="*/ 48 w 57"/>
                <a:gd name="T15" fmla="*/ 12 h 14"/>
                <a:gd name="T16" fmla="*/ 52 w 57"/>
                <a:gd name="T17" fmla="*/ 12 h 14"/>
                <a:gd name="T18" fmla="*/ 34 w 57"/>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4">
                  <a:moveTo>
                    <a:pt x="34" y="7"/>
                  </a:moveTo>
                  <a:cubicBezTo>
                    <a:pt x="26" y="6"/>
                    <a:pt x="25" y="6"/>
                    <a:pt x="24" y="4"/>
                  </a:cubicBezTo>
                  <a:cubicBezTo>
                    <a:pt x="23" y="1"/>
                    <a:pt x="19" y="0"/>
                    <a:pt x="13" y="2"/>
                  </a:cubicBezTo>
                  <a:cubicBezTo>
                    <a:pt x="7" y="3"/>
                    <a:pt x="0" y="7"/>
                    <a:pt x="0" y="8"/>
                  </a:cubicBezTo>
                  <a:cubicBezTo>
                    <a:pt x="0" y="11"/>
                    <a:pt x="3" y="10"/>
                    <a:pt x="9" y="7"/>
                  </a:cubicBezTo>
                  <a:cubicBezTo>
                    <a:pt x="17" y="4"/>
                    <a:pt x="21" y="3"/>
                    <a:pt x="20" y="6"/>
                  </a:cubicBezTo>
                  <a:cubicBezTo>
                    <a:pt x="19" y="10"/>
                    <a:pt x="21" y="11"/>
                    <a:pt x="34" y="11"/>
                  </a:cubicBezTo>
                  <a:cubicBezTo>
                    <a:pt x="45" y="11"/>
                    <a:pt x="47" y="11"/>
                    <a:pt x="48" y="12"/>
                  </a:cubicBezTo>
                  <a:cubicBezTo>
                    <a:pt x="50" y="14"/>
                    <a:pt x="50" y="14"/>
                    <a:pt x="52" y="12"/>
                  </a:cubicBezTo>
                  <a:cubicBezTo>
                    <a:pt x="57" y="8"/>
                    <a:pt x="55" y="8"/>
                    <a:pt x="34" y="7"/>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781"/>
            <p:cNvSpPr/>
            <p:nvPr/>
          </p:nvSpPr>
          <p:spPr bwMode="auto">
            <a:xfrm>
              <a:off x="6943" y="3390"/>
              <a:ext cx="114" cy="66"/>
            </a:xfrm>
            <a:custGeom>
              <a:avLst/>
              <a:gdLst>
                <a:gd name="T0" fmla="*/ 26 w 28"/>
                <a:gd name="T1" fmla="*/ 0 h 16"/>
                <a:gd name="T2" fmla="*/ 4 w 28"/>
                <a:gd name="T3" fmla="*/ 10 h 16"/>
                <a:gd name="T4" fmla="*/ 1 w 28"/>
                <a:gd name="T5" fmla="*/ 15 h 16"/>
                <a:gd name="T6" fmla="*/ 6 w 28"/>
                <a:gd name="T7" fmla="*/ 14 h 16"/>
                <a:gd name="T8" fmla="*/ 16 w 28"/>
                <a:gd name="T9" fmla="*/ 8 h 16"/>
                <a:gd name="T10" fmla="*/ 26 w 28"/>
                <a:gd name="T11" fmla="*/ 0 h 16"/>
              </a:gdLst>
              <a:ahLst/>
              <a:cxnLst>
                <a:cxn ang="0">
                  <a:pos x="T0" y="T1"/>
                </a:cxn>
                <a:cxn ang="0">
                  <a:pos x="T2" y="T3"/>
                </a:cxn>
                <a:cxn ang="0">
                  <a:pos x="T4" y="T5"/>
                </a:cxn>
                <a:cxn ang="0">
                  <a:pos x="T6" y="T7"/>
                </a:cxn>
                <a:cxn ang="0">
                  <a:pos x="T8" y="T9"/>
                </a:cxn>
                <a:cxn ang="0">
                  <a:pos x="T10" y="T11"/>
                </a:cxn>
              </a:cxnLst>
              <a:rect l="0" t="0" r="r" b="b"/>
              <a:pathLst>
                <a:path w="28" h="16">
                  <a:moveTo>
                    <a:pt x="26" y="0"/>
                  </a:moveTo>
                  <a:cubicBezTo>
                    <a:pt x="24" y="0"/>
                    <a:pt x="7" y="8"/>
                    <a:pt x="4" y="10"/>
                  </a:cubicBezTo>
                  <a:cubicBezTo>
                    <a:pt x="0" y="13"/>
                    <a:pt x="0" y="14"/>
                    <a:pt x="1" y="15"/>
                  </a:cubicBezTo>
                  <a:cubicBezTo>
                    <a:pt x="2" y="16"/>
                    <a:pt x="4" y="15"/>
                    <a:pt x="6" y="14"/>
                  </a:cubicBezTo>
                  <a:cubicBezTo>
                    <a:pt x="7" y="13"/>
                    <a:pt x="12" y="10"/>
                    <a:pt x="16" y="8"/>
                  </a:cubicBezTo>
                  <a:cubicBezTo>
                    <a:pt x="22" y="4"/>
                    <a:pt x="28" y="0"/>
                    <a:pt x="26"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782"/>
            <p:cNvSpPr/>
            <p:nvPr/>
          </p:nvSpPr>
          <p:spPr bwMode="auto">
            <a:xfrm>
              <a:off x="2605" y="1094"/>
              <a:ext cx="45" cy="13"/>
            </a:xfrm>
            <a:custGeom>
              <a:avLst/>
              <a:gdLst>
                <a:gd name="T0" fmla="*/ 1 w 11"/>
                <a:gd name="T1" fmla="*/ 2 h 3"/>
                <a:gd name="T2" fmla="*/ 9 w 11"/>
                <a:gd name="T3" fmla="*/ 1 h 3"/>
                <a:gd name="T4" fmla="*/ 4 w 11"/>
                <a:gd name="T5" fmla="*/ 0 h 3"/>
                <a:gd name="T6" fmla="*/ 1 w 11"/>
                <a:gd name="T7" fmla="*/ 2 h 3"/>
              </a:gdLst>
              <a:ahLst/>
              <a:cxnLst>
                <a:cxn ang="0">
                  <a:pos x="T0" y="T1"/>
                </a:cxn>
                <a:cxn ang="0">
                  <a:pos x="T2" y="T3"/>
                </a:cxn>
                <a:cxn ang="0">
                  <a:pos x="T4" y="T5"/>
                </a:cxn>
                <a:cxn ang="0">
                  <a:pos x="T6" y="T7"/>
                </a:cxn>
              </a:cxnLst>
              <a:rect l="0" t="0" r="r" b="b"/>
              <a:pathLst>
                <a:path w="11" h="3">
                  <a:moveTo>
                    <a:pt x="1" y="2"/>
                  </a:moveTo>
                  <a:cubicBezTo>
                    <a:pt x="3" y="3"/>
                    <a:pt x="8" y="2"/>
                    <a:pt x="9" y="1"/>
                  </a:cubicBezTo>
                  <a:cubicBezTo>
                    <a:pt x="11" y="0"/>
                    <a:pt x="8" y="0"/>
                    <a:pt x="4" y="0"/>
                  </a:cubicBezTo>
                  <a:cubicBezTo>
                    <a:pt x="0" y="1"/>
                    <a:pt x="0" y="1"/>
                    <a:pt x="1" y="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783"/>
            <p:cNvSpPr/>
            <p:nvPr/>
          </p:nvSpPr>
          <p:spPr bwMode="auto">
            <a:xfrm>
              <a:off x="5628" y="3061"/>
              <a:ext cx="16" cy="132"/>
            </a:xfrm>
            <a:custGeom>
              <a:avLst/>
              <a:gdLst>
                <a:gd name="T0" fmla="*/ 3 w 4"/>
                <a:gd name="T1" fmla="*/ 32 h 32"/>
                <a:gd name="T2" fmla="*/ 3 w 4"/>
                <a:gd name="T3" fmla="*/ 30 h 32"/>
                <a:gd name="T4" fmla="*/ 3 w 4"/>
                <a:gd name="T5" fmla="*/ 9 h 32"/>
                <a:gd name="T6" fmla="*/ 1 w 4"/>
                <a:gd name="T7" fmla="*/ 14 h 32"/>
                <a:gd name="T8" fmla="*/ 1 w 4"/>
                <a:gd name="T9" fmla="*/ 31 h 32"/>
                <a:gd name="T10" fmla="*/ 3 w 4"/>
                <a:gd name="T11" fmla="*/ 32 h 32"/>
              </a:gdLst>
              <a:ahLst/>
              <a:cxnLst>
                <a:cxn ang="0">
                  <a:pos x="T0" y="T1"/>
                </a:cxn>
                <a:cxn ang="0">
                  <a:pos x="T2" y="T3"/>
                </a:cxn>
                <a:cxn ang="0">
                  <a:pos x="T4" y="T5"/>
                </a:cxn>
                <a:cxn ang="0">
                  <a:pos x="T6" y="T7"/>
                </a:cxn>
                <a:cxn ang="0">
                  <a:pos x="T8" y="T9"/>
                </a:cxn>
                <a:cxn ang="0">
                  <a:pos x="T10" y="T11"/>
                </a:cxn>
              </a:cxnLst>
              <a:rect l="0" t="0" r="r" b="b"/>
              <a:pathLst>
                <a:path w="4" h="32">
                  <a:moveTo>
                    <a:pt x="3" y="32"/>
                  </a:moveTo>
                  <a:cubicBezTo>
                    <a:pt x="4" y="32"/>
                    <a:pt x="4" y="32"/>
                    <a:pt x="3" y="30"/>
                  </a:cubicBezTo>
                  <a:cubicBezTo>
                    <a:pt x="2" y="27"/>
                    <a:pt x="2" y="21"/>
                    <a:pt x="3" y="9"/>
                  </a:cubicBezTo>
                  <a:cubicBezTo>
                    <a:pt x="4" y="0"/>
                    <a:pt x="3" y="2"/>
                    <a:pt x="1" y="14"/>
                  </a:cubicBezTo>
                  <a:cubicBezTo>
                    <a:pt x="0" y="20"/>
                    <a:pt x="0" y="27"/>
                    <a:pt x="1" y="31"/>
                  </a:cubicBezTo>
                  <a:cubicBezTo>
                    <a:pt x="1" y="32"/>
                    <a:pt x="2" y="32"/>
                    <a:pt x="3" y="3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784"/>
            <p:cNvSpPr/>
            <p:nvPr/>
          </p:nvSpPr>
          <p:spPr bwMode="auto">
            <a:xfrm>
              <a:off x="2392" y="1378"/>
              <a:ext cx="4" cy="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0" y="1"/>
                    <a:pt x="0" y="0"/>
                    <a:pt x="0" y="0"/>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785"/>
            <p:cNvSpPr>
              <a:spLocks noEditPoints="1"/>
            </p:cNvSpPr>
            <p:nvPr/>
          </p:nvSpPr>
          <p:spPr bwMode="auto">
            <a:xfrm>
              <a:off x="-4" y="696"/>
              <a:ext cx="7688" cy="2793"/>
            </a:xfrm>
            <a:custGeom>
              <a:avLst/>
              <a:gdLst>
                <a:gd name="T0" fmla="*/ 1424 w 1877"/>
                <a:gd name="T1" fmla="*/ 437 h 680"/>
                <a:gd name="T2" fmla="*/ 953 w 1877"/>
                <a:gd name="T3" fmla="*/ 576 h 680"/>
                <a:gd name="T4" fmla="*/ 564 w 1877"/>
                <a:gd name="T5" fmla="*/ 318 h 680"/>
                <a:gd name="T6" fmla="*/ 432 w 1877"/>
                <a:gd name="T7" fmla="*/ 245 h 680"/>
                <a:gd name="T8" fmla="*/ 311 w 1877"/>
                <a:gd name="T9" fmla="*/ 533 h 680"/>
                <a:gd name="T10" fmla="*/ 514 w 1877"/>
                <a:gd name="T11" fmla="*/ 652 h 680"/>
                <a:gd name="T12" fmla="*/ 703 w 1877"/>
                <a:gd name="T13" fmla="*/ 561 h 680"/>
                <a:gd name="T14" fmla="*/ 985 w 1877"/>
                <a:gd name="T15" fmla="*/ 620 h 680"/>
                <a:gd name="T16" fmla="*/ 1579 w 1877"/>
                <a:gd name="T17" fmla="*/ 657 h 680"/>
                <a:gd name="T18" fmla="*/ 599 w 1877"/>
                <a:gd name="T19" fmla="*/ 285 h 680"/>
                <a:gd name="T20" fmla="*/ 472 w 1877"/>
                <a:gd name="T21" fmla="*/ 333 h 680"/>
                <a:gd name="T22" fmla="*/ 392 w 1877"/>
                <a:gd name="T23" fmla="*/ 597 h 680"/>
                <a:gd name="T24" fmla="*/ 214 w 1877"/>
                <a:gd name="T25" fmla="*/ 265 h 680"/>
                <a:gd name="T26" fmla="*/ 154 w 1877"/>
                <a:gd name="T27" fmla="*/ 96 h 680"/>
                <a:gd name="T28" fmla="*/ 82 w 1877"/>
                <a:gd name="T29" fmla="*/ 452 h 680"/>
                <a:gd name="T30" fmla="*/ 113 w 1877"/>
                <a:gd name="T31" fmla="*/ 396 h 680"/>
                <a:gd name="T32" fmla="*/ 201 w 1877"/>
                <a:gd name="T33" fmla="*/ 358 h 680"/>
                <a:gd name="T34" fmla="*/ 153 w 1877"/>
                <a:gd name="T35" fmla="*/ 541 h 680"/>
                <a:gd name="T36" fmla="*/ 300 w 1877"/>
                <a:gd name="T37" fmla="*/ 593 h 680"/>
                <a:gd name="T38" fmla="*/ 467 w 1877"/>
                <a:gd name="T39" fmla="*/ 559 h 680"/>
                <a:gd name="T40" fmla="*/ 441 w 1877"/>
                <a:gd name="T41" fmla="*/ 493 h 680"/>
                <a:gd name="T42" fmla="*/ 605 w 1877"/>
                <a:gd name="T43" fmla="*/ 555 h 680"/>
                <a:gd name="T44" fmla="*/ 704 w 1877"/>
                <a:gd name="T45" fmla="*/ 433 h 680"/>
                <a:gd name="T46" fmla="*/ 731 w 1877"/>
                <a:gd name="T47" fmla="*/ 496 h 680"/>
                <a:gd name="T48" fmla="*/ 683 w 1877"/>
                <a:gd name="T49" fmla="*/ 332 h 680"/>
                <a:gd name="T50" fmla="*/ 622 w 1877"/>
                <a:gd name="T51" fmla="*/ 257 h 680"/>
                <a:gd name="T52" fmla="*/ 621 w 1877"/>
                <a:gd name="T53" fmla="*/ 312 h 680"/>
                <a:gd name="T54" fmla="*/ 544 w 1877"/>
                <a:gd name="T55" fmla="*/ 414 h 680"/>
                <a:gd name="T56" fmla="*/ 681 w 1877"/>
                <a:gd name="T57" fmla="*/ 444 h 680"/>
                <a:gd name="T58" fmla="*/ 917 w 1877"/>
                <a:gd name="T59" fmla="*/ 534 h 680"/>
                <a:gd name="T60" fmla="*/ 865 w 1877"/>
                <a:gd name="T61" fmla="*/ 6 h 680"/>
                <a:gd name="T62" fmla="*/ 785 w 1877"/>
                <a:gd name="T63" fmla="*/ 267 h 680"/>
                <a:gd name="T64" fmla="*/ 793 w 1877"/>
                <a:gd name="T65" fmla="*/ 271 h 680"/>
                <a:gd name="T66" fmla="*/ 775 w 1877"/>
                <a:gd name="T67" fmla="*/ 537 h 680"/>
                <a:gd name="T68" fmla="*/ 847 w 1877"/>
                <a:gd name="T69" fmla="*/ 383 h 680"/>
                <a:gd name="T70" fmla="*/ 903 w 1877"/>
                <a:gd name="T71" fmla="*/ 495 h 680"/>
                <a:gd name="T72" fmla="*/ 1154 w 1877"/>
                <a:gd name="T73" fmla="*/ 185 h 680"/>
                <a:gd name="T74" fmla="*/ 1101 w 1877"/>
                <a:gd name="T75" fmla="*/ 254 h 680"/>
                <a:gd name="T76" fmla="*/ 1080 w 1877"/>
                <a:gd name="T77" fmla="*/ 141 h 680"/>
                <a:gd name="T78" fmla="*/ 1060 w 1877"/>
                <a:gd name="T79" fmla="*/ 240 h 680"/>
                <a:gd name="T80" fmla="*/ 1113 w 1877"/>
                <a:gd name="T81" fmla="*/ 515 h 680"/>
                <a:gd name="T82" fmla="*/ 1219 w 1877"/>
                <a:gd name="T83" fmla="*/ 514 h 680"/>
                <a:gd name="T84" fmla="*/ 1201 w 1877"/>
                <a:gd name="T85" fmla="*/ 532 h 680"/>
                <a:gd name="T86" fmla="*/ 1396 w 1877"/>
                <a:gd name="T87" fmla="*/ 502 h 680"/>
                <a:gd name="T88" fmla="*/ 1412 w 1877"/>
                <a:gd name="T89" fmla="*/ 500 h 680"/>
                <a:gd name="T90" fmla="*/ 1343 w 1877"/>
                <a:gd name="T91" fmla="*/ 491 h 680"/>
                <a:gd name="T92" fmla="*/ 1333 w 1877"/>
                <a:gd name="T93" fmla="*/ 420 h 680"/>
                <a:gd name="T94" fmla="*/ 1351 w 1877"/>
                <a:gd name="T95" fmla="*/ 397 h 680"/>
                <a:gd name="T96" fmla="*/ 1347 w 1877"/>
                <a:gd name="T97" fmla="*/ 286 h 680"/>
                <a:gd name="T98" fmla="*/ 1411 w 1877"/>
                <a:gd name="T99" fmla="*/ 469 h 680"/>
                <a:gd name="T100" fmla="*/ 1378 w 1877"/>
                <a:gd name="T101" fmla="*/ 221 h 680"/>
                <a:gd name="T102" fmla="*/ 1294 w 1877"/>
                <a:gd name="T103" fmla="*/ 318 h 680"/>
                <a:gd name="T104" fmla="*/ 1372 w 1877"/>
                <a:gd name="T105" fmla="*/ 555 h 680"/>
                <a:gd name="T106" fmla="*/ 1725 w 1877"/>
                <a:gd name="T107" fmla="*/ 110 h 680"/>
                <a:gd name="T108" fmla="*/ 1682 w 1877"/>
                <a:gd name="T109" fmla="*/ 591 h 680"/>
                <a:gd name="T110" fmla="*/ 1681 w 1877"/>
                <a:gd name="T111" fmla="*/ 136 h 680"/>
                <a:gd name="T112" fmla="*/ 1598 w 1877"/>
                <a:gd name="T113" fmla="*/ 557 h 680"/>
                <a:gd name="T114" fmla="*/ 1625 w 1877"/>
                <a:gd name="T115" fmla="*/ 300 h 680"/>
                <a:gd name="T116" fmla="*/ 1619 w 1877"/>
                <a:gd name="T117" fmla="*/ 345 h 680"/>
                <a:gd name="T118" fmla="*/ 1613 w 1877"/>
                <a:gd name="T119" fmla="*/ 409 h 680"/>
                <a:gd name="T120" fmla="*/ 1593 w 1877"/>
                <a:gd name="T121" fmla="*/ 448 h 680"/>
                <a:gd name="T122" fmla="*/ 1683 w 1877"/>
                <a:gd name="T123" fmla="*/ 516 h 680"/>
                <a:gd name="T124" fmla="*/ 1779 w 1877"/>
                <a:gd name="T125" fmla="*/ 12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7" h="680">
                  <a:moveTo>
                    <a:pt x="1876" y="645"/>
                  </a:moveTo>
                  <a:cubicBezTo>
                    <a:pt x="1874" y="635"/>
                    <a:pt x="1873" y="614"/>
                    <a:pt x="1873" y="597"/>
                  </a:cubicBezTo>
                  <a:cubicBezTo>
                    <a:pt x="1873" y="587"/>
                    <a:pt x="1873" y="575"/>
                    <a:pt x="1872" y="570"/>
                  </a:cubicBezTo>
                  <a:cubicBezTo>
                    <a:pt x="1870" y="548"/>
                    <a:pt x="1869" y="530"/>
                    <a:pt x="1868" y="507"/>
                  </a:cubicBezTo>
                  <a:cubicBezTo>
                    <a:pt x="1868" y="494"/>
                    <a:pt x="1867" y="482"/>
                    <a:pt x="1867" y="481"/>
                  </a:cubicBezTo>
                  <a:cubicBezTo>
                    <a:pt x="1866" y="480"/>
                    <a:pt x="1866" y="465"/>
                    <a:pt x="1866" y="447"/>
                  </a:cubicBezTo>
                  <a:cubicBezTo>
                    <a:pt x="1866" y="429"/>
                    <a:pt x="1865" y="407"/>
                    <a:pt x="1865" y="399"/>
                  </a:cubicBezTo>
                  <a:cubicBezTo>
                    <a:pt x="1865" y="390"/>
                    <a:pt x="1864" y="372"/>
                    <a:pt x="1864" y="359"/>
                  </a:cubicBezTo>
                  <a:cubicBezTo>
                    <a:pt x="1864" y="346"/>
                    <a:pt x="1869" y="176"/>
                    <a:pt x="1870" y="175"/>
                  </a:cubicBezTo>
                  <a:cubicBezTo>
                    <a:pt x="1872" y="170"/>
                    <a:pt x="1865" y="156"/>
                    <a:pt x="1859" y="153"/>
                  </a:cubicBezTo>
                  <a:cubicBezTo>
                    <a:pt x="1856" y="152"/>
                    <a:pt x="1856" y="151"/>
                    <a:pt x="1856" y="149"/>
                  </a:cubicBezTo>
                  <a:cubicBezTo>
                    <a:pt x="1856" y="148"/>
                    <a:pt x="1856" y="147"/>
                    <a:pt x="1854" y="147"/>
                  </a:cubicBezTo>
                  <a:cubicBezTo>
                    <a:pt x="1853" y="147"/>
                    <a:pt x="1852" y="147"/>
                    <a:pt x="1852" y="140"/>
                  </a:cubicBezTo>
                  <a:cubicBezTo>
                    <a:pt x="1852" y="135"/>
                    <a:pt x="1852" y="132"/>
                    <a:pt x="1851" y="130"/>
                  </a:cubicBezTo>
                  <a:cubicBezTo>
                    <a:pt x="1848" y="125"/>
                    <a:pt x="1845" y="128"/>
                    <a:pt x="1845" y="136"/>
                  </a:cubicBezTo>
                  <a:cubicBezTo>
                    <a:pt x="1845" y="138"/>
                    <a:pt x="1844" y="139"/>
                    <a:pt x="1844" y="138"/>
                  </a:cubicBezTo>
                  <a:cubicBezTo>
                    <a:pt x="1843" y="137"/>
                    <a:pt x="1842" y="134"/>
                    <a:pt x="1842" y="130"/>
                  </a:cubicBezTo>
                  <a:cubicBezTo>
                    <a:pt x="1842" y="126"/>
                    <a:pt x="1842" y="123"/>
                    <a:pt x="1842" y="123"/>
                  </a:cubicBezTo>
                  <a:cubicBezTo>
                    <a:pt x="1841" y="122"/>
                    <a:pt x="1839" y="122"/>
                    <a:pt x="1836" y="122"/>
                  </a:cubicBezTo>
                  <a:cubicBezTo>
                    <a:pt x="1831" y="121"/>
                    <a:pt x="1829" y="118"/>
                    <a:pt x="1832" y="116"/>
                  </a:cubicBezTo>
                  <a:cubicBezTo>
                    <a:pt x="1834" y="114"/>
                    <a:pt x="1834" y="111"/>
                    <a:pt x="1831" y="111"/>
                  </a:cubicBezTo>
                  <a:cubicBezTo>
                    <a:pt x="1831" y="111"/>
                    <a:pt x="1830" y="110"/>
                    <a:pt x="1831" y="109"/>
                  </a:cubicBezTo>
                  <a:cubicBezTo>
                    <a:pt x="1831" y="107"/>
                    <a:pt x="1831" y="106"/>
                    <a:pt x="1829" y="105"/>
                  </a:cubicBezTo>
                  <a:cubicBezTo>
                    <a:pt x="1827" y="105"/>
                    <a:pt x="1825" y="104"/>
                    <a:pt x="1823" y="104"/>
                  </a:cubicBezTo>
                  <a:cubicBezTo>
                    <a:pt x="1821" y="104"/>
                    <a:pt x="1821" y="104"/>
                    <a:pt x="1820" y="101"/>
                  </a:cubicBezTo>
                  <a:cubicBezTo>
                    <a:pt x="1820" y="99"/>
                    <a:pt x="1818" y="96"/>
                    <a:pt x="1817" y="95"/>
                  </a:cubicBezTo>
                  <a:cubicBezTo>
                    <a:pt x="1815" y="93"/>
                    <a:pt x="1814" y="92"/>
                    <a:pt x="1815" y="91"/>
                  </a:cubicBezTo>
                  <a:cubicBezTo>
                    <a:pt x="1816" y="90"/>
                    <a:pt x="1816" y="89"/>
                    <a:pt x="1813" y="88"/>
                  </a:cubicBezTo>
                  <a:cubicBezTo>
                    <a:pt x="1809" y="87"/>
                    <a:pt x="1804" y="86"/>
                    <a:pt x="1802" y="87"/>
                  </a:cubicBezTo>
                  <a:cubicBezTo>
                    <a:pt x="1799" y="89"/>
                    <a:pt x="1775" y="85"/>
                    <a:pt x="1774" y="82"/>
                  </a:cubicBezTo>
                  <a:cubicBezTo>
                    <a:pt x="1773" y="80"/>
                    <a:pt x="1769" y="80"/>
                    <a:pt x="1765" y="81"/>
                  </a:cubicBezTo>
                  <a:cubicBezTo>
                    <a:pt x="1763" y="82"/>
                    <a:pt x="1755" y="83"/>
                    <a:pt x="1746" y="84"/>
                  </a:cubicBezTo>
                  <a:cubicBezTo>
                    <a:pt x="1730" y="86"/>
                    <a:pt x="1730" y="86"/>
                    <a:pt x="1725" y="89"/>
                  </a:cubicBezTo>
                  <a:cubicBezTo>
                    <a:pt x="1718" y="94"/>
                    <a:pt x="1711" y="104"/>
                    <a:pt x="1712" y="107"/>
                  </a:cubicBezTo>
                  <a:cubicBezTo>
                    <a:pt x="1714" y="108"/>
                    <a:pt x="1704" y="119"/>
                    <a:pt x="1701" y="119"/>
                  </a:cubicBezTo>
                  <a:cubicBezTo>
                    <a:pt x="1700" y="119"/>
                    <a:pt x="1699" y="118"/>
                    <a:pt x="1698" y="117"/>
                  </a:cubicBezTo>
                  <a:cubicBezTo>
                    <a:pt x="1697" y="115"/>
                    <a:pt x="1696" y="114"/>
                    <a:pt x="1696" y="114"/>
                  </a:cubicBezTo>
                  <a:cubicBezTo>
                    <a:pt x="1695" y="113"/>
                    <a:pt x="1695" y="112"/>
                    <a:pt x="1695" y="111"/>
                  </a:cubicBezTo>
                  <a:cubicBezTo>
                    <a:pt x="1696" y="108"/>
                    <a:pt x="1694" y="107"/>
                    <a:pt x="1684" y="105"/>
                  </a:cubicBezTo>
                  <a:cubicBezTo>
                    <a:pt x="1679" y="104"/>
                    <a:pt x="1678" y="103"/>
                    <a:pt x="1678" y="102"/>
                  </a:cubicBezTo>
                  <a:cubicBezTo>
                    <a:pt x="1678" y="101"/>
                    <a:pt x="1679" y="89"/>
                    <a:pt x="1679" y="76"/>
                  </a:cubicBezTo>
                  <a:cubicBezTo>
                    <a:pt x="1679" y="57"/>
                    <a:pt x="1679" y="52"/>
                    <a:pt x="1678" y="51"/>
                  </a:cubicBezTo>
                  <a:cubicBezTo>
                    <a:pt x="1676" y="50"/>
                    <a:pt x="1675" y="51"/>
                    <a:pt x="1676" y="52"/>
                  </a:cubicBezTo>
                  <a:cubicBezTo>
                    <a:pt x="1677" y="53"/>
                    <a:pt x="1677" y="53"/>
                    <a:pt x="1676" y="54"/>
                  </a:cubicBezTo>
                  <a:cubicBezTo>
                    <a:pt x="1675" y="55"/>
                    <a:pt x="1675" y="60"/>
                    <a:pt x="1675" y="79"/>
                  </a:cubicBezTo>
                  <a:cubicBezTo>
                    <a:pt x="1675" y="104"/>
                    <a:pt x="1675" y="104"/>
                    <a:pt x="1675" y="104"/>
                  </a:cubicBezTo>
                  <a:cubicBezTo>
                    <a:pt x="1665" y="103"/>
                    <a:pt x="1665" y="103"/>
                    <a:pt x="1665" y="103"/>
                  </a:cubicBezTo>
                  <a:cubicBezTo>
                    <a:pt x="1659" y="103"/>
                    <a:pt x="1652" y="103"/>
                    <a:pt x="1649" y="102"/>
                  </a:cubicBezTo>
                  <a:cubicBezTo>
                    <a:pt x="1642" y="100"/>
                    <a:pt x="1629" y="100"/>
                    <a:pt x="1625" y="102"/>
                  </a:cubicBezTo>
                  <a:cubicBezTo>
                    <a:pt x="1623" y="102"/>
                    <a:pt x="1623" y="103"/>
                    <a:pt x="1623" y="105"/>
                  </a:cubicBezTo>
                  <a:cubicBezTo>
                    <a:pt x="1623" y="107"/>
                    <a:pt x="1623" y="107"/>
                    <a:pt x="1616" y="107"/>
                  </a:cubicBezTo>
                  <a:cubicBezTo>
                    <a:pt x="1609" y="107"/>
                    <a:pt x="1608" y="108"/>
                    <a:pt x="1607" y="110"/>
                  </a:cubicBezTo>
                  <a:cubicBezTo>
                    <a:pt x="1605" y="112"/>
                    <a:pt x="1600" y="114"/>
                    <a:pt x="1600" y="112"/>
                  </a:cubicBezTo>
                  <a:cubicBezTo>
                    <a:pt x="1600" y="107"/>
                    <a:pt x="1596" y="110"/>
                    <a:pt x="1588" y="120"/>
                  </a:cubicBezTo>
                  <a:cubicBezTo>
                    <a:pt x="1584" y="125"/>
                    <a:pt x="1580" y="130"/>
                    <a:pt x="1579" y="131"/>
                  </a:cubicBezTo>
                  <a:cubicBezTo>
                    <a:pt x="1578" y="132"/>
                    <a:pt x="1577" y="133"/>
                    <a:pt x="1577" y="134"/>
                  </a:cubicBezTo>
                  <a:cubicBezTo>
                    <a:pt x="1577" y="135"/>
                    <a:pt x="1576" y="137"/>
                    <a:pt x="1574" y="139"/>
                  </a:cubicBezTo>
                  <a:cubicBezTo>
                    <a:pt x="1572" y="143"/>
                    <a:pt x="1572" y="143"/>
                    <a:pt x="1573" y="150"/>
                  </a:cubicBezTo>
                  <a:cubicBezTo>
                    <a:pt x="1574" y="159"/>
                    <a:pt x="1574" y="214"/>
                    <a:pt x="1573" y="228"/>
                  </a:cubicBezTo>
                  <a:cubicBezTo>
                    <a:pt x="1572" y="233"/>
                    <a:pt x="1572" y="242"/>
                    <a:pt x="1571" y="249"/>
                  </a:cubicBezTo>
                  <a:cubicBezTo>
                    <a:pt x="1571" y="272"/>
                    <a:pt x="1570" y="378"/>
                    <a:pt x="1571" y="449"/>
                  </a:cubicBezTo>
                  <a:cubicBezTo>
                    <a:pt x="1571" y="515"/>
                    <a:pt x="1571" y="520"/>
                    <a:pt x="1569" y="520"/>
                  </a:cubicBezTo>
                  <a:cubicBezTo>
                    <a:pt x="1568" y="520"/>
                    <a:pt x="1564" y="525"/>
                    <a:pt x="1564" y="526"/>
                  </a:cubicBezTo>
                  <a:cubicBezTo>
                    <a:pt x="1564" y="528"/>
                    <a:pt x="1566" y="527"/>
                    <a:pt x="1568" y="526"/>
                  </a:cubicBezTo>
                  <a:cubicBezTo>
                    <a:pt x="1570" y="523"/>
                    <a:pt x="1572" y="524"/>
                    <a:pt x="1572" y="527"/>
                  </a:cubicBezTo>
                  <a:cubicBezTo>
                    <a:pt x="1572" y="529"/>
                    <a:pt x="1571" y="530"/>
                    <a:pt x="1569" y="531"/>
                  </a:cubicBezTo>
                  <a:cubicBezTo>
                    <a:pt x="1568" y="532"/>
                    <a:pt x="1567" y="533"/>
                    <a:pt x="1567" y="534"/>
                  </a:cubicBezTo>
                  <a:cubicBezTo>
                    <a:pt x="1567" y="536"/>
                    <a:pt x="1567" y="536"/>
                    <a:pt x="1570" y="535"/>
                  </a:cubicBezTo>
                  <a:cubicBezTo>
                    <a:pt x="1571" y="534"/>
                    <a:pt x="1572" y="534"/>
                    <a:pt x="1572" y="538"/>
                  </a:cubicBezTo>
                  <a:cubicBezTo>
                    <a:pt x="1572" y="541"/>
                    <a:pt x="1571" y="541"/>
                    <a:pt x="1568" y="543"/>
                  </a:cubicBezTo>
                  <a:cubicBezTo>
                    <a:pt x="1566" y="544"/>
                    <a:pt x="1565" y="545"/>
                    <a:pt x="1565" y="546"/>
                  </a:cubicBezTo>
                  <a:cubicBezTo>
                    <a:pt x="1565" y="548"/>
                    <a:pt x="1568" y="548"/>
                    <a:pt x="1570" y="546"/>
                  </a:cubicBezTo>
                  <a:cubicBezTo>
                    <a:pt x="1571" y="545"/>
                    <a:pt x="1571" y="545"/>
                    <a:pt x="1572" y="548"/>
                  </a:cubicBezTo>
                  <a:cubicBezTo>
                    <a:pt x="1573" y="550"/>
                    <a:pt x="1572" y="551"/>
                    <a:pt x="1569" y="553"/>
                  </a:cubicBezTo>
                  <a:cubicBezTo>
                    <a:pt x="1566" y="555"/>
                    <a:pt x="1566" y="555"/>
                    <a:pt x="1566" y="565"/>
                  </a:cubicBezTo>
                  <a:cubicBezTo>
                    <a:pt x="1566" y="576"/>
                    <a:pt x="1566" y="576"/>
                    <a:pt x="1566" y="576"/>
                  </a:cubicBezTo>
                  <a:cubicBezTo>
                    <a:pt x="1562" y="581"/>
                    <a:pt x="1562" y="581"/>
                    <a:pt x="1562" y="581"/>
                  </a:cubicBezTo>
                  <a:cubicBezTo>
                    <a:pt x="1560" y="583"/>
                    <a:pt x="1558" y="586"/>
                    <a:pt x="1557" y="586"/>
                  </a:cubicBezTo>
                  <a:cubicBezTo>
                    <a:pt x="1555" y="587"/>
                    <a:pt x="1555" y="589"/>
                    <a:pt x="1557" y="590"/>
                  </a:cubicBezTo>
                  <a:cubicBezTo>
                    <a:pt x="1557" y="590"/>
                    <a:pt x="1559" y="590"/>
                    <a:pt x="1561" y="590"/>
                  </a:cubicBezTo>
                  <a:cubicBezTo>
                    <a:pt x="1562" y="589"/>
                    <a:pt x="1564" y="589"/>
                    <a:pt x="1564" y="589"/>
                  </a:cubicBezTo>
                  <a:cubicBezTo>
                    <a:pt x="1565" y="590"/>
                    <a:pt x="1563" y="594"/>
                    <a:pt x="1561" y="599"/>
                  </a:cubicBezTo>
                  <a:cubicBezTo>
                    <a:pt x="1557" y="606"/>
                    <a:pt x="1556" y="608"/>
                    <a:pt x="1557" y="610"/>
                  </a:cubicBezTo>
                  <a:cubicBezTo>
                    <a:pt x="1558" y="613"/>
                    <a:pt x="1559" y="614"/>
                    <a:pt x="1563" y="615"/>
                  </a:cubicBezTo>
                  <a:cubicBezTo>
                    <a:pt x="1564" y="616"/>
                    <a:pt x="1564" y="616"/>
                    <a:pt x="1562" y="618"/>
                  </a:cubicBezTo>
                  <a:cubicBezTo>
                    <a:pt x="1560" y="622"/>
                    <a:pt x="1557" y="631"/>
                    <a:pt x="1557" y="634"/>
                  </a:cubicBezTo>
                  <a:cubicBezTo>
                    <a:pt x="1557" y="637"/>
                    <a:pt x="1565" y="639"/>
                    <a:pt x="1568" y="637"/>
                  </a:cubicBezTo>
                  <a:cubicBezTo>
                    <a:pt x="1569" y="636"/>
                    <a:pt x="1570" y="636"/>
                    <a:pt x="1570" y="636"/>
                  </a:cubicBezTo>
                  <a:cubicBezTo>
                    <a:pt x="1571" y="636"/>
                    <a:pt x="1570" y="638"/>
                    <a:pt x="1569" y="640"/>
                  </a:cubicBezTo>
                  <a:cubicBezTo>
                    <a:pt x="1567" y="641"/>
                    <a:pt x="1567" y="643"/>
                    <a:pt x="1569" y="645"/>
                  </a:cubicBezTo>
                  <a:cubicBezTo>
                    <a:pt x="1571" y="646"/>
                    <a:pt x="1571" y="647"/>
                    <a:pt x="1569" y="648"/>
                  </a:cubicBezTo>
                  <a:cubicBezTo>
                    <a:pt x="1568" y="650"/>
                    <a:pt x="1567" y="650"/>
                    <a:pt x="1562" y="649"/>
                  </a:cubicBezTo>
                  <a:cubicBezTo>
                    <a:pt x="1555" y="649"/>
                    <a:pt x="1555" y="648"/>
                    <a:pt x="1554" y="644"/>
                  </a:cubicBezTo>
                  <a:cubicBezTo>
                    <a:pt x="1553" y="642"/>
                    <a:pt x="1552" y="637"/>
                    <a:pt x="1551" y="633"/>
                  </a:cubicBezTo>
                  <a:cubicBezTo>
                    <a:pt x="1550" y="627"/>
                    <a:pt x="1550" y="619"/>
                    <a:pt x="1550" y="608"/>
                  </a:cubicBezTo>
                  <a:cubicBezTo>
                    <a:pt x="1549" y="592"/>
                    <a:pt x="1549" y="592"/>
                    <a:pt x="1549" y="592"/>
                  </a:cubicBezTo>
                  <a:cubicBezTo>
                    <a:pt x="1547" y="589"/>
                    <a:pt x="1547" y="589"/>
                    <a:pt x="1547" y="589"/>
                  </a:cubicBezTo>
                  <a:cubicBezTo>
                    <a:pt x="1544" y="586"/>
                    <a:pt x="1544" y="586"/>
                    <a:pt x="1544" y="586"/>
                  </a:cubicBezTo>
                  <a:cubicBezTo>
                    <a:pt x="1530" y="587"/>
                    <a:pt x="1530" y="587"/>
                    <a:pt x="1530" y="587"/>
                  </a:cubicBezTo>
                  <a:cubicBezTo>
                    <a:pt x="1520" y="587"/>
                    <a:pt x="1515" y="587"/>
                    <a:pt x="1514" y="586"/>
                  </a:cubicBezTo>
                  <a:cubicBezTo>
                    <a:pt x="1513" y="585"/>
                    <a:pt x="1512" y="585"/>
                    <a:pt x="1510" y="586"/>
                  </a:cubicBezTo>
                  <a:cubicBezTo>
                    <a:pt x="1504" y="588"/>
                    <a:pt x="1503" y="587"/>
                    <a:pt x="1502" y="576"/>
                  </a:cubicBezTo>
                  <a:cubicBezTo>
                    <a:pt x="1501" y="567"/>
                    <a:pt x="1501" y="565"/>
                    <a:pt x="1502" y="563"/>
                  </a:cubicBezTo>
                  <a:cubicBezTo>
                    <a:pt x="1505" y="558"/>
                    <a:pt x="1506" y="559"/>
                    <a:pt x="1507" y="565"/>
                  </a:cubicBezTo>
                  <a:cubicBezTo>
                    <a:pt x="1507" y="571"/>
                    <a:pt x="1508" y="573"/>
                    <a:pt x="1510" y="572"/>
                  </a:cubicBezTo>
                  <a:cubicBezTo>
                    <a:pt x="1511" y="571"/>
                    <a:pt x="1511" y="568"/>
                    <a:pt x="1510" y="560"/>
                  </a:cubicBezTo>
                  <a:cubicBezTo>
                    <a:pt x="1510" y="549"/>
                    <a:pt x="1508" y="546"/>
                    <a:pt x="1505" y="547"/>
                  </a:cubicBezTo>
                  <a:cubicBezTo>
                    <a:pt x="1503" y="548"/>
                    <a:pt x="1503" y="551"/>
                    <a:pt x="1505" y="553"/>
                  </a:cubicBezTo>
                  <a:cubicBezTo>
                    <a:pt x="1508" y="555"/>
                    <a:pt x="1507" y="557"/>
                    <a:pt x="1503" y="558"/>
                  </a:cubicBezTo>
                  <a:cubicBezTo>
                    <a:pt x="1500" y="559"/>
                    <a:pt x="1499" y="559"/>
                    <a:pt x="1497" y="557"/>
                  </a:cubicBezTo>
                  <a:cubicBezTo>
                    <a:pt x="1495" y="554"/>
                    <a:pt x="1495" y="554"/>
                    <a:pt x="1492" y="555"/>
                  </a:cubicBezTo>
                  <a:cubicBezTo>
                    <a:pt x="1489" y="556"/>
                    <a:pt x="1489" y="557"/>
                    <a:pt x="1488" y="559"/>
                  </a:cubicBezTo>
                  <a:cubicBezTo>
                    <a:pt x="1488" y="562"/>
                    <a:pt x="1490" y="565"/>
                    <a:pt x="1492" y="564"/>
                  </a:cubicBezTo>
                  <a:cubicBezTo>
                    <a:pt x="1494" y="563"/>
                    <a:pt x="1494" y="562"/>
                    <a:pt x="1493" y="561"/>
                  </a:cubicBezTo>
                  <a:cubicBezTo>
                    <a:pt x="1493" y="559"/>
                    <a:pt x="1494" y="559"/>
                    <a:pt x="1496" y="561"/>
                  </a:cubicBezTo>
                  <a:cubicBezTo>
                    <a:pt x="1496" y="561"/>
                    <a:pt x="1496" y="563"/>
                    <a:pt x="1497" y="564"/>
                  </a:cubicBezTo>
                  <a:cubicBezTo>
                    <a:pt x="1497" y="565"/>
                    <a:pt x="1497" y="569"/>
                    <a:pt x="1498" y="573"/>
                  </a:cubicBezTo>
                  <a:cubicBezTo>
                    <a:pt x="1498" y="576"/>
                    <a:pt x="1499" y="581"/>
                    <a:pt x="1499" y="583"/>
                  </a:cubicBezTo>
                  <a:cubicBezTo>
                    <a:pt x="1499" y="586"/>
                    <a:pt x="1499" y="586"/>
                    <a:pt x="1497" y="586"/>
                  </a:cubicBezTo>
                  <a:cubicBezTo>
                    <a:pt x="1495" y="586"/>
                    <a:pt x="1494" y="586"/>
                    <a:pt x="1494" y="585"/>
                  </a:cubicBezTo>
                  <a:cubicBezTo>
                    <a:pt x="1493" y="584"/>
                    <a:pt x="1492" y="583"/>
                    <a:pt x="1491" y="584"/>
                  </a:cubicBezTo>
                  <a:cubicBezTo>
                    <a:pt x="1489" y="584"/>
                    <a:pt x="1482" y="582"/>
                    <a:pt x="1476" y="578"/>
                  </a:cubicBezTo>
                  <a:cubicBezTo>
                    <a:pt x="1473" y="577"/>
                    <a:pt x="1473" y="577"/>
                    <a:pt x="1467" y="580"/>
                  </a:cubicBezTo>
                  <a:cubicBezTo>
                    <a:pt x="1464" y="581"/>
                    <a:pt x="1460" y="583"/>
                    <a:pt x="1460" y="583"/>
                  </a:cubicBezTo>
                  <a:cubicBezTo>
                    <a:pt x="1459" y="583"/>
                    <a:pt x="1459" y="584"/>
                    <a:pt x="1459" y="589"/>
                  </a:cubicBezTo>
                  <a:cubicBezTo>
                    <a:pt x="1459" y="592"/>
                    <a:pt x="1459" y="597"/>
                    <a:pt x="1458" y="601"/>
                  </a:cubicBezTo>
                  <a:cubicBezTo>
                    <a:pt x="1458" y="607"/>
                    <a:pt x="1458" y="607"/>
                    <a:pt x="1458" y="607"/>
                  </a:cubicBezTo>
                  <a:cubicBezTo>
                    <a:pt x="1448" y="607"/>
                    <a:pt x="1448" y="607"/>
                    <a:pt x="1448" y="607"/>
                  </a:cubicBezTo>
                  <a:cubicBezTo>
                    <a:pt x="1440" y="607"/>
                    <a:pt x="1438" y="607"/>
                    <a:pt x="1439" y="608"/>
                  </a:cubicBezTo>
                  <a:cubicBezTo>
                    <a:pt x="1440" y="609"/>
                    <a:pt x="1444" y="609"/>
                    <a:pt x="1449" y="610"/>
                  </a:cubicBezTo>
                  <a:cubicBezTo>
                    <a:pt x="1457" y="610"/>
                    <a:pt x="1458" y="610"/>
                    <a:pt x="1459" y="612"/>
                  </a:cubicBezTo>
                  <a:cubicBezTo>
                    <a:pt x="1459" y="613"/>
                    <a:pt x="1458" y="613"/>
                    <a:pt x="1453" y="613"/>
                  </a:cubicBezTo>
                  <a:cubicBezTo>
                    <a:pt x="1449" y="613"/>
                    <a:pt x="1445" y="614"/>
                    <a:pt x="1444" y="614"/>
                  </a:cubicBezTo>
                  <a:cubicBezTo>
                    <a:pt x="1441" y="614"/>
                    <a:pt x="1441" y="614"/>
                    <a:pt x="1441" y="613"/>
                  </a:cubicBezTo>
                  <a:cubicBezTo>
                    <a:pt x="1441" y="613"/>
                    <a:pt x="1440" y="612"/>
                    <a:pt x="1439" y="611"/>
                  </a:cubicBezTo>
                  <a:cubicBezTo>
                    <a:pt x="1438" y="610"/>
                    <a:pt x="1438" y="608"/>
                    <a:pt x="1438" y="601"/>
                  </a:cubicBezTo>
                  <a:cubicBezTo>
                    <a:pt x="1438" y="585"/>
                    <a:pt x="1438" y="584"/>
                    <a:pt x="1437" y="576"/>
                  </a:cubicBezTo>
                  <a:cubicBezTo>
                    <a:pt x="1435" y="564"/>
                    <a:pt x="1434" y="487"/>
                    <a:pt x="1435" y="487"/>
                  </a:cubicBezTo>
                  <a:cubicBezTo>
                    <a:pt x="1436" y="487"/>
                    <a:pt x="1436" y="485"/>
                    <a:pt x="1436" y="482"/>
                  </a:cubicBezTo>
                  <a:cubicBezTo>
                    <a:pt x="1436" y="477"/>
                    <a:pt x="1433" y="472"/>
                    <a:pt x="1430" y="473"/>
                  </a:cubicBezTo>
                  <a:cubicBezTo>
                    <a:pt x="1428" y="473"/>
                    <a:pt x="1426" y="475"/>
                    <a:pt x="1429" y="475"/>
                  </a:cubicBezTo>
                  <a:cubicBezTo>
                    <a:pt x="1429" y="475"/>
                    <a:pt x="1431" y="476"/>
                    <a:pt x="1431" y="477"/>
                  </a:cubicBezTo>
                  <a:cubicBezTo>
                    <a:pt x="1433" y="479"/>
                    <a:pt x="1433" y="479"/>
                    <a:pt x="1431" y="480"/>
                  </a:cubicBezTo>
                  <a:cubicBezTo>
                    <a:pt x="1428" y="482"/>
                    <a:pt x="1427" y="488"/>
                    <a:pt x="1428" y="500"/>
                  </a:cubicBezTo>
                  <a:cubicBezTo>
                    <a:pt x="1429" y="506"/>
                    <a:pt x="1429" y="527"/>
                    <a:pt x="1430" y="548"/>
                  </a:cubicBezTo>
                  <a:cubicBezTo>
                    <a:pt x="1430" y="583"/>
                    <a:pt x="1430" y="585"/>
                    <a:pt x="1432" y="589"/>
                  </a:cubicBezTo>
                  <a:cubicBezTo>
                    <a:pt x="1434" y="592"/>
                    <a:pt x="1434" y="595"/>
                    <a:pt x="1435" y="608"/>
                  </a:cubicBezTo>
                  <a:cubicBezTo>
                    <a:pt x="1435" y="624"/>
                    <a:pt x="1435" y="624"/>
                    <a:pt x="1435" y="624"/>
                  </a:cubicBezTo>
                  <a:cubicBezTo>
                    <a:pt x="1432" y="625"/>
                    <a:pt x="1432" y="625"/>
                    <a:pt x="1432" y="625"/>
                  </a:cubicBezTo>
                  <a:cubicBezTo>
                    <a:pt x="1428" y="626"/>
                    <a:pt x="1428" y="628"/>
                    <a:pt x="1432" y="628"/>
                  </a:cubicBezTo>
                  <a:cubicBezTo>
                    <a:pt x="1435" y="628"/>
                    <a:pt x="1435" y="628"/>
                    <a:pt x="1435" y="628"/>
                  </a:cubicBezTo>
                  <a:cubicBezTo>
                    <a:pt x="1435" y="638"/>
                    <a:pt x="1435" y="638"/>
                    <a:pt x="1435" y="638"/>
                  </a:cubicBezTo>
                  <a:cubicBezTo>
                    <a:pt x="1436" y="647"/>
                    <a:pt x="1436" y="647"/>
                    <a:pt x="1436" y="647"/>
                  </a:cubicBezTo>
                  <a:cubicBezTo>
                    <a:pt x="1431" y="647"/>
                    <a:pt x="1431" y="647"/>
                    <a:pt x="1431" y="647"/>
                  </a:cubicBezTo>
                  <a:cubicBezTo>
                    <a:pt x="1429" y="647"/>
                    <a:pt x="1426" y="648"/>
                    <a:pt x="1426" y="648"/>
                  </a:cubicBezTo>
                  <a:cubicBezTo>
                    <a:pt x="1424" y="650"/>
                    <a:pt x="1425" y="651"/>
                    <a:pt x="1430" y="651"/>
                  </a:cubicBezTo>
                  <a:cubicBezTo>
                    <a:pt x="1435" y="651"/>
                    <a:pt x="1436" y="652"/>
                    <a:pt x="1436" y="656"/>
                  </a:cubicBezTo>
                  <a:cubicBezTo>
                    <a:pt x="1437" y="660"/>
                    <a:pt x="1437" y="660"/>
                    <a:pt x="1437" y="660"/>
                  </a:cubicBezTo>
                  <a:cubicBezTo>
                    <a:pt x="1425" y="660"/>
                    <a:pt x="1425" y="660"/>
                    <a:pt x="1425" y="660"/>
                  </a:cubicBezTo>
                  <a:cubicBezTo>
                    <a:pt x="1414" y="660"/>
                    <a:pt x="1394" y="658"/>
                    <a:pt x="1390" y="657"/>
                  </a:cubicBezTo>
                  <a:cubicBezTo>
                    <a:pt x="1389" y="657"/>
                    <a:pt x="1397" y="657"/>
                    <a:pt x="1407" y="657"/>
                  </a:cubicBezTo>
                  <a:cubicBezTo>
                    <a:pt x="1418" y="657"/>
                    <a:pt x="1424" y="656"/>
                    <a:pt x="1423" y="656"/>
                  </a:cubicBezTo>
                  <a:cubicBezTo>
                    <a:pt x="1422" y="655"/>
                    <a:pt x="1418" y="655"/>
                    <a:pt x="1415" y="655"/>
                  </a:cubicBezTo>
                  <a:cubicBezTo>
                    <a:pt x="1408" y="655"/>
                    <a:pt x="1408" y="655"/>
                    <a:pt x="1407" y="652"/>
                  </a:cubicBezTo>
                  <a:cubicBezTo>
                    <a:pt x="1406" y="650"/>
                    <a:pt x="1405" y="648"/>
                    <a:pt x="1406" y="647"/>
                  </a:cubicBezTo>
                  <a:cubicBezTo>
                    <a:pt x="1406" y="645"/>
                    <a:pt x="1406" y="643"/>
                    <a:pt x="1405" y="641"/>
                  </a:cubicBezTo>
                  <a:cubicBezTo>
                    <a:pt x="1404" y="636"/>
                    <a:pt x="1403" y="618"/>
                    <a:pt x="1404" y="615"/>
                  </a:cubicBezTo>
                  <a:cubicBezTo>
                    <a:pt x="1405" y="614"/>
                    <a:pt x="1405" y="612"/>
                    <a:pt x="1404" y="611"/>
                  </a:cubicBezTo>
                  <a:cubicBezTo>
                    <a:pt x="1403" y="610"/>
                    <a:pt x="1402" y="605"/>
                    <a:pt x="1401" y="589"/>
                  </a:cubicBezTo>
                  <a:cubicBezTo>
                    <a:pt x="1400" y="577"/>
                    <a:pt x="1400" y="564"/>
                    <a:pt x="1400" y="561"/>
                  </a:cubicBezTo>
                  <a:cubicBezTo>
                    <a:pt x="1400" y="554"/>
                    <a:pt x="1400" y="554"/>
                    <a:pt x="1402" y="554"/>
                  </a:cubicBezTo>
                  <a:cubicBezTo>
                    <a:pt x="1404" y="554"/>
                    <a:pt x="1405" y="554"/>
                    <a:pt x="1405" y="555"/>
                  </a:cubicBezTo>
                  <a:cubicBezTo>
                    <a:pt x="1405" y="555"/>
                    <a:pt x="1406" y="567"/>
                    <a:pt x="1406" y="581"/>
                  </a:cubicBezTo>
                  <a:cubicBezTo>
                    <a:pt x="1408" y="634"/>
                    <a:pt x="1408" y="640"/>
                    <a:pt x="1410" y="643"/>
                  </a:cubicBezTo>
                  <a:cubicBezTo>
                    <a:pt x="1413" y="649"/>
                    <a:pt x="1414" y="647"/>
                    <a:pt x="1414" y="632"/>
                  </a:cubicBezTo>
                  <a:cubicBezTo>
                    <a:pt x="1414" y="620"/>
                    <a:pt x="1414" y="618"/>
                    <a:pt x="1413" y="620"/>
                  </a:cubicBezTo>
                  <a:cubicBezTo>
                    <a:pt x="1412" y="621"/>
                    <a:pt x="1412" y="623"/>
                    <a:pt x="1412" y="624"/>
                  </a:cubicBezTo>
                  <a:cubicBezTo>
                    <a:pt x="1412" y="625"/>
                    <a:pt x="1411" y="626"/>
                    <a:pt x="1411" y="626"/>
                  </a:cubicBezTo>
                  <a:cubicBezTo>
                    <a:pt x="1410" y="626"/>
                    <a:pt x="1410" y="623"/>
                    <a:pt x="1410" y="618"/>
                  </a:cubicBezTo>
                  <a:cubicBezTo>
                    <a:pt x="1410" y="614"/>
                    <a:pt x="1410" y="602"/>
                    <a:pt x="1409" y="592"/>
                  </a:cubicBezTo>
                  <a:cubicBezTo>
                    <a:pt x="1409" y="571"/>
                    <a:pt x="1408" y="559"/>
                    <a:pt x="1408" y="556"/>
                  </a:cubicBezTo>
                  <a:cubicBezTo>
                    <a:pt x="1409" y="554"/>
                    <a:pt x="1409" y="554"/>
                    <a:pt x="1412" y="554"/>
                  </a:cubicBezTo>
                  <a:cubicBezTo>
                    <a:pt x="1413" y="554"/>
                    <a:pt x="1415" y="554"/>
                    <a:pt x="1416" y="555"/>
                  </a:cubicBezTo>
                  <a:cubicBezTo>
                    <a:pt x="1417" y="555"/>
                    <a:pt x="1417" y="569"/>
                    <a:pt x="1418" y="601"/>
                  </a:cubicBezTo>
                  <a:cubicBezTo>
                    <a:pt x="1418" y="625"/>
                    <a:pt x="1419" y="647"/>
                    <a:pt x="1419" y="649"/>
                  </a:cubicBezTo>
                  <a:cubicBezTo>
                    <a:pt x="1420" y="651"/>
                    <a:pt x="1421" y="652"/>
                    <a:pt x="1422" y="653"/>
                  </a:cubicBezTo>
                  <a:cubicBezTo>
                    <a:pt x="1423" y="653"/>
                    <a:pt x="1423" y="652"/>
                    <a:pt x="1422" y="649"/>
                  </a:cubicBezTo>
                  <a:cubicBezTo>
                    <a:pt x="1421" y="643"/>
                    <a:pt x="1420" y="621"/>
                    <a:pt x="1420" y="559"/>
                  </a:cubicBezTo>
                  <a:cubicBezTo>
                    <a:pt x="1419" y="502"/>
                    <a:pt x="1419" y="500"/>
                    <a:pt x="1421" y="500"/>
                  </a:cubicBezTo>
                  <a:cubicBezTo>
                    <a:pt x="1423" y="499"/>
                    <a:pt x="1423" y="496"/>
                    <a:pt x="1421" y="496"/>
                  </a:cubicBezTo>
                  <a:cubicBezTo>
                    <a:pt x="1419" y="495"/>
                    <a:pt x="1419" y="495"/>
                    <a:pt x="1419" y="491"/>
                  </a:cubicBezTo>
                  <a:cubicBezTo>
                    <a:pt x="1419" y="488"/>
                    <a:pt x="1419" y="487"/>
                    <a:pt x="1422" y="487"/>
                  </a:cubicBezTo>
                  <a:cubicBezTo>
                    <a:pt x="1425" y="487"/>
                    <a:pt x="1425" y="485"/>
                    <a:pt x="1422" y="485"/>
                  </a:cubicBezTo>
                  <a:cubicBezTo>
                    <a:pt x="1419" y="485"/>
                    <a:pt x="1419" y="485"/>
                    <a:pt x="1419" y="479"/>
                  </a:cubicBezTo>
                  <a:cubicBezTo>
                    <a:pt x="1419" y="473"/>
                    <a:pt x="1420" y="471"/>
                    <a:pt x="1422" y="473"/>
                  </a:cubicBezTo>
                  <a:cubicBezTo>
                    <a:pt x="1423" y="474"/>
                    <a:pt x="1424" y="474"/>
                    <a:pt x="1427" y="473"/>
                  </a:cubicBezTo>
                  <a:cubicBezTo>
                    <a:pt x="1430" y="471"/>
                    <a:pt x="1431" y="469"/>
                    <a:pt x="1427" y="469"/>
                  </a:cubicBezTo>
                  <a:cubicBezTo>
                    <a:pt x="1425" y="468"/>
                    <a:pt x="1425" y="467"/>
                    <a:pt x="1426" y="465"/>
                  </a:cubicBezTo>
                  <a:cubicBezTo>
                    <a:pt x="1427" y="464"/>
                    <a:pt x="1427" y="463"/>
                    <a:pt x="1426" y="462"/>
                  </a:cubicBezTo>
                  <a:cubicBezTo>
                    <a:pt x="1426" y="462"/>
                    <a:pt x="1425" y="453"/>
                    <a:pt x="1424" y="437"/>
                  </a:cubicBezTo>
                  <a:cubicBezTo>
                    <a:pt x="1424" y="423"/>
                    <a:pt x="1423" y="409"/>
                    <a:pt x="1423" y="406"/>
                  </a:cubicBezTo>
                  <a:cubicBezTo>
                    <a:pt x="1421" y="391"/>
                    <a:pt x="1421" y="375"/>
                    <a:pt x="1421" y="360"/>
                  </a:cubicBezTo>
                  <a:cubicBezTo>
                    <a:pt x="1421" y="345"/>
                    <a:pt x="1421" y="312"/>
                    <a:pt x="1420" y="296"/>
                  </a:cubicBezTo>
                  <a:cubicBezTo>
                    <a:pt x="1420" y="287"/>
                    <a:pt x="1419" y="273"/>
                    <a:pt x="1418" y="272"/>
                  </a:cubicBezTo>
                  <a:cubicBezTo>
                    <a:pt x="1418" y="272"/>
                    <a:pt x="1417" y="272"/>
                    <a:pt x="1416" y="273"/>
                  </a:cubicBezTo>
                  <a:cubicBezTo>
                    <a:pt x="1415" y="275"/>
                    <a:pt x="1414" y="275"/>
                    <a:pt x="1414" y="274"/>
                  </a:cubicBezTo>
                  <a:cubicBezTo>
                    <a:pt x="1413" y="273"/>
                    <a:pt x="1413" y="272"/>
                    <a:pt x="1414" y="272"/>
                  </a:cubicBezTo>
                  <a:cubicBezTo>
                    <a:pt x="1415" y="272"/>
                    <a:pt x="1415" y="268"/>
                    <a:pt x="1415" y="252"/>
                  </a:cubicBezTo>
                  <a:cubicBezTo>
                    <a:pt x="1415" y="240"/>
                    <a:pt x="1415" y="232"/>
                    <a:pt x="1414" y="231"/>
                  </a:cubicBezTo>
                  <a:cubicBezTo>
                    <a:pt x="1414" y="230"/>
                    <a:pt x="1413" y="228"/>
                    <a:pt x="1413" y="225"/>
                  </a:cubicBezTo>
                  <a:cubicBezTo>
                    <a:pt x="1412" y="219"/>
                    <a:pt x="1412" y="218"/>
                    <a:pt x="1408" y="218"/>
                  </a:cubicBezTo>
                  <a:cubicBezTo>
                    <a:pt x="1406" y="217"/>
                    <a:pt x="1405" y="217"/>
                    <a:pt x="1404" y="219"/>
                  </a:cubicBezTo>
                  <a:cubicBezTo>
                    <a:pt x="1402" y="220"/>
                    <a:pt x="1402" y="220"/>
                    <a:pt x="1401" y="218"/>
                  </a:cubicBezTo>
                  <a:cubicBezTo>
                    <a:pt x="1401" y="217"/>
                    <a:pt x="1400" y="216"/>
                    <a:pt x="1399" y="216"/>
                  </a:cubicBezTo>
                  <a:cubicBezTo>
                    <a:pt x="1398" y="216"/>
                    <a:pt x="1396" y="216"/>
                    <a:pt x="1394" y="216"/>
                  </a:cubicBezTo>
                  <a:cubicBezTo>
                    <a:pt x="1391" y="216"/>
                    <a:pt x="1391" y="216"/>
                    <a:pt x="1392" y="212"/>
                  </a:cubicBezTo>
                  <a:cubicBezTo>
                    <a:pt x="1392" y="210"/>
                    <a:pt x="1393" y="208"/>
                    <a:pt x="1393" y="207"/>
                  </a:cubicBezTo>
                  <a:cubicBezTo>
                    <a:pt x="1395" y="207"/>
                    <a:pt x="1370" y="183"/>
                    <a:pt x="1368" y="183"/>
                  </a:cubicBezTo>
                  <a:cubicBezTo>
                    <a:pt x="1367" y="183"/>
                    <a:pt x="1366" y="182"/>
                    <a:pt x="1367" y="181"/>
                  </a:cubicBezTo>
                  <a:cubicBezTo>
                    <a:pt x="1367" y="180"/>
                    <a:pt x="1367" y="180"/>
                    <a:pt x="1366" y="180"/>
                  </a:cubicBezTo>
                  <a:cubicBezTo>
                    <a:pt x="1365" y="181"/>
                    <a:pt x="1364" y="181"/>
                    <a:pt x="1365" y="180"/>
                  </a:cubicBezTo>
                  <a:cubicBezTo>
                    <a:pt x="1365" y="179"/>
                    <a:pt x="1364" y="178"/>
                    <a:pt x="1363" y="177"/>
                  </a:cubicBezTo>
                  <a:cubicBezTo>
                    <a:pt x="1362" y="177"/>
                    <a:pt x="1361" y="175"/>
                    <a:pt x="1361" y="175"/>
                  </a:cubicBezTo>
                  <a:cubicBezTo>
                    <a:pt x="1361" y="174"/>
                    <a:pt x="1360" y="173"/>
                    <a:pt x="1360" y="173"/>
                  </a:cubicBezTo>
                  <a:cubicBezTo>
                    <a:pt x="1359" y="173"/>
                    <a:pt x="1358" y="172"/>
                    <a:pt x="1358" y="171"/>
                  </a:cubicBezTo>
                  <a:cubicBezTo>
                    <a:pt x="1358" y="170"/>
                    <a:pt x="1357" y="169"/>
                    <a:pt x="1356" y="167"/>
                  </a:cubicBezTo>
                  <a:cubicBezTo>
                    <a:pt x="1354" y="166"/>
                    <a:pt x="1354" y="164"/>
                    <a:pt x="1354" y="156"/>
                  </a:cubicBezTo>
                  <a:cubicBezTo>
                    <a:pt x="1354" y="145"/>
                    <a:pt x="1354" y="144"/>
                    <a:pt x="1348" y="144"/>
                  </a:cubicBezTo>
                  <a:cubicBezTo>
                    <a:pt x="1343" y="144"/>
                    <a:pt x="1340" y="145"/>
                    <a:pt x="1341" y="147"/>
                  </a:cubicBezTo>
                  <a:cubicBezTo>
                    <a:pt x="1342" y="148"/>
                    <a:pt x="1342" y="149"/>
                    <a:pt x="1341" y="150"/>
                  </a:cubicBezTo>
                  <a:cubicBezTo>
                    <a:pt x="1341" y="151"/>
                    <a:pt x="1340" y="155"/>
                    <a:pt x="1340" y="159"/>
                  </a:cubicBezTo>
                  <a:cubicBezTo>
                    <a:pt x="1340" y="168"/>
                    <a:pt x="1339" y="171"/>
                    <a:pt x="1336" y="171"/>
                  </a:cubicBezTo>
                  <a:cubicBezTo>
                    <a:pt x="1335" y="171"/>
                    <a:pt x="1334" y="171"/>
                    <a:pt x="1335" y="172"/>
                  </a:cubicBezTo>
                  <a:cubicBezTo>
                    <a:pt x="1335" y="173"/>
                    <a:pt x="1334" y="174"/>
                    <a:pt x="1334" y="174"/>
                  </a:cubicBezTo>
                  <a:cubicBezTo>
                    <a:pt x="1332" y="173"/>
                    <a:pt x="1328" y="179"/>
                    <a:pt x="1328" y="181"/>
                  </a:cubicBezTo>
                  <a:cubicBezTo>
                    <a:pt x="1328" y="182"/>
                    <a:pt x="1323" y="188"/>
                    <a:pt x="1320" y="192"/>
                  </a:cubicBezTo>
                  <a:cubicBezTo>
                    <a:pt x="1319" y="193"/>
                    <a:pt x="1316" y="196"/>
                    <a:pt x="1314" y="199"/>
                  </a:cubicBezTo>
                  <a:cubicBezTo>
                    <a:pt x="1312" y="202"/>
                    <a:pt x="1307" y="208"/>
                    <a:pt x="1304" y="211"/>
                  </a:cubicBezTo>
                  <a:cubicBezTo>
                    <a:pt x="1300" y="215"/>
                    <a:pt x="1298" y="217"/>
                    <a:pt x="1299" y="218"/>
                  </a:cubicBezTo>
                  <a:cubicBezTo>
                    <a:pt x="1301" y="220"/>
                    <a:pt x="1299" y="225"/>
                    <a:pt x="1296" y="228"/>
                  </a:cubicBezTo>
                  <a:cubicBezTo>
                    <a:pt x="1293" y="230"/>
                    <a:pt x="1292" y="231"/>
                    <a:pt x="1292" y="235"/>
                  </a:cubicBezTo>
                  <a:cubicBezTo>
                    <a:pt x="1292" y="238"/>
                    <a:pt x="1292" y="240"/>
                    <a:pt x="1291" y="241"/>
                  </a:cubicBezTo>
                  <a:cubicBezTo>
                    <a:pt x="1290" y="241"/>
                    <a:pt x="1289" y="244"/>
                    <a:pt x="1289" y="246"/>
                  </a:cubicBezTo>
                  <a:cubicBezTo>
                    <a:pt x="1288" y="249"/>
                    <a:pt x="1286" y="255"/>
                    <a:pt x="1285" y="260"/>
                  </a:cubicBezTo>
                  <a:cubicBezTo>
                    <a:pt x="1282" y="266"/>
                    <a:pt x="1282" y="269"/>
                    <a:pt x="1283" y="270"/>
                  </a:cubicBezTo>
                  <a:cubicBezTo>
                    <a:pt x="1283" y="272"/>
                    <a:pt x="1284" y="273"/>
                    <a:pt x="1285" y="273"/>
                  </a:cubicBezTo>
                  <a:cubicBezTo>
                    <a:pt x="1287" y="273"/>
                    <a:pt x="1286" y="281"/>
                    <a:pt x="1284" y="282"/>
                  </a:cubicBezTo>
                  <a:cubicBezTo>
                    <a:pt x="1283" y="283"/>
                    <a:pt x="1283" y="285"/>
                    <a:pt x="1285" y="285"/>
                  </a:cubicBezTo>
                  <a:cubicBezTo>
                    <a:pt x="1286" y="286"/>
                    <a:pt x="1286" y="286"/>
                    <a:pt x="1285" y="287"/>
                  </a:cubicBezTo>
                  <a:cubicBezTo>
                    <a:pt x="1284" y="288"/>
                    <a:pt x="1284" y="289"/>
                    <a:pt x="1285" y="289"/>
                  </a:cubicBezTo>
                  <a:cubicBezTo>
                    <a:pt x="1286" y="290"/>
                    <a:pt x="1286" y="293"/>
                    <a:pt x="1285" y="294"/>
                  </a:cubicBezTo>
                  <a:cubicBezTo>
                    <a:pt x="1284" y="295"/>
                    <a:pt x="1283" y="296"/>
                    <a:pt x="1284" y="297"/>
                  </a:cubicBezTo>
                  <a:cubicBezTo>
                    <a:pt x="1284" y="297"/>
                    <a:pt x="1284" y="299"/>
                    <a:pt x="1283" y="300"/>
                  </a:cubicBezTo>
                  <a:cubicBezTo>
                    <a:pt x="1281" y="302"/>
                    <a:pt x="1281" y="304"/>
                    <a:pt x="1282" y="314"/>
                  </a:cubicBezTo>
                  <a:cubicBezTo>
                    <a:pt x="1283" y="329"/>
                    <a:pt x="1284" y="362"/>
                    <a:pt x="1282" y="365"/>
                  </a:cubicBezTo>
                  <a:cubicBezTo>
                    <a:pt x="1282" y="366"/>
                    <a:pt x="1281" y="380"/>
                    <a:pt x="1281" y="397"/>
                  </a:cubicBezTo>
                  <a:cubicBezTo>
                    <a:pt x="1281" y="414"/>
                    <a:pt x="1281" y="439"/>
                    <a:pt x="1281" y="454"/>
                  </a:cubicBezTo>
                  <a:cubicBezTo>
                    <a:pt x="1281" y="468"/>
                    <a:pt x="1280" y="482"/>
                    <a:pt x="1280" y="484"/>
                  </a:cubicBezTo>
                  <a:cubicBezTo>
                    <a:pt x="1280" y="488"/>
                    <a:pt x="1280" y="488"/>
                    <a:pt x="1278" y="489"/>
                  </a:cubicBezTo>
                  <a:cubicBezTo>
                    <a:pt x="1276" y="490"/>
                    <a:pt x="1276" y="490"/>
                    <a:pt x="1276" y="490"/>
                  </a:cubicBezTo>
                  <a:cubicBezTo>
                    <a:pt x="1276" y="538"/>
                    <a:pt x="1276" y="538"/>
                    <a:pt x="1276" y="538"/>
                  </a:cubicBezTo>
                  <a:cubicBezTo>
                    <a:pt x="1276" y="595"/>
                    <a:pt x="1275" y="631"/>
                    <a:pt x="1273" y="634"/>
                  </a:cubicBezTo>
                  <a:cubicBezTo>
                    <a:pt x="1272" y="635"/>
                    <a:pt x="1272" y="636"/>
                    <a:pt x="1273" y="637"/>
                  </a:cubicBezTo>
                  <a:cubicBezTo>
                    <a:pt x="1273" y="638"/>
                    <a:pt x="1274" y="640"/>
                    <a:pt x="1274" y="640"/>
                  </a:cubicBezTo>
                  <a:cubicBezTo>
                    <a:pt x="1274" y="641"/>
                    <a:pt x="1268" y="640"/>
                    <a:pt x="1267" y="640"/>
                  </a:cubicBezTo>
                  <a:cubicBezTo>
                    <a:pt x="1267" y="639"/>
                    <a:pt x="1265" y="639"/>
                    <a:pt x="1263" y="639"/>
                  </a:cubicBezTo>
                  <a:cubicBezTo>
                    <a:pt x="1260" y="639"/>
                    <a:pt x="1258" y="638"/>
                    <a:pt x="1257" y="638"/>
                  </a:cubicBezTo>
                  <a:cubicBezTo>
                    <a:pt x="1257" y="637"/>
                    <a:pt x="1256" y="637"/>
                    <a:pt x="1255" y="637"/>
                  </a:cubicBezTo>
                  <a:cubicBezTo>
                    <a:pt x="1254" y="638"/>
                    <a:pt x="1254" y="637"/>
                    <a:pt x="1253" y="633"/>
                  </a:cubicBezTo>
                  <a:cubicBezTo>
                    <a:pt x="1250" y="607"/>
                    <a:pt x="1249" y="514"/>
                    <a:pt x="1251" y="505"/>
                  </a:cubicBezTo>
                  <a:cubicBezTo>
                    <a:pt x="1252" y="501"/>
                    <a:pt x="1251" y="499"/>
                    <a:pt x="1251" y="496"/>
                  </a:cubicBezTo>
                  <a:cubicBezTo>
                    <a:pt x="1250" y="493"/>
                    <a:pt x="1250" y="492"/>
                    <a:pt x="1251" y="491"/>
                  </a:cubicBezTo>
                  <a:cubicBezTo>
                    <a:pt x="1251" y="489"/>
                    <a:pt x="1251" y="488"/>
                    <a:pt x="1251" y="487"/>
                  </a:cubicBezTo>
                  <a:cubicBezTo>
                    <a:pt x="1249" y="485"/>
                    <a:pt x="1247" y="486"/>
                    <a:pt x="1246" y="489"/>
                  </a:cubicBezTo>
                  <a:cubicBezTo>
                    <a:pt x="1246" y="491"/>
                    <a:pt x="1245" y="492"/>
                    <a:pt x="1244" y="492"/>
                  </a:cubicBezTo>
                  <a:cubicBezTo>
                    <a:pt x="1242" y="493"/>
                    <a:pt x="1242" y="492"/>
                    <a:pt x="1244" y="490"/>
                  </a:cubicBezTo>
                  <a:cubicBezTo>
                    <a:pt x="1247" y="486"/>
                    <a:pt x="1244" y="485"/>
                    <a:pt x="1232" y="486"/>
                  </a:cubicBezTo>
                  <a:cubicBezTo>
                    <a:pt x="1222" y="486"/>
                    <a:pt x="1222" y="486"/>
                    <a:pt x="1222" y="486"/>
                  </a:cubicBezTo>
                  <a:cubicBezTo>
                    <a:pt x="1221" y="482"/>
                    <a:pt x="1221" y="482"/>
                    <a:pt x="1221" y="482"/>
                  </a:cubicBezTo>
                  <a:cubicBezTo>
                    <a:pt x="1220" y="478"/>
                    <a:pt x="1220" y="476"/>
                    <a:pt x="1221" y="475"/>
                  </a:cubicBezTo>
                  <a:cubicBezTo>
                    <a:pt x="1221" y="474"/>
                    <a:pt x="1221" y="473"/>
                    <a:pt x="1221" y="470"/>
                  </a:cubicBezTo>
                  <a:cubicBezTo>
                    <a:pt x="1220" y="467"/>
                    <a:pt x="1220" y="458"/>
                    <a:pt x="1219" y="448"/>
                  </a:cubicBezTo>
                  <a:cubicBezTo>
                    <a:pt x="1219" y="424"/>
                    <a:pt x="1220" y="327"/>
                    <a:pt x="1220" y="323"/>
                  </a:cubicBezTo>
                  <a:cubicBezTo>
                    <a:pt x="1221" y="319"/>
                    <a:pt x="1218" y="319"/>
                    <a:pt x="1218" y="323"/>
                  </a:cubicBezTo>
                  <a:cubicBezTo>
                    <a:pt x="1217" y="325"/>
                    <a:pt x="1217" y="340"/>
                    <a:pt x="1217" y="357"/>
                  </a:cubicBezTo>
                  <a:cubicBezTo>
                    <a:pt x="1217" y="376"/>
                    <a:pt x="1217" y="387"/>
                    <a:pt x="1217" y="386"/>
                  </a:cubicBezTo>
                  <a:cubicBezTo>
                    <a:pt x="1216" y="386"/>
                    <a:pt x="1216" y="379"/>
                    <a:pt x="1215" y="371"/>
                  </a:cubicBezTo>
                  <a:cubicBezTo>
                    <a:pt x="1215" y="363"/>
                    <a:pt x="1215" y="357"/>
                    <a:pt x="1215" y="357"/>
                  </a:cubicBezTo>
                  <a:cubicBezTo>
                    <a:pt x="1215" y="356"/>
                    <a:pt x="1214" y="351"/>
                    <a:pt x="1214" y="345"/>
                  </a:cubicBezTo>
                  <a:cubicBezTo>
                    <a:pt x="1213" y="334"/>
                    <a:pt x="1214" y="321"/>
                    <a:pt x="1216" y="320"/>
                  </a:cubicBezTo>
                  <a:cubicBezTo>
                    <a:pt x="1217" y="320"/>
                    <a:pt x="1218" y="319"/>
                    <a:pt x="1219" y="318"/>
                  </a:cubicBezTo>
                  <a:cubicBezTo>
                    <a:pt x="1222" y="316"/>
                    <a:pt x="1220" y="313"/>
                    <a:pt x="1214" y="313"/>
                  </a:cubicBezTo>
                  <a:cubicBezTo>
                    <a:pt x="1212" y="313"/>
                    <a:pt x="1210" y="312"/>
                    <a:pt x="1209" y="311"/>
                  </a:cubicBezTo>
                  <a:cubicBezTo>
                    <a:pt x="1209" y="311"/>
                    <a:pt x="1208" y="307"/>
                    <a:pt x="1208" y="303"/>
                  </a:cubicBezTo>
                  <a:cubicBezTo>
                    <a:pt x="1208" y="298"/>
                    <a:pt x="1208" y="295"/>
                    <a:pt x="1208" y="294"/>
                  </a:cubicBezTo>
                  <a:cubicBezTo>
                    <a:pt x="1208" y="294"/>
                    <a:pt x="1207" y="290"/>
                    <a:pt x="1207" y="287"/>
                  </a:cubicBezTo>
                  <a:cubicBezTo>
                    <a:pt x="1207" y="280"/>
                    <a:pt x="1207" y="280"/>
                    <a:pt x="1204" y="278"/>
                  </a:cubicBezTo>
                  <a:cubicBezTo>
                    <a:pt x="1202" y="276"/>
                    <a:pt x="1200" y="276"/>
                    <a:pt x="1194" y="275"/>
                  </a:cubicBezTo>
                  <a:cubicBezTo>
                    <a:pt x="1182" y="275"/>
                    <a:pt x="1179" y="277"/>
                    <a:pt x="1183" y="281"/>
                  </a:cubicBezTo>
                  <a:cubicBezTo>
                    <a:pt x="1184" y="282"/>
                    <a:pt x="1185" y="291"/>
                    <a:pt x="1184" y="305"/>
                  </a:cubicBezTo>
                  <a:cubicBezTo>
                    <a:pt x="1183" y="311"/>
                    <a:pt x="1183" y="313"/>
                    <a:pt x="1181" y="313"/>
                  </a:cubicBezTo>
                  <a:cubicBezTo>
                    <a:pt x="1180" y="314"/>
                    <a:pt x="1179" y="314"/>
                    <a:pt x="1179" y="314"/>
                  </a:cubicBezTo>
                  <a:cubicBezTo>
                    <a:pt x="1179" y="314"/>
                    <a:pt x="1179" y="303"/>
                    <a:pt x="1179" y="290"/>
                  </a:cubicBezTo>
                  <a:cubicBezTo>
                    <a:pt x="1179" y="277"/>
                    <a:pt x="1178" y="262"/>
                    <a:pt x="1178" y="258"/>
                  </a:cubicBezTo>
                  <a:cubicBezTo>
                    <a:pt x="1178" y="253"/>
                    <a:pt x="1179" y="250"/>
                    <a:pt x="1179" y="251"/>
                  </a:cubicBezTo>
                  <a:cubicBezTo>
                    <a:pt x="1180" y="253"/>
                    <a:pt x="1181" y="252"/>
                    <a:pt x="1181" y="249"/>
                  </a:cubicBezTo>
                  <a:cubicBezTo>
                    <a:pt x="1178" y="240"/>
                    <a:pt x="1177" y="222"/>
                    <a:pt x="1179" y="220"/>
                  </a:cubicBezTo>
                  <a:cubicBezTo>
                    <a:pt x="1180" y="218"/>
                    <a:pt x="1180" y="213"/>
                    <a:pt x="1179" y="194"/>
                  </a:cubicBezTo>
                  <a:cubicBezTo>
                    <a:pt x="1179" y="190"/>
                    <a:pt x="1179" y="186"/>
                    <a:pt x="1179" y="184"/>
                  </a:cubicBezTo>
                  <a:cubicBezTo>
                    <a:pt x="1179" y="180"/>
                    <a:pt x="1179" y="180"/>
                    <a:pt x="1179" y="180"/>
                  </a:cubicBezTo>
                  <a:cubicBezTo>
                    <a:pt x="1173" y="180"/>
                    <a:pt x="1173" y="180"/>
                    <a:pt x="1173" y="180"/>
                  </a:cubicBezTo>
                  <a:cubicBezTo>
                    <a:pt x="1164" y="180"/>
                    <a:pt x="1162" y="179"/>
                    <a:pt x="1162" y="176"/>
                  </a:cubicBezTo>
                  <a:cubicBezTo>
                    <a:pt x="1163" y="164"/>
                    <a:pt x="1164" y="155"/>
                    <a:pt x="1164" y="154"/>
                  </a:cubicBezTo>
                  <a:cubicBezTo>
                    <a:pt x="1165" y="153"/>
                    <a:pt x="1165" y="152"/>
                    <a:pt x="1164" y="152"/>
                  </a:cubicBezTo>
                  <a:cubicBezTo>
                    <a:pt x="1163" y="152"/>
                    <a:pt x="1163" y="149"/>
                    <a:pt x="1163" y="136"/>
                  </a:cubicBezTo>
                  <a:cubicBezTo>
                    <a:pt x="1164" y="127"/>
                    <a:pt x="1164" y="120"/>
                    <a:pt x="1163" y="120"/>
                  </a:cubicBezTo>
                  <a:cubicBezTo>
                    <a:pt x="1163" y="120"/>
                    <a:pt x="1162" y="120"/>
                    <a:pt x="1161" y="121"/>
                  </a:cubicBezTo>
                  <a:cubicBezTo>
                    <a:pt x="1160" y="122"/>
                    <a:pt x="1159" y="121"/>
                    <a:pt x="1159" y="120"/>
                  </a:cubicBezTo>
                  <a:cubicBezTo>
                    <a:pt x="1159" y="119"/>
                    <a:pt x="1160" y="118"/>
                    <a:pt x="1162" y="118"/>
                  </a:cubicBezTo>
                  <a:cubicBezTo>
                    <a:pt x="1165" y="116"/>
                    <a:pt x="1165" y="113"/>
                    <a:pt x="1161" y="113"/>
                  </a:cubicBezTo>
                  <a:cubicBezTo>
                    <a:pt x="1158" y="113"/>
                    <a:pt x="1158" y="113"/>
                    <a:pt x="1158" y="109"/>
                  </a:cubicBezTo>
                  <a:cubicBezTo>
                    <a:pt x="1158" y="100"/>
                    <a:pt x="1157" y="90"/>
                    <a:pt x="1156" y="89"/>
                  </a:cubicBezTo>
                  <a:cubicBezTo>
                    <a:pt x="1155" y="88"/>
                    <a:pt x="1155" y="88"/>
                    <a:pt x="1153" y="89"/>
                  </a:cubicBezTo>
                  <a:cubicBezTo>
                    <a:pt x="1151" y="90"/>
                    <a:pt x="1149" y="90"/>
                    <a:pt x="1146" y="90"/>
                  </a:cubicBezTo>
                  <a:cubicBezTo>
                    <a:pt x="1143" y="90"/>
                    <a:pt x="1141" y="90"/>
                    <a:pt x="1139" y="91"/>
                  </a:cubicBezTo>
                  <a:cubicBezTo>
                    <a:pt x="1136" y="92"/>
                    <a:pt x="1136" y="92"/>
                    <a:pt x="1136" y="90"/>
                  </a:cubicBezTo>
                  <a:cubicBezTo>
                    <a:pt x="1137" y="88"/>
                    <a:pt x="1135" y="87"/>
                    <a:pt x="1133" y="88"/>
                  </a:cubicBezTo>
                  <a:cubicBezTo>
                    <a:pt x="1132" y="89"/>
                    <a:pt x="1132" y="94"/>
                    <a:pt x="1131" y="100"/>
                  </a:cubicBezTo>
                  <a:cubicBezTo>
                    <a:pt x="1130" y="112"/>
                    <a:pt x="1129" y="114"/>
                    <a:pt x="1127" y="114"/>
                  </a:cubicBezTo>
                  <a:cubicBezTo>
                    <a:pt x="1126" y="114"/>
                    <a:pt x="1121" y="115"/>
                    <a:pt x="1116" y="115"/>
                  </a:cubicBezTo>
                  <a:cubicBezTo>
                    <a:pt x="1106" y="116"/>
                    <a:pt x="1091" y="117"/>
                    <a:pt x="1086" y="115"/>
                  </a:cubicBezTo>
                  <a:cubicBezTo>
                    <a:pt x="1084" y="115"/>
                    <a:pt x="1081" y="115"/>
                    <a:pt x="1080" y="115"/>
                  </a:cubicBezTo>
                  <a:cubicBezTo>
                    <a:pt x="1079" y="115"/>
                    <a:pt x="1076" y="115"/>
                    <a:pt x="1073" y="115"/>
                  </a:cubicBezTo>
                  <a:cubicBezTo>
                    <a:pt x="1069" y="114"/>
                    <a:pt x="1069" y="114"/>
                    <a:pt x="1069" y="114"/>
                  </a:cubicBezTo>
                  <a:cubicBezTo>
                    <a:pt x="1071" y="113"/>
                    <a:pt x="1071" y="113"/>
                    <a:pt x="1071" y="113"/>
                  </a:cubicBezTo>
                  <a:cubicBezTo>
                    <a:pt x="1073" y="112"/>
                    <a:pt x="1075" y="111"/>
                    <a:pt x="1076" y="111"/>
                  </a:cubicBezTo>
                  <a:cubicBezTo>
                    <a:pt x="1078" y="111"/>
                    <a:pt x="1079" y="109"/>
                    <a:pt x="1078" y="108"/>
                  </a:cubicBezTo>
                  <a:cubicBezTo>
                    <a:pt x="1078" y="108"/>
                    <a:pt x="1076" y="108"/>
                    <a:pt x="1074" y="109"/>
                  </a:cubicBezTo>
                  <a:cubicBezTo>
                    <a:pt x="1067" y="112"/>
                    <a:pt x="1067" y="111"/>
                    <a:pt x="1067" y="106"/>
                  </a:cubicBezTo>
                  <a:cubicBezTo>
                    <a:pt x="1067" y="103"/>
                    <a:pt x="1068" y="99"/>
                    <a:pt x="1068" y="97"/>
                  </a:cubicBezTo>
                  <a:cubicBezTo>
                    <a:pt x="1071" y="90"/>
                    <a:pt x="1070" y="90"/>
                    <a:pt x="1061" y="90"/>
                  </a:cubicBezTo>
                  <a:cubicBezTo>
                    <a:pt x="1054" y="91"/>
                    <a:pt x="1054" y="91"/>
                    <a:pt x="1052" y="89"/>
                  </a:cubicBezTo>
                  <a:cubicBezTo>
                    <a:pt x="1051" y="87"/>
                    <a:pt x="1050" y="87"/>
                    <a:pt x="1048" y="88"/>
                  </a:cubicBezTo>
                  <a:cubicBezTo>
                    <a:pt x="1046" y="90"/>
                    <a:pt x="1045" y="92"/>
                    <a:pt x="1046" y="94"/>
                  </a:cubicBezTo>
                  <a:cubicBezTo>
                    <a:pt x="1047" y="95"/>
                    <a:pt x="1047" y="111"/>
                    <a:pt x="1046" y="112"/>
                  </a:cubicBezTo>
                  <a:cubicBezTo>
                    <a:pt x="1045" y="113"/>
                    <a:pt x="1045" y="114"/>
                    <a:pt x="1045" y="115"/>
                  </a:cubicBezTo>
                  <a:cubicBezTo>
                    <a:pt x="1045" y="116"/>
                    <a:pt x="1044" y="117"/>
                    <a:pt x="1042" y="116"/>
                  </a:cubicBezTo>
                  <a:cubicBezTo>
                    <a:pt x="1040" y="116"/>
                    <a:pt x="1039" y="117"/>
                    <a:pt x="1038" y="118"/>
                  </a:cubicBezTo>
                  <a:cubicBezTo>
                    <a:pt x="1035" y="120"/>
                    <a:pt x="1037" y="121"/>
                    <a:pt x="1041" y="121"/>
                  </a:cubicBezTo>
                  <a:cubicBezTo>
                    <a:pt x="1043" y="120"/>
                    <a:pt x="1044" y="120"/>
                    <a:pt x="1043" y="122"/>
                  </a:cubicBezTo>
                  <a:cubicBezTo>
                    <a:pt x="1043" y="123"/>
                    <a:pt x="1042" y="123"/>
                    <a:pt x="1041" y="124"/>
                  </a:cubicBezTo>
                  <a:cubicBezTo>
                    <a:pt x="1038" y="124"/>
                    <a:pt x="1035" y="129"/>
                    <a:pt x="1037" y="130"/>
                  </a:cubicBezTo>
                  <a:cubicBezTo>
                    <a:pt x="1039" y="130"/>
                    <a:pt x="1039" y="134"/>
                    <a:pt x="1037" y="136"/>
                  </a:cubicBezTo>
                  <a:cubicBezTo>
                    <a:pt x="1036" y="137"/>
                    <a:pt x="1036" y="138"/>
                    <a:pt x="1036" y="139"/>
                  </a:cubicBezTo>
                  <a:cubicBezTo>
                    <a:pt x="1037" y="141"/>
                    <a:pt x="1037" y="167"/>
                    <a:pt x="1036" y="174"/>
                  </a:cubicBezTo>
                  <a:cubicBezTo>
                    <a:pt x="1035" y="179"/>
                    <a:pt x="1035" y="179"/>
                    <a:pt x="1035" y="179"/>
                  </a:cubicBezTo>
                  <a:cubicBezTo>
                    <a:pt x="1030" y="179"/>
                    <a:pt x="1030" y="179"/>
                    <a:pt x="1030" y="179"/>
                  </a:cubicBezTo>
                  <a:cubicBezTo>
                    <a:pt x="1027" y="180"/>
                    <a:pt x="1023" y="180"/>
                    <a:pt x="1022" y="181"/>
                  </a:cubicBezTo>
                  <a:cubicBezTo>
                    <a:pt x="1020" y="183"/>
                    <a:pt x="1020" y="183"/>
                    <a:pt x="1020" y="190"/>
                  </a:cubicBezTo>
                  <a:cubicBezTo>
                    <a:pt x="1020" y="194"/>
                    <a:pt x="1021" y="219"/>
                    <a:pt x="1021" y="247"/>
                  </a:cubicBezTo>
                  <a:cubicBezTo>
                    <a:pt x="1021" y="274"/>
                    <a:pt x="1021" y="300"/>
                    <a:pt x="1022" y="304"/>
                  </a:cubicBezTo>
                  <a:cubicBezTo>
                    <a:pt x="1023" y="311"/>
                    <a:pt x="1022" y="334"/>
                    <a:pt x="1021" y="367"/>
                  </a:cubicBezTo>
                  <a:cubicBezTo>
                    <a:pt x="1021" y="377"/>
                    <a:pt x="1021" y="390"/>
                    <a:pt x="1022" y="405"/>
                  </a:cubicBezTo>
                  <a:cubicBezTo>
                    <a:pt x="1023" y="418"/>
                    <a:pt x="1023" y="433"/>
                    <a:pt x="1023" y="440"/>
                  </a:cubicBezTo>
                  <a:cubicBezTo>
                    <a:pt x="1023" y="459"/>
                    <a:pt x="1022" y="497"/>
                    <a:pt x="1021" y="499"/>
                  </a:cubicBezTo>
                  <a:cubicBezTo>
                    <a:pt x="1021" y="500"/>
                    <a:pt x="1021" y="501"/>
                    <a:pt x="1021" y="502"/>
                  </a:cubicBezTo>
                  <a:cubicBezTo>
                    <a:pt x="1022" y="503"/>
                    <a:pt x="1022" y="511"/>
                    <a:pt x="1023" y="522"/>
                  </a:cubicBezTo>
                  <a:cubicBezTo>
                    <a:pt x="1023" y="541"/>
                    <a:pt x="1023" y="541"/>
                    <a:pt x="1023" y="541"/>
                  </a:cubicBezTo>
                  <a:cubicBezTo>
                    <a:pt x="1014" y="540"/>
                    <a:pt x="1014" y="540"/>
                    <a:pt x="1014" y="540"/>
                  </a:cubicBezTo>
                  <a:cubicBezTo>
                    <a:pt x="1009" y="540"/>
                    <a:pt x="1004" y="540"/>
                    <a:pt x="1003" y="540"/>
                  </a:cubicBezTo>
                  <a:cubicBezTo>
                    <a:pt x="1001" y="539"/>
                    <a:pt x="1000" y="539"/>
                    <a:pt x="1001" y="541"/>
                  </a:cubicBezTo>
                  <a:cubicBezTo>
                    <a:pt x="1001" y="545"/>
                    <a:pt x="1005" y="546"/>
                    <a:pt x="1014" y="545"/>
                  </a:cubicBezTo>
                  <a:cubicBezTo>
                    <a:pt x="1021" y="545"/>
                    <a:pt x="1023" y="545"/>
                    <a:pt x="1023" y="547"/>
                  </a:cubicBezTo>
                  <a:cubicBezTo>
                    <a:pt x="1024" y="548"/>
                    <a:pt x="1025" y="556"/>
                    <a:pt x="1025" y="567"/>
                  </a:cubicBezTo>
                  <a:cubicBezTo>
                    <a:pt x="1026" y="577"/>
                    <a:pt x="1026" y="585"/>
                    <a:pt x="1026" y="585"/>
                  </a:cubicBezTo>
                  <a:cubicBezTo>
                    <a:pt x="1027" y="587"/>
                    <a:pt x="1025" y="586"/>
                    <a:pt x="1022" y="585"/>
                  </a:cubicBezTo>
                  <a:cubicBezTo>
                    <a:pt x="1019" y="583"/>
                    <a:pt x="1019" y="583"/>
                    <a:pt x="1019" y="583"/>
                  </a:cubicBezTo>
                  <a:cubicBezTo>
                    <a:pt x="1019" y="567"/>
                    <a:pt x="1019" y="567"/>
                    <a:pt x="1019" y="567"/>
                  </a:cubicBezTo>
                  <a:cubicBezTo>
                    <a:pt x="1019" y="559"/>
                    <a:pt x="1019" y="551"/>
                    <a:pt x="1018" y="551"/>
                  </a:cubicBezTo>
                  <a:cubicBezTo>
                    <a:pt x="1018" y="551"/>
                    <a:pt x="1017" y="551"/>
                    <a:pt x="1017" y="552"/>
                  </a:cubicBezTo>
                  <a:cubicBezTo>
                    <a:pt x="1016" y="552"/>
                    <a:pt x="1015" y="557"/>
                    <a:pt x="1016" y="565"/>
                  </a:cubicBezTo>
                  <a:cubicBezTo>
                    <a:pt x="1016" y="578"/>
                    <a:pt x="1016" y="578"/>
                    <a:pt x="1016" y="578"/>
                  </a:cubicBezTo>
                  <a:cubicBezTo>
                    <a:pt x="1011" y="578"/>
                    <a:pt x="1011" y="578"/>
                    <a:pt x="1011" y="578"/>
                  </a:cubicBezTo>
                  <a:cubicBezTo>
                    <a:pt x="1007" y="578"/>
                    <a:pt x="1006" y="578"/>
                    <a:pt x="1005" y="575"/>
                  </a:cubicBezTo>
                  <a:cubicBezTo>
                    <a:pt x="1005" y="573"/>
                    <a:pt x="1004" y="573"/>
                    <a:pt x="1003" y="573"/>
                  </a:cubicBezTo>
                  <a:cubicBezTo>
                    <a:pt x="1002" y="573"/>
                    <a:pt x="1000" y="573"/>
                    <a:pt x="1000" y="573"/>
                  </a:cubicBezTo>
                  <a:cubicBezTo>
                    <a:pt x="1000" y="572"/>
                    <a:pt x="999" y="566"/>
                    <a:pt x="999" y="560"/>
                  </a:cubicBezTo>
                  <a:cubicBezTo>
                    <a:pt x="999" y="553"/>
                    <a:pt x="999" y="546"/>
                    <a:pt x="999" y="545"/>
                  </a:cubicBezTo>
                  <a:cubicBezTo>
                    <a:pt x="999" y="543"/>
                    <a:pt x="998" y="542"/>
                    <a:pt x="996" y="542"/>
                  </a:cubicBezTo>
                  <a:cubicBezTo>
                    <a:pt x="995" y="542"/>
                    <a:pt x="994" y="542"/>
                    <a:pt x="993" y="541"/>
                  </a:cubicBezTo>
                  <a:cubicBezTo>
                    <a:pt x="992" y="541"/>
                    <a:pt x="991" y="540"/>
                    <a:pt x="990" y="541"/>
                  </a:cubicBezTo>
                  <a:cubicBezTo>
                    <a:pt x="989" y="541"/>
                    <a:pt x="989" y="542"/>
                    <a:pt x="990" y="543"/>
                  </a:cubicBezTo>
                  <a:cubicBezTo>
                    <a:pt x="991" y="544"/>
                    <a:pt x="991" y="550"/>
                    <a:pt x="992" y="556"/>
                  </a:cubicBezTo>
                  <a:cubicBezTo>
                    <a:pt x="992" y="567"/>
                    <a:pt x="992" y="567"/>
                    <a:pt x="992" y="567"/>
                  </a:cubicBezTo>
                  <a:cubicBezTo>
                    <a:pt x="989" y="568"/>
                    <a:pt x="989" y="568"/>
                    <a:pt x="989" y="568"/>
                  </a:cubicBezTo>
                  <a:cubicBezTo>
                    <a:pt x="986" y="568"/>
                    <a:pt x="982" y="570"/>
                    <a:pt x="980" y="572"/>
                  </a:cubicBezTo>
                  <a:cubicBezTo>
                    <a:pt x="975" y="574"/>
                    <a:pt x="974" y="575"/>
                    <a:pt x="974" y="574"/>
                  </a:cubicBezTo>
                  <a:cubicBezTo>
                    <a:pt x="972" y="571"/>
                    <a:pt x="969" y="572"/>
                    <a:pt x="965" y="576"/>
                  </a:cubicBezTo>
                  <a:cubicBezTo>
                    <a:pt x="961" y="581"/>
                    <a:pt x="956" y="582"/>
                    <a:pt x="955" y="579"/>
                  </a:cubicBezTo>
                  <a:cubicBezTo>
                    <a:pt x="955" y="578"/>
                    <a:pt x="954" y="577"/>
                    <a:pt x="953" y="576"/>
                  </a:cubicBezTo>
                  <a:cubicBezTo>
                    <a:pt x="952" y="574"/>
                    <a:pt x="951" y="572"/>
                    <a:pt x="951" y="564"/>
                  </a:cubicBezTo>
                  <a:cubicBezTo>
                    <a:pt x="951" y="559"/>
                    <a:pt x="952" y="540"/>
                    <a:pt x="952" y="522"/>
                  </a:cubicBezTo>
                  <a:cubicBezTo>
                    <a:pt x="952" y="504"/>
                    <a:pt x="952" y="489"/>
                    <a:pt x="952" y="488"/>
                  </a:cubicBezTo>
                  <a:cubicBezTo>
                    <a:pt x="953" y="486"/>
                    <a:pt x="952" y="486"/>
                    <a:pt x="950" y="487"/>
                  </a:cubicBezTo>
                  <a:cubicBezTo>
                    <a:pt x="948" y="488"/>
                    <a:pt x="947" y="488"/>
                    <a:pt x="947" y="485"/>
                  </a:cubicBezTo>
                  <a:cubicBezTo>
                    <a:pt x="947" y="482"/>
                    <a:pt x="947" y="482"/>
                    <a:pt x="947" y="482"/>
                  </a:cubicBezTo>
                  <a:cubicBezTo>
                    <a:pt x="934" y="482"/>
                    <a:pt x="934" y="482"/>
                    <a:pt x="934" y="482"/>
                  </a:cubicBezTo>
                  <a:cubicBezTo>
                    <a:pt x="927" y="482"/>
                    <a:pt x="918" y="482"/>
                    <a:pt x="914" y="481"/>
                  </a:cubicBezTo>
                  <a:cubicBezTo>
                    <a:pt x="907" y="481"/>
                    <a:pt x="907" y="481"/>
                    <a:pt x="907" y="481"/>
                  </a:cubicBezTo>
                  <a:cubicBezTo>
                    <a:pt x="907" y="474"/>
                    <a:pt x="907" y="474"/>
                    <a:pt x="907" y="474"/>
                  </a:cubicBezTo>
                  <a:cubicBezTo>
                    <a:pt x="906" y="470"/>
                    <a:pt x="906" y="459"/>
                    <a:pt x="906" y="448"/>
                  </a:cubicBezTo>
                  <a:cubicBezTo>
                    <a:pt x="905" y="438"/>
                    <a:pt x="905" y="429"/>
                    <a:pt x="905" y="429"/>
                  </a:cubicBezTo>
                  <a:cubicBezTo>
                    <a:pt x="903" y="429"/>
                    <a:pt x="903" y="424"/>
                    <a:pt x="904" y="422"/>
                  </a:cubicBezTo>
                  <a:cubicBezTo>
                    <a:pt x="905" y="419"/>
                    <a:pt x="905" y="414"/>
                    <a:pt x="904" y="411"/>
                  </a:cubicBezTo>
                  <a:cubicBezTo>
                    <a:pt x="903" y="411"/>
                    <a:pt x="903" y="402"/>
                    <a:pt x="903" y="393"/>
                  </a:cubicBezTo>
                  <a:cubicBezTo>
                    <a:pt x="903" y="331"/>
                    <a:pt x="904" y="308"/>
                    <a:pt x="903" y="298"/>
                  </a:cubicBezTo>
                  <a:cubicBezTo>
                    <a:pt x="903" y="280"/>
                    <a:pt x="901" y="251"/>
                    <a:pt x="902" y="237"/>
                  </a:cubicBezTo>
                  <a:cubicBezTo>
                    <a:pt x="903" y="220"/>
                    <a:pt x="903" y="220"/>
                    <a:pt x="902" y="218"/>
                  </a:cubicBezTo>
                  <a:cubicBezTo>
                    <a:pt x="902" y="217"/>
                    <a:pt x="901" y="204"/>
                    <a:pt x="901" y="188"/>
                  </a:cubicBezTo>
                  <a:cubicBezTo>
                    <a:pt x="901" y="167"/>
                    <a:pt x="901" y="160"/>
                    <a:pt x="900" y="156"/>
                  </a:cubicBezTo>
                  <a:cubicBezTo>
                    <a:pt x="899" y="152"/>
                    <a:pt x="898" y="149"/>
                    <a:pt x="899" y="148"/>
                  </a:cubicBezTo>
                  <a:cubicBezTo>
                    <a:pt x="899" y="146"/>
                    <a:pt x="899" y="145"/>
                    <a:pt x="897" y="145"/>
                  </a:cubicBezTo>
                  <a:cubicBezTo>
                    <a:pt x="895" y="145"/>
                    <a:pt x="894" y="145"/>
                    <a:pt x="893" y="140"/>
                  </a:cubicBezTo>
                  <a:cubicBezTo>
                    <a:pt x="893" y="137"/>
                    <a:pt x="892" y="133"/>
                    <a:pt x="891" y="131"/>
                  </a:cubicBezTo>
                  <a:cubicBezTo>
                    <a:pt x="891" y="129"/>
                    <a:pt x="890" y="125"/>
                    <a:pt x="890" y="122"/>
                  </a:cubicBezTo>
                  <a:cubicBezTo>
                    <a:pt x="889" y="116"/>
                    <a:pt x="881" y="63"/>
                    <a:pt x="881" y="58"/>
                  </a:cubicBezTo>
                  <a:cubicBezTo>
                    <a:pt x="881" y="50"/>
                    <a:pt x="879" y="45"/>
                    <a:pt x="877" y="44"/>
                  </a:cubicBezTo>
                  <a:cubicBezTo>
                    <a:pt x="877" y="44"/>
                    <a:pt x="876" y="40"/>
                    <a:pt x="876" y="32"/>
                  </a:cubicBezTo>
                  <a:cubicBezTo>
                    <a:pt x="875" y="7"/>
                    <a:pt x="874" y="2"/>
                    <a:pt x="871" y="0"/>
                  </a:cubicBezTo>
                  <a:cubicBezTo>
                    <a:pt x="869" y="0"/>
                    <a:pt x="867" y="0"/>
                    <a:pt x="866" y="1"/>
                  </a:cubicBezTo>
                  <a:cubicBezTo>
                    <a:pt x="864" y="1"/>
                    <a:pt x="862" y="2"/>
                    <a:pt x="860" y="2"/>
                  </a:cubicBezTo>
                  <a:cubicBezTo>
                    <a:pt x="857" y="2"/>
                    <a:pt x="857" y="2"/>
                    <a:pt x="857" y="2"/>
                  </a:cubicBezTo>
                  <a:cubicBezTo>
                    <a:pt x="857" y="26"/>
                    <a:pt x="857" y="26"/>
                    <a:pt x="857" y="26"/>
                  </a:cubicBezTo>
                  <a:cubicBezTo>
                    <a:pt x="857" y="43"/>
                    <a:pt x="856" y="50"/>
                    <a:pt x="855" y="51"/>
                  </a:cubicBezTo>
                  <a:cubicBezTo>
                    <a:pt x="855" y="53"/>
                    <a:pt x="854" y="60"/>
                    <a:pt x="854" y="73"/>
                  </a:cubicBezTo>
                  <a:cubicBezTo>
                    <a:pt x="853" y="99"/>
                    <a:pt x="851" y="109"/>
                    <a:pt x="844" y="140"/>
                  </a:cubicBezTo>
                  <a:cubicBezTo>
                    <a:pt x="842" y="149"/>
                    <a:pt x="841" y="153"/>
                    <a:pt x="842" y="154"/>
                  </a:cubicBezTo>
                  <a:cubicBezTo>
                    <a:pt x="842" y="155"/>
                    <a:pt x="842" y="156"/>
                    <a:pt x="842" y="158"/>
                  </a:cubicBezTo>
                  <a:cubicBezTo>
                    <a:pt x="841" y="160"/>
                    <a:pt x="840" y="167"/>
                    <a:pt x="840" y="175"/>
                  </a:cubicBezTo>
                  <a:cubicBezTo>
                    <a:pt x="840" y="182"/>
                    <a:pt x="840" y="189"/>
                    <a:pt x="839" y="190"/>
                  </a:cubicBezTo>
                  <a:cubicBezTo>
                    <a:pt x="839" y="191"/>
                    <a:pt x="839" y="201"/>
                    <a:pt x="839" y="212"/>
                  </a:cubicBezTo>
                  <a:cubicBezTo>
                    <a:pt x="838" y="241"/>
                    <a:pt x="837" y="251"/>
                    <a:pt x="836" y="252"/>
                  </a:cubicBezTo>
                  <a:cubicBezTo>
                    <a:pt x="835" y="252"/>
                    <a:pt x="833" y="252"/>
                    <a:pt x="831" y="251"/>
                  </a:cubicBezTo>
                  <a:cubicBezTo>
                    <a:pt x="828" y="250"/>
                    <a:pt x="828" y="249"/>
                    <a:pt x="828" y="246"/>
                  </a:cubicBezTo>
                  <a:cubicBezTo>
                    <a:pt x="828" y="245"/>
                    <a:pt x="829" y="243"/>
                    <a:pt x="830" y="243"/>
                  </a:cubicBezTo>
                  <a:cubicBezTo>
                    <a:pt x="831" y="242"/>
                    <a:pt x="831" y="241"/>
                    <a:pt x="828" y="239"/>
                  </a:cubicBezTo>
                  <a:cubicBezTo>
                    <a:pt x="826" y="236"/>
                    <a:pt x="827" y="234"/>
                    <a:pt x="832" y="233"/>
                  </a:cubicBezTo>
                  <a:cubicBezTo>
                    <a:pt x="836" y="231"/>
                    <a:pt x="835" y="230"/>
                    <a:pt x="831" y="230"/>
                  </a:cubicBezTo>
                  <a:cubicBezTo>
                    <a:pt x="827" y="230"/>
                    <a:pt x="827" y="230"/>
                    <a:pt x="825" y="225"/>
                  </a:cubicBezTo>
                  <a:cubicBezTo>
                    <a:pt x="823" y="220"/>
                    <a:pt x="821" y="214"/>
                    <a:pt x="819" y="206"/>
                  </a:cubicBezTo>
                  <a:cubicBezTo>
                    <a:pt x="818" y="204"/>
                    <a:pt x="818" y="200"/>
                    <a:pt x="817" y="197"/>
                  </a:cubicBezTo>
                  <a:cubicBezTo>
                    <a:pt x="817" y="194"/>
                    <a:pt x="816" y="190"/>
                    <a:pt x="815" y="188"/>
                  </a:cubicBezTo>
                  <a:cubicBezTo>
                    <a:pt x="814" y="187"/>
                    <a:pt x="810" y="190"/>
                    <a:pt x="810" y="190"/>
                  </a:cubicBezTo>
                  <a:cubicBezTo>
                    <a:pt x="799" y="189"/>
                    <a:pt x="799" y="189"/>
                    <a:pt x="799" y="189"/>
                  </a:cubicBezTo>
                  <a:cubicBezTo>
                    <a:pt x="788" y="189"/>
                    <a:pt x="788" y="189"/>
                    <a:pt x="788" y="189"/>
                  </a:cubicBezTo>
                  <a:cubicBezTo>
                    <a:pt x="787" y="193"/>
                    <a:pt x="787" y="193"/>
                    <a:pt x="787" y="193"/>
                  </a:cubicBezTo>
                  <a:cubicBezTo>
                    <a:pt x="786" y="196"/>
                    <a:pt x="785" y="201"/>
                    <a:pt x="784" y="205"/>
                  </a:cubicBezTo>
                  <a:cubicBezTo>
                    <a:pt x="781" y="218"/>
                    <a:pt x="778" y="225"/>
                    <a:pt x="776" y="226"/>
                  </a:cubicBezTo>
                  <a:cubicBezTo>
                    <a:pt x="774" y="227"/>
                    <a:pt x="773" y="226"/>
                    <a:pt x="774" y="223"/>
                  </a:cubicBezTo>
                  <a:cubicBezTo>
                    <a:pt x="777" y="214"/>
                    <a:pt x="778" y="210"/>
                    <a:pt x="779" y="207"/>
                  </a:cubicBezTo>
                  <a:cubicBezTo>
                    <a:pt x="780" y="205"/>
                    <a:pt x="781" y="204"/>
                    <a:pt x="781" y="203"/>
                  </a:cubicBezTo>
                  <a:cubicBezTo>
                    <a:pt x="781" y="203"/>
                    <a:pt x="781" y="200"/>
                    <a:pt x="782" y="197"/>
                  </a:cubicBezTo>
                  <a:cubicBezTo>
                    <a:pt x="786" y="189"/>
                    <a:pt x="786" y="187"/>
                    <a:pt x="783" y="187"/>
                  </a:cubicBezTo>
                  <a:cubicBezTo>
                    <a:pt x="782" y="187"/>
                    <a:pt x="781" y="188"/>
                    <a:pt x="781" y="188"/>
                  </a:cubicBezTo>
                  <a:cubicBezTo>
                    <a:pt x="781" y="189"/>
                    <a:pt x="779" y="196"/>
                    <a:pt x="777" y="205"/>
                  </a:cubicBezTo>
                  <a:cubicBezTo>
                    <a:pt x="767" y="237"/>
                    <a:pt x="768" y="228"/>
                    <a:pt x="768" y="277"/>
                  </a:cubicBezTo>
                  <a:cubicBezTo>
                    <a:pt x="768" y="301"/>
                    <a:pt x="768" y="321"/>
                    <a:pt x="768" y="321"/>
                  </a:cubicBezTo>
                  <a:cubicBezTo>
                    <a:pt x="767" y="321"/>
                    <a:pt x="765" y="320"/>
                    <a:pt x="762" y="320"/>
                  </a:cubicBezTo>
                  <a:cubicBezTo>
                    <a:pt x="756" y="319"/>
                    <a:pt x="754" y="317"/>
                    <a:pt x="757" y="315"/>
                  </a:cubicBezTo>
                  <a:cubicBezTo>
                    <a:pt x="759" y="313"/>
                    <a:pt x="758" y="311"/>
                    <a:pt x="754" y="311"/>
                  </a:cubicBezTo>
                  <a:cubicBezTo>
                    <a:pt x="751" y="311"/>
                    <a:pt x="749" y="309"/>
                    <a:pt x="748" y="306"/>
                  </a:cubicBezTo>
                  <a:cubicBezTo>
                    <a:pt x="747" y="304"/>
                    <a:pt x="749" y="301"/>
                    <a:pt x="751" y="301"/>
                  </a:cubicBezTo>
                  <a:cubicBezTo>
                    <a:pt x="752" y="301"/>
                    <a:pt x="752" y="300"/>
                    <a:pt x="752" y="299"/>
                  </a:cubicBezTo>
                  <a:cubicBezTo>
                    <a:pt x="752" y="298"/>
                    <a:pt x="752" y="297"/>
                    <a:pt x="753" y="296"/>
                  </a:cubicBezTo>
                  <a:cubicBezTo>
                    <a:pt x="753" y="295"/>
                    <a:pt x="752" y="294"/>
                    <a:pt x="750" y="293"/>
                  </a:cubicBezTo>
                  <a:cubicBezTo>
                    <a:pt x="748" y="293"/>
                    <a:pt x="747" y="292"/>
                    <a:pt x="746" y="287"/>
                  </a:cubicBezTo>
                  <a:cubicBezTo>
                    <a:pt x="745" y="280"/>
                    <a:pt x="743" y="277"/>
                    <a:pt x="741" y="275"/>
                  </a:cubicBezTo>
                  <a:cubicBezTo>
                    <a:pt x="740" y="274"/>
                    <a:pt x="738" y="272"/>
                    <a:pt x="736" y="269"/>
                  </a:cubicBezTo>
                  <a:cubicBezTo>
                    <a:pt x="733" y="264"/>
                    <a:pt x="729" y="261"/>
                    <a:pt x="725" y="258"/>
                  </a:cubicBezTo>
                  <a:cubicBezTo>
                    <a:pt x="723" y="258"/>
                    <a:pt x="721" y="256"/>
                    <a:pt x="720" y="256"/>
                  </a:cubicBezTo>
                  <a:cubicBezTo>
                    <a:pt x="720" y="255"/>
                    <a:pt x="719" y="254"/>
                    <a:pt x="718" y="255"/>
                  </a:cubicBezTo>
                  <a:cubicBezTo>
                    <a:pt x="717" y="255"/>
                    <a:pt x="716" y="254"/>
                    <a:pt x="716" y="253"/>
                  </a:cubicBezTo>
                  <a:cubicBezTo>
                    <a:pt x="716" y="252"/>
                    <a:pt x="715" y="251"/>
                    <a:pt x="714" y="251"/>
                  </a:cubicBezTo>
                  <a:cubicBezTo>
                    <a:pt x="713" y="252"/>
                    <a:pt x="712" y="251"/>
                    <a:pt x="712" y="249"/>
                  </a:cubicBezTo>
                  <a:cubicBezTo>
                    <a:pt x="711" y="244"/>
                    <a:pt x="709" y="239"/>
                    <a:pt x="708" y="239"/>
                  </a:cubicBezTo>
                  <a:cubicBezTo>
                    <a:pt x="706" y="238"/>
                    <a:pt x="704" y="243"/>
                    <a:pt x="705" y="246"/>
                  </a:cubicBezTo>
                  <a:cubicBezTo>
                    <a:pt x="705" y="252"/>
                    <a:pt x="703" y="255"/>
                    <a:pt x="697" y="257"/>
                  </a:cubicBezTo>
                  <a:cubicBezTo>
                    <a:pt x="684" y="260"/>
                    <a:pt x="676" y="269"/>
                    <a:pt x="673" y="282"/>
                  </a:cubicBezTo>
                  <a:cubicBezTo>
                    <a:pt x="671" y="287"/>
                    <a:pt x="670" y="289"/>
                    <a:pt x="669" y="290"/>
                  </a:cubicBezTo>
                  <a:cubicBezTo>
                    <a:pt x="666" y="291"/>
                    <a:pt x="664" y="290"/>
                    <a:pt x="664" y="288"/>
                  </a:cubicBezTo>
                  <a:cubicBezTo>
                    <a:pt x="665" y="286"/>
                    <a:pt x="665" y="261"/>
                    <a:pt x="664" y="245"/>
                  </a:cubicBezTo>
                  <a:cubicBezTo>
                    <a:pt x="663" y="226"/>
                    <a:pt x="662" y="179"/>
                    <a:pt x="663" y="152"/>
                  </a:cubicBezTo>
                  <a:cubicBezTo>
                    <a:pt x="664" y="141"/>
                    <a:pt x="664" y="128"/>
                    <a:pt x="664" y="124"/>
                  </a:cubicBezTo>
                  <a:cubicBezTo>
                    <a:pt x="664" y="115"/>
                    <a:pt x="664" y="115"/>
                    <a:pt x="664" y="115"/>
                  </a:cubicBezTo>
                  <a:cubicBezTo>
                    <a:pt x="664" y="115"/>
                    <a:pt x="665" y="112"/>
                    <a:pt x="665" y="107"/>
                  </a:cubicBezTo>
                  <a:cubicBezTo>
                    <a:pt x="665" y="103"/>
                    <a:pt x="665" y="101"/>
                    <a:pt x="668" y="97"/>
                  </a:cubicBezTo>
                  <a:cubicBezTo>
                    <a:pt x="672" y="91"/>
                    <a:pt x="673" y="89"/>
                    <a:pt x="670" y="90"/>
                  </a:cubicBezTo>
                  <a:cubicBezTo>
                    <a:pt x="669" y="90"/>
                    <a:pt x="669" y="88"/>
                    <a:pt x="670" y="78"/>
                  </a:cubicBezTo>
                  <a:cubicBezTo>
                    <a:pt x="670" y="74"/>
                    <a:pt x="670" y="74"/>
                    <a:pt x="668" y="74"/>
                  </a:cubicBezTo>
                  <a:cubicBezTo>
                    <a:pt x="667" y="74"/>
                    <a:pt x="666" y="74"/>
                    <a:pt x="666" y="76"/>
                  </a:cubicBezTo>
                  <a:cubicBezTo>
                    <a:pt x="666" y="79"/>
                    <a:pt x="666" y="80"/>
                    <a:pt x="665" y="81"/>
                  </a:cubicBezTo>
                  <a:cubicBezTo>
                    <a:pt x="665" y="81"/>
                    <a:pt x="664" y="79"/>
                    <a:pt x="663" y="77"/>
                  </a:cubicBezTo>
                  <a:cubicBezTo>
                    <a:pt x="662" y="75"/>
                    <a:pt x="661" y="73"/>
                    <a:pt x="660" y="72"/>
                  </a:cubicBezTo>
                  <a:cubicBezTo>
                    <a:pt x="658" y="70"/>
                    <a:pt x="658" y="70"/>
                    <a:pt x="654" y="71"/>
                  </a:cubicBezTo>
                  <a:cubicBezTo>
                    <a:pt x="648" y="73"/>
                    <a:pt x="648" y="75"/>
                    <a:pt x="652" y="77"/>
                  </a:cubicBezTo>
                  <a:cubicBezTo>
                    <a:pt x="653" y="77"/>
                    <a:pt x="652" y="78"/>
                    <a:pt x="651" y="79"/>
                  </a:cubicBezTo>
                  <a:cubicBezTo>
                    <a:pt x="648" y="82"/>
                    <a:pt x="647" y="82"/>
                    <a:pt x="647" y="80"/>
                  </a:cubicBezTo>
                  <a:cubicBezTo>
                    <a:pt x="647" y="80"/>
                    <a:pt x="647" y="78"/>
                    <a:pt x="647" y="76"/>
                  </a:cubicBezTo>
                  <a:cubicBezTo>
                    <a:pt x="646" y="73"/>
                    <a:pt x="644" y="71"/>
                    <a:pt x="640" y="71"/>
                  </a:cubicBezTo>
                  <a:cubicBezTo>
                    <a:pt x="638" y="71"/>
                    <a:pt x="639" y="71"/>
                    <a:pt x="641" y="70"/>
                  </a:cubicBezTo>
                  <a:cubicBezTo>
                    <a:pt x="643" y="69"/>
                    <a:pt x="647" y="68"/>
                    <a:pt x="649" y="68"/>
                  </a:cubicBezTo>
                  <a:cubicBezTo>
                    <a:pt x="658" y="69"/>
                    <a:pt x="663" y="68"/>
                    <a:pt x="663" y="67"/>
                  </a:cubicBezTo>
                  <a:cubicBezTo>
                    <a:pt x="663" y="66"/>
                    <a:pt x="660" y="66"/>
                    <a:pt x="648" y="66"/>
                  </a:cubicBezTo>
                  <a:cubicBezTo>
                    <a:pt x="629" y="66"/>
                    <a:pt x="617" y="64"/>
                    <a:pt x="609" y="65"/>
                  </a:cubicBezTo>
                  <a:cubicBezTo>
                    <a:pt x="596" y="65"/>
                    <a:pt x="578" y="67"/>
                    <a:pt x="574" y="68"/>
                  </a:cubicBezTo>
                  <a:cubicBezTo>
                    <a:pt x="572" y="69"/>
                    <a:pt x="567" y="71"/>
                    <a:pt x="564" y="72"/>
                  </a:cubicBezTo>
                  <a:cubicBezTo>
                    <a:pt x="554" y="75"/>
                    <a:pt x="543" y="85"/>
                    <a:pt x="542" y="93"/>
                  </a:cubicBezTo>
                  <a:cubicBezTo>
                    <a:pt x="542" y="97"/>
                    <a:pt x="542" y="98"/>
                    <a:pt x="544" y="99"/>
                  </a:cubicBezTo>
                  <a:cubicBezTo>
                    <a:pt x="546" y="100"/>
                    <a:pt x="549" y="101"/>
                    <a:pt x="549" y="100"/>
                  </a:cubicBezTo>
                  <a:cubicBezTo>
                    <a:pt x="549" y="99"/>
                    <a:pt x="548" y="98"/>
                    <a:pt x="547" y="97"/>
                  </a:cubicBezTo>
                  <a:cubicBezTo>
                    <a:pt x="544" y="95"/>
                    <a:pt x="544" y="95"/>
                    <a:pt x="544" y="95"/>
                  </a:cubicBezTo>
                  <a:cubicBezTo>
                    <a:pt x="546" y="92"/>
                    <a:pt x="546" y="92"/>
                    <a:pt x="546" y="92"/>
                  </a:cubicBezTo>
                  <a:cubicBezTo>
                    <a:pt x="549" y="89"/>
                    <a:pt x="558" y="83"/>
                    <a:pt x="560" y="83"/>
                  </a:cubicBezTo>
                  <a:cubicBezTo>
                    <a:pt x="562" y="83"/>
                    <a:pt x="561" y="87"/>
                    <a:pt x="558" y="89"/>
                  </a:cubicBezTo>
                  <a:cubicBezTo>
                    <a:pt x="556" y="90"/>
                    <a:pt x="555" y="92"/>
                    <a:pt x="555" y="93"/>
                  </a:cubicBezTo>
                  <a:cubicBezTo>
                    <a:pt x="555" y="95"/>
                    <a:pt x="554" y="96"/>
                    <a:pt x="553" y="96"/>
                  </a:cubicBezTo>
                  <a:cubicBezTo>
                    <a:pt x="552" y="96"/>
                    <a:pt x="551" y="97"/>
                    <a:pt x="551" y="98"/>
                  </a:cubicBezTo>
                  <a:cubicBezTo>
                    <a:pt x="551" y="101"/>
                    <a:pt x="552" y="102"/>
                    <a:pt x="554" y="100"/>
                  </a:cubicBezTo>
                  <a:cubicBezTo>
                    <a:pt x="556" y="98"/>
                    <a:pt x="559" y="99"/>
                    <a:pt x="559" y="101"/>
                  </a:cubicBezTo>
                  <a:cubicBezTo>
                    <a:pt x="559" y="102"/>
                    <a:pt x="561" y="102"/>
                    <a:pt x="569" y="102"/>
                  </a:cubicBezTo>
                  <a:cubicBezTo>
                    <a:pt x="576" y="101"/>
                    <a:pt x="581" y="101"/>
                    <a:pt x="582" y="102"/>
                  </a:cubicBezTo>
                  <a:cubicBezTo>
                    <a:pt x="585" y="103"/>
                    <a:pt x="585" y="103"/>
                    <a:pt x="585" y="103"/>
                  </a:cubicBezTo>
                  <a:cubicBezTo>
                    <a:pt x="585" y="134"/>
                    <a:pt x="585" y="134"/>
                    <a:pt x="585" y="134"/>
                  </a:cubicBezTo>
                  <a:cubicBezTo>
                    <a:pt x="585" y="151"/>
                    <a:pt x="585" y="165"/>
                    <a:pt x="586" y="165"/>
                  </a:cubicBezTo>
                  <a:cubicBezTo>
                    <a:pt x="586" y="166"/>
                    <a:pt x="586" y="163"/>
                    <a:pt x="586" y="160"/>
                  </a:cubicBezTo>
                  <a:cubicBezTo>
                    <a:pt x="586" y="157"/>
                    <a:pt x="587" y="152"/>
                    <a:pt x="587" y="149"/>
                  </a:cubicBezTo>
                  <a:cubicBezTo>
                    <a:pt x="587" y="140"/>
                    <a:pt x="588" y="123"/>
                    <a:pt x="588" y="112"/>
                  </a:cubicBezTo>
                  <a:cubicBezTo>
                    <a:pt x="588" y="103"/>
                    <a:pt x="588" y="103"/>
                    <a:pt x="588" y="103"/>
                  </a:cubicBezTo>
                  <a:cubicBezTo>
                    <a:pt x="594" y="103"/>
                    <a:pt x="594" y="103"/>
                    <a:pt x="594" y="103"/>
                  </a:cubicBezTo>
                  <a:cubicBezTo>
                    <a:pt x="594" y="116"/>
                    <a:pt x="594" y="116"/>
                    <a:pt x="594" y="116"/>
                  </a:cubicBezTo>
                  <a:cubicBezTo>
                    <a:pt x="594" y="123"/>
                    <a:pt x="593" y="137"/>
                    <a:pt x="593" y="147"/>
                  </a:cubicBezTo>
                  <a:cubicBezTo>
                    <a:pt x="592" y="158"/>
                    <a:pt x="592" y="165"/>
                    <a:pt x="593" y="168"/>
                  </a:cubicBezTo>
                  <a:cubicBezTo>
                    <a:pt x="594" y="171"/>
                    <a:pt x="594" y="170"/>
                    <a:pt x="594" y="162"/>
                  </a:cubicBezTo>
                  <a:cubicBezTo>
                    <a:pt x="594" y="156"/>
                    <a:pt x="594" y="148"/>
                    <a:pt x="595" y="143"/>
                  </a:cubicBezTo>
                  <a:cubicBezTo>
                    <a:pt x="595" y="138"/>
                    <a:pt x="596" y="128"/>
                    <a:pt x="596" y="121"/>
                  </a:cubicBezTo>
                  <a:cubicBezTo>
                    <a:pt x="596" y="107"/>
                    <a:pt x="597" y="103"/>
                    <a:pt x="600" y="103"/>
                  </a:cubicBezTo>
                  <a:cubicBezTo>
                    <a:pt x="601" y="103"/>
                    <a:pt x="601" y="103"/>
                    <a:pt x="600" y="105"/>
                  </a:cubicBezTo>
                  <a:cubicBezTo>
                    <a:pt x="600" y="106"/>
                    <a:pt x="599" y="110"/>
                    <a:pt x="600" y="117"/>
                  </a:cubicBezTo>
                  <a:cubicBezTo>
                    <a:pt x="601" y="136"/>
                    <a:pt x="603" y="252"/>
                    <a:pt x="601" y="269"/>
                  </a:cubicBezTo>
                  <a:cubicBezTo>
                    <a:pt x="601" y="277"/>
                    <a:pt x="601" y="277"/>
                    <a:pt x="599" y="278"/>
                  </a:cubicBezTo>
                  <a:cubicBezTo>
                    <a:pt x="594" y="279"/>
                    <a:pt x="574" y="285"/>
                    <a:pt x="573" y="285"/>
                  </a:cubicBezTo>
                  <a:cubicBezTo>
                    <a:pt x="573" y="285"/>
                    <a:pt x="572" y="284"/>
                    <a:pt x="572" y="283"/>
                  </a:cubicBezTo>
                  <a:cubicBezTo>
                    <a:pt x="572" y="281"/>
                    <a:pt x="573" y="280"/>
                    <a:pt x="578" y="278"/>
                  </a:cubicBezTo>
                  <a:cubicBezTo>
                    <a:pt x="582" y="277"/>
                    <a:pt x="585" y="275"/>
                    <a:pt x="586" y="275"/>
                  </a:cubicBezTo>
                  <a:cubicBezTo>
                    <a:pt x="586" y="274"/>
                    <a:pt x="589" y="274"/>
                    <a:pt x="592" y="273"/>
                  </a:cubicBezTo>
                  <a:cubicBezTo>
                    <a:pt x="597" y="272"/>
                    <a:pt x="600" y="270"/>
                    <a:pt x="597" y="270"/>
                  </a:cubicBezTo>
                  <a:cubicBezTo>
                    <a:pt x="595" y="270"/>
                    <a:pt x="586" y="272"/>
                    <a:pt x="578" y="275"/>
                  </a:cubicBezTo>
                  <a:cubicBezTo>
                    <a:pt x="570" y="277"/>
                    <a:pt x="569" y="277"/>
                    <a:pt x="570" y="276"/>
                  </a:cubicBezTo>
                  <a:cubicBezTo>
                    <a:pt x="570" y="276"/>
                    <a:pt x="575" y="274"/>
                    <a:pt x="580" y="272"/>
                  </a:cubicBezTo>
                  <a:cubicBezTo>
                    <a:pt x="585" y="270"/>
                    <a:pt x="589" y="269"/>
                    <a:pt x="589" y="268"/>
                  </a:cubicBezTo>
                  <a:cubicBezTo>
                    <a:pt x="590" y="267"/>
                    <a:pt x="590" y="267"/>
                    <a:pt x="579" y="270"/>
                  </a:cubicBezTo>
                  <a:cubicBezTo>
                    <a:pt x="574" y="271"/>
                    <a:pt x="569" y="272"/>
                    <a:pt x="568" y="271"/>
                  </a:cubicBezTo>
                  <a:cubicBezTo>
                    <a:pt x="568" y="271"/>
                    <a:pt x="569" y="269"/>
                    <a:pt x="571" y="267"/>
                  </a:cubicBezTo>
                  <a:cubicBezTo>
                    <a:pt x="574" y="264"/>
                    <a:pt x="574" y="264"/>
                    <a:pt x="574" y="264"/>
                  </a:cubicBezTo>
                  <a:cubicBezTo>
                    <a:pt x="571" y="264"/>
                    <a:pt x="571" y="264"/>
                    <a:pt x="571" y="264"/>
                  </a:cubicBezTo>
                  <a:cubicBezTo>
                    <a:pt x="569" y="264"/>
                    <a:pt x="569" y="264"/>
                    <a:pt x="569" y="261"/>
                  </a:cubicBezTo>
                  <a:cubicBezTo>
                    <a:pt x="569" y="260"/>
                    <a:pt x="570" y="257"/>
                    <a:pt x="570" y="256"/>
                  </a:cubicBezTo>
                  <a:cubicBezTo>
                    <a:pt x="571" y="254"/>
                    <a:pt x="571" y="252"/>
                    <a:pt x="570" y="250"/>
                  </a:cubicBezTo>
                  <a:cubicBezTo>
                    <a:pt x="570" y="248"/>
                    <a:pt x="570" y="241"/>
                    <a:pt x="570" y="233"/>
                  </a:cubicBezTo>
                  <a:cubicBezTo>
                    <a:pt x="571" y="189"/>
                    <a:pt x="571" y="189"/>
                    <a:pt x="572" y="174"/>
                  </a:cubicBezTo>
                  <a:cubicBezTo>
                    <a:pt x="573" y="162"/>
                    <a:pt x="575" y="102"/>
                    <a:pt x="575" y="102"/>
                  </a:cubicBezTo>
                  <a:cubicBezTo>
                    <a:pt x="573" y="102"/>
                    <a:pt x="572" y="106"/>
                    <a:pt x="572" y="108"/>
                  </a:cubicBezTo>
                  <a:cubicBezTo>
                    <a:pt x="572" y="110"/>
                    <a:pt x="571" y="112"/>
                    <a:pt x="571" y="112"/>
                  </a:cubicBezTo>
                  <a:cubicBezTo>
                    <a:pt x="571" y="112"/>
                    <a:pt x="571" y="125"/>
                    <a:pt x="570" y="141"/>
                  </a:cubicBezTo>
                  <a:cubicBezTo>
                    <a:pt x="570" y="157"/>
                    <a:pt x="570" y="171"/>
                    <a:pt x="570" y="173"/>
                  </a:cubicBezTo>
                  <a:cubicBezTo>
                    <a:pt x="570" y="174"/>
                    <a:pt x="569" y="178"/>
                    <a:pt x="569" y="182"/>
                  </a:cubicBezTo>
                  <a:cubicBezTo>
                    <a:pt x="569" y="193"/>
                    <a:pt x="567" y="186"/>
                    <a:pt x="567" y="174"/>
                  </a:cubicBezTo>
                  <a:cubicBezTo>
                    <a:pt x="567" y="168"/>
                    <a:pt x="567" y="154"/>
                    <a:pt x="567" y="142"/>
                  </a:cubicBezTo>
                  <a:cubicBezTo>
                    <a:pt x="566" y="128"/>
                    <a:pt x="566" y="118"/>
                    <a:pt x="567" y="115"/>
                  </a:cubicBezTo>
                  <a:cubicBezTo>
                    <a:pt x="567" y="111"/>
                    <a:pt x="567" y="108"/>
                    <a:pt x="567" y="107"/>
                  </a:cubicBezTo>
                  <a:cubicBezTo>
                    <a:pt x="564" y="102"/>
                    <a:pt x="563" y="122"/>
                    <a:pt x="565" y="157"/>
                  </a:cubicBezTo>
                  <a:cubicBezTo>
                    <a:pt x="565" y="170"/>
                    <a:pt x="565" y="170"/>
                    <a:pt x="563" y="171"/>
                  </a:cubicBezTo>
                  <a:cubicBezTo>
                    <a:pt x="561" y="171"/>
                    <a:pt x="561" y="172"/>
                    <a:pt x="562" y="174"/>
                  </a:cubicBezTo>
                  <a:cubicBezTo>
                    <a:pt x="563" y="178"/>
                    <a:pt x="563" y="205"/>
                    <a:pt x="562" y="206"/>
                  </a:cubicBezTo>
                  <a:cubicBezTo>
                    <a:pt x="562" y="206"/>
                    <a:pt x="561" y="206"/>
                    <a:pt x="560" y="206"/>
                  </a:cubicBezTo>
                  <a:cubicBezTo>
                    <a:pt x="558" y="205"/>
                    <a:pt x="558" y="200"/>
                    <a:pt x="561" y="143"/>
                  </a:cubicBezTo>
                  <a:cubicBezTo>
                    <a:pt x="562" y="126"/>
                    <a:pt x="562" y="112"/>
                    <a:pt x="562" y="112"/>
                  </a:cubicBezTo>
                  <a:cubicBezTo>
                    <a:pt x="560" y="111"/>
                    <a:pt x="559" y="115"/>
                    <a:pt x="559" y="124"/>
                  </a:cubicBezTo>
                  <a:cubicBezTo>
                    <a:pt x="559" y="130"/>
                    <a:pt x="559" y="142"/>
                    <a:pt x="558" y="150"/>
                  </a:cubicBezTo>
                  <a:cubicBezTo>
                    <a:pt x="557" y="177"/>
                    <a:pt x="557" y="203"/>
                    <a:pt x="558" y="206"/>
                  </a:cubicBezTo>
                  <a:cubicBezTo>
                    <a:pt x="558" y="208"/>
                    <a:pt x="559" y="209"/>
                    <a:pt x="560" y="209"/>
                  </a:cubicBezTo>
                  <a:cubicBezTo>
                    <a:pt x="561" y="209"/>
                    <a:pt x="562" y="210"/>
                    <a:pt x="562" y="212"/>
                  </a:cubicBezTo>
                  <a:cubicBezTo>
                    <a:pt x="562" y="217"/>
                    <a:pt x="561" y="237"/>
                    <a:pt x="560" y="238"/>
                  </a:cubicBezTo>
                  <a:cubicBezTo>
                    <a:pt x="560" y="239"/>
                    <a:pt x="559" y="262"/>
                    <a:pt x="559" y="274"/>
                  </a:cubicBezTo>
                  <a:cubicBezTo>
                    <a:pt x="559" y="283"/>
                    <a:pt x="559" y="287"/>
                    <a:pt x="560" y="288"/>
                  </a:cubicBezTo>
                  <a:cubicBezTo>
                    <a:pt x="561" y="289"/>
                    <a:pt x="561" y="290"/>
                    <a:pt x="559" y="292"/>
                  </a:cubicBezTo>
                  <a:cubicBezTo>
                    <a:pt x="556" y="294"/>
                    <a:pt x="556" y="294"/>
                    <a:pt x="559" y="295"/>
                  </a:cubicBezTo>
                  <a:cubicBezTo>
                    <a:pt x="560" y="295"/>
                    <a:pt x="561" y="297"/>
                    <a:pt x="561" y="308"/>
                  </a:cubicBezTo>
                  <a:cubicBezTo>
                    <a:pt x="561" y="324"/>
                    <a:pt x="561" y="323"/>
                    <a:pt x="563" y="323"/>
                  </a:cubicBezTo>
                  <a:cubicBezTo>
                    <a:pt x="564" y="323"/>
                    <a:pt x="564" y="322"/>
                    <a:pt x="564" y="318"/>
                  </a:cubicBezTo>
                  <a:cubicBezTo>
                    <a:pt x="565" y="314"/>
                    <a:pt x="565" y="313"/>
                    <a:pt x="566" y="313"/>
                  </a:cubicBezTo>
                  <a:cubicBezTo>
                    <a:pt x="569" y="313"/>
                    <a:pt x="569" y="312"/>
                    <a:pt x="568" y="309"/>
                  </a:cubicBezTo>
                  <a:cubicBezTo>
                    <a:pt x="566" y="307"/>
                    <a:pt x="566" y="307"/>
                    <a:pt x="568" y="305"/>
                  </a:cubicBezTo>
                  <a:cubicBezTo>
                    <a:pt x="569" y="304"/>
                    <a:pt x="570" y="302"/>
                    <a:pt x="570" y="300"/>
                  </a:cubicBezTo>
                  <a:cubicBezTo>
                    <a:pt x="570" y="298"/>
                    <a:pt x="570" y="297"/>
                    <a:pt x="574" y="295"/>
                  </a:cubicBezTo>
                  <a:cubicBezTo>
                    <a:pt x="580" y="293"/>
                    <a:pt x="598" y="287"/>
                    <a:pt x="600" y="287"/>
                  </a:cubicBezTo>
                  <a:cubicBezTo>
                    <a:pt x="602" y="287"/>
                    <a:pt x="602" y="288"/>
                    <a:pt x="601" y="295"/>
                  </a:cubicBezTo>
                  <a:cubicBezTo>
                    <a:pt x="600" y="304"/>
                    <a:pt x="600" y="305"/>
                    <a:pt x="596" y="306"/>
                  </a:cubicBezTo>
                  <a:cubicBezTo>
                    <a:pt x="595" y="306"/>
                    <a:pt x="594" y="307"/>
                    <a:pt x="594" y="308"/>
                  </a:cubicBezTo>
                  <a:cubicBezTo>
                    <a:pt x="594" y="308"/>
                    <a:pt x="594" y="308"/>
                    <a:pt x="595" y="308"/>
                  </a:cubicBezTo>
                  <a:cubicBezTo>
                    <a:pt x="600" y="306"/>
                    <a:pt x="601" y="306"/>
                    <a:pt x="601" y="310"/>
                  </a:cubicBezTo>
                  <a:cubicBezTo>
                    <a:pt x="601" y="313"/>
                    <a:pt x="600" y="313"/>
                    <a:pt x="596" y="315"/>
                  </a:cubicBezTo>
                  <a:cubicBezTo>
                    <a:pt x="587" y="319"/>
                    <a:pt x="566" y="326"/>
                    <a:pt x="562" y="326"/>
                  </a:cubicBezTo>
                  <a:cubicBezTo>
                    <a:pt x="558" y="326"/>
                    <a:pt x="556" y="327"/>
                    <a:pt x="556" y="328"/>
                  </a:cubicBezTo>
                  <a:cubicBezTo>
                    <a:pt x="556" y="329"/>
                    <a:pt x="570" y="328"/>
                    <a:pt x="574" y="326"/>
                  </a:cubicBezTo>
                  <a:cubicBezTo>
                    <a:pt x="575" y="326"/>
                    <a:pt x="578" y="325"/>
                    <a:pt x="579" y="325"/>
                  </a:cubicBezTo>
                  <a:cubicBezTo>
                    <a:pt x="579" y="325"/>
                    <a:pt x="585" y="323"/>
                    <a:pt x="590" y="321"/>
                  </a:cubicBezTo>
                  <a:cubicBezTo>
                    <a:pt x="596" y="318"/>
                    <a:pt x="601" y="317"/>
                    <a:pt x="601" y="317"/>
                  </a:cubicBezTo>
                  <a:cubicBezTo>
                    <a:pt x="601" y="317"/>
                    <a:pt x="602" y="318"/>
                    <a:pt x="602" y="320"/>
                  </a:cubicBezTo>
                  <a:cubicBezTo>
                    <a:pt x="602" y="321"/>
                    <a:pt x="601" y="322"/>
                    <a:pt x="598" y="323"/>
                  </a:cubicBezTo>
                  <a:cubicBezTo>
                    <a:pt x="590" y="327"/>
                    <a:pt x="582" y="329"/>
                    <a:pt x="576" y="331"/>
                  </a:cubicBezTo>
                  <a:cubicBezTo>
                    <a:pt x="573" y="331"/>
                    <a:pt x="569" y="332"/>
                    <a:pt x="568" y="333"/>
                  </a:cubicBezTo>
                  <a:cubicBezTo>
                    <a:pt x="564" y="334"/>
                    <a:pt x="570" y="336"/>
                    <a:pt x="575" y="334"/>
                  </a:cubicBezTo>
                  <a:cubicBezTo>
                    <a:pt x="580" y="333"/>
                    <a:pt x="594" y="328"/>
                    <a:pt x="598" y="326"/>
                  </a:cubicBezTo>
                  <a:cubicBezTo>
                    <a:pt x="599" y="325"/>
                    <a:pt x="602" y="325"/>
                    <a:pt x="604" y="325"/>
                  </a:cubicBezTo>
                  <a:cubicBezTo>
                    <a:pt x="607" y="325"/>
                    <a:pt x="608" y="324"/>
                    <a:pt x="608" y="322"/>
                  </a:cubicBezTo>
                  <a:cubicBezTo>
                    <a:pt x="610" y="318"/>
                    <a:pt x="615" y="318"/>
                    <a:pt x="614" y="323"/>
                  </a:cubicBezTo>
                  <a:cubicBezTo>
                    <a:pt x="614" y="325"/>
                    <a:pt x="612" y="326"/>
                    <a:pt x="603" y="329"/>
                  </a:cubicBezTo>
                  <a:cubicBezTo>
                    <a:pt x="597" y="331"/>
                    <a:pt x="587" y="335"/>
                    <a:pt x="582" y="336"/>
                  </a:cubicBezTo>
                  <a:cubicBezTo>
                    <a:pt x="576" y="338"/>
                    <a:pt x="571" y="340"/>
                    <a:pt x="569" y="340"/>
                  </a:cubicBezTo>
                  <a:cubicBezTo>
                    <a:pt x="568" y="341"/>
                    <a:pt x="565" y="341"/>
                    <a:pt x="563" y="341"/>
                  </a:cubicBezTo>
                  <a:cubicBezTo>
                    <a:pt x="561" y="341"/>
                    <a:pt x="559" y="342"/>
                    <a:pt x="559" y="343"/>
                  </a:cubicBezTo>
                  <a:cubicBezTo>
                    <a:pt x="558" y="345"/>
                    <a:pt x="558" y="345"/>
                    <a:pt x="555" y="342"/>
                  </a:cubicBezTo>
                  <a:cubicBezTo>
                    <a:pt x="554" y="341"/>
                    <a:pt x="553" y="340"/>
                    <a:pt x="553" y="339"/>
                  </a:cubicBezTo>
                  <a:cubicBezTo>
                    <a:pt x="553" y="338"/>
                    <a:pt x="552" y="336"/>
                    <a:pt x="551" y="334"/>
                  </a:cubicBezTo>
                  <a:cubicBezTo>
                    <a:pt x="549" y="330"/>
                    <a:pt x="548" y="324"/>
                    <a:pt x="550" y="321"/>
                  </a:cubicBezTo>
                  <a:cubicBezTo>
                    <a:pt x="552" y="319"/>
                    <a:pt x="552" y="319"/>
                    <a:pt x="548" y="320"/>
                  </a:cubicBezTo>
                  <a:cubicBezTo>
                    <a:pt x="544" y="321"/>
                    <a:pt x="544" y="321"/>
                    <a:pt x="544" y="321"/>
                  </a:cubicBezTo>
                  <a:cubicBezTo>
                    <a:pt x="544" y="315"/>
                    <a:pt x="544" y="315"/>
                    <a:pt x="544" y="315"/>
                  </a:cubicBezTo>
                  <a:cubicBezTo>
                    <a:pt x="543" y="313"/>
                    <a:pt x="542" y="310"/>
                    <a:pt x="542" y="309"/>
                  </a:cubicBezTo>
                  <a:cubicBezTo>
                    <a:pt x="541" y="308"/>
                    <a:pt x="541" y="304"/>
                    <a:pt x="542" y="298"/>
                  </a:cubicBezTo>
                  <a:cubicBezTo>
                    <a:pt x="542" y="292"/>
                    <a:pt x="542" y="286"/>
                    <a:pt x="542" y="285"/>
                  </a:cubicBezTo>
                  <a:cubicBezTo>
                    <a:pt x="541" y="283"/>
                    <a:pt x="541" y="282"/>
                    <a:pt x="540" y="293"/>
                  </a:cubicBezTo>
                  <a:cubicBezTo>
                    <a:pt x="540" y="297"/>
                    <a:pt x="540" y="302"/>
                    <a:pt x="539" y="304"/>
                  </a:cubicBezTo>
                  <a:cubicBezTo>
                    <a:pt x="539" y="307"/>
                    <a:pt x="538" y="306"/>
                    <a:pt x="538" y="296"/>
                  </a:cubicBezTo>
                  <a:cubicBezTo>
                    <a:pt x="538" y="289"/>
                    <a:pt x="539" y="283"/>
                    <a:pt x="539" y="282"/>
                  </a:cubicBezTo>
                  <a:cubicBezTo>
                    <a:pt x="540" y="281"/>
                    <a:pt x="540" y="281"/>
                    <a:pt x="540" y="281"/>
                  </a:cubicBezTo>
                  <a:cubicBezTo>
                    <a:pt x="540" y="282"/>
                    <a:pt x="541" y="282"/>
                    <a:pt x="541" y="281"/>
                  </a:cubicBezTo>
                  <a:cubicBezTo>
                    <a:pt x="543" y="280"/>
                    <a:pt x="543" y="279"/>
                    <a:pt x="542" y="276"/>
                  </a:cubicBezTo>
                  <a:cubicBezTo>
                    <a:pt x="542" y="274"/>
                    <a:pt x="542" y="272"/>
                    <a:pt x="543" y="272"/>
                  </a:cubicBezTo>
                  <a:cubicBezTo>
                    <a:pt x="543" y="272"/>
                    <a:pt x="544" y="272"/>
                    <a:pt x="544" y="271"/>
                  </a:cubicBezTo>
                  <a:cubicBezTo>
                    <a:pt x="544" y="271"/>
                    <a:pt x="543" y="270"/>
                    <a:pt x="543" y="271"/>
                  </a:cubicBezTo>
                  <a:cubicBezTo>
                    <a:pt x="541" y="271"/>
                    <a:pt x="540" y="222"/>
                    <a:pt x="542" y="220"/>
                  </a:cubicBezTo>
                  <a:cubicBezTo>
                    <a:pt x="543" y="219"/>
                    <a:pt x="543" y="213"/>
                    <a:pt x="541" y="212"/>
                  </a:cubicBezTo>
                  <a:cubicBezTo>
                    <a:pt x="541" y="212"/>
                    <a:pt x="541" y="181"/>
                    <a:pt x="542" y="162"/>
                  </a:cubicBezTo>
                  <a:cubicBezTo>
                    <a:pt x="542" y="155"/>
                    <a:pt x="542" y="152"/>
                    <a:pt x="541" y="152"/>
                  </a:cubicBezTo>
                  <a:cubicBezTo>
                    <a:pt x="540" y="152"/>
                    <a:pt x="540" y="149"/>
                    <a:pt x="540" y="141"/>
                  </a:cubicBezTo>
                  <a:cubicBezTo>
                    <a:pt x="542" y="108"/>
                    <a:pt x="542" y="102"/>
                    <a:pt x="540" y="102"/>
                  </a:cubicBezTo>
                  <a:cubicBezTo>
                    <a:pt x="540" y="102"/>
                    <a:pt x="539" y="103"/>
                    <a:pt x="539" y="104"/>
                  </a:cubicBezTo>
                  <a:cubicBezTo>
                    <a:pt x="539" y="105"/>
                    <a:pt x="538" y="129"/>
                    <a:pt x="538" y="191"/>
                  </a:cubicBezTo>
                  <a:cubicBezTo>
                    <a:pt x="538" y="216"/>
                    <a:pt x="538" y="238"/>
                    <a:pt x="537" y="239"/>
                  </a:cubicBezTo>
                  <a:cubicBezTo>
                    <a:pt x="537" y="240"/>
                    <a:pt x="537" y="253"/>
                    <a:pt x="537" y="266"/>
                  </a:cubicBezTo>
                  <a:cubicBezTo>
                    <a:pt x="536" y="306"/>
                    <a:pt x="536" y="310"/>
                    <a:pt x="533" y="314"/>
                  </a:cubicBezTo>
                  <a:cubicBezTo>
                    <a:pt x="530" y="318"/>
                    <a:pt x="527" y="325"/>
                    <a:pt x="526" y="332"/>
                  </a:cubicBezTo>
                  <a:cubicBezTo>
                    <a:pt x="526" y="337"/>
                    <a:pt x="528" y="343"/>
                    <a:pt x="530" y="344"/>
                  </a:cubicBezTo>
                  <a:cubicBezTo>
                    <a:pt x="533" y="345"/>
                    <a:pt x="533" y="344"/>
                    <a:pt x="531" y="342"/>
                  </a:cubicBezTo>
                  <a:cubicBezTo>
                    <a:pt x="529" y="339"/>
                    <a:pt x="529" y="331"/>
                    <a:pt x="531" y="325"/>
                  </a:cubicBezTo>
                  <a:cubicBezTo>
                    <a:pt x="533" y="317"/>
                    <a:pt x="535" y="321"/>
                    <a:pt x="535" y="338"/>
                  </a:cubicBezTo>
                  <a:cubicBezTo>
                    <a:pt x="535" y="346"/>
                    <a:pt x="535" y="350"/>
                    <a:pt x="534" y="350"/>
                  </a:cubicBezTo>
                  <a:cubicBezTo>
                    <a:pt x="533" y="350"/>
                    <a:pt x="532" y="352"/>
                    <a:pt x="531" y="353"/>
                  </a:cubicBezTo>
                  <a:cubicBezTo>
                    <a:pt x="530" y="356"/>
                    <a:pt x="530" y="360"/>
                    <a:pt x="530" y="376"/>
                  </a:cubicBezTo>
                  <a:cubicBezTo>
                    <a:pt x="530" y="404"/>
                    <a:pt x="530" y="506"/>
                    <a:pt x="530" y="510"/>
                  </a:cubicBezTo>
                  <a:cubicBezTo>
                    <a:pt x="529" y="511"/>
                    <a:pt x="529" y="518"/>
                    <a:pt x="529" y="525"/>
                  </a:cubicBezTo>
                  <a:cubicBezTo>
                    <a:pt x="528" y="533"/>
                    <a:pt x="528" y="541"/>
                    <a:pt x="528" y="543"/>
                  </a:cubicBezTo>
                  <a:cubicBezTo>
                    <a:pt x="527" y="552"/>
                    <a:pt x="526" y="585"/>
                    <a:pt x="526" y="596"/>
                  </a:cubicBezTo>
                  <a:cubicBezTo>
                    <a:pt x="526" y="606"/>
                    <a:pt x="525" y="607"/>
                    <a:pt x="524" y="608"/>
                  </a:cubicBezTo>
                  <a:cubicBezTo>
                    <a:pt x="523" y="609"/>
                    <a:pt x="522" y="609"/>
                    <a:pt x="521" y="609"/>
                  </a:cubicBezTo>
                  <a:cubicBezTo>
                    <a:pt x="521" y="609"/>
                    <a:pt x="521" y="599"/>
                    <a:pt x="522" y="586"/>
                  </a:cubicBezTo>
                  <a:cubicBezTo>
                    <a:pt x="523" y="575"/>
                    <a:pt x="523" y="570"/>
                    <a:pt x="521" y="572"/>
                  </a:cubicBezTo>
                  <a:cubicBezTo>
                    <a:pt x="520" y="573"/>
                    <a:pt x="518" y="589"/>
                    <a:pt x="518" y="600"/>
                  </a:cubicBezTo>
                  <a:cubicBezTo>
                    <a:pt x="517" y="609"/>
                    <a:pt x="516" y="614"/>
                    <a:pt x="515" y="612"/>
                  </a:cubicBezTo>
                  <a:cubicBezTo>
                    <a:pt x="515" y="612"/>
                    <a:pt x="515" y="608"/>
                    <a:pt x="515" y="603"/>
                  </a:cubicBezTo>
                  <a:cubicBezTo>
                    <a:pt x="515" y="598"/>
                    <a:pt x="516" y="589"/>
                    <a:pt x="516" y="583"/>
                  </a:cubicBezTo>
                  <a:cubicBezTo>
                    <a:pt x="516" y="571"/>
                    <a:pt x="516" y="571"/>
                    <a:pt x="516" y="571"/>
                  </a:cubicBezTo>
                  <a:cubicBezTo>
                    <a:pt x="514" y="571"/>
                    <a:pt x="514" y="571"/>
                    <a:pt x="514" y="571"/>
                  </a:cubicBezTo>
                  <a:cubicBezTo>
                    <a:pt x="512" y="571"/>
                    <a:pt x="512" y="571"/>
                    <a:pt x="512" y="566"/>
                  </a:cubicBezTo>
                  <a:cubicBezTo>
                    <a:pt x="513" y="563"/>
                    <a:pt x="513" y="560"/>
                    <a:pt x="513" y="559"/>
                  </a:cubicBezTo>
                  <a:cubicBezTo>
                    <a:pt x="514" y="557"/>
                    <a:pt x="514" y="557"/>
                    <a:pt x="512" y="557"/>
                  </a:cubicBezTo>
                  <a:cubicBezTo>
                    <a:pt x="510" y="557"/>
                    <a:pt x="509" y="560"/>
                    <a:pt x="508" y="572"/>
                  </a:cubicBezTo>
                  <a:cubicBezTo>
                    <a:pt x="507" y="579"/>
                    <a:pt x="507" y="579"/>
                    <a:pt x="507" y="579"/>
                  </a:cubicBezTo>
                  <a:cubicBezTo>
                    <a:pt x="508" y="570"/>
                    <a:pt x="508" y="570"/>
                    <a:pt x="508" y="570"/>
                  </a:cubicBezTo>
                  <a:cubicBezTo>
                    <a:pt x="508" y="565"/>
                    <a:pt x="508" y="561"/>
                    <a:pt x="507" y="561"/>
                  </a:cubicBezTo>
                  <a:cubicBezTo>
                    <a:pt x="505" y="561"/>
                    <a:pt x="504" y="563"/>
                    <a:pt x="504" y="570"/>
                  </a:cubicBezTo>
                  <a:cubicBezTo>
                    <a:pt x="504" y="575"/>
                    <a:pt x="503" y="578"/>
                    <a:pt x="502" y="579"/>
                  </a:cubicBezTo>
                  <a:cubicBezTo>
                    <a:pt x="501" y="579"/>
                    <a:pt x="500" y="580"/>
                    <a:pt x="500" y="579"/>
                  </a:cubicBezTo>
                  <a:cubicBezTo>
                    <a:pt x="500" y="579"/>
                    <a:pt x="500" y="573"/>
                    <a:pt x="501" y="565"/>
                  </a:cubicBezTo>
                  <a:cubicBezTo>
                    <a:pt x="502" y="550"/>
                    <a:pt x="503" y="548"/>
                    <a:pt x="511" y="542"/>
                  </a:cubicBezTo>
                  <a:cubicBezTo>
                    <a:pt x="513" y="541"/>
                    <a:pt x="516" y="538"/>
                    <a:pt x="519" y="535"/>
                  </a:cubicBezTo>
                  <a:cubicBezTo>
                    <a:pt x="523" y="530"/>
                    <a:pt x="523" y="530"/>
                    <a:pt x="522" y="528"/>
                  </a:cubicBezTo>
                  <a:cubicBezTo>
                    <a:pt x="520" y="526"/>
                    <a:pt x="519" y="526"/>
                    <a:pt x="517" y="531"/>
                  </a:cubicBezTo>
                  <a:cubicBezTo>
                    <a:pt x="516" y="532"/>
                    <a:pt x="514" y="535"/>
                    <a:pt x="513" y="536"/>
                  </a:cubicBezTo>
                  <a:cubicBezTo>
                    <a:pt x="510" y="538"/>
                    <a:pt x="504" y="542"/>
                    <a:pt x="504" y="541"/>
                  </a:cubicBezTo>
                  <a:cubicBezTo>
                    <a:pt x="504" y="540"/>
                    <a:pt x="507" y="537"/>
                    <a:pt x="510" y="534"/>
                  </a:cubicBezTo>
                  <a:cubicBezTo>
                    <a:pt x="514" y="530"/>
                    <a:pt x="516" y="526"/>
                    <a:pt x="517" y="523"/>
                  </a:cubicBezTo>
                  <a:cubicBezTo>
                    <a:pt x="518" y="520"/>
                    <a:pt x="519" y="519"/>
                    <a:pt x="520" y="518"/>
                  </a:cubicBezTo>
                  <a:cubicBezTo>
                    <a:pt x="523" y="518"/>
                    <a:pt x="525" y="514"/>
                    <a:pt x="524" y="509"/>
                  </a:cubicBezTo>
                  <a:cubicBezTo>
                    <a:pt x="524" y="502"/>
                    <a:pt x="522" y="490"/>
                    <a:pt x="521" y="490"/>
                  </a:cubicBezTo>
                  <a:cubicBezTo>
                    <a:pt x="521" y="490"/>
                    <a:pt x="520" y="489"/>
                    <a:pt x="520" y="488"/>
                  </a:cubicBezTo>
                  <a:cubicBezTo>
                    <a:pt x="520" y="487"/>
                    <a:pt x="519" y="485"/>
                    <a:pt x="519" y="485"/>
                  </a:cubicBezTo>
                  <a:cubicBezTo>
                    <a:pt x="518" y="484"/>
                    <a:pt x="517" y="483"/>
                    <a:pt x="518" y="483"/>
                  </a:cubicBezTo>
                  <a:cubicBezTo>
                    <a:pt x="519" y="481"/>
                    <a:pt x="515" y="473"/>
                    <a:pt x="512" y="469"/>
                  </a:cubicBezTo>
                  <a:cubicBezTo>
                    <a:pt x="511" y="467"/>
                    <a:pt x="507" y="463"/>
                    <a:pt x="504" y="460"/>
                  </a:cubicBezTo>
                  <a:cubicBezTo>
                    <a:pt x="499" y="455"/>
                    <a:pt x="498" y="455"/>
                    <a:pt x="495" y="455"/>
                  </a:cubicBezTo>
                  <a:cubicBezTo>
                    <a:pt x="492" y="455"/>
                    <a:pt x="490" y="456"/>
                    <a:pt x="490" y="458"/>
                  </a:cubicBezTo>
                  <a:cubicBezTo>
                    <a:pt x="488" y="461"/>
                    <a:pt x="486" y="462"/>
                    <a:pt x="483" y="461"/>
                  </a:cubicBezTo>
                  <a:cubicBezTo>
                    <a:pt x="477" y="460"/>
                    <a:pt x="477" y="459"/>
                    <a:pt x="483" y="458"/>
                  </a:cubicBezTo>
                  <a:cubicBezTo>
                    <a:pt x="493" y="456"/>
                    <a:pt x="488" y="455"/>
                    <a:pt x="469" y="456"/>
                  </a:cubicBezTo>
                  <a:cubicBezTo>
                    <a:pt x="452" y="456"/>
                    <a:pt x="451" y="456"/>
                    <a:pt x="451" y="455"/>
                  </a:cubicBezTo>
                  <a:cubicBezTo>
                    <a:pt x="451" y="453"/>
                    <a:pt x="447" y="451"/>
                    <a:pt x="443" y="452"/>
                  </a:cubicBezTo>
                  <a:cubicBezTo>
                    <a:pt x="440" y="452"/>
                    <a:pt x="440" y="452"/>
                    <a:pt x="440" y="452"/>
                  </a:cubicBezTo>
                  <a:cubicBezTo>
                    <a:pt x="440" y="445"/>
                    <a:pt x="440" y="445"/>
                    <a:pt x="440" y="445"/>
                  </a:cubicBezTo>
                  <a:cubicBezTo>
                    <a:pt x="439" y="438"/>
                    <a:pt x="440" y="436"/>
                    <a:pt x="442" y="439"/>
                  </a:cubicBezTo>
                  <a:cubicBezTo>
                    <a:pt x="443" y="441"/>
                    <a:pt x="444" y="439"/>
                    <a:pt x="443" y="435"/>
                  </a:cubicBezTo>
                  <a:cubicBezTo>
                    <a:pt x="442" y="434"/>
                    <a:pt x="442" y="428"/>
                    <a:pt x="442" y="423"/>
                  </a:cubicBezTo>
                  <a:cubicBezTo>
                    <a:pt x="442" y="417"/>
                    <a:pt x="443" y="403"/>
                    <a:pt x="443" y="391"/>
                  </a:cubicBezTo>
                  <a:cubicBezTo>
                    <a:pt x="443" y="379"/>
                    <a:pt x="444" y="368"/>
                    <a:pt x="444" y="366"/>
                  </a:cubicBezTo>
                  <a:cubicBezTo>
                    <a:pt x="444" y="364"/>
                    <a:pt x="445" y="353"/>
                    <a:pt x="445" y="340"/>
                  </a:cubicBezTo>
                  <a:cubicBezTo>
                    <a:pt x="445" y="315"/>
                    <a:pt x="446" y="289"/>
                    <a:pt x="446" y="280"/>
                  </a:cubicBezTo>
                  <a:cubicBezTo>
                    <a:pt x="447" y="277"/>
                    <a:pt x="447" y="270"/>
                    <a:pt x="447" y="265"/>
                  </a:cubicBezTo>
                  <a:cubicBezTo>
                    <a:pt x="448" y="252"/>
                    <a:pt x="449" y="250"/>
                    <a:pt x="454" y="255"/>
                  </a:cubicBezTo>
                  <a:cubicBezTo>
                    <a:pt x="457" y="258"/>
                    <a:pt x="457" y="262"/>
                    <a:pt x="454" y="266"/>
                  </a:cubicBezTo>
                  <a:cubicBezTo>
                    <a:pt x="452" y="268"/>
                    <a:pt x="452" y="269"/>
                    <a:pt x="452" y="298"/>
                  </a:cubicBezTo>
                  <a:cubicBezTo>
                    <a:pt x="452" y="345"/>
                    <a:pt x="452" y="426"/>
                    <a:pt x="453" y="437"/>
                  </a:cubicBezTo>
                  <a:cubicBezTo>
                    <a:pt x="454" y="444"/>
                    <a:pt x="454" y="446"/>
                    <a:pt x="455" y="446"/>
                  </a:cubicBezTo>
                  <a:cubicBezTo>
                    <a:pt x="457" y="446"/>
                    <a:pt x="457" y="445"/>
                    <a:pt x="457" y="437"/>
                  </a:cubicBezTo>
                  <a:cubicBezTo>
                    <a:pt x="456" y="431"/>
                    <a:pt x="457" y="428"/>
                    <a:pt x="458" y="426"/>
                  </a:cubicBezTo>
                  <a:cubicBezTo>
                    <a:pt x="459" y="422"/>
                    <a:pt x="460" y="422"/>
                    <a:pt x="466" y="424"/>
                  </a:cubicBezTo>
                  <a:cubicBezTo>
                    <a:pt x="470" y="425"/>
                    <a:pt x="470" y="425"/>
                    <a:pt x="470" y="429"/>
                  </a:cubicBezTo>
                  <a:cubicBezTo>
                    <a:pt x="470" y="449"/>
                    <a:pt x="471" y="454"/>
                    <a:pt x="472" y="452"/>
                  </a:cubicBezTo>
                  <a:cubicBezTo>
                    <a:pt x="472" y="452"/>
                    <a:pt x="473" y="445"/>
                    <a:pt x="473" y="437"/>
                  </a:cubicBezTo>
                  <a:cubicBezTo>
                    <a:pt x="474" y="428"/>
                    <a:pt x="474" y="423"/>
                    <a:pt x="475" y="422"/>
                  </a:cubicBezTo>
                  <a:cubicBezTo>
                    <a:pt x="475" y="422"/>
                    <a:pt x="476" y="420"/>
                    <a:pt x="476" y="418"/>
                  </a:cubicBezTo>
                  <a:cubicBezTo>
                    <a:pt x="476" y="416"/>
                    <a:pt x="476" y="415"/>
                    <a:pt x="476" y="415"/>
                  </a:cubicBezTo>
                  <a:cubicBezTo>
                    <a:pt x="477" y="415"/>
                    <a:pt x="477" y="391"/>
                    <a:pt x="477" y="323"/>
                  </a:cubicBezTo>
                  <a:cubicBezTo>
                    <a:pt x="477" y="319"/>
                    <a:pt x="477" y="310"/>
                    <a:pt x="477" y="302"/>
                  </a:cubicBezTo>
                  <a:cubicBezTo>
                    <a:pt x="477" y="295"/>
                    <a:pt x="478" y="283"/>
                    <a:pt x="478" y="276"/>
                  </a:cubicBezTo>
                  <a:cubicBezTo>
                    <a:pt x="479" y="262"/>
                    <a:pt x="480" y="255"/>
                    <a:pt x="482" y="256"/>
                  </a:cubicBezTo>
                  <a:cubicBezTo>
                    <a:pt x="483" y="258"/>
                    <a:pt x="483" y="306"/>
                    <a:pt x="483" y="361"/>
                  </a:cubicBezTo>
                  <a:cubicBezTo>
                    <a:pt x="482" y="415"/>
                    <a:pt x="482" y="442"/>
                    <a:pt x="483" y="445"/>
                  </a:cubicBezTo>
                  <a:cubicBezTo>
                    <a:pt x="484" y="447"/>
                    <a:pt x="486" y="448"/>
                    <a:pt x="487" y="446"/>
                  </a:cubicBezTo>
                  <a:cubicBezTo>
                    <a:pt x="487" y="446"/>
                    <a:pt x="488" y="446"/>
                    <a:pt x="489" y="447"/>
                  </a:cubicBezTo>
                  <a:cubicBezTo>
                    <a:pt x="492" y="450"/>
                    <a:pt x="494" y="448"/>
                    <a:pt x="495" y="442"/>
                  </a:cubicBezTo>
                  <a:cubicBezTo>
                    <a:pt x="495" y="439"/>
                    <a:pt x="495" y="437"/>
                    <a:pt x="494" y="437"/>
                  </a:cubicBezTo>
                  <a:cubicBezTo>
                    <a:pt x="493" y="437"/>
                    <a:pt x="493" y="438"/>
                    <a:pt x="493" y="439"/>
                  </a:cubicBezTo>
                  <a:cubicBezTo>
                    <a:pt x="493" y="441"/>
                    <a:pt x="491" y="445"/>
                    <a:pt x="491" y="444"/>
                  </a:cubicBezTo>
                  <a:cubicBezTo>
                    <a:pt x="489" y="430"/>
                    <a:pt x="488" y="406"/>
                    <a:pt x="489" y="384"/>
                  </a:cubicBezTo>
                  <a:cubicBezTo>
                    <a:pt x="489" y="381"/>
                    <a:pt x="490" y="354"/>
                    <a:pt x="490" y="324"/>
                  </a:cubicBezTo>
                  <a:cubicBezTo>
                    <a:pt x="490" y="295"/>
                    <a:pt x="490" y="267"/>
                    <a:pt x="490" y="262"/>
                  </a:cubicBezTo>
                  <a:cubicBezTo>
                    <a:pt x="490" y="254"/>
                    <a:pt x="490" y="254"/>
                    <a:pt x="494" y="251"/>
                  </a:cubicBezTo>
                  <a:cubicBezTo>
                    <a:pt x="500" y="246"/>
                    <a:pt x="503" y="242"/>
                    <a:pt x="503" y="240"/>
                  </a:cubicBezTo>
                  <a:cubicBezTo>
                    <a:pt x="503" y="240"/>
                    <a:pt x="504" y="238"/>
                    <a:pt x="505" y="236"/>
                  </a:cubicBezTo>
                  <a:cubicBezTo>
                    <a:pt x="511" y="229"/>
                    <a:pt x="516" y="216"/>
                    <a:pt x="516" y="207"/>
                  </a:cubicBezTo>
                  <a:cubicBezTo>
                    <a:pt x="516" y="203"/>
                    <a:pt x="513" y="197"/>
                    <a:pt x="511" y="192"/>
                  </a:cubicBezTo>
                  <a:cubicBezTo>
                    <a:pt x="510" y="189"/>
                    <a:pt x="508" y="185"/>
                    <a:pt x="507" y="184"/>
                  </a:cubicBezTo>
                  <a:cubicBezTo>
                    <a:pt x="506" y="183"/>
                    <a:pt x="503" y="180"/>
                    <a:pt x="502" y="178"/>
                  </a:cubicBezTo>
                  <a:cubicBezTo>
                    <a:pt x="499" y="173"/>
                    <a:pt x="497" y="172"/>
                    <a:pt x="485" y="167"/>
                  </a:cubicBezTo>
                  <a:cubicBezTo>
                    <a:pt x="476" y="164"/>
                    <a:pt x="476" y="164"/>
                    <a:pt x="476" y="164"/>
                  </a:cubicBezTo>
                  <a:cubicBezTo>
                    <a:pt x="476" y="133"/>
                    <a:pt x="476" y="133"/>
                    <a:pt x="476" y="133"/>
                  </a:cubicBezTo>
                  <a:cubicBezTo>
                    <a:pt x="476" y="109"/>
                    <a:pt x="476" y="101"/>
                    <a:pt x="477" y="97"/>
                  </a:cubicBezTo>
                  <a:cubicBezTo>
                    <a:pt x="479" y="95"/>
                    <a:pt x="481" y="92"/>
                    <a:pt x="482" y="88"/>
                  </a:cubicBezTo>
                  <a:cubicBezTo>
                    <a:pt x="484" y="79"/>
                    <a:pt x="482" y="73"/>
                    <a:pt x="475" y="68"/>
                  </a:cubicBezTo>
                  <a:cubicBezTo>
                    <a:pt x="470" y="66"/>
                    <a:pt x="470" y="66"/>
                    <a:pt x="470" y="66"/>
                  </a:cubicBezTo>
                  <a:cubicBezTo>
                    <a:pt x="469" y="54"/>
                    <a:pt x="469" y="54"/>
                    <a:pt x="469" y="54"/>
                  </a:cubicBezTo>
                  <a:cubicBezTo>
                    <a:pt x="468" y="45"/>
                    <a:pt x="468" y="44"/>
                    <a:pt x="466" y="45"/>
                  </a:cubicBezTo>
                  <a:cubicBezTo>
                    <a:pt x="464" y="45"/>
                    <a:pt x="464" y="47"/>
                    <a:pt x="463" y="53"/>
                  </a:cubicBezTo>
                  <a:cubicBezTo>
                    <a:pt x="463" y="57"/>
                    <a:pt x="462" y="62"/>
                    <a:pt x="462" y="64"/>
                  </a:cubicBezTo>
                  <a:cubicBezTo>
                    <a:pt x="462" y="67"/>
                    <a:pt x="462" y="67"/>
                    <a:pt x="458" y="68"/>
                  </a:cubicBezTo>
                  <a:cubicBezTo>
                    <a:pt x="456" y="69"/>
                    <a:pt x="454" y="71"/>
                    <a:pt x="453" y="72"/>
                  </a:cubicBezTo>
                  <a:cubicBezTo>
                    <a:pt x="453" y="73"/>
                    <a:pt x="452" y="73"/>
                    <a:pt x="452" y="74"/>
                  </a:cubicBezTo>
                  <a:cubicBezTo>
                    <a:pt x="451" y="77"/>
                    <a:pt x="450" y="80"/>
                    <a:pt x="450" y="82"/>
                  </a:cubicBezTo>
                  <a:cubicBezTo>
                    <a:pt x="450" y="85"/>
                    <a:pt x="450" y="88"/>
                    <a:pt x="450" y="91"/>
                  </a:cubicBezTo>
                  <a:cubicBezTo>
                    <a:pt x="451" y="94"/>
                    <a:pt x="453" y="97"/>
                    <a:pt x="455" y="99"/>
                  </a:cubicBezTo>
                  <a:cubicBezTo>
                    <a:pt x="455" y="100"/>
                    <a:pt x="456" y="100"/>
                    <a:pt x="456" y="100"/>
                  </a:cubicBezTo>
                  <a:cubicBezTo>
                    <a:pt x="456" y="101"/>
                    <a:pt x="456" y="101"/>
                    <a:pt x="456" y="101"/>
                  </a:cubicBezTo>
                  <a:cubicBezTo>
                    <a:pt x="456" y="105"/>
                    <a:pt x="456" y="113"/>
                    <a:pt x="456" y="121"/>
                  </a:cubicBezTo>
                  <a:cubicBezTo>
                    <a:pt x="456" y="129"/>
                    <a:pt x="456" y="141"/>
                    <a:pt x="456" y="148"/>
                  </a:cubicBezTo>
                  <a:cubicBezTo>
                    <a:pt x="456" y="163"/>
                    <a:pt x="455" y="166"/>
                    <a:pt x="452" y="166"/>
                  </a:cubicBezTo>
                  <a:cubicBezTo>
                    <a:pt x="451" y="166"/>
                    <a:pt x="449" y="167"/>
                    <a:pt x="448" y="168"/>
                  </a:cubicBezTo>
                  <a:cubicBezTo>
                    <a:pt x="446" y="169"/>
                    <a:pt x="444" y="169"/>
                    <a:pt x="443" y="169"/>
                  </a:cubicBezTo>
                  <a:cubicBezTo>
                    <a:pt x="441" y="169"/>
                    <a:pt x="439" y="170"/>
                    <a:pt x="438" y="171"/>
                  </a:cubicBezTo>
                  <a:cubicBezTo>
                    <a:pt x="434" y="173"/>
                    <a:pt x="423" y="184"/>
                    <a:pt x="423" y="187"/>
                  </a:cubicBezTo>
                  <a:cubicBezTo>
                    <a:pt x="422" y="188"/>
                    <a:pt x="421" y="190"/>
                    <a:pt x="419" y="191"/>
                  </a:cubicBezTo>
                  <a:cubicBezTo>
                    <a:pt x="417" y="192"/>
                    <a:pt x="417" y="193"/>
                    <a:pt x="416" y="197"/>
                  </a:cubicBezTo>
                  <a:cubicBezTo>
                    <a:pt x="416" y="199"/>
                    <a:pt x="415" y="202"/>
                    <a:pt x="414" y="204"/>
                  </a:cubicBezTo>
                  <a:cubicBezTo>
                    <a:pt x="413" y="205"/>
                    <a:pt x="413" y="208"/>
                    <a:pt x="413" y="209"/>
                  </a:cubicBezTo>
                  <a:cubicBezTo>
                    <a:pt x="413" y="213"/>
                    <a:pt x="415" y="220"/>
                    <a:pt x="417" y="223"/>
                  </a:cubicBezTo>
                  <a:cubicBezTo>
                    <a:pt x="417" y="224"/>
                    <a:pt x="418" y="226"/>
                    <a:pt x="418" y="227"/>
                  </a:cubicBezTo>
                  <a:cubicBezTo>
                    <a:pt x="418" y="227"/>
                    <a:pt x="418" y="229"/>
                    <a:pt x="419" y="229"/>
                  </a:cubicBezTo>
                  <a:cubicBezTo>
                    <a:pt x="419" y="230"/>
                    <a:pt x="421" y="232"/>
                    <a:pt x="423" y="235"/>
                  </a:cubicBezTo>
                  <a:cubicBezTo>
                    <a:pt x="424" y="237"/>
                    <a:pt x="428" y="242"/>
                    <a:pt x="432" y="245"/>
                  </a:cubicBezTo>
                  <a:cubicBezTo>
                    <a:pt x="439" y="250"/>
                    <a:pt x="439" y="250"/>
                    <a:pt x="439" y="250"/>
                  </a:cubicBezTo>
                  <a:cubicBezTo>
                    <a:pt x="439" y="262"/>
                    <a:pt x="439" y="262"/>
                    <a:pt x="439" y="262"/>
                  </a:cubicBezTo>
                  <a:cubicBezTo>
                    <a:pt x="441" y="280"/>
                    <a:pt x="441" y="297"/>
                    <a:pt x="440" y="320"/>
                  </a:cubicBezTo>
                  <a:cubicBezTo>
                    <a:pt x="440" y="332"/>
                    <a:pt x="439" y="349"/>
                    <a:pt x="439" y="358"/>
                  </a:cubicBezTo>
                  <a:cubicBezTo>
                    <a:pt x="438" y="393"/>
                    <a:pt x="437" y="442"/>
                    <a:pt x="437" y="449"/>
                  </a:cubicBezTo>
                  <a:cubicBezTo>
                    <a:pt x="437" y="456"/>
                    <a:pt x="437" y="456"/>
                    <a:pt x="437" y="456"/>
                  </a:cubicBezTo>
                  <a:cubicBezTo>
                    <a:pt x="433" y="456"/>
                    <a:pt x="433" y="456"/>
                    <a:pt x="433" y="456"/>
                  </a:cubicBezTo>
                  <a:cubicBezTo>
                    <a:pt x="429" y="457"/>
                    <a:pt x="426" y="458"/>
                    <a:pt x="429" y="459"/>
                  </a:cubicBezTo>
                  <a:cubicBezTo>
                    <a:pt x="430" y="460"/>
                    <a:pt x="429" y="461"/>
                    <a:pt x="427" y="461"/>
                  </a:cubicBezTo>
                  <a:cubicBezTo>
                    <a:pt x="426" y="461"/>
                    <a:pt x="425" y="462"/>
                    <a:pt x="424" y="463"/>
                  </a:cubicBezTo>
                  <a:cubicBezTo>
                    <a:pt x="423" y="464"/>
                    <a:pt x="423" y="464"/>
                    <a:pt x="424" y="464"/>
                  </a:cubicBezTo>
                  <a:cubicBezTo>
                    <a:pt x="427" y="464"/>
                    <a:pt x="426" y="465"/>
                    <a:pt x="424" y="467"/>
                  </a:cubicBezTo>
                  <a:cubicBezTo>
                    <a:pt x="423" y="468"/>
                    <a:pt x="420" y="470"/>
                    <a:pt x="419" y="471"/>
                  </a:cubicBezTo>
                  <a:cubicBezTo>
                    <a:pt x="414" y="475"/>
                    <a:pt x="408" y="483"/>
                    <a:pt x="406" y="489"/>
                  </a:cubicBezTo>
                  <a:cubicBezTo>
                    <a:pt x="404" y="494"/>
                    <a:pt x="404" y="496"/>
                    <a:pt x="404" y="504"/>
                  </a:cubicBezTo>
                  <a:cubicBezTo>
                    <a:pt x="405" y="511"/>
                    <a:pt x="406" y="516"/>
                    <a:pt x="407" y="518"/>
                  </a:cubicBezTo>
                  <a:cubicBezTo>
                    <a:pt x="408" y="521"/>
                    <a:pt x="409" y="523"/>
                    <a:pt x="409" y="524"/>
                  </a:cubicBezTo>
                  <a:cubicBezTo>
                    <a:pt x="408" y="526"/>
                    <a:pt x="412" y="536"/>
                    <a:pt x="415" y="541"/>
                  </a:cubicBezTo>
                  <a:cubicBezTo>
                    <a:pt x="417" y="544"/>
                    <a:pt x="419" y="546"/>
                    <a:pt x="420" y="547"/>
                  </a:cubicBezTo>
                  <a:cubicBezTo>
                    <a:pt x="422" y="548"/>
                    <a:pt x="423" y="549"/>
                    <a:pt x="424" y="550"/>
                  </a:cubicBezTo>
                  <a:cubicBezTo>
                    <a:pt x="424" y="550"/>
                    <a:pt x="425" y="550"/>
                    <a:pt x="426" y="551"/>
                  </a:cubicBezTo>
                  <a:cubicBezTo>
                    <a:pt x="429" y="552"/>
                    <a:pt x="429" y="552"/>
                    <a:pt x="425" y="553"/>
                  </a:cubicBezTo>
                  <a:cubicBezTo>
                    <a:pt x="422" y="553"/>
                    <a:pt x="422" y="554"/>
                    <a:pt x="422" y="555"/>
                  </a:cubicBezTo>
                  <a:cubicBezTo>
                    <a:pt x="422" y="557"/>
                    <a:pt x="422" y="557"/>
                    <a:pt x="425" y="557"/>
                  </a:cubicBezTo>
                  <a:cubicBezTo>
                    <a:pt x="431" y="556"/>
                    <a:pt x="439" y="555"/>
                    <a:pt x="441" y="556"/>
                  </a:cubicBezTo>
                  <a:cubicBezTo>
                    <a:pt x="442" y="557"/>
                    <a:pt x="442" y="557"/>
                    <a:pt x="441" y="559"/>
                  </a:cubicBezTo>
                  <a:cubicBezTo>
                    <a:pt x="439" y="561"/>
                    <a:pt x="438" y="562"/>
                    <a:pt x="433" y="562"/>
                  </a:cubicBezTo>
                  <a:cubicBezTo>
                    <a:pt x="427" y="563"/>
                    <a:pt x="425" y="563"/>
                    <a:pt x="423" y="560"/>
                  </a:cubicBezTo>
                  <a:cubicBezTo>
                    <a:pt x="421" y="558"/>
                    <a:pt x="417" y="557"/>
                    <a:pt x="414" y="559"/>
                  </a:cubicBezTo>
                  <a:cubicBezTo>
                    <a:pt x="413" y="560"/>
                    <a:pt x="413" y="560"/>
                    <a:pt x="415" y="564"/>
                  </a:cubicBezTo>
                  <a:cubicBezTo>
                    <a:pt x="417" y="568"/>
                    <a:pt x="417" y="568"/>
                    <a:pt x="410" y="569"/>
                  </a:cubicBezTo>
                  <a:cubicBezTo>
                    <a:pt x="408" y="570"/>
                    <a:pt x="407" y="570"/>
                    <a:pt x="407" y="568"/>
                  </a:cubicBezTo>
                  <a:cubicBezTo>
                    <a:pt x="406" y="568"/>
                    <a:pt x="406" y="567"/>
                    <a:pt x="405" y="567"/>
                  </a:cubicBezTo>
                  <a:cubicBezTo>
                    <a:pt x="404" y="567"/>
                    <a:pt x="395" y="574"/>
                    <a:pt x="391" y="578"/>
                  </a:cubicBezTo>
                  <a:cubicBezTo>
                    <a:pt x="386" y="583"/>
                    <a:pt x="388" y="585"/>
                    <a:pt x="395" y="583"/>
                  </a:cubicBezTo>
                  <a:cubicBezTo>
                    <a:pt x="399" y="581"/>
                    <a:pt x="400" y="579"/>
                    <a:pt x="396" y="580"/>
                  </a:cubicBezTo>
                  <a:cubicBezTo>
                    <a:pt x="393" y="581"/>
                    <a:pt x="393" y="579"/>
                    <a:pt x="396" y="577"/>
                  </a:cubicBezTo>
                  <a:cubicBezTo>
                    <a:pt x="398" y="575"/>
                    <a:pt x="398" y="575"/>
                    <a:pt x="399" y="577"/>
                  </a:cubicBezTo>
                  <a:cubicBezTo>
                    <a:pt x="400" y="579"/>
                    <a:pt x="401" y="579"/>
                    <a:pt x="405" y="576"/>
                  </a:cubicBezTo>
                  <a:cubicBezTo>
                    <a:pt x="407" y="574"/>
                    <a:pt x="411" y="572"/>
                    <a:pt x="414" y="571"/>
                  </a:cubicBezTo>
                  <a:cubicBezTo>
                    <a:pt x="419" y="569"/>
                    <a:pt x="420" y="569"/>
                    <a:pt x="423" y="570"/>
                  </a:cubicBezTo>
                  <a:cubicBezTo>
                    <a:pt x="427" y="571"/>
                    <a:pt x="428" y="572"/>
                    <a:pt x="426" y="574"/>
                  </a:cubicBezTo>
                  <a:cubicBezTo>
                    <a:pt x="424" y="574"/>
                    <a:pt x="423" y="574"/>
                    <a:pt x="423" y="574"/>
                  </a:cubicBezTo>
                  <a:cubicBezTo>
                    <a:pt x="422" y="572"/>
                    <a:pt x="414" y="576"/>
                    <a:pt x="413" y="578"/>
                  </a:cubicBezTo>
                  <a:cubicBezTo>
                    <a:pt x="413" y="580"/>
                    <a:pt x="416" y="580"/>
                    <a:pt x="419" y="578"/>
                  </a:cubicBezTo>
                  <a:cubicBezTo>
                    <a:pt x="422" y="576"/>
                    <a:pt x="423" y="576"/>
                    <a:pt x="423" y="578"/>
                  </a:cubicBezTo>
                  <a:cubicBezTo>
                    <a:pt x="423" y="580"/>
                    <a:pt x="425" y="580"/>
                    <a:pt x="427" y="578"/>
                  </a:cubicBezTo>
                  <a:cubicBezTo>
                    <a:pt x="428" y="576"/>
                    <a:pt x="429" y="576"/>
                    <a:pt x="430" y="580"/>
                  </a:cubicBezTo>
                  <a:cubicBezTo>
                    <a:pt x="431" y="582"/>
                    <a:pt x="432" y="584"/>
                    <a:pt x="433" y="584"/>
                  </a:cubicBezTo>
                  <a:cubicBezTo>
                    <a:pt x="434" y="584"/>
                    <a:pt x="433" y="580"/>
                    <a:pt x="431" y="576"/>
                  </a:cubicBezTo>
                  <a:cubicBezTo>
                    <a:pt x="430" y="573"/>
                    <a:pt x="430" y="573"/>
                    <a:pt x="431" y="573"/>
                  </a:cubicBezTo>
                  <a:cubicBezTo>
                    <a:pt x="432" y="573"/>
                    <a:pt x="432" y="573"/>
                    <a:pt x="432" y="574"/>
                  </a:cubicBezTo>
                  <a:cubicBezTo>
                    <a:pt x="432" y="574"/>
                    <a:pt x="433" y="574"/>
                    <a:pt x="434" y="574"/>
                  </a:cubicBezTo>
                  <a:cubicBezTo>
                    <a:pt x="436" y="573"/>
                    <a:pt x="436" y="574"/>
                    <a:pt x="436" y="576"/>
                  </a:cubicBezTo>
                  <a:cubicBezTo>
                    <a:pt x="436" y="578"/>
                    <a:pt x="435" y="583"/>
                    <a:pt x="434" y="588"/>
                  </a:cubicBezTo>
                  <a:cubicBezTo>
                    <a:pt x="432" y="597"/>
                    <a:pt x="432" y="599"/>
                    <a:pt x="435" y="596"/>
                  </a:cubicBezTo>
                  <a:cubicBezTo>
                    <a:pt x="436" y="595"/>
                    <a:pt x="437" y="596"/>
                    <a:pt x="438" y="597"/>
                  </a:cubicBezTo>
                  <a:cubicBezTo>
                    <a:pt x="440" y="599"/>
                    <a:pt x="442" y="597"/>
                    <a:pt x="444" y="592"/>
                  </a:cubicBezTo>
                  <a:cubicBezTo>
                    <a:pt x="446" y="588"/>
                    <a:pt x="446" y="587"/>
                    <a:pt x="444" y="587"/>
                  </a:cubicBezTo>
                  <a:cubicBezTo>
                    <a:pt x="441" y="585"/>
                    <a:pt x="444" y="575"/>
                    <a:pt x="448" y="575"/>
                  </a:cubicBezTo>
                  <a:cubicBezTo>
                    <a:pt x="451" y="575"/>
                    <a:pt x="452" y="573"/>
                    <a:pt x="449" y="572"/>
                  </a:cubicBezTo>
                  <a:cubicBezTo>
                    <a:pt x="449" y="572"/>
                    <a:pt x="449" y="571"/>
                    <a:pt x="450" y="570"/>
                  </a:cubicBezTo>
                  <a:cubicBezTo>
                    <a:pt x="453" y="567"/>
                    <a:pt x="453" y="566"/>
                    <a:pt x="451" y="565"/>
                  </a:cubicBezTo>
                  <a:cubicBezTo>
                    <a:pt x="451" y="565"/>
                    <a:pt x="449" y="566"/>
                    <a:pt x="448" y="567"/>
                  </a:cubicBezTo>
                  <a:cubicBezTo>
                    <a:pt x="446" y="570"/>
                    <a:pt x="446" y="570"/>
                    <a:pt x="446" y="570"/>
                  </a:cubicBezTo>
                  <a:cubicBezTo>
                    <a:pt x="446" y="568"/>
                    <a:pt x="446" y="568"/>
                    <a:pt x="446" y="568"/>
                  </a:cubicBezTo>
                  <a:cubicBezTo>
                    <a:pt x="446" y="564"/>
                    <a:pt x="448" y="559"/>
                    <a:pt x="449" y="559"/>
                  </a:cubicBezTo>
                  <a:cubicBezTo>
                    <a:pt x="450" y="559"/>
                    <a:pt x="451" y="560"/>
                    <a:pt x="451" y="561"/>
                  </a:cubicBezTo>
                  <a:cubicBezTo>
                    <a:pt x="452" y="562"/>
                    <a:pt x="453" y="563"/>
                    <a:pt x="454" y="563"/>
                  </a:cubicBezTo>
                  <a:cubicBezTo>
                    <a:pt x="455" y="563"/>
                    <a:pt x="455" y="564"/>
                    <a:pt x="455" y="571"/>
                  </a:cubicBezTo>
                  <a:cubicBezTo>
                    <a:pt x="454" y="575"/>
                    <a:pt x="454" y="582"/>
                    <a:pt x="454" y="587"/>
                  </a:cubicBezTo>
                  <a:cubicBezTo>
                    <a:pt x="453" y="595"/>
                    <a:pt x="453" y="595"/>
                    <a:pt x="453" y="595"/>
                  </a:cubicBezTo>
                  <a:cubicBezTo>
                    <a:pt x="446" y="600"/>
                    <a:pt x="446" y="600"/>
                    <a:pt x="446" y="600"/>
                  </a:cubicBezTo>
                  <a:cubicBezTo>
                    <a:pt x="439" y="605"/>
                    <a:pt x="438" y="605"/>
                    <a:pt x="436" y="604"/>
                  </a:cubicBezTo>
                  <a:cubicBezTo>
                    <a:pt x="435" y="603"/>
                    <a:pt x="433" y="602"/>
                    <a:pt x="432" y="602"/>
                  </a:cubicBezTo>
                  <a:cubicBezTo>
                    <a:pt x="431" y="602"/>
                    <a:pt x="427" y="598"/>
                    <a:pt x="427" y="597"/>
                  </a:cubicBezTo>
                  <a:cubicBezTo>
                    <a:pt x="427" y="596"/>
                    <a:pt x="425" y="595"/>
                    <a:pt x="422" y="594"/>
                  </a:cubicBezTo>
                  <a:cubicBezTo>
                    <a:pt x="419" y="593"/>
                    <a:pt x="415" y="591"/>
                    <a:pt x="413" y="588"/>
                  </a:cubicBezTo>
                  <a:cubicBezTo>
                    <a:pt x="410" y="585"/>
                    <a:pt x="409" y="585"/>
                    <a:pt x="404" y="585"/>
                  </a:cubicBezTo>
                  <a:cubicBezTo>
                    <a:pt x="396" y="585"/>
                    <a:pt x="384" y="590"/>
                    <a:pt x="380" y="595"/>
                  </a:cubicBezTo>
                  <a:cubicBezTo>
                    <a:pt x="378" y="598"/>
                    <a:pt x="378" y="598"/>
                    <a:pt x="379" y="599"/>
                  </a:cubicBezTo>
                  <a:cubicBezTo>
                    <a:pt x="380" y="599"/>
                    <a:pt x="382" y="598"/>
                    <a:pt x="383" y="596"/>
                  </a:cubicBezTo>
                  <a:cubicBezTo>
                    <a:pt x="386" y="594"/>
                    <a:pt x="387" y="593"/>
                    <a:pt x="387" y="595"/>
                  </a:cubicBezTo>
                  <a:cubicBezTo>
                    <a:pt x="387" y="595"/>
                    <a:pt x="386" y="596"/>
                    <a:pt x="385" y="596"/>
                  </a:cubicBezTo>
                  <a:cubicBezTo>
                    <a:pt x="384" y="597"/>
                    <a:pt x="382" y="599"/>
                    <a:pt x="381" y="603"/>
                  </a:cubicBezTo>
                  <a:cubicBezTo>
                    <a:pt x="377" y="610"/>
                    <a:pt x="377" y="613"/>
                    <a:pt x="380" y="613"/>
                  </a:cubicBezTo>
                  <a:cubicBezTo>
                    <a:pt x="381" y="613"/>
                    <a:pt x="388" y="607"/>
                    <a:pt x="393" y="601"/>
                  </a:cubicBezTo>
                  <a:cubicBezTo>
                    <a:pt x="396" y="597"/>
                    <a:pt x="397" y="597"/>
                    <a:pt x="398" y="599"/>
                  </a:cubicBezTo>
                  <a:cubicBezTo>
                    <a:pt x="399" y="600"/>
                    <a:pt x="399" y="602"/>
                    <a:pt x="399" y="602"/>
                  </a:cubicBezTo>
                  <a:cubicBezTo>
                    <a:pt x="400" y="603"/>
                    <a:pt x="395" y="607"/>
                    <a:pt x="387" y="612"/>
                  </a:cubicBezTo>
                  <a:cubicBezTo>
                    <a:pt x="380" y="617"/>
                    <a:pt x="374" y="622"/>
                    <a:pt x="372" y="623"/>
                  </a:cubicBezTo>
                  <a:cubicBezTo>
                    <a:pt x="370" y="625"/>
                    <a:pt x="369" y="628"/>
                    <a:pt x="372" y="627"/>
                  </a:cubicBezTo>
                  <a:cubicBezTo>
                    <a:pt x="372" y="627"/>
                    <a:pt x="373" y="627"/>
                    <a:pt x="372" y="629"/>
                  </a:cubicBezTo>
                  <a:cubicBezTo>
                    <a:pt x="372" y="630"/>
                    <a:pt x="372" y="630"/>
                    <a:pt x="374" y="630"/>
                  </a:cubicBezTo>
                  <a:cubicBezTo>
                    <a:pt x="375" y="630"/>
                    <a:pt x="387" y="623"/>
                    <a:pt x="397" y="615"/>
                  </a:cubicBezTo>
                  <a:cubicBezTo>
                    <a:pt x="402" y="612"/>
                    <a:pt x="417" y="602"/>
                    <a:pt x="422" y="600"/>
                  </a:cubicBezTo>
                  <a:cubicBezTo>
                    <a:pt x="424" y="598"/>
                    <a:pt x="424" y="599"/>
                    <a:pt x="427" y="602"/>
                  </a:cubicBezTo>
                  <a:cubicBezTo>
                    <a:pt x="429" y="604"/>
                    <a:pt x="431" y="606"/>
                    <a:pt x="432" y="606"/>
                  </a:cubicBezTo>
                  <a:cubicBezTo>
                    <a:pt x="433" y="606"/>
                    <a:pt x="434" y="607"/>
                    <a:pt x="435" y="608"/>
                  </a:cubicBezTo>
                  <a:cubicBezTo>
                    <a:pt x="436" y="610"/>
                    <a:pt x="436" y="610"/>
                    <a:pt x="442" y="605"/>
                  </a:cubicBezTo>
                  <a:cubicBezTo>
                    <a:pt x="450" y="599"/>
                    <a:pt x="453" y="597"/>
                    <a:pt x="455" y="597"/>
                  </a:cubicBezTo>
                  <a:cubicBezTo>
                    <a:pt x="458" y="597"/>
                    <a:pt x="458" y="598"/>
                    <a:pt x="458" y="610"/>
                  </a:cubicBezTo>
                  <a:cubicBezTo>
                    <a:pt x="457" y="620"/>
                    <a:pt x="457" y="620"/>
                    <a:pt x="457" y="620"/>
                  </a:cubicBezTo>
                  <a:cubicBezTo>
                    <a:pt x="447" y="625"/>
                    <a:pt x="447" y="625"/>
                    <a:pt x="447" y="625"/>
                  </a:cubicBezTo>
                  <a:cubicBezTo>
                    <a:pt x="442" y="628"/>
                    <a:pt x="437" y="630"/>
                    <a:pt x="437" y="629"/>
                  </a:cubicBezTo>
                  <a:cubicBezTo>
                    <a:pt x="436" y="629"/>
                    <a:pt x="435" y="628"/>
                    <a:pt x="433" y="628"/>
                  </a:cubicBezTo>
                  <a:cubicBezTo>
                    <a:pt x="430" y="628"/>
                    <a:pt x="430" y="628"/>
                    <a:pt x="431" y="627"/>
                  </a:cubicBezTo>
                  <a:cubicBezTo>
                    <a:pt x="433" y="625"/>
                    <a:pt x="431" y="624"/>
                    <a:pt x="427" y="625"/>
                  </a:cubicBezTo>
                  <a:cubicBezTo>
                    <a:pt x="422" y="627"/>
                    <a:pt x="421" y="627"/>
                    <a:pt x="424" y="624"/>
                  </a:cubicBezTo>
                  <a:cubicBezTo>
                    <a:pt x="427" y="621"/>
                    <a:pt x="425" y="620"/>
                    <a:pt x="419" y="623"/>
                  </a:cubicBezTo>
                  <a:cubicBezTo>
                    <a:pt x="416" y="625"/>
                    <a:pt x="412" y="626"/>
                    <a:pt x="410" y="627"/>
                  </a:cubicBezTo>
                  <a:cubicBezTo>
                    <a:pt x="408" y="627"/>
                    <a:pt x="406" y="628"/>
                    <a:pt x="405" y="629"/>
                  </a:cubicBezTo>
                  <a:cubicBezTo>
                    <a:pt x="404" y="629"/>
                    <a:pt x="404" y="629"/>
                    <a:pt x="404" y="629"/>
                  </a:cubicBezTo>
                  <a:cubicBezTo>
                    <a:pt x="404" y="628"/>
                    <a:pt x="414" y="622"/>
                    <a:pt x="416" y="622"/>
                  </a:cubicBezTo>
                  <a:cubicBezTo>
                    <a:pt x="417" y="622"/>
                    <a:pt x="419" y="620"/>
                    <a:pt x="421" y="618"/>
                  </a:cubicBezTo>
                  <a:cubicBezTo>
                    <a:pt x="423" y="616"/>
                    <a:pt x="424" y="615"/>
                    <a:pt x="423" y="615"/>
                  </a:cubicBezTo>
                  <a:cubicBezTo>
                    <a:pt x="421" y="615"/>
                    <a:pt x="404" y="623"/>
                    <a:pt x="402" y="625"/>
                  </a:cubicBezTo>
                  <a:cubicBezTo>
                    <a:pt x="400" y="627"/>
                    <a:pt x="399" y="629"/>
                    <a:pt x="401" y="629"/>
                  </a:cubicBezTo>
                  <a:cubicBezTo>
                    <a:pt x="402" y="629"/>
                    <a:pt x="403" y="630"/>
                    <a:pt x="403" y="631"/>
                  </a:cubicBezTo>
                  <a:cubicBezTo>
                    <a:pt x="403" y="633"/>
                    <a:pt x="404" y="633"/>
                    <a:pt x="405" y="633"/>
                  </a:cubicBezTo>
                  <a:cubicBezTo>
                    <a:pt x="406" y="633"/>
                    <a:pt x="408" y="634"/>
                    <a:pt x="408" y="635"/>
                  </a:cubicBezTo>
                  <a:cubicBezTo>
                    <a:pt x="408" y="635"/>
                    <a:pt x="409" y="636"/>
                    <a:pt x="410" y="636"/>
                  </a:cubicBezTo>
                  <a:cubicBezTo>
                    <a:pt x="412" y="636"/>
                    <a:pt x="412" y="636"/>
                    <a:pt x="410" y="638"/>
                  </a:cubicBezTo>
                  <a:cubicBezTo>
                    <a:pt x="407" y="642"/>
                    <a:pt x="410" y="642"/>
                    <a:pt x="417" y="639"/>
                  </a:cubicBezTo>
                  <a:cubicBezTo>
                    <a:pt x="419" y="638"/>
                    <a:pt x="419" y="638"/>
                    <a:pt x="418" y="639"/>
                  </a:cubicBezTo>
                  <a:cubicBezTo>
                    <a:pt x="411" y="644"/>
                    <a:pt x="409" y="646"/>
                    <a:pt x="409" y="647"/>
                  </a:cubicBezTo>
                  <a:cubicBezTo>
                    <a:pt x="409" y="648"/>
                    <a:pt x="412" y="647"/>
                    <a:pt x="418" y="644"/>
                  </a:cubicBezTo>
                  <a:cubicBezTo>
                    <a:pt x="423" y="642"/>
                    <a:pt x="425" y="641"/>
                    <a:pt x="425" y="642"/>
                  </a:cubicBezTo>
                  <a:cubicBezTo>
                    <a:pt x="426" y="643"/>
                    <a:pt x="427" y="643"/>
                    <a:pt x="442" y="633"/>
                  </a:cubicBezTo>
                  <a:cubicBezTo>
                    <a:pt x="450" y="629"/>
                    <a:pt x="456" y="625"/>
                    <a:pt x="457" y="625"/>
                  </a:cubicBezTo>
                  <a:cubicBezTo>
                    <a:pt x="458" y="625"/>
                    <a:pt x="458" y="630"/>
                    <a:pt x="456" y="631"/>
                  </a:cubicBezTo>
                  <a:cubicBezTo>
                    <a:pt x="455" y="632"/>
                    <a:pt x="450" y="635"/>
                    <a:pt x="445" y="638"/>
                  </a:cubicBezTo>
                  <a:cubicBezTo>
                    <a:pt x="426" y="648"/>
                    <a:pt x="421" y="652"/>
                    <a:pt x="426" y="652"/>
                  </a:cubicBezTo>
                  <a:cubicBezTo>
                    <a:pt x="427" y="652"/>
                    <a:pt x="433" y="649"/>
                    <a:pt x="439" y="645"/>
                  </a:cubicBezTo>
                  <a:cubicBezTo>
                    <a:pt x="454" y="636"/>
                    <a:pt x="456" y="634"/>
                    <a:pt x="457" y="635"/>
                  </a:cubicBezTo>
                  <a:cubicBezTo>
                    <a:pt x="458" y="636"/>
                    <a:pt x="457" y="636"/>
                    <a:pt x="456" y="637"/>
                  </a:cubicBezTo>
                  <a:cubicBezTo>
                    <a:pt x="455" y="638"/>
                    <a:pt x="449" y="642"/>
                    <a:pt x="443" y="646"/>
                  </a:cubicBezTo>
                  <a:cubicBezTo>
                    <a:pt x="430" y="654"/>
                    <a:pt x="430" y="654"/>
                    <a:pt x="430" y="654"/>
                  </a:cubicBezTo>
                  <a:cubicBezTo>
                    <a:pt x="408" y="654"/>
                    <a:pt x="408" y="654"/>
                    <a:pt x="408" y="654"/>
                  </a:cubicBezTo>
                  <a:cubicBezTo>
                    <a:pt x="381" y="653"/>
                    <a:pt x="376" y="653"/>
                    <a:pt x="375" y="651"/>
                  </a:cubicBezTo>
                  <a:cubicBezTo>
                    <a:pt x="374" y="650"/>
                    <a:pt x="371" y="649"/>
                    <a:pt x="366" y="649"/>
                  </a:cubicBezTo>
                  <a:cubicBezTo>
                    <a:pt x="358" y="649"/>
                    <a:pt x="357" y="649"/>
                    <a:pt x="355" y="651"/>
                  </a:cubicBezTo>
                  <a:cubicBezTo>
                    <a:pt x="353" y="653"/>
                    <a:pt x="352" y="654"/>
                    <a:pt x="344" y="654"/>
                  </a:cubicBezTo>
                  <a:cubicBezTo>
                    <a:pt x="339" y="654"/>
                    <a:pt x="335" y="653"/>
                    <a:pt x="335" y="653"/>
                  </a:cubicBezTo>
                  <a:cubicBezTo>
                    <a:pt x="334" y="653"/>
                    <a:pt x="335" y="651"/>
                    <a:pt x="336" y="650"/>
                  </a:cubicBezTo>
                  <a:cubicBezTo>
                    <a:pt x="339" y="647"/>
                    <a:pt x="338" y="645"/>
                    <a:pt x="333" y="644"/>
                  </a:cubicBezTo>
                  <a:cubicBezTo>
                    <a:pt x="330" y="643"/>
                    <a:pt x="330" y="643"/>
                    <a:pt x="332" y="642"/>
                  </a:cubicBezTo>
                  <a:cubicBezTo>
                    <a:pt x="333" y="642"/>
                    <a:pt x="335" y="641"/>
                    <a:pt x="337" y="642"/>
                  </a:cubicBezTo>
                  <a:cubicBezTo>
                    <a:pt x="340" y="642"/>
                    <a:pt x="341" y="641"/>
                    <a:pt x="338" y="640"/>
                  </a:cubicBezTo>
                  <a:cubicBezTo>
                    <a:pt x="334" y="639"/>
                    <a:pt x="336" y="637"/>
                    <a:pt x="342" y="637"/>
                  </a:cubicBezTo>
                  <a:cubicBezTo>
                    <a:pt x="349" y="638"/>
                    <a:pt x="360" y="636"/>
                    <a:pt x="361" y="635"/>
                  </a:cubicBezTo>
                  <a:cubicBezTo>
                    <a:pt x="361" y="635"/>
                    <a:pt x="360" y="634"/>
                    <a:pt x="358" y="634"/>
                  </a:cubicBezTo>
                  <a:cubicBezTo>
                    <a:pt x="356" y="634"/>
                    <a:pt x="355" y="633"/>
                    <a:pt x="355" y="632"/>
                  </a:cubicBezTo>
                  <a:cubicBezTo>
                    <a:pt x="354" y="631"/>
                    <a:pt x="353" y="630"/>
                    <a:pt x="351" y="629"/>
                  </a:cubicBezTo>
                  <a:cubicBezTo>
                    <a:pt x="346" y="628"/>
                    <a:pt x="346" y="627"/>
                    <a:pt x="349" y="625"/>
                  </a:cubicBezTo>
                  <a:cubicBezTo>
                    <a:pt x="352" y="624"/>
                    <a:pt x="352" y="623"/>
                    <a:pt x="351" y="620"/>
                  </a:cubicBezTo>
                  <a:cubicBezTo>
                    <a:pt x="350" y="618"/>
                    <a:pt x="348" y="617"/>
                    <a:pt x="344" y="616"/>
                  </a:cubicBezTo>
                  <a:cubicBezTo>
                    <a:pt x="340" y="614"/>
                    <a:pt x="340" y="614"/>
                    <a:pt x="340" y="612"/>
                  </a:cubicBezTo>
                  <a:cubicBezTo>
                    <a:pt x="340" y="611"/>
                    <a:pt x="340" y="610"/>
                    <a:pt x="338" y="611"/>
                  </a:cubicBezTo>
                  <a:cubicBezTo>
                    <a:pt x="337" y="611"/>
                    <a:pt x="336" y="612"/>
                    <a:pt x="336" y="614"/>
                  </a:cubicBezTo>
                  <a:cubicBezTo>
                    <a:pt x="336" y="617"/>
                    <a:pt x="336" y="617"/>
                    <a:pt x="339" y="618"/>
                  </a:cubicBezTo>
                  <a:cubicBezTo>
                    <a:pt x="343" y="618"/>
                    <a:pt x="343" y="618"/>
                    <a:pt x="343" y="618"/>
                  </a:cubicBezTo>
                  <a:cubicBezTo>
                    <a:pt x="340" y="619"/>
                    <a:pt x="340" y="619"/>
                    <a:pt x="340" y="619"/>
                  </a:cubicBezTo>
                  <a:cubicBezTo>
                    <a:pt x="338" y="620"/>
                    <a:pt x="337" y="620"/>
                    <a:pt x="337" y="621"/>
                  </a:cubicBezTo>
                  <a:cubicBezTo>
                    <a:pt x="337" y="623"/>
                    <a:pt x="336" y="623"/>
                    <a:pt x="327" y="624"/>
                  </a:cubicBezTo>
                  <a:cubicBezTo>
                    <a:pt x="319" y="624"/>
                    <a:pt x="319" y="623"/>
                    <a:pt x="321" y="622"/>
                  </a:cubicBezTo>
                  <a:cubicBezTo>
                    <a:pt x="323" y="622"/>
                    <a:pt x="327" y="621"/>
                    <a:pt x="330" y="620"/>
                  </a:cubicBezTo>
                  <a:cubicBezTo>
                    <a:pt x="339" y="619"/>
                    <a:pt x="337" y="618"/>
                    <a:pt x="327" y="619"/>
                  </a:cubicBezTo>
                  <a:cubicBezTo>
                    <a:pt x="320" y="619"/>
                    <a:pt x="319" y="619"/>
                    <a:pt x="320" y="618"/>
                  </a:cubicBezTo>
                  <a:cubicBezTo>
                    <a:pt x="322" y="616"/>
                    <a:pt x="328" y="612"/>
                    <a:pt x="330" y="612"/>
                  </a:cubicBezTo>
                  <a:cubicBezTo>
                    <a:pt x="331" y="612"/>
                    <a:pt x="335" y="610"/>
                    <a:pt x="339" y="607"/>
                  </a:cubicBezTo>
                  <a:cubicBezTo>
                    <a:pt x="353" y="598"/>
                    <a:pt x="355" y="595"/>
                    <a:pt x="350" y="592"/>
                  </a:cubicBezTo>
                  <a:cubicBezTo>
                    <a:pt x="347" y="591"/>
                    <a:pt x="347" y="590"/>
                    <a:pt x="350" y="588"/>
                  </a:cubicBezTo>
                  <a:cubicBezTo>
                    <a:pt x="354" y="586"/>
                    <a:pt x="353" y="583"/>
                    <a:pt x="349" y="579"/>
                  </a:cubicBezTo>
                  <a:cubicBezTo>
                    <a:pt x="347" y="577"/>
                    <a:pt x="345" y="574"/>
                    <a:pt x="344" y="573"/>
                  </a:cubicBezTo>
                  <a:cubicBezTo>
                    <a:pt x="342" y="569"/>
                    <a:pt x="341" y="568"/>
                    <a:pt x="336" y="565"/>
                  </a:cubicBezTo>
                  <a:cubicBezTo>
                    <a:pt x="331" y="563"/>
                    <a:pt x="326" y="563"/>
                    <a:pt x="323" y="565"/>
                  </a:cubicBezTo>
                  <a:cubicBezTo>
                    <a:pt x="321" y="565"/>
                    <a:pt x="319" y="567"/>
                    <a:pt x="318" y="569"/>
                  </a:cubicBezTo>
                  <a:cubicBezTo>
                    <a:pt x="315" y="572"/>
                    <a:pt x="315" y="572"/>
                    <a:pt x="315" y="572"/>
                  </a:cubicBezTo>
                  <a:cubicBezTo>
                    <a:pt x="305" y="572"/>
                    <a:pt x="305" y="572"/>
                    <a:pt x="305" y="572"/>
                  </a:cubicBezTo>
                  <a:cubicBezTo>
                    <a:pt x="295" y="572"/>
                    <a:pt x="294" y="572"/>
                    <a:pt x="293" y="570"/>
                  </a:cubicBezTo>
                  <a:cubicBezTo>
                    <a:pt x="292" y="569"/>
                    <a:pt x="291" y="567"/>
                    <a:pt x="292" y="567"/>
                  </a:cubicBezTo>
                  <a:cubicBezTo>
                    <a:pt x="292" y="566"/>
                    <a:pt x="293" y="564"/>
                    <a:pt x="293" y="562"/>
                  </a:cubicBezTo>
                  <a:cubicBezTo>
                    <a:pt x="293" y="559"/>
                    <a:pt x="298" y="553"/>
                    <a:pt x="299" y="554"/>
                  </a:cubicBezTo>
                  <a:cubicBezTo>
                    <a:pt x="300" y="554"/>
                    <a:pt x="299" y="555"/>
                    <a:pt x="299" y="556"/>
                  </a:cubicBezTo>
                  <a:cubicBezTo>
                    <a:pt x="298" y="557"/>
                    <a:pt x="298" y="557"/>
                    <a:pt x="299" y="558"/>
                  </a:cubicBezTo>
                  <a:cubicBezTo>
                    <a:pt x="300" y="559"/>
                    <a:pt x="301" y="560"/>
                    <a:pt x="300" y="561"/>
                  </a:cubicBezTo>
                  <a:cubicBezTo>
                    <a:pt x="299" y="564"/>
                    <a:pt x="301" y="563"/>
                    <a:pt x="306" y="558"/>
                  </a:cubicBezTo>
                  <a:cubicBezTo>
                    <a:pt x="309" y="555"/>
                    <a:pt x="313" y="552"/>
                    <a:pt x="314" y="551"/>
                  </a:cubicBezTo>
                  <a:cubicBezTo>
                    <a:pt x="317" y="550"/>
                    <a:pt x="317" y="550"/>
                    <a:pt x="320" y="552"/>
                  </a:cubicBezTo>
                  <a:cubicBezTo>
                    <a:pt x="326" y="554"/>
                    <a:pt x="325" y="555"/>
                    <a:pt x="317" y="556"/>
                  </a:cubicBezTo>
                  <a:cubicBezTo>
                    <a:pt x="310" y="558"/>
                    <a:pt x="303" y="562"/>
                    <a:pt x="305" y="564"/>
                  </a:cubicBezTo>
                  <a:cubicBezTo>
                    <a:pt x="305" y="565"/>
                    <a:pt x="308" y="564"/>
                    <a:pt x="312" y="562"/>
                  </a:cubicBezTo>
                  <a:cubicBezTo>
                    <a:pt x="316" y="559"/>
                    <a:pt x="319" y="559"/>
                    <a:pt x="325" y="558"/>
                  </a:cubicBezTo>
                  <a:cubicBezTo>
                    <a:pt x="330" y="558"/>
                    <a:pt x="334" y="557"/>
                    <a:pt x="335" y="556"/>
                  </a:cubicBezTo>
                  <a:cubicBezTo>
                    <a:pt x="337" y="555"/>
                    <a:pt x="337" y="548"/>
                    <a:pt x="335" y="542"/>
                  </a:cubicBezTo>
                  <a:cubicBezTo>
                    <a:pt x="334" y="540"/>
                    <a:pt x="333" y="537"/>
                    <a:pt x="333" y="535"/>
                  </a:cubicBezTo>
                  <a:cubicBezTo>
                    <a:pt x="331" y="529"/>
                    <a:pt x="324" y="526"/>
                    <a:pt x="319" y="530"/>
                  </a:cubicBezTo>
                  <a:cubicBezTo>
                    <a:pt x="318" y="530"/>
                    <a:pt x="316" y="531"/>
                    <a:pt x="315" y="531"/>
                  </a:cubicBezTo>
                  <a:cubicBezTo>
                    <a:pt x="314" y="531"/>
                    <a:pt x="312" y="532"/>
                    <a:pt x="311" y="533"/>
                  </a:cubicBezTo>
                  <a:cubicBezTo>
                    <a:pt x="311" y="535"/>
                    <a:pt x="309" y="536"/>
                    <a:pt x="308" y="536"/>
                  </a:cubicBezTo>
                  <a:cubicBezTo>
                    <a:pt x="308" y="536"/>
                    <a:pt x="305" y="537"/>
                    <a:pt x="302" y="538"/>
                  </a:cubicBezTo>
                  <a:cubicBezTo>
                    <a:pt x="300" y="540"/>
                    <a:pt x="297" y="541"/>
                    <a:pt x="295" y="542"/>
                  </a:cubicBezTo>
                  <a:cubicBezTo>
                    <a:pt x="292" y="544"/>
                    <a:pt x="289" y="548"/>
                    <a:pt x="290" y="549"/>
                  </a:cubicBezTo>
                  <a:cubicBezTo>
                    <a:pt x="290" y="550"/>
                    <a:pt x="292" y="549"/>
                    <a:pt x="295" y="546"/>
                  </a:cubicBezTo>
                  <a:cubicBezTo>
                    <a:pt x="301" y="542"/>
                    <a:pt x="303" y="542"/>
                    <a:pt x="302" y="545"/>
                  </a:cubicBezTo>
                  <a:cubicBezTo>
                    <a:pt x="301" y="550"/>
                    <a:pt x="301" y="550"/>
                    <a:pt x="299" y="550"/>
                  </a:cubicBezTo>
                  <a:cubicBezTo>
                    <a:pt x="297" y="550"/>
                    <a:pt x="295" y="551"/>
                    <a:pt x="294" y="553"/>
                  </a:cubicBezTo>
                  <a:cubicBezTo>
                    <a:pt x="290" y="556"/>
                    <a:pt x="289" y="555"/>
                    <a:pt x="286" y="549"/>
                  </a:cubicBezTo>
                  <a:cubicBezTo>
                    <a:pt x="285" y="545"/>
                    <a:pt x="284" y="543"/>
                    <a:pt x="285" y="541"/>
                  </a:cubicBezTo>
                  <a:cubicBezTo>
                    <a:pt x="286" y="539"/>
                    <a:pt x="286" y="539"/>
                    <a:pt x="288" y="540"/>
                  </a:cubicBezTo>
                  <a:cubicBezTo>
                    <a:pt x="289" y="541"/>
                    <a:pt x="290" y="541"/>
                    <a:pt x="291" y="539"/>
                  </a:cubicBezTo>
                  <a:cubicBezTo>
                    <a:pt x="294" y="535"/>
                    <a:pt x="293" y="535"/>
                    <a:pt x="289" y="535"/>
                  </a:cubicBezTo>
                  <a:cubicBezTo>
                    <a:pt x="286" y="535"/>
                    <a:pt x="286" y="535"/>
                    <a:pt x="287" y="532"/>
                  </a:cubicBezTo>
                  <a:cubicBezTo>
                    <a:pt x="288" y="528"/>
                    <a:pt x="288" y="527"/>
                    <a:pt x="285" y="526"/>
                  </a:cubicBezTo>
                  <a:cubicBezTo>
                    <a:pt x="281" y="525"/>
                    <a:pt x="281" y="525"/>
                    <a:pt x="282" y="523"/>
                  </a:cubicBezTo>
                  <a:cubicBezTo>
                    <a:pt x="283" y="522"/>
                    <a:pt x="289" y="520"/>
                    <a:pt x="290" y="521"/>
                  </a:cubicBezTo>
                  <a:cubicBezTo>
                    <a:pt x="290" y="521"/>
                    <a:pt x="290" y="522"/>
                    <a:pt x="289" y="523"/>
                  </a:cubicBezTo>
                  <a:cubicBezTo>
                    <a:pt x="287" y="525"/>
                    <a:pt x="289" y="527"/>
                    <a:pt x="292" y="525"/>
                  </a:cubicBezTo>
                  <a:cubicBezTo>
                    <a:pt x="293" y="523"/>
                    <a:pt x="296" y="523"/>
                    <a:pt x="296" y="524"/>
                  </a:cubicBezTo>
                  <a:cubicBezTo>
                    <a:pt x="296" y="524"/>
                    <a:pt x="295" y="525"/>
                    <a:pt x="294" y="526"/>
                  </a:cubicBezTo>
                  <a:cubicBezTo>
                    <a:pt x="293" y="528"/>
                    <a:pt x="293" y="529"/>
                    <a:pt x="294" y="529"/>
                  </a:cubicBezTo>
                  <a:cubicBezTo>
                    <a:pt x="295" y="531"/>
                    <a:pt x="297" y="530"/>
                    <a:pt x="299" y="526"/>
                  </a:cubicBezTo>
                  <a:cubicBezTo>
                    <a:pt x="301" y="525"/>
                    <a:pt x="300" y="524"/>
                    <a:pt x="298" y="522"/>
                  </a:cubicBezTo>
                  <a:cubicBezTo>
                    <a:pt x="296" y="519"/>
                    <a:pt x="289" y="518"/>
                    <a:pt x="284" y="519"/>
                  </a:cubicBezTo>
                  <a:cubicBezTo>
                    <a:pt x="281" y="520"/>
                    <a:pt x="273" y="527"/>
                    <a:pt x="273" y="529"/>
                  </a:cubicBezTo>
                  <a:cubicBezTo>
                    <a:pt x="273" y="532"/>
                    <a:pt x="269" y="537"/>
                    <a:pt x="267" y="538"/>
                  </a:cubicBezTo>
                  <a:cubicBezTo>
                    <a:pt x="266" y="538"/>
                    <a:pt x="265" y="538"/>
                    <a:pt x="264" y="538"/>
                  </a:cubicBezTo>
                  <a:cubicBezTo>
                    <a:pt x="264" y="538"/>
                    <a:pt x="263" y="539"/>
                    <a:pt x="263" y="539"/>
                  </a:cubicBezTo>
                  <a:cubicBezTo>
                    <a:pt x="263" y="540"/>
                    <a:pt x="262" y="541"/>
                    <a:pt x="261" y="541"/>
                  </a:cubicBezTo>
                  <a:cubicBezTo>
                    <a:pt x="259" y="542"/>
                    <a:pt x="257" y="542"/>
                    <a:pt x="256" y="542"/>
                  </a:cubicBezTo>
                  <a:cubicBezTo>
                    <a:pt x="256" y="543"/>
                    <a:pt x="256" y="542"/>
                    <a:pt x="257" y="541"/>
                  </a:cubicBezTo>
                  <a:cubicBezTo>
                    <a:pt x="260" y="539"/>
                    <a:pt x="260" y="539"/>
                    <a:pt x="260" y="539"/>
                  </a:cubicBezTo>
                  <a:cubicBezTo>
                    <a:pt x="252" y="540"/>
                    <a:pt x="252" y="540"/>
                    <a:pt x="252" y="540"/>
                  </a:cubicBezTo>
                  <a:cubicBezTo>
                    <a:pt x="243" y="540"/>
                    <a:pt x="242" y="541"/>
                    <a:pt x="242" y="547"/>
                  </a:cubicBezTo>
                  <a:cubicBezTo>
                    <a:pt x="242" y="549"/>
                    <a:pt x="242" y="551"/>
                    <a:pt x="241" y="551"/>
                  </a:cubicBezTo>
                  <a:cubicBezTo>
                    <a:pt x="239" y="553"/>
                    <a:pt x="237" y="556"/>
                    <a:pt x="239" y="557"/>
                  </a:cubicBezTo>
                  <a:cubicBezTo>
                    <a:pt x="239" y="558"/>
                    <a:pt x="240" y="558"/>
                    <a:pt x="241" y="558"/>
                  </a:cubicBezTo>
                  <a:cubicBezTo>
                    <a:pt x="243" y="558"/>
                    <a:pt x="243" y="560"/>
                    <a:pt x="240" y="564"/>
                  </a:cubicBezTo>
                  <a:cubicBezTo>
                    <a:pt x="238" y="566"/>
                    <a:pt x="236" y="568"/>
                    <a:pt x="236" y="569"/>
                  </a:cubicBezTo>
                  <a:cubicBezTo>
                    <a:pt x="236" y="570"/>
                    <a:pt x="236" y="571"/>
                    <a:pt x="236" y="571"/>
                  </a:cubicBezTo>
                  <a:cubicBezTo>
                    <a:pt x="235" y="572"/>
                    <a:pt x="235" y="565"/>
                    <a:pt x="235" y="553"/>
                  </a:cubicBezTo>
                  <a:cubicBezTo>
                    <a:pt x="235" y="532"/>
                    <a:pt x="236" y="519"/>
                    <a:pt x="237" y="514"/>
                  </a:cubicBezTo>
                  <a:cubicBezTo>
                    <a:pt x="238" y="512"/>
                    <a:pt x="238" y="500"/>
                    <a:pt x="238" y="483"/>
                  </a:cubicBezTo>
                  <a:cubicBezTo>
                    <a:pt x="238" y="468"/>
                    <a:pt x="238" y="455"/>
                    <a:pt x="238" y="454"/>
                  </a:cubicBezTo>
                  <a:cubicBezTo>
                    <a:pt x="239" y="453"/>
                    <a:pt x="238" y="394"/>
                    <a:pt x="237" y="353"/>
                  </a:cubicBezTo>
                  <a:cubicBezTo>
                    <a:pt x="236" y="307"/>
                    <a:pt x="236" y="278"/>
                    <a:pt x="237" y="266"/>
                  </a:cubicBezTo>
                  <a:cubicBezTo>
                    <a:pt x="238" y="259"/>
                    <a:pt x="238" y="249"/>
                    <a:pt x="238" y="244"/>
                  </a:cubicBezTo>
                  <a:cubicBezTo>
                    <a:pt x="237" y="238"/>
                    <a:pt x="238" y="233"/>
                    <a:pt x="239" y="228"/>
                  </a:cubicBezTo>
                  <a:cubicBezTo>
                    <a:pt x="239" y="223"/>
                    <a:pt x="240" y="220"/>
                    <a:pt x="239" y="219"/>
                  </a:cubicBezTo>
                  <a:cubicBezTo>
                    <a:pt x="236" y="218"/>
                    <a:pt x="236" y="150"/>
                    <a:pt x="238" y="98"/>
                  </a:cubicBezTo>
                  <a:cubicBezTo>
                    <a:pt x="239" y="79"/>
                    <a:pt x="239" y="78"/>
                    <a:pt x="238" y="75"/>
                  </a:cubicBezTo>
                  <a:cubicBezTo>
                    <a:pt x="237" y="74"/>
                    <a:pt x="237" y="68"/>
                    <a:pt x="237" y="61"/>
                  </a:cubicBezTo>
                  <a:cubicBezTo>
                    <a:pt x="237" y="49"/>
                    <a:pt x="237" y="49"/>
                    <a:pt x="237" y="49"/>
                  </a:cubicBezTo>
                  <a:cubicBezTo>
                    <a:pt x="225" y="43"/>
                    <a:pt x="225" y="43"/>
                    <a:pt x="225" y="43"/>
                  </a:cubicBezTo>
                  <a:cubicBezTo>
                    <a:pt x="218" y="40"/>
                    <a:pt x="211" y="36"/>
                    <a:pt x="209" y="34"/>
                  </a:cubicBezTo>
                  <a:cubicBezTo>
                    <a:pt x="207" y="33"/>
                    <a:pt x="205" y="31"/>
                    <a:pt x="204" y="31"/>
                  </a:cubicBezTo>
                  <a:cubicBezTo>
                    <a:pt x="204" y="31"/>
                    <a:pt x="202" y="31"/>
                    <a:pt x="201" y="30"/>
                  </a:cubicBezTo>
                  <a:cubicBezTo>
                    <a:pt x="199" y="29"/>
                    <a:pt x="199" y="29"/>
                    <a:pt x="202" y="28"/>
                  </a:cubicBezTo>
                  <a:cubicBezTo>
                    <a:pt x="207" y="27"/>
                    <a:pt x="205" y="25"/>
                    <a:pt x="199" y="25"/>
                  </a:cubicBezTo>
                  <a:cubicBezTo>
                    <a:pt x="195" y="25"/>
                    <a:pt x="192" y="24"/>
                    <a:pt x="191" y="24"/>
                  </a:cubicBezTo>
                  <a:cubicBezTo>
                    <a:pt x="191" y="23"/>
                    <a:pt x="188" y="23"/>
                    <a:pt x="186" y="24"/>
                  </a:cubicBezTo>
                  <a:cubicBezTo>
                    <a:pt x="181" y="26"/>
                    <a:pt x="167" y="29"/>
                    <a:pt x="157" y="29"/>
                  </a:cubicBezTo>
                  <a:cubicBezTo>
                    <a:pt x="136" y="31"/>
                    <a:pt x="104" y="36"/>
                    <a:pt x="102" y="38"/>
                  </a:cubicBezTo>
                  <a:cubicBezTo>
                    <a:pt x="101" y="39"/>
                    <a:pt x="98" y="41"/>
                    <a:pt x="96" y="42"/>
                  </a:cubicBezTo>
                  <a:cubicBezTo>
                    <a:pt x="93" y="43"/>
                    <a:pt x="90" y="45"/>
                    <a:pt x="89" y="46"/>
                  </a:cubicBezTo>
                  <a:cubicBezTo>
                    <a:pt x="87" y="48"/>
                    <a:pt x="86" y="49"/>
                    <a:pt x="85" y="49"/>
                  </a:cubicBezTo>
                  <a:cubicBezTo>
                    <a:pt x="82" y="49"/>
                    <a:pt x="81" y="52"/>
                    <a:pt x="81" y="61"/>
                  </a:cubicBezTo>
                  <a:cubicBezTo>
                    <a:pt x="81" y="66"/>
                    <a:pt x="80" y="72"/>
                    <a:pt x="79" y="75"/>
                  </a:cubicBezTo>
                  <a:cubicBezTo>
                    <a:pt x="79" y="78"/>
                    <a:pt x="78" y="81"/>
                    <a:pt x="77" y="83"/>
                  </a:cubicBezTo>
                  <a:cubicBezTo>
                    <a:pt x="77" y="85"/>
                    <a:pt x="77" y="94"/>
                    <a:pt x="77" y="104"/>
                  </a:cubicBezTo>
                  <a:cubicBezTo>
                    <a:pt x="77" y="113"/>
                    <a:pt x="77" y="126"/>
                    <a:pt x="76" y="133"/>
                  </a:cubicBezTo>
                  <a:cubicBezTo>
                    <a:pt x="74" y="159"/>
                    <a:pt x="74" y="171"/>
                    <a:pt x="73" y="202"/>
                  </a:cubicBezTo>
                  <a:cubicBezTo>
                    <a:pt x="73" y="220"/>
                    <a:pt x="73" y="235"/>
                    <a:pt x="73" y="236"/>
                  </a:cubicBezTo>
                  <a:cubicBezTo>
                    <a:pt x="72" y="241"/>
                    <a:pt x="71" y="283"/>
                    <a:pt x="71" y="329"/>
                  </a:cubicBezTo>
                  <a:cubicBezTo>
                    <a:pt x="71" y="356"/>
                    <a:pt x="71" y="378"/>
                    <a:pt x="71" y="380"/>
                  </a:cubicBezTo>
                  <a:cubicBezTo>
                    <a:pt x="71" y="381"/>
                    <a:pt x="70" y="395"/>
                    <a:pt x="69" y="410"/>
                  </a:cubicBezTo>
                  <a:cubicBezTo>
                    <a:pt x="69" y="425"/>
                    <a:pt x="68" y="441"/>
                    <a:pt x="68" y="447"/>
                  </a:cubicBezTo>
                  <a:cubicBezTo>
                    <a:pt x="68" y="460"/>
                    <a:pt x="67" y="518"/>
                    <a:pt x="67" y="530"/>
                  </a:cubicBezTo>
                  <a:cubicBezTo>
                    <a:pt x="67" y="540"/>
                    <a:pt x="67" y="540"/>
                    <a:pt x="65" y="541"/>
                  </a:cubicBezTo>
                  <a:cubicBezTo>
                    <a:pt x="64" y="541"/>
                    <a:pt x="64" y="542"/>
                    <a:pt x="64" y="560"/>
                  </a:cubicBezTo>
                  <a:cubicBezTo>
                    <a:pt x="65" y="578"/>
                    <a:pt x="63" y="602"/>
                    <a:pt x="61" y="612"/>
                  </a:cubicBezTo>
                  <a:cubicBezTo>
                    <a:pt x="59" y="618"/>
                    <a:pt x="59" y="638"/>
                    <a:pt x="61" y="638"/>
                  </a:cubicBezTo>
                  <a:cubicBezTo>
                    <a:pt x="61" y="638"/>
                    <a:pt x="62" y="636"/>
                    <a:pt x="61" y="635"/>
                  </a:cubicBezTo>
                  <a:cubicBezTo>
                    <a:pt x="61" y="631"/>
                    <a:pt x="63" y="616"/>
                    <a:pt x="64" y="616"/>
                  </a:cubicBezTo>
                  <a:cubicBezTo>
                    <a:pt x="65" y="616"/>
                    <a:pt x="65" y="646"/>
                    <a:pt x="64" y="648"/>
                  </a:cubicBezTo>
                  <a:cubicBezTo>
                    <a:pt x="63" y="649"/>
                    <a:pt x="55" y="649"/>
                    <a:pt x="54" y="648"/>
                  </a:cubicBezTo>
                  <a:cubicBezTo>
                    <a:pt x="54" y="647"/>
                    <a:pt x="54" y="642"/>
                    <a:pt x="54" y="636"/>
                  </a:cubicBezTo>
                  <a:cubicBezTo>
                    <a:pt x="55" y="631"/>
                    <a:pt x="56" y="624"/>
                    <a:pt x="56" y="620"/>
                  </a:cubicBezTo>
                  <a:cubicBezTo>
                    <a:pt x="56" y="617"/>
                    <a:pt x="56" y="613"/>
                    <a:pt x="57" y="611"/>
                  </a:cubicBezTo>
                  <a:cubicBezTo>
                    <a:pt x="57" y="609"/>
                    <a:pt x="57" y="602"/>
                    <a:pt x="58" y="597"/>
                  </a:cubicBezTo>
                  <a:cubicBezTo>
                    <a:pt x="58" y="591"/>
                    <a:pt x="58" y="585"/>
                    <a:pt x="58" y="582"/>
                  </a:cubicBezTo>
                  <a:cubicBezTo>
                    <a:pt x="59" y="580"/>
                    <a:pt x="59" y="574"/>
                    <a:pt x="59" y="568"/>
                  </a:cubicBezTo>
                  <a:cubicBezTo>
                    <a:pt x="60" y="562"/>
                    <a:pt x="60" y="556"/>
                    <a:pt x="60" y="554"/>
                  </a:cubicBezTo>
                  <a:cubicBezTo>
                    <a:pt x="61" y="552"/>
                    <a:pt x="61" y="551"/>
                    <a:pt x="60" y="551"/>
                  </a:cubicBezTo>
                  <a:cubicBezTo>
                    <a:pt x="59" y="551"/>
                    <a:pt x="58" y="556"/>
                    <a:pt x="57" y="570"/>
                  </a:cubicBezTo>
                  <a:cubicBezTo>
                    <a:pt x="57" y="579"/>
                    <a:pt x="57" y="589"/>
                    <a:pt x="56" y="594"/>
                  </a:cubicBezTo>
                  <a:cubicBezTo>
                    <a:pt x="56" y="598"/>
                    <a:pt x="55" y="610"/>
                    <a:pt x="54" y="619"/>
                  </a:cubicBezTo>
                  <a:cubicBezTo>
                    <a:pt x="51" y="649"/>
                    <a:pt x="51" y="648"/>
                    <a:pt x="49" y="649"/>
                  </a:cubicBezTo>
                  <a:cubicBezTo>
                    <a:pt x="47" y="649"/>
                    <a:pt x="47" y="649"/>
                    <a:pt x="47" y="637"/>
                  </a:cubicBezTo>
                  <a:cubicBezTo>
                    <a:pt x="48" y="630"/>
                    <a:pt x="48" y="624"/>
                    <a:pt x="48" y="623"/>
                  </a:cubicBezTo>
                  <a:cubicBezTo>
                    <a:pt x="48" y="622"/>
                    <a:pt x="49" y="618"/>
                    <a:pt x="49" y="614"/>
                  </a:cubicBezTo>
                  <a:cubicBezTo>
                    <a:pt x="49" y="609"/>
                    <a:pt x="50" y="605"/>
                    <a:pt x="50" y="603"/>
                  </a:cubicBezTo>
                  <a:cubicBezTo>
                    <a:pt x="50" y="601"/>
                    <a:pt x="51" y="594"/>
                    <a:pt x="51" y="587"/>
                  </a:cubicBezTo>
                  <a:cubicBezTo>
                    <a:pt x="52" y="580"/>
                    <a:pt x="53" y="567"/>
                    <a:pt x="53" y="559"/>
                  </a:cubicBezTo>
                  <a:cubicBezTo>
                    <a:pt x="55" y="541"/>
                    <a:pt x="54" y="539"/>
                    <a:pt x="52" y="539"/>
                  </a:cubicBezTo>
                  <a:cubicBezTo>
                    <a:pt x="50" y="540"/>
                    <a:pt x="50" y="540"/>
                    <a:pt x="50" y="543"/>
                  </a:cubicBezTo>
                  <a:cubicBezTo>
                    <a:pt x="50" y="546"/>
                    <a:pt x="50" y="550"/>
                    <a:pt x="47" y="571"/>
                  </a:cubicBezTo>
                  <a:cubicBezTo>
                    <a:pt x="46" y="584"/>
                    <a:pt x="46" y="584"/>
                    <a:pt x="45" y="595"/>
                  </a:cubicBezTo>
                  <a:cubicBezTo>
                    <a:pt x="42" y="621"/>
                    <a:pt x="41" y="635"/>
                    <a:pt x="41" y="642"/>
                  </a:cubicBezTo>
                  <a:cubicBezTo>
                    <a:pt x="40" y="645"/>
                    <a:pt x="40" y="648"/>
                    <a:pt x="40" y="649"/>
                  </a:cubicBezTo>
                  <a:cubicBezTo>
                    <a:pt x="40" y="649"/>
                    <a:pt x="31" y="649"/>
                    <a:pt x="20" y="649"/>
                  </a:cubicBezTo>
                  <a:cubicBezTo>
                    <a:pt x="10" y="649"/>
                    <a:pt x="1" y="649"/>
                    <a:pt x="0" y="650"/>
                  </a:cubicBezTo>
                  <a:cubicBezTo>
                    <a:pt x="0" y="651"/>
                    <a:pt x="1" y="653"/>
                    <a:pt x="4" y="653"/>
                  </a:cubicBezTo>
                  <a:cubicBezTo>
                    <a:pt x="5" y="653"/>
                    <a:pt x="15" y="653"/>
                    <a:pt x="25" y="652"/>
                  </a:cubicBezTo>
                  <a:cubicBezTo>
                    <a:pt x="39" y="652"/>
                    <a:pt x="44" y="652"/>
                    <a:pt x="45" y="653"/>
                  </a:cubicBezTo>
                  <a:cubicBezTo>
                    <a:pt x="46" y="653"/>
                    <a:pt x="48" y="653"/>
                    <a:pt x="49" y="653"/>
                  </a:cubicBezTo>
                  <a:cubicBezTo>
                    <a:pt x="50" y="653"/>
                    <a:pt x="51" y="653"/>
                    <a:pt x="51" y="654"/>
                  </a:cubicBezTo>
                  <a:cubicBezTo>
                    <a:pt x="52" y="654"/>
                    <a:pt x="52" y="654"/>
                    <a:pt x="53" y="653"/>
                  </a:cubicBezTo>
                  <a:cubicBezTo>
                    <a:pt x="54" y="652"/>
                    <a:pt x="56" y="651"/>
                    <a:pt x="59" y="651"/>
                  </a:cubicBezTo>
                  <a:cubicBezTo>
                    <a:pt x="63" y="651"/>
                    <a:pt x="64" y="651"/>
                    <a:pt x="64" y="653"/>
                  </a:cubicBezTo>
                  <a:cubicBezTo>
                    <a:pt x="64" y="654"/>
                    <a:pt x="65" y="656"/>
                    <a:pt x="66" y="656"/>
                  </a:cubicBezTo>
                  <a:cubicBezTo>
                    <a:pt x="67" y="657"/>
                    <a:pt x="67" y="657"/>
                    <a:pt x="68" y="655"/>
                  </a:cubicBezTo>
                  <a:cubicBezTo>
                    <a:pt x="69" y="652"/>
                    <a:pt x="70" y="651"/>
                    <a:pt x="74" y="651"/>
                  </a:cubicBezTo>
                  <a:cubicBezTo>
                    <a:pt x="80" y="651"/>
                    <a:pt x="81" y="650"/>
                    <a:pt x="74" y="649"/>
                  </a:cubicBezTo>
                  <a:cubicBezTo>
                    <a:pt x="69" y="649"/>
                    <a:pt x="69" y="649"/>
                    <a:pt x="69" y="649"/>
                  </a:cubicBezTo>
                  <a:cubicBezTo>
                    <a:pt x="69" y="644"/>
                    <a:pt x="69" y="644"/>
                    <a:pt x="69" y="644"/>
                  </a:cubicBezTo>
                  <a:cubicBezTo>
                    <a:pt x="68" y="641"/>
                    <a:pt x="68" y="638"/>
                    <a:pt x="69" y="636"/>
                  </a:cubicBezTo>
                  <a:cubicBezTo>
                    <a:pt x="70" y="634"/>
                    <a:pt x="70" y="634"/>
                    <a:pt x="70" y="634"/>
                  </a:cubicBezTo>
                  <a:cubicBezTo>
                    <a:pt x="70" y="636"/>
                    <a:pt x="70" y="636"/>
                    <a:pt x="70" y="636"/>
                  </a:cubicBezTo>
                  <a:cubicBezTo>
                    <a:pt x="71" y="638"/>
                    <a:pt x="72" y="638"/>
                    <a:pt x="74" y="638"/>
                  </a:cubicBezTo>
                  <a:cubicBezTo>
                    <a:pt x="78" y="638"/>
                    <a:pt x="79" y="639"/>
                    <a:pt x="76" y="641"/>
                  </a:cubicBezTo>
                  <a:cubicBezTo>
                    <a:pt x="75" y="641"/>
                    <a:pt x="75" y="642"/>
                    <a:pt x="75" y="643"/>
                  </a:cubicBezTo>
                  <a:cubicBezTo>
                    <a:pt x="75" y="644"/>
                    <a:pt x="87" y="644"/>
                    <a:pt x="145" y="644"/>
                  </a:cubicBezTo>
                  <a:cubicBezTo>
                    <a:pt x="184" y="643"/>
                    <a:pt x="216" y="643"/>
                    <a:pt x="217" y="643"/>
                  </a:cubicBezTo>
                  <a:cubicBezTo>
                    <a:pt x="218" y="644"/>
                    <a:pt x="219" y="645"/>
                    <a:pt x="219" y="647"/>
                  </a:cubicBezTo>
                  <a:cubicBezTo>
                    <a:pt x="219" y="649"/>
                    <a:pt x="219" y="650"/>
                    <a:pt x="221" y="651"/>
                  </a:cubicBezTo>
                  <a:cubicBezTo>
                    <a:pt x="222" y="651"/>
                    <a:pt x="224" y="652"/>
                    <a:pt x="224" y="653"/>
                  </a:cubicBezTo>
                  <a:cubicBezTo>
                    <a:pt x="224" y="654"/>
                    <a:pt x="222" y="655"/>
                    <a:pt x="210" y="654"/>
                  </a:cubicBezTo>
                  <a:cubicBezTo>
                    <a:pt x="203" y="654"/>
                    <a:pt x="196" y="653"/>
                    <a:pt x="194" y="653"/>
                  </a:cubicBezTo>
                  <a:cubicBezTo>
                    <a:pt x="180" y="651"/>
                    <a:pt x="156" y="651"/>
                    <a:pt x="140" y="652"/>
                  </a:cubicBezTo>
                  <a:cubicBezTo>
                    <a:pt x="119" y="654"/>
                    <a:pt x="116" y="654"/>
                    <a:pt x="111" y="653"/>
                  </a:cubicBezTo>
                  <a:cubicBezTo>
                    <a:pt x="109" y="652"/>
                    <a:pt x="108" y="652"/>
                    <a:pt x="108" y="654"/>
                  </a:cubicBezTo>
                  <a:cubicBezTo>
                    <a:pt x="109" y="655"/>
                    <a:pt x="110" y="656"/>
                    <a:pt x="111" y="656"/>
                  </a:cubicBezTo>
                  <a:cubicBezTo>
                    <a:pt x="113" y="656"/>
                    <a:pt x="114" y="657"/>
                    <a:pt x="114" y="658"/>
                  </a:cubicBezTo>
                  <a:cubicBezTo>
                    <a:pt x="114" y="659"/>
                    <a:pt x="116" y="660"/>
                    <a:pt x="120" y="658"/>
                  </a:cubicBezTo>
                  <a:cubicBezTo>
                    <a:pt x="122" y="658"/>
                    <a:pt x="122" y="658"/>
                    <a:pt x="121" y="659"/>
                  </a:cubicBezTo>
                  <a:cubicBezTo>
                    <a:pt x="119" y="660"/>
                    <a:pt x="120" y="661"/>
                    <a:pt x="127" y="661"/>
                  </a:cubicBezTo>
                  <a:cubicBezTo>
                    <a:pt x="134" y="661"/>
                    <a:pt x="136" y="661"/>
                    <a:pt x="136" y="664"/>
                  </a:cubicBezTo>
                  <a:cubicBezTo>
                    <a:pt x="136" y="665"/>
                    <a:pt x="137" y="665"/>
                    <a:pt x="141" y="665"/>
                  </a:cubicBezTo>
                  <a:cubicBezTo>
                    <a:pt x="144" y="665"/>
                    <a:pt x="147" y="665"/>
                    <a:pt x="148" y="664"/>
                  </a:cubicBezTo>
                  <a:cubicBezTo>
                    <a:pt x="149" y="663"/>
                    <a:pt x="153" y="663"/>
                    <a:pt x="159" y="662"/>
                  </a:cubicBezTo>
                  <a:cubicBezTo>
                    <a:pt x="165" y="662"/>
                    <a:pt x="178" y="661"/>
                    <a:pt x="188" y="660"/>
                  </a:cubicBezTo>
                  <a:cubicBezTo>
                    <a:pt x="207" y="659"/>
                    <a:pt x="247" y="659"/>
                    <a:pt x="251" y="660"/>
                  </a:cubicBezTo>
                  <a:cubicBezTo>
                    <a:pt x="253" y="661"/>
                    <a:pt x="253" y="661"/>
                    <a:pt x="253" y="660"/>
                  </a:cubicBezTo>
                  <a:cubicBezTo>
                    <a:pt x="253" y="660"/>
                    <a:pt x="252" y="659"/>
                    <a:pt x="251" y="659"/>
                  </a:cubicBezTo>
                  <a:cubicBezTo>
                    <a:pt x="250" y="659"/>
                    <a:pt x="249" y="659"/>
                    <a:pt x="249" y="658"/>
                  </a:cubicBezTo>
                  <a:cubicBezTo>
                    <a:pt x="249" y="658"/>
                    <a:pt x="252" y="657"/>
                    <a:pt x="254" y="657"/>
                  </a:cubicBezTo>
                  <a:cubicBezTo>
                    <a:pt x="257" y="657"/>
                    <a:pt x="260" y="656"/>
                    <a:pt x="261" y="656"/>
                  </a:cubicBezTo>
                  <a:cubicBezTo>
                    <a:pt x="263" y="655"/>
                    <a:pt x="269" y="653"/>
                    <a:pt x="274" y="652"/>
                  </a:cubicBezTo>
                  <a:cubicBezTo>
                    <a:pt x="280" y="651"/>
                    <a:pt x="286" y="650"/>
                    <a:pt x="288" y="649"/>
                  </a:cubicBezTo>
                  <a:cubicBezTo>
                    <a:pt x="300" y="647"/>
                    <a:pt x="334" y="645"/>
                    <a:pt x="335" y="648"/>
                  </a:cubicBezTo>
                  <a:cubicBezTo>
                    <a:pt x="335" y="649"/>
                    <a:pt x="332" y="650"/>
                    <a:pt x="317" y="651"/>
                  </a:cubicBezTo>
                  <a:cubicBezTo>
                    <a:pt x="290" y="653"/>
                    <a:pt x="284" y="654"/>
                    <a:pt x="286" y="657"/>
                  </a:cubicBezTo>
                  <a:cubicBezTo>
                    <a:pt x="286" y="657"/>
                    <a:pt x="292" y="658"/>
                    <a:pt x="300" y="657"/>
                  </a:cubicBezTo>
                  <a:cubicBezTo>
                    <a:pt x="314" y="657"/>
                    <a:pt x="315" y="657"/>
                    <a:pt x="315" y="659"/>
                  </a:cubicBezTo>
                  <a:cubicBezTo>
                    <a:pt x="315" y="661"/>
                    <a:pt x="316" y="661"/>
                    <a:pt x="322" y="660"/>
                  </a:cubicBezTo>
                  <a:cubicBezTo>
                    <a:pt x="334" y="657"/>
                    <a:pt x="384" y="655"/>
                    <a:pt x="416" y="656"/>
                  </a:cubicBezTo>
                  <a:cubicBezTo>
                    <a:pt x="438" y="657"/>
                    <a:pt x="472" y="660"/>
                    <a:pt x="475" y="662"/>
                  </a:cubicBezTo>
                  <a:cubicBezTo>
                    <a:pt x="478" y="664"/>
                    <a:pt x="482" y="665"/>
                    <a:pt x="482" y="663"/>
                  </a:cubicBezTo>
                  <a:cubicBezTo>
                    <a:pt x="482" y="661"/>
                    <a:pt x="477" y="660"/>
                    <a:pt x="465" y="658"/>
                  </a:cubicBezTo>
                  <a:cubicBezTo>
                    <a:pt x="448" y="656"/>
                    <a:pt x="448" y="656"/>
                    <a:pt x="449" y="655"/>
                  </a:cubicBezTo>
                  <a:cubicBezTo>
                    <a:pt x="450" y="654"/>
                    <a:pt x="453" y="652"/>
                    <a:pt x="456" y="651"/>
                  </a:cubicBezTo>
                  <a:cubicBezTo>
                    <a:pt x="459" y="650"/>
                    <a:pt x="462" y="648"/>
                    <a:pt x="463" y="648"/>
                  </a:cubicBezTo>
                  <a:cubicBezTo>
                    <a:pt x="463" y="647"/>
                    <a:pt x="465" y="646"/>
                    <a:pt x="466" y="645"/>
                  </a:cubicBezTo>
                  <a:cubicBezTo>
                    <a:pt x="468" y="644"/>
                    <a:pt x="468" y="644"/>
                    <a:pt x="468" y="646"/>
                  </a:cubicBezTo>
                  <a:cubicBezTo>
                    <a:pt x="468" y="648"/>
                    <a:pt x="467" y="649"/>
                    <a:pt x="464" y="650"/>
                  </a:cubicBezTo>
                  <a:cubicBezTo>
                    <a:pt x="461" y="652"/>
                    <a:pt x="460" y="653"/>
                    <a:pt x="460" y="654"/>
                  </a:cubicBezTo>
                  <a:cubicBezTo>
                    <a:pt x="460" y="655"/>
                    <a:pt x="460" y="656"/>
                    <a:pt x="460" y="656"/>
                  </a:cubicBezTo>
                  <a:cubicBezTo>
                    <a:pt x="461" y="656"/>
                    <a:pt x="467" y="652"/>
                    <a:pt x="474" y="648"/>
                  </a:cubicBezTo>
                  <a:cubicBezTo>
                    <a:pt x="498" y="635"/>
                    <a:pt x="509" y="630"/>
                    <a:pt x="510" y="630"/>
                  </a:cubicBezTo>
                  <a:cubicBezTo>
                    <a:pt x="510" y="630"/>
                    <a:pt x="509" y="631"/>
                    <a:pt x="507" y="632"/>
                  </a:cubicBezTo>
                  <a:cubicBezTo>
                    <a:pt x="504" y="634"/>
                    <a:pt x="497" y="638"/>
                    <a:pt x="490" y="642"/>
                  </a:cubicBezTo>
                  <a:cubicBezTo>
                    <a:pt x="483" y="646"/>
                    <a:pt x="478" y="649"/>
                    <a:pt x="477" y="649"/>
                  </a:cubicBezTo>
                  <a:cubicBezTo>
                    <a:pt x="476" y="649"/>
                    <a:pt x="471" y="653"/>
                    <a:pt x="471" y="655"/>
                  </a:cubicBezTo>
                  <a:cubicBezTo>
                    <a:pt x="471" y="657"/>
                    <a:pt x="468" y="658"/>
                    <a:pt x="498" y="641"/>
                  </a:cubicBezTo>
                  <a:cubicBezTo>
                    <a:pt x="507" y="636"/>
                    <a:pt x="515" y="632"/>
                    <a:pt x="516" y="632"/>
                  </a:cubicBezTo>
                  <a:cubicBezTo>
                    <a:pt x="517" y="632"/>
                    <a:pt x="517" y="632"/>
                    <a:pt x="517" y="633"/>
                  </a:cubicBezTo>
                  <a:cubicBezTo>
                    <a:pt x="517" y="635"/>
                    <a:pt x="516" y="636"/>
                    <a:pt x="512" y="638"/>
                  </a:cubicBezTo>
                  <a:cubicBezTo>
                    <a:pt x="505" y="642"/>
                    <a:pt x="482" y="656"/>
                    <a:pt x="481" y="657"/>
                  </a:cubicBezTo>
                  <a:cubicBezTo>
                    <a:pt x="481" y="657"/>
                    <a:pt x="481" y="658"/>
                    <a:pt x="482" y="659"/>
                  </a:cubicBezTo>
                  <a:cubicBezTo>
                    <a:pt x="482" y="659"/>
                    <a:pt x="484" y="659"/>
                    <a:pt x="486" y="657"/>
                  </a:cubicBezTo>
                  <a:cubicBezTo>
                    <a:pt x="489" y="655"/>
                    <a:pt x="507" y="644"/>
                    <a:pt x="513" y="641"/>
                  </a:cubicBezTo>
                  <a:cubicBezTo>
                    <a:pt x="515" y="640"/>
                    <a:pt x="517" y="640"/>
                    <a:pt x="517" y="640"/>
                  </a:cubicBezTo>
                  <a:cubicBezTo>
                    <a:pt x="519" y="641"/>
                    <a:pt x="517" y="644"/>
                    <a:pt x="516" y="644"/>
                  </a:cubicBezTo>
                  <a:cubicBezTo>
                    <a:pt x="513" y="644"/>
                    <a:pt x="499" y="652"/>
                    <a:pt x="499" y="653"/>
                  </a:cubicBezTo>
                  <a:cubicBezTo>
                    <a:pt x="499" y="655"/>
                    <a:pt x="500" y="655"/>
                    <a:pt x="507" y="651"/>
                  </a:cubicBezTo>
                  <a:cubicBezTo>
                    <a:pt x="511" y="650"/>
                    <a:pt x="515" y="648"/>
                    <a:pt x="516" y="647"/>
                  </a:cubicBezTo>
                  <a:cubicBezTo>
                    <a:pt x="518" y="647"/>
                    <a:pt x="518" y="647"/>
                    <a:pt x="518" y="649"/>
                  </a:cubicBezTo>
                  <a:cubicBezTo>
                    <a:pt x="518" y="650"/>
                    <a:pt x="517" y="651"/>
                    <a:pt x="514" y="652"/>
                  </a:cubicBezTo>
                  <a:cubicBezTo>
                    <a:pt x="510" y="653"/>
                    <a:pt x="509" y="654"/>
                    <a:pt x="510" y="656"/>
                  </a:cubicBezTo>
                  <a:cubicBezTo>
                    <a:pt x="510" y="657"/>
                    <a:pt x="512" y="657"/>
                    <a:pt x="518" y="655"/>
                  </a:cubicBezTo>
                  <a:cubicBezTo>
                    <a:pt x="525" y="652"/>
                    <a:pt x="527" y="650"/>
                    <a:pt x="523" y="650"/>
                  </a:cubicBezTo>
                  <a:cubicBezTo>
                    <a:pt x="522" y="650"/>
                    <a:pt x="521" y="649"/>
                    <a:pt x="521" y="648"/>
                  </a:cubicBezTo>
                  <a:cubicBezTo>
                    <a:pt x="521" y="646"/>
                    <a:pt x="522" y="646"/>
                    <a:pt x="523" y="646"/>
                  </a:cubicBezTo>
                  <a:cubicBezTo>
                    <a:pt x="525" y="647"/>
                    <a:pt x="526" y="646"/>
                    <a:pt x="527" y="644"/>
                  </a:cubicBezTo>
                  <a:cubicBezTo>
                    <a:pt x="528" y="643"/>
                    <a:pt x="528" y="641"/>
                    <a:pt x="528" y="641"/>
                  </a:cubicBezTo>
                  <a:cubicBezTo>
                    <a:pt x="528" y="639"/>
                    <a:pt x="531" y="634"/>
                    <a:pt x="533" y="634"/>
                  </a:cubicBezTo>
                  <a:cubicBezTo>
                    <a:pt x="533" y="634"/>
                    <a:pt x="534" y="638"/>
                    <a:pt x="534" y="643"/>
                  </a:cubicBezTo>
                  <a:cubicBezTo>
                    <a:pt x="534" y="648"/>
                    <a:pt x="535" y="652"/>
                    <a:pt x="535" y="652"/>
                  </a:cubicBezTo>
                  <a:cubicBezTo>
                    <a:pt x="536" y="652"/>
                    <a:pt x="536" y="638"/>
                    <a:pt x="536" y="621"/>
                  </a:cubicBezTo>
                  <a:cubicBezTo>
                    <a:pt x="535" y="568"/>
                    <a:pt x="536" y="558"/>
                    <a:pt x="538" y="569"/>
                  </a:cubicBezTo>
                  <a:cubicBezTo>
                    <a:pt x="539" y="571"/>
                    <a:pt x="540" y="573"/>
                    <a:pt x="541" y="574"/>
                  </a:cubicBezTo>
                  <a:cubicBezTo>
                    <a:pt x="542" y="574"/>
                    <a:pt x="542" y="574"/>
                    <a:pt x="541" y="572"/>
                  </a:cubicBezTo>
                  <a:cubicBezTo>
                    <a:pt x="539" y="568"/>
                    <a:pt x="539" y="554"/>
                    <a:pt x="538" y="500"/>
                  </a:cubicBezTo>
                  <a:cubicBezTo>
                    <a:pt x="538" y="442"/>
                    <a:pt x="538" y="442"/>
                    <a:pt x="538" y="442"/>
                  </a:cubicBezTo>
                  <a:cubicBezTo>
                    <a:pt x="540" y="440"/>
                    <a:pt x="540" y="440"/>
                    <a:pt x="540" y="440"/>
                  </a:cubicBezTo>
                  <a:cubicBezTo>
                    <a:pt x="543" y="437"/>
                    <a:pt x="544" y="437"/>
                    <a:pt x="544" y="439"/>
                  </a:cubicBezTo>
                  <a:cubicBezTo>
                    <a:pt x="544" y="440"/>
                    <a:pt x="543" y="441"/>
                    <a:pt x="541" y="442"/>
                  </a:cubicBezTo>
                  <a:cubicBezTo>
                    <a:pt x="540" y="443"/>
                    <a:pt x="539" y="444"/>
                    <a:pt x="539" y="444"/>
                  </a:cubicBezTo>
                  <a:cubicBezTo>
                    <a:pt x="539" y="445"/>
                    <a:pt x="540" y="444"/>
                    <a:pt x="541" y="444"/>
                  </a:cubicBezTo>
                  <a:cubicBezTo>
                    <a:pt x="543" y="443"/>
                    <a:pt x="544" y="442"/>
                    <a:pt x="544" y="443"/>
                  </a:cubicBezTo>
                  <a:cubicBezTo>
                    <a:pt x="545" y="444"/>
                    <a:pt x="545" y="484"/>
                    <a:pt x="544" y="557"/>
                  </a:cubicBezTo>
                  <a:cubicBezTo>
                    <a:pt x="544" y="587"/>
                    <a:pt x="544" y="592"/>
                    <a:pt x="545" y="592"/>
                  </a:cubicBezTo>
                  <a:cubicBezTo>
                    <a:pt x="546" y="591"/>
                    <a:pt x="546" y="587"/>
                    <a:pt x="546" y="571"/>
                  </a:cubicBezTo>
                  <a:cubicBezTo>
                    <a:pt x="546" y="557"/>
                    <a:pt x="547" y="550"/>
                    <a:pt x="548" y="549"/>
                  </a:cubicBezTo>
                  <a:cubicBezTo>
                    <a:pt x="549" y="547"/>
                    <a:pt x="549" y="544"/>
                    <a:pt x="549" y="487"/>
                  </a:cubicBezTo>
                  <a:cubicBezTo>
                    <a:pt x="550" y="463"/>
                    <a:pt x="550" y="443"/>
                    <a:pt x="551" y="444"/>
                  </a:cubicBezTo>
                  <a:cubicBezTo>
                    <a:pt x="552" y="444"/>
                    <a:pt x="551" y="439"/>
                    <a:pt x="552" y="492"/>
                  </a:cubicBezTo>
                  <a:cubicBezTo>
                    <a:pt x="552" y="516"/>
                    <a:pt x="552" y="549"/>
                    <a:pt x="551" y="564"/>
                  </a:cubicBezTo>
                  <a:cubicBezTo>
                    <a:pt x="550" y="598"/>
                    <a:pt x="550" y="605"/>
                    <a:pt x="553" y="605"/>
                  </a:cubicBezTo>
                  <a:cubicBezTo>
                    <a:pt x="554" y="605"/>
                    <a:pt x="554" y="605"/>
                    <a:pt x="554" y="602"/>
                  </a:cubicBezTo>
                  <a:cubicBezTo>
                    <a:pt x="554" y="600"/>
                    <a:pt x="554" y="598"/>
                    <a:pt x="553" y="597"/>
                  </a:cubicBezTo>
                  <a:cubicBezTo>
                    <a:pt x="553" y="597"/>
                    <a:pt x="553" y="595"/>
                    <a:pt x="553" y="593"/>
                  </a:cubicBezTo>
                  <a:cubicBezTo>
                    <a:pt x="553" y="591"/>
                    <a:pt x="553" y="588"/>
                    <a:pt x="553" y="586"/>
                  </a:cubicBezTo>
                  <a:cubicBezTo>
                    <a:pt x="553" y="584"/>
                    <a:pt x="554" y="583"/>
                    <a:pt x="555" y="584"/>
                  </a:cubicBezTo>
                  <a:cubicBezTo>
                    <a:pt x="556" y="585"/>
                    <a:pt x="556" y="585"/>
                    <a:pt x="557" y="584"/>
                  </a:cubicBezTo>
                  <a:cubicBezTo>
                    <a:pt x="558" y="583"/>
                    <a:pt x="559" y="582"/>
                    <a:pt x="560" y="582"/>
                  </a:cubicBezTo>
                  <a:cubicBezTo>
                    <a:pt x="563" y="582"/>
                    <a:pt x="563" y="587"/>
                    <a:pt x="560" y="508"/>
                  </a:cubicBezTo>
                  <a:cubicBezTo>
                    <a:pt x="559" y="486"/>
                    <a:pt x="560" y="437"/>
                    <a:pt x="561" y="437"/>
                  </a:cubicBezTo>
                  <a:cubicBezTo>
                    <a:pt x="561" y="437"/>
                    <a:pt x="562" y="444"/>
                    <a:pt x="563" y="452"/>
                  </a:cubicBezTo>
                  <a:cubicBezTo>
                    <a:pt x="564" y="464"/>
                    <a:pt x="564" y="475"/>
                    <a:pt x="564" y="502"/>
                  </a:cubicBezTo>
                  <a:cubicBezTo>
                    <a:pt x="563" y="543"/>
                    <a:pt x="563" y="569"/>
                    <a:pt x="565" y="573"/>
                  </a:cubicBezTo>
                  <a:cubicBezTo>
                    <a:pt x="565" y="575"/>
                    <a:pt x="566" y="573"/>
                    <a:pt x="565" y="565"/>
                  </a:cubicBezTo>
                  <a:cubicBezTo>
                    <a:pt x="565" y="559"/>
                    <a:pt x="565" y="538"/>
                    <a:pt x="565" y="519"/>
                  </a:cubicBezTo>
                  <a:cubicBezTo>
                    <a:pt x="567" y="473"/>
                    <a:pt x="567" y="458"/>
                    <a:pt x="564" y="438"/>
                  </a:cubicBezTo>
                  <a:cubicBezTo>
                    <a:pt x="563" y="422"/>
                    <a:pt x="563" y="422"/>
                    <a:pt x="565" y="421"/>
                  </a:cubicBezTo>
                  <a:cubicBezTo>
                    <a:pt x="566" y="420"/>
                    <a:pt x="566" y="419"/>
                    <a:pt x="566" y="419"/>
                  </a:cubicBezTo>
                  <a:cubicBezTo>
                    <a:pt x="566" y="418"/>
                    <a:pt x="570" y="413"/>
                    <a:pt x="572" y="412"/>
                  </a:cubicBezTo>
                  <a:cubicBezTo>
                    <a:pt x="573" y="412"/>
                    <a:pt x="573" y="421"/>
                    <a:pt x="574" y="448"/>
                  </a:cubicBezTo>
                  <a:cubicBezTo>
                    <a:pt x="575" y="492"/>
                    <a:pt x="576" y="502"/>
                    <a:pt x="578" y="502"/>
                  </a:cubicBezTo>
                  <a:cubicBezTo>
                    <a:pt x="578" y="502"/>
                    <a:pt x="579" y="502"/>
                    <a:pt x="580" y="503"/>
                  </a:cubicBezTo>
                  <a:cubicBezTo>
                    <a:pt x="580" y="503"/>
                    <a:pt x="581" y="492"/>
                    <a:pt x="581" y="478"/>
                  </a:cubicBezTo>
                  <a:cubicBezTo>
                    <a:pt x="581" y="464"/>
                    <a:pt x="581" y="450"/>
                    <a:pt x="581" y="447"/>
                  </a:cubicBezTo>
                  <a:cubicBezTo>
                    <a:pt x="581" y="444"/>
                    <a:pt x="581" y="435"/>
                    <a:pt x="582" y="426"/>
                  </a:cubicBezTo>
                  <a:cubicBezTo>
                    <a:pt x="582" y="418"/>
                    <a:pt x="582" y="409"/>
                    <a:pt x="583" y="408"/>
                  </a:cubicBezTo>
                  <a:cubicBezTo>
                    <a:pt x="584" y="405"/>
                    <a:pt x="583" y="404"/>
                    <a:pt x="581" y="406"/>
                  </a:cubicBezTo>
                  <a:cubicBezTo>
                    <a:pt x="579" y="408"/>
                    <a:pt x="579" y="416"/>
                    <a:pt x="579" y="457"/>
                  </a:cubicBezTo>
                  <a:cubicBezTo>
                    <a:pt x="579" y="480"/>
                    <a:pt x="579" y="499"/>
                    <a:pt x="578" y="499"/>
                  </a:cubicBezTo>
                  <a:cubicBezTo>
                    <a:pt x="577" y="501"/>
                    <a:pt x="576" y="446"/>
                    <a:pt x="577" y="415"/>
                  </a:cubicBezTo>
                  <a:cubicBezTo>
                    <a:pt x="577" y="407"/>
                    <a:pt x="577" y="407"/>
                    <a:pt x="581" y="404"/>
                  </a:cubicBezTo>
                  <a:cubicBezTo>
                    <a:pt x="583" y="402"/>
                    <a:pt x="585" y="401"/>
                    <a:pt x="585" y="401"/>
                  </a:cubicBezTo>
                  <a:cubicBezTo>
                    <a:pt x="585" y="401"/>
                    <a:pt x="585" y="419"/>
                    <a:pt x="585" y="440"/>
                  </a:cubicBezTo>
                  <a:cubicBezTo>
                    <a:pt x="585" y="462"/>
                    <a:pt x="586" y="479"/>
                    <a:pt x="586" y="477"/>
                  </a:cubicBezTo>
                  <a:cubicBezTo>
                    <a:pt x="587" y="476"/>
                    <a:pt x="587" y="469"/>
                    <a:pt x="587" y="461"/>
                  </a:cubicBezTo>
                  <a:cubicBezTo>
                    <a:pt x="587" y="454"/>
                    <a:pt x="587" y="445"/>
                    <a:pt x="588" y="443"/>
                  </a:cubicBezTo>
                  <a:cubicBezTo>
                    <a:pt x="588" y="441"/>
                    <a:pt x="588" y="429"/>
                    <a:pt x="588" y="418"/>
                  </a:cubicBezTo>
                  <a:cubicBezTo>
                    <a:pt x="589" y="398"/>
                    <a:pt x="589" y="398"/>
                    <a:pt x="589" y="398"/>
                  </a:cubicBezTo>
                  <a:cubicBezTo>
                    <a:pt x="595" y="391"/>
                    <a:pt x="595" y="391"/>
                    <a:pt x="595" y="391"/>
                  </a:cubicBezTo>
                  <a:cubicBezTo>
                    <a:pt x="599" y="388"/>
                    <a:pt x="602" y="385"/>
                    <a:pt x="603" y="386"/>
                  </a:cubicBezTo>
                  <a:cubicBezTo>
                    <a:pt x="603" y="386"/>
                    <a:pt x="608" y="402"/>
                    <a:pt x="611" y="412"/>
                  </a:cubicBezTo>
                  <a:cubicBezTo>
                    <a:pt x="612" y="416"/>
                    <a:pt x="615" y="426"/>
                    <a:pt x="617" y="434"/>
                  </a:cubicBezTo>
                  <a:cubicBezTo>
                    <a:pt x="621" y="448"/>
                    <a:pt x="621" y="448"/>
                    <a:pt x="621" y="448"/>
                  </a:cubicBezTo>
                  <a:cubicBezTo>
                    <a:pt x="621" y="475"/>
                    <a:pt x="621" y="475"/>
                    <a:pt x="621" y="475"/>
                  </a:cubicBezTo>
                  <a:cubicBezTo>
                    <a:pt x="622" y="503"/>
                    <a:pt x="622" y="506"/>
                    <a:pt x="623" y="507"/>
                  </a:cubicBezTo>
                  <a:cubicBezTo>
                    <a:pt x="624" y="507"/>
                    <a:pt x="624" y="497"/>
                    <a:pt x="624" y="484"/>
                  </a:cubicBezTo>
                  <a:cubicBezTo>
                    <a:pt x="624" y="471"/>
                    <a:pt x="624" y="460"/>
                    <a:pt x="624" y="460"/>
                  </a:cubicBezTo>
                  <a:cubicBezTo>
                    <a:pt x="626" y="458"/>
                    <a:pt x="626" y="464"/>
                    <a:pt x="627" y="493"/>
                  </a:cubicBezTo>
                  <a:cubicBezTo>
                    <a:pt x="628" y="521"/>
                    <a:pt x="628" y="528"/>
                    <a:pt x="631" y="525"/>
                  </a:cubicBezTo>
                  <a:cubicBezTo>
                    <a:pt x="632" y="525"/>
                    <a:pt x="632" y="524"/>
                    <a:pt x="631" y="522"/>
                  </a:cubicBezTo>
                  <a:cubicBezTo>
                    <a:pt x="629" y="520"/>
                    <a:pt x="629" y="478"/>
                    <a:pt x="630" y="457"/>
                  </a:cubicBezTo>
                  <a:cubicBezTo>
                    <a:pt x="631" y="437"/>
                    <a:pt x="632" y="447"/>
                    <a:pt x="633" y="478"/>
                  </a:cubicBezTo>
                  <a:cubicBezTo>
                    <a:pt x="633" y="503"/>
                    <a:pt x="635" y="530"/>
                    <a:pt x="636" y="531"/>
                  </a:cubicBezTo>
                  <a:cubicBezTo>
                    <a:pt x="637" y="532"/>
                    <a:pt x="637" y="529"/>
                    <a:pt x="636" y="516"/>
                  </a:cubicBezTo>
                  <a:cubicBezTo>
                    <a:pt x="635" y="499"/>
                    <a:pt x="635" y="465"/>
                    <a:pt x="636" y="465"/>
                  </a:cubicBezTo>
                  <a:cubicBezTo>
                    <a:pt x="636" y="465"/>
                    <a:pt x="637" y="461"/>
                    <a:pt x="636" y="457"/>
                  </a:cubicBezTo>
                  <a:cubicBezTo>
                    <a:pt x="636" y="452"/>
                    <a:pt x="636" y="448"/>
                    <a:pt x="637" y="448"/>
                  </a:cubicBezTo>
                  <a:cubicBezTo>
                    <a:pt x="637" y="448"/>
                    <a:pt x="638" y="451"/>
                    <a:pt x="639" y="454"/>
                  </a:cubicBezTo>
                  <a:cubicBezTo>
                    <a:pt x="641" y="459"/>
                    <a:pt x="641" y="463"/>
                    <a:pt x="641" y="490"/>
                  </a:cubicBezTo>
                  <a:cubicBezTo>
                    <a:pt x="640" y="518"/>
                    <a:pt x="641" y="530"/>
                    <a:pt x="642" y="529"/>
                  </a:cubicBezTo>
                  <a:cubicBezTo>
                    <a:pt x="643" y="529"/>
                    <a:pt x="643" y="511"/>
                    <a:pt x="643" y="490"/>
                  </a:cubicBezTo>
                  <a:cubicBezTo>
                    <a:pt x="644" y="468"/>
                    <a:pt x="644" y="448"/>
                    <a:pt x="644" y="445"/>
                  </a:cubicBezTo>
                  <a:cubicBezTo>
                    <a:pt x="644" y="442"/>
                    <a:pt x="644" y="436"/>
                    <a:pt x="644" y="432"/>
                  </a:cubicBezTo>
                  <a:cubicBezTo>
                    <a:pt x="644" y="428"/>
                    <a:pt x="645" y="424"/>
                    <a:pt x="645" y="424"/>
                  </a:cubicBezTo>
                  <a:cubicBezTo>
                    <a:pt x="646" y="424"/>
                    <a:pt x="647" y="428"/>
                    <a:pt x="648" y="432"/>
                  </a:cubicBezTo>
                  <a:cubicBezTo>
                    <a:pt x="650" y="439"/>
                    <a:pt x="650" y="443"/>
                    <a:pt x="649" y="482"/>
                  </a:cubicBezTo>
                  <a:cubicBezTo>
                    <a:pt x="649" y="505"/>
                    <a:pt x="649" y="529"/>
                    <a:pt x="648" y="536"/>
                  </a:cubicBezTo>
                  <a:cubicBezTo>
                    <a:pt x="648" y="544"/>
                    <a:pt x="648" y="548"/>
                    <a:pt x="649" y="549"/>
                  </a:cubicBezTo>
                  <a:cubicBezTo>
                    <a:pt x="651" y="552"/>
                    <a:pt x="649" y="554"/>
                    <a:pt x="645" y="554"/>
                  </a:cubicBezTo>
                  <a:cubicBezTo>
                    <a:pt x="641" y="554"/>
                    <a:pt x="633" y="558"/>
                    <a:pt x="630" y="562"/>
                  </a:cubicBezTo>
                  <a:cubicBezTo>
                    <a:pt x="628" y="564"/>
                    <a:pt x="627" y="566"/>
                    <a:pt x="626" y="566"/>
                  </a:cubicBezTo>
                  <a:cubicBezTo>
                    <a:pt x="626" y="566"/>
                    <a:pt x="625" y="561"/>
                    <a:pt x="625" y="554"/>
                  </a:cubicBezTo>
                  <a:cubicBezTo>
                    <a:pt x="625" y="543"/>
                    <a:pt x="624" y="539"/>
                    <a:pt x="622" y="541"/>
                  </a:cubicBezTo>
                  <a:cubicBezTo>
                    <a:pt x="622" y="542"/>
                    <a:pt x="622" y="563"/>
                    <a:pt x="623" y="568"/>
                  </a:cubicBezTo>
                  <a:cubicBezTo>
                    <a:pt x="624" y="572"/>
                    <a:pt x="624" y="573"/>
                    <a:pt x="626" y="573"/>
                  </a:cubicBezTo>
                  <a:cubicBezTo>
                    <a:pt x="628" y="573"/>
                    <a:pt x="628" y="574"/>
                    <a:pt x="623" y="579"/>
                  </a:cubicBezTo>
                  <a:cubicBezTo>
                    <a:pt x="621" y="582"/>
                    <a:pt x="619" y="585"/>
                    <a:pt x="619" y="586"/>
                  </a:cubicBezTo>
                  <a:cubicBezTo>
                    <a:pt x="619" y="586"/>
                    <a:pt x="620" y="587"/>
                    <a:pt x="622" y="588"/>
                  </a:cubicBezTo>
                  <a:cubicBezTo>
                    <a:pt x="625" y="590"/>
                    <a:pt x="625" y="592"/>
                    <a:pt x="621" y="596"/>
                  </a:cubicBezTo>
                  <a:cubicBezTo>
                    <a:pt x="618" y="600"/>
                    <a:pt x="615" y="600"/>
                    <a:pt x="615" y="597"/>
                  </a:cubicBezTo>
                  <a:cubicBezTo>
                    <a:pt x="614" y="594"/>
                    <a:pt x="609" y="594"/>
                    <a:pt x="603" y="596"/>
                  </a:cubicBezTo>
                  <a:cubicBezTo>
                    <a:pt x="599" y="597"/>
                    <a:pt x="597" y="598"/>
                    <a:pt x="596" y="596"/>
                  </a:cubicBezTo>
                  <a:cubicBezTo>
                    <a:pt x="595" y="596"/>
                    <a:pt x="595" y="595"/>
                    <a:pt x="595" y="594"/>
                  </a:cubicBezTo>
                  <a:cubicBezTo>
                    <a:pt x="595" y="592"/>
                    <a:pt x="612" y="574"/>
                    <a:pt x="613" y="574"/>
                  </a:cubicBezTo>
                  <a:cubicBezTo>
                    <a:pt x="615" y="574"/>
                    <a:pt x="619" y="566"/>
                    <a:pt x="617" y="566"/>
                  </a:cubicBezTo>
                  <a:cubicBezTo>
                    <a:pt x="617" y="566"/>
                    <a:pt x="616" y="560"/>
                    <a:pt x="617" y="548"/>
                  </a:cubicBezTo>
                  <a:cubicBezTo>
                    <a:pt x="617" y="536"/>
                    <a:pt x="617" y="531"/>
                    <a:pt x="616" y="531"/>
                  </a:cubicBezTo>
                  <a:cubicBezTo>
                    <a:pt x="614" y="531"/>
                    <a:pt x="614" y="535"/>
                    <a:pt x="614" y="545"/>
                  </a:cubicBezTo>
                  <a:cubicBezTo>
                    <a:pt x="614" y="554"/>
                    <a:pt x="612" y="558"/>
                    <a:pt x="610" y="558"/>
                  </a:cubicBezTo>
                  <a:cubicBezTo>
                    <a:pt x="608" y="558"/>
                    <a:pt x="609" y="525"/>
                    <a:pt x="610" y="521"/>
                  </a:cubicBezTo>
                  <a:cubicBezTo>
                    <a:pt x="611" y="519"/>
                    <a:pt x="610" y="518"/>
                    <a:pt x="610" y="519"/>
                  </a:cubicBezTo>
                  <a:cubicBezTo>
                    <a:pt x="607" y="520"/>
                    <a:pt x="607" y="524"/>
                    <a:pt x="606" y="538"/>
                  </a:cubicBezTo>
                  <a:cubicBezTo>
                    <a:pt x="606" y="553"/>
                    <a:pt x="606" y="553"/>
                    <a:pt x="603" y="553"/>
                  </a:cubicBezTo>
                  <a:cubicBezTo>
                    <a:pt x="602" y="553"/>
                    <a:pt x="602" y="553"/>
                    <a:pt x="602" y="550"/>
                  </a:cubicBezTo>
                  <a:cubicBezTo>
                    <a:pt x="603" y="547"/>
                    <a:pt x="604" y="525"/>
                    <a:pt x="605" y="509"/>
                  </a:cubicBezTo>
                  <a:cubicBezTo>
                    <a:pt x="605" y="501"/>
                    <a:pt x="605" y="500"/>
                    <a:pt x="604" y="500"/>
                  </a:cubicBezTo>
                  <a:cubicBezTo>
                    <a:pt x="603" y="500"/>
                    <a:pt x="603" y="501"/>
                    <a:pt x="603" y="502"/>
                  </a:cubicBezTo>
                  <a:cubicBezTo>
                    <a:pt x="603" y="504"/>
                    <a:pt x="602" y="504"/>
                    <a:pt x="601" y="504"/>
                  </a:cubicBezTo>
                  <a:cubicBezTo>
                    <a:pt x="600" y="504"/>
                    <a:pt x="599" y="505"/>
                    <a:pt x="599" y="507"/>
                  </a:cubicBezTo>
                  <a:cubicBezTo>
                    <a:pt x="598" y="510"/>
                    <a:pt x="597" y="533"/>
                    <a:pt x="597" y="548"/>
                  </a:cubicBezTo>
                  <a:cubicBezTo>
                    <a:pt x="597" y="554"/>
                    <a:pt x="597" y="555"/>
                    <a:pt x="596" y="554"/>
                  </a:cubicBezTo>
                  <a:cubicBezTo>
                    <a:pt x="595" y="553"/>
                    <a:pt x="595" y="546"/>
                    <a:pt x="595" y="534"/>
                  </a:cubicBezTo>
                  <a:cubicBezTo>
                    <a:pt x="596" y="521"/>
                    <a:pt x="595" y="516"/>
                    <a:pt x="595" y="516"/>
                  </a:cubicBezTo>
                  <a:cubicBezTo>
                    <a:pt x="593" y="517"/>
                    <a:pt x="592" y="523"/>
                    <a:pt x="592" y="538"/>
                  </a:cubicBezTo>
                  <a:cubicBezTo>
                    <a:pt x="592" y="551"/>
                    <a:pt x="592" y="551"/>
                    <a:pt x="592" y="551"/>
                  </a:cubicBezTo>
                  <a:cubicBezTo>
                    <a:pt x="588" y="556"/>
                    <a:pt x="588" y="556"/>
                    <a:pt x="588" y="556"/>
                  </a:cubicBezTo>
                  <a:cubicBezTo>
                    <a:pt x="585" y="559"/>
                    <a:pt x="582" y="561"/>
                    <a:pt x="582" y="560"/>
                  </a:cubicBezTo>
                  <a:cubicBezTo>
                    <a:pt x="582" y="560"/>
                    <a:pt x="582" y="555"/>
                    <a:pt x="582" y="550"/>
                  </a:cubicBezTo>
                  <a:cubicBezTo>
                    <a:pt x="583" y="542"/>
                    <a:pt x="582" y="539"/>
                    <a:pt x="580" y="540"/>
                  </a:cubicBezTo>
                  <a:cubicBezTo>
                    <a:pt x="580" y="541"/>
                    <a:pt x="579" y="546"/>
                    <a:pt x="579" y="553"/>
                  </a:cubicBezTo>
                  <a:cubicBezTo>
                    <a:pt x="579" y="564"/>
                    <a:pt x="579" y="566"/>
                    <a:pt x="577" y="568"/>
                  </a:cubicBezTo>
                  <a:cubicBezTo>
                    <a:pt x="576" y="569"/>
                    <a:pt x="575" y="570"/>
                    <a:pt x="574" y="570"/>
                  </a:cubicBezTo>
                  <a:cubicBezTo>
                    <a:pt x="574" y="570"/>
                    <a:pt x="574" y="563"/>
                    <a:pt x="576" y="555"/>
                  </a:cubicBezTo>
                  <a:cubicBezTo>
                    <a:pt x="576" y="552"/>
                    <a:pt x="576" y="551"/>
                    <a:pt x="575" y="550"/>
                  </a:cubicBezTo>
                  <a:cubicBezTo>
                    <a:pt x="574" y="549"/>
                    <a:pt x="574" y="545"/>
                    <a:pt x="575" y="543"/>
                  </a:cubicBezTo>
                  <a:cubicBezTo>
                    <a:pt x="576" y="540"/>
                    <a:pt x="577" y="525"/>
                    <a:pt x="576" y="524"/>
                  </a:cubicBezTo>
                  <a:cubicBezTo>
                    <a:pt x="574" y="523"/>
                    <a:pt x="574" y="525"/>
                    <a:pt x="573" y="549"/>
                  </a:cubicBezTo>
                  <a:cubicBezTo>
                    <a:pt x="573" y="553"/>
                    <a:pt x="572" y="559"/>
                    <a:pt x="572" y="563"/>
                  </a:cubicBezTo>
                  <a:cubicBezTo>
                    <a:pt x="571" y="567"/>
                    <a:pt x="571" y="577"/>
                    <a:pt x="571" y="585"/>
                  </a:cubicBezTo>
                  <a:cubicBezTo>
                    <a:pt x="571" y="593"/>
                    <a:pt x="570" y="600"/>
                    <a:pt x="570" y="602"/>
                  </a:cubicBezTo>
                  <a:cubicBezTo>
                    <a:pt x="569" y="603"/>
                    <a:pt x="569" y="604"/>
                    <a:pt x="570" y="605"/>
                  </a:cubicBezTo>
                  <a:cubicBezTo>
                    <a:pt x="571" y="606"/>
                    <a:pt x="570" y="616"/>
                    <a:pt x="568" y="617"/>
                  </a:cubicBezTo>
                  <a:cubicBezTo>
                    <a:pt x="567" y="617"/>
                    <a:pt x="566" y="617"/>
                    <a:pt x="564" y="616"/>
                  </a:cubicBezTo>
                  <a:cubicBezTo>
                    <a:pt x="561" y="614"/>
                    <a:pt x="560" y="615"/>
                    <a:pt x="559" y="620"/>
                  </a:cubicBezTo>
                  <a:cubicBezTo>
                    <a:pt x="559" y="624"/>
                    <a:pt x="559" y="624"/>
                    <a:pt x="559" y="624"/>
                  </a:cubicBezTo>
                  <a:cubicBezTo>
                    <a:pt x="564" y="624"/>
                    <a:pt x="564" y="624"/>
                    <a:pt x="564" y="624"/>
                  </a:cubicBezTo>
                  <a:cubicBezTo>
                    <a:pt x="569" y="625"/>
                    <a:pt x="570" y="625"/>
                    <a:pt x="570" y="626"/>
                  </a:cubicBezTo>
                  <a:cubicBezTo>
                    <a:pt x="571" y="629"/>
                    <a:pt x="574" y="629"/>
                    <a:pt x="576" y="625"/>
                  </a:cubicBezTo>
                  <a:cubicBezTo>
                    <a:pt x="578" y="621"/>
                    <a:pt x="589" y="611"/>
                    <a:pt x="591" y="611"/>
                  </a:cubicBezTo>
                  <a:cubicBezTo>
                    <a:pt x="592" y="611"/>
                    <a:pt x="594" y="609"/>
                    <a:pt x="596" y="607"/>
                  </a:cubicBezTo>
                  <a:cubicBezTo>
                    <a:pt x="599" y="603"/>
                    <a:pt x="607" y="597"/>
                    <a:pt x="609" y="597"/>
                  </a:cubicBezTo>
                  <a:cubicBezTo>
                    <a:pt x="609" y="597"/>
                    <a:pt x="610" y="598"/>
                    <a:pt x="610" y="600"/>
                  </a:cubicBezTo>
                  <a:cubicBezTo>
                    <a:pt x="610" y="602"/>
                    <a:pt x="611" y="602"/>
                    <a:pt x="614" y="603"/>
                  </a:cubicBezTo>
                  <a:cubicBezTo>
                    <a:pt x="618" y="604"/>
                    <a:pt x="618" y="604"/>
                    <a:pt x="621" y="601"/>
                  </a:cubicBezTo>
                  <a:cubicBezTo>
                    <a:pt x="627" y="596"/>
                    <a:pt x="629" y="588"/>
                    <a:pt x="626" y="586"/>
                  </a:cubicBezTo>
                  <a:cubicBezTo>
                    <a:pt x="624" y="586"/>
                    <a:pt x="624" y="584"/>
                    <a:pt x="628" y="579"/>
                  </a:cubicBezTo>
                  <a:cubicBezTo>
                    <a:pt x="630" y="575"/>
                    <a:pt x="631" y="573"/>
                    <a:pt x="631" y="570"/>
                  </a:cubicBezTo>
                  <a:cubicBezTo>
                    <a:pt x="631" y="566"/>
                    <a:pt x="633" y="562"/>
                    <a:pt x="639" y="559"/>
                  </a:cubicBezTo>
                  <a:cubicBezTo>
                    <a:pt x="646" y="555"/>
                    <a:pt x="649" y="556"/>
                    <a:pt x="649" y="562"/>
                  </a:cubicBezTo>
                  <a:cubicBezTo>
                    <a:pt x="649" y="564"/>
                    <a:pt x="650" y="566"/>
                    <a:pt x="651" y="568"/>
                  </a:cubicBezTo>
                  <a:cubicBezTo>
                    <a:pt x="652" y="569"/>
                    <a:pt x="653" y="571"/>
                    <a:pt x="653" y="571"/>
                  </a:cubicBezTo>
                  <a:cubicBezTo>
                    <a:pt x="652" y="572"/>
                    <a:pt x="648" y="574"/>
                    <a:pt x="644" y="576"/>
                  </a:cubicBezTo>
                  <a:cubicBezTo>
                    <a:pt x="639" y="579"/>
                    <a:pt x="636" y="581"/>
                    <a:pt x="636" y="581"/>
                  </a:cubicBezTo>
                  <a:cubicBezTo>
                    <a:pt x="636" y="584"/>
                    <a:pt x="641" y="583"/>
                    <a:pt x="647" y="579"/>
                  </a:cubicBezTo>
                  <a:cubicBezTo>
                    <a:pt x="650" y="578"/>
                    <a:pt x="653" y="577"/>
                    <a:pt x="655" y="577"/>
                  </a:cubicBezTo>
                  <a:cubicBezTo>
                    <a:pt x="656" y="577"/>
                    <a:pt x="657" y="576"/>
                    <a:pt x="658" y="576"/>
                  </a:cubicBezTo>
                  <a:cubicBezTo>
                    <a:pt x="660" y="574"/>
                    <a:pt x="660" y="576"/>
                    <a:pt x="658" y="578"/>
                  </a:cubicBezTo>
                  <a:cubicBezTo>
                    <a:pt x="657" y="579"/>
                    <a:pt x="656" y="580"/>
                    <a:pt x="654" y="579"/>
                  </a:cubicBezTo>
                  <a:cubicBezTo>
                    <a:pt x="651" y="578"/>
                    <a:pt x="652" y="580"/>
                    <a:pt x="656" y="581"/>
                  </a:cubicBezTo>
                  <a:cubicBezTo>
                    <a:pt x="658" y="582"/>
                    <a:pt x="659" y="582"/>
                    <a:pt x="663" y="581"/>
                  </a:cubicBezTo>
                  <a:cubicBezTo>
                    <a:pt x="665" y="581"/>
                    <a:pt x="669" y="580"/>
                    <a:pt x="671" y="579"/>
                  </a:cubicBezTo>
                  <a:cubicBezTo>
                    <a:pt x="675" y="578"/>
                    <a:pt x="677" y="576"/>
                    <a:pt x="677" y="570"/>
                  </a:cubicBezTo>
                  <a:cubicBezTo>
                    <a:pt x="677" y="567"/>
                    <a:pt x="677" y="565"/>
                    <a:pt x="678" y="565"/>
                  </a:cubicBezTo>
                  <a:cubicBezTo>
                    <a:pt x="679" y="564"/>
                    <a:pt x="700" y="563"/>
                    <a:pt x="701" y="563"/>
                  </a:cubicBezTo>
                  <a:cubicBezTo>
                    <a:pt x="704" y="564"/>
                    <a:pt x="702" y="566"/>
                    <a:pt x="699" y="568"/>
                  </a:cubicBezTo>
                  <a:cubicBezTo>
                    <a:pt x="694" y="571"/>
                    <a:pt x="695" y="572"/>
                    <a:pt x="700" y="573"/>
                  </a:cubicBezTo>
                  <a:cubicBezTo>
                    <a:pt x="706" y="574"/>
                    <a:pt x="705" y="576"/>
                    <a:pt x="698" y="583"/>
                  </a:cubicBezTo>
                  <a:cubicBezTo>
                    <a:pt x="695" y="587"/>
                    <a:pt x="693" y="590"/>
                    <a:pt x="693" y="590"/>
                  </a:cubicBezTo>
                  <a:cubicBezTo>
                    <a:pt x="693" y="591"/>
                    <a:pt x="696" y="591"/>
                    <a:pt x="698" y="592"/>
                  </a:cubicBezTo>
                  <a:cubicBezTo>
                    <a:pt x="701" y="592"/>
                    <a:pt x="703" y="592"/>
                    <a:pt x="704" y="593"/>
                  </a:cubicBezTo>
                  <a:cubicBezTo>
                    <a:pt x="706" y="594"/>
                    <a:pt x="708" y="607"/>
                    <a:pt x="707" y="610"/>
                  </a:cubicBezTo>
                  <a:cubicBezTo>
                    <a:pt x="707" y="611"/>
                    <a:pt x="704" y="613"/>
                    <a:pt x="701" y="614"/>
                  </a:cubicBezTo>
                  <a:cubicBezTo>
                    <a:pt x="696" y="617"/>
                    <a:pt x="696" y="617"/>
                    <a:pt x="696" y="617"/>
                  </a:cubicBezTo>
                  <a:cubicBezTo>
                    <a:pt x="701" y="617"/>
                    <a:pt x="701" y="617"/>
                    <a:pt x="701" y="617"/>
                  </a:cubicBezTo>
                  <a:cubicBezTo>
                    <a:pt x="707" y="616"/>
                    <a:pt x="711" y="612"/>
                    <a:pt x="711" y="607"/>
                  </a:cubicBezTo>
                  <a:cubicBezTo>
                    <a:pt x="711" y="596"/>
                    <a:pt x="708" y="589"/>
                    <a:pt x="703" y="589"/>
                  </a:cubicBezTo>
                  <a:cubicBezTo>
                    <a:pt x="699" y="589"/>
                    <a:pt x="699" y="587"/>
                    <a:pt x="701" y="585"/>
                  </a:cubicBezTo>
                  <a:cubicBezTo>
                    <a:pt x="707" y="580"/>
                    <a:pt x="709" y="573"/>
                    <a:pt x="706" y="570"/>
                  </a:cubicBezTo>
                  <a:cubicBezTo>
                    <a:pt x="704" y="568"/>
                    <a:pt x="704" y="567"/>
                    <a:pt x="705" y="567"/>
                  </a:cubicBezTo>
                  <a:cubicBezTo>
                    <a:pt x="707" y="565"/>
                    <a:pt x="706" y="562"/>
                    <a:pt x="703" y="561"/>
                  </a:cubicBezTo>
                  <a:cubicBezTo>
                    <a:pt x="700" y="560"/>
                    <a:pt x="676" y="561"/>
                    <a:pt x="675" y="562"/>
                  </a:cubicBezTo>
                  <a:cubicBezTo>
                    <a:pt x="674" y="563"/>
                    <a:pt x="673" y="566"/>
                    <a:pt x="673" y="569"/>
                  </a:cubicBezTo>
                  <a:cubicBezTo>
                    <a:pt x="673" y="575"/>
                    <a:pt x="673" y="575"/>
                    <a:pt x="670" y="576"/>
                  </a:cubicBezTo>
                  <a:cubicBezTo>
                    <a:pt x="667" y="576"/>
                    <a:pt x="667" y="576"/>
                    <a:pt x="666" y="574"/>
                  </a:cubicBezTo>
                  <a:cubicBezTo>
                    <a:pt x="666" y="572"/>
                    <a:pt x="665" y="571"/>
                    <a:pt x="663" y="570"/>
                  </a:cubicBezTo>
                  <a:cubicBezTo>
                    <a:pt x="660" y="569"/>
                    <a:pt x="660" y="569"/>
                    <a:pt x="660" y="569"/>
                  </a:cubicBezTo>
                  <a:cubicBezTo>
                    <a:pt x="660" y="555"/>
                    <a:pt x="660" y="555"/>
                    <a:pt x="660" y="555"/>
                  </a:cubicBezTo>
                  <a:cubicBezTo>
                    <a:pt x="661" y="525"/>
                    <a:pt x="662" y="515"/>
                    <a:pt x="663" y="510"/>
                  </a:cubicBezTo>
                  <a:cubicBezTo>
                    <a:pt x="664" y="505"/>
                    <a:pt x="664" y="505"/>
                    <a:pt x="664" y="505"/>
                  </a:cubicBezTo>
                  <a:cubicBezTo>
                    <a:pt x="673" y="505"/>
                    <a:pt x="673" y="505"/>
                    <a:pt x="673" y="505"/>
                  </a:cubicBezTo>
                  <a:cubicBezTo>
                    <a:pt x="681" y="505"/>
                    <a:pt x="682" y="505"/>
                    <a:pt x="681" y="507"/>
                  </a:cubicBezTo>
                  <a:cubicBezTo>
                    <a:pt x="681" y="509"/>
                    <a:pt x="676" y="511"/>
                    <a:pt x="667" y="513"/>
                  </a:cubicBezTo>
                  <a:cubicBezTo>
                    <a:pt x="664" y="514"/>
                    <a:pt x="663" y="515"/>
                    <a:pt x="663" y="515"/>
                  </a:cubicBezTo>
                  <a:cubicBezTo>
                    <a:pt x="663" y="517"/>
                    <a:pt x="665" y="517"/>
                    <a:pt x="671" y="517"/>
                  </a:cubicBezTo>
                  <a:cubicBezTo>
                    <a:pt x="675" y="517"/>
                    <a:pt x="679" y="518"/>
                    <a:pt x="680" y="518"/>
                  </a:cubicBezTo>
                  <a:cubicBezTo>
                    <a:pt x="680" y="519"/>
                    <a:pt x="680" y="525"/>
                    <a:pt x="680" y="532"/>
                  </a:cubicBezTo>
                  <a:cubicBezTo>
                    <a:pt x="680" y="541"/>
                    <a:pt x="680" y="544"/>
                    <a:pt x="681" y="544"/>
                  </a:cubicBezTo>
                  <a:cubicBezTo>
                    <a:pt x="681" y="544"/>
                    <a:pt x="682" y="542"/>
                    <a:pt x="682" y="538"/>
                  </a:cubicBezTo>
                  <a:cubicBezTo>
                    <a:pt x="682" y="531"/>
                    <a:pt x="683" y="529"/>
                    <a:pt x="685" y="533"/>
                  </a:cubicBezTo>
                  <a:cubicBezTo>
                    <a:pt x="686" y="535"/>
                    <a:pt x="687" y="536"/>
                    <a:pt x="688" y="536"/>
                  </a:cubicBezTo>
                  <a:cubicBezTo>
                    <a:pt x="689" y="536"/>
                    <a:pt x="689" y="536"/>
                    <a:pt x="689" y="533"/>
                  </a:cubicBezTo>
                  <a:cubicBezTo>
                    <a:pt x="688" y="532"/>
                    <a:pt x="688" y="525"/>
                    <a:pt x="688" y="519"/>
                  </a:cubicBezTo>
                  <a:cubicBezTo>
                    <a:pt x="688" y="513"/>
                    <a:pt x="688" y="505"/>
                    <a:pt x="688" y="501"/>
                  </a:cubicBezTo>
                  <a:cubicBezTo>
                    <a:pt x="688" y="497"/>
                    <a:pt x="688" y="494"/>
                    <a:pt x="689" y="494"/>
                  </a:cubicBezTo>
                  <a:cubicBezTo>
                    <a:pt x="690" y="493"/>
                    <a:pt x="691" y="495"/>
                    <a:pt x="690" y="499"/>
                  </a:cubicBezTo>
                  <a:cubicBezTo>
                    <a:pt x="690" y="500"/>
                    <a:pt x="691" y="506"/>
                    <a:pt x="691" y="513"/>
                  </a:cubicBezTo>
                  <a:cubicBezTo>
                    <a:pt x="692" y="520"/>
                    <a:pt x="693" y="531"/>
                    <a:pt x="693" y="537"/>
                  </a:cubicBezTo>
                  <a:cubicBezTo>
                    <a:pt x="693" y="551"/>
                    <a:pt x="694" y="556"/>
                    <a:pt x="695" y="557"/>
                  </a:cubicBezTo>
                  <a:cubicBezTo>
                    <a:pt x="696" y="558"/>
                    <a:pt x="696" y="555"/>
                    <a:pt x="696" y="547"/>
                  </a:cubicBezTo>
                  <a:cubicBezTo>
                    <a:pt x="695" y="537"/>
                    <a:pt x="695" y="537"/>
                    <a:pt x="695" y="537"/>
                  </a:cubicBezTo>
                  <a:cubicBezTo>
                    <a:pt x="702" y="537"/>
                    <a:pt x="702" y="537"/>
                    <a:pt x="702" y="537"/>
                  </a:cubicBezTo>
                  <a:cubicBezTo>
                    <a:pt x="702" y="543"/>
                    <a:pt x="702" y="543"/>
                    <a:pt x="702" y="543"/>
                  </a:cubicBezTo>
                  <a:cubicBezTo>
                    <a:pt x="702" y="554"/>
                    <a:pt x="703" y="558"/>
                    <a:pt x="709" y="564"/>
                  </a:cubicBezTo>
                  <a:cubicBezTo>
                    <a:pt x="712" y="567"/>
                    <a:pt x="715" y="569"/>
                    <a:pt x="715" y="568"/>
                  </a:cubicBezTo>
                  <a:cubicBezTo>
                    <a:pt x="717" y="567"/>
                    <a:pt x="717" y="566"/>
                    <a:pt x="715" y="566"/>
                  </a:cubicBezTo>
                  <a:cubicBezTo>
                    <a:pt x="713" y="566"/>
                    <a:pt x="712" y="563"/>
                    <a:pt x="712" y="558"/>
                  </a:cubicBezTo>
                  <a:cubicBezTo>
                    <a:pt x="712" y="554"/>
                    <a:pt x="712" y="554"/>
                    <a:pt x="712" y="554"/>
                  </a:cubicBezTo>
                  <a:cubicBezTo>
                    <a:pt x="713" y="558"/>
                    <a:pt x="713" y="558"/>
                    <a:pt x="713" y="558"/>
                  </a:cubicBezTo>
                  <a:cubicBezTo>
                    <a:pt x="715" y="562"/>
                    <a:pt x="715" y="562"/>
                    <a:pt x="715" y="562"/>
                  </a:cubicBezTo>
                  <a:cubicBezTo>
                    <a:pt x="723" y="562"/>
                    <a:pt x="723" y="562"/>
                    <a:pt x="723" y="562"/>
                  </a:cubicBezTo>
                  <a:cubicBezTo>
                    <a:pt x="728" y="562"/>
                    <a:pt x="738" y="562"/>
                    <a:pt x="746" y="562"/>
                  </a:cubicBezTo>
                  <a:cubicBezTo>
                    <a:pt x="754" y="562"/>
                    <a:pt x="761" y="563"/>
                    <a:pt x="762" y="563"/>
                  </a:cubicBezTo>
                  <a:cubicBezTo>
                    <a:pt x="763" y="563"/>
                    <a:pt x="763" y="565"/>
                    <a:pt x="763" y="572"/>
                  </a:cubicBezTo>
                  <a:cubicBezTo>
                    <a:pt x="764" y="581"/>
                    <a:pt x="764" y="581"/>
                    <a:pt x="764" y="581"/>
                  </a:cubicBezTo>
                  <a:cubicBezTo>
                    <a:pt x="760" y="581"/>
                    <a:pt x="760" y="581"/>
                    <a:pt x="760" y="581"/>
                  </a:cubicBezTo>
                  <a:cubicBezTo>
                    <a:pt x="759" y="581"/>
                    <a:pt x="751" y="580"/>
                    <a:pt x="742" y="580"/>
                  </a:cubicBezTo>
                  <a:cubicBezTo>
                    <a:pt x="734" y="579"/>
                    <a:pt x="726" y="579"/>
                    <a:pt x="725" y="580"/>
                  </a:cubicBezTo>
                  <a:cubicBezTo>
                    <a:pt x="723" y="580"/>
                    <a:pt x="723" y="583"/>
                    <a:pt x="725" y="584"/>
                  </a:cubicBezTo>
                  <a:cubicBezTo>
                    <a:pt x="727" y="584"/>
                    <a:pt x="728" y="586"/>
                    <a:pt x="726" y="586"/>
                  </a:cubicBezTo>
                  <a:cubicBezTo>
                    <a:pt x="726" y="586"/>
                    <a:pt x="725" y="587"/>
                    <a:pt x="725" y="587"/>
                  </a:cubicBezTo>
                  <a:cubicBezTo>
                    <a:pt x="725" y="589"/>
                    <a:pt x="729" y="590"/>
                    <a:pt x="735" y="591"/>
                  </a:cubicBezTo>
                  <a:cubicBezTo>
                    <a:pt x="738" y="591"/>
                    <a:pt x="739" y="595"/>
                    <a:pt x="735" y="598"/>
                  </a:cubicBezTo>
                  <a:cubicBezTo>
                    <a:pt x="733" y="600"/>
                    <a:pt x="733" y="601"/>
                    <a:pt x="734" y="601"/>
                  </a:cubicBezTo>
                  <a:cubicBezTo>
                    <a:pt x="735" y="603"/>
                    <a:pt x="738" y="602"/>
                    <a:pt x="738" y="599"/>
                  </a:cubicBezTo>
                  <a:cubicBezTo>
                    <a:pt x="738" y="598"/>
                    <a:pt x="739" y="597"/>
                    <a:pt x="740" y="596"/>
                  </a:cubicBezTo>
                  <a:cubicBezTo>
                    <a:pt x="741" y="596"/>
                    <a:pt x="743" y="594"/>
                    <a:pt x="745" y="593"/>
                  </a:cubicBezTo>
                  <a:cubicBezTo>
                    <a:pt x="748" y="591"/>
                    <a:pt x="751" y="591"/>
                    <a:pt x="760" y="591"/>
                  </a:cubicBezTo>
                  <a:cubicBezTo>
                    <a:pt x="772" y="590"/>
                    <a:pt x="772" y="590"/>
                    <a:pt x="772" y="590"/>
                  </a:cubicBezTo>
                  <a:cubicBezTo>
                    <a:pt x="771" y="594"/>
                    <a:pt x="771" y="594"/>
                    <a:pt x="771" y="594"/>
                  </a:cubicBezTo>
                  <a:cubicBezTo>
                    <a:pt x="770" y="600"/>
                    <a:pt x="769" y="604"/>
                    <a:pt x="768" y="604"/>
                  </a:cubicBezTo>
                  <a:cubicBezTo>
                    <a:pt x="767" y="605"/>
                    <a:pt x="767" y="606"/>
                    <a:pt x="768" y="607"/>
                  </a:cubicBezTo>
                  <a:cubicBezTo>
                    <a:pt x="769" y="608"/>
                    <a:pt x="769" y="610"/>
                    <a:pt x="770" y="612"/>
                  </a:cubicBezTo>
                  <a:cubicBezTo>
                    <a:pt x="770" y="615"/>
                    <a:pt x="770" y="617"/>
                    <a:pt x="771" y="617"/>
                  </a:cubicBezTo>
                  <a:cubicBezTo>
                    <a:pt x="771" y="618"/>
                    <a:pt x="771" y="620"/>
                    <a:pt x="768" y="625"/>
                  </a:cubicBezTo>
                  <a:cubicBezTo>
                    <a:pt x="766" y="629"/>
                    <a:pt x="765" y="632"/>
                    <a:pt x="765" y="633"/>
                  </a:cubicBezTo>
                  <a:cubicBezTo>
                    <a:pt x="766" y="633"/>
                    <a:pt x="767" y="633"/>
                    <a:pt x="768" y="632"/>
                  </a:cubicBezTo>
                  <a:cubicBezTo>
                    <a:pt x="771" y="631"/>
                    <a:pt x="778" y="629"/>
                    <a:pt x="779" y="629"/>
                  </a:cubicBezTo>
                  <a:cubicBezTo>
                    <a:pt x="779" y="630"/>
                    <a:pt x="771" y="642"/>
                    <a:pt x="768" y="646"/>
                  </a:cubicBezTo>
                  <a:cubicBezTo>
                    <a:pt x="766" y="647"/>
                    <a:pt x="766" y="649"/>
                    <a:pt x="766" y="649"/>
                  </a:cubicBezTo>
                  <a:cubicBezTo>
                    <a:pt x="767" y="651"/>
                    <a:pt x="769" y="649"/>
                    <a:pt x="780" y="634"/>
                  </a:cubicBezTo>
                  <a:cubicBezTo>
                    <a:pt x="787" y="626"/>
                    <a:pt x="791" y="622"/>
                    <a:pt x="794" y="622"/>
                  </a:cubicBezTo>
                  <a:cubicBezTo>
                    <a:pt x="797" y="622"/>
                    <a:pt x="796" y="624"/>
                    <a:pt x="780" y="644"/>
                  </a:cubicBezTo>
                  <a:cubicBezTo>
                    <a:pt x="771" y="655"/>
                    <a:pt x="770" y="656"/>
                    <a:pt x="772" y="658"/>
                  </a:cubicBezTo>
                  <a:cubicBezTo>
                    <a:pt x="774" y="659"/>
                    <a:pt x="777" y="656"/>
                    <a:pt x="777" y="654"/>
                  </a:cubicBezTo>
                  <a:cubicBezTo>
                    <a:pt x="778" y="652"/>
                    <a:pt x="780" y="648"/>
                    <a:pt x="783" y="645"/>
                  </a:cubicBezTo>
                  <a:cubicBezTo>
                    <a:pt x="786" y="641"/>
                    <a:pt x="791" y="635"/>
                    <a:pt x="794" y="632"/>
                  </a:cubicBezTo>
                  <a:cubicBezTo>
                    <a:pt x="798" y="625"/>
                    <a:pt x="800" y="624"/>
                    <a:pt x="801" y="626"/>
                  </a:cubicBezTo>
                  <a:cubicBezTo>
                    <a:pt x="801" y="627"/>
                    <a:pt x="798" y="632"/>
                    <a:pt x="788" y="645"/>
                  </a:cubicBezTo>
                  <a:cubicBezTo>
                    <a:pt x="781" y="654"/>
                    <a:pt x="778" y="660"/>
                    <a:pt x="779" y="661"/>
                  </a:cubicBezTo>
                  <a:cubicBezTo>
                    <a:pt x="780" y="662"/>
                    <a:pt x="781" y="662"/>
                    <a:pt x="782" y="659"/>
                  </a:cubicBezTo>
                  <a:cubicBezTo>
                    <a:pt x="785" y="654"/>
                    <a:pt x="803" y="630"/>
                    <a:pt x="807" y="627"/>
                  </a:cubicBezTo>
                  <a:cubicBezTo>
                    <a:pt x="809" y="625"/>
                    <a:pt x="811" y="624"/>
                    <a:pt x="811" y="624"/>
                  </a:cubicBezTo>
                  <a:cubicBezTo>
                    <a:pt x="812" y="624"/>
                    <a:pt x="808" y="630"/>
                    <a:pt x="804" y="636"/>
                  </a:cubicBezTo>
                  <a:cubicBezTo>
                    <a:pt x="794" y="651"/>
                    <a:pt x="790" y="659"/>
                    <a:pt x="793" y="659"/>
                  </a:cubicBezTo>
                  <a:cubicBezTo>
                    <a:pt x="794" y="659"/>
                    <a:pt x="795" y="658"/>
                    <a:pt x="795" y="657"/>
                  </a:cubicBezTo>
                  <a:cubicBezTo>
                    <a:pt x="795" y="656"/>
                    <a:pt x="799" y="648"/>
                    <a:pt x="806" y="639"/>
                  </a:cubicBezTo>
                  <a:cubicBezTo>
                    <a:pt x="812" y="631"/>
                    <a:pt x="813" y="630"/>
                    <a:pt x="816" y="630"/>
                  </a:cubicBezTo>
                  <a:cubicBezTo>
                    <a:pt x="817" y="630"/>
                    <a:pt x="819" y="630"/>
                    <a:pt x="819" y="630"/>
                  </a:cubicBezTo>
                  <a:cubicBezTo>
                    <a:pt x="819" y="631"/>
                    <a:pt x="816" y="635"/>
                    <a:pt x="812" y="639"/>
                  </a:cubicBezTo>
                  <a:cubicBezTo>
                    <a:pt x="809" y="644"/>
                    <a:pt x="805" y="649"/>
                    <a:pt x="804" y="651"/>
                  </a:cubicBezTo>
                  <a:cubicBezTo>
                    <a:pt x="802" y="654"/>
                    <a:pt x="802" y="655"/>
                    <a:pt x="803" y="656"/>
                  </a:cubicBezTo>
                  <a:cubicBezTo>
                    <a:pt x="805" y="657"/>
                    <a:pt x="807" y="655"/>
                    <a:pt x="807" y="653"/>
                  </a:cubicBezTo>
                  <a:cubicBezTo>
                    <a:pt x="807" y="651"/>
                    <a:pt x="810" y="647"/>
                    <a:pt x="813" y="643"/>
                  </a:cubicBezTo>
                  <a:cubicBezTo>
                    <a:pt x="816" y="639"/>
                    <a:pt x="821" y="633"/>
                    <a:pt x="823" y="630"/>
                  </a:cubicBezTo>
                  <a:cubicBezTo>
                    <a:pt x="826" y="626"/>
                    <a:pt x="828" y="625"/>
                    <a:pt x="828" y="626"/>
                  </a:cubicBezTo>
                  <a:cubicBezTo>
                    <a:pt x="830" y="627"/>
                    <a:pt x="832" y="626"/>
                    <a:pt x="832" y="624"/>
                  </a:cubicBezTo>
                  <a:cubicBezTo>
                    <a:pt x="832" y="624"/>
                    <a:pt x="834" y="622"/>
                    <a:pt x="836" y="619"/>
                  </a:cubicBezTo>
                  <a:cubicBezTo>
                    <a:pt x="840" y="616"/>
                    <a:pt x="840" y="616"/>
                    <a:pt x="840" y="616"/>
                  </a:cubicBezTo>
                  <a:cubicBezTo>
                    <a:pt x="838" y="619"/>
                    <a:pt x="838" y="619"/>
                    <a:pt x="838" y="619"/>
                  </a:cubicBezTo>
                  <a:cubicBezTo>
                    <a:pt x="837" y="620"/>
                    <a:pt x="837" y="622"/>
                    <a:pt x="837" y="623"/>
                  </a:cubicBezTo>
                  <a:cubicBezTo>
                    <a:pt x="837" y="625"/>
                    <a:pt x="839" y="625"/>
                    <a:pt x="840" y="623"/>
                  </a:cubicBezTo>
                  <a:cubicBezTo>
                    <a:pt x="840" y="622"/>
                    <a:pt x="842" y="619"/>
                    <a:pt x="844" y="616"/>
                  </a:cubicBezTo>
                  <a:cubicBezTo>
                    <a:pt x="847" y="613"/>
                    <a:pt x="848" y="611"/>
                    <a:pt x="848" y="610"/>
                  </a:cubicBezTo>
                  <a:cubicBezTo>
                    <a:pt x="848" y="606"/>
                    <a:pt x="851" y="603"/>
                    <a:pt x="855" y="601"/>
                  </a:cubicBezTo>
                  <a:cubicBezTo>
                    <a:pt x="861" y="599"/>
                    <a:pt x="862" y="599"/>
                    <a:pt x="861" y="601"/>
                  </a:cubicBezTo>
                  <a:cubicBezTo>
                    <a:pt x="860" y="603"/>
                    <a:pt x="863" y="605"/>
                    <a:pt x="866" y="604"/>
                  </a:cubicBezTo>
                  <a:cubicBezTo>
                    <a:pt x="869" y="603"/>
                    <a:pt x="869" y="603"/>
                    <a:pt x="867" y="605"/>
                  </a:cubicBezTo>
                  <a:cubicBezTo>
                    <a:pt x="866" y="607"/>
                    <a:pt x="866" y="608"/>
                    <a:pt x="866" y="609"/>
                  </a:cubicBezTo>
                  <a:cubicBezTo>
                    <a:pt x="867" y="611"/>
                    <a:pt x="867" y="611"/>
                    <a:pt x="870" y="611"/>
                  </a:cubicBezTo>
                  <a:cubicBezTo>
                    <a:pt x="873" y="610"/>
                    <a:pt x="876" y="608"/>
                    <a:pt x="876" y="607"/>
                  </a:cubicBezTo>
                  <a:cubicBezTo>
                    <a:pt x="876" y="607"/>
                    <a:pt x="875" y="607"/>
                    <a:pt x="873" y="607"/>
                  </a:cubicBezTo>
                  <a:cubicBezTo>
                    <a:pt x="870" y="608"/>
                    <a:pt x="871" y="606"/>
                    <a:pt x="877" y="603"/>
                  </a:cubicBezTo>
                  <a:cubicBezTo>
                    <a:pt x="882" y="600"/>
                    <a:pt x="883" y="598"/>
                    <a:pt x="881" y="597"/>
                  </a:cubicBezTo>
                  <a:cubicBezTo>
                    <a:pt x="880" y="597"/>
                    <a:pt x="886" y="590"/>
                    <a:pt x="886" y="589"/>
                  </a:cubicBezTo>
                  <a:cubicBezTo>
                    <a:pt x="886" y="588"/>
                    <a:pt x="876" y="593"/>
                    <a:pt x="873" y="597"/>
                  </a:cubicBezTo>
                  <a:cubicBezTo>
                    <a:pt x="872" y="598"/>
                    <a:pt x="869" y="600"/>
                    <a:pt x="868" y="600"/>
                  </a:cubicBezTo>
                  <a:cubicBezTo>
                    <a:pt x="866" y="600"/>
                    <a:pt x="866" y="599"/>
                    <a:pt x="870" y="596"/>
                  </a:cubicBezTo>
                  <a:cubicBezTo>
                    <a:pt x="871" y="594"/>
                    <a:pt x="873" y="592"/>
                    <a:pt x="873" y="592"/>
                  </a:cubicBezTo>
                  <a:cubicBezTo>
                    <a:pt x="873" y="592"/>
                    <a:pt x="874" y="590"/>
                    <a:pt x="875" y="589"/>
                  </a:cubicBezTo>
                  <a:cubicBezTo>
                    <a:pt x="877" y="587"/>
                    <a:pt x="877" y="587"/>
                    <a:pt x="877" y="587"/>
                  </a:cubicBezTo>
                  <a:cubicBezTo>
                    <a:pt x="874" y="588"/>
                    <a:pt x="874" y="588"/>
                    <a:pt x="874" y="588"/>
                  </a:cubicBezTo>
                  <a:cubicBezTo>
                    <a:pt x="869" y="588"/>
                    <a:pt x="868" y="586"/>
                    <a:pt x="872" y="583"/>
                  </a:cubicBezTo>
                  <a:cubicBezTo>
                    <a:pt x="873" y="581"/>
                    <a:pt x="875" y="580"/>
                    <a:pt x="876" y="580"/>
                  </a:cubicBezTo>
                  <a:cubicBezTo>
                    <a:pt x="876" y="580"/>
                    <a:pt x="879" y="579"/>
                    <a:pt x="881" y="578"/>
                  </a:cubicBezTo>
                  <a:cubicBezTo>
                    <a:pt x="884" y="576"/>
                    <a:pt x="884" y="576"/>
                    <a:pt x="884" y="576"/>
                  </a:cubicBezTo>
                  <a:cubicBezTo>
                    <a:pt x="886" y="578"/>
                    <a:pt x="886" y="578"/>
                    <a:pt x="886" y="578"/>
                  </a:cubicBezTo>
                  <a:cubicBezTo>
                    <a:pt x="888" y="579"/>
                    <a:pt x="888" y="581"/>
                    <a:pt x="888" y="581"/>
                  </a:cubicBezTo>
                  <a:cubicBezTo>
                    <a:pt x="887" y="582"/>
                    <a:pt x="887" y="584"/>
                    <a:pt x="887" y="585"/>
                  </a:cubicBezTo>
                  <a:cubicBezTo>
                    <a:pt x="887" y="588"/>
                    <a:pt x="887" y="588"/>
                    <a:pt x="887" y="588"/>
                  </a:cubicBezTo>
                  <a:cubicBezTo>
                    <a:pt x="891" y="585"/>
                    <a:pt x="891" y="585"/>
                    <a:pt x="891" y="585"/>
                  </a:cubicBezTo>
                  <a:cubicBezTo>
                    <a:pt x="893" y="583"/>
                    <a:pt x="896" y="582"/>
                    <a:pt x="897" y="582"/>
                  </a:cubicBezTo>
                  <a:cubicBezTo>
                    <a:pt x="898" y="582"/>
                    <a:pt x="900" y="582"/>
                    <a:pt x="901" y="582"/>
                  </a:cubicBezTo>
                  <a:cubicBezTo>
                    <a:pt x="903" y="581"/>
                    <a:pt x="903" y="582"/>
                    <a:pt x="903" y="589"/>
                  </a:cubicBezTo>
                  <a:cubicBezTo>
                    <a:pt x="903" y="594"/>
                    <a:pt x="903" y="597"/>
                    <a:pt x="902" y="598"/>
                  </a:cubicBezTo>
                  <a:cubicBezTo>
                    <a:pt x="901" y="599"/>
                    <a:pt x="898" y="597"/>
                    <a:pt x="896" y="595"/>
                  </a:cubicBezTo>
                  <a:cubicBezTo>
                    <a:pt x="894" y="592"/>
                    <a:pt x="894" y="594"/>
                    <a:pt x="896" y="598"/>
                  </a:cubicBezTo>
                  <a:cubicBezTo>
                    <a:pt x="897" y="600"/>
                    <a:pt x="899" y="601"/>
                    <a:pt x="900" y="601"/>
                  </a:cubicBezTo>
                  <a:cubicBezTo>
                    <a:pt x="902" y="601"/>
                    <a:pt x="903" y="602"/>
                    <a:pt x="904" y="604"/>
                  </a:cubicBezTo>
                  <a:cubicBezTo>
                    <a:pt x="904" y="606"/>
                    <a:pt x="905" y="607"/>
                    <a:pt x="905" y="607"/>
                  </a:cubicBezTo>
                  <a:cubicBezTo>
                    <a:pt x="906" y="607"/>
                    <a:pt x="906" y="604"/>
                    <a:pt x="906" y="593"/>
                  </a:cubicBezTo>
                  <a:cubicBezTo>
                    <a:pt x="905" y="579"/>
                    <a:pt x="905" y="579"/>
                    <a:pt x="908" y="577"/>
                  </a:cubicBezTo>
                  <a:cubicBezTo>
                    <a:pt x="911" y="575"/>
                    <a:pt x="913" y="575"/>
                    <a:pt x="914" y="578"/>
                  </a:cubicBezTo>
                  <a:cubicBezTo>
                    <a:pt x="914" y="580"/>
                    <a:pt x="915" y="580"/>
                    <a:pt x="917" y="580"/>
                  </a:cubicBezTo>
                  <a:cubicBezTo>
                    <a:pt x="919" y="580"/>
                    <a:pt x="920" y="581"/>
                    <a:pt x="921" y="582"/>
                  </a:cubicBezTo>
                  <a:cubicBezTo>
                    <a:pt x="921" y="584"/>
                    <a:pt x="922" y="584"/>
                    <a:pt x="927" y="584"/>
                  </a:cubicBezTo>
                  <a:cubicBezTo>
                    <a:pt x="931" y="584"/>
                    <a:pt x="934" y="584"/>
                    <a:pt x="935" y="585"/>
                  </a:cubicBezTo>
                  <a:cubicBezTo>
                    <a:pt x="937" y="585"/>
                    <a:pt x="937" y="585"/>
                    <a:pt x="938" y="585"/>
                  </a:cubicBezTo>
                  <a:cubicBezTo>
                    <a:pt x="938" y="584"/>
                    <a:pt x="941" y="583"/>
                    <a:pt x="943" y="581"/>
                  </a:cubicBezTo>
                  <a:cubicBezTo>
                    <a:pt x="948" y="579"/>
                    <a:pt x="948" y="579"/>
                    <a:pt x="949" y="581"/>
                  </a:cubicBezTo>
                  <a:cubicBezTo>
                    <a:pt x="949" y="582"/>
                    <a:pt x="951" y="583"/>
                    <a:pt x="953" y="583"/>
                  </a:cubicBezTo>
                  <a:cubicBezTo>
                    <a:pt x="954" y="584"/>
                    <a:pt x="956" y="585"/>
                    <a:pt x="957" y="586"/>
                  </a:cubicBezTo>
                  <a:cubicBezTo>
                    <a:pt x="959" y="589"/>
                    <a:pt x="958" y="590"/>
                    <a:pt x="952" y="592"/>
                  </a:cubicBezTo>
                  <a:cubicBezTo>
                    <a:pt x="948" y="593"/>
                    <a:pt x="948" y="593"/>
                    <a:pt x="948" y="593"/>
                  </a:cubicBezTo>
                  <a:cubicBezTo>
                    <a:pt x="953" y="593"/>
                    <a:pt x="953" y="593"/>
                    <a:pt x="953" y="593"/>
                  </a:cubicBezTo>
                  <a:cubicBezTo>
                    <a:pt x="958" y="592"/>
                    <a:pt x="960" y="591"/>
                    <a:pt x="961" y="589"/>
                  </a:cubicBezTo>
                  <a:cubicBezTo>
                    <a:pt x="962" y="588"/>
                    <a:pt x="963" y="588"/>
                    <a:pt x="965" y="589"/>
                  </a:cubicBezTo>
                  <a:cubicBezTo>
                    <a:pt x="968" y="590"/>
                    <a:pt x="968" y="590"/>
                    <a:pt x="970" y="588"/>
                  </a:cubicBezTo>
                  <a:cubicBezTo>
                    <a:pt x="971" y="587"/>
                    <a:pt x="971" y="587"/>
                    <a:pt x="969" y="587"/>
                  </a:cubicBezTo>
                  <a:cubicBezTo>
                    <a:pt x="963" y="587"/>
                    <a:pt x="963" y="583"/>
                    <a:pt x="968" y="578"/>
                  </a:cubicBezTo>
                  <a:cubicBezTo>
                    <a:pt x="971" y="574"/>
                    <a:pt x="971" y="574"/>
                    <a:pt x="971" y="574"/>
                  </a:cubicBezTo>
                  <a:cubicBezTo>
                    <a:pt x="971" y="577"/>
                    <a:pt x="971" y="577"/>
                    <a:pt x="971" y="577"/>
                  </a:cubicBezTo>
                  <a:cubicBezTo>
                    <a:pt x="970" y="581"/>
                    <a:pt x="972" y="581"/>
                    <a:pt x="982" y="574"/>
                  </a:cubicBezTo>
                  <a:cubicBezTo>
                    <a:pt x="986" y="571"/>
                    <a:pt x="990" y="569"/>
                    <a:pt x="990" y="569"/>
                  </a:cubicBezTo>
                  <a:cubicBezTo>
                    <a:pt x="993" y="570"/>
                    <a:pt x="992" y="573"/>
                    <a:pt x="989" y="576"/>
                  </a:cubicBezTo>
                  <a:cubicBezTo>
                    <a:pt x="987" y="578"/>
                    <a:pt x="987" y="579"/>
                    <a:pt x="988" y="580"/>
                  </a:cubicBezTo>
                  <a:cubicBezTo>
                    <a:pt x="989" y="580"/>
                    <a:pt x="990" y="581"/>
                    <a:pt x="991" y="581"/>
                  </a:cubicBezTo>
                  <a:cubicBezTo>
                    <a:pt x="992" y="581"/>
                    <a:pt x="992" y="582"/>
                    <a:pt x="992" y="586"/>
                  </a:cubicBezTo>
                  <a:cubicBezTo>
                    <a:pt x="991" y="588"/>
                    <a:pt x="991" y="591"/>
                    <a:pt x="991" y="591"/>
                  </a:cubicBezTo>
                  <a:cubicBezTo>
                    <a:pt x="991" y="591"/>
                    <a:pt x="986" y="594"/>
                    <a:pt x="981" y="597"/>
                  </a:cubicBezTo>
                  <a:cubicBezTo>
                    <a:pt x="976" y="600"/>
                    <a:pt x="965" y="608"/>
                    <a:pt x="956" y="614"/>
                  </a:cubicBezTo>
                  <a:cubicBezTo>
                    <a:pt x="948" y="619"/>
                    <a:pt x="940" y="624"/>
                    <a:pt x="939" y="624"/>
                  </a:cubicBezTo>
                  <a:cubicBezTo>
                    <a:pt x="937" y="624"/>
                    <a:pt x="924" y="633"/>
                    <a:pt x="906" y="647"/>
                  </a:cubicBezTo>
                  <a:cubicBezTo>
                    <a:pt x="900" y="652"/>
                    <a:pt x="893" y="656"/>
                    <a:pt x="893" y="656"/>
                  </a:cubicBezTo>
                  <a:cubicBezTo>
                    <a:pt x="891" y="656"/>
                    <a:pt x="890" y="659"/>
                    <a:pt x="890" y="660"/>
                  </a:cubicBezTo>
                  <a:cubicBezTo>
                    <a:pt x="891" y="662"/>
                    <a:pt x="891" y="662"/>
                    <a:pt x="895" y="660"/>
                  </a:cubicBezTo>
                  <a:cubicBezTo>
                    <a:pt x="897" y="659"/>
                    <a:pt x="899" y="658"/>
                    <a:pt x="899" y="657"/>
                  </a:cubicBezTo>
                  <a:cubicBezTo>
                    <a:pt x="899" y="656"/>
                    <a:pt x="905" y="652"/>
                    <a:pt x="911" y="647"/>
                  </a:cubicBezTo>
                  <a:cubicBezTo>
                    <a:pt x="917" y="642"/>
                    <a:pt x="924" y="637"/>
                    <a:pt x="927" y="635"/>
                  </a:cubicBezTo>
                  <a:cubicBezTo>
                    <a:pt x="930" y="632"/>
                    <a:pt x="932" y="631"/>
                    <a:pt x="933" y="632"/>
                  </a:cubicBezTo>
                  <a:cubicBezTo>
                    <a:pt x="934" y="633"/>
                    <a:pt x="938" y="631"/>
                    <a:pt x="950" y="622"/>
                  </a:cubicBezTo>
                  <a:cubicBezTo>
                    <a:pt x="966" y="611"/>
                    <a:pt x="968" y="609"/>
                    <a:pt x="970" y="608"/>
                  </a:cubicBezTo>
                  <a:cubicBezTo>
                    <a:pt x="971" y="608"/>
                    <a:pt x="973" y="606"/>
                    <a:pt x="975" y="605"/>
                  </a:cubicBezTo>
                  <a:cubicBezTo>
                    <a:pt x="981" y="600"/>
                    <a:pt x="990" y="594"/>
                    <a:pt x="990" y="595"/>
                  </a:cubicBezTo>
                  <a:cubicBezTo>
                    <a:pt x="991" y="595"/>
                    <a:pt x="991" y="596"/>
                    <a:pt x="990" y="598"/>
                  </a:cubicBezTo>
                  <a:cubicBezTo>
                    <a:pt x="990" y="600"/>
                    <a:pt x="989" y="601"/>
                    <a:pt x="981" y="606"/>
                  </a:cubicBezTo>
                  <a:cubicBezTo>
                    <a:pt x="972" y="610"/>
                    <a:pt x="945" y="628"/>
                    <a:pt x="940" y="633"/>
                  </a:cubicBezTo>
                  <a:cubicBezTo>
                    <a:pt x="938" y="634"/>
                    <a:pt x="936" y="636"/>
                    <a:pt x="934" y="636"/>
                  </a:cubicBezTo>
                  <a:cubicBezTo>
                    <a:pt x="931" y="638"/>
                    <a:pt x="930" y="640"/>
                    <a:pt x="933" y="640"/>
                  </a:cubicBezTo>
                  <a:cubicBezTo>
                    <a:pt x="934" y="640"/>
                    <a:pt x="936" y="639"/>
                    <a:pt x="938" y="638"/>
                  </a:cubicBezTo>
                  <a:cubicBezTo>
                    <a:pt x="940" y="637"/>
                    <a:pt x="947" y="632"/>
                    <a:pt x="953" y="627"/>
                  </a:cubicBezTo>
                  <a:cubicBezTo>
                    <a:pt x="960" y="623"/>
                    <a:pt x="967" y="618"/>
                    <a:pt x="969" y="617"/>
                  </a:cubicBezTo>
                  <a:cubicBezTo>
                    <a:pt x="975" y="612"/>
                    <a:pt x="988" y="604"/>
                    <a:pt x="989" y="605"/>
                  </a:cubicBezTo>
                  <a:cubicBezTo>
                    <a:pt x="989" y="605"/>
                    <a:pt x="990" y="608"/>
                    <a:pt x="989" y="610"/>
                  </a:cubicBezTo>
                  <a:cubicBezTo>
                    <a:pt x="989" y="615"/>
                    <a:pt x="989" y="615"/>
                    <a:pt x="986" y="617"/>
                  </a:cubicBezTo>
                  <a:cubicBezTo>
                    <a:pt x="983" y="618"/>
                    <a:pt x="971" y="625"/>
                    <a:pt x="955" y="634"/>
                  </a:cubicBezTo>
                  <a:cubicBezTo>
                    <a:pt x="950" y="638"/>
                    <a:pt x="945" y="640"/>
                    <a:pt x="945" y="640"/>
                  </a:cubicBezTo>
                  <a:cubicBezTo>
                    <a:pt x="943" y="640"/>
                    <a:pt x="943" y="642"/>
                    <a:pt x="945" y="643"/>
                  </a:cubicBezTo>
                  <a:cubicBezTo>
                    <a:pt x="947" y="644"/>
                    <a:pt x="953" y="641"/>
                    <a:pt x="963" y="634"/>
                  </a:cubicBezTo>
                  <a:cubicBezTo>
                    <a:pt x="975" y="626"/>
                    <a:pt x="981" y="622"/>
                    <a:pt x="982" y="622"/>
                  </a:cubicBezTo>
                  <a:cubicBezTo>
                    <a:pt x="983" y="622"/>
                    <a:pt x="984" y="621"/>
                    <a:pt x="985" y="620"/>
                  </a:cubicBezTo>
                  <a:cubicBezTo>
                    <a:pt x="987" y="619"/>
                    <a:pt x="989" y="618"/>
                    <a:pt x="990" y="618"/>
                  </a:cubicBezTo>
                  <a:cubicBezTo>
                    <a:pt x="992" y="618"/>
                    <a:pt x="993" y="617"/>
                    <a:pt x="994" y="616"/>
                  </a:cubicBezTo>
                  <a:cubicBezTo>
                    <a:pt x="994" y="615"/>
                    <a:pt x="995" y="617"/>
                    <a:pt x="995" y="623"/>
                  </a:cubicBezTo>
                  <a:cubicBezTo>
                    <a:pt x="996" y="636"/>
                    <a:pt x="998" y="632"/>
                    <a:pt x="998" y="615"/>
                  </a:cubicBezTo>
                  <a:cubicBezTo>
                    <a:pt x="998" y="602"/>
                    <a:pt x="998" y="599"/>
                    <a:pt x="1000" y="598"/>
                  </a:cubicBezTo>
                  <a:cubicBezTo>
                    <a:pt x="1001" y="597"/>
                    <a:pt x="1001" y="597"/>
                    <a:pt x="1000" y="597"/>
                  </a:cubicBezTo>
                  <a:cubicBezTo>
                    <a:pt x="999" y="597"/>
                    <a:pt x="999" y="595"/>
                    <a:pt x="999" y="590"/>
                  </a:cubicBezTo>
                  <a:cubicBezTo>
                    <a:pt x="999" y="583"/>
                    <a:pt x="999" y="582"/>
                    <a:pt x="1001" y="583"/>
                  </a:cubicBezTo>
                  <a:cubicBezTo>
                    <a:pt x="1002" y="583"/>
                    <a:pt x="1004" y="583"/>
                    <a:pt x="1005" y="582"/>
                  </a:cubicBezTo>
                  <a:cubicBezTo>
                    <a:pt x="1009" y="580"/>
                    <a:pt x="1014" y="580"/>
                    <a:pt x="1015" y="582"/>
                  </a:cubicBezTo>
                  <a:cubicBezTo>
                    <a:pt x="1015" y="582"/>
                    <a:pt x="1016" y="584"/>
                    <a:pt x="1016" y="585"/>
                  </a:cubicBezTo>
                  <a:cubicBezTo>
                    <a:pt x="1016" y="589"/>
                    <a:pt x="1017" y="593"/>
                    <a:pt x="1018" y="595"/>
                  </a:cubicBezTo>
                  <a:cubicBezTo>
                    <a:pt x="1020" y="597"/>
                    <a:pt x="1021" y="595"/>
                    <a:pt x="1020" y="591"/>
                  </a:cubicBezTo>
                  <a:cubicBezTo>
                    <a:pt x="1020" y="588"/>
                    <a:pt x="1020" y="588"/>
                    <a:pt x="1021" y="588"/>
                  </a:cubicBezTo>
                  <a:cubicBezTo>
                    <a:pt x="1023" y="588"/>
                    <a:pt x="1023" y="590"/>
                    <a:pt x="1024" y="592"/>
                  </a:cubicBezTo>
                  <a:cubicBezTo>
                    <a:pt x="1024" y="594"/>
                    <a:pt x="1025" y="597"/>
                    <a:pt x="1026" y="598"/>
                  </a:cubicBezTo>
                  <a:cubicBezTo>
                    <a:pt x="1027" y="599"/>
                    <a:pt x="1028" y="601"/>
                    <a:pt x="1028" y="603"/>
                  </a:cubicBezTo>
                  <a:cubicBezTo>
                    <a:pt x="1027" y="606"/>
                    <a:pt x="1027" y="607"/>
                    <a:pt x="1024" y="608"/>
                  </a:cubicBezTo>
                  <a:cubicBezTo>
                    <a:pt x="1021" y="609"/>
                    <a:pt x="1020" y="612"/>
                    <a:pt x="1022" y="611"/>
                  </a:cubicBezTo>
                  <a:cubicBezTo>
                    <a:pt x="1028" y="609"/>
                    <a:pt x="1028" y="609"/>
                    <a:pt x="1028" y="615"/>
                  </a:cubicBezTo>
                  <a:cubicBezTo>
                    <a:pt x="1028" y="618"/>
                    <a:pt x="1028" y="623"/>
                    <a:pt x="1029" y="626"/>
                  </a:cubicBezTo>
                  <a:cubicBezTo>
                    <a:pt x="1030" y="634"/>
                    <a:pt x="1031" y="629"/>
                    <a:pt x="1030" y="618"/>
                  </a:cubicBezTo>
                  <a:cubicBezTo>
                    <a:pt x="1030" y="610"/>
                    <a:pt x="1030" y="609"/>
                    <a:pt x="1032" y="608"/>
                  </a:cubicBezTo>
                  <a:cubicBezTo>
                    <a:pt x="1036" y="605"/>
                    <a:pt x="1036" y="599"/>
                    <a:pt x="1032" y="597"/>
                  </a:cubicBezTo>
                  <a:cubicBezTo>
                    <a:pt x="1029" y="596"/>
                    <a:pt x="1029" y="594"/>
                    <a:pt x="1029" y="566"/>
                  </a:cubicBezTo>
                  <a:cubicBezTo>
                    <a:pt x="1029" y="545"/>
                    <a:pt x="1029" y="545"/>
                    <a:pt x="1029" y="545"/>
                  </a:cubicBezTo>
                  <a:cubicBezTo>
                    <a:pt x="1031" y="545"/>
                    <a:pt x="1031" y="545"/>
                    <a:pt x="1031" y="545"/>
                  </a:cubicBezTo>
                  <a:cubicBezTo>
                    <a:pt x="1034" y="544"/>
                    <a:pt x="1035" y="542"/>
                    <a:pt x="1032" y="541"/>
                  </a:cubicBezTo>
                  <a:cubicBezTo>
                    <a:pt x="1030" y="540"/>
                    <a:pt x="1030" y="540"/>
                    <a:pt x="1033" y="539"/>
                  </a:cubicBezTo>
                  <a:cubicBezTo>
                    <a:pt x="1034" y="538"/>
                    <a:pt x="1037" y="537"/>
                    <a:pt x="1039" y="537"/>
                  </a:cubicBezTo>
                  <a:cubicBezTo>
                    <a:pt x="1042" y="537"/>
                    <a:pt x="1042" y="537"/>
                    <a:pt x="1042" y="537"/>
                  </a:cubicBezTo>
                  <a:cubicBezTo>
                    <a:pt x="1041" y="573"/>
                    <a:pt x="1041" y="573"/>
                    <a:pt x="1041" y="573"/>
                  </a:cubicBezTo>
                  <a:cubicBezTo>
                    <a:pt x="1040" y="638"/>
                    <a:pt x="1041" y="659"/>
                    <a:pt x="1045" y="655"/>
                  </a:cubicBezTo>
                  <a:cubicBezTo>
                    <a:pt x="1045" y="655"/>
                    <a:pt x="1045" y="653"/>
                    <a:pt x="1044" y="651"/>
                  </a:cubicBezTo>
                  <a:cubicBezTo>
                    <a:pt x="1042" y="643"/>
                    <a:pt x="1043" y="594"/>
                    <a:pt x="1046" y="548"/>
                  </a:cubicBezTo>
                  <a:cubicBezTo>
                    <a:pt x="1047" y="533"/>
                    <a:pt x="1047" y="533"/>
                    <a:pt x="1047" y="533"/>
                  </a:cubicBezTo>
                  <a:cubicBezTo>
                    <a:pt x="1044" y="531"/>
                    <a:pt x="1044" y="531"/>
                    <a:pt x="1044" y="531"/>
                  </a:cubicBezTo>
                  <a:cubicBezTo>
                    <a:pt x="1043" y="529"/>
                    <a:pt x="1040" y="528"/>
                    <a:pt x="1039" y="528"/>
                  </a:cubicBezTo>
                  <a:cubicBezTo>
                    <a:pt x="1035" y="528"/>
                    <a:pt x="1033" y="528"/>
                    <a:pt x="1031" y="527"/>
                  </a:cubicBezTo>
                  <a:cubicBezTo>
                    <a:pt x="1029" y="526"/>
                    <a:pt x="1028" y="529"/>
                    <a:pt x="1029" y="532"/>
                  </a:cubicBezTo>
                  <a:cubicBezTo>
                    <a:pt x="1030" y="534"/>
                    <a:pt x="1030" y="535"/>
                    <a:pt x="1027" y="535"/>
                  </a:cubicBezTo>
                  <a:cubicBezTo>
                    <a:pt x="1026" y="535"/>
                    <a:pt x="1025" y="535"/>
                    <a:pt x="1025" y="529"/>
                  </a:cubicBezTo>
                  <a:cubicBezTo>
                    <a:pt x="1025" y="518"/>
                    <a:pt x="1026" y="518"/>
                    <a:pt x="1035" y="516"/>
                  </a:cubicBezTo>
                  <a:cubicBezTo>
                    <a:pt x="1046" y="514"/>
                    <a:pt x="1066" y="513"/>
                    <a:pt x="1069" y="514"/>
                  </a:cubicBezTo>
                  <a:cubicBezTo>
                    <a:pt x="1072" y="515"/>
                    <a:pt x="1074" y="518"/>
                    <a:pt x="1072" y="522"/>
                  </a:cubicBezTo>
                  <a:cubicBezTo>
                    <a:pt x="1071" y="525"/>
                    <a:pt x="1071" y="525"/>
                    <a:pt x="1071" y="525"/>
                  </a:cubicBezTo>
                  <a:cubicBezTo>
                    <a:pt x="1054" y="524"/>
                    <a:pt x="1054" y="524"/>
                    <a:pt x="1054" y="524"/>
                  </a:cubicBezTo>
                  <a:cubicBezTo>
                    <a:pt x="1045" y="524"/>
                    <a:pt x="1037" y="524"/>
                    <a:pt x="1037" y="525"/>
                  </a:cubicBezTo>
                  <a:cubicBezTo>
                    <a:pt x="1037" y="527"/>
                    <a:pt x="1039" y="528"/>
                    <a:pt x="1055" y="527"/>
                  </a:cubicBezTo>
                  <a:cubicBezTo>
                    <a:pt x="1072" y="527"/>
                    <a:pt x="1072" y="527"/>
                    <a:pt x="1072" y="527"/>
                  </a:cubicBezTo>
                  <a:cubicBezTo>
                    <a:pt x="1073" y="535"/>
                    <a:pt x="1073" y="535"/>
                    <a:pt x="1073" y="535"/>
                  </a:cubicBezTo>
                  <a:cubicBezTo>
                    <a:pt x="1082" y="535"/>
                    <a:pt x="1082" y="535"/>
                    <a:pt x="1082" y="535"/>
                  </a:cubicBezTo>
                  <a:cubicBezTo>
                    <a:pt x="1089" y="535"/>
                    <a:pt x="1090" y="536"/>
                    <a:pt x="1090" y="537"/>
                  </a:cubicBezTo>
                  <a:cubicBezTo>
                    <a:pt x="1091" y="539"/>
                    <a:pt x="1090" y="539"/>
                    <a:pt x="1084" y="539"/>
                  </a:cubicBezTo>
                  <a:cubicBezTo>
                    <a:pt x="1077" y="539"/>
                    <a:pt x="1076" y="539"/>
                    <a:pt x="1077" y="541"/>
                  </a:cubicBezTo>
                  <a:cubicBezTo>
                    <a:pt x="1077" y="543"/>
                    <a:pt x="1087" y="546"/>
                    <a:pt x="1088" y="545"/>
                  </a:cubicBezTo>
                  <a:cubicBezTo>
                    <a:pt x="1089" y="545"/>
                    <a:pt x="1088" y="544"/>
                    <a:pt x="1087" y="544"/>
                  </a:cubicBezTo>
                  <a:cubicBezTo>
                    <a:pt x="1084" y="543"/>
                    <a:pt x="1084" y="542"/>
                    <a:pt x="1088" y="542"/>
                  </a:cubicBezTo>
                  <a:cubicBezTo>
                    <a:pt x="1091" y="542"/>
                    <a:pt x="1091" y="542"/>
                    <a:pt x="1092" y="546"/>
                  </a:cubicBezTo>
                  <a:cubicBezTo>
                    <a:pt x="1092" y="549"/>
                    <a:pt x="1092" y="561"/>
                    <a:pt x="1092" y="573"/>
                  </a:cubicBezTo>
                  <a:cubicBezTo>
                    <a:pt x="1092" y="598"/>
                    <a:pt x="1092" y="607"/>
                    <a:pt x="1095" y="608"/>
                  </a:cubicBezTo>
                  <a:cubicBezTo>
                    <a:pt x="1097" y="608"/>
                    <a:pt x="1097" y="607"/>
                    <a:pt x="1095" y="602"/>
                  </a:cubicBezTo>
                  <a:cubicBezTo>
                    <a:pt x="1094" y="598"/>
                    <a:pt x="1094" y="596"/>
                    <a:pt x="1095" y="572"/>
                  </a:cubicBezTo>
                  <a:cubicBezTo>
                    <a:pt x="1095" y="557"/>
                    <a:pt x="1096" y="545"/>
                    <a:pt x="1095" y="545"/>
                  </a:cubicBezTo>
                  <a:cubicBezTo>
                    <a:pt x="1095" y="542"/>
                    <a:pt x="1096" y="541"/>
                    <a:pt x="1098" y="542"/>
                  </a:cubicBezTo>
                  <a:cubicBezTo>
                    <a:pt x="1101" y="542"/>
                    <a:pt x="1101" y="542"/>
                    <a:pt x="1101" y="542"/>
                  </a:cubicBezTo>
                  <a:cubicBezTo>
                    <a:pt x="1100" y="555"/>
                    <a:pt x="1100" y="555"/>
                    <a:pt x="1100" y="555"/>
                  </a:cubicBezTo>
                  <a:cubicBezTo>
                    <a:pt x="1100" y="563"/>
                    <a:pt x="1100" y="578"/>
                    <a:pt x="1100" y="590"/>
                  </a:cubicBezTo>
                  <a:cubicBezTo>
                    <a:pt x="1100" y="612"/>
                    <a:pt x="1101" y="616"/>
                    <a:pt x="1104" y="616"/>
                  </a:cubicBezTo>
                  <a:cubicBezTo>
                    <a:pt x="1106" y="616"/>
                    <a:pt x="1106" y="614"/>
                    <a:pt x="1104" y="611"/>
                  </a:cubicBezTo>
                  <a:cubicBezTo>
                    <a:pt x="1103" y="609"/>
                    <a:pt x="1103" y="605"/>
                    <a:pt x="1102" y="589"/>
                  </a:cubicBezTo>
                  <a:cubicBezTo>
                    <a:pt x="1102" y="570"/>
                    <a:pt x="1103" y="558"/>
                    <a:pt x="1104" y="547"/>
                  </a:cubicBezTo>
                  <a:cubicBezTo>
                    <a:pt x="1104" y="542"/>
                    <a:pt x="1104" y="542"/>
                    <a:pt x="1108" y="542"/>
                  </a:cubicBezTo>
                  <a:cubicBezTo>
                    <a:pt x="1111" y="542"/>
                    <a:pt x="1111" y="542"/>
                    <a:pt x="1111" y="542"/>
                  </a:cubicBezTo>
                  <a:cubicBezTo>
                    <a:pt x="1111" y="558"/>
                    <a:pt x="1111" y="558"/>
                    <a:pt x="1111" y="558"/>
                  </a:cubicBezTo>
                  <a:cubicBezTo>
                    <a:pt x="1110" y="572"/>
                    <a:pt x="1110" y="617"/>
                    <a:pt x="1110" y="623"/>
                  </a:cubicBezTo>
                  <a:cubicBezTo>
                    <a:pt x="1110" y="625"/>
                    <a:pt x="1111" y="626"/>
                    <a:pt x="1112" y="627"/>
                  </a:cubicBezTo>
                  <a:cubicBezTo>
                    <a:pt x="1114" y="631"/>
                    <a:pt x="1115" y="627"/>
                    <a:pt x="1114" y="622"/>
                  </a:cubicBezTo>
                  <a:cubicBezTo>
                    <a:pt x="1113" y="619"/>
                    <a:pt x="1112" y="615"/>
                    <a:pt x="1113" y="609"/>
                  </a:cubicBezTo>
                  <a:cubicBezTo>
                    <a:pt x="1113" y="604"/>
                    <a:pt x="1113" y="587"/>
                    <a:pt x="1114" y="571"/>
                  </a:cubicBezTo>
                  <a:cubicBezTo>
                    <a:pt x="1114" y="555"/>
                    <a:pt x="1114" y="542"/>
                    <a:pt x="1114" y="541"/>
                  </a:cubicBezTo>
                  <a:cubicBezTo>
                    <a:pt x="1114" y="541"/>
                    <a:pt x="1116" y="541"/>
                    <a:pt x="1117" y="541"/>
                  </a:cubicBezTo>
                  <a:cubicBezTo>
                    <a:pt x="1120" y="542"/>
                    <a:pt x="1120" y="542"/>
                    <a:pt x="1120" y="542"/>
                  </a:cubicBezTo>
                  <a:cubicBezTo>
                    <a:pt x="1120" y="551"/>
                    <a:pt x="1120" y="551"/>
                    <a:pt x="1120" y="551"/>
                  </a:cubicBezTo>
                  <a:cubicBezTo>
                    <a:pt x="1120" y="557"/>
                    <a:pt x="1119" y="569"/>
                    <a:pt x="1118" y="578"/>
                  </a:cubicBezTo>
                  <a:cubicBezTo>
                    <a:pt x="1117" y="599"/>
                    <a:pt x="1117" y="612"/>
                    <a:pt x="1118" y="620"/>
                  </a:cubicBezTo>
                  <a:cubicBezTo>
                    <a:pt x="1120" y="625"/>
                    <a:pt x="1122" y="629"/>
                    <a:pt x="1124" y="627"/>
                  </a:cubicBezTo>
                  <a:cubicBezTo>
                    <a:pt x="1125" y="626"/>
                    <a:pt x="1125" y="622"/>
                    <a:pt x="1123" y="622"/>
                  </a:cubicBezTo>
                  <a:cubicBezTo>
                    <a:pt x="1122" y="623"/>
                    <a:pt x="1121" y="621"/>
                    <a:pt x="1121" y="619"/>
                  </a:cubicBezTo>
                  <a:cubicBezTo>
                    <a:pt x="1120" y="616"/>
                    <a:pt x="1120" y="589"/>
                    <a:pt x="1121" y="570"/>
                  </a:cubicBezTo>
                  <a:cubicBezTo>
                    <a:pt x="1122" y="563"/>
                    <a:pt x="1123" y="553"/>
                    <a:pt x="1123" y="549"/>
                  </a:cubicBezTo>
                  <a:cubicBezTo>
                    <a:pt x="1123" y="542"/>
                    <a:pt x="1124" y="540"/>
                    <a:pt x="1125" y="540"/>
                  </a:cubicBezTo>
                  <a:cubicBezTo>
                    <a:pt x="1126" y="540"/>
                    <a:pt x="1126" y="541"/>
                    <a:pt x="1126" y="546"/>
                  </a:cubicBezTo>
                  <a:cubicBezTo>
                    <a:pt x="1126" y="549"/>
                    <a:pt x="1125" y="565"/>
                    <a:pt x="1125" y="582"/>
                  </a:cubicBezTo>
                  <a:cubicBezTo>
                    <a:pt x="1125" y="608"/>
                    <a:pt x="1125" y="612"/>
                    <a:pt x="1127" y="616"/>
                  </a:cubicBezTo>
                  <a:cubicBezTo>
                    <a:pt x="1129" y="619"/>
                    <a:pt x="1130" y="620"/>
                    <a:pt x="1131" y="618"/>
                  </a:cubicBezTo>
                  <a:cubicBezTo>
                    <a:pt x="1131" y="617"/>
                    <a:pt x="1131" y="617"/>
                    <a:pt x="1130" y="616"/>
                  </a:cubicBezTo>
                  <a:cubicBezTo>
                    <a:pt x="1128" y="615"/>
                    <a:pt x="1128" y="612"/>
                    <a:pt x="1130" y="612"/>
                  </a:cubicBezTo>
                  <a:cubicBezTo>
                    <a:pt x="1131" y="612"/>
                    <a:pt x="1132" y="611"/>
                    <a:pt x="1132" y="610"/>
                  </a:cubicBezTo>
                  <a:cubicBezTo>
                    <a:pt x="1132" y="609"/>
                    <a:pt x="1132" y="607"/>
                    <a:pt x="1133" y="605"/>
                  </a:cubicBezTo>
                  <a:cubicBezTo>
                    <a:pt x="1133" y="604"/>
                    <a:pt x="1133" y="603"/>
                    <a:pt x="1132" y="603"/>
                  </a:cubicBezTo>
                  <a:cubicBezTo>
                    <a:pt x="1132" y="603"/>
                    <a:pt x="1131" y="604"/>
                    <a:pt x="1131" y="605"/>
                  </a:cubicBezTo>
                  <a:cubicBezTo>
                    <a:pt x="1131" y="607"/>
                    <a:pt x="1131" y="607"/>
                    <a:pt x="1130" y="607"/>
                  </a:cubicBezTo>
                  <a:cubicBezTo>
                    <a:pt x="1130" y="607"/>
                    <a:pt x="1130" y="605"/>
                    <a:pt x="1130" y="603"/>
                  </a:cubicBezTo>
                  <a:cubicBezTo>
                    <a:pt x="1131" y="591"/>
                    <a:pt x="1132" y="570"/>
                    <a:pt x="1131" y="565"/>
                  </a:cubicBezTo>
                  <a:cubicBezTo>
                    <a:pt x="1130" y="558"/>
                    <a:pt x="1129" y="536"/>
                    <a:pt x="1130" y="536"/>
                  </a:cubicBezTo>
                  <a:cubicBezTo>
                    <a:pt x="1131" y="536"/>
                    <a:pt x="1133" y="537"/>
                    <a:pt x="1133" y="539"/>
                  </a:cubicBezTo>
                  <a:cubicBezTo>
                    <a:pt x="1134" y="541"/>
                    <a:pt x="1134" y="541"/>
                    <a:pt x="1134" y="539"/>
                  </a:cubicBezTo>
                  <a:cubicBezTo>
                    <a:pt x="1134" y="538"/>
                    <a:pt x="1135" y="536"/>
                    <a:pt x="1136" y="536"/>
                  </a:cubicBezTo>
                  <a:cubicBezTo>
                    <a:pt x="1137" y="535"/>
                    <a:pt x="1137" y="535"/>
                    <a:pt x="1136" y="534"/>
                  </a:cubicBezTo>
                  <a:cubicBezTo>
                    <a:pt x="1135" y="533"/>
                    <a:pt x="1134" y="531"/>
                    <a:pt x="1134" y="529"/>
                  </a:cubicBezTo>
                  <a:cubicBezTo>
                    <a:pt x="1134" y="526"/>
                    <a:pt x="1134" y="526"/>
                    <a:pt x="1137" y="526"/>
                  </a:cubicBezTo>
                  <a:cubicBezTo>
                    <a:pt x="1142" y="526"/>
                    <a:pt x="1141" y="524"/>
                    <a:pt x="1137" y="524"/>
                  </a:cubicBezTo>
                  <a:cubicBezTo>
                    <a:pt x="1134" y="523"/>
                    <a:pt x="1134" y="523"/>
                    <a:pt x="1134" y="520"/>
                  </a:cubicBezTo>
                  <a:cubicBezTo>
                    <a:pt x="1134" y="519"/>
                    <a:pt x="1134" y="517"/>
                    <a:pt x="1134" y="517"/>
                  </a:cubicBezTo>
                  <a:cubicBezTo>
                    <a:pt x="1136" y="515"/>
                    <a:pt x="1144" y="514"/>
                    <a:pt x="1162" y="514"/>
                  </a:cubicBezTo>
                  <a:cubicBezTo>
                    <a:pt x="1177" y="514"/>
                    <a:pt x="1177" y="514"/>
                    <a:pt x="1177" y="514"/>
                  </a:cubicBezTo>
                  <a:cubicBezTo>
                    <a:pt x="1178" y="526"/>
                    <a:pt x="1178" y="526"/>
                    <a:pt x="1178" y="526"/>
                  </a:cubicBezTo>
                  <a:cubicBezTo>
                    <a:pt x="1178" y="537"/>
                    <a:pt x="1178" y="537"/>
                    <a:pt x="1178" y="537"/>
                  </a:cubicBezTo>
                  <a:cubicBezTo>
                    <a:pt x="1176" y="538"/>
                    <a:pt x="1176" y="538"/>
                    <a:pt x="1176" y="538"/>
                  </a:cubicBezTo>
                  <a:cubicBezTo>
                    <a:pt x="1173" y="539"/>
                    <a:pt x="1172" y="542"/>
                    <a:pt x="1175" y="542"/>
                  </a:cubicBezTo>
                  <a:cubicBezTo>
                    <a:pt x="1177" y="542"/>
                    <a:pt x="1178" y="543"/>
                    <a:pt x="1176" y="544"/>
                  </a:cubicBezTo>
                  <a:cubicBezTo>
                    <a:pt x="1175" y="545"/>
                    <a:pt x="1176" y="547"/>
                    <a:pt x="1179" y="547"/>
                  </a:cubicBezTo>
                  <a:cubicBezTo>
                    <a:pt x="1181" y="547"/>
                    <a:pt x="1181" y="547"/>
                    <a:pt x="1180" y="567"/>
                  </a:cubicBezTo>
                  <a:cubicBezTo>
                    <a:pt x="1178" y="601"/>
                    <a:pt x="1178" y="614"/>
                    <a:pt x="1181" y="615"/>
                  </a:cubicBezTo>
                  <a:cubicBezTo>
                    <a:pt x="1181" y="615"/>
                    <a:pt x="1182" y="611"/>
                    <a:pt x="1181" y="605"/>
                  </a:cubicBezTo>
                  <a:cubicBezTo>
                    <a:pt x="1181" y="599"/>
                    <a:pt x="1182" y="587"/>
                    <a:pt x="1183" y="578"/>
                  </a:cubicBezTo>
                  <a:cubicBezTo>
                    <a:pt x="1183" y="569"/>
                    <a:pt x="1184" y="559"/>
                    <a:pt x="1184" y="556"/>
                  </a:cubicBezTo>
                  <a:cubicBezTo>
                    <a:pt x="1184" y="548"/>
                    <a:pt x="1185" y="546"/>
                    <a:pt x="1189" y="546"/>
                  </a:cubicBezTo>
                  <a:cubicBezTo>
                    <a:pt x="1191" y="546"/>
                    <a:pt x="1191" y="546"/>
                    <a:pt x="1192" y="549"/>
                  </a:cubicBezTo>
                  <a:cubicBezTo>
                    <a:pt x="1192" y="551"/>
                    <a:pt x="1193" y="567"/>
                    <a:pt x="1193" y="584"/>
                  </a:cubicBezTo>
                  <a:cubicBezTo>
                    <a:pt x="1193" y="602"/>
                    <a:pt x="1194" y="616"/>
                    <a:pt x="1194" y="616"/>
                  </a:cubicBezTo>
                  <a:cubicBezTo>
                    <a:pt x="1195" y="616"/>
                    <a:pt x="1196" y="594"/>
                    <a:pt x="1195" y="569"/>
                  </a:cubicBezTo>
                  <a:cubicBezTo>
                    <a:pt x="1195" y="556"/>
                    <a:pt x="1196" y="546"/>
                    <a:pt x="1196" y="546"/>
                  </a:cubicBezTo>
                  <a:cubicBezTo>
                    <a:pt x="1196" y="546"/>
                    <a:pt x="1197" y="556"/>
                    <a:pt x="1197" y="569"/>
                  </a:cubicBezTo>
                  <a:cubicBezTo>
                    <a:pt x="1197" y="598"/>
                    <a:pt x="1198" y="621"/>
                    <a:pt x="1200" y="627"/>
                  </a:cubicBezTo>
                  <a:cubicBezTo>
                    <a:pt x="1200" y="630"/>
                    <a:pt x="1201" y="633"/>
                    <a:pt x="1201" y="634"/>
                  </a:cubicBezTo>
                  <a:cubicBezTo>
                    <a:pt x="1201" y="635"/>
                    <a:pt x="1202" y="636"/>
                    <a:pt x="1203" y="636"/>
                  </a:cubicBezTo>
                  <a:cubicBezTo>
                    <a:pt x="1206" y="636"/>
                    <a:pt x="1205" y="638"/>
                    <a:pt x="1202" y="639"/>
                  </a:cubicBezTo>
                  <a:cubicBezTo>
                    <a:pt x="1200" y="639"/>
                    <a:pt x="1198" y="640"/>
                    <a:pt x="1197" y="641"/>
                  </a:cubicBezTo>
                  <a:cubicBezTo>
                    <a:pt x="1196" y="643"/>
                    <a:pt x="1196" y="643"/>
                    <a:pt x="1197" y="643"/>
                  </a:cubicBezTo>
                  <a:cubicBezTo>
                    <a:pt x="1198" y="644"/>
                    <a:pt x="1201" y="643"/>
                    <a:pt x="1203" y="643"/>
                  </a:cubicBezTo>
                  <a:cubicBezTo>
                    <a:pt x="1206" y="642"/>
                    <a:pt x="1213" y="641"/>
                    <a:pt x="1213" y="642"/>
                  </a:cubicBezTo>
                  <a:cubicBezTo>
                    <a:pt x="1213" y="642"/>
                    <a:pt x="1211" y="646"/>
                    <a:pt x="1209" y="651"/>
                  </a:cubicBezTo>
                  <a:cubicBezTo>
                    <a:pt x="1205" y="659"/>
                    <a:pt x="1204" y="664"/>
                    <a:pt x="1206" y="664"/>
                  </a:cubicBezTo>
                  <a:cubicBezTo>
                    <a:pt x="1207" y="664"/>
                    <a:pt x="1209" y="661"/>
                    <a:pt x="1211" y="657"/>
                  </a:cubicBezTo>
                  <a:cubicBezTo>
                    <a:pt x="1212" y="653"/>
                    <a:pt x="1215" y="650"/>
                    <a:pt x="1215" y="650"/>
                  </a:cubicBezTo>
                  <a:cubicBezTo>
                    <a:pt x="1217" y="650"/>
                    <a:pt x="1217" y="652"/>
                    <a:pt x="1213" y="660"/>
                  </a:cubicBezTo>
                  <a:cubicBezTo>
                    <a:pt x="1212" y="663"/>
                    <a:pt x="1211" y="666"/>
                    <a:pt x="1211" y="666"/>
                  </a:cubicBezTo>
                  <a:cubicBezTo>
                    <a:pt x="1213" y="668"/>
                    <a:pt x="1215" y="666"/>
                    <a:pt x="1219" y="657"/>
                  </a:cubicBezTo>
                  <a:cubicBezTo>
                    <a:pt x="1221" y="652"/>
                    <a:pt x="1223" y="648"/>
                    <a:pt x="1224" y="648"/>
                  </a:cubicBezTo>
                  <a:cubicBezTo>
                    <a:pt x="1226" y="648"/>
                    <a:pt x="1226" y="649"/>
                    <a:pt x="1222" y="659"/>
                  </a:cubicBezTo>
                  <a:cubicBezTo>
                    <a:pt x="1219" y="668"/>
                    <a:pt x="1219" y="671"/>
                    <a:pt x="1221" y="670"/>
                  </a:cubicBezTo>
                  <a:cubicBezTo>
                    <a:pt x="1222" y="669"/>
                    <a:pt x="1224" y="665"/>
                    <a:pt x="1228" y="656"/>
                  </a:cubicBezTo>
                  <a:cubicBezTo>
                    <a:pt x="1229" y="653"/>
                    <a:pt x="1230" y="652"/>
                    <a:pt x="1231" y="653"/>
                  </a:cubicBezTo>
                  <a:cubicBezTo>
                    <a:pt x="1234" y="653"/>
                    <a:pt x="1234" y="655"/>
                    <a:pt x="1230" y="664"/>
                  </a:cubicBezTo>
                  <a:cubicBezTo>
                    <a:pt x="1228" y="668"/>
                    <a:pt x="1227" y="672"/>
                    <a:pt x="1227" y="672"/>
                  </a:cubicBezTo>
                  <a:cubicBezTo>
                    <a:pt x="1227" y="672"/>
                    <a:pt x="1228" y="672"/>
                    <a:pt x="1229" y="672"/>
                  </a:cubicBezTo>
                  <a:cubicBezTo>
                    <a:pt x="1230" y="672"/>
                    <a:pt x="1231" y="670"/>
                    <a:pt x="1234" y="665"/>
                  </a:cubicBezTo>
                  <a:cubicBezTo>
                    <a:pt x="1236" y="661"/>
                    <a:pt x="1237" y="657"/>
                    <a:pt x="1238" y="656"/>
                  </a:cubicBezTo>
                  <a:cubicBezTo>
                    <a:pt x="1239" y="652"/>
                    <a:pt x="1240" y="651"/>
                    <a:pt x="1242" y="652"/>
                  </a:cubicBezTo>
                  <a:cubicBezTo>
                    <a:pt x="1243" y="653"/>
                    <a:pt x="1243" y="653"/>
                    <a:pt x="1244" y="651"/>
                  </a:cubicBezTo>
                  <a:cubicBezTo>
                    <a:pt x="1245" y="650"/>
                    <a:pt x="1246" y="650"/>
                    <a:pt x="1246" y="650"/>
                  </a:cubicBezTo>
                  <a:cubicBezTo>
                    <a:pt x="1246" y="652"/>
                    <a:pt x="1241" y="665"/>
                    <a:pt x="1239" y="670"/>
                  </a:cubicBezTo>
                  <a:cubicBezTo>
                    <a:pt x="1237" y="672"/>
                    <a:pt x="1237" y="674"/>
                    <a:pt x="1237" y="675"/>
                  </a:cubicBezTo>
                  <a:cubicBezTo>
                    <a:pt x="1239" y="676"/>
                    <a:pt x="1240" y="674"/>
                    <a:pt x="1243" y="669"/>
                  </a:cubicBezTo>
                  <a:cubicBezTo>
                    <a:pt x="1247" y="662"/>
                    <a:pt x="1249" y="662"/>
                    <a:pt x="1247" y="670"/>
                  </a:cubicBezTo>
                  <a:cubicBezTo>
                    <a:pt x="1246" y="675"/>
                    <a:pt x="1249" y="674"/>
                    <a:pt x="1252" y="668"/>
                  </a:cubicBezTo>
                  <a:cubicBezTo>
                    <a:pt x="1253" y="665"/>
                    <a:pt x="1255" y="664"/>
                    <a:pt x="1256" y="664"/>
                  </a:cubicBezTo>
                  <a:cubicBezTo>
                    <a:pt x="1259" y="663"/>
                    <a:pt x="1260" y="665"/>
                    <a:pt x="1257" y="670"/>
                  </a:cubicBezTo>
                  <a:cubicBezTo>
                    <a:pt x="1255" y="675"/>
                    <a:pt x="1255" y="677"/>
                    <a:pt x="1258" y="676"/>
                  </a:cubicBezTo>
                  <a:cubicBezTo>
                    <a:pt x="1259" y="675"/>
                    <a:pt x="1261" y="671"/>
                    <a:pt x="1264" y="663"/>
                  </a:cubicBezTo>
                  <a:cubicBezTo>
                    <a:pt x="1265" y="662"/>
                    <a:pt x="1265" y="661"/>
                    <a:pt x="1266" y="662"/>
                  </a:cubicBezTo>
                  <a:cubicBezTo>
                    <a:pt x="1266" y="663"/>
                    <a:pt x="1268" y="663"/>
                    <a:pt x="1269" y="663"/>
                  </a:cubicBezTo>
                  <a:cubicBezTo>
                    <a:pt x="1272" y="663"/>
                    <a:pt x="1272" y="663"/>
                    <a:pt x="1270" y="672"/>
                  </a:cubicBezTo>
                  <a:cubicBezTo>
                    <a:pt x="1269" y="675"/>
                    <a:pt x="1268" y="678"/>
                    <a:pt x="1269" y="679"/>
                  </a:cubicBezTo>
                  <a:cubicBezTo>
                    <a:pt x="1269" y="679"/>
                    <a:pt x="1269" y="679"/>
                    <a:pt x="1269" y="679"/>
                  </a:cubicBezTo>
                  <a:cubicBezTo>
                    <a:pt x="1270" y="680"/>
                    <a:pt x="1270" y="679"/>
                    <a:pt x="1273" y="671"/>
                  </a:cubicBezTo>
                  <a:cubicBezTo>
                    <a:pt x="1275" y="667"/>
                    <a:pt x="1277" y="664"/>
                    <a:pt x="1277" y="663"/>
                  </a:cubicBezTo>
                  <a:cubicBezTo>
                    <a:pt x="1278" y="663"/>
                    <a:pt x="1282" y="662"/>
                    <a:pt x="1286" y="662"/>
                  </a:cubicBezTo>
                  <a:cubicBezTo>
                    <a:pt x="1293" y="661"/>
                    <a:pt x="1293" y="661"/>
                    <a:pt x="1292" y="663"/>
                  </a:cubicBezTo>
                  <a:cubicBezTo>
                    <a:pt x="1292" y="665"/>
                    <a:pt x="1292" y="665"/>
                    <a:pt x="1295" y="667"/>
                  </a:cubicBezTo>
                  <a:cubicBezTo>
                    <a:pt x="1297" y="667"/>
                    <a:pt x="1299" y="668"/>
                    <a:pt x="1300" y="667"/>
                  </a:cubicBezTo>
                  <a:cubicBezTo>
                    <a:pt x="1302" y="666"/>
                    <a:pt x="1310" y="666"/>
                    <a:pt x="1340" y="666"/>
                  </a:cubicBezTo>
                  <a:cubicBezTo>
                    <a:pt x="1359" y="667"/>
                    <a:pt x="1366" y="667"/>
                    <a:pt x="1366" y="666"/>
                  </a:cubicBezTo>
                  <a:cubicBezTo>
                    <a:pt x="1366" y="665"/>
                    <a:pt x="1366" y="665"/>
                    <a:pt x="1365" y="665"/>
                  </a:cubicBezTo>
                  <a:cubicBezTo>
                    <a:pt x="1359" y="665"/>
                    <a:pt x="1340" y="664"/>
                    <a:pt x="1340" y="663"/>
                  </a:cubicBezTo>
                  <a:cubicBezTo>
                    <a:pt x="1340" y="663"/>
                    <a:pt x="1340" y="663"/>
                    <a:pt x="1341" y="662"/>
                  </a:cubicBezTo>
                  <a:cubicBezTo>
                    <a:pt x="1341" y="660"/>
                    <a:pt x="1343" y="660"/>
                    <a:pt x="1351" y="660"/>
                  </a:cubicBezTo>
                  <a:cubicBezTo>
                    <a:pt x="1356" y="660"/>
                    <a:pt x="1362" y="660"/>
                    <a:pt x="1363" y="659"/>
                  </a:cubicBezTo>
                  <a:cubicBezTo>
                    <a:pt x="1366" y="659"/>
                    <a:pt x="1366" y="660"/>
                    <a:pt x="1367" y="661"/>
                  </a:cubicBezTo>
                  <a:cubicBezTo>
                    <a:pt x="1367" y="662"/>
                    <a:pt x="1367" y="663"/>
                    <a:pt x="1368" y="663"/>
                  </a:cubicBezTo>
                  <a:cubicBezTo>
                    <a:pt x="1401" y="663"/>
                    <a:pt x="1441" y="663"/>
                    <a:pt x="1449" y="664"/>
                  </a:cubicBezTo>
                  <a:cubicBezTo>
                    <a:pt x="1456" y="664"/>
                    <a:pt x="1459" y="664"/>
                    <a:pt x="1459" y="664"/>
                  </a:cubicBezTo>
                  <a:cubicBezTo>
                    <a:pt x="1459" y="663"/>
                    <a:pt x="1455" y="662"/>
                    <a:pt x="1450" y="662"/>
                  </a:cubicBezTo>
                  <a:cubicBezTo>
                    <a:pt x="1441" y="661"/>
                    <a:pt x="1440" y="661"/>
                    <a:pt x="1440" y="659"/>
                  </a:cubicBezTo>
                  <a:cubicBezTo>
                    <a:pt x="1440" y="658"/>
                    <a:pt x="1441" y="658"/>
                    <a:pt x="1447" y="657"/>
                  </a:cubicBezTo>
                  <a:cubicBezTo>
                    <a:pt x="1451" y="657"/>
                    <a:pt x="1456" y="657"/>
                    <a:pt x="1458" y="657"/>
                  </a:cubicBezTo>
                  <a:cubicBezTo>
                    <a:pt x="1459" y="657"/>
                    <a:pt x="1478" y="656"/>
                    <a:pt x="1499" y="656"/>
                  </a:cubicBezTo>
                  <a:cubicBezTo>
                    <a:pt x="1535" y="655"/>
                    <a:pt x="1561" y="655"/>
                    <a:pt x="1579" y="657"/>
                  </a:cubicBezTo>
                  <a:cubicBezTo>
                    <a:pt x="1583" y="658"/>
                    <a:pt x="1584" y="658"/>
                    <a:pt x="1583" y="657"/>
                  </a:cubicBezTo>
                  <a:cubicBezTo>
                    <a:pt x="1583" y="655"/>
                    <a:pt x="1580" y="655"/>
                    <a:pt x="1625" y="656"/>
                  </a:cubicBezTo>
                  <a:cubicBezTo>
                    <a:pt x="1637" y="656"/>
                    <a:pt x="1648" y="657"/>
                    <a:pt x="1649" y="657"/>
                  </a:cubicBezTo>
                  <a:cubicBezTo>
                    <a:pt x="1651" y="658"/>
                    <a:pt x="1652" y="658"/>
                    <a:pt x="1653" y="658"/>
                  </a:cubicBezTo>
                  <a:cubicBezTo>
                    <a:pt x="1655" y="657"/>
                    <a:pt x="1668" y="657"/>
                    <a:pt x="1674" y="658"/>
                  </a:cubicBezTo>
                  <a:cubicBezTo>
                    <a:pt x="1677" y="659"/>
                    <a:pt x="1677" y="659"/>
                    <a:pt x="1677" y="659"/>
                  </a:cubicBezTo>
                  <a:cubicBezTo>
                    <a:pt x="1672" y="662"/>
                    <a:pt x="1672" y="662"/>
                    <a:pt x="1672" y="662"/>
                  </a:cubicBezTo>
                  <a:cubicBezTo>
                    <a:pt x="1667" y="665"/>
                    <a:pt x="1664" y="668"/>
                    <a:pt x="1666" y="669"/>
                  </a:cubicBezTo>
                  <a:cubicBezTo>
                    <a:pt x="1667" y="670"/>
                    <a:pt x="1668" y="669"/>
                    <a:pt x="1679" y="662"/>
                  </a:cubicBezTo>
                  <a:cubicBezTo>
                    <a:pt x="1683" y="659"/>
                    <a:pt x="1687" y="656"/>
                    <a:pt x="1687" y="655"/>
                  </a:cubicBezTo>
                  <a:cubicBezTo>
                    <a:pt x="1687" y="653"/>
                    <a:pt x="1681" y="650"/>
                    <a:pt x="1676" y="649"/>
                  </a:cubicBezTo>
                  <a:cubicBezTo>
                    <a:pt x="1674" y="649"/>
                    <a:pt x="1672" y="648"/>
                    <a:pt x="1672" y="648"/>
                  </a:cubicBezTo>
                  <a:cubicBezTo>
                    <a:pt x="1672" y="648"/>
                    <a:pt x="1673" y="646"/>
                    <a:pt x="1674" y="644"/>
                  </a:cubicBezTo>
                  <a:cubicBezTo>
                    <a:pt x="1676" y="641"/>
                    <a:pt x="1679" y="640"/>
                    <a:pt x="1679" y="642"/>
                  </a:cubicBezTo>
                  <a:cubicBezTo>
                    <a:pt x="1681" y="646"/>
                    <a:pt x="1682" y="643"/>
                    <a:pt x="1682" y="637"/>
                  </a:cubicBezTo>
                  <a:cubicBezTo>
                    <a:pt x="1681" y="630"/>
                    <a:pt x="1681" y="630"/>
                    <a:pt x="1681" y="630"/>
                  </a:cubicBezTo>
                  <a:cubicBezTo>
                    <a:pt x="1689" y="622"/>
                    <a:pt x="1689" y="622"/>
                    <a:pt x="1689" y="622"/>
                  </a:cubicBezTo>
                  <a:cubicBezTo>
                    <a:pt x="1694" y="618"/>
                    <a:pt x="1698" y="614"/>
                    <a:pt x="1698" y="613"/>
                  </a:cubicBezTo>
                  <a:cubicBezTo>
                    <a:pt x="1699" y="612"/>
                    <a:pt x="1703" y="608"/>
                    <a:pt x="1707" y="603"/>
                  </a:cubicBezTo>
                  <a:cubicBezTo>
                    <a:pt x="1710" y="598"/>
                    <a:pt x="1715" y="593"/>
                    <a:pt x="1716" y="591"/>
                  </a:cubicBezTo>
                  <a:cubicBezTo>
                    <a:pt x="1719" y="588"/>
                    <a:pt x="1723" y="583"/>
                    <a:pt x="1724" y="583"/>
                  </a:cubicBezTo>
                  <a:cubicBezTo>
                    <a:pt x="1724" y="583"/>
                    <a:pt x="1725" y="585"/>
                    <a:pt x="1725" y="588"/>
                  </a:cubicBezTo>
                  <a:cubicBezTo>
                    <a:pt x="1725" y="593"/>
                    <a:pt x="1724" y="593"/>
                    <a:pt x="1716" y="602"/>
                  </a:cubicBezTo>
                  <a:cubicBezTo>
                    <a:pt x="1712" y="607"/>
                    <a:pt x="1705" y="614"/>
                    <a:pt x="1702" y="618"/>
                  </a:cubicBezTo>
                  <a:cubicBezTo>
                    <a:pt x="1699" y="622"/>
                    <a:pt x="1695" y="627"/>
                    <a:pt x="1692" y="629"/>
                  </a:cubicBezTo>
                  <a:cubicBezTo>
                    <a:pt x="1688" y="633"/>
                    <a:pt x="1688" y="636"/>
                    <a:pt x="1692" y="633"/>
                  </a:cubicBezTo>
                  <a:cubicBezTo>
                    <a:pt x="1695" y="632"/>
                    <a:pt x="1695" y="632"/>
                    <a:pt x="1705" y="620"/>
                  </a:cubicBezTo>
                  <a:cubicBezTo>
                    <a:pt x="1712" y="612"/>
                    <a:pt x="1713" y="611"/>
                    <a:pt x="1719" y="603"/>
                  </a:cubicBezTo>
                  <a:cubicBezTo>
                    <a:pt x="1721" y="601"/>
                    <a:pt x="1727" y="595"/>
                    <a:pt x="1731" y="590"/>
                  </a:cubicBezTo>
                  <a:cubicBezTo>
                    <a:pt x="1739" y="582"/>
                    <a:pt x="1739" y="582"/>
                    <a:pt x="1739" y="582"/>
                  </a:cubicBezTo>
                  <a:cubicBezTo>
                    <a:pt x="1739" y="568"/>
                    <a:pt x="1739" y="568"/>
                    <a:pt x="1739" y="568"/>
                  </a:cubicBezTo>
                  <a:cubicBezTo>
                    <a:pt x="1739" y="551"/>
                    <a:pt x="1739" y="550"/>
                    <a:pt x="1741" y="547"/>
                  </a:cubicBezTo>
                  <a:cubicBezTo>
                    <a:pt x="1742" y="545"/>
                    <a:pt x="1742" y="544"/>
                    <a:pt x="1741" y="544"/>
                  </a:cubicBezTo>
                  <a:cubicBezTo>
                    <a:pt x="1739" y="543"/>
                    <a:pt x="1739" y="537"/>
                    <a:pt x="1741" y="531"/>
                  </a:cubicBezTo>
                  <a:cubicBezTo>
                    <a:pt x="1741" y="529"/>
                    <a:pt x="1743" y="526"/>
                    <a:pt x="1745" y="525"/>
                  </a:cubicBezTo>
                  <a:cubicBezTo>
                    <a:pt x="1747" y="523"/>
                    <a:pt x="1748" y="521"/>
                    <a:pt x="1747" y="521"/>
                  </a:cubicBezTo>
                  <a:cubicBezTo>
                    <a:pt x="1747" y="520"/>
                    <a:pt x="1745" y="521"/>
                    <a:pt x="1744" y="522"/>
                  </a:cubicBezTo>
                  <a:cubicBezTo>
                    <a:pt x="1743" y="523"/>
                    <a:pt x="1742" y="524"/>
                    <a:pt x="1741" y="524"/>
                  </a:cubicBezTo>
                  <a:cubicBezTo>
                    <a:pt x="1740" y="524"/>
                    <a:pt x="1740" y="518"/>
                    <a:pt x="1742" y="517"/>
                  </a:cubicBezTo>
                  <a:cubicBezTo>
                    <a:pt x="1742" y="516"/>
                    <a:pt x="1742" y="515"/>
                    <a:pt x="1742" y="513"/>
                  </a:cubicBezTo>
                  <a:cubicBezTo>
                    <a:pt x="1741" y="512"/>
                    <a:pt x="1740" y="509"/>
                    <a:pt x="1740" y="508"/>
                  </a:cubicBezTo>
                  <a:cubicBezTo>
                    <a:pt x="1740" y="505"/>
                    <a:pt x="1744" y="498"/>
                    <a:pt x="1745" y="498"/>
                  </a:cubicBezTo>
                  <a:cubicBezTo>
                    <a:pt x="1746" y="498"/>
                    <a:pt x="1747" y="495"/>
                    <a:pt x="1746" y="494"/>
                  </a:cubicBezTo>
                  <a:cubicBezTo>
                    <a:pt x="1746" y="494"/>
                    <a:pt x="1745" y="494"/>
                    <a:pt x="1744" y="495"/>
                  </a:cubicBezTo>
                  <a:cubicBezTo>
                    <a:pt x="1742" y="497"/>
                    <a:pt x="1742" y="497"/>
                    <a:pt x="1741" y="495"/>
                  </a:cubicBezTo>
                  <a:cubicBezTo>
                    <a:pt x="1741" y="493"/>
                    <a:pt x="1742" y="491"/>
                    <a:pt x="1743" y="488"/>
                  </a:cubicBezTo>
                  <a:cubicBezTo>
                    <a:pt x="1746" y="485"/>
                    <a:pt x="1746" y="484"/>
                    <a:pt x="1745" y="483"/>
                  </a:cubicBezTo>
                  <a:cubicBezTo>
                    <a:pt x="1744" y="483"/>
                    <a:pt x="1743" y="482"/>
                    <a:pt x="1743" y="480"/>
                  </a:cubicBezTo>
                  <a:cubicBezTo>
                    <a:pt x="1743" y="478"/>
                    <a:pt x="1743" y="478"/>
                    <a:pt x="1742" y="479"/>
                  </a:cubicBezTo>
                  <a:cubicBezTo>
                    <a:pt x="1742" y="480"/>
                    <a:pt x="1741" y="476"/>
                    <a:pt x="1741" y="470"/>
                  </a:cubicBezTo>
                  <a:cubicBezTo>
                    <a:pt x="1740" y="460"/>
                    <a:pt x="1740" y="458"/>
                    <a:pt x="1742" y="458"/>
                  </a:cubicBezTo>
                  <a:cubicBezTo>
                    <a:pt x="1743" y="458"/>
                    <a:pt x="1743" y="461"/>
                    <a:pt x="1743" y="467"/>
                  </a:cubicBezTo>
                  <a:cubicBezTo>
                    <a:pt x="1742" y="472"/>
                    <a:pt x="1742" y="475"/>
                    <a:pt x="1743" y="475"/>
                  </a:cubicBezTo>
                  <a:cubicBezTo>
                    <a:pt x="1744" y="474"/>
                    <a:pt x="1744" y="467"/>
                    <a:pt x="1746" y="443"/>
                  </a:cubicBezTo>
                  <a:cubicBezTo>
                    <a:pt x="1746" y="425"/>
                    <a:pt x="1746" y="330"/>
                    <a:pt x="1744" y="278"/>
                  </a:cubicBezTo>
                  <a:cubicBezTo>
                    <a:pt x="1743" y="209"/>
                    <a:pt x="1742" y="163"/>
                    <a:pt x="1744" y="156"/>
                  </a:cubicBezTo>
                  <a:cubicBezTo>
                    <a:pt x="1745" y="152"/>
                    <a:pt x="1746" y="150"/>
                    <a:pt x="1749" y="151"/>
                  </a:cubicBezTo>
                  <a:cubicBezTo>
                    <a:pt x="1751" y="152"/>
                    <a:pt x="1751" y="152"/>
                    <a:pt x="1751" y="152"/>
                  </a:cubicBezTo>
                  <a:cubicBezTo>
                    <a:pt x="1752" y="180"/>
                    <a:pt x="1752" y="180"/>
                    <a:pt x="1752" y="180"/>
                  </a:cubicBezTo>
                  <a:cubicBezTo>
                    <a:pt x="1752" y="213"/>
                    <a:pt x="1753" y="231"/>
                    <a:pt x="1754" y="231"/>
                  </a:cubicBezTo>
                  <a:cubicBezTo>
                    <a:pt x="1755" y="231"/>
                    <a:pt x="1755" y="218"/>
                    <a:pt x="1755" y="192"/>
                  </a:cubicBezTo>
                  <a:cubicBezTo>
                    <a:pt x="1754" y="152"/>
                    <a:pt x="1754" y="152"/>
                    <a:pt x="1754" y="152"/>
                  </a:cubicBezTo>
                  <a:cubicBezTo>
                    <a:pt x="1762" y="152"/>
                    <a:pt x="1762" y="152"/>
                    <a:pt x="1762" y="152"/>
                  </a:cubicBezTo>
                  <a:cubicBezTo>
                    <a:pt x="1762" y="168"/>
                    <a:pt x="1762" y="168"/>
                    <a:pt x="1762" y="168"/>
                  </a:cubicBezTo>
                  <a:cubicBezTo>
                    <a:pt x="1761" y="200"/>
                    <a:pt x="1762" y="263"/>
                    <a:pt x="1763" y="261"/>
                  </a:cubicBezTo>
                  <a:cubicBezTo>
                    <a:pt x="1763" y="261"/>
                    <a:pt x="1764" y="245"/>
                    <a:pt x="1764" y="226"/>
                  </a:cubicBezTo>
                  <a:cubicBezTo>
                    <a:pt x="1764" y="207"/>
                    <a:pt x="1765" y="188"/>
                    <a:pt x="1765" y="184"/>
                  </a:cubicBezTo>
                  <a:cubicBezTo>
                    <a:pt x="1765" y="180"/>
                    <a:pt x="1765" y="171"/>
                    <a:pt x="1766" y="164"/>
                  </a:cubicBezTo>
                  <a:cubicBezTo>
                    <a:pt x="1766" y="152"/>
                    <a:pt x="1766" y="152"/>
                    <a:pt x="1766" y="152"/>
                  </a:cubicBezTo>
                  <a:cubicBezTo>
                    <a:pt x="1776" y="152"/>
                    <a:pt x="1776" y="152"/>
                    <a:pt x="1776" y="152"/>
                  </a:cubicBezTo>
                  <a:cubicBezTo>
                    <a:pt x="1776" y="163"/>
                    <a:pt x="1776" y="163"/>
                    <a:pt x="1776" y="163"/>
                  </a:cubicBezTo>
                  <a:cubicBezTo>
                    <a:pt x="1775" y="183"/>
                    <a:pt x="1776" y="281"/>
                    <a:pt x="1777" y="302"/>
                  </a:cubicBezTo>
                  <a:cubicBezTo>
                    <a:pt x="1778" y="341"/>
                    <a:pt x="1779" y="323"/>
                    <a:pt x="1779" y="262"/>
                  </a:cubicBezTo>
                  <a:cubicBezTo>
                    <a:pt x="1778" y="203"/>
                    <a:pt x="1779" y="165"/>
                    <a:pt x="1780" y="157"/>
                  </a:cubicBezTo>
                  <a:cubicBezTo>
                    <a:pt x="1781" y="153"/>
                    <a:pt x="1781" y="153"/>
                    <a:pt x="1785" y="153"/>
                  </a:cubicBezTo>
                  <a:cubicBezTo>
                    <a:pt x="1789" y="152"/>
                    <a:pt x="1789" y="152"/>
                    <a:pt x="1789" y="152"/>
                  </a:cubicBezTo>
                  <a:cubicBezTo>
                    <a:pt x="1789" y="181"/>
                    <a:pt x="1789" y="181"/>
                    <a:pt x="1789" y="181"/>
                  </a:cubicBezTo>
                  <a:cubicBezTo>
                    <a:pt x="1789" y="208"/>
                    <a:pt x="1790" y="224"/>
                    <a:pt x="1791" y="227"/>
                  </a:cubicBezTo>
                  <a:cubicBezTo>
                    <a:pt x="1792" y="231"/>
                    <a:pt x="1793" y="224"/>
                    <a:pt x="1793" y="197"/>
                  </a:cubicBezTo>
                  <a:cubicBezTo>
                    <a:pt x="1793" y="181"/>
                    <a:pt x="1793" y="164"/>
                    <a:pt x="1794" y="160"/>
                  </a:cubicBezTo>
                  <a:cubicBezTo>
                    <a:pt x="1794" y="153"/>
                    <a:pt x="1794" y="153"/>
                    <a:pt x="1794" y="153"/>
                  </a:cubicBezTo>
                  <a:cubicBezTo>
                    <a:pt x="1803" y="153"/>
                    <a:pt x="1803" y="153"/>
                    <a:pt x="1803" y="153"/>
                  </a:cubicBezTo>
                  <a:cubicBezTo>
                    <a:pt x="1803" y="185"/>
                    <a:pt x="1803" y="185"/>
                    <a:pt x="1803" y="185"/>
                  </a:cubicBezTo>
                  <a:cubicBezTo>
                    <a:pt x="1803" y="203"/>
                    <a:pt x="1804" y="221"/>
                    <a:pt x="1804" y="225"/>
                  </a:cubicBezTo>
                  <a:cubicBezTo>
                    <a:pt x="1805" y="229"/>
                    <a:pt x="1805" y="246"/>
                    <a:pt x="1805" y="262"/>
                  </a:cubicBezTo>
                  <a:cubicBezTo>
                    <a:pt x="1805" y="281"/>
                    <a:pt x="1806" y="296"/>
                    <a:pt x="1806" y="303"/>
                  </a:cubicBezTo>
                  <a:cubicBezTo>
                    <a:pt x="1808" y="318"/>
                    <a:pt x="1810" y="319"/>
                    <a:pt x="1809" y="305"/>
                  </a:cubicBezTo>
                  <a:cubicBezTo>
                    <a:pt x="1808" y="293"/>
                    <a:pt x="1808" y="276"/>
                    <a:pt x="1808" y="249"/>
                  </a:cubicBezTo>
                  <a:cubicBezTo>
                    <a:pt x="1809" y="240"/>
                    <a:pt x="1808" y="230"/>
                    <a:pt x="1808" y="228"/>
                  </a:cubicBezTo>
                  <a:cubicBezTo>
                    <a:pt x="1807" y="223"/>
                    <a:pt x="1806" y="157"/>
                    <a:pt x="1807" y="155"/>
                  </a:cubicBezTo>
                  <a:cubicBezTo>
                    <a:pt x="1807" y="154"/>
                    <a:pt x="1812" y="153"/>
                    <a:pt x="1814" y="154"/>
                  </a:cubicBezTo>
                  <a:cubicBezTo>
                    <a:pt x="1814" y="154"/>
                    <a:pt x="1815" y="166"/>
                    <a:pt x="1815" y="190"/>
                  </a:cubicBezTo>
                  <a:cubicBezTo>
                    <a:pt x="1815" y="217"/>
                    <a:pt x="1815" y="227"/>
                    <a:pt x="1816" y="228"/>
                  </a:cubicBezTo>
                  <a:cubicBezTo>
                    <a:pt x="1817" y="229"/>
                    <a:pt x="1817" y="233"/>
                    <a:pt x="1818" y="299"/>
                  </a:cubicBezTo>
                  <a:cubicBezTo>
                    <a:pt x="1818" y="341"/>
                    <a:pt x="1820" y="360"/>
                    <a:pt x="1822" y="362"/>
                  </a:cubicBezTo>
                  <a:cubicBezTo>
                    <a:pt x="1823" y="363"/>
                    <a:pt x="1823" y="361"/>
                    <a:pt x="1822" y="356"/>
                  </a:cubicBezTo>
                  <a:cubicBezTo>
                    <a:pt x="1822" y="352"/>
                    <a:pt x="1821" y="315"/>
                    <a:pt x="1821" y="273"/>
                  </a:cubicBezTo>
                  <a:cubicBezTo>
                    <a:pt x="1821" y="203"/>
                    <a:pt x="1818" y="175"/>
                    <a:pt x="1818" y="175"/>
                  </a:cubicBezTo>
                  <a:cubicBezTo>
                    <a:pt x="1818" y="165"/>
                    <a:pt x="1819" y="156"/>
                    <a:pt x="1819" y="155"/>
                  </a:cubicBezTo>
                  <a:cubicBezTo>
                    <a:pt x="1820" y="154"/>
                    <a:pt x="1824" y="154"/>
                    <a:pt x="1825" y="155"/>
                  </a:cubicBezTo>
                  <a:cubicBezTo>
                    <a:pt x="1826" y="156"/>
                    <a:pt x="1827" y="179"/>
                    <a:pt x="1827" y="204"/>
                  </a:cubicBezTo>
                  <a:cubicBezTo>
                    <a:pt x="1827" y="219"/>
                    <a:pt x="1827" y="225"/>
                    <a:pt x="1829" y="227"/>
                  </a:cubicBezTo>
                  <a:cubicBezTo>
                    <a:pt x="1830" y="229"/>
                    <a:pt x="1830" y="237"/>
                    <a:pt x="1830" y="275"/>
                  </a:cubicBezTo>
                  <a:cubicBezTo>
                    <a:pt x="1830" y="299"/>
                    <a:pt x="1829" y="334"/>
                    <a:pt x="1829" y="351"/>
                  </a:cubicBezTo>
                  <a:cubicBezTo>
                    <a:pt x="1828" y="389"/>
                    <a:pt x="1829" y="530"/>
                    <a:pt x="1830" y="540"/>
                  </a:cubicBezTo>
                  <a:cubicBezTo>
                    <a:pt x="1830" y="545"/>
                    <a:pt x="1831" y="547"/>
                    <a:pt x="1832" y="547"/>
                  </a:cubicBezTo>
                  <a:cubicBezTo>
                    <a:pt x="1833" y="548"/>
                    <a:pt x="1833" y="547"/>
                    <a:pt x="1832" y="542"/>
                  </a:cubicBezTo>
                  <a:cubicBezTo>
                    <a:pt x="1832" y="534"/>
                    <a:pt x="1831" y="519"/>
                    <a:pt x="1831" y="456"/>
                  </a:cubicBezTo>
                  <a:cubicBezTo>
                    <a:pt x="1831" y="407"/>
                    <a:pt x="1831" y="407"/>
                    <a:pt x="1831" y="407"/>
                  </a:cubicBezTo>
                  <a:cubicBezTo>
                    <a:pt x="1831" y="407"/>
                    <a:pt x="1832" y="377"/>
                    <a:pt x="1833" y="302"/>
                  </a:cubicBezTo>
                  <a:cubicBezTo>
                    <a:pt x="1833" y="279"/>
                    <a:pt x="1833" y="260"/>
                    <a:pt x="1833" y="259"/>
                  </a:cubicBezTo>
                  <a:cubicBezTo>
                    <a:pt x="1833" y="255"/>
                    <a:pt x="1833" y="198"/>
                    <a:pt x="1833" y="188"/>
                  </a:cubicBezTo>
                  <a:cubicBezTo>
                    <a:pt x="1833" y="178"/>
                    <a:pt x="1833" y="174"/>
                    <a:pt x="1832" y="173"/>
                  </a:cubicBezTo>
                  <a:cubicBezTo>
                    <a:pt x="1831" y="172"/>
                    <a:pt x="1830" y="168"/>
                    <a:pt x="1830" y="163"/>
                  </a:cubicBezTo>
                  <a:cubicBezTo>
                    <a:pt x="1830" y="155"/>
                    <a:pt x="1830" y="155"/>
                    <a:pt x="1832" y="155"/>
                  </a:cubicBezTo>
                  <a:cubicBezTo>
                    <a:pt x="1834" y="155"/>
                    <a:pt x="1837" y="153"/>
                    <a:pt x="1837" y="151"/>
                  </a:cubicBezTo>
                  <a:cubicBezTo>
                    <a:pt x="1837" y="151"/>
                    <a:pt x="1836" y="150"/>
                    <a:pt x="1836" y="150"/>
                  </a:cubicBezTo>
                  <a:cubicBezTo>
                    <a:pt x="1835" y="150"/>
                    <a:pt x="1834" y="150"/>
                    <a:pt x="1834" y="149"/>
                  </a:cubicBezTo>
                  <a:cubicBezTo>
                    <a:pt x="1834" y="149"/>
                    <a:pt x="1835" y="148"/>
                    <a:pt x="1835" y="148"/>
                  </a:cubicBezTo>
                  <a:cubicBezTo>
                    <a:pt x="1838" y="148"/>
                    <a:pt x="1841" y="151"/>
                    <a:pt x="1844" y="156"/>
                  </a:cubicBezTo>
                  <a:cubicBezTo>
                    <a:pt x="1848" y="161"/>
                    <a:pt x="1848" y="161"/>
                    <a:pt x="1848" y="161"/>
                  </a:cubicBezTo>
                  <a:cubicBezTo>
                    <a:pt x="1846" y="176"/>
                    <a:pt x="1846" y="176"/>
                    <a:pt x="1846" y="176"/>
                  </a:cubicBezTo>
                  <a:cubicBezTo>
                    <a:pt x="1844" y="191"/>
                    <a:pt x="1843" y="195"/>
                    <a:pt x="1843" y="188"/>
                  </a:cubicBezTo>
                  <a:cubicBezTo>
                    <a:pt x="1843" y="182"/>
                    <a:pt x="1841" y="183"/>
                    <a:pt x="1840" y="189"/>
                  </a:cubicBezTo>
                  <a:cubicBezTo>
                    <a:pt x="1839" y="198"/>
                    <a:pt x="1838" y="213"/>
                    <a:pt x="1837" y="225"/>
                  </a:cubicBezTo>
                  <a:cubicBezTo>
                    <a:pt x="1837" y="232"/>
                    <a:pt x="1836" y="237"/>
                    <a:pt x="1836" y="238"/>
                  </a:cubicBezTo>
                  <a:cubicBezTo>
                    <a:pt x="1836" y="238"/>
                    <a:pt x="1836" y="253"/>
                    <a:pt x="1836" y="272"/>
                  </a:cubicBezTo>
                  <a:cubicBezTo>
                    <a:pt x="1836" y="297"/>
                    <a:pt x="1836" y="306"/>
                    <a:pt x="1837" y="309"/>
                  </a:cubicBezTo>
                  <a:cubicBezTo>
                    <a:pt x="1839" y="314"/>
                    <a:pt x="1840" y="314"/>
                    <a:pt x="1839" y="308"/>
                  </a:cubicBezTo>
                  <a:cubicBezTo>
                    <a:pt x="1838" y="299"/>
                    <a:pt x="1839" y="245"/>
                    <a:pt x="1841" y="208"/>
                  </a:cubicBezTo>
                  <a:cubicBezTo>
                    <a:pt x="1842" y="201"/>
                    <a:pt x="1842" y="195"/>
                    <a:pt x="1842" y="194"/>
                  </a:cubicBezTo>
                  <a:cubicBezTo>
                    <a:pt x="1842" y="193"/>
                    <a:pt x="1843" y="192"/>
                    <a:pt x="1843" y="192"/>
                  </a:cubicBezTo>
                  <a:cubicBezTo>
                    <a:pt x="1844" y="192"/>
                    <a:pt x="1844" y="199"/>
                    <a:pt x="1844" y="216"/>
                  </a:cubicBezTo>
                  <a:cubicBezTo>
                    <a:pt x="1844" y="228"/>
                    <a:pt x="1843" y="247"/>
                    <a:pt x="1843" y="257"/>
                  </a:cubicBezTo>
                  <a:cubicBezTo>
                    <a:pt x="1843" y="267"/>
                    <a:pt x="1843" y="287"/>
                    <a:pt x="1842" y="301"/>
                  </a:cubicBezTo>
                  <a:cubicBezTo>
                    <a:pt x="1842" y="328"/>
                    <a:pt x="1843" y="350"/>
                    <a:pt x="1844" y="350"/>
                  </a:cubicBezTo>
                  <a:cubicBezTo>
                    <a:pt x="1845" y="350"/>
                    <a:pt x="1845" y="343"/>
                    <a:pt x="1845" y="324"/>
                  </a:cubicBezTo>
                  <a:cubicBezTo>
                    <a:pt x="1845" y="310"/>
                    <a:pt x="1845" y="287"/>
                    <a:pt x="1846" y="274"/>
                  </a:cubicBezTo>
                  <a:cubicBezTo>
                    <a:pt x="1846" y="261"/>
                    <a:pt x="1847" y="241"/>
                    <a:pt x="1847" y="231"/>
                  </a:cubicBezTo>
                  <a:cubicBezTo>
                    <a:pt x="1847" y="208"/>
                    <a:pt x="1848" y="196"/>
                    <a:pt x="1849" y="195"/>
                  </a:cubicBezTo>
                  <a:cubicBezTo>
                    <a:pt x="1849" y="195"/>
                    <a:pt x="1849" y="304"/>
                    <a:pt x="1848" y="309"/>
                  </a:cubicBezTo>
                  <a:cubicBezTo>
                    <a:pt x="1847" y="314"/>
                    <a:pt x="1847" y="371"/>
                    <a:pt x="1848" y="374"/>
                  </a:cubicBezTo>
                  <a:cubicBezTo>
                    <a:pt x="1848" y="375"/>
                    <a:pt x="1849" y="376"/>
                    <a:pt x="1850" y="376"/>
                  </a:cubicBezTo>
                  <a:cubicBezTo>
                    <a:pt x="1850" y="376"/>
                    <a:pt x="1851" y="377"/>
                    <a:pt x="1851" y="378"/>
                  </a:cubicBezTo>
                  <a:cubicBezTo>
                    <a:pt x="1852" y="382"/>
                    <a:pt x="1853" y="395"/>
                    <a:pt x="1853" y="396"/>
                  </a:cubicBezTo>
                  <a:cubicBezTo>
                    <a:pt x="1853" y="396"/>
                    <a:pt x="1853" y="397"/>
                    <a:pt x="1854" y="398"/>
                  </a:cubicBezTo>
                  <a:cubicBezTo>
                    <a:pt x="1854" y="399"/>
                    <a:pt x="1855" y="404"/>
                    <a:pt x="1855" y="409"/>
                  </a:cubicBezTo>
                  <a:cubicBezTo>
                    <a:pt x="1857" y="429"/>
                    <a:pt x="1858" y="434"/>
                    <a:pt x="1859" y="429"/>
                  </a:cubicBezTo>
                  <a:cubicBezTo>
                    <a:pt x="1860" y="427"/>
                    <a:pt x="1860" y="427"/>
                    <a:pt x="1860" y="427"/>
                  </a:cubicBezTo>
                  <a:cubicBezTo>
                    <a:pt x="1860" y="429"/>
                    <a:pt x="1860" y="429"/>
                    <a:pt x="1860" y="429"/>
                  </a:cubicBezTo>
                  <a:cubicBezTo>
                    <a:pt x="1863" y="441"/>
                    <a:pt x="1863" y="444"/>
                    <a:pt x="1863" y="463"/>
                  </a:cubicBezTo>
                  <a:cubicBezTo>
                    <a:pt x="1863" y="474"/>
                    <a:pt x="1863" y="484"/>
                    <a:pt x="1863" y="486"/>
                  </a:cubicBezTo>
                  <a:cubicBezTo>
                    <a:pt x="1864" y="488"/>
                    <a:pt x="1865" y="498"/>
                    <a:pt x="1866" y="540"/>
                  </a:cubicBezTo>
                  <a:cubicBezTo>
                    <a:pt x="1866" y="550"/>
                    <a:pt x="1867" y="560"/>
                    <a:pt x="1868" y="563"/>
                  </a:cubicBezTo>
                  <a:cubicBezTo>
                    <a:pt x="1869" y="568"/>
                    <a:pt x="1869" y="581"/>
                    <a:pt x="1869" y="601"/>
                  </a:cubicBezTo>
                  <a:cubicBezTo>
                    <a:pt x="1868" y="607"/>
                    <a:pt x="1869" y="615"/>
                    <a:pt x="1870" y="619"/>
                  </a:cubicBezTo>
                  <a:cubicBezTo>
                    <a:pt x="1870" y="623"/>
                    <a:pt x="1871" y="632"/>
                    <a:pt x="1872" y="638"/>
                  </a:cubicBezTo>
                  <a:cubicBezTo>
                    <a:pt x="1873" y="644"/>
                    <a:pt x="1874" y="649"/>
                    <a:pt x="1875" y="649"/>
                  </a:cubicBezTo>
                  <a:cubicBezTo>
                    <a:pt x="1876" y="651"/>
                    <a:pt x="1877" y="649"/>
                    <a:pt x="1876" y="645"/>
                  </a:cubicBezTo>
                  <a:close/>
                  <a:moveTo>
                    <a:pt x="1565" y="588"/>
                  </a:moveTo>
                  <a:cubicBezTo>
                    <a:pt x="1564" y="588"/>
                    <a:pt x="1563" y="587"/>
                    <a:pt x="1563" y="586"/>
                  </a:cubicBezTo>
                  <a:cubicBezTo>
                    <a:pt x="1564" y="584"/>
                    <a:pt x="1566" y="583"/>
                    <a:pt x="1566" y="586"/>
                  </a:cubicBezTo>
                  <a:cubicBezTo>
                    <a:pt x="1566" y="587"/>
                    <a:pt x="1566" y="588"/>
                    <a:pt x="1565" y="588"/>
                  </a:cubicBezTo>
                  <a:close/>
                  <a:moveTo>
                    <a:pt x="1433" y="578"/>
                  </a:moveTo>
                  <a:cubicBezTo>
                    <a:pt x="1433" y="579"/>
                    <a:pt x="1433" y="579"/>
                    <a:pt x="1433" y="577"/>
                  </a:cubicBezTo>
                  <a:cubicBezTo>
                    <a:pt x="1433" y="574"/>
                    <a:pt x="1433" y="573"/>
                    <a:pt x="1433" y="574"/>
                  </a:cubicBezTo>
                  <a:cubicBezTo>
                    <a:pt x="1434" y="575"/>
                    <a:pt x="1434" y="577"/>
                    <a:pt x="1433" y="578"/>
                  </a:cubicBezTo>
                  <a:close/>
                  <a:moveTo>
                    <a:pt x="663" y="89"/>
                  </a:moveTo>
                  <a:cubicBezTo>
                    <a:pt x="664" y="85"/>
                    <a:pt x="664" y="84"/>
                    <a:pt x="665" y="85"/>
                  </a:cubicBezTo>
                  <a:cubicBezTo>
                    <a:pt x="665" y="85"/>
                    <a:pt x="665" y="87"/>
                    <a:pt x="665" y="90"/>
                  </a:cubicBezTo>
                  <a:cubicBezTo>
                    <a:pt x="664" y="95"/>
                    <a:pt x="663" y="95"/>
                    <a:pt x="663" y="89"/>
                  </a:cubicBezTo>
                  <a:close/>
                  <a:moveTo>
                    <a:pt x="565" y="251"/>
                  </a:moveTo>
                  <a:cubicBezTo>
                    <a:pt x="566" y="251"/>
                    <a:pt x="566" y="253"/>
                    <a:pt x="565" y="254"/>
                  </a:cubicBezTo>
                  <a:cubicBezTo>
                    <a:pt x="565" y="255"/>
                    <a:pt x="565" y="254"/>
                    <a:pt x="565" y="252"/>
                  </a:cubicBezTo>
                  <a:cubicBezTo>
                    <a:pt x="565" y="251"/>
                    <a:pt x="565" y="250"/>
                    <a:pt x="565" y="251"/>
                  </a:cubicBezTo>
                  <a:close/>
                  <a:moveTo>
                    <a:pt x="565" y="259"/>
                  </a:moveTo>
                  <a:cubicBezTo>
                    <a:pt x="565" y="259"/>
                    <a:pt x="566" y="260"/>
                    <a:pt x="566" y="262"/>
                  </a:cubicBezTo>
                  <a:cubicBezTo>
                    <a:pt x="566" y="264"/>
                    <a:pt x="565" y="265"/>
                    <a:pt x="565" y="265"/>
                  </a:cubicBezTo>
                  <a:cubicBezTo>
                    <a:pt x="564" y="265"/>
                    <a:pt x="564" y="264"/>
                    <a:pt x="564" y="262"/>
                  </a:cubicBezTo>
                  <a:cubicBezTo>
                    <a:pt x="564" y="260"/>
                    <a:pt x="564" y="259"/>
                    <a:pt x="565" y="259"/>
                  </a:cubicBezTo>
                  <a:close/>
                  <a:moveTo>
                    <a:pt x="562" y="248"/>
                  </a:moveTo>
                  <a:cubicBezTo>
                    <a:pt x="563" y="249"/>
                    <a:pt x="563" y="250"/>
                    <a:pt x="563" y="250"/>
                  </a:cubicBezTo>
                  <a:cubicBezTo>
                    <a:pt x="562" y="251"/>
                    <a:pt x="562" y="251"/>
                    <a:pt x="562" y="250"/>
                  </a:cubicBezTo>
                  <a:cubicBezTo>
                    <a:pt x="562" y="249"/>
                    <a:pt x="562" y="248"/>
                    <a:pt x="562" y="248"/>
                  </a:cubicBezTo>
                  <a:close/>
                  <a:moveTo>
                    <a:pt x="561" y="264"/>
                  </a:moveTo>
                  <a:cubicBezTo>
                    <a:pt x="562" y="262"/>
                    <a:pt x="562" y="263"/>
                    <a:pt x="562" y="266"/>
                  </a:cubicBezTo>
                  <a:cubicBezTo>
                    <a:pt x="562" y="268"/>
                    <a:pt x="562" y="269"/>
                    <a:pt x="562" y="269"/>
                  </a:cubicBezTo>
                  <a:cubicBezTo>
                    <a:pt x="561" y="269"/>
                    <a:pt x="560" y="266"/>
                    <a:pt x="561" y="264"/>
                  </a:cubicBezTo>
                  <a:close/>
                  <a:moveTo>
                    <a:pt x="564" y="282"/>
                  </a:moveTo>
                  <a:cubicBezTo>
                    <a:pt x="562" y="284"/>
                    <a:pt x="561" y="284"/>
                    <a:pt x="561" y="280"/>
                  </a:cubicBezTo>
                  <a:cubicBezTo>
                    <a:pt x="560" y="274"/>
                    <a:pt x="560" y="271"/>
                    <a:pt x="563" y="270"/>
                  </a:cubicBezTo>
                  <a:cubicBezTo>
                    <a:pt x="566" y="269"/>
                    <a:pt x="567" y="271"/>
                    <a:pt x="564" y="275"/>
                  </a:cubicBezTo>
                  <a:cubicBezTo>
                    <a:pt x="562" y="277"/>
                    <a:pt x="562" y="277"/>
                    <a:pt x="562" y="277"/>
                  </a:cubicBezTo>
                  <a:cubicBezTo>
                    <a:pt x="564" y="278"/>
                    <a:pt x="564" y="278"/>
                    <a:pt x="564" y="278"/>
                  </a:cubicBezTo>
                  <a:cubicBezTo>
                    <a:pt x="566" y="278"/>
                    <a:pt x="566" y="280"/>
                    <a:pt x="564" y="282"/>
                  </a:cubicBezTo>
                  <a:close/>
                  <a:moveTo>
                    <a:pt x="565" y="295"/>
                  </a:moveTo>
                  <a:cubicBezTo>
                    <a:pt x="564" y="294"/>
                    <a:pt x="566" y="291"/>
                    <a:pt x="567" y="291"/>
                  </a:cubicBezTo>
                  <a:cubicBezTo>
                    <a:pt x="568" y="291"/>
                    <a:pt x="568" y="292"/>
                    <a:pt x="568" y="293"/>
                  </a:cubicBezTo>
                  <a:cubicBezTo>
                    <a:pt x="568" y="295"/>
                    <a:pt x="565" y="297"/>
                    <a:pt x="565" y="295"/>
                  </a:cubicBezTo>
                  <a:close/>
                  <a:moveTo>
                    <a:pt x="599" y="285"/>
                  </a:moveTo>
                  <a:cubicBezTo>
                    <a:pt x="591" y="287"/>
                    <a:pt x="582" y="289"/>
                    <a:pt x="578" y="290"/>
                  </a:cubicBezTo>
                  <a:cubicBezTo>
                    <a:pt x="572" y="293"/>
                    <a:pt x="570" y="293"/>
                    <a:pt x="570" y="291"/>
                  </a:cubicBezTo>
                  <a:cubicBezTo>
                    <a:pt x="570" y="290"/>
                    <a:pt x="571" y="290"/>
                    <a:pt x="586" y="285"/>
                  </a:cubicBezTo>
                  <a:cubicBezTo>
                    <a:pt x="599" y="280"/>
                    <a:pt x="601" y="279"/>
                    <a:pt x="601" y="282"/>
                  </a:cubicBezTo>
                  <a:cubicBezTo>
                    <a:pt x="601" y="284"/>
                    <a:pt x="601" y="284"/>
                    <a:pt x="599" y="285"/>
                  </a:cubicBezTo>
                  <a:close/>
                  <a:moveTo>
                    <a:pt x="518" y="500"/>
                  </a:moveTo>
                  <a:cubicBezTo>
                    <a:pt x="519" y="500"/>
                    <a:pt x="519" y="501"/>
                    <a:pt x="519" y="502"/>
                  </a:cubicBezTo>
                  <a:cubicBezTo>
                    <a:pt x="519" y="504"/>
                    <a:pt x="518" y="508"/>
                    <a:pt x="517" y="507"/>
                  </a:cubicBezTo>
                  <a:cubicBezTo>
                    <a:pt x="516" y="506"/>
                    <a:pt x="517" y="500"/>
                    <a:pt x="518" y="500"/>
                  </a:cubicBezTo>
                  <a:close/>
                  <a:moveTo>
                    <a:pt x="514" y="519"/>
                  </a:moveTo>
                  <a:cubicBezTo>
                    <a:pt x="514" y="518"/>
                    <a:pt x="515" y="519"/>
                    <a:pt x="515" y="519"/>
                  </a:cubicBezTo>
                  <a:cubicBezTo>
                    <a:pt x="515" y="520"/>
                    <a:pt x="514" y="520"/>
                    <a:pt x="514" y="521"/>
                  </a:cubicBezTo>
                  <a:cubicBezTo>
                    <a:pt x="513" y="521"/>
                    <a:pt x="513" y="521"/>
                    <a:pt x="513" y="520"/>
                  </a:cubicBezTo>
                  <a:cubicBezTo>
                    <a:pt x="513" y="520"/>
                    <a:pt x="513" y="519"/>
                    <a:pt x="514" y="519"/>
                  </a:cubicBezTo>
                  <a:close/>
                  <a:moveTo>
                    <a:pt x="503" y="225"/>
                  </a:moveTo>
                  <a:cubicBezTo>
                    <a:pt x="504" y="225"/>
                    <a:pt x="504" y="226"/>
                    <a:pt x="504" y="226"/>
                  </a:cubicBezTo>
                  <a:cubicBezTo>
                    <a:pt x="504" y="226"/>
                    <a:pt x="504" y="227"/>
                    <a:pt x="503" y="227"/>
                  </a:cubicBezTo>
                  <a:cubicBezTo>
                    <a:pt x="503" y="227"/>
                    <a:pt x="502" y="227"/>
                    <a:pt x="502" y="227"/>
                  </a:cubicBezTo>
                  <a:cubicBezTo>
                    <a:pt x="502" y="226"/>
                    <a:pt x="503" y="226"/>
                    <a:pt x="503" y="225"/>
                  </a:cubicBezTo>
                  <a:close/>
                  <a:moveTo>
                    <a:pt x="495" y="226"/>
                  </a:moveTo>
                  <a:cubicBezTo>
                    <a:pt x="495" y="226"/>
                    <a:pt x="495" y="226"/>
                    <a:pt x="495" y="226"/>
                  </a:cubicBezTo>
                  <a:cubicBezTo>
                    <a:pt x="495" y="225"/>
                    <a:pt x="495" y="225"/>
                    <a:pt x="495" y="225"/>
                  </a:cubicBezTo>
                  <a:cubicBezTo>
                    <a:pt x="496" y="225"/>
                    <a:pt x="496" y="225"/>
                    <a:pt x="496" y="225"/>
                  </a:cubicBezTo>
                  <a:cubicBezTo>
                    <a:pt x="496" y="225"/>
                    <a:pt x="496" y="226"/>
                    <a:pt x="495" y="226"/>
                  </a:cubicBezTo>
                  <a:close/>
                  <a:moveTo>
                    <a:pt x="497" y="199"/>
                  </a:moveTo>
                  <a:cubicBezTo>
                    <a:pt x="498" y="199"/>
                    <a:pt x="498" y="199"/>
                    <a:pt x="498" y="200"/>
                  </a:cubicBezTo>
                  <a:cubicBezTo>
                    <a:pt x="498" y="200"/>
                    <a:pt x="498" y="201"/>
                    <a:pt x="497" y="201"/>
                  </a:cubicBezTo>
                  <a:cubicBezTo>
                    <a:pt x="496" y="201"/>
                    <a:pt x="495" y="201"/>
                    <a:pt x="495" y="200"/>
                  </a:cubicBezTo>
                  <a:cubicBezTo>
                    <a:pt x="495" y="199"/>
                    <a:pt x="496" y="199"/>
                    <a:pt x="497" y="199"/>
                  </a:cubicBezTo>
                  <a:close/>
                  <a:moveTo>
                    <a:pt x="495" y="206"/>
                  </a:moveTo>
                  <a:cubicBezTo>
                    <a:pt x="496" y="205"/>
                    <a:pt x="496" y="205"/>
                    <a:pt x="497" y="207"/>
                  </a:cubicBezTo>
                  <a:cubicBezTo>
                    <a:pt x="497" y="208"/>
                    <a:pt x="497" y="209"/>
                    <a:pt x="497" y="210"/>
                  </a:cubicBezTo>
                  <a:cubicBezTo>
                    <a:pt x="497" y="210"/>
                    <a:pt x="496" y="211"/>
                    <a:pt x="495" y="211"/>
                  </a:cubicBezTo>
                  <a:cubicBezTo>
                    <a:pt x="494" y="211"/>
                    <a:pt x="494" y="208"/>
                    <a:pt x="495" y="206"/>
                  </a:cubicBezTo>
                  <a:close/>
                  <a:moveTo>
                    <a:pt x="444" y="261"/>
                  </a:moveTo>
                  <a:cubicBezTo>
                    <a:pt x="443" y="263"/>
                    <a:pt x="443" y="262"/>
                    <a:pt x="443" y="260"/>
                  </a:cubicBezTo>
                  <a:cubicBezTo>
                    <a:pt x="443" y="258"/>
                    <a:pt x="443" y="257"/>
                    <a:pt x="444" y="257"/>
                  </a:cubicBezTo>
                  <a:cubicBezTo>
                    <a:pt x="444" y="257"/>
                    <a:pt x="445" y="257"/>
                    <a:pt x="445" y="258"/>
                  </a:cubicBezTo>
                  <a:cubicBezTo>
                    <a:pt x="445" y="258"/>
                    <a:pt x="444" y="260"/>
                    <a:pt x="444" y="261"/>
                  </a:cubicBezTo>
                  <a:close/>
                  <a:moveTo>
                    <a:pt x="446" y="241"/>
                  </a:moveTo>
                  <a:cubicBezTo>
                    <a:pt x="446" y="242"/>
                    <a:pt x="444" y="242"/>
                    <a:pt x="443" y="242"/>
                  </a:cubicBezTo>
                  <a:cubicBezTo>
                    <a:pt x="442" y="242"/>
                    <a:pt x="441" y="242"/>
                    <a:pt x="441" y="240"/>
                  </a:cubicBezTo>
                  <a:cubicBezTo>
                    <a:pt x="441" y="239"/>
                    <a:pt x="441" y="238"/>
                    <a:pt x="443" y="238"/>
                  </a:cubicBezTo>
                  <a:cubicBezTo>
                    <a:pt x="445" y="238"/>
                    <a:pt x="447" y="240"/>
                    <a:pt x="446" y="241"/>
                  </a:cubicBezTo>
                  <a:close/>
                  <a:moveTo>
                    <a:pt x="447" y="210"/>
                  </a:moveTo>
                  <a:cubicBezTo>
                    <a:pt x="447" y="210"/>
                    <a:pt x="449" y="209"/>
                    <a:pt x="452" y="207"/>
                  </a:cubicBezTo>
                  <a:cubicBezTo>
                    <a:pt x="456" y="205"/>
                    <a:pt x="459" y="204"/>
                    <a:pt x="462" y="205"/>
                  </a:cubicBezTo>
                  <a:cubicBezTo>
                    <a:pt x="464" y="206"/>
                    <a:pt x="464" y="207"/>
                    <a:pt x="461" y="208"/>
                  </a:cubicBezTo>
                  <a:cubicBezTo>
                    <a:pt x="459" y="209"/>
                    <a:pt x="447" y="211"/>
                    <a:pt x="447" y="210"/>
                  </a:cubicBezTo>
                  <a:close/>
                  <a:moveTo>
                    <a:pt x="454" y="219"/>
                  </a:moveTo>
                  <a:cubicBezTo>
                    <a:pt x="452" y="220"/>
                    <a:pt x="452" y="220"/>
                    <a:pt x="451" y="219"/>
                  </a:cubicBezTo>
                  <a:cubicBezTo>
                    <a:pt x="450" y="218"/>
                    <a:pt x="454" y="217"/>
                    <a:pt x="455" y="218"/>
                  </a:cubicBezTo>
                  <a:cubicBezTo>
                    <a:pt x="455" y="218"/>
                    <a:pt x="455" y="219"/>
                    <a:pt x="454" y="219"/>
                  </a:cubicBezTo>
                  <a:close/>
                  <a:moveTo>
                    <a:pt x="450" y="228"/>
                  </a:moveTo>
                  <a:cubicBezTo>
                    <a:pt x="450" y="228"/>
                    <a:pt x="449" y="229"/>
                    <a:pt x="448" y="229"/>
                  </a:cubicBezTo>
                  <a:cubicBezTo>
                    <a:pt x="446" y="229"/>
                    <a:pt x="446" y="228"/>
                    <a:pt x="448" y="227"/>
                  </a:cubicBezTo>
                  <a:cubicBezTo>
                    <a:pt x="450" y="226"/>
                    <a:pt x="451" y="226"/>
                    <a:pt x="450" y="228"/>
                  </a:cubicBezTo>
                  <a:close/>
                  <a:moveTo>
                    <a:pt x="460" y="213"/>
                  </a:moveTo>
                  <a:cubicBezTo>
                    <a:pt x="462" y="213"/>
                    <a:pt x="463" y="214"/>
                    <a:pt x="462" y="214"/>
                  </a:cubicBezTo>
                  <a:cubicBezTo>
                    <a:pt x="462" y="215"/>
                    <a:pt x="461" y="215"/>
                    <a:pt x="459" y="215"/>
                  </a:cubicBezTo>
                  <a:cubicBezTo>
                    <a:pt x="458" y="215"/>
                    <a:pt x="457" y="215"/>
                    <a:pt x="457" y="214"/>
                  </a:cubicBezTo>
                  <a:cubicBezTo>
                    <a:pt x="457" y="214"/>
                    <a:pt x="458" y="213"/>
                    <a:pt x="460" y="213"/>
                  </a:cubicBezTo>
                  <a:close/>
                  <a:moveTo>
                    <a:pt x="461" y="218"/>
                  </a:moveTo>
                  <a:cubicBezTo>
                    <a:pt x="464" y="217"/>
                    <a:pt x="465" y="218"/>
                    <a:pt x="462" y="220"/>
                  </a:cubicBezTo>
                  <a:cubicBezTo>
                    <a:pt x="460" y="221"/>
                    <a:pt x="459" y="221"/>
                    <a:pt x="459" y="220"/>
                  </a:cubicBezTo>
                  <a:cubicBezTo>
                    <a:pt x="459" y="220"/>
                    <a:pt x="460" y="219"/>
                    <a:pt x="461" y="218"/>
                  </a:cubicBezTo>
                  <a:close/>
                  <a:moveTo>
                    <a:pt x="461" y="200"/>
                  </a:moveTo>
                  <a:cubicBezTo>
                    <a:pt x="457" y="202"/>
                    <a:pt x="449" y="203"/>
                    <a:pt x="451" y="201"/>
                  </a:cubicBezTo>
                  <a:cubicBezTo>
                    <a:pt x="452" y="200"/>
                    <a:pt x="463" y="194"/>
                    <a:pt x="464" y="194"/>
                  </a:cubicBezTo>
                  <a:cubicBezTo>
                    <a:pt x="464" y="194"/>
                    <a:pt x="465" y="195"/>
                    <a:pt x="465" y="196"/>
                  </a:cubicBezTo>
                  <a:cubicBezTo>
                    <a:pt x="465" y="197"/>
                    <a:pt x="463" y="199"/>
                    <a:pt x="461" y="200"/>
                  </a:cubicBezTo>
                  <a:close/>
                  <a:moveTo>
                    <a:pt x="451" y="205"/>
                  </a:moveTo>
                  <a:cubicBezTo>
                    <a:pt x="447" y="207"/>
                    <a:pt x="447" y="207"/>
                    <a:pt x="447" y="207"/>
                  </a:cubicBezTo>
                  <a:cubicBezTo>
                    <a:pt x="440" y="210"/>
                    <a:pt x="435" y="209"/>
                    <a:pt x="442" y="205"/>
                  </a:cubicBezTo>
                  <a:cubicBezTo>
                    <a:pt x="444" y="204"/>
                    <a:pt x="447" y="204"/>
                    <a:pt x="448" y="204"/>
                  </a:cubicBezTo>
                  <a:lnTo>
                    <a:pt x="451" y="205"/>
                  </a:lnTo>
                  <a:close/>
                  <a:moveTo>
                    <a:pt x="440" y="214"/>
                  </a:moveTo>
                  <a:cubicBezTo>
                    <a:pt x="441" y="214"/>
                    <a:pt x="443" y="213"/>
                    <a:pt x="446" y="213"/>
                  </a:cubicBezTo>
                  <a:cubicBezTo>
                    <a:pt x="450" y="214"/>
                    <a:pt x="450" y="214"/>
                    <a:pt x="448" y="214"/>
                  </a:cubicBezTo>
                  <a:cubicBezTo>
                    <a:pt x="445" y="215"/>
                    <a:pt x="440" y="216"/>
                    <a:pt x="440" y="214"/>
                  </a:cubicBezTo>
                  <a:close/>
                  <a:moveTo>
                    <a:pt x="443" y="224"/>
                  </a:moveTo>
                  <a:cubicBezTo>
                    <a:pt x="443" y="224"/>
                    <a:pt x="444" y="224"/>
                    <a:pt x="445" y="224"/>
                  </a:cubicBezTo>
                  <a:cubicBezTo>
                    <a:pt x="446" y="225"/>
                    <a:pt x="445" y="225"/>
                    <a:pt x="444" y="225"/>
                  </a:cubicBezTo>
                  <a:cubicBezTo>
                    <a:pt x="443" y="225"/>
                    <a:pt x="443" y="225"/>
                    <a:pt x="443" y="224"/>
                  </a:cubicBezTo>
                  <a:close/>
                  <a:moveTo>
                    <a:pt x="444" y="231"/>
                  </a:moveTo>
                  <a:cubicBezTo>
                    <a:pt x="444" y="232"/>
                    <a:pt x="443" y="233"/>
                    <a:pt x="442" y="233"/>
                  </a:cubicBezTo>
                  <a:cubicBezTo>
                    <a:pt x="441" y="233"/>
                    <a:pt x="441" y="233"/>
                    <a:pt x="441" y="232"/>
                  </a:cubicBezTo>
                  <a:cubicBezTo>
                    <a:pt x="441" y="231"/>
                    <a:pt x="444" y="230"/>
                    <a:pt x="444" y="231"/>
                  </a:cubicBezTo>
                  <a:close/>
                  <a:moveTo>
                    <a:pt x="446" y="237"/>
                  </a:moveTo>
                  <a:cubicBezTo>
                    <a:pt x="444" y="235"/>
                    <a:pt x="446" y="234"/>
                    <a:pt x="449" y="236"/>
                  </a:cubicBezTo>
                  <a:cubicBezTo>
                    <a:pt x="450" y="237"/>
                    <a:pt x="451" y="238"/>
                    <a:pt x="451" y="238"/>
                  </a:cubicBezTo>
                  <a:cubicBezTo>
                    <a:pt x="451" y="239"/>
                    <a:pt x="448" y="238"/>
                    <a:pt x="446" y="237"/>
                  </a:cubicBezTo>
                  <a:close/>
                  <a:moveTo>
                    <a:pt x="451" y="234"/>
                  </a:moveTo>
                  <a:cubicBezTo>
                    <a:pt x="451" y="232"/>
                    <a:pt x="451" y="231"/>
                    <a:pt x="452" y="231"/>
                  </a:cubicBezTo>
                  <a:cubicBezTo>
                    <a:pt x="453" y="231"/>
                    <a:pt x="454" y="231"/>
                    <a:pt x="455" y="231"/>
                  </a:cubicBezTo>
                  <a:cubicBezTo>
                    <a:pt x="455" y="232"/>
                    <a:pt x="455" y="233"/>
                    <a:pt x="454" y="234"/>
                  </a:cubicBezTo>
                  <a:cubicBezTo>
                    <a:pt x="453" y="236"/>
                    <a:pt x="452" y="235"/>
                    <a:pt x="451" y="234"/>
                  </a:cubicBezTo>
                  <a:close/>
                  <a:moveTo>
                    <a:pt x="455" y="243"/>
                  </a:moveTo>
                  <a:cubicBezTo>
                    <a:pt x="455" y="243"/>
                    <a:pt x="454" y="244"/>
                    <a:pt x="454" y="244"/>
                  </a:cubicBezTo>
                  <a:cubicBezTo>
                    <a:pt x="454" y="244"/>
                    <a:pt x="453" y="243"/>
                    <a:pt x="453" y="243"/>
                  </a:cubicBezTo>
                  <a:cubicBezTo>
                    <a:pt x="453" y="242"/>
                    <a:pt x="454" y="241"/>
                    <a:pt x="455" y="241"/>
                  </a:cubicBezTo>
                  <a:cubicBezTo>
                    <a:pt x="456" y="241"/>
                    <a:pt x="456" y="241"/>
                    <a:pt x="455" y="243"/>
                  </a:cubicBezTo>
                  <a:close/>
                  <a:moveTo>
                    <a:pt x="460" y="225"/>
                  </a:moveTo>
                  <a:cubicBezTo>
                    <a:pt x="466" y="222"/>
                    <a:pt x="467" y="223"/>
                    <a:pt x="462" y="227"/>
                  </a:cubicBezTo>
                  <a:cubicBezTo>
                    <a:pt x="458" y="231"/>
                    <a:pt x="458" y="231"/>
                    <a:pt x="457" y="230"/>
                  </a:cubicBezTo>
                  <a:cubicBezTo>
                    <a:pt x="455" y="228"/>
                    <a:pt x="456" y="227"/>
                    <a:pt x="460" y="225"/>
                  </a:cubicBezTo>
                  <a:close/>
                  <a:moveTo>
                    <a:pt x="463" y="168"/>
                  </a:moveTo>
                  <a:cubicBezTo>
                    <a:pt x="466" y="168"/>
                    <a:pt x="466" y="169"/>
                    <a:pt x="466" y="171"/>
                  </a:cubicBezTo>
                  <a:cubicBezTo>
                    <a:pt x="465" y="172"/>
                    <a:pt x="463" y="172"/>
                    <a:pt x="462" y="171"/>
                  </a:cubicBezTo>
                  <a:cubicBezTo>
                    <a:pt x="461" y="170"/>
                    <a:pt x="462" y="168"/>
                    <a:pt x="463" y="168"/>
                  </a:cubicBezTo>
                  <a:close/>
                  <a:moveTo>
                    <a:pt x="464" y="163"/>
                  </a:moveTo>
                  <a:cubicBezTo>
                    <a:pt x="462" y="161"/>
                    <a:pt x="462" y="158"/>
                    <a:pt x="463" y="149"/>
                  </a:cubicBezTo>
                  <a:cubicBezTo>
                    <a:pt x="463" y="143"/>
                    <a:pt x="464" y="138"/>
                    <a:pt x="464" y="137"/>
                  </a:cubicBezTo>
                  <a:cubicBezTo>
                    <a:pt x="464" y="135"/>
                    <a:pt x="466" y="113"/>
                    <a:pt x="466" y="103"/>
                  </a:cubicBezTo>
                  <a:cubicBezTo>
                    <a:pt x="467" y="102"/>
                    <a:pt x="467" y="102"/>
                    <a:pt x="468" y="102"/>
                  </a:cubicBezTo>
                  <a:cubicBezTo>
                    <a:pt x="468" y="120"/>
                    <a:pt x="468" y="120"/>
                    <a:pt x="468" y="120"/>
                  </a:cubicBezTo>
                  <a:cubicBezTo>
                    <a:pt x="468" y="162"/>
                    <a:pt x="465" y="161"/>
                    <a:pt x="467" y="163"/>
                  </a:cubicBezTo>
                  <a:cubicBezTo>
                    <a:pt x="470" y="165"/>
                    <a:pt x="467" y="163"/>
                    <a:pt x="467" y="165"/>
                  </a:cubicBezTo>
                  <a:cubicBezTo>
                    <a:pt x="467" y="167"/>
                    <a:pt x="465" y="166"/>
                    <a:pt x="464" y="163"/>
                  </a:cubicBezTo>
                  <a:close/>
                  <a:moveTo>
                    <a:pt x="475" y="201"/>
                  </a:moveTo>
                  <a:cubicBezTo>
                    <a:pt x="475" y="202"/>
                    <a:pt x="473" y="203"/>
                    <a:pt x="471" y="203"/>
                  </a:cubicBezTo>
                  <a:cubicBezTo>
                    <a:pt x="468" y="203"/>
                    <a:pt x="468" y="202"/>
                    <a:pt x="467" y="201"/>
                  </a:cubicBezTo>
                  <a:cubicBezTo>
                    <a:pt x="467" y="199"/>
                    <a:pt x="469" y="198"/>
                    <a:pt x="471" y="196"/>
                  </a:cubicBezTo>
                  <a:cubicBezTo>
                    <a:pt x="475" y="194"/>
                    <a:pt x="475" y="194"/>
                    <a:pt x="475" y="194"/>
                  </a:cubicBezTo>
                  <a:cubicBezTo>
                    <a:pt x="476" y="197"/>
                    <a:pt x="476" y="197"/>
                    <a:pt x="476" y="197"/>
                  </a:cubicBezTo>
                  <a:cubicBezTo>
                    <a:pt x="476" y="199"/>
                    <a:pt x="476" y="200"/>
                    <a:pt x="475" y="201"/>
                  </a:cubicBezTo>
                  <a:close/>
                  <a:moveTo>
                    <a:pt x="475" y="206"/>
                  </a:moveTo>
                  <a:cubicBezTo>
                    <a:pt x="475" y="207"/>
                    <a:pt x="475" y="207"/>
                    <a:pt x="474" y="207"/>
                  </a:cubicBezTo>
                  <a:cubicBezTo>
                    <a:pt x="473" y="207"/>
                    <a:pt x="472" y="207"/>
                    <a:pt x="472" y="206"/>
                  </a:cubicBezTo>
                  <a:cubicBezTo>
                    <a:pt x="472" y="206"/>
                    <a:pt x="472" y="206"/>
                    <a:pt x="473" y="206"/>
                  </a:cubicBezTo>
                  <a:cubicBezTo>
                    <a:pt x="474" y="206"/>
                    <a:pt x="475" y="206"/>
                    <a:pt x="475" y="206"/>
                  </a:cubicBezTo>
                  <a:close/>
                  <a:moveTo>
                    <a:pt x="471" y="214"/>
                  </a:moveTo>
                  <a:cubicBezTo>
                    <a:pt x="471" y="215"/>
                    <a:pt x="470" y="215"/>
                    <a:pt x="469" y="215"/>
                  </a:cubicBezTo>
                  <a:cubicBezTo>
                    <a:pt x="469" y="215"/>
                    <a:pt x="469" y="215"/>
                    <a:pt x="469" y="214"/>
                  </a:cubicBezTo>
                  <a:cubicBezTo>
                    <a:pt x="469" y="214"/>
                    <a:pt x="470" y="213"/>
                    <a:pt x="471" y="213"/>
                  </a:cubicBezTo>
                  <a:cubicBezTo>
                    <a:pt x="471" y="213"/>
                    <a:pt x="471" y="214"/>
                    <a:pt x="471" y="214"/>
                  </a:cubicBezTo>
                  <a:close/>
                  <a:moveTo>
                    <a:pt x="470" y="219"/>
                  </a:moveTo>
                  <a:cubicBezTo>
                    <a:pt x="470" y="220"/>
                    <a:pt x="469" y="221"/>
                    <a:pt x="468" y="221"/>
                  </a:cubicBezTo>
                  <a:cubicBezTo>
                    <a:pt x="468" y="221"/>
                    <a:pt x="468" y="220"/>
                    <a:pt x="469" y="219"/>
                  </a:cubicBezTo>
                  <a:cubicBezTo>
                    <a:pt x="469" y="219"/>
                    <a:pt x="470" y="218"/>
                    <a:pt x="471" y="218"/>
                  </a:cubicBezTo>
                  <a:cubicBezTo>
                    <a:pt x="471" y="218"/>
                    <a:pt x="471" y="219"/>
                    <a:pt x="470" y="219"/>
                  </a:cubicBezTo>
                  <a:close/>
                  <a:moveTo>
                    <a:pt x="472" y="194"/>
                  </a:moveTo>
                  <a:cubicBezTo>
                    <a:pt x="469" y="195"/>
                    <a:pt x="467" y="195"/>
                    <a:pt x="467" y="194"/>
                  </a:cubicBezTo>
                  <a:cubicBezTo>
                    <a:pt x="467" y="193"/>
                    <a:pt x="473" y="189"/>
                    <a:pt x="474" y="190"/>
                  </a:cubicBezTo>
                  <a:cubicBezTo>
                    <a:pt x="476" y="191"/>
                    <a:pt x="475" y="192"/>
                    <a:pt x="472" y="194"/>
                  </a:cubicBezTo>
                  <a:close/>
                  <a:moveTo>
                    <a:pt x="472" y="188"/>
                  </a:moveTo>
                  <a:cubicBezTo>
                    <a:pt x="469" y="190"/>
                    <a:pt x="469" y="189"/>
                    <a:pt x="469" y="186"/>
                  </a:cubicBezTo>
                  <a:cubicBezTo>
                    <a:pt x="470" y="182"/>
                    <a:pt x="470" y="182"/>
                    <a:pt x="470" y="182"/>
                  </a:cubicBezTo>
                  <a:cubicBezTo>
                    <a:pt x="472" y="185"/>
                    <a:pt x="472" y="185"/>
                    <a:pt x="472" y="185"/>
                  </a:cubicBezTo>
                  <a:cubicBezTo>
                    <a:pt x="474" y="187"/>
                    <a:pt x="474" y="188"/>
                    <a:pt x="472" y="188"/>
                  </a:cubicBezTo>
                  <a:close/>
                  <a:moveTo>
                    <a:pt x="468" y="208"/>
                  </a:moveTo>
                  <a:cubicBezTo>
                    <a:pt x="468" y="208"/>
                    <a:pt x="468" y="209"/>
                    <a:pt x="468" y="209"/>
                  </a:cubicBezTo>
                  <a:cubicBezTo>
                    <a:pt x="469" y="210"/>
                    <a:pt x="468" y="210"/>
                    <a:pt x="468" y="210"/>
                  </a:cubicBezTo>
                  <a:cubicBezTo>
                    <a:pt x="467" y="210"/>
                    <a:pt x="467" y="210"/>
                    <a:pt x="467" y="209"/>
                  </a:cubicBezTo>
                  <a:cubicBezTo>
                    <a:pt x="467" y="209"/>
                    <a:pt x="467" y="208"/>
                    <a:pt x="468" y="208"/>
                  </a:cubicBezTo>
                  <a:close/>
                  <a:moveTo>
                    <a:pt x="468" y="224"/>
                  </a:moveTo>
                  <a:cubicBezTo>
                    <a:pt x="468" y="224"/>
                    <a:pt x="469" y="224"/>
                    <a:pt x="470" y="223"/>
                  </a:cubicBezTo>
                  <a:cubicBezTo>
                    <a:pt x="474" y="222"/>
                    <a:pt x="473" y="224"/>
                    <a:pt x="469" y="227"/>
                  </a:cubicBezTo>
                  <a:cubicBezTo>
                    <a:pt x="464" y="230"/>
                    <a:pt x="463" y="230"/>
                    <a:pt x="466" y="227"/>
                  </a:cubicBezTo>
                  <a:cubicBezTo>
                    <a:pt x="467" y="225"/>
                    <a:pt x="468" y="224"/>
                    <a:pt x="468" y="224"/>
                  </a:cubicBezTo>
                  <a:close/>
                  <a:moveTo>
                    <a:pt x="462" y="258"/>
                  </a:moveTo>
                  <a:cubicBezTo>
                    <a:pt x="461" y="255"/>
                    <a:pt x="465" y="252"/>
                    <a:pt x="468" y="253"/>
                  </a:cubicBezTo>
                  <a:cubicBezTo>
                    <a:pt x="470" y="253"/>
                    <a:pt x="471" y="255"/>
                    <a:pt x="472" y="258"/>
                  </a:cubicBezTo>
                  <a:cubicBezTo>
                    <a:pt x="473" y="264"/>
                    <a:pt x="473" y="266"/>
                    <a:pt x="472" y="267"/>
                  </a:cubicBezTo>
                  <a:cubicBezTo>
                    <a:pt x="471" y="268"/>
                    <a:pt x="471" y="270"/>
                    <a:pt x="470" y="272"/>
                  </a:cubicBezTo>
                  <a:cubicBezTo>
                    <a:pt x="469" y="275"/>
                    <a:pt x="469" y="275"/>
                    <a:pt x="466" y="275"/>
                  </a:cubicBezTo>
                  <a:cubicBezTo>
                    <a:pt x="465" y="276"/>
                    <a:pt x="463" y="275"/>
                    <a:pt x="462" y="275"/>
                  </a:cubicBezTo>
                  <a:cubicBezTo>
                    <a:pt x="461" y="274"/>
                    <a:pt x="460" y="262"/>
                    <a:pt x="461" y="261"/>
                  </a:cubicBezTo>
                  <a:cubicBezTo>
                    <a:pt x="462" y="260"/>
                    <a:pt x="462" y="259"/>
                    <a:pt x="462" y="258"/>
                  </a:cubicBezTo>
                  <a:close/>
                  <a:moveTo>
                    <a:pt x="464" y="372"/>
                  </a:moveTo>
                  <a:cubicBezTo>
                    <a:pt x="466" y="372"/>
                    <a:pt x="468" y="371"/>
                    <a:pt x="469" y="371"/>
                  </a:cubicBezTo>
                  <a:cubicBezTo>
                    <a:pt x="470" y="371"/>
                    <a:pt x="470" y="371"/>
                    <a:pt x="470" y="374"/>
                  </a:cubicBezTo>
                  <a:cubicBezTo>
                    <a:pt x="470" y="378"/>
                    <a:pt x="470" y="378"/>
                    <a:pt x="467" y="378"/>
                  </a:cubicBezTo>
                  <a:cubicBezTo>
                    <a:pt x="465" y="378"/>
                    <a:pt x="464" y="378"/>
                    <a:pt x="463" y="377"/>
                  </a:cubicBezTo>
                  <a:cubicBezTo>
                    <a:pt x="463" y="377"/>
                    <a:pt x="462" y="377"/>
                    <a:pt x="461" y="377"/>
                  </a:cubicBezTo>
                  <a:cubicBezTo>
                    <a:pt x="460" y="377"/>
                    <a:pt x="459" y="377"/>
                    <a:pt x="459" y="377"/>
                  </a:cubicBezTo>
                  <a:cubicBezTo>
                    <a:pt x="459" y="375"/>
                    <a:pt x="461" y="373"/>
                    <a:pt x="464" y="372"/>
                  </a:cubicBezTo>
                  <a:close/>
                  <a:moveTo>
                    <a:pt x="460" y="356"/>
                  </a:moveTo>
                  <a:cubicBezTo>
                    <a:pt x="461" y="344"/>
                    <a:pt x="461" y="344"/>
                    <a:pt x="468" y="344"/>
                  </a:cubicBezTo>
                  <a:cubicBezTo>
                    <a:pt x="471" y="344"/>
                    <a:pt x="471" y="344"/>
                    <a:pt x="471" y="344"/>
                  </a:cubicBezTo>
                  <a:cubicBezTo>
                    <a:pt x="471" y="355"/>
                    <a:pt x="471" y="355"/>
                    <a:pt x="471" y="355"/>
                  </a:cubicBezTo>
                  <a:cubicBezTo>
                    <a:pt x="471" y="364"/>
                    <a:pt x="471" y="366"/>
                    <a:pt x="469" y="367"/>
                  </a:cubicBezTo>
                  <a:cubicBezTo>
                    <a:pt x="467" y="369"/>
                    <a:pt x="461" y="369"/>
                    <a:pt x="460" y="368"/>
                  </a:cubicBezTo>
                  <a:cubicBezTo>
                    <a:pt x="460" y="367"/>
                    <a:pt x="460" y="362"/>
                    <a:pt x="460" y="356"/>
                  </a:cubicBezTo>
                  <a:close/>
                  <a:moveTo>
                    <a:pt x="466" y="386"/>
                  </a:moveTo>
                  <a:cubicBezTo>
                    <a:pt x="471" y="385"/>
                    <a:pt x="471" y="385"/>
                    <a:pt x="471" y="385"/>
                  </a:cubicBezTo>
                  <a:cubicBezTo>
                    <a:pt x="471" y="389"/>
                    <a:pt x="471" y="389"/>
                    <a:pt x="471" y="389"/>
                  </a:cubicBezTo>
                  <a:cubicBezTo>
                    <a:pt x="471" y="392"/>
                    <a:pt x="471" y="395"/>
                    <a:pt x="472" y="403"/>
                  </a:cubicBezTo>
                  <a:cubicBezTo>
                    <a:pt x="472" y="409"/>
                    <a:pt x="472" y="409"/>
                    <a:pt x="472" y="409"/>
                  </a:cubicBezTo>
                  <a:cubicBezTo>
                    <a:pt x="469" y="409"/>
                    <a:pt x="469" y="409"/>
                    <a:pt x="469" y="409"/>
                  </a:cubicBezTo>
                  <a:cubicBezTo>
                    <a:pt x="468" y="409"/>
                    <a:pt x="465" y="409"/>
                    <a:pt x="463" y="408"/>
                  </a:cubicBezTo>
                  <a:cubicBezTo>
                    <a:pt x="460" y="408"/>
                    <a:pt x="460" y="408"/>
                    <a:pt x="460" y="408"/>
                  </a:cubicBezTo>
                  <a:cubicBezTo>
                    <a:pt x="459" y="397"/>
                    <a:pt x="459" y="397"/>
                    <a:pt x="459" y="397"/>
                  </a:cubicBezTo>
                  <a:cubicBezTo>
                    <a:pt x="459" y="386"/>
                    <a:pt x="459" y="387"/>
                    <a:pt x="466" y="386"/>
                  </a:cubicBezTo>
                  <a:close/>
                  <a:moveTo>
                    <a:pt x="469" y="334"/>
                  </a:moveTo>
                  <a:cubicBezTo>
                    <a:pt x="465" y="335"/>
                    <a:pt x="464" y="334"/>
                    <a:pt x="462" y="332"/>
                  </a:cubicBezTo>
                  <a:cubicBezTo>
                    <a:pt x="461" y="331"/>
                    <a:pt x="461" y="326"/>
                    <a:pt x="461" y="313"/>
                  </a:cubicBezTo>
                  <a:cubicBezTo>
                    <a:pt x="461" y="312"/>
                    <a:pt x="464" y="312"/>
                    <a:pt x="467" y="312"/>
                  </a:cubicBezTo>
                  <a:cubicBezTo>
                    <a:pt x="472" y="312"/>
                    <a:pt x="472" y="312"/>
                    <a:pt x="472" y="312"/>
                  </a:cubicBezTo>
                  <a:cubicBezTo>
                    <a:pt x="472" y="333"/>
                    <a:pt x="472" y="333"/>
                    <a:pt x="472" y="333"/>
                  </a:cubicBezTo>
                  <a:lnTo>
                    <a:pt x="469" y="334"/>
                  </a:lnTo>
                  <a:close/>
                  <a:moveTo>
                    <a:pt x="460" y="296"/>
                  </a:moveTo>
                  <a:cubicBezTo>
                    <a:pt x="461" y="285"/>
                    <a:pt x="461" y="285"/>
                    <a:pt x="466" y="285"/>
                  </a:cubicBezTo>
                  <a:cubicBezTo>
                    <a:pt x="471" y="285"/>
                    <a:pt x="471" y="286"/>
                    <a:pt x="471" y="288"/>
                  </a:cubicBezTo>
                  <a:cubicBezTo>
                    <a:pt x="471" y="289"/>
                    <a:pt x="471" y="293"/>
                    <a:pt x="472" y="296"/>
                  </a:cubicBezTo>
                  <a:cubicBezTo>
                    <a:pt x="472" y="301"/>
                    <a:pt x="472" y="301"/>
                    <a:pt x="472" y="301"/>
                  </a:cubicBezTo>
                  <a:cubicBezTo>
                    <a:pt x="468" y="302"/>
                    <a:pt x="468" y="302"/>
                    <a:pt x="468" y="302"/>
                  </a:cubicBezTo>
                  <a:cubicBezTo>
                    <a:pt x="466" y="302"/>
                    <a:pt x="464" y="303"/>
                    <a:pt x="463" y="303"/>
                  </a:cubicBezTo>
                  <a:cubicBezTo>
                    <a:pt x="460" y="304"/>
                    <a:pt x="460" y="304"/>
                    <a:pt x="460" y="296"/>
                  </a:cubicBezTo>
                  <a:close/>
                  <a:moveTo>
                    <a:pt x="458" y="238"/>
                  </a:moveTo>
                  <a:cubicBezTo>
                    <a:pt x="458" y="237"/>
                    <a:pt x="460" y="236"/>
                    <a:pt x="462" y="236"/>
                  </a:cubicBezTo>
                  <a:cubicBezTo>
                    <a:pt x="463" y="236"/>
                    <a:pt x="463" y="237"/>
                    <a:pt x="462" y="238"/>
                  </a:cubicBezTo>
                  <a:cubicBezTo>
                    <a:pt x="461" y="239"/>
                    <a:pt x="458" y="240"/>
                    <a:pt x="458" y="238"/>
                  </a:cubicBezTo>
                  <a:close/>
                  <a:moveTo>
                    <a:pt x="457" y="363"/>
                  </a:moveTo>
                  <a:cubicBezTo>
                    <a:pt x="457" y="362"/>
                    <a:pt x="458" y="362"/>
                    <a:pt x="458" y="363"/>
                  </a:cubicBezTo>
                  <a:cubicBezTo>
                    <a:pt x="458" y="364"/>
                    <a:pt x="457" y="364"/>
                    <a:pt x="457" y="364"/>
                  </a:cubicBezTo>
                  <a:cubicBezTo>
                    <a:pt x="456" y="364"/>
                    <a:pt x="456" y="364"/>
                    <a:pt x="456" y="364"/>
                  </a:cubicBezTo>
                  <a:cubicBezTo>
                    <a:pt x="456" y="363"/>
                    <a:pt x="456" y="363"/>
                    <a:pt x="457" y="363"/>
                  </a:cubicBezTo>
                  <a:close/>
                  <a:moveTo>
                    <a:pt x="457" y="375"/>
                  </a:moveTo>
                  <a:cubicBezTo>
                    <a:pt x="456" y="376"/>
                    <a:pt x="456" y="376"/>
                    <a:pt x="456" y="374"/>
                  </a:cubicBezTo>
                  <a:cubicBezTo>
                    <a:pt x="456" y="373"/>
                    <a:pt x="456" y="372"/>
                    <a:pt x="457" y="372"/>
                  </a:cubicBezTo>
                  <a:cubicBezTo>
                    <a:pt x="457" y="373"/>
                    <a:pt x="457" y="374"/>
                    <a:pt x="457" y="375"/>
                  </a:cubicBezTo>
                  <a:close/>
                  <a:moveTo>
                    <a:pt x="456" y="378"/>
                  </a:moveTo>
                  <a:cubicBezTo>
                    <a:pt x="457" y="377"/>
                    <a:pt x="457" y="384"/>
                    <a:pt x="457" y="393"/>
                  </a:cubicBezTo>
                  <a:cubicBezTo>
                    <a:pt x="457" y="403"/>
                    <a:pt x="457" y="408"/>
                    <a:pt x="456" y="408"/>
                  </a:cubicBezTo>
                  <a:cubicBezTo>
                    <a:pt x="455" y="408"/>
                    <a:pt x="455" y="379"/>
                    <a:pt x="456" y="378"/>
                  </a:cubicBezTo>
                  <a:close/>
                  <a:moveTo>
                    <a:pt x="471" y="418"/>
                  </a:moveTo>
                  <a:cubicBezTo>
                    <a:pt x="470" y="418"/>
                    <a:pt x="465" y="419"/>
                    <a:pt x="462" y="419"/>
                  </a:cubicBezTo>
                  <a:cubicBezTo>
                    <a:pt x="455" y="419"/>
                    <a:pt x="455" y="419"/>
                    <a:pt x="455" y="417"/>
                  </a:cubicBezTo>
                  <a:cubicBezTo>
                    <a:pt x="455" y="414"/>
                    <a:pt x="456" y="413"/>
                    <a:pt x="458" y="414"/>
                  </a:cubicBezTo>
                  <a:cubicBezTo>
                    <a:pt x="458" y="415"/>
                    <a:pt x="460" y="415"/>
                    <a:pt x="462" y="414"/>
                  </a:cubicBezTo>
                  <a:cubicBezTo>
                    <a:pt x="464" y="413"/>
                    <a:pt x="467" y="413"/>
                    <a:pt x="469" y="413"/>
                  </a:cubicBezTo>
                  <a:cubicBezTo>
                    <a:pt x="473" y="413"/>
                    <a:pt x="474" y="413"/>
                    <a:pt x="474" y="415"/>
                  </a:cubicBezTo>
                  <a:cubicBezTo>
                    <a:pt x="474" y="416"/>
                    <a:pt x="473" y="417"/>
                    <a:pt x="471" y="418"/>
                  </a:cubicBezTo>
                  <a:close/>
                  <a:moveTo>
                    <a:pt x="481" y="251"/>
                  </a:moveTo>
                  <a:cubicBezTo>
                    <a:pt x="481" y="252"/>
                    <a:pt x="480" y="251"/>
                    <a:pt x="480" y="250"/>
                  </a:cubicBezTo>
                  <a:cubicBezTo>
                    <a:pt x="480" y="249"/>
                    <a:pt x="481" y="249"/>
                    <a:pt x="481" y="249"/>
                  </a:cubicBezTo>
                  <a:cubicBezTo>
                    <a:pt x="481" y="249"/>
                    <a:pt x="481" y="250"/>
                    <a:pt x="481" y="251"/>
                  </a:cubicBezTo>
                  <a:close/>
                  <a:moveTo>
                    <a:pt x="483" y="202"/>
                  </a:moveTo>
                  <a:cubicBezTo>
                    <a:pt x="482" y="203"/>
                    <a:pt x="480" y="203"/>
                    <a:pt x="480" y="202"/>
                  </a:cubicBezTo>
                  <a:cubicBezTo>
                    <a:pt x="480" y="201"/>
                    <a:pt x="483" y="200"/>
                    <a:pt x="483" y="201"/>
                  </a:cubicBezTo>
                  <a:cubicBezTo>
                    <a:pt x="484" y="201"/>
                    <a:pt x="483" y="202"/>
                    <a:pt x="483" y="202"/>
                  </a:cubicBezTo>
                  <a:close/>
                  <a:moveTo>
                    <a:pt x="482" y="208"/>
                  </a:moveTo>
                  <a:cubicBezTo>
                    <a:pt x="481" y="208"/>
                    <a:pt x="481" y="208"/>
                    <a:pt x="481" y="207"/>
                  </a:cubicBezTo>
                  <a:cubicBezTo>
                    <a:pt x="481" y="207"/>
                    <a:pt x="481" y="206"/>
                    <a:pt x="482" y="206"/>
                  </a:cubicBezTo>
                  <a:cubicBezTo>
                    <a:pt x="482" y="206"/>
                    <a:pt x="483" y="207"/>
                    <a:pt x="483" y="207"/>
                  </a:cubicBezTo>
                  <a:cubicBezTo>
                    <a:pt x="483" y="208"/>
                    <a:pt x="482" y="208"/>
                    <a:pt x="482" y="208"/>
                  </a:cubicBezTo>
                  <a:close/>
                  <a:moveTo>
                    <a:pt x="481" y="215"/>
                  </a:moveTo>
                  <a:cubicBezTo>
                    <a:pt x="480" y="215"/>
                    <a:pt x="479" y="215"/>
                    <a:pt x="480" y="214"/>
                  </a:cubicBezTo>
                  <a:cubicBezTo>
                    <a:pt x="480" y="214"/>
                    <a:pt x="482" y="214"/>
                    <a:pt x="482" y="214"/>
                  </a:cubicBezTo>
                  <a:cubicBezTo>
                    <a:pt x="483" y="215"/>
                    <a:pt x="482" y="215"/>
                    <a:pt x="481" y="215"/>
                  </a:cubicBezTo>
                  <a:close/>
                  <a:moveTo>
                    <a:pt x="490" y="190"/>
                  </a:moveTo>
                  <a:cubicBezTo>
                    <a:pt x="491" y="190"/>
                    <a:pt x="491" y="191"/>
                    <a:pt x="491" y="191"/>
                  </a:cubicBezTo>
                  <a:cubicBezTo>
                    <a:pt x="491" y="192"/>
                    <a:pt x="491" y="192"/>
                    <a:pt x="490" y="192"/>
                  </a:cubicBezTo>
                  <a:cubicBezTo>
                    <a:pt x="490" y="192"/>
                    <a:pt x="490" y="191"/>
                    <a:pt x="490" y="190"/>
                  </a:cubicBezTo>
                  <a:cubicBezTo>
                    <a:pt x="490" y="190"/>
                    <a:pt x="490" y="189"/>
                    <a:pt x="490" y="190"/>
                  </a:cubicBezTo>
                  <a:close/>
                  <a:moveTo>
                    <a:pt x="487" y="194"/>
                  </a:moveTo>
                  <a:cubicBezTo>
                    <a:pt x="488" y="193"/>
                    <a:pt x="491" y="197"/>
                    <a:pt x="490" y="199"/>
                  </a:cubicBezTo>
                  <a:cubicBezTo>
                    <a:pt x="490" y="201"/>
                    <a:pt x="488" y="201"/>
                    <a:pt x="487" y="198"/>
                  </a:cubicBezTo>
                  <a:cubicBezTo>
                    <a:pt x="487" y="196"/>
                    <a:pt x="487" y="194"/>
                    <a:pt x="487" y="194"/>
                  </a:cubicBezTo>
                  <a:close/>
                  <a:moveTo>
                    <a:pt x="488" y="209"/>
                  </a:moveTo>
                  <a:cubicBezTo>
                    <a:pt x="490" y="207"/>
                    <a:pt x="492" y="207"/>
                    <a:pt x="492" y="210"/>
                  </a:cubicBezTo>
                  <a:cubicBezTo>
                    <a:pt x="492" y="212"/>
                    <a:pt x="491" y="212"/>
                    <a:pt x="489" y="212"/>
                  </a:cubicBezTo>
                  <a:cubicBezTo>
                    <a:pt x="487" y="212"/>
                    <a:pt x="486" y="210"/>
                    <a:pt x="488" y="209"/>
                  </a:cubicBezTo>
                  <a:close/>
                  <a:moveTo>
                    <a:pt x="490" y="224"/>
                  </a:moveTo>
                  <a:cubicBezTo>
                    <a:pt x="490" y="225"/>
                    <a:pt x="490" y="226"/>
                    <a:pt x="489" y="227"/>
                  </a:cubicBezTo>
                  <a:cubicBezTo>
                    <a:pt x="487" y="230"/>
                    <a:pt x="486" y="230"/>
                    <a:pt x="486" y="228"/>
                  </a:cubicBezTo>
                  <a:cubicBezTo>
                    <a:pt x="486" y="225"/>
                    <a:pt x="488" y="223"/>
                    <a:pt x="490" y="224"/>
                  </a:cubicBezTo>
                  <a:close/>
                  <a:moveTo>
                    <a:pt x="485" y="259"/>
                  </a:moveTo>
                  <a:cubicBezTo>
                    <a:pt x="486" y="258"/>
                    <a:pt x="486" y="258"/>
                    <a:pt x="486" y="260"/>
                  </a:cubicBezTo>
                  <a:cubicBezTo>
                    <a:pt x="486" y="262"/>
                    <a:pt x="486" y="263"/>
                    <a:pt x="485" y="261"/>
                  </a:cubicBezTo>
                  <a:cubicBezTo>
                    <a:pt x="484" y="260"/>
                    <a:pt x="484" y="260"/>
                    <a:pt x="485" y="259"/>
                  </a:cubicBezTo>
                  <a:close/>
                  <a:moveTo>
                    <a:pt x="486" y="270"/>
                  </a:moveTo>
                  <a:cubicBezTo>
                    <a:pt x="486" y="271"/>
                    <a:pt x="485" y="270"/>
                    <a:pt x="485" y="267"/>
                  </a:cubicBezTo>
                  <a:cubicBezTo>
                    <a:pt x="485" y="265"/>
                    <a:pt x="486" y="264"/>
                    <a:pt x="486" y="265"/>
                  </a:cubicBezTo>
                  <a:cubicBezTo>
                    <a:pt x="486" y="267"/>
                    <a:pt x="486" y="269"/>
                    <a:pt x="486" y="270"/>
                  </a:cubicBezTo>
                  <a:close/>
                  <a:moveTo>
                    <a:pt x="486" y="317"/>
                  </a:moveTo>
                  <a:cubicBezTo>
                    <a:pt x="487" y="314"/>
                    <a:pt x="488" y="318"/>
                    <a:pt x="488" y="330"/>
                  </a:cubicBezTo>
                  <a:cubicBezTo>
                    <a:pt x="488" y="337"/>
                    <a:pt x="488" y="352"/>
                    <a:pt x="488" y="363"/>
                  </a:cubicBezTo>
                  <a:cubicBezTo>
                    <a:pt x="487" y="374"/>
                    <a:pt x="487" y="397"/>
                    <a:pt x="486" y="413"/>
                  </a:cubicBezTo>
                  <a:cubicBezTo>
                    <a:pt x="486" y="429"/>
                    <a:pt x="486" y="442"/>
                    <a:pt x="486" y="442"/>
                  </a:cubicBezTo>
                  <a:cubicBezTo>
                    <a:pt x="485" y="444"/>
                    <a:pt x="484" y="436"/>
                    <a:pt x="484" y="411"/>
                  </a:cubicBezTo>
                  <a:cubicBezTo>
                    <a:pt x="484" y="375"/>
                    <a:pt x="485" y="318"/>
                    <a:pt x="486" y="317"/>
                  </a:cubicBezTo>
                  <a:close/>
                  <a:moveTo>
                    <a:pt x="479" y="195"/>
                  </a:moveTo>
                  <a:cubicBezTo>
                    <a:pt x="480" y="192"/>
                    <a:pt x="480" y="190"/>
                    <a:pt x="480" y="189"/>
                  </a:cubicBezTo>
                  <a:cubicBezTo>
                    <a:pt x="480" y="187"/>
                    <a:pt x="481" y="188"/>
                    <a:pt x="482" y="191"/>
                  </a:cubicBezTo>
                  <a:cubicBezTo>
                    <a:pt x="484" y="194"/>
                    <a:pt x="484" y="196"/>
                    <a:pt x="483" y="197"/>
                  </a:cubicBezTo>
                  <a:cubicBezTo>
                    <a:pt x="483" y="198"/>
                    <a:pt x="481" y="198"/>
                    <a:pt x="481" y="199"/>
                  </a:cubicBezTo>
                  <a:cubicBezTo>
                    <a:pt x="479" y="199"/>
                    <a:pt x="479" y="198"/>
                    <a:pt x="479" y="195"/>
                  </a:cubicBezTo>
                  <a:close/>
                  <a:moveTo>
                    <a:pt x="481" y="218"/>
                  </a:moveTo>
                  <a:cubicBezTo>
                    <a:pt x="482" y="218"/>
                    <a:pt x="483" y="218"/>
                    <a:pt x="482" y="219"/>
                  </a:cubicBezTo>
                  <a:cubicBezTo>
                    <a:pt x="482" y="219"/>
                    <a:pt x="481" y="220"/>
                    <a:pt x="481" y="220"/>
                  </a:cubicBezTo>
                  <a:cubicBezTo>
                    <a:pt x="480" y="220"/>
                    <a:pt x="479" y="219"/>
                    <a:pt x="479" y="219"/>
                  </a:cubicBezTo>
                  <a:cubicBezTo>
                    <a:pt x="479" y="218"/>
                    <a:pt x="480" y="218"/>
                    <a:pt x="481" y="218"/>
                  </a:cubicBezTo>
                  <a:close/>
                  <a:moveTo>
                    <a:pt x="478" y="234"/>
                  </a:moveTo>
                  <a:cubicBezTo>
                    <a:pt x="478" y="233"/>
                    <a:pt x="481" y="229"/>
                    <a:pt x="482" y="229"/>
                  </a:cubicBezTo>
                  <a:cubicBezTo>
                    <a:pt x="483" y="229"/>
                    <a:pt x="483" y="231"/>
                    <a:pt x="483" y="232"/>
                  </a:cubicBezTo>
                  <a:cubicBezTo>
                    <a:pt x="483" y="234"/>
                    <a:pt x="482" y="236"/>
                    <a:pt x="479" y="239"/>
                  </a:cubicBezTo>
                  <a:cubicBezTo>
                    <a:pt x="476" y="241"/>
                    <a:pt x="474" y="243"/>
                    <a:pt x="473" y="243"/>
                  </a:cubicBezTo>
                  <a:cubicBezTo>
                    <a:pt x="472" y="243"/>
                    <a:pt x="469" y="244"/>
                    <a:pt x="467" y="245"/>
                  </a:cubicBezTo>
                  <a:cubicBezTo>
                    <a:pt x="463" y="247"/>
                    <a:pt x="461" y="247"/>
                    <a:pt x="461" y="246"/>
                  </a:cubicBezTo>
                  <a:cubicBezTo>
                    <a:pt x="460" y="246"/>
                    <a:pt x="462" y="245"/>
                    <a:pt x="464" y="245"/>
                  </a:cubicBezTo>
                  <a:cubicBezTo>
                    <a:pt x="466" y="244"/>
                    <a:pt x="469" y="243"/>
                    <a:pt x="472" y="240"/>
                  </a:cubicBezTo>
                  <a:cubicBezTo>
                    <a:pt x="474" y="237"/>
                    <a:pt x="477" y="235"/>
                    <a:pt x="477" y="235"/>
                  </a:cubicBezTo>
                  <a:cubicBezTo>
                    <a:pt x="478" y="235"/>
                    <a:pt x="478" y="235"/>
                    <a:pt x="478" y="234"/>
                  </a:cubicBezTo>
                  <a:close/>
                  <a:moveTo>
                    <a:pt x="476" y="183"/>
                  </a:moveTo>
                  <a:cubicBezTo>
                    <a:pt x="476" y="183"/>
                    <a:pt x="476" y="184"/>
                    <a:pt x="475" y="184"/>
                  </a:cubicBezTo>
                  <a:cubicBezTo>
                    <a:pt x="474" y="184"/>
                    <a:pt x="471" y="178"/>
                    <a:pt x="471" y="177"/>
                  </a:cubicBezTo>
                  <a:cubicBezTo>
                    <a:pt x="472" y="177"/>
                    <a:pt x="476" y="181"/>
                    <a:pt x="476" y="183"/>
                  </a:cubicBezTo>
                  <a:close/>
                  <a:moveTo>
                    <a:pt x="474" y="82"/>
                  </a:moveTo>
                  <a:cubicBezTo>
                    <a:pt x="476" y="76"/>
                    <a:pt x="476" y="76"/>
                    <a:pt x="476" y="76"/>
                  </a:cubicBezTo>
                  <a:cubicBezTo>
                    <a:pt x="477" y="80"/>
                    <a:pt x="477" y="80"/>
                    <a:pt x="477" y="80"/>
                  </a:cubicBezTo>
                  <a:cubicBezTo>
                    <a:pt x="477" y="83"/>
                    <a:pt x="477" y="84"/>
                    <a:pt x="476" y="86"/>
                  </a:cubicBezTo>
                  <a:cubicBezTo>
                    <a:pt x="474" y="89"/>
                    <a:pt x="472" y="90"/>
                    <a:pt x="472" y="88"/>
                  </a:cubicBezTo>
                  <a:cubicBezTo>
                    <a:pt x="472" y="88"/>
                    <a:pt x="473" y="85"/>
                    <a:pt x="474" y="82"/>
                  </a:cubicBezTo>
                  <a:close/>
                  <a:moveTo>
                    <a:pt x="466" y="60"/>
                  </a:moveTo>
                  <a:cubicBezTo>
                    <a:pt x="466" y="59"/>
                    <a:pt x="467" y="60"/>
                    <a:pt x="467" y="62"/>
                  </a:cubicBezTo>
                  <a:cubicBezTo>
                    <a:pt x="467" y="63"/>
                    <a:pt x="467" y="64"/>
                    <a:pt x="466" y="64"/>
                  </a:cubicBezTo>
                  <a:cubicBezTo>
                    <a:pt x="466" y="64"/>
                    <a:pt x="465" y="63"/>
                    <a:pt x="465" y="62"/>
                  </a:cubicBezTo>
                  <a:cubicBezTo>
                    <a:pt x="465" y="61"/>
                    <a:pt x="465" y="60"/>
                    <a:pt x="466" y="60"/>
                  </a:cubicBezTo>
                  <a:close/>
                  <a:moveTo>
                    <a:pt x="463" y="72"/>
                  </a:moveTo>
                  <a:cubicBezTo>
                    <a:pt x="472" y="66"/>
                    <a:pt x="475" y="73"/>
                    <a:pt x="468" y="84"/>
                  </a:cubicBezTo>
                  <a:cubicBezTo>
                    <a:pt x="467" y="86"/>
                    <a:pt x="466" y="87"/>
                    <a:pt x="465" y="87"/>
                  </a:cubicBezTo>
                  <a:cubicBezTo>
                    <a:pt x="463" y="87"/>
                    <a:pt x="460" y="82"/>
                    <a:pt x="460" y="78"/>
                  </a:cubicBezTo>
                  <a:cubicBezTo>
                    <a:pt x="461" y="75"/>
                    <a:pt x="461" y="74"/>
                    <a:pt x="463" y="72"/>
                  </a:cubicBezTo>
                  <a:close/>
                  <a:moveTo>
                    <a:pt x="455" y="95"/>
                  </a:moveTo>
                  <a:cubicBezTo>
                    <a:pt x="455" y="95"/>
                    <a:pt x="456" y="95"/>
                    <a:pt x="456" y="95"/>
                  </a:cubicBezTo>
                  <a:cubicBezTo>
                    <a:pt x="456" y="98"/>
                    <a:pt x="456" y="98"/>
                    <a:pt x="456" y="98"/>
                  </a:cubicBezTo>
                  <a:cubicBezTo>
                    <a:pt x="455" y="98"/>
                    <a:pt x="454" y="96"/>
                    <a:pt x="455" y="95"/>
                  </a:cubicBezTo>
                  <a:close/>
                  <a:moveTo>
                    <a:pt x="459" y="124"/>
                  </a:moveTo>
                  <a:cubicBezTo>
                    <a:pt x="459" y="124"/>
                    <a:pt x="458" y="124"/>
                    <a:pt x="458" y="123"/>
                  </a:cubicBezTo>
                  <a:lnTo>
                    <a:pt x="459" y="124"/>
                  </a:lnTo>
                  <a:close/>
                  <a:moveTo>
                    <a:pt x="422" y="214"/>
                  </a:moveTo>
                  <a:cubicBezTo>
                    <a:pt x="420" y="214"/>
                    <a:pt x="419" y="213"/>
                    <a:pt x="420" y="212"/>
                  </a:cubicBezTo>
                  <a:cubicBezTo>
                    <a:pt x="421" y="210"/>
                    <a:pt x="422" y="211"/>
                    <a:pt x="422" y="213"/>
                  </a:cubicBezTo>
                  <a:cubicBezTo>
                    <a:pt x="422" y="214"/>
                    <a:pt x="422" y="214"/>
                    <a:pt x="422" y="214"/>
                  </a:cubicBezTo>
                  <a:close/>
                  <a:moveTo>
                    <a:pt x="421" y="203"/>
                  </a:moveTo>
                  <a:cubicBezTo>
                    <a:pt x="424" y="200"/>
                    <a:pt x="424" y="200"/>
                    <a:pt x="438" y="191"/>
                  </a:cubicBezTo>
                  <a:cubicBezTo>
                    <a:pt x="450" y="185"/>
                    <a:pt x="448" y="184"/>
                    <a:pt x="434" y="190"/>
                  </a:cubicBezTo>
                  <a:cubicBezTo>
                    <a:pt x="429" y="193"/>
                    <a:pt x="424" y="195"/>
                    <a:pt x="424" y="195"/>
                  </a:cubicBezTo>
                  <a:cubicBezTo>
                    <a:pt x="423" y="194"/>
                    <a:pt x="431" y="187"/>
                    <a:pt x="438" y="184"/>
                  </a:cubicBezTo>
                  <a:cubicBezTo>
                    <a:pt x="443" y="181"/>
                    <a:pt x="446" y="179"/>
                    <a:pt x="446" y="179"/>
                  </a:cubicBezTo>
                  <a:cubicBezTo>
                    <a:pt x="446" y="177"/>
                    <a:pt x="446" y="178"/>
                    <a:pt x="438" y="181"/>
                  </a:cubicBezTo>
                  <a:cubicBezTo>
                    <a:pt x="434" y="183"/>
                    <a:pt x="430" y="184"/>
                    <a:pt x="430" y="184"/>
                  </a:cubicBezTo>
                  <a:cubicBezTo>
                    <a:pt x="429" y="183"/>
                    <a:pt x="432" y="181"/>
                    <a:pt x="435" y="179"/>
                  </a:cubicBezTo>
                  <a:cubicBezTo>
                    <a:pt x="438" y="178"/>
                    <a:pt x="439" y="178"/>
                    <a:pt x="438" y="177"/>
                  </a:cubicBezTo>
                  <a:cubicBezTo>
                    <a:pt x="436" y="175"/>
                    <a:pt x="442" y="172"/>
                    <a:pt x="445" y="172"/>
                  </a:cubicBezTo>
                  <a:cubicBezTo>
                    <a:pt x="446" y="173"/>
                    <a:pt x="447" y="172"/>
                    <a:pt x="447" y="172"/>
                  </a:cubicBezTo>
                  <a:cubicBezTo>
                    <a:pt x="447" y="171"/>
                    <a:pt x="452" y="169"/>
                    <a:pt x="453" y="169"/>
                  </a:cubicBezTo>
                  <a:cubicBezTo>
                    <a:pt x="455" y="169"/>
                    <a:pt x="456" y="173"/>
                    <a:pt x="454" y="178"/>
                  </a:cubicBezTo>
                  <a:cubicBezTo>
                    <a:pt x="454" y="181"/>
                    <a:pt x="453" y="184"/>
                    <a:pt x="453" y="186"/>
                  </a:cubicBezTo>
                  <a:cubicBezTo>
                    <a:pt x="453" y="188"/>
                    <a:pt x="452" y="189"/>
                    <a:pt x="444" y="193"/>
                  </a:cubicBezTo>
                  <a:cubicBezTo>
                    <a:pt x="439" y="195"/>
                    <a:pt x="431" y="199"/>
                    <a:pt x="427" y="202"/>
                  </a:cubicBezTo>
                  <a:cubicBezTo>
                    <a:pt x="418" y="208"/>
                    <a:pt x="416" y="208"/>
                    <a:pt x="421" y="203"/>
                  </a:cubicBezTo>
                  <a:close/>
                  <a:moveTo>
                    <a:pt x="429" y="205"/>
                  </a:moveTo>
                  <a:cubicBezTo>
                    <a:pt x="430" y="205"/>
                    <a:pt x="431" y="204"/>
                    <a:pt x="432" y="203"/>
                  </a:cubicBezTo>
                  <a:cubicBezTo>
                    <a:pt x="433" y="202"/>
                    <a:pt x="448" y="193"/>
                    <a:pt x="456" y="189"/>
                  </a:cubicBezTo>
                  <a:cubicBezTo>
                    <a:pt x="462" y="186"/>
                    <a:pt x="463" y="184"/>
                    <a:pt x="460" y="184"/>
                  </a:cubicBezTo>
                  <a:cubicBezTo>
                    <a:pt x="458" y="184"/>
                    <a:pt x="458" y="184"/>
                    <a:pt x="458" y="183"/>
                  </a:cubicBezTo>
                  <a:cubicBezTo>
                    <a:pt x="459" y="182"/>
                    <a:pt x="458" y="182"/>
                    <a:pt x="458" y="182"/>
                  </a:cubicBezTo>
                  <a:cubicBezTo>
                    <a:pt x="457" y="182"/>
                    <a:pt x="457" y="181"/>
                    <a:pt x="457" y="181"/>
                  </a:cubicBezTo>
                  <a:cubicBezTo>
                    <a:pt x="457" y="180"/>
                    <a:pt x="457" y="180"/>
                    <a:pt x="458" y="180"/>
                  </a:cubicBezTo>
                  <a:cubicBezTo>
                    <a:pt x="459" y="180"/>
                    <a:pt x="460" y="179"/>
                    <a:pt x="460" y="177"/>
                  </a:cubicBezTo>
                  <a:cubicBezTo>
                    <a:pt x="460" y="174"/>
                    <a:pt x="462" y="174"/>
                    <a:pt x="464" y="177"/>
                  </a:cubicBezTo>
                  <a:cubicBezTo>
                    <a:pt x="466" y="179"/>
                    <a:pt x="466" y="180"/>
                    <a:pt x="466" y="185"/>
                  </a:cubicBezTo>
                  <a:cubicBezTo>
                    <a:pt x="465" y="191"/>
                    <a:pt x="465" y="191"/>
                    <a:pt x="462" y="193"/>
                  </a:cubicBezTo>
                  <a:cubicBezTo>
                    <a:pt x="460" y="194"/>
                    <a:pt x="455" y="196"/>
                    <a:pt x="450" y="198"/>
                  </a:cubicBezTo>
                  <a:cubicBezTo>
                    <a:pt x="446" y="200"/>
                    <a:pt x="441" y="202"/>
                    <a:pt x="440" y="202"/>
                  </a:cubicBezTo>
                  <a:cubicBezTo>
                    <a:pt x="439" y="202"/>
                    <a:pt x="437" y="203"/>
                    <a:pt x="437" y="204"/>
                  </a:cubicBezTo>
                  <a:cubicBezTo>
                    <a:pt x="436" y="205"/>
                    <a:pt x="434" y="206"/>
                    <a:pt x="431" y="208"/>
                  </a:cubicBezTo>
                  <a:cubicBezTo>
                    <a:pt x="427" y="211"/>
                    <a:pt x="427" y="211"/>
                    <a:pt x="426" y="210"/>
                  </a:cubicBezTo>
                  <a:cubicBezTo>
                    <a:pt x="425" y="208"/>
                    <a:pt x="426" y="206"/>
                    <a:pt x="429" y="205"/>
                  </a:cubicBezTo>
                  <a:close/>
                  <a:moveTo>
                    <a:pt x="436" y="220"/>
                  </a:moveTo>
                  <a:cubicBezTo>
                    <a:pt x="435" y="222"/>
                    <a:pt x="432" y="223"/>
                    <a:pt x="431" y="222"/>
                  </a:cubicBezTo>
                  <a:cubicBezTo>
                    <a:pt x="430" y="220"/>
                    <a:pt x="431" y="219"/>
                    <a:pt x="434" y="219"/>
                  </a:cubicBezTo>
                  <a:cubicBezTo>
                    <a:pt x="435" y="219"/>
                    <a:pt x="436" y="220"/>
                    <a:pt x="436" y="220"/>
                  </a:cubicBezTo>
                  <a:close/>
                  <a:moveTo>
                    <a:pt x="429" y="226"/>
                  </a:moveTo>
                  <a:cubicBezTo>
                    <a:pt x="428" y="228"/>
                    <a:pt x="426" y="228"/>
                    <a:pt x="426" y="226"/>
                  </a:cubicBezTo>
                  <a:cubicBezTo>
                    <a:pt x="425" y="224"/>
                    <a:pt x="427" y="222"/>
                    <a:pt x="428" y="224"/>
                  </a:cubicBezTo>
                  <a:cubicBezTo>
                    <a:pt x="429" y="225"/>
                    <a:pt x="429" y="226"/>
                    <a:pt x="429" y="226"/>
                  </a:cubicBezTo>
                  <a:close/>
                  <a:moveTo>
                    <a:pt x="427" y="215"/>
                  </a:moveTo>
                  <a:cubicBezTo>
                    <a:pt x="428" y="214"/>
                    <a:pt x="433" y="213"/>
                    <a:pt x="433" y="214"/>
                  </a:cubicBezTo>
                  <a:cubicBezTo>
                    <a:pt x="433" y="215"/>
                    <a:pt x="432" y="215"/>
                    <a:pt x="432" y="216"/>
                  </a:cubicBezTo>
                  <a:cubicBezTo>
                    <a:pt x="429" y="217"/>
                    <a:pt x="427" y="216"/>
                    <a:pt x="427" y="215"/>
                  </a:cubicBezTo>
                  <a:close/>
                  <a:moveTo>
                    <a:pt x="433" y="233"/>
                  </a:moveTo>
                  <a:cubicBezTo>
                    <a:pt x="433" y="233"/>
                    <a:pt x="433" y="233"/>
                    <a:pt x="433" y="233"/>
                  </a:cubicBezTo>
                  <a:cubicBezTo>
                    <a:pt x="432" y="235"/>
                    <a:pt x="430" y="235"/>
                    <a:pt x="430" y="233"/>
                  </a:cubicBezTo>
                  <a:cubicBezTo>
                    <a:pt x="429" y="231"/>
                    <a:pt x="430" y="230"/>
                    <a:pt x="432" y="230"/>
                  </a:cubicBezTo>
                  <a:cubicBezTo>
                    <a:pt x="434" y="230"/>
                    <a:pt x="434" y="232"/>
                    <a:pt x="433" y="233"/>
                  </a:cubicBezTo>
                  <a:close/>
                  <a:moveTo>
                    <a:pt x="437" y="237"/>
                  </a:moveTo>
                  <a:cubicBezTo>
                    <a:pt x="435" y="239"/>
                    <a:pt x="434" y="239"/>
                    <a:pt x="434" y="238"/>
                  </a:cubicBezTo>
                  <a:cubicBezTo>
                    <a:pt x="434" y="236"/>
                    <a:pt x="437" y="234"/>
                    <a:pt x="438" y="235"/>
                  </a:cubicBezTo>
                  <a:cubicBezTo>
                    <a:pt x="439" y="236"/>
                    <a:pt x="439" y="236"/>
                    <a:pt x="437" y="237"/>
                  </a:cubicBezTo>
                  <a:close/>
                  <a:moveTo>
                    <a:pt x="440" y="229"/>
                  </a:moveTo>
                  <a:cubicBezTo>
                    <a:pt x="438" y="230"/>
                    <a:pt x="437" y="230"/>
                    <a:pt x="436" y="228"/>
                  </a:cubicBezTo>
                  <a:cubicBezTo>
                    <a:pt x="435" y="227"/>
                    <a:pt x="435" y="227"/>
                    <a:pt x="437" y="226"/>
                  </a:cubicBezTo>
                  <a:cubicBezTo>
                    <a:pt x="438" y="225"/>
                    <a:pt x="439" y="225"/>
                    <a:pt x="440" y="226"/>
                  </a:cubicBezTo>
                  <a:cubicBezTo>
                    <a:pt x="441" y="228"/>
                    <a:pt x="441" y="228"/>
                    <a:pt x="440" y="229"/>
                  </a:cubicBezTo>
                  <a:close/>
                  <a:moveTo>
                    <a:pt x="395" y="595"/>
                  </a:moveTo>
                  <a:cubicBezTo>
                    <a:pt x="394" y="596"/>
                    <a:pt x="392" y="596"/>
                    <a:pt x="392" y="597"/>
                  </a:cubicBezTo>
                  <a:cubicBezTo>
                    <a:pt x="391" y="597"/>
                    <a:pt x="391" y="596"/>
                    <a:pt x="391" y="596"/>
                  </a:cubicBezTo>
                  <a:cubicBezTo>
                    <a:pt x="391" y="594"/>
                    <a:pt x="394" y="591"/>
                    <a:pt x="396" y="591"/>
                  </a:cubicBezTo>
                  <a:cubicBezTo>
                    <a:pt x="399" y="591"/>
                    <a:pt x="398" y="593"/>
                    <a:pt x="395" y="595"/>
                  </a:cubicBezTo>
                  <a:close/>
                  <a:moveTo>
                    <a:pt x="406" y="588"/>
                  </a:moveTo>
                  <a:cubicBezTo>
                    <a:pt x="407" y="586"/>
                    <a:pt x="409" y="587"/>
                    <a:pt x="412" y="590"/>
                  </a:cubicBezTo>
                  <a:cubicBezTo>
                    <a:pt x="413" y="592"/>
                    <a:pt x="414" y="593"/>
                    <a:pt x="414" y="594"/>
                  </a:cubicBezTo>
                  <a:cubicBezTo>
                    <a:pt x="414" y="595"/>
                    <a:pt x="412" y="596"/>
                    <a:pt x="410" y="597"/>
                  </a:cubicBezTo>
                  <a:cubicBezTo>
                    <a:pt x="407" y="599"/>
                    <a:pt x="405" y="600"/>
                    <a:pt x="405" y="600"/>
                  </a:cubicBezTo>
                  <a:cubicBezTo>
                    <a:pt x="404" y="600"/>
                    <a:pt x="405" y="589"/>
                    <a:pt x="406" y="588"/>
                  </a:cubicBezTo>
                  <a:close/>
                  <a:moveTo>
                    <a:pt x="403" y="594"/>
                  </a:moveTo>
                  <a:cubicBezTo>
                    <a:pt x="403" y="594"/>
                    <a:pt x="404" y="595"/>
                    <a:pt x="404" y="596"/>
                  </a:cubicBezTo>
                  <a:cubicBezTo>
                    <a:pt x="404" y="599"/>
                    <a:pt x="401" y="601"/>
                    <a:pt x="401" y="599"/>
                  </a:cubicBezTo>
                  <a:cubicBezTo>
                    <a:pt x="400" y="598"/>
                    <a:pt x="401" y="594"/>
                    <a:pt x="403" y="594"/>
                  </a:cubicBezTo>
                  <a:close/>
                  <a:moveTo>
                    <a:pt x="410" y="604"/>
                  </a:moveTo>
                  <a:cubicBezTo>
                    <a:pt x="400" y="610"/>
                    <a:pt x="395" y="613"/>
                    <a:pt x="382" y="622"/>
                  </a:cubicBezTo>
                  <a:cubicBezTo>
                    <a:pt x="378" y="624"/>
                    <a:pt x="375" y="627"/>
                    <a:pt x="374" y="627"/>
                  </a:cubicBezTo>
                  <a:cubicBezTo>
                    <a:pt x="373" y="627"/>
                    <a:pt x="376" y="624"/>
                    <a:pt x="386" y="616"/>
                  </a:cubicBezTo>
                  <a:cubicBezTo>
                    <a:pt x="403" y="603"/>
                    <a:pt x="416" y="595"/>
                    <a:pt x="418" y="596"/>
                  </a:cubicBezTo>
                  <a:cubicBezTo>
                    <a:pt x="419" y="596"/>
                    <a:pt x="420" y="597"/>
                    <a:pt x="420" y="597"/>
                  </a:cubicBezTo>
                  <a:cubicBezTo>
                    <a:pt x="420" y="598"/>
                    <a:pt x="416" y="601"/>
                    <a:pt x="410" y="604"/>
                  </a:cubicBezTo>
                  <a:close/>
                  <a:moveTo>
                    <a:pt x="342" y="633"/>
                  </a:moveTo>
                  <a:cubicBezTo>
                    <a:pt x="344" y="631"/>
                    <a:pt x="347" y="631"/>
                    <a:pt x="347" y="632"/>
                  </a:cubicBezTo>
                  <a:cubicBezTo>
                    <a:pt x="347" y="633"/>
                    <a:pt x="346" y="634"/>
                    <a:pt x="345" y="634"/>
                  </a:cubicBezTo>
                  <a:cubicBezTo>
                    <a:pt x="341" y="635"/>
                    <a:pt x="340" y="635"/>
                    <a:pt x="342" y="633"/>
                  </a:cubicBezTo>
                  <a:close/>
                  <a:moveTo>
                    <a:pt x="337" y="634"/>
                  </a:moveTo>
                  <a:cubicBezTo>
                    <a:pt x="335" y="635"/>
                    <a:pt x="335" y="634"/>
                    <a:pt x="335" y="633"/>
                  </a:cubicBezTo>
                  <a:cubicBezTo>
                    <a:pt x="336" y="633"/>
                    <a:pt x="337" y="633"/>
                    <a:pt x="338" y="633"/>
                  </a:cubicBezTo>
                  <a:cubicBezTo>
                    <a:pt x="340" y="634"/>
                    <a:pt x="340" y="634"/>
                    <a:pt x="337" y="634"/>
                  </a:cubicBezTo>
                  <a:close/>
                  <a:moveTo>
                    <a:pt x="336" y="626"/>
                  </a:moveTo>
                  <a:cubicBezTo>
                    <a:pt x="339" y="626"/>
                    <a:pt x="341" y="629"/>
                    <a:pt x="339" y="630"/>
                  </a:cubicBezTo>
                  <a:cubicBezTo>
                    <a:pt x="337" y="631"/>
                    <a:pt x="336" y="631"/>
                    <a:pt x="335" y="630"/>
                  </a:cubicBezTo>
                  <a:cubicBezTo>
                    <a:pt x="332" y="628"/>
                    <a:pt x="333" y="626"/>
                    <a:pt x="336" y="626"/>
                  </a:cubicBezTo>
                  <a:close/>
                  <a:moveTo>
                    <a:pt x="333" y="552"/>
                  </a:moveTo>
                  <a:cubicBezTo>
                    <a:pt x="334" y="552"/>
                    <a:pt x="334" y="552"/>
                    <a:pt x="334" y="552"/>
                  </a:cubicBezTo>
                  <a:cubicBezTo>
                    <a:pt x="334" y="553"/>
                    <a:pt x="334" y="553"/>
                    <a:pt x="333" y="553"/>
                  </a:cubicBezTo>
                  <a:cubicBezTo>
                    <a:pt x="333" y="554"/>
                    <a:pt x="332" y="554"/>
                    <a:pt x="332" y="553"/>
                  </a:cubicBezTo>
                  <a:cubicBezTo>
                    <a:pt x="332" y="552"/>
                    <a:pt x="333" y="552"/>
                    <a:pt x="333" y="552"/>
                  </a:cubicBezTo>
                  <a:close/>
                  <a:moveTo>
                    <a:pt x="312" y="544"/>
                  </a:moveTo>
                  <a:cubicBezTo>
                    <a:pt x="313" y="537"/>
                    <a:pt x="315" y="535"/>
                    <a:pt x="318" y="535"/>
                  </a:cubicBezTo>
                  <a:cubicBezTo>
                    <a:pt x="320" y="535"/>
                    <a:pt x="321" y="536"/>
                    <a:pt x="323" y="538"/>
                  </a:cubicBezTo>
                  <a:cubicBezTo>
                    <a:pt x="324" y="540"/>
                    <a:pt x="326" y="541"/>
                    <a:pt x="326" y="541"/>
                  </a:cubicBezTo>
                  <a:cubicBezTo>
                    <a:pt x="328" y="541"/>
                    <a:pt x="328" y="540"/>
                    <a:pt x="326" y="538"/>
                  </a:cubicBezTo>
                  <a:cubicBezTo>
                    <a:pt x="324" y="535"/>
                    <a:pt x="324" y="532"/>
                    <a:pt x="326" y="531"/>
                  </a:cubicBezTo>
                  <a:cubicBezTo>
                    <a:pt x="328" y="530"/>
                    <a:pt x="330" y="532"/>
                    <a:pt x="331" y="537"/>
                  </a:cubicBezTo>
                  <a:cubicBezTo>
                    <a:pt x="333" y="542"/>
                    <a:pt x="332" y="543"/>
                    <a:pt x="328" y="543"/>
                  </a:cubicBezTo>
                  <a:cubicBezTo>
                    <a:pt x="326" y="543"/>
                    <a:pt x="324" y="544"/>
                    <a:pt x="323" y="544"/>
                  </a:cubicBezTo>
                  <a:cubicBezTo>
                    <a:pt x="322" y="545"/>
                    <a:pt x="319" y="545"/>
                    <a:pt x="316" y="546"/>
                  </a:cubicBezTo>
                  <a:cubicBezTo>
                    <a:pt x="311" y="547"/>
                    <a:pt x="311" y="547"/>
                    <a:pt x="311" y="547"/>
                  </a:cubicBezTo>
                  <a:lnTo>
                    <a:pt x="312" y="544"/>
                  </a:lnTo>
                  <a:close/>
                  <a:moveTo>
                    <a:pt x="306" y="550"/>
                  </a:moveTo>
                  <a:cubicBezTo>
                    <a:pt x="305" y="552"/>
                    <a:pt x="304" y="551"/>
                    <a:pt x="305" y="548"/>
                  </a:cubicBezTo>
                  <a:cubicBezTo>
                    <a:pt x="306" y="546"/>
                    <a:pt x="307" y="546"/>
                    <a:pt x="307" y="547"/>
                  </a:cubicBezTo>
                  <a:cubicBezTo>
                    <a:pt x="307" y="548"/>
                    <a:pt x="307" y="549"/>
                    <a:pt x="306" y="550"/>
                  </a:cubicBezTo>
                  <a:close/>
                  <a:moveTo>
                    <a:pt x="304" y="542"/>
                  </a:moveTo>
                  <a:cubicBezTo>
                    <a:pt x="304" y="541"/>
                    <a:pt x="306" y="541"/>
                    <a:pt x="307" y="541"/>
                  </a:cubicBezTo>
                  <a:cubicBezTo>
                    <a:pt x="308" y="541"/>
                    <a:pt x="309" y="541"/>
                    <a:pt x="309" y="542"/>
                  </a:cubicBezTo>
                  <a:cubicBezTo>
                    <a:pt x="309" y="542"/>
                    <a:pt x="308" y="543"/>
                    <a:pt x="306" y="543"/>
                  </a:cubicBezTo>
                  <a:cubicBezTo>
                    <a:pt x="305" y="543"/>
                    <a:pt x="304" y="542"/>
                    <a:pt x="304" y="542"/>
                  </a:cubicBezTo>
                  <a:close/>
                  <a:moveTo>
                    <a:pt x="202" y="657"/>
                  </a:moveTo>
                  <a:cubicBezTo>
                    <a:pt x="201" y="657"/>
                    <a:pt x="183" y="658"/>
                    <a:pt x="163" y="658"/>
                  </a:cubicBezTo>
                  <a:cubicBezTo>
                    <a:pt x="135" y="659"/>
                    <a:pt x="126" y="659"/>
                    <a:pt x="127" y="658"/>
                  </a:cubicBezTo>
                  <a:cubicBezTo>
                    <a:pt x="129" y="656"/>
                    <a:pt x="146" y="654"/>
                    <a:pt x="161" y="654"/>
                  </a:cubicBezTo>
                  <a:cubicBezTo>
                    <a:pt x="176" y="654"/>
                    <a:pt x="203" y="655"/>
                    <a:pt x="203" y="656"/>
                  </a:cubicBezTo>
                  <a:cubicBezTo>
                    <a:pt x="203" y="657"/>
                    <a:pt x="203" y="657"/>
                    <a:pt x="202" y="657"/>
                  </a:cubicBezTo>
                  <a:close/>
                  <a:moveTo>
                    <a:pt x="320" y="629"/>
                  </a:moveTo>
                  <a:cubicBezTo>
                    <a:pt x="321" y="629"/>
                    <a:pt x="322" y="629"/>
                    <a:pt x="322" y="629"/>
                  </a:cubicBezTo>
                  <a:cubicBezTo>
                    <a:pt x="321" y="630"/>
                    <a:pt x="310" y="630"/>
                    <a:pt x="310" y="630"/>
                  </a:cubicBezTo>
                  <a:cubicBezTo>
                    <a:pt x="310" y="629"/>
                    <a:pt x="311" y="629"/>
                    <a:pt x="314" y="628"/>
                  </a:cubicBezTo>
                  <a:cubicBezTo>
                    <a:pt x="316" y="628"/>
                    <a:pt x="317" y="628"/>
                    <a:pt x="317" y="628"/>
                  </a:cubicBezTo>
                  <a:cubicBezTo>
                    <a:pt x="317" y="628"/>
                    <a:pt x="319" y="629"/>
                    <a:pt x="320" y="629"/>
                  </a:cubicBezTo>
                  <a:close/>
                  <a:moveTo>
                    <a:pt x="309" y="620"/>
                  </a:moveTo>
                  <a:cubicBezTo>
                    <a:pt x="309" y="620"/>
                    <a:pt x="309" y="619"/>
                    <a:pt x="310" y="619"/>
                  </a:cubicBezTo>
                  <a:cubicBezTo>
                    <a:pt x="313" y="618"/>
                    <a:pt x="313" y="618"/>
                    <a:pt x="312" y="620"/>
                  </a:cubicBezTo>
                  <a:cubicBezTo>
                    <a:pt x="310" y="621"/>
                    <a:pt x="309" y="622"/>
                    <a:pt x="309" y="620"/>
                  </a:cubicBezTo>
                  <a:close/>
                  <a:moveTo>
                    <a:pt x="323" y="611"/>
                  </a:moveTo>
                  <a:cubicBezTo>
                    <a:pt x="319" y="614"/>
                    <a:pt x="316" y="614"/>
                    <a:pt x="319" y="612"/>
                  </a:cubicBezTo>
                  <a:cubicBezTo>
                    <a:pt x="321" y="609"/>
                    <a:pt x="326" y="606"/>
                    <a:pt x="326" y="608"/>
                  </a:cubicBezTo>
                  <a:cubicBezTo>
                    <a:pt x="326" y="608"/>
                    <a:pt x="325" y="610"/>
                    <a:pt x="323" y="611"/>
                  </a:cubicBezTo>
                  <a:close/>
                  <a:moveTo>
                    <a:pt x="341" y="603"/>
                  </a:moveTo>
                  <a:cubicBezTo>
                    <a:pt x="336" y="606"/>
                    <a:pt x="335" y="604"/>
                    <a:pt x="341" y="600"/>
                  </a:cubicBezTo>
                  <a:cubicBezTo>
                    <a:pt x="343" y="597"/>
                    <a:pt x="345" y="595"/>
                    <a:pt x="345" y="595"/>
                  </a:cubicBezTo>
                  <a:cubicBezTo>
                    <a:pt x="344" y="594"/>
                    <a:pt x="343" y="595"/>
                    <a:pt x="341" y="596"/>
                  </a:cubicBezTo>
                  <a:cubicBezTo>
                    <a:pt x="340" y="598"/>
                    <a:pt x="337" y="600"/>
                    <a:pt x="334" y="602"/>
                  </a:cubicBezTo>
                  <a:cubicBezTo>
                    <a:pt x="327" y="608"/>
                    <a:pt x="325" y="607"/>
                    <a:pt x="332" y="601"/>
                  </a:cubicBezTo>
                  <a:cubicBezTo>
                    <a:pt x="338" y="595"/>
                    <a:pt x="343" y="592"/>
                    <a:pt x="345" y="593"/>
                  </a:cubicBezTo>
                  <a:cubicBezTo>
                    <a:pt x="345" y="594"/>
                    <a:pt x="346" y="594"/>
                    <a:pt x="348" y="594"/>
                  </a:cubicBezTo>
                  <a:cubicBezTo>
                    <a:pt x="353" y="594"/>
                    <a:pt x="350" y="597"/>
                    <a:pt x="341" y="603"/>
                  </a:cubicBezTo>
                  <a:close/>
                  <a:moveTo>
                    <a:pt x="259" y="584"/>
                  </a:moveTo>
                  <a:cubicBezTo>
                    <a:pt x="257" y="585"/>
                    <a:pt x="256" y="586"/>
                    <a:pt x="256" y="586"/>
                  </a:cubicBezTo>
                  <a:cubicBezTo>
                    <a:pt x="256" y="585"/>
                    <a:pt x="262" y="581"/>
                    <a:pt x="262" y="581"/>
                  </a:cubicBezTo>
                  <a:cubicBezTo>
                    <a:pt x="262" y="582"/>
                    <a:pt x="261" y="583"/>
                    <a:pt x="259" y="584"/>
                  </a:cubicBezTo>
                  <a:close/>
                  <a:moveTo>
                    <a:pt x="260" y="590"/>
                  </a:moveTo>
                  <a:cubicBezTo>
                    <a:pt x="260" y="591"/>
                    <a:pt x="259" y="591"/>
                    <a:pt x="258" y="592"/>
                  </a:cubicBezTo>
                  <a:cubicBezTo>
                    <a:pt x="257" y="592"/>
                    <a:pt x="256" y="593"/>
                    <a:pt x="256" y="592"/>
                  </a:cubicBezTo>
                  <a:cubicBezTo>
                    <a:pt x="256" y="592"/>
                    <a:pt x="257" y="591"/>
                    <a:pt x="258" y="591"/>
                  </a:cubicBezTo>
                  <a:cubicBezTo>
                    <a:pt x="259" y="590"/>
                    <a:pt x="260" y="590"/>
                    <a:pt x="260" y="590"/>
                  </a:cubicBezTo>
                  <a:close/>
                  <a:moveTo>
                    <a:pt x="261" y="570"/>
                  </a:moveTo>
                  <a:cubicBezTo>
                    <a:pt x="258" y="572"/>
                    <a:pt x="256" y="573"/>
                    <a:pt x="256" y="573"/>
                  </a:cubicBezTo>
                  <a:cubicBezTo>
                    <a:pt x="255" y="574"/>
                    <a:pt x="250" y="568"/>
                    <a:pt x="250" y="567"/>
                  </a:cubicBezTo>
                  <a:cubicBezTo>
                    <a:pt x="250" y="566"/>
                    <a:pt x="251" y="565"/>
                    <a:pt x="252" y="564"/>
                  </a:cubicBezTo>
                  <a:cubicBezTo>
                    <a:pt x="254" y="563"/>
                    <a:pt x="255" y="563"/>
                    <a:pt x="260" y="564"/>
                  </a:cubicBezTo>
                  <a:cubicBezTo>
                    <a:pt x="264" y="565"/>
                    <a:pt x="266" y="566"/>
                    <a:pt x="266" y="567"/>
                  </a:cubicBezTo>
                  <a:cubicBezTo>
                    <a:pt x="266" y="567"/>
                    <a:pt x="264" y="569"/>
                    <a:pt x="261" y="570"/>
                  </a:cubicBezTo>
                  <a:close/>
                  <a:moveTo>
                    <a:pt x="263" y="560"/>
                  </a:moveTo>
                  <a:cubicBezTo>
                    <a:pt x="264" y="559"/>
                    <a:pt x="265" y="558"/>
                    <a:pt x="265" y="557"/>
                  </a:cubicBezTo>
                  <a:cubicBezTo>
                    <a:pt x="266" y="553"/>
                    <a:pt x="269" y="554"/>
                    <a:pt x="269" y="557"/>
                  </a:cubicBezTo>
                  <a:cubicBezTo>
                    <a:pt x="269" y="559"/>
                    <a:pt x="270" y="561"/>
                    <a:pt x="270" y="562"/>
                  </a:cubicBezTo>
                  <a:cubicBezTo>
                    <a:pt x="271" y="564"/>
                    <a:pt x="269" y="564"/>
                    <a:pt x="265" y="563"/>
                  </a:cubicBezTo>
                  <a:cubicBezTo>
                    <a:pt x="262" y="562"/>
                    <a:pt x="262" y="561"/>
                    <a:pt x="263" y="560"/>
                  </a:cubicBezTo>
                  <a:close/>
                  <a:moveTo>
                    <a:pt x="269" y="576"/>
                  </a:moveTo>
                  <a:cubicBezTo>
                    <a:pt x="271" y="575"/>
                    <a:pt x="273" y="572"/>
                    <a:pt x="273" y="572"/>
                  </a:cubicBezTo>
                  <a:cubicBezTo>
                    <a:pt x="273" y="569"/>
                    <a:pt x="276" y="567"/>
                    <a:pt x="279" y="566"/>
                  </a:cubicBezTo>
                  <a:cubicBezTo>
                    <a:pt x="284" y="565"/>
                    <a:pt x="284" y="567"/>
                    <a:pt x="278" y="572"/>
                  </a:cubicBezTo>
                  <a:cubicBezTo>
                    <a:pt x="272" y="576"/>
                    <a:pt x="264" y="581"/>
                    <a:pt x="264" y="580"/>
                  </a:cubicBezTo>
                  <a:cubicBezTo>
                    <a:pt x="264" y="580"/>
                    <a:pt x="266" y="578"/>
                    <a:pt x="269" y="576"/>
                  </a:cubicBezTo>
                  <a:close/>
                  <a:moveTo>
                    <a:pt x="273" y="582"/>
                  </a:moveTo>
                  <a:cubicBezTo>
                    <a:pt x="283" y="576"/>
                    <a:pt x="284" y="575"/>
                    <a:pt x="286" y="576"/>
                  </a:cubicBezTo>
                  <a:cubicBezTo>
                    <a:pt x="286" y="576"/>
                    <a:pt x="286" y="576"/>
                    <a:pt x="285" y="577"/>
                  </a:cubicBezTo>
                  <a:cubicBezTo>
                    <a:pt x="284" y="577"/>
                    <a:pt x="282" y="579"/>
                    <a:pt x="280" y="580"/>
                  </a:cubicBezTo>
                  <a:cubicBezTo>
                    <a:pt x="271" y="585"/>
                    <a:pt x="265" y="588"/>
                    <a:pt x="265" y="587"/>
                  </a:cubicBezTo>
                  <a:cubicBezTo>
                    <a:pt x="265" y="587"/>
                    <a:pt x="269" y="584"/>
                    <a:pt x="273" y="582"/>
                  </a:cubicBezTo>
                  <a:close/>
                  <a:moveTo>
                    <a:pt x="284" y="573"/>
                  </a:moveTo>
                  <a:cubicBezTo>
                    <a:pt x="278" y="576"/>
                    <a:pt x="277" y="576"/>
                    <a:pt x="281" y="572"/>
                  </a:cubicBezTo>
                  <a:cubicBezTo>
                    <a:pt x="285" y="568"/>
                    <a:pt x="287" y="567"/>
                    <a:pt x="289" y="569"/>
                  </a:cubicBezTo>
                  <a:cubicBezTo>
                    <a:pt x="291" y="570"/>
                    <a:pt x="291" y="571"/>
                    <a:pt x="289" y="571"/>
                  </a:cubicBezTo>
                  <a:cubicBezTo>
                    <a:pt x="288" y="571"/>
                    <a:pt x="286" y="572"/>
                    <a:pt x="284" y="573"/>
                  </a:cubicBezTo>
                  <a:close/>
                  <a:moveTo>
                    <a:pt x="284" y="552"/>
                  </a:moveTo>
                  <a:cubicBezTo>
                    <a:pt x="284" y="557"/>
                    <a:pt x="284" y="558"/>
                    <a:pt x="287" y="558"/>
                  </a:cubicBezTo>
                  <a:cubicBezTo>
                    <a:pt x="289" y="558"/>
                    <a:pt x="289" y="558"/>
                    <a:pt x="289" y="562"/>
                  </a:cubicBezTo>
                  <a:cubicBezTo>
                    <a:pt x="289" y="565"/>
                    <a:pt x="288" y="566"/>
                    <a:pt x="285" y="565"/>
                  </a:cubicBezTo>
                  <a:cubicBezTo>
                    <a:pt x="284" y="564"/>
                    <a:pt x="281" y="564"/>
                    <a:pt x="279" y="564"/>
                  </a:cubicBezTo>
                  <a:cubicBezTo>
                    <a:pt x="275" y="564"/>
                    <a:pt x="274" y="563"/>
                    <a:pt x="276" y="561"/>
                  </a:cubicBezTo>
                  <a:cubicBezTo>
                    <a:pt x="276" y="561"/>
                    <a:pt x="277" y="560"/>
                    <a:pt x="277" y="559"/>
                  </a:cubicBezTo>
                  <a:cubicBezTo>
                    <a:pt x="277" y="558"/>
                    <a:pt x="276" y="558"/>
                    <a:pt x="274" y="559"/>
                  </a:cubicBezTo>
                  <a:cubicBezTo>
                    <a:pt x="272" y="559"/>
                    <a:pt x="272" y="559"/>
                    <a:pt x="271" y="557"/>
                  </a:cubicBezTo>
                  <a:cubicBezTo>
                    <a:pt x="270" y="553"/>
                    <a:pt x="272" y="551"/>
                    <a:pt x="276" y="549"/>
                  </a:cubicBezTo>
                  <a:cubicBezTo>
                    <a:pt x="278" y="549"/>
                    <a:pt x="280" y="548"/>
                    <a:pt x="280" y="547"/>
                  </a:cubicBezTo>
                  <a:cubicBezTo>
                    <a:pt x="280" y="547"/>
                    <a:pt x="280" y="547"/>
                    <a:pt x="281" y="547"/>
                  </a:cubicBezTo>
                  <a:cubicBezTo>
                    <a:pt x="283" y="547"/>
                    <a:pt x="283" y="547"/>
                    <a:pt x="284" y="552"/>
                  </a:cubicBezTo>
                  <a:close/>
                  <a:moveTo>
                    <a:pt x="282" y="536"/>
                  </a:moveTo>
                  <a:cubicBezTo>
                    <a:pt x="282" y="536"/>
                    <a:pt x="282" y="537"/>
                    <a:pt x="282" y="538"/>
                  </a:cubicBezTo>
                  <a:cubicBezTo>
                    <a:pt x="281" y="539"/>
                    <a:pt x="279" y="539"/>
                    <a:pt x="278" y="538"/>
                  </a:cubicBezTo>
                  <a:cubicBezTo>
                    <a:pt x="277" y="537"/>
                    <a:pt x="280" y="535"/>
                    <a:pt x="282" y="536"/>
                  </a:cubicBezTo>
                  <a:close/>
                  <a:moveTo>
                    <a:pt x="268" y="542"/>
                  </a:moveTo>
                  <a:cubicBezTo>
                    <a:pt x="270" y="540"/>
                    <a:pt x="279" y="541"/>
                    <a:pt x="278" y="542"/>
                  </a:cubicBezTo>
                  <a:cubicBezTo>
                    <a:pt x="278" y="542"/>
                    <a:pt x="277" y="544"/>
                    <a:pt x="275" y="545"/>
                  </a:cubicBezTo>
                  <a:cubicBezTo>
                    <a:pt x="272" y="546"/>
                    <a:pt x="272" y="546"/>
                    <a:pt x="270" y="544"/>
                  </a:cubicBezTo>
                  <a:cubicBezTo>
                    <a:pt x="267" y="543"/>
                    <a:pt x="267" y="542"/>
                    <a:pt x="268" y="542"/>
                  </a:cubicBezTo>
                  <a:close/>
                  <a:moveTo>
                    <a:pt x="268" y="545"/>
                  </a:moveTo>
                  <a:cubicBezTo>
                    <a:pt x="270" y="547"/>
                    <a:pt x="268" y="548"/>
                    <a:pt x="261" y="551"/>
                  </a:cubicBezTo>
                  <a:cubicBezTo>
                    <a:pt x="253" y="555"/>
                    <a:pt x="253" y="555"/>
                    <a:pt x="253" y="553"/>
                  </a:cubicBezTo>
                  <a:cubicBezTo>
                    <a:pt x="254" y="552"/>
                    <a:pt x="256" y="551"/>
                    <a:pt x="258" y="550"/>
                  </a:cubicBezTo>
                  <a:cubicBezTo>
                    <a:pt x="260" y="549"/>
                    <a:pt x="263" y="547"/>
                    <a:pt x="265" y="546"/>
                  </a:cubicBezTo>
                  <a:cubicBezTo>
                    <a:pt x="266" y="545"/>
                    <a:pt x="267" y="545"/>
                    <a:pt x="268" y="545"/>
                  </a:cubicBezTo>
                  <a:close/>
                  <a:moveTo>
                    <a:pt x="262" y="543"/>
                  </a:moveTo>
                  <a:cubicBezTo>
                    <a:pt x="267" y="543"/>
                    <a:pt x="266" y="544"/>
                    <a:pt x="259" y="546"/>
                  </a:cubicBezTo>
                  <a:cubicBezTo>
                    <a:pt x="252" y="549"/>
                    <a:pt x="252" y="549"/>
                    <a:pt x="252" y="548"/>
                  </a:cubicBezTo>
                  <a:cubicBezTo>
                    <a:pt x="252" y="546"/>
                    <a:pt x="259" y="543"/>
                    <a:pt x="262" y="543"/>
                  </a:cubicBezTo>
                  <a:close/>
                  <a:moveTo>
                    <a:pt x="251" y="543"/>
                  </a:moveTo>
                  <a:cubicBezTo>
                    <a:pt x="254" y="543"/>
                    <a:pt x="254" y="543"/>
                    <a:pt x="254" y="543"/>
                  </a:cubicBezTo>
                  <a:cubicBezTo>
                    <a:pt x="250" y="547"/>
                    <a:pt x="250" y="547"/>
                    <a:pt x="250" y="547"/>
                  </a:cubicBezTo>
                  <a:cubicBezTo>
                    <a:pt x="246" y="551"/>
                    <a:pt x="245" y="551"/>
                    <a:pt x="245" y="547"/>
                  </a:cubicBezTo>
                  <a:cubicBezTo>
                    <a:pt x="245" y="544"/>
                    <a:pt x="247" y="543"/>
                    <a:pt x="251" y="543"/>
                  </a:cubicBezTo>
                  <a:close/>
                  <a:moveTo>
                    <a:pt x="244" y="569"/>
                  </a:moveTo>
                  <a:cubicBezTo>
                    <a:pt x="246" y="569"/>
                    <a:pt x="247" y="569"/>
                    <a:pt x="249" y="570"/>
                  </a:cubicBezTo>
                  <a:cubicBezTo>
                    <a:pt x="252" y="573"/>
                    <a:pt x="251" y="575"/>
                    <a:pt x="248" y="577"/>
                  </a:cubicBezTo>
                  <a:cubicBezTo>
                    <a:pt x="244" y="580"/>
                    <a:pt x="243" y="580"/>
                    <a:pt x="241" y="576"/>
                  </a:cubicBezTo>
                  <a:cubicBezTo>
                    <a:pt x="240" y="573"/>
                    <a:pt x="241" y="571"/>
                    <a:pt x="244" y="569"/>
                  </a:cubicBezTo>
                  <a:close/>
                  <a:moveTo>
                    <a:pt x="236" y="577"/>
                  </a:moveTo>
                  <a:cubicBezTo>
                    <a:pt x="238" y="576"/>
                    <a:pt x="239" y="577"/>
                    <a:pt x="238" y="578"/>
                  </a:cubicBezTo>
                  <a:cubicBezTo>
                    <a:pt x="238" y="579"/>
                    <a:pt x="237" y="580"/>
                    <a:pt x="236" y="580"/>
                  </a:cubicBezTo>
                  <a:cubicBezTo>
                    <a:pt x="234" y="581"/>
                    <a:pt x="234" y="580"/>
                    <a:pt x="234" y="579"/>
                  </a:cubicBezTo>
                  <a:cubicBezTo>
                    <a:pt x="234" y="578"/>
                    <a:pt x="235" y="577"/>
                    <a:pt x="236" y="577"/>
                  </a:cubicBezTo>
                  <a:close/>
                  <a:moveTo>
                    <a:pt x="234" y="481"/>
                  </a:moveTo>
                  <a:cubicBezTo>
                    <a:pt x="234" y="482"/>
                    <a:pt x="233" y="483"/>
                    <a:pt x="233" y="483"/>
                  </a:cubicBezTo>
                  <a:cubicBezTo>
                    <a:pt x="232" y="483"/>
                    <a:pt x="232" y="467"/>
                    <a:pt x="233" y="464"/>
                  </a:cubicBezTo>
                  <a:cubicBezTo>
                    <a:pt x="233" y="463"/>
                    <a:pt x="233" y="463"/>
                    <a:pt x="234" y="463"/>
                  </a:cubicBezTo>
                  <a:cubicBezTo>
                    <a:pt x="235" y="463"/>
                    <a:pt x="235" y="478"/>
                    <a:pt x="234" y="481"/>
                  </a:cubicBezTo>
                  <a:close/>
                  <a:moveTo>
                    <a:pt x="218" y="46"/>
                  </a:moveTo>
                  <a:cubicBezTo>
                    <a:pt x="224" y="49"/>
                    <a:pt x="230" y="51"/>
                    <a:pt x="230" y="52"/>
                  </a:cubicBezTo>
                  <a:cubicBezTo>
                    <a:pt x="231" y="52"/>
                    <a:pt x="231" y="53"/>
                    <a:pt x="231" y="54"/>
                  </a:cubicBezTo>
                  <a:cubicBezTo>
                    <a:pt x="231" y="55"/>
                    <a:pt x="230" y="55"/>
                    <a:pt x="230" y="55"/>
                  </a:cubicBezTo>
                  <a:cubicBezTo>
                    <a:pt x="226" y="55"/>
                    <a:pt x="204" y="43"/>
                    <a:pt x="203" y="41"/>
                  </a:cubicBezTo>
                  <a:cubicBezTo>
                    <a:pt x="201" y="39"/>
                    <a:pt x="208" y="41"/>
                    <a:pt x="218" y="46"/>
                  </a:cubicBezTo>
                  <a:close/>
                  <a:moveTo>
                    <a:pt x="229" y="61"/>
                  </a:moveTo>
                  <a:cubicBezTo>
                    <a:pt x="226" y="61"/>
                    <a:pt x="223" y="60"/>
                    <a:pt x="222" y="58"/>
                  </a:cubicBezTo>
                  <a:cubicBezTo>
                    <a:pt x="222" y="57"/>
                    <a:pt x="222" y="57"/>
                    <a:pt x="223" y="58"/>
                  </a:cubicBezTo>
                  <a:cubicBezTo>
                    <a:pt x="224" y="58"/>
                    <a:pt x="225" y="58"/>
                    <a:pt x="226" y="58"/>
                  </a:cubicBezTo>
                  <a:cubicBezTo>
                    <a:pt x="227" y="58"/>
                    <a:pt x="228" y="59"/>
                    <a:pt x="229" y="60"/>
                  </a:cubicBezTo>
                  <a:cubicBezTo>
                    <a:pt x="231" y="61"/>
                    <a:pt x="231" y="61"/>
                    <a:pt x="229" y="61"/>
                  </a:cubicBezTo>
                  <a:close/>
                  <a:moveTo>
                    <a:pt x="230" y="66"/>
                  </a:moveTo>
                  <a:cubicBezTo>
                    <a:pt x="230" y="67"/>
                    <a:pt x="227" y="67"/>
                    <a:pt x="226" y="66"/>
                  </a:cubicBezTo>
                  <a:cubicBezTo>
                    <a:pt x="226" y="65"/>
                    <a:pt x="224" y="64"/>
                    <a:pt x="221" y="63"/>
                  </a:cubicBezTo>
                  <a:cubicBezTo>
                    <a:pt x="219" y="62"/>
                    <a:pt x="217" y="61"/>
                    <a:pt x="217" y="61"/>
                  </a:cubicBezTo>
                  <a:cubicBezTo>
                    <a:pt x="218" y="60"/>
                    <a:pt x="230" y="66"/>
                    <a:pt x="230" y="66"/>
                  </a:cubicBezTo>
                  <a:close/>
                  <a:moveTo>
                    <a:pt x="213" y="58"/>
                  </a:moveTo>
                  <a:cubicBezTo>
                    <a:pt x="212" y="57"/>
                    <a:pt x="211" y="56"/>
                    <a:pt x="212" y="56"/>
                  </a:cubicBezTo>
                  <a:cubicBezTo>
                    <a:pt x="212" y="56"/>
                    <a:pt x="213" y="57"/>
                    <a:pt x="214" y="58"/>
                  </a:cubicBezTo>
                  <a:cubicBezTo>
                    <a:pt x="216" y="60"/>
                    <a:pt x="215" y="60"/>
                    <a:pt x="213" y="58"/>
                  </a:cubicBezTo>
                  <a:close/>
                  <a:moveTo>
                    <a:pt x="214" y="265"/>
                  </a:moveTo>
                  <a:cubicBezTo>
                    <a:pt x="214" y="271"/>
                    <a:pt x="214" y="271"/>
                    <a:pt x="214" y="271"/>
                  </a:cubicBezTo>
                  <a:cubicBezTo>
                    <a:pt x="210" y="271"/>
                    <a:pt x="210" y="271"/>
                    <a:pt x="210" y="271"/>
                  </a:cubicBezTo>
                  <a:cubicBezTo>
                    <a:pt x="207" y="271"/>
                    <a:pt x="205" y="271"/>
                    <a:pt x="205" y="271"/>
                  </a:cubicBezTo>
                  <a:cubicBezTo>
                    <a:pt x="204" y="271"/>
                    <a:pt x="185" y="271"/>
                    <a:pt x="161" y="271"/>
                  </a:cubicBezTo>
                  <a:cubicBezTo>
                    <a:pt x="130" y="271"/>
                    <a:pt x="119" y="270"/>
                    <a:pt x="125" y="270"/>
                  </a:cubicBezTo>
                  <a:cubicBezTo>
                    <a:pt x="129" y="269"/>
                    <a:pt x="150" y="269"/>
                    <a:pt x="172" y="268"/>
                  </a:cubicBezTo>
                  <a:cubicBezTo>
                    <a:pt x="196" y="268"/>
                    <a:pt x="212" y="268"/>
                    <a:pt x="212" y="267"/>
                  </a:cubicBezTo>
                  <a:cubicBezTo>
                    <a:pt x="211" y="266"/>
                    <a:pt x="211" y="266"/>
                    <a:pt x="174" y="265"/>
                  </a:cubicBezTo>
                  <a:cubicBezTo>
                    <a:pt x="159" y="265"/>
                    <a:pt x="146" y="264"/>
                    <a:pt x="146" y="264"/>
                  </a:cubicBezTo>
                  <a:cubicBezTo>
                    <a:pt x="146" y="264"/>
                    <a:pt x="134" y="263"/>
                    <a:pt x="119" y="263"/>
                  </a:cubicBezTo>
                  <a:cubicBezTo>
                    <a:pt x="98" y="263"/>
                    <a:pt x="92" y="263"/>
                    <a:pt x="93" y="262"/>
                  </a:cubicBezTo>
                  <a:cubicBezTo>
                    <a:pt x="93" y="261"/>
                    <a:pt x="97" y="261"/>
                    <a:pt x="104" y="260"/>
                  </a:cubicBezTo>
                  <a:cubicBezTo>
                    <a:pt x="110" y="260"/>
                    <a:pt x="122" y="259"/>
                    <a:pt x="129" y="258"/>
                  </a:cubicBezTo>
                  <a:cubicBezTo>
                    <a:pt x="147" y="257"/>
                    <a:pt x="188" y="257"/>
                    <a:pt x="199" y="260"/>
                  </a:cubicBezTo>
                  <a:cubicBezTo>
                    <a:pt x="209" y="261"/>
                    <a:pt x="209" y="261"/>
                    <a:pt x="208" y="258"/>
                  </a:cubicBezTo>
                  <a:cubicBezTo>
                    <a:pt x="208" y="256"/>
                    <a:pt x="208" y="256"/>
                    <a:pt x="204" y="255"/>
                  </a:cubicBezTo>
                  <a:cubicBezTo>
                    <a:pt x="201" y="255"/>
                    <a:pt x="201" y="255"/>
                    <a:pt x="203" y="254"/>
                  </a:cubicBezTo>
                  <a:cubicBezTo>
                    <a:pt x="205" y="253"/>
                    <a:pt x="205" y="252"/>
                    <a:pt x="203" y="251"/>
                  </a:cubicBezTo>
                  <a:cubicBezTo>
                    <a:pt x="202" y="251"/>
                    <a:pt x="190" y="250"/>
                    <a:pt x="176" y="250"/>
                  </a:cubicBezTo>
                  <a:cubicBezTo>
                    <a:pt x="150" y="250"/>
                    <a:pt x="137" y="249"/>
                    <a:pt x="121" y="248"/>
                  </a:cubicBezTo>
                  <a:cubicBezTo>
                    <a:pt x="111" y="248"/>
                    <a:pt x="111" y="248"/>
                    <a:pt x="111" y="248"/>
                  </a:cubicBezTo>
                  <a:cubicBezTo>
                    <a:pt x="120" y="247"/>
                    <a:pt x="120" y="247"/>
                    <a:pt x="120" y="247"/>
                  </a:cubicBezTo>
                  <a:cubicBezTo>
                    <a:pt x="125" y="247"/>
                    <a:pt x="132" y="246"/>
                    <a:pt x="137" y="246"/>
                  </a:cubicBezTo>
                  <a:cubicBezTo>
                    <a:pt x="146" y="246"/>
                    <a:pt x="151" y="245"/>
                    <a:pt x="151" y="244"/>
                  </a:cubicBezTo>
                  <a:cubicBezTo>
                    <a:pt x="151" y="243"/>
                    <a:pt x="141" y="243"/>
                    <a:pt x="123" y="244"/>
                  </a:cubicBezTo>
                  <a:cubicBezTo>
                    <a:pt x="95" y="244"/>
                    <a:pt x="91" y="244"/>
                    <a:pt x="94" y="241"/>
                  </a:cubicBezTo>
                  <a:cubicBezTo>
                    <a:pt x="95" y="241"/>
                    <a:pt x="110" y="240"/>
                    <a:pt x="134" y="239"/>
                  </a:cubicBezTo>
                  <a:cubicBezTo>
                    <a:pt x="183" y="238"/>
                    <a:pt x="192" y="238"/>
                    <a:pt x="197" y="240"/>
                  </a:cubicBezTo>
                  <a:cubicBezTo>
                    <a:pt x="201" y="241"/>
                    <a:pt x="206" y="240"/>
                    <a:pt x="206" y="238"/>
                  </a:cubicBezTo>
                  <a:cubicBezTo>
                    <a:pt x="206" y="237"/>
                    <a:pt x="202" y="236"/>
                    <a:pt x="175" y="235"/>
                  </a:cubicBezTo>
                  <a:cubicBezTo>
                    <a:pt x="150" y="234"/>
                    <a:pt x="109" y="235"/>
                    <a:pt x="101" y="236"/>
                  </a:cubicBezTo>
                  <a:cubicBezTo>
                    <a:pt x="98" y="237"/>
                    <a:pt x="96" y="236"/>
                    <a:pt x="95" y="236"/>
                  </a:cubicBezTo>
                  <a:cubicBezTo>
                    <a:pt x="92" y="234"/>
                    <a:pt x="94" y="233"/>
                    <a:pt x="101" y="233"/>
                  </a:cubicBezTo>
                  <a:cubicBezTo>
                    <a:pt x="113" y="232"/>
                    <a:pt x="211" y="233"/>
                    <a:pt x="212" y="234"/>
                  </a:cubicBezTo>
                  <a:cubicBezTo>
                    <a:pt x="212" y="234"/>
                    <a:pt x="212" y="234"/>
                    <a:pt x="212" y="235"/>
                  </a:cubicBezTo>
                  <a:cubicBezTo>
                    <a:pt x="212" y="236"/>
                    <a:pt x="212" y="242"/>
                    <a:pt x="214" y="265"/>
                  </a:cubicBezTo>
                  <a:close/>
                  <a:moveTo>
                    <a:pt x="214" y="223"/>
                  </a:moveTo>
                  <a:cubicBezTo>
                    <a:pt x="215" y="223"/>
                    <a:pt x="215" y="225"/>
                    <a:pt x="216" y="227"/>
                  </a:cubicBezTo>
                  <a:cubicBezTo>
                    <a:pt x="216" y="231"/>
                    <a:pt x="216" y="232"/>
                    <a:pt x="214" y="230"/>
                  </a:cubicBezTo>
                  <a:cubicBezTo>
                    <a:pt x="213" y="228"/>
                    <a:pt x="213" y="223"/>
                    <a:pt x="214" y="223"/>
                  </a:cubicBezTo>
                  <a:close/>
                  <a:moveTo>
                    <a:pt x="94" y="252"/>
                  </a:moveTo>
                  <a:cubicBezTo>
                    <a:pt x="94" y="248"/>
                    <a:pt x="96" y="246"/>
                    <a:pt x="97" y="250"/>
                  </a:cubicBezTo>
                  <a:cubicBezTo>
                    <a:pt x="97" y="250"/>
                    <a:pt x="99" y="251"/>
                    <a:pt x="100" y="251"/>
                  </a:cubicBezTo>
                  <a:cubicBezTo>
                    <a:pt x="102" y="251"/>
                    <a:pt x="103" y="251"/>
                    <a:pt x="103" y="252"/>
                  </a:cubicBezTo>
                  <a:cubicBezTo>
                    <a:pt x="102" y="252"/>
                    <a:pt x="101" y="253"/>
                    <a:pt x="100" y="253"/>
                  </a:cubicBezTo>
                  <a:cubicBezTo>
                    <a:pt x="99" y="253"/>
                    <a:pt x="97" y="254"/>
                    <a:pt x="97" y="255"/>
                  </a:cubicBezTo>
                  <a:cubicBezTo>
                    <a:pt x="95" y="258"/>
                    <a:pt x="93" y="257"/>
                    <a:pt x="94" y="252"/>
                  </a:cubicBezTo>
                  <a:close/>
                  <a:moveTo>
                    <a:pt x="210" y="228"/>
                  </a:moveTo>
                  <a:cubicBezTo>
                    <a:pt x="209" y="227"/>
                    <a:pt x="207" y="227"/>
                    <a:pt x="205" y="227"/>
                  </a:cubicBezTo>
                  <a:cubicBezTo>
                    <a:pt x="200" y="228"/>
                    <a:pt x="161" y="228"/>
                    <a:pt x="132" y="227"/>
                  </a:cubicBezTo>
                  <a:cubicBezTo>
                    <a:pt x="107" y="226"/>
                    <a:pt x="104" y="226"/>
                    <a:pt x="101" y="227"/>
                  </a:cubicBezTo>
                  <a:cubicBezTo>
                    <a:pt x="99" y="228"/>
                    <a:pt x="97" y="229"/>
                    <a:pt x="97" y="229"/>
                  </a:cubicBezTo>
                  <a:cubicBezTo>
                    <a:pt x="94" y="229"/>
                    <a:pt x="94" y="226"/>
                    <a:pt x="96" y="224"/>
                  </a:cubicBezTo>
                  <a:cubicBezTo>
                    <a:pt x="98" y="223"/>
                    <a:pt x="102" y="223"/>
                    <a:pt x="146" y="222"/>
                  </a:cubicBezTo>
                  <a:cubicBezTo>
                    <a:pt x="157" y="222"/>
                    <a:pt x="166" y="221"/>
                    <a:pt x="166" y="221"/>
                  </a:cubicBezTo>
                  <a:cubicBezTo>
                    <a:pt x="166" y="221"/>
                    <a:pt x="156" y="220"/>
                    <a:pt x="144" y="219"/>
                  </a:cubicBezTo>
                  <a:cubicBezTo>
                    <a:pt x="122" y="218"/>
                    <a:pt x="122" y="218"/>
                    <a:pt x="122" y="218"/>
                  </a:cubicBezTo>
                  <a:cubicBezTo>
                    <a:pt x="154" y="219"/>
                    <a:pt x="154" y="219"/>
                    <a:pt x="154" y="219"/>
                  </a:cubicBezTo>
                  <a:cubicBezTo>
                    <a:pt x="172" y="219"/>
                    <a:pt x="190" y="219"/>
                    <a:pt x="196" y="219"/>
                  </a:cubicBezTo>
                  <a:cubicBezTo>
                    <a:pt x="203" y="220"/>
                    <a:pt x="206" y="219"/>
                    <a:pt x="205" y="219"/>
                  </a:cubicBezTo>
                  <a:cubicBezTo>
                    <a:pt x="204" y="218"/>
                    <a:pt x="201" y="217"/>
                    <a:pt x="196" y="217"/>
                  </a:cubicBezTo>
                  <a:cubicBezTo>
                    <a:pt x="192" y="217"/>
                    <a:pt x="194" y="216"/>
                    <a:pt x="201" y="215"/>
                  </a:cubicBezTo>
                  <a:cubicBezTo>
                    <a:pt x="204" y="215"/>
                    <a:pt x="207" y="215"/>
                    <a:pt x="209" y="216"/>
                  </a:cubicBezTo>
                  <a:cubicBezTo>
                    <a:pt x="211" y="217"/>
                    <a:pt x="211" y="217"/>
                    <a:pt x="211" y="223"/>
                  </a:cubicBezTo>
                  <a:cubicBezTo>
                    <a:pt x="211" y="228"/>
                    <a:pt x="211" y="228"/>
                    <a:pt x="210" y="228"/>
                  </a:cubicBezTo>
                  <a:close/>
                  <a:moveTo>
                    <a:pt x="97" y="216"/>
                  </a:moveTo>
                  <a:cubicBezTo>
                    <a:pt x="98" y="216"/>
                    <a:pt x="99" y="217"/>
                    <a:pt x="99" y="218"/>
                  </a:cubicBezTo>
                  <a:cubicBezTo>
                    <a:pt x="99" y="220"/>
                    <a:pt x="96" y="220"/>
                    <a:pt x="95" y="218"/>
                  </a:cubicBezTo>
                  <a:cubicBezTo>
                    <a:pt x="94" y="217"/>
                    <a:pt x="96" y="215"/>
                    <a:pt x="97" y="216"/>
                  </a:cubicBezTo>
                  <a:close/>
                  <a:moveTo>
                    <a:pt x="113" y="219"/>
                  </a:moveTo>
                  <a:cubicBezTo>
                    <a:pt x="114" y="218"/>
                    <a:pt x="115" y="218"/>
                    <a:pt x="116" y="219"/>
                  </a:cubicBezTo>
                  <a:cubicBezTo>
                    <a:pt x="117" y="219"/>
                    <a:pt x="116" y="219"/>
                    <a:pt x="115" y="219"/>
                  </a:cubicBezTo>
                  <a:cubicBezTo>
                    <a:pt x="113" y="219"/>
                    <a:pt x="112" y="219"/>
                    <a:pt x="113" y="219"/>
                  </a:cubicBezTo>
                  <a:close/>
                  <a:moveTo>
                    <a:pt x="210" y="200"/>
                  </a:moveTo>
                  <a:cubicBezTo>
                    <a:pt x="210" y="200"/>
                    <a:pt x="209" y="203"/>
                    <a:pt x="209" y="206"/>
                  </a:cubicBezTo>
                  <a:cubicBezTo>
                    <a:pt x="210" y="211"/>
                    <a:pt x="210" y="211"/>
                    <a:pt x="210" y="211"/>
                  </a:cubicBezTo>
                  <a:cubicBezTo>
                    <a:pt x="205" y="211"/>
                    <a:pt x="205" y="211"/>
                    <a:pt x="205" y="211"/>
                  </a:cubicBezTo>
                  <a:cubicBezTo>
                    <a:pt x="202" y="211"/>
                    <a:pt x="201" y="211"/>
                    <a:pt x="201" y="212"/>
                  </a:cubicBezTo>
                  <a:cubicBezTo>
                    <a:pt x="201" y="213"/>
                    <a:pt x="198" y="213"/>
                    <a:pt x="192" y="213"/>
                  </a:cubicBezTo>
                  <a:cubicBezTo>
                    <a:pt x="175" y="213"/>
                    <a:pt x="142" y="212"/>
                    <a:pt x="137" y="211"/>
                  </a:cubicBezTo>
                  <a:cubicBezTo>
                    <a:pt x="134" y="211"/>
                    <a:pt x="123" y="210"/>
                    <a:pt x="113" y="210"/>
                  </a:cubicBezTo>
                  <a:cubicBezTo>
                    <a:pt x="94" y="209"/>
                    <a:pt x="94" y="209"/>
                    <a:pt x="94" y="207"/>
                  </a:cubicBezTo>
                  <a:cubicBezTo>
                    <a:pt x="95" y="206"/>
                    <a:pt x="95" y="205"/>
                    <a:pt x="122" y="205"/>
                  </a:cubicBezTo>
                  <a:cubicBezTo>
                    <a:pt x="138" y="205"/>
                    <a:pt x="155" y="204"/>
                    <a:pt x="161" y="204"/>
                  </a:cubicBezTo>
                  <a:cubicBezTo>
                    <a:pt x="167" y="203"/>
                    <a:pt x="179" y="202"/>
                    <a:pt x="188" y="202"/>
                  </a:cubicBezTo>
                  <a:cubicBezTo>
                    <a:pt x="197" y="201"/>
                    <a:pt x="205" y="200"/>
                    <a:pt x="206" y="200"/>
                  </a:cubicBezTo>
                  <a:cubicBezTo>
                    <a:pt x="208" y="199"/>
                    <a:pt x="208" y="197"/>
                    <a:pt x="205" y="198"/>
                  </a:cubicBezTo>
                  <a:cubicBezTo>
                    <a:pt x="202" y="199"/>
                    <a:pt x="167" y="199"/>
                    <a:pt x="157" y="198"/>
                  </a:cubicBezTo>
                  <a:cubicBezTo>
                    <a:pt x="147" y="197"/>
                    <a:pt x="155" y="197"/>
                    <a:pt x="177" y="198"/>
                  </a:cubicBezTo>
                  <a:cubicBezTo>
                    <a:pt x="195" y="199"/>
                    <a:pt x="203" y="198"/>
                    <a:pt x="203" y="197"/>
                  </a:cubicBezTo>
                  <a:cubicBezTo>
                    <a:pt x="202" y="195"/>
                    <a:pt x="193" y="194"/>
                    <a:pt x="182" y="194"/>
                  </a:cubicBezTo>
                  <a:cubicBezTo>
                    <a:pt x="158" y="194"/>
                    <a:pt x="100" y="194"/>
                    <a:pt x="99" y="193"/>
                  </a:cubicBezTo>
                  <a:cubicBezTo>
                    <a:pt x="98" y="192"/>
                    <a:pt x="118" y="192"/>
                    <a:pt x="147" y="192"/>
                  </a:cubicBezTo>
                  <a:cubicBezTo>
                    <a:pt x="158" y="192"/>
                    <a:pt x="168" y="192"/>
                    <a:pt x="169" y="191"/>
                  </a:cubicBezTo>
                  <a:cubicBezTo>
                    <a:pt x="170" y="190"/>
                    <a:pt x="132" y="188"/>
                    <a:pt x="111" y="188"/>
                  </a:cubicBezTo>
                  <a:cubicBezTo>
                    <a:pt x="98" y="188"/>
                    <a:pt x="92" y="187"/>
                    <a:pt x="102" y="186"/>
                  </a:cubicBezTo>
                  <a:cubicBezTo>
                    <a:pt x="105" y="186"/>
                    <a:pt x="119" y="186"/>
                    <a:pt x="133" y="186"/>
                  </a:cubicBezTo>
                  <a:cubicBezTo>
                    <a:pt x="149" y="186"/>
                    <a:pt x="160" y="186"/>
                    <a:pt x="162" y="185"/>
                  </a:cubicBezTo>
                  <a:cubicBezTo>
                    <a:pt x="163" y="185"/>
                    <a:pt x="173" y="184"/>
                    <a:pt x="183" y="184"/>
                  </a:cubicBezTo>
                  <a:cubicBezTo>
                    <a:pt x="198" y="184"/>
                    <a:pt x="202" y="184"/>
                    <a:pt x="202" y="183"/>
                  </a:cubicBezTo>
                  <a:cubicBezTo>
                    <a:pt x="202" y="182"/>
                    <a:pt x="196" y="182"/>
                    <a:pt x="182" y="181"/>
                  </a:cubicBezTo>
                  <a:cubicBezTo>
                    <a:pt x="171" y="181"/>
                    <a:pt x="162" y="180"/>
                    <a:pt x="162" y="180"/>
                  </a:cubicBezTo>
                  <a:cubicBezTo>
                    <a:pt x="162" y="179"/>
                    <a:pt x="156" y="179"/>
                    <a:pt x="150" y="179"/>
                  </a:cubicBezTo>
                  <a:cubicBezTo>
                    <a:pt x="129" y="179"/>
                    <a:pt x="97" y="178"/>
                    <a:pt x="97" y="177"/>
                  </a:cubicBezTo>
                  <a:cubicBezTo>
                    <a:pt x="97" y="177"/>
                    <a:pt x="103" y="176"/>
                    <a:pt x="111" y="176"/>
                  </a:cubicBezTo>
                  <a:cubicBezTo>
                    <a:pt x="119" y="175"/>
                    <a:pt x="129" y="175"/>
                    <a:pt x="134" y="174"/>
                  </a:cubicBezTo>
                  <a:cubicBezTo>
                    <a:pt x="138" y="174"/>
                    <a:pt x="151" y="174"/>
                    <a:pt x="162" y="174"/>
                  </a:cubicBezTo>
                  <a:cubicBezTo>
                    <a:pt x="174" y="173"/>
                    <a:pt x="183" y="173"/>
                    <a:pt x="184" y="173"/>
                  </a:cubicBezTo>
                  <a:cubicBezTo>
                    <a:pt x="185" y="171"/>
                    <a:pt x="172" y="171"/>
                    <a:pt x="141" y="171"/>
                  </a:cubicBezTo>
                  <a:cubicBezTo>
                    <a:pt x="118" y="170"/>
                    <a:pt x="108" y="171"/>
                    <a:pt x="106" y="171"/>
                  </a:cubicBezTo>
                  <a:cubicBezTo>
                    <a:pt x="105" y="172"/>
                    <a:pt x="103" y="172"/>
                    <a:pt x="100" y="172"/>
                  </a:cubicBezTo>
                  <a:cubicBezTo>
                    <a:pt x="96" y="171"/>
                    <a:pt x="94" y="170"/>
                    <a:pt x="98" y="170"/>
                  </a:cubicBezTo>
                  <a:cubicBezTo>
                    <a:pt x="99" y="170"/>
                    <a:pt x="102" y="169"/>
                    <a:pt x="104" y="168"/>
                  </a:cubicBezTo>
                  <a:cubicBezTo>
                    <a:pt x="106" y="168"/>
                    <a:pt x="117" y="167"/>
                    <a:pt x="129" y="167"/>
                  </a:cubicBezTo>
                  <a:cubicBezTo>
                    <a:pt x="149" y="166"/>
                    <a:pt x="161" y="167"/>
                    <a:pt x="198" y="170"/>
                  </a:cubicBezTo>
                  <a:cubicBezTo>
                    <a:pt x="202" y="170"/>
                    <a:pt x="206" y="170"/>
                    <a:pt x="206" y="170"/>
                  </a:cubicBezTo>
                  <a:cubicBezTo>
                    <a:pt x="208" y="169"/>
                    <a:pt x="206" y="168"/>
                    <a:pt x="198" y="167"/>
                  </a:cubicBezTo>
                  <a:cubicBezTo>
                    <a:pt x="195" y="167"/>
                    <a:pt x="184" y="166"/>
                    <a:pt x="174" y="165"/>
                  </a:cubicBezTo>
                  <a:cubicBezTo>
                    <a:pt x="164" y="164"/>
                    <a:pt x="146" y="163"/>
                    <a:pt x="133" y="163"/>
                  </a:cubicBezTo>
                  <a:cubicBezTo>
                    <a:pt x="121" y="163"/>
                    <a:pt x="111" y="162"/>
                    <a:pt x="111" y="162"/>
                  </a:cubicBezTo>
                  <a:cubicBezTo>
                    <a:pt x="111" y="160"/>
                    <a:pt x="149" y="161"/>
                    <a:pt x="173" y="162"/>
                  </a:cubicBezTo>
                  <a:cubicBezTo>
                    <a:pt x="187" y="163"/>
                    <a:pt x="199" y="164"/>
                    <a:pt x="200" y="164"/>
                  </a:cubicBezTo>
                  <a:cubicBezTo>
                    <a:pt x="205" y="165"/>
                    <a:pt x="204" y="163"/>
                    <a:pt x="199" y="162"/>
                  </a:cubicBezTo>
                  <a:cubicBezTo>
                    <a:pt x="188" y="160"/>
                    <a:pt x="157" y="158"/>
                    <a:pt x="133" y="158"/>
                  </a:cubicBezTo>
                  <a:cubicBezTo>
                    <a:pt x="107" y="158"/>
                    <a:pt x="107" y="158"/>
                    <a:pt x="107" y="158"/>
                  </a:cubicBezTo>
                  <a:cubicBezTo>
                    <a:pt x="107" y="160"/>
                    <a:pt x="107" y="160"/>
                    <a:pt x="107" y="160"/>
                  </a:cubicBezTo>
                  <a:cubicBezTo>
                    <a:pt x="106" y="162"/>
                    <a:pt x="106" y="162"/>
                    <a:pt x="100" y="162"/>
                  </a:cubicBezTo>
                  <a:cubicBezTo>
                    <a:pt x="97" y="162"/>
                    <a:pt x="95" y="162"/>
                    <a:pt x="95" y="162"/>
                  </a:cubicBezTo>
                  <a:cubicBezTo>
                    <a:pt x="95" y="161"/>
                    <a:pt x="96" y="160"/>
                    <a:pt x="99" y="159"/>
                  </a:cubicBezTo>
                  <a:cubicBezTo>
                    <a:pt x="101" y="158"/>
                    <a:pt x="103" y="156"/>
                    <a:pt x="103" y="155"/>
                  </a:cubicBezTo>
                  <a:cubicBezTo>
                    <a:pt x="103" y="154"/>
                    <a:pt x="101" y="152"/>
                    <a:pt x="99" y="154"/>
                  </a:cubicBezTo>
                  <a:cubicBezTo>
                    <a:pt x="97" y="156"/>
                    <a:pt x="95" y="155"/>
                    <a:pt x="95" y="153"/>
                  </a:cubicBezTo>
                  <a:cubicBezTo>
                    <a:pt x="96" y="151"/>
                    <a:pt x="96" y="151"/>
                    <a:pt x="98" y="151"/>
                  </a:cubicBezTo>
                  <a:cubicBezTo>
                    <a:pt x="99" y="151"/>
                    <a:pt x="101" y="150"/>
                    <a:pt x="102" y="149"/>
                  </a:cubicBezTo>
                  <a:cubicBezTo>
                    <a:pt x="104" y="148"/>
                    <a:pt x="106" y="147"/>
                    <a:pt x="155" y="147"/>
                  </a:cubicBezTo>
                  <a:cubicBezTo>
                    <a:pt x="195" y="147"/>
                    <a:pt x="205" y="147"/>
                    <a:pt x="206" y="148"/>
                  </a:cubicBezTo>
                  <a:cubicBezTo>
                    <a:pt x="206" y="149"/>
                    <a:pt x="207" y="154"/>
                    <a:pt x="208" y="161"/>
                  </a:cubicBezTo>
                  <a:cubicBezTo>
                    <a:pt x="208" y="167"/>
                    <a:pt x="208" y="174"/>
                    <a:pt x="209" y="176"/>
                  </a:cubicBezTo>
                  <a:cubicBezTo>
                    <a:pt x="210" y="185"/>
                    <a:pt x="211" y="199"/>
                    <a:pt x="210" y="200"/>
                  </a:cubicBezTo>
                  <a:close/>
                  <a:moveTo>
                    <a:pt x="95" y="200"/>
                  </a:moveTo>
                  <a:cubicBezTo>
                    <a:pt x="95" y="200"/>
                    <a:pt x="95" y="199"/>
                    <a:pt x="95" y="198"/>
                  </a:cubicBezTo>
                  <a:cubicBezTo>
                    <a:pt x="95" y="198"/>
                    <a:pt x="97" y="197"/>
                    <a:pt x="100" y="197"/>
                  </a:cubicBezTo>
                  <a:cubicBezTo>
                    <a:pt x="104" y="198"/>
                    <a:pt x="105" y="198"/>
                    <a:pt x="105" y="200"/>
                  </a:cubicBezTo>
                  <a:cubicBezTo>
                    <a:pt x="105" y="201"/>
                    <a:pt x="104" y="202"/>
                    <a:pt x="103" y="202"/>
                  </a:cubicBezTo>
                  <a:cubicBezTo>
                    <a:pt x="100" y="202"/>
                    <a:pt x="94" y="201"/>
                    <a:pt x="95" y="200"/>
                  </a:cubicBezTo>
                  <a:close/>
                  <a:moveTo>
                    <a:pt x="117" y="201"/>
                  </a:moveTo>
                  <a:cubicBezTo>
                    <a:pt x="118" y="201"/>
                    <a:pt x="157" y="201"/>
                    <a:pt x="157" y="201"/>
                  </a:cubicBezTo>
                  <a:cubicBezTo>
                    <a:pt x="158" y="201"/>
                    <a:pt x="149" y="202"/>
                    <a:pt x="137" y="202"/>
                  </a:cubicBezTo>
                  <a:cubicBezTo>
                    <a:pt x="126" y="202"/>
                    <a:pt x="117" y="202"/>
                    <a:pt x="117" y="201"/>
                  </a:cubicBezTo>
                  <a:close/>
                  <a:moveTo>
                    <a:pt x="153" y="144"/>
                  </a:moveTo>
                  <a:cubicBezTo>
                    <a:pt x="105" y="144"/>
                    <a:pt x="101" y="144"/>
                    <a:pt x="100" y="146"/>
                  </a:cubicBezTo>
                  <a:cubicBezTo>
                    <a:pt x="98" y="147"/>
                    <a:pt x="96" y="148"/>
                    <a:pt x="96" y="146"/>
                  </a:cubicBezTo>
                  <a:cubicBezTo>
                    <a:pt x="96" y="146"/>
                    <a:pt x="97" y="145"/>
                    <a:pt x="98" y="145"/>
                  </a:cubicBezTo>
                  <a:cubicBezTo>
                    <a:pt x="101" y="143"/>
                    <a:pt x="106" y="138"/>
                    <a:pt x="104" y="137"/>
                  </a:cubicBezTo>
                  <a:cubicBezTo>
                    <a:pt x="104" y="136"/>
                    <a:pt x="103" y="136"/>
                    <a:pt x="100" y="138"/>
                  </a:cubicBezTo>
                  <a:cubicBezTo>
                    <a:pt x="97" y="140"/>
                    <a:pt x="96" y="140"/>
                    <a:pt x="97" y="135"/>
                  </a:cubicBezTo>
                  <a:cubicBezTo>
                    <a:pt x="98" y="132"/>
                    <a:pt x="98" y="132"/>
                    <a:pt x="100" y="132"/>
                  </a:cubicBezTo>
                  <a:cubicBezTo>
                    <a:pt x="103" y="132"/>
                    <a:pt x="107" y="129"/>
                    <a:pt x="107" y="127"/>
                  </a:cubicBezTo>
                  <a:cubicBezTo>
                    <a:pt x="107" y="125"/>
                    <a:pt x="105" y="125"/>
                    <a:pt x="103" y="127"/>
                  </a:cubicBezTo>
                  <a:cubicBezTo>
                    <a:pt x="100" y="129"/>
                    <a:pt x="99" y="130"/>
                    <a:pt x="98" y="128"/>
                  </a:cubicBezTo>
                  <a:cubicBezTo>
                    <a:pt x="97" y="125"/>
                    <a:pt x="98" y="123"/>
                    <a:pt x="101" y="123"/>
                  </a:cubicBezTo>
                  <a:cubicBezTo>
                    <a:pt x="102" y="123"/>
                    <a:pt x="104" y="122"/>
                    <a:pt x="106" y="121"/>
                  </a:cubicBezTo>
                  <a:cubicBezTo>
                    <a:pt x="108" y="118"/>
                    <a:pt x="110" y="118"/>
                    <a:pt x="110" y="121"/>
                  </a:cubicBezTo>
                  <a:cubicBezTo>
                    <a:pt x="110" y="122"/>
                    <a:pt x="111" y="122"/>
                    <a:pt x="114" y="122"/>
                  </a:cubicBezTo>
                  <a:cubicBezTo>
                    <a:pt x="127" y="120"/>
                    <a:pt x="166" y="119"/>
                    <a:pt x="180" y="120"/>
                  </a:cubicBezTo>
                  <a:cubicBezTo>
                    <a:pt x="212" y="123"/>
                    <a:pt x="207" y="123"/>
                    <a:pt x="160" y="123"/>
                  </a:cubicBezTo>
                  <a:cubicBezTo>
                    <a:pt x="136" y="123"/>
                    <a:pt x="114" y="123"/>
                    <a:pt x="112" y="124"/>
                  </a:cubicBezTo>
                  <a:cubicBezTo>
                    <a:pt x="103" y="125"/>
                    <a:pt x="112" y="126"/>
                    <a:pt x="148" y="126"/>
                  </a:cubicBezTo>
                  <a:cubicBezTo>
                    <a:pt x="169" y="125"/>
                    <a:pt x="191" y="126"/>
                    <a:pt x="196" y="126"/>
                  </a:cubicBezTo>
                  <a:cubicBezTo>
                    <a:pt x="206" y="127"/>
                    <a:pt x="206" y="127"/>
                    <a:pt x="206" y="127"/>
                  </a:cubicBezTo>
                  <a:cubicBezTo>
                    <a:pt x="206" y="136"/>
                    <a:pt x="206" y="136"/>
                    <a:pt x="206" y="136"/>
                  </a:cubicBezTo>
                  <a:cubicBezTo>
                    <a:pt x="206" y="145"/>
                    <a:pt x="206" y="145"/>
                    <a:pt x="206" y="145"/>
                  </a:cubicBezTo>
                  <a:lnTo>
                    <a:pt x="153" y="144"/>
                  </a:lnTo>
                  <a:close/>
                  <a:moveTo>
                    <a:pt x="99" y="117"/>
                  </a:moveTo>
                  <a:cubicBezTo>
                    <a:pt x="99" y="115"/>
                    <a:pt x="102" y="114"/>
                    <a:pt x="103" y="115"/>
                  </a:cubicBezTo>
                  <a:cubicBezTo>
                    <a:pt x="104" y="116"/>
                    <a:pt x="104" y="116"/>
                    <a:pt x="103" y="117"/>
                  </a:cubicBezTo>
                  <a:cubicBezTo>
                    <a:pt x="102" y="119"/>
                    <a:pt x="99" y="119"/>
                    <a:pt x="99" y="117"/>
                  </a:cubicBezTo>
                  <a:close/>
                  <a:moveTo>
                    <a:pt x="203" y="106"/>
                  </a:moveTo>
                  <a:cubicBezTo>
                    <a:pt x="204" y="111"/>
                    <a:pt x="204" y="116"/>
                    <a:pt x="204" y="118"/>
                  </a:cubicBezTo>
                  <a:cubicBezTo>
                    <a:pt x="205" y="119"/>
                    <a:pt x="205" y="120"/>
                    <a:pt x="203" y="120"/>
                  </a:cubicBezTo>
                  <a:cubicBezTo>
                    <a:pt x="202" y="120"/>
                    <a:pt x="200" y="119"/>
                    <a:pt x="198" y="118"/>
                  </a:cubicBezTo>
                  <a:cubicBezTo>
                    <a:pt x="196" y="116"/>
                    <a:pt x="167" y="115"/>
                    <a:pt x="133" y="116"/>
                  </a:cubicBezTo>
                  <a:cubicBezTo>
                    <a:pt x="117" y="116"/>
                    <a:pt x="106" y="115"/>
                    <a:pt x="106" y="115"/>
                  </a:cubicBezTo>
                  <a:cubicBezTo>
                    <a:pt x="105" y="114"/>
                    <a:pt x="105" y="113"/>
                    <a:pt x="106" y="112"/>
                  </a:cubicBezTo>
                  <a:cubicBezTo>
                    <a:pt x="108" y="109"/>
                    <a:pt x="119" y="107"/>
                    <a:pt x="146" y="108"/>
                  </a:cubicBezTo>
                  <a:cubicBezTo>
                    <a:pt x="168" y="109"/>
                    <a:pt x="188" y="109"/>
                    <a:pt x="193" y="108"/>
                  </a:cubicBezTo>
                  <a:cubicBezTo>
                    <a:pt x="194" y="108"/>
                    <a:pt x="195" y="108"/>
                    <a:pt x="195" y="107"/>
                  </a:cubicBezTo>
                  <a:cubicBezTo>
                    <a:pt x="195" y="106"/>
                    <a:pt x="191" y="106"/>
                    <a:pt x="181" y="106"/>
                  </a:cubicBezTo>
                  <a:cubicBezTo>
                    <a:pt x="174" y="107"/>
                    <a:pt x="155" y="106"/>
                    <a:pt x="139" y="105"/>
                  </a:cubicBezTo>
                  <a:cubicBezTo>
                    <a:pt x="115" y="104"/>
                    <a:pt x="110" y="104"/>
                    <a:pt x="109" y="105"/>
                  </a:cubicBezTo>
                  <a:cubicBezTo>
                    <a:pt x="109" y="106"/>
                    <a:pt x="107" y="108"/>
                    <a:pt x="105" y="109"/>
                  </a:cubicBezTo>
                  <a:cubicBezTo>
                    <a:pt x="101" y="112"/>
                    <a:pt x="101" y="112"/>
                    <a:pt x="100" y="110"/>
                  </a:cubicBezTo>
                  <a:cubicBezTo>
                    <a:pt x="100" y="107"/>
                    <a:pt x="107" y="101"/>
                    <a:pt x="111" y="100"/>
                  </a:cubicBezTo>
                  <a:cubicBezTo>
                    <a:pt x="115" y="99"/>
                    <a:pt x="126" y="99"/>
                    <a:pt x="126" y="100"/>
                  </a:cubicBezTo>
                  <a:cubicBezTo>
                    <a:pt x="127" y="101"/>
                    <a:pt x="129" y="101"/>
                    <a:pt x="137" y="101"/>
                  </a:cubicBezTo>
                  <a:cubicBezTo>
                    <a:pt x="146" y="101"/>
                    <a:pt x="181" y="101"/>
                    <a:pt x="188" y="102"/>
                  </a:cubicBezTo>
                  <a:cubicBezTo>
                    <a:pt x="191" y="102"/>
                    <a:pt x="192" y="100"/>
                    <a:pt x="190" y="99"/>
                  </a:cubicBezTo>
                  <a:cubicBezTo>
                    <a:pt x="189" y="98"/>
                    <a:pt x="179" y="98"/>
                    <a:pt x="168" y="97"/>
                  </a:cubicBezTo>
                  <a:cubicBezTo>
                    <a:pt x="158" y="97"/>
                    <a:pt x="149" y="96"/>
                    <a:pt x="148" y="96"/>
                  </a:cubicBezTo>
                  <a:cubicBezTo>
                    <a:pt x="148" y="95"/>
                    <a:pt x="150" y="95"/>
                    <a:pt x="154" y="96"/>
                  </a:cubicBezTo>
                  <a:cubicBezTo>
                    <a:pt x="157" y="96"/>
                    <a:pt x="160" y="96"/>
                    <a:pt x="160" y="95"/>
                  </a:cubicBezTo>
                  <a:cubicBezTo>
                    <a:pt x="161" y="94"/>
                    <a:pt x="148" y="93"/>
                    <a:pt x="132" y="92"/>
                  </a:cubicBezTo>
                  <a:cubicBezTo>
                    <a:pt x="127" y="92"/>
                    <a:pt x="123" y="91"/>
                    <a:pt x="123" y="91"/>
                  </a:cubicBezTo>
                  <a:cubicBezTo>
                    <a:pt x="124" y="90"/>
                    <a:pt x="166" y="90"/>
                    <a:pt x="183" y="91"/>
                  </a:cubicBezTo>
                  <a:cubicBezTo>
                    <a:pt x="197" y="91"/>
                    <a:pt x="201" y="92"/>
                    <a:pt x="202" y="95"/>
                  </a:cubicBezTo>
                  <a:cubicBezTo>
                    <a:pt x="203" y="96"/>
                    <a:pt x="203" y="101"/>
                    <a:pt x="203" y="106"/>
                  </a:cubicBezTo>
                  <a:close/>
                  <a:moveTo>
                    <a:pt x="104" y="84"/>
                  </a:moveTo>
                  <a:cubicBezTo>
                    <a:pt x="104" y="83"/>
                    <a:pt x="104" y="83"/>
                    <a:pt x="105" y="83"/>
                  </a:cubicBezTo>
                  <a:cubicBezTo>
                    <a:pt x="105" y="83"/>
                    <a:pt x="106" y="83"/>
                    <a:pt x="106" y="84"/>
                  </a:cubicBezTo>
                  <a:cubicBezTo>
                    <a:pt x="106" y="84"/>
                    <a:pt x="105" y="85"/>
                    <a:pt x="105" y="85"/>
                  </a:cubicBezTo>
                  <a:cubicBezTo>
                    <a:pt x="104" y="85"/>
                    <a:pt x="104" y="84"/>
                    <a:pt x="104" y="84"/>
                  </a:cubicBezTo>
                  <a:close/>
                  <a:moveTo>
                    <a:pt x="199" y="37"/>
                  </a:moveTo>
                  <a:cubicBezTo>
                    <a:pt x="199" y="36"/>
                    <a:pt x="200" y="36"/>
                    <a:pt x="201" y="37"/>
                  </a:cubicBezTo>
                  <a:cubicBezTo>
                    <a:pt x="202" y="37"/>
                    <a:pt x="201" y="37"/>
                    <a:pt x="200" y="37"/>
                  </a:cubicBezTo>
                  <a:cubicBezTo>
                    <a:pt x="199" y="37"/>
                    <a:pt x="199" y="37"/>
                    <a:pt x="199" y="37"/>
                  </a:cubicBezTo>
                  <a:close/>
                  <a:moveTo>
                    <a:pt x="198" y="44"/>
                  </a:moveTo>
                  <a:cubicBezTo>
                    <a:pt x="198" y="45"/>
                    <a:pt x="197" y="47"/>
                    <a:pt x="197" y="48"/>
                  </a:cubicBezTo>
                  <a:cubicBezTo>
                    <a:pt x="197" y="48"/>
                    <a:pt x="197" y="48"/>
                    <a:pt x="197" y="48"/>
                  </a:cubicBezTo>
                  <a:cubicBezTo>
                    <a:pt x="195" y="49"/>
                    <a:pt x="192" y="49"/>
                    <a:pt x="178" y="48"/>
                  </a:cubicBezTo>
                  <a:cubicBezTo>
                    <a:pt x="169" y="47"/>
                    <a:pt x="167" y="47"/>
                    <a:pt x="168" y="46"/>
                  </a:cubicBezTo>
                  <a:cubicBezTo>
                    <a:pt x="169" y="45"/>
                    <a:pt x="188" y="46"/>
                    <a:pt x="193" y="48"/>
                  </a:cubicBezTo>
                  <a:cubicBezTo>
                    <a:pt x="195" y="48"/>
                    <a:pt x="196" y="48"/>
                    <a:pt x="196" y="47"/>
                  </a:cubicBezTo>
                  <a:cubicBezTo>
                    <a:pt x="195" y="45"/>
                    <a:pt x="192" y="44"/>
                    <a:pt x="186" y="44"/>
                  </a:cubicBezTo>
                  <a:cubicBezTo>
                    <a:pt x="179" y="43"/>
                    <a:pt x="182" y="41"/>
                    <a:pt x="191" y="41"/>
                  </a:cubicBezTo>
                  <a:cubicBezTo>
                    <a:pt x="198" y="42"/>
                    <a:pt x="198" y="42"/>
                    <a:pt x="198" y="44"/>
                  </a:cubicBezTo>
                  <a:close/>
                  <a:moveTo>
                    <a:pt x="170" y="39"/>
                  </a:moveTo>
                  <a:cubicBezTo>
                    <a:pt x="173" y="39"/>
                    <a:pt x="179" y="38"/>
                    <a:pt x="185" y="38"/>
                  </a:cubicBezTo>
                  <a:cubicBezTo>
                    <a:pt x="192" y="37"/>
                    <a:pt x="193" y="38"/>
                    <a:pt x="189" y="38"/>
                  </a:cubicBezTo>
                  <a:cubicBezTo>
                    <a:pt x="186" y="39"/>
                    <a:pt x="179" y="39"/>
                    <a:pt x="174" y="40"/>
                  </a:cubicBezTo>
                  <a:cubicBezTo>
                    <a:pt x="167" y="40"/>
                    <a:pt x="166" y="40"/>
                    <a:pt x="170" y="39"/>
                  </a:cubicBezTo>
                  <a:close/>
                  <a:moveTo>
                    <a:pt x="168" y="35"/>
                  </a:moveTo>
                  <a:cubicBezTo>
                    <a:pt x="180" y="33"/>
                    <a:pt x="192" y="31"/>
                    <a:pt x="193" y="32"/>
                  </a:cubicBezTo>
                  <a:cubicBezTo>
                    <a:pt x="194" y="33"/>
                    <a:pt x="193" y="34"/>
                    <a:pt x="176" y="36"/>
                  </a:cubicBezTo>
                  <a:cubicBezTo>
                    <a:pt x="159" y="38"/>
                    <a:pt x="155" y="38"/>
                    <a:pt x="168" y="35"/>
                  </a:cubicBezTo>
                  <a:close/>
                  <a:moveTo>
                    <a:pt x="134" y="52"/>
                  </a:moveTo>
                  <a:cubicBezTo>
                    <a:pt x="136" y="50"/>
                    <a:pt x="136" y="49"/>
                    <a:pt x="142" y="49"/>
                  </a:cubicBezTo>
                  <a:cubicBezTo>
                    <a:pt x="146" y="49"/>
                    <a:pt x="154" y="49"/>
                    <a:pt x="159" y="49"/>
                  </a:cubicBezTo>
                  <a:cubicBezTo>
                    <a:pt x="164" y="50"/>
                    <a:pt x="175" y="50"/>
                    <a:pt x="182" y="51"/>
                  </a:cubicBezTo>
                  <a:cubicBezTo>
                    <a:pt x="189" y="51"/>
                    <a:pt x="195" y="52"/>
                    <a:pt x="196" y="52"/>
                  </a:cubicBezTo>
                  <a:cubicBezTo>
                    <a:pt x="196" y="52"/>
                    <a:pt x="196" y="54"/>
                    <a:pt x="196" y="56"/>
                  </a:cubicBezTo>
                  <a:cubicBezTo>
                    <a:pt x="197" y="60"/>
                    <a:pt x="197" y="60"/>
                    <a:pt x="197" y="60"/>
                  </a:cubicBezTo>
                  <a:cubicBezTo>
                    <a:pt x="192" y="60"/>
                    <a:pt x="192" y="60"/>
                    <a:pt x="192" y="60"/>
                  </a:cubicBezTo>
                  <a:cubicBezTo>
                    <a:pt x="182" y="60"/>
                    <a:pt x="145" y="59"/>
                    <a:pt x="139" y="59"/>
                  </a:cubicBezTo>
                  <a:cubicBezTo>
                    <a:pt x="133" y="59"/>
                    <a:pt x="132" y="57"/>
                    <a:pt x="134" y="52"/>
                  </a:cubicBezTo>
                  <a:close/>
                  <a:moveTo>
                    <a:pt x="192" y="65"/>
                  </a:moveTo>
                  <a:cubicBezTo>
                    <a:pt x="180" y="65"/>
                    <a:pt x="170" y="64"/>
                    <a:pt x="169" y="63"/>
                  </a:cubicBezTo>
                  <a:cubicBezTo>
                    <a:pt x="168" y="62"/>
                    <a:pt x="195" y="63"/>
                    <a:pt x="196" y="64"/>
                  </a:cubicBezTo>
                  <a:cubicBezTo>
                    <a:pt x="197" y="65"/>
                    <a:pt x="196" y="65"/>
                    <a:pt x="192" y="65"/>
                  </a:cubicBezTo>
                  <a:close/>
                  <a:moveTo>
                    <a:pt x="112" y="65"/>
                  </a:moveTo>
                  <a:cubicBezTo>
                    <a:pt x="113" y="62"/>
                    <a:pt x="114" y="58"/>
                    <a:pt x="114" y="56"/>
                  </a:cubicBezTo>
                  <a:cubicBezTo>
                    <a:pt x="115" y="54"/>
                    <a:pt x="115" y="51"/>
                    <a:pt x="115" y="49"/>
                  </a:cubicBezTo>
                  <a:cubicBezTo>
                    <a:pt x="115" y="45"/>
                    <a:pt x="116" y="45"/>
                    <a:pt x="117" y="44"/>
                  </a:cubicBezTo>
                  <a:cubicBezTo>
                    <a:pt x="122" y="43"/>
                    <a:pt x="125" y="44"/>
                    <a:pt x="123" y="47"/>
                  </a:cubicBezTo>
                  <a:cubicBezTo>
                    <a:pt x="122" y="49"/>
                    <a:pt x="122" y="50"/>
                    <a:pt x="123" y="51"/>
                  </a:cubicBezTo>
                  <a:cubicBezTo>
                    <a:pt x="123" y="51"/>
                    <a:pt x="123" y="54"/>
                    <a:pt x="123" y="59"/>
                  </a:cubicBezTo>
                  <a:cubicBezTo>
                    <a:pt x="122" y="68"/>
                    <a:pt x="124" y="73"/>
                    <a:pt x="127" y="69"/>
                  </a:cubicBezTo>
                  <a:cubicBezTo>
                    <a:pt x="128" y="68"/>
                    <a:pt x="128" y="67"/>
                    <a:pt x="127" y="67"/>
                  </a:cubicBezTo>
                  <a:cubicBezTo>
                    <a:pt x="126" y="67"/>
                    <a:pt x="126" y="66"/>
                    <a:pt x="126" y="66"/>
                  </a:cubicBezTo>
                  <a:cubicBezTo>
                    <a:pt x="126" y="65"/>
                    <a:pt x="147" y="65"/>
                    <a:pt x="158" y="66"/>
                  </a:cubicBezTo>
                  <a:cubicBezTo>
                    <a:pt x="163" y="67"/>
                    <a:pt x="171" y="68"/>
                    <a:pt x="177" y="68"/>
                  </a:cubicBezTo>
                  <a:cubicBezTo>
                    <a:pt x="195" y="70"/>
                    <a:pt x="203" y="71"/>
                    <a:pt x="201" y="73"/>
                  </a:cubicBezTo>
                  <a:cubicBezTo>
                    <a:pt x="200" y="74"/>
                    <a:pt x="193" y="74"/>
                    <a:pt x="185" y="73"/>
                  </a:cubicBezTo>
                  <a:cubicBezTo>
                    <a:pt x="177" y="73"/>
                    <a:pt x="159" y="72"/>
                    <a:pt x="145" y="72"/>
                  </a:cubicBezTo>
                  <a:cubicBezTo>
                    <a:pt x="123" y="72"/>
                    <a:pt x="118" y="72"/>
                    <a:pt x="117" y="74"/>
                  </a:cubicBezTo>
                  <a:cubicBezTo>
                    <a:pt x="116" y="75"/>
                    <a:pt x="115" y="75"/>
                    <a:pt x="116" y="75"/>
                  </a:cubicBezTo>
                  <a:cubicBezTo>
                    <a:pt x="116" y="75"/>
                    <a:pt x="129" y="75"/>
                    <a:pt x="145" y="75"/>
                  </a:cubicBezTo>
                  <a:cubicBezTo>
                    <a:pt x="173" y="75"/>
                    <a:pt x="197" y="76"/>
                    <a:pt x="200" y="77"/>
                  </a:cubicBezTo>
                  <a:cubicBezTo>
                    <a:pt x="201" y="78"/>
                    <a:pt x="201" y="80"/>
                    <a:pt x="202" y="84"/>
                  </a:cubicBezTo>
                  <a:cubicBezTo>
                    <a:pt x="202" y="87"/>
                    <a:pt x="202" y="89"/>
                    <a:pt x="201" y="89"/>
                  </a:cubicBezTo>
                  <a:cubicBezTo>
                    <a:pt x="201" y="89"/>
                    <a:pt x="197" y="88"/>
                    <a:pt x="192" y="88"/>
                  </a:cubicBezTo>
                  <a:cubicBezTo>
                    <a:pt x="169" y="84"/>
                    <a:pt x="124" y="83"/>
                    <a:pt x="117" y="86"/>
                  </a:cubicBezTo>
                  <a:cubicBezTo>
                    <a:pt x="115" y="87"/>
                    <a:pt x="114" y="89"/>
                    <a:pt x="114" y="89"/>
                  </a:cubicBezTo>
                  <a:cubicBezTo>
                    <a:pt x="114" y="90"/>
                    <a:pt x="113" y="91"/>
                    <a:pt x="112" y="91"/>
                  </a:cubicBezTo>
                  <a:cubicBezTo>
                    <a:pt x="109" y="92"/>
                    <a:pt x="108" y="92"/>
                    <a:pt x="108" y="89"/>
                  </a:cubicBezTo>
                  <a:cubicBezTo>
                    <a:pt x="110" y="84"/>
                    <a:pt x="109" y="79"/>
                    <a:pt x="106" y="80"/>
                  </a:cubicBezTo>
                  <a:cubicBezTo>
                    <a:pt x="104" y="80"/>
                    <a:pt x="105" y="76"/>
                    <a:pt x="108" y="75"/>
                  </a:cubicBezTo>
                  <a:cubicBezTo>
                    <a:pt x="111" y="73"/>
                    <a:pt x="111" y="73"/>
                    <a:pt x="112" y="65"/>
                  </a:cubicBezTo>
                  <a:close/>
                  <a:moveTo>
                    <a:pt x="89" y="96"/>
                  </a:moveTo>
                  <a:cubicBezTo>
                    <a:pt x="90" y="88"/>
                    <a:pt x="90" y="78"/>
                    <a:pt x="91" y="74"/>
                  </a:cubicBezTo>
                  <a:cubicBezTo>
                    <a:pt x="91" y="72"/>
                    <a:pt x="91" y="67"/>
                    <a:pt x="92" y="63"/>
                  </a:cubicBezTo>
                  <a:cubicBezTo>
                    <a:pt x="92" y="52"/>
                    <a:pt x="95" y="45"/>
                    <a:pt x="100" y="44"/>
                  </a:cubicBezTo>
                  <a:cubicBezTo>
                    <a:pt x="104" y="42"/>
                    <a:pt x="105" y="42"/>
                    <a:pt x="105" y="44"/>
                  </a:cubicBezTo>
                  <a:cubicBezTo>
                    <a:pt x="105" y="45"/>
                    <a:pt x="106" y="46"/>
                    <a:pt x="107" y="47"/>
                  </a:cubicBezTo>
                  <a:cubicBezTo>
                    <a:pt x="109" y="48"/>
                    <a:pt x="109" y="48"/>
                    <a:pt x="109" y="48"/>
                  </a:cubicBezTo>
                  <a:cubicBezTo>
                    <a:pt x="107" y="53"/>
                    <a:pt x="107" y="53"/>
                    <a:pt x="107" y="53"/>
                  </a:cubicBezTo>
                  <a:cubicBezTo>
                    <a:pt x="106" y="55"/>
                    <a:pt x="105" y="60"/>
                    <a:pt x="105" y="64"/>
                  </a:cubicBezTo>
                  <a:cubicBezTo>
                    <a:pt x="104" y="72"/>
                    <a:pt x="101" y="89"/>
                    <a:pt x="100" y="95"/>
                  </a:cubicBezTo>
                  <a:cubicBezTo>
                    <a:pt x="99" y="99"/>
                    <a:pt x="98" y="105"/>
                    <a:pt x="98" y="113"/>
                  </a:cubicBezTo>
                  <a:cubicBezTo>
                    <a:pt x="98" y="116"/>
                    <a:pt x="97" y="119"/>
                    <a:pt x="97" y="120"/>
                  </a:cubicBezTo>
                  <a:cubicBezTo>
                    <a:pt x="96" y="123"/>
                    <a:pt x="96" y="127"/>
                    <a:pt x="95" y="138"/>
                  </a:cubicBezTo>
                  <a:cubicBezTo>
                    <a:pt x="95" y="141"/>
                    <a:pt x="94" y="144"/>
                    <a:pt x="94" y="146"/>
                  </a:cubicBezTo>
                  <a:cubicBezTo>
                    <a:pt x="94" y="147"/>
                    <a:pt x="93" y="152"/>
                    <a:pt x="93" y="155"/>
                  </a:cubicBezTo>
                  <a:cubicBezTo>
                    <a:pt x="93" y="160"/>
                    <a:pt x="92" y="162"/>
                    <a:pt x="91" y="163"/>
                  </a:cubicBezTo>
                  <a:cubicBezTo>
                    <a:pt x="89" y="165"/>
                    <a:pt x="89" y="166"/>
                    <a:pt x="90" y="168"/>
                  </a:cubicBezTo>
                  <a:cubicBezTo>
                    <a:pt x="91" y="170"/>
                    <a:pt x="91" y="178"/>
                    <a:pt x="89" y="179"/>
                  </a:cubicBezTo>
                  <a:cubicBezTo>
                    <a:pt x="88" y="179"/>
                    <a:pt x="88" y="183"/>
                    <a:pt x="89" y="183"/>
                  </a:cubicBezTo>
                  <a:cubicBezTo>
                    <a:pt x="90" y="183"/>
                    <a:pt x="90" y="184"/>
                    <a:pt x="90" y="186"/>
                  </a:cubicBezTo>
                  <a:cubicBezTo>
                    <a:pt x="90" y="188"/>
                    <a:pt x="90" y="191"/>
                    <a:pt x="89" y="192"/>
                  </a:cubicBezTo>
                  <a:cubicBezTo>
                    <a:pt x="89" y="194"/>
                    <a:pt x="89" y="194"/>
                    <a:pt x="87" y="192"/>
                  </a:cubicBezTo>
                  <a:cubicBezTo>
                    <a:pt x="86" y="189"/>
                    <a:pt x="86" y="127"/>
                    <a:pt x="88" y="108"/>
                  </a:cubicBezTo>
                  <a:cubicBezTo>
                    <a:pt x="88" y="104"/>
                    <a:pt x="89" y="99"/>
                    <a:pt x="89" y="96"/>
                  </a:cubicBezTo>
                  <a:close/>
                  <a:moveTo>
                    <a:pt x="120" y="339"/>
                  </a:moveTo>
                  <a:cubicBezTo>
                    <a:pt x="121" y="339"/>
                    <a:pt x="121" y="339"/>
                    <a:pt x="120" y="340"/>
                  </a:cubicBezTo>
                  <a:cubicBezTo>
                    <a:pt x="120" y="340"/>
                    <a:pt x="120" y="340"/>
                    <a:pt x="120" y="340"/>
                  </a:cubicBezTo>
                  <a:cubicBezTo>
                    <a:pt x="118" y="341"/>
                    <a:pt x="113" y="341"/>
                    <a:pt x="113" y="340"/>
                  </a:cubicBezTo>
                  <a:cubicBezTo>
                    <a:pt x="113" y="339"/>
                    <a:pt x="118" y="338"/>
                    <a:pt x="120" y="339"/>
                  </a:cubicBezTo>
                  <a:close/>
                  <a:moveTo>
                    <a:pt x="113" y="324"/>
                  </a:moveTo>
                  <a:cubicBezTo>
                    <a:pt x="114" y="324"/>
                    <a:pt x="114" y="324"/>
                    <a:pt x="115" y="324"/>
                  </a:cubicBezTo>
                  <a:cubicBezTo>
                    <a:pt x="116" y="324"/>
                    <a:pt x="116" y="325"/>
                    <a:pt x="115" y="325"/>
                  </a:cubicBezTo>
                  <a:cubicBezTo>
                    <a:pt x="114" y="325"/>
                    <a:pt x="113" y="325"/>
                    <a:pt x="113" y="324"/>
                  </a:cubicBezTo>
                  <a:close/>
                  <a:moveTo>
                    <a:pt x="114" y="349"/>
                  </a:moveTo>
                  <a:cubicBezTo>
                    <a:pt x="116" y="347"/>
                    <a:pt x="118" y="346"/>
                    <a:pt x="122" y="347"/>
                  </a:cubicBezTo>
                  <a:cubicBezTo>
                    <a:pt x="123" y="347"/>
                    <a:pt x="122" y="348"/>
                    <a:pt x="121" y="349"/>
                  </a:cubicBezTo>
                  <a:cubicBezTo>
                    <a:pt x="119" y="351"/>
                    <a:pt x="118" y="352"/>
                    <a:pt x="115" y="352"/>
                  </a:cubicBezTo>
                  <a:cubicBezTo>
                    <a:pt x="112" y="352"/>
                    <a:pt x="112" y="352"/>
                    <a:pt x="112" y="352"/>
                  </a:cubicBezTo>
                  <a:lnTo>
                    <a:pt x="114" y="349"/>
                  </a:lnTo>
                  <a:close/>
                  <a:moveTo>
                    <a:pt x="193" y="342"/>
                  </a:moveTo>
                  <a:cubicBezTo>
                    <a:pt x="190" y="341"/>
                    <a:pt x="187" y="341"/>
                    <a:pt x="186" y="341"/>
                  </a:cubicBezTo>
                  <a:cubicBezTo>
                    <a:pt x="186" y="341"/>
                    <a:pt x="171" y="341"/>
                    <a:pt x="154" y="341"/>
                  </a:cubicBezTo>
                  <a:cubicBezTo>
                    <a:pt x="129" y="341"/>
                    <a:pt x="124" y="341"/>
                    <a:pt x="125" y="340"/>
                  </a:cubicBezTo>
                  <a:cubicBezTo>
                    <a:pt x="125" y="339"/>
                    <a:pt x="128" y="339"/>
                    <a:pt x="132" y="339"/>
                  </a:cubicBezTo>
                  <a:cubicBezTo>
                    <a:pt x="150" y="338"/>
                    <a:pt x="218" y="340"/>
                    <a:pt x="220" y="340"/>
                  </a:cubicBezTo>
                  <a:cubicBezTo>
                    <a:pt x="223" y="341"/>
                    <a:pt x="223" y="341"/>
                    <a:pt x="223" y="347"/>
                  </a:cubicBezTo>
                  <a:cubicBezTo>
                    <a:pt x="223" y="353"/>
                    <a:pt x="222" y="354"/>
                    <a:pt x="221" y="354"/>
                  </a:cubicBezTo>
                  <a:cubicBezTo>
                    <a:pt x="220" y="354"/>
                    <a:pt x="214" y="353"/>
                    <a:pt x="207" y="352"/>
                  </a:cubicBezTo>
                  <a:cubicBezTo>
                    <a:pt x="197" y="352"/>
                    <a:pt x="137" y="350"/>
                    <a:pt x="131" y="351"/>
                  </a:cubicBezTo>
                  <a:cubicBezTo>
                    <a:pt x="130" y="351"/>
                    <a:pt x="128" y="351"/>
                    <a:pt x="126" y="351"/>
                  </a:cubicBezTo>
                  <a:cubicBezTo>
                    <a:pt x="122" y="352"/>
                    <a:pt x="122" y="351"/>
                    <a:pt x="125" y="348"/>
                  </a:cubicBezTo>
                  <a:cubicBezTo>
                    <a:pt x="127" y="346"/>
                    <a:pt x="128" y="346"/>
                    <a:pt x="132" y="346"/>
                  </a:cubicBezTo>
                  <a:cubicBezTo>
                    <a:pt x="135" y="346"/>
                    <a:pt x="137" y="346"/>
                    <a:pt x="138" y="345"/>
                  </a:cubicBezTo>
                  <a:cubicBezTo>
                    <a:pt x="139" y="344"/>
                    <a:pt x="144" y="344"/>
                    <a:pt x="169" y="344"/>
                  </a:cubicBezTo>
                  <a:cubicBezTo>
                    <a:pt x="193" y="344"/>
                    <a:pt x="200" y="344"/>
                    <a:pt x="200" y="343"/>
                  </a:cubicBezTo>
                  <a:cubicBezTo>
                    <a:pt x="200" y="342"/>
                    <a:pt x="198" y="342"/>
                    <a:pt x="193" y="342"/>
                  </a:cubicBezTo>
                  <a:close/>
                  <a:moveTo>
                    <a:pt x="218" y="521"/>
                  </a:moveTo>
                  <a:cubicBezTo>
                    <a:pt x="214" y="521"/>
                    <a:pt x="164" y="518"/>
                    <a:pt x="142" y="518"/>
                  </a:cubicBezTo>
                  <a:cubicBezTo>
                    <a:pt x="128" y="518"/>
                    <a:pt x="116" y="517"/>
                    <a:pt x="116" y="517"/>
                  </a:cubicBezTo>
                  <a:cubicBezTo>
                    <a:pt x="116" y="517"/>
                    <a:pt x="116" y="516"/>
                    <a:pt x="117" y="516"/>
                  </a:cubicBezTo>
                  <a:cubicBezTo>
                    <a:pt x="117" y="515"/>
                    <a:pt x="133" y="515"/>
                    <a:pt x="161" y="516"/>
                  </a:cubicBezTo>
                  <a:cubicBezTo>
                    <a:pt x="172" y="516"/>
                    <a:pt x="182" y="516"/>
                    <a:pt x="183" y="515"/>
                  </a:cubicBezTo>
                  <a:cubicBezTo>
                    <a:pt x="185" y="515"/>
                    <a:pt x="185" y="515"/>
                    <a:pt x="182" y="514"/>
                  </a:cubicBezTo>
                  <a:cubicBezTo>
                    <a:pt x="181" y="514"/>
                    <a:pt x="179" y="514"/>
                    <a:pt x="177" y="514"/>
                  </a:cubicBezTo>
                  <a:cubicBezTo>
                    <a:pt x="175" y="514"/>
                    <a:pt x="167" y="514"/>
                    <a:pt x="157" y="513"/>
                  </a:cubicBezTo>
                  <a:cubicBezTo>
                    <a:pt x="117" y="512"/>
                    <a:pt x="117" y="512"/>
                    <a:pt x="120" y="508"/>
                  </a:cubicBezTo>
                  <a:cubicBezTo>
                    <a:pt x="121" y="507"/>
                    <a:pt x="121" y="507"/>
                    <a:pt x="120" y="507"/>
                  </a:cubicBezTo>
                  <a:cubicBezTo>
                    <a:pt x="119" y="507"/>
                    <a:pt x="118" y="508"/>
                    <a:pt x="117" y="510"/>
                  </a:cubicBezTo>
                  <a:cubicBezTo>
                    <a:pt x="116" y="512"/>
                    <a:pt x="114" y="513"/>
                    <a:pt x="114" y="511"/>
                  </a:cubicBezTo>
                  <a:cubicBezTo>
                    <a:pt x="114" y="509"/>
                    <a:pt x="117" y="505"/>
                    <a:pt x="118" y="503"/>
                  </a:cubicBezTo>
                  <a:cubicBezTo>
                    <a:pt x="119" y="502"/>
                    <a:pt x="130" y="502"/>
                    <a:pt x="166" y="502"/>
                  </a:cubicBezTo>
                  <a:cubicBezTo>
                    <a:pt x="191" y="502"/>
                    <a:pt x="213" y="502"/>
                    <a:pt x="214" y="502"/>
                  </a:cubicBezTo>
                  <a:cubicBezTo>
                    <a:pt x="215" y="503"/>
                    <a:pt x="216" y="502"/>
                    <a:pt x="216" y="502"/>
                  </a:cubicBezTo>
                  <a:cubicBezTo>
                    <a:pt x="217" y="501"/>
                    <a:pt x="216" y="501"/>
                    <a:pt x="215" y="500"/>
                  </a:cubicBezTo>
                  <a:cubicBezTo>
                    <a:pt x="212" y="500"/>
                    <a:pt x="170" y="498"/>
                    <a:pt x="137" y="498"/>
                  </a:cubicBezTo>
                  <a:cubicBezTo>
                    <a:pt x="125" y="498"/>
                    <a:pt x="114" y="498"/>
                    <a:pt x="113" y="498"/>
                  </a:cubicBezTo>
                  <a:cubicBezTo>
                    <a:pt x="112" y="497"/>
                    <a:pt x="112" y="495"/>
                    <a:pt x="113" y="494"/>
                  </a:cubicBezTo>
                  <a:cubicBezTo>
                    <a:pt x="116" y="493"/>
                    <a:pt x="214" y="495"/>
                    <a:pt x="219" y="497"/>
                  </a:cubicBezTo>
                  <a:cubicBezTo>
                    <a:pt x="222" y="498"/>
                    <a:pt x="222" y="498"/>
                    <a:pt x="222" y="498"/>
                  </a:cubicBezTo>
                  <a:cubicBezTo>
                    <a:pt x="222" y="509"/>
                    <a:pt x="222" y="509"/>
                    <a:pt x="222" y="509"/>
                  </a:cubicBezTo>
                  <a:cubicBezTo>
                    <a:pt x="222" y="509"/>
                    <a:pt x="222" y="509"/>
                    <a:pt x="222" y="509"/>
                  </a:cubicBezTo>
                  <a:cubicBezTo>
                    <a:pt x="222" y="520"/>
                    <a:pt x="221" y="522"/>
                    <a:pt x="218" y="521"/>
                  </a:cubicBezTo>
                  <a:close/>
                  <a:moveTo>
                    <a:pt x="194" y="526"/>
                  </a:moveTo>
                  <a:cubicBezTo>
                    <a:pt x="199" y="527"/>
                    <a:pt x="207" y="528"/>
                    <a:pt x="210" y="528"/>
                  </a:cubicBezTo>
                  <a:cubicBezTo>
                    <a:pt x="213" y="529"/>
                    <a:pt x="215" y="530"/>
                    <a:pt x="216" y="530"/>
                  </a:cubicBezTo>
                  <a:cubicBezTo>
                    <a:pt x="216" y="530"/>
                    <a:pt x="216" y="530"/>
                    <a:pt x="216" y="531"/>
                  </a:cubicBezTo>
                  <a:cubicBezTo>
                    <a:pt x="216" y="532"/>
                    <a:pt x="215" y="532"/>
                    <a:pt x="213" y="531"/>
                  </a:cubicBezTo>
                  <a:cubicBezTo>
                    <a:pt x="212" y="531"/>
                    <a:pt x="162" y="528"/>
                    <a:pt x="137" y="527"/>
                  </a:cubicBezTo>
                  <a:cubicBezTo>
                    <a:pt x="126" y="526"/>
                    <a:pt x="124" y="526"/>
                    <a:pt x="128" y="525"/>
                  </a:cubicBezTo>
                  <a:cubicBezTo>
                    <a:pt x="132" y="524"/>
                    <a:pt x="174" y="525"/>
                    <a:pt x="180" y="526"/>
                  </a:cubicBezTo>
                  <a:cubicBezTo>
                    <a:pt x="182" y="526"/>
                    <a:pt x="188" y="526"/>
                    <a:pt x="194" y="526"/>
                  </a:cubicBezTo>
                  <a:close/>
                  <a:moveTo>
                    <a:pt x="218" y="614"/>
                  </a:moveTo>
                  <a:cubicBezTo>
                    <a:pt x="218" y="617"/>
                    <a:pt x="218" y="617"/>
                    <a:pt x="218" y="617"/>
                  </a:cubicBezTo>
                  <a:cubicBezTo>
                    <a:pt x="210" y="618"/>
                    <a:pt x="210" y="618"/>
                    <a:pt x="210" y="618"/>
                  </a:cubicBezTo>
                  <a:cubicBezTo>
                    <a:pt x="205" y="618"/>
                    <a:pt x="195" y="617"/>
                    <a:pt x="187" y="617"/>
                  </a:cubicBezTo>
                  <a:cubicBezTo>
                    <a:pt x="179" y="617"/>
                    <a:pt x="154" y="617"/>
                    <a:pt x="130" y="617"/>
                  </a:cubicBezTo>
                  <a:cubicBezTo>
                    <a:pt x="90" y="617"/>
                    <a:pt x="79" y="616"/>
                    <a:pt x="92" y="615"/>
                  </a:cubicBezTo>
                  <a:cubicBezTo>
                    <a:pt x="114" y="612"/>
                    <a:pt x="200" y="611"/>
                    <a:pt x="214" y="614"/>
                  </a:cubicBezTo>
                  <a:cubicBezTo>
                    <a:pt x="215" y="614"/>
                    <a:pt x="217" y="614"/>
                    <a:pt x="217" y="613"/>
                  </a:cubicBezTo>
                  <a:cubicBezTo>
                    <a:pt x="217" y="610"/>
                    <a:pt x="101" y="608"/>
                    <a:pt x="89" y="612"/>
                  </a:cubicBezTo>
                  <a:cubicBezTo>
                    <a:pt x="88" y="612"/>
                    <a:pt x="87" y="612"/>
                    <a:pt x="87" y="609"/>
                  </a:cubicBezTo>
                  <a:cubicBezTo>
                    <a:pt x="87" y="605"/>
                    <a:pt x="88" y="605"/>
                    <a:pt x="91" y="604"/>
                  </a:cubicBezTo>
                  <a:cubicBezTo>
                    <a:pt x="95" y="603"/>
                    <a:pt x="167" y="602"/>
                    <a:pt x="183" y="603"/>
                  </a:cubicBezTo>
                  <a:cubicBezTo>
                    <a:pt x="190" y="603"/>
                    <a:pt x="201" y="604"/>
                    <a:pt x="207" y="604"/>
                  </a:cubicBezTo>
                  <a:cubicBezTo>
                    <a:pt x="218" y="605"/>
                    <a:pt x="218" y="605"/>
                    <a:pt x="218" y="605"/>
                  </a:cubicBezTo>
                  <a:cubicBezTo>
                    <a:pt x="218" y="608"/>
                    <a:pt x="218" y="608"/>
                    <a:pt x="218" y="608"/>
                  </a:cubicBezTo>
                  <a:cubicBezTo>
                    <a:pt x="219" y="609"/>
                    <a:pt x="219" y="612"/>
                    <a:pt x="218" y="614"/>
                  </a:cubicBezTo>
                  <a:close/>
                  <a:moveTo>
                    <a:pt x="219" y="624"/>
                  </a:moveTo>
                  <a:cubicBezTo>
                    <a:pt x="153" y="625"/>
                    <a:pt x="153" y="625"/>
                    <a:pt x="153" y="625"/>
                  </a:cubicBezTo>
                  <a:cubicBezTo>
                    <a:pt x="87" y="625"/>
                    <a:pt x="87" y="625"/>
                    <a:pt x="87" y="625"/>
                  </a:cubicBezTo>
                  <a:cubicBezTo>
                    <a:pt x="87" y="623"/>
                    <a:pt x="87" y="623"/>
                    <a:pt x="87" y="623"/>
                  </a:cubicBezTo>
                  <a:cubicBezTo>
                    <a:pt x="87" y="621"/>
                    <a:pt x="88" y="620"/>
                    <a:pt x="90" y="620"/>
                  </a:cubicBezTo>
                  <a:cubicBezTo>
                    <a:pt x="93" y="619"/>
                    <a:pt x="197" y="618"/>
                    <a:pt x="209" y="619"/>
                  </a:cubicBezTo>
                  <a:cubicBezTo>
                    <a:pt x="218" y="620"/>
                    <a:pt x="219" y="620"/>
                    <a:pt x="219" y="622"/>
                  </a:cubicBezTo>
                  <a:lnTo>
                    <a:pt x="219" y="624"/>
                  </a:lnTo>
                  <a:close/>
                  <a:moveTo>
                    <a:pt x="82" y="445"/>
                  </a:moveTo>
                  <a:cubicBezTo>
                    <a:pt x="82" y="445"/>
                    <a:pt x="81" y="443"/>
                    <a:pt x="81" y="440"/>
                  </a:cubicBezTo>
                  <a:cubicBezTo>
                    <a:pt x="82" y="437"/>
                    <a:pt x="82" y="436"/>
                    <a:pt x="83" y="436"/>
                  </a:cubicBezTo>
                  <a:cubicBezTo>
                    <a:pt x="84" y="436"/>
                    <a:pt x="84" y="437"/>
                    <a:pt x="84" y="437"/>
                  </a:cubicBezTo>
                  <a:cubicBezTo>
                    <a:pt x="84" y="438"/>
                    <a:pt x="84" y="440"/>
                    <a:pt x="84" y="442"/>
                  </a:cubicBezTo>
                  <a:cubicBezTo>
                    <a:pt x="84" y="445"/>
                    <a:pt x="83" y="447"/>
                    <a:pt x="82" y="445"/>
                  </a:cubicBezTo>
                  <a:close/>
                  <a:moveTo>
                    <a:pt x="83" y="451"/>
                  </a:moveTo>
                  <a:cubicBezTo>
                    <a:pt x="83" y="451"/>
                    <a:pt x="83" y="452"/>
                    <a:pt x="82" y="452"/>
                  </a:cubicBezTo>
                  <a:cubicBezTo>
                    <a:pt x="82" y="452"/>
                    <a:pt x="81" y="452"/>
                    <a:pt x="81" y="451"/>
                  </a:cubicBezTo>
                  <a:cubicBezTo>
                    <a:pt x="81" y="451"/>
                    <a:pt x="82" y="451"/>
                    <a:pt x="82" y="450"/>
                  </a:cubicBezTo>
                  <a:cubicBezTo>
                    <a:pt x="83" y="450"/>
                    <a:pt x="83" y="450"/>
                    <a:pt x="83" y="451"/>
                  </a:cubicBezTo>
                  <a:close/>
                  <a:moveTo>
                    <a:pt x="84" y="428"/>
                  </a:moveTo>
                  <a:cubicBezTo>
                    <a:pt x="82" y="432"/>
                    <a:pt x="81" y="430"/>
                    <a:pt x="82" y="421"/>
                  </a:cubicBezTo>
                  <a:cubicBezTo>
                    <a:pt x="82" y="417"/>
                    <a:pt x="82" y="408"/>
                    <a:pt x="82" y="402"/>
                  </a:cubicBezTo>
                  <a:cubicBezTo>
                    <a:pt x="83" y="377"/>
                    <a:pt x="84" y="363"/>
                    <a:pt x="84" y="362"/>
                  </a:cubicBezTo>
                  <a:cubicBezTo>
                    <a:pt x="85" y="362"/>
                    <a:pt x="85" y="366"/>
                    <a:pt x="85" y="371"/>
                  </a:cubicBezTo>
                  <a:cubicBezTo>
                    <a:pt x="86" y="376"/>
                    <a:pt x="86" y="382"/>
                    <a:pt x="86" y="383"/>
                  </a:cubicBezTo>
                  <a:cubicBezTo>
                    <a:pt x="86" y="385"/>
                    <a:pt x="86" y="393"/>
                    <a:pt x="85" y="402"/>
                  </a:cubicBezTo>
                  <a:cubicBezTo>
                    <a:pt x="85" y="411"/>
                    <a:pt x="85" y="419"/>
                    <a:pt x="85" y="422"/>
                  </a:cubicBezTo>
                  <a:cubicBezTo>
                    <a:pt x="85" y="424"/>
                    <a:pt x="84" y="427"/>
                    <a:pt x="84" y="428"/>
                  </a:cubicBezTo>
                  <a:close/>
                  <a:moveTo>
                    <a:pt x="85" y="539"/>
                  </a:moveTo>
                  <a:cubicBezTo>
                    <a:pt x="84" y="538"/>
                    <a:pt x="88" y="534"/>
                    <a:pt x="89" y="535"/>
                  </a:cubicBezTo>
                  <a:cubicBezTo>
                    <a:pt x="89" y="535"/>
                    <a:pt x="89" y="536"/>
                    <a:pt x="89" y="538"/>
                  </a:cubicBezTo>
                  <a:cubicBezTo>
                    <a:pt x="88" y="540"/>
                    <a:pt x="86" y="541"/>
                    <a:pt x="85" y="539"/>
                  </a:cubicBezTo>
                  <a:close/>
                  <a:moveTo>
                    <a:pt x="89" y="560"/>
                  </a:moveTo>
                  <a:cubicBezTo>
                    <a:pt x="89" y="562"/>
                    <a:pt x="88" y="564"/>
                    <a:pt x="88" y="566"/>
                  </a:cubicBezTo>
                  <a:cubicBezTo>
                    <a:pt x="88" y="567"/>
                    <a:pt x="87" y="568"/>
                    <a:pt x="86" y="568"/>
                  </a:cubicBezTo>
                  <a:cubicBezTo>
                    <a:pt x="85" y="569"/>
                    <a:pt x="85" y="568"/>
                    <a:pt x="85" y="563"/>
                  </a:cubicBezTo>
                  <a:cubicBezTo>
                    <a:pt x="85" y="558"/>
                    <a:pt x="86" y="557"/>
                    <a:pt x="87" y="557"/>
                  </a:cubicBezTo>
                  <a:cubicBezTo>
                    <a:pt x="88" y="556"/>
                    <a:pt x="89" y="557"/>
                    <a:pt x="89" y="560"/>
                  </a:cubicBezTo>
                  <a:close/>
                  <a:moveTo>
                    <a:pt x="87" y="527"/>
                  </a:moveTo>
                  <a:cubicBezTo>
                    <a:pt x="86" y="529"/>
                    <a:pt x="85" y="529"/>
                    <a:pt x="85" y="527"/>
                  </a:cubicBezTo>
                  <a:cubicBezTo>
                    <a:pt x="85" y="524"/>
                    <a:pt x="87" y="521"/>
                    <a:pt x="88" y="521"/>
                  </a:cubicBezTo>
                  <a:cubicBezTo>
                    <a:pt x="89" y="522"/>
                    <a:pt x="89" y="523"/>
                    <a:pt x="89" y="524"/>
                  </a:cubicBezTo>
                  <a:cubicBezTo>
                    <a:pt x="89" y="525"/>
                    <a:pt x="88" y="526"/>
                    <a:pt x="87" y="527"/>
                  </a:cubicBezTo>
                  <a:close/>
                  <a:moveTo>
                    <a:pt x="87" y="423"/>
                  </a:moveTo>
                  <a:cubicBezTo>
                    <a:pt x="87" y="423"/>
                    <a:pt x="87" y="422"/>
                    <a:pt x="88" y="421"/>
                  </a:cubicBezTo>
                  <a:cubicBezTo>
                    <a:pt x="89" y="420"/>
                    <a:pt x="90" y="420"/>
                    <a:pt x="90" y="421"/>
                  </a:cubicBezTo>
                  <a:cubicBezTo>
                    <a:pt x="90" y="423"/>
                    <a:pt x="88" y="424"/>
                    <a:pt x="87" y="423"/>
                  </a:cubicBezTo>
                  <a:close/>
                  <a:moveTo>
                    <a:pt x="90" y="411"/>
                  </a:moveTo>
                  <a:cubicBezTo>
                    <a:pt x="90" y="412"/>
                    <a:pt x="89" y="413"/>
                    <a:pt x="89" y="413"/>
                  </a:cubicBezTo>
                  <a:cubicBezTo>
                    <a:pt x="87" y="413"/>
                    <a:pt x="88" y="405"/>
                    <a:pt x="89" y="405"/>
                  </a:cubicBezTo>
                  <a:cubicBezTo>
                    <a:pt x="90" y="405"/>
                    <a:pt x="91" y="405"/>
                    <a:pt x="90" y="407"/>
                  </a:cubicBezTo>
                  <a:cubicBezTo>
                    <a:pt x="90" y="408"/>
                    <a:pt x="90" y="410"/>
                    <a:pt x="90" y="411"/>
                  </a:cubicBezTo>
                  <a:close/>
                  <a:moveTo>
                    <a:pt x="87" y="218"/>
                  </a:moveTo>
                  <a:cubicBezTo>
                    <a:pt x="87" y="217"/>
                    <a:pt x="88" y="216"/>
                    <a:pt x="88" y="216"/>
                  </a:cubicBezTo>
                  <a:cubicBezTo>
                    <a:pt x="88" y="216"/>
                    <a:pt x="88" y="217"/>
                    <a:pt x="89" y="218"/>
                  </a:cubicBezTo>
                  <a:cubicBezTo>
                    <a:pt x="89" y="219"/>
                    <a:pt x="89" y="219"/>
                    <a:pt x="88" y="219"/>
                  </a:cubicBezTo>
                  <a:cubicBezTo>
                    <a:pt x="88" y="219"/>
                    <a:pt x="87" y="219"/>
                    <a:pt x="87" y="218"/>
                  </a:cubicBezTo>
                  <a:close/>
                  <a:moveTo>
                    <a:pt x="89" y="357"/>
                  </a:moveTo>
                  <a:cubicBezTo>
                    <a:pt x="90" y="358"/>
                    <a:pt x="90" y="359"/>
                    <a:pt x="89" y="361"/>
                  </a:cubicBezTo>
                  <a:cubicBezTo>
                    <a:pt x="88" y="363"/>
                    <a:pt x="88" y="363"/>
                    <a:pt x="88" y="360"/>
                  </a:cubicBezTo>
                  <a:cubicBezTo>
                    <a:pt x="88" y="357"/>
                    <a:pt x="89" y="357"/>
                    <a:pt x="89" y="357"/>
                  </a:cubicBezTo>
                  <a:close/>
                  <a:moveTo>
                    <a:pt x="89" y="355"/>
                  </a:moveTo>
                  <a:cubicBezTo>
                    <a:pt x="89" y="356"/>
                    <a:pt x="88" y="355"/>
                    <a:pt x="88" y="355"/>
                  </a:cubicBezTo>
                  <a:cubicBezTo>
                    <a:pt x="88" y="354"/>
                    <a:pt x="89" y="354"/>
                    <a:pt x="89" y="353"/>
                  </a:cubicBezTo>
                  <a:cubicBezTo>
                    <a:pt x="90" y="353"/>
                    <a:pt x="90" y="353"/>
                    <a:pt x="90" y="354"/>
                  </a:cubicBezTo>
                  <a:cubicBezTo>
                    <a:pt x="90" y="354"/>
                    <a:pt x="90" y="355"/>
                    <a:pt x="89" y="355"/>
                  </a:cubicBezTo>
                  <a:close/>
                  <a:moveTo>
                    <a:pt x="87" y="212"/>
                  </a:moveTo>
                  <a:cubicBezTo>
                    <a:pt x="85" y="208"/>
                    <a:pt x="85" y="199"/>
                    <a:pt x="87" y="198"/>
                  </a:cubicBezTo>
                  <a:cubicBezTo>
                    <a:pt x="89" y="198"/>
                    <a:pt x="89" y="199"/>
                    <a:pt x="89" y="205"/>
                  </a:cubicBezTo>
                  <a:cubicBezTo>
                    <a:pt x="89" y="213"/>
                    <a:pt x="88" y="216"/>
                    <a:pt x="87" y="212"/>
                  </a:cubicBezTo>
                  <a:close/>
                  <a:moveTo>
                    <a:pt x="86" y="359"/>
                  </a:moveTo>
                  <a:cubicBezTo>
                    <a:pt x="86" y="360"/>
                    <a:pt x="86" y="361"/>
                    <a:pt x="85" y="361"/>
                  </a:cubicBezTo>
                  <a:cubicBezTo>
                    <a:pt x="84" y="361"/>
                    <a:pt x="83" y="358"/>
                    <a:pt x="84" y="357"/>
                  </a:cubicBezTo>
                  <a:cubicBezTo>
                    <a:pt x="85" y="357"/>
                    <a:pt x="85" y="357"/>
                    <a:pt x="86" y="359"/>
                  </a:cubicBezTo>
                  <a:close/>
                  <a:moveTo>
                    <a:pt x="86" y="542"/>
                  </a:moveTo>
                  <a:cubicBezTo>
                    <a:pt x="86" y="542"/>
                    <a:pt x="87" y="543"/>
                    <a:pt x="87" y="543"/>
                  </a:cubicBezTo>
                  <a:cubicBezTo>
                    <a:pt x="87" y="544"/>
                    <a:pt x="86" y="545"/>
                    <a:pt x="86" y="545"/>
                  </a:cubicBezTo>
                  <a:cubicBezTo>
                    <a:pt x="85" y="545"/>
                    <a:pt x="85" y="544"/>
                    <a:pt x="85" y="543"/>
                  </a:cubicBezTo>
                  <a:cubicBezTo>
                    <a:pt x="85" y="543"/>
                    <a:pt x="85" y="542"/>
                    <a:pt x="86" y="542"/>
                  </a:cubicBezTo>
                  <a:close/>
                  <a:moveTo>
                    <a:pt x="86" y="575"/>
                  </a:moveTo>
                  <a:cubicBezTo>
                    <a:pt x="87" y="574"/>
                    <a:pt x="88" y="574"/>
                    <a:pt x="89" y="575"/>
                  </a:cubicBezTo>
                  <a:cubicBezTo>
                    <a:pt x="90" y="576"/>
                    <a:pt x="90" y="577"/>
                    <a:pt x="89" y="579"/>
                  </a:cubicBezTo>
                  <a:cubicBezTo>
                    <a:pt x="89" y="580"/>
                    <a:pt x="88" y="580"/>
                    <a:pt x="87" y="580"/>
                  </a:cubicBezTo>
                  <a:cubicBezTo>
                    <a:pt x="84" y="580"/>
                    <a:pt x="84" y="576"/>
                    <a:pt x="86" y="575"/>
                  </a:cubicBezTo>
                  <a:close/>
                  <a:moveTo>
                    <a:pt x="194" y="595"/>
                  </a:moveTo>
                  <a:cubicBezTo>
                    <a:pt x="187" y="595"/>
                    <a:pt x="181" y="595"/>
                    <a:pt x="179" y="595"/>
                  </a:cubicBezTo>
                  <a:cubicBezTo>
                    <a:pt x="178" y="594"/>
                    <a:pt x="160" y="594"/>
                    <a:pt x="141" y="594"/>
                  </a:cubicBezTo>
                  <a:cubicBezTo>
                    <a:pt x="121" y="594"/>
                    <a:pt x="105" y="593"/>
                    <a:pt x="105" y="593"/>
                  </a:cubicBezTo>
                  <a:cubicBezTo>
                    <a:pt x="105" y="591"/>
                    <a:pt x="121" y="591"/>
                    <a:pt x="153" y="591"/>
                  </a:cubicBezTo>
                  <a:cubicBezTo>
                    <a:pt x="185" y="591"/>
                    <a:pt x="216" y="591"/>
                    <a:pt x="217" y="592"/>
                  </a:cubicBezTo>
                  <a:cubicBezTo>
                    <a:pt x="218" y="593"/>
                    <a:pt x="218" y="600"/>
                    <a:pt x="217" y="602"/>
                  </a:cubicBezTo>
                  <a:cubicBezTo>
                    <a:pt x="217" y="603"/>
                    <a:pt x="216" y="604"/>
                    <a:pt x="216" y="603"/>
                  </a:cubicBezTo>
                  <a:cubicBezTo>
                    <a:pt x="215" y="603"/>
                    <a:pt x="210" y="603"/>
                    <a:pt x="204" y="603"/>
                  </a:cubicBezTo>
                  <a:cubicBezTo>
                    <a:pt x="197" y="602"/>
                    <a:pt x="186" y="601"/>
                    <a:pt x="179" y="601"/>
                  </a:cubicBezTo>
                  <a:cubicBezTo>
                    <a:pt x="171" y="600"/>
                    <a:pt x="148" y="600"/>
                    <a:pt x="127" y="600"/>
                  </a:cubicBezTo>
                  <a:cubicBezTo>
                    <a:pt x="106" y="600"/>
                    <a:pt x="88" y="600"/>
                    <a:pt x="89" y="599"/>
                  </a:cubicBezTo>
                  <a:cubicBezTo>
                    <a:pt x="89" y="599"/>
                    <a:pt x="89" y="598"/>
                    <a:pt x="89" y="598"/>
                  </a:cubicBezTo>
                  <a:cubicBezTo>
                    <a:pt x="89" y="597"/>
                    <a:pt x="94" y="597"/>
                    <a:pt x="103" y="597"/>
                  </a:cubicBezTo>
                  <a:cubicBezTo>
                    <a:pt x="141" y="596"/>
                    <a:pt x="168" y="596"/>
                    <a:pt x="186" y="597"/>
                  </a:cubicBezTo>
                  <a:cubicBezTo>
                    <a:pt x="201" y="597"/>
                    <a:pt x="207" y="597"/>
                    <a:pt x="207" y="596"/>
                  </a:cubicBezTo>
                  <a:cubicBezTo>
                    <a:pt x="207" y="595"/>
                    <a:pt x="203" y="595"/>
                    <a:pt x="194" y="595"/>
                  </a:cubicBezTo>
                  <a:close/>
                  <a:moveTo>
                    <a:pt x="218" y="577"/>
                  </a:moveTo>
                  <a:cubicBezTo>
                    <a:pt x="218" y="580"/>
                    <a:pt x="221" y="579"/>
                    <a:pt x="177" y="579"/>
                  </a:cubicBezTo>
                  <a:cubicBezTo>
                    <a:pt x="161" y="578"/>
                    <a:pt x="137" y="579"/>
                    <a:pt x="123" y="579"/>
                  </a:cubicBezTo>
                  <a:cubicBezTo>
                    <a:pt x="99" y="580"/>
                    <a:pt x="98" y="580"/>
                    <a:pt x="98" y="582"/>
                  </a:cubicBezTo>
                  <a:cubicBezTo>
                    <a:pt x="98" y="583"/>
                    <a:pt x="99" y="584"/>
                    <a:pt x="106" y="584"/>
                  </a:cubicBezTo>
                  <a:cubicBezTo>
                    <a:pt x="111" y="584"/>
                    <a:pt x="116" y="584"/>
                    <a:pt x="117" y="583"/>
                  </a:cubicBezTo>
                  <a:cubicBezTo>
                    <a:pt x="120" y="582"/>
                    <a:pt x="171" y="581"/>
                    <a:pt x="189" y="582"/>
                  </a:cubicBezTo>
                  <a:cubicBezTo>
                    <a:pt x="195" y="582"/>
                    <a:pt x="204" y="583"/>
                    <a:pt x="209" y="582"/>
                  </a:cubicBezTo>
                  <a:cubicBezTo>
                    <a:pt x="217" y="582"/>
                    <a:pt x="217" y="582"/>
                    <a:pt x="217" y="582"/>
                  </a:cubicBezTo>
                  <a:cubicBezTo>
                    <a:pt x="217" y="586"/>
                    <a:pt x="217" y="586"/>
                    <a:pt x="217" y="586"/>
                  </a:cubicBezTo>
                  <a:cubicBezTo>
                    <a:pt x="217" y="589"/>
                    <a:pt x="217" y="589"/>
                    <a:pt x="212" y="589"/>
                  </a:cubicBezTo>
                  <a:cubicBezTo>
                    <a:pt x="209" y="588"/>
                    <a:pt x="197" y="588"/>
                    <a:pt x="185" y="587"/>
                  </a:cubicBezTo>
                  <a:cubicBezTo>
                    <a:pt x="160" y="587"/>
                    <a:pt x="126" y="587"/>
                    <a:pt x="110" y="588"/>
                  </a:cubicBezTo>
                  <a:cubicBezTo>
                    <a:pt x="102" y="588"/>
                    <a:pt x="100" y="589"/>
                    <a:pt x="98" y="591"/>
                  </a:cubicBezTo>
                  <a:cubicBezTo>
                    <a:pt x="98" y="591"/>
                    <a:pt x="98" y="591"/>
                    <a:pt x="98" y="591"/>
                  </a:cubicBezTo>
                  <a:cubicBezTo>
                    <a:pt x="97" y="592"/>
                    <a:pt x="95" y="593"/>
                    <a:pt x="93" y="593"/>
                  </a:cubicBezTo>
                  <a:cubicBezTo>
                    <a:pt x="90" y="593"/>
                    <a:pt x="90" y="593"/>
                    <a:pt x="90" y="590"/>
                  </a:cubicBezTo>
                  <a:cubicBezTo>
                    <a:pt x="91" y="584"/>
                    <a:pt x="92" y="584"/>
                    <a:pt x="101" y="573"/>
                  </a:cubicBezTo>
                  <a:cubicBezTo>
                    <a:pt x="103" y="571"/>
                    <a:pt x="104" y="571"/>
                    <a:pt x="157" y="572"/>
                  </a:cubicBezTo>
                  <a:cubicBezTo>
                    <a:pt x="215" y="572"/>
                    <a:pt x="219" y="572"/>
                    <a:pt x="218" y="577"/>
                  </a:cubicBezTo>
                  <a:close/>
                  <a:moveTo>
                    <a:pt x="123" y="396"/>
                  </a:moveTo>
                  <a:cubicBezTo>
                    <a:pt x="125" y="396"/>
                    <a:pt x="127" y="396"/>
                    <a:pt x="127" y="397"/>
                  </a:cubicBezTo>
                  <a:cubicBezTo>
                    <a:pt x="127" y="397"/>
                    <a:pt x="125" y="399"/>
                    <a:pt x="124" y="400"/>
                  </a:cubicBezTo>
                  <a:cubicBezTo>
                    <a:pt x="121" y="403"/>
                    <a:pt x="120" y="404"/>
                    <a:pt x="117" y="404"/>
                  </a:cubicBezTo>
                  <a:cubicBezTo>
                    <a:pt x="115" y="404"/>
                    <a:pt x="114" y="403"/>
                    <a:pt x="114" y="403"/>
                  </a:cubicBezTo>
                  <a:cubicBezTo>
                    <a:pt x="114" y="403"/>
                    <a:pt x="115" y="401"/>
                    <a:pt x="116" y="399"/>
                  </a:cubicBezTo>
                  <a:cubicBezTo>
                    <a:pt x="118" y="396"/>
                    <a:pt x="119" y="396"/>
                    <a:pt x="123" y="396"/>
                  </a:cubicBezTo>
                  <a:close/>
                  <a:moveTo>
                    <a:pt x="119" y="388"/>
                  </a:moveTo>
                  <a:cubicBezTo>
                    <a:pt x="119" y="388"/>
                    <a:pt x="120" y="387"/>
                    <a:pt x="121" y="387"/>
                  </a:cubicBezTo>
                  <a:cubicBezTo>
                    <a:pt x="122" y="387"/>
                    <a:pt x="123" y="388"/>
                    <a:pt x="123" y="388"/>
                  </a:cubicBezTo>
                  <a:cubicBezTo>
                    <a:pt x="122" y="389"/>
                    <a:pt x="121" y="389"/>
                    <a:pt x="121" y="389"/>
                  </a:cubicBezTo>
                  <a:cubicBezTo>
                    <a:pt x="120" y="389"/>
                    <a:pt x="119" y="389"/>
                    <a:pt x="119" y="388"/>
                  </a:cubicBezTo>
                  <a:close/>
                  <a:moveTo>
                    <a:pt x="118" y="483"/>
                  </a:moveTo>
                  <a:cubicBezTo>
                    <a:pt x="118" y="483"/>
                    <a:pt x="117" y="485"/>
                    <a:pt x="116" y="486"/>
                  </a:cubicBezTo>
                  <a:cubicBezTo>
                    <a:pt x="115" y="489"/>
                    <a:pt x="113" y="490"/>
                    <a:pt x="112" y="489"/>
                  </a:cubicBezTo>
                  <a:cubicBezTo>
                    <a:pt x="111" y="489"/>
                    <a:pt x="113" y="486"/>
                    <a:pt x="115" y="483"/>
                  </a:cubicBezTo>
                  <a:cubicBezTo>
                    <a:pt x="119" y="477"/>
                    <a:pt x="118" y="476"/>
                    <a:pt x="113" y="483"/>
                  </a:cubicBezTo>
                  <a:cubicBezTo>
                    <a:pt x="109" y="488"/>
                    <a:pt x="106" y="491"/>
                    <a:pt x="104" y="489"/>
                  </a:cubicBezTo>
                  <a:cubicBezTo>
                    <a:pt x="104" y="489"/>
                    <a:pt x="105" y="486"/>
                    <a:pt x="107" y="482"/>
                  </a:cubicBezTo>
                  <a:cubicBezTo>
                    <a:pt x="111" y="476"/>
                    <a:pt x="112" y="476"/>
                    <a:pt x="115" y="476"/>
                  </a:cubicBezTo>
                  <a:cubicBezTo>
                    <a:pt x="118" y="476"/>
                    <a:pt x="136" y="475"/>
                    <a:pt x="156" y="475"/>
                  </a:cubicBezTo>
                  <a:cubicBezTo>
                    <a:pt x="190" y="474"/>
                    <a:pt x="201" y="474"/>
                    <a:pt x="217" y="476"/>
                  </a:cubicBezTo>
                  <a:cubicBezTo>
                    <a:pt x="221" y="477"/>
                    <a:pt x="221" y="477"/>
                    <a:pt x="221" y="477"/>
                  </a:cubicBezTo>
                  <a:cubicBezTo>
                    <a:pt x="222" y="486"/>
                    <a:pt x="222" y="486"/>
                    <a:pt x="222" y="486"/>
                  </a:cubicBezTo>
                  <a:cubicBezTo>
                    <a:pt x="222" y="494"/>
                    <a:pt x="222" y="494"/>
                    <a:pt x="222" y="494"/>
                  </a:cubicBezTo>
                  <a:cubicBezTo>
                    <a:pt x="218" y="494"/>
                    <a:pt x="218" y="494"/>
                    <a:pt x="218" y="494"/>
                  </a:cubicBezTo>
                  <a:cubicBezTo>
                    <a:pt x="216" y="494"/>
                    <a:pt x="212" y="494"/>
                    <a:pt x="209" y="494"/>
                  </a:cubicBezTo>
                  <a:cubicBezTo>
                    <a:pt x="206" y="493"/>
                    <a:pt x="195" y="493"/>
                    <a:pt x="185" y="492"/>
                  </a:cubicBezTo>
                  <a:cubicBezTo>
                    <a:pt x="174" y="492"/>
                    <a:pt x="154" y="491"/>
                    <a:pt x="141" y="491"/>
                  </a:cubicBezTo>
                  <a:cubicBezTo>
                    <a:pt x="128" y="490"/>
                    <a:pt x="116" y="490"/>
                    <a:pt x="116" y="489"/>
                  </a:cubicBezTo>
                  <a:cubicBezTo>
                    <a:pt x="116" y="489"/>
                    <a:pt x="117" y="488"/>
                    <a:pt x="118" y="486"/>
                  </a:cubicBezTo>
                  <a:cubicBezTo>
                    <a:pt x="120" y="483"/>
                    <a:pt x="120" y="482"/>
                    <a:pt x="118" y="483"/>
                  </a:cubicBezTo>
                  <a:close/>
                  <a:moveTo>
                    <a:pt x="110" y="495"/>
                  </a:moveTo>
                  <a:cubicBezTo>
                    <a:pt x="109" y="497"/>
                    <a:pt x="106" y="497"/>
                    <a:pt x="107" y="496"/>
                  </a:cubicBezTo>
                  <a:cubicBezTo>
                    <a:pt x="107" y="495"/>
                    <a:pt x="108" y="494"/>
                    <a:pt x="109" y="494"/>
                  </a:cubicBezTo>
                  <a:cubicBezTo>
                    <a:pt x="111" y="494"/>
                    <a:pt x="111" y="494"/>
                    <a:pt x="110" y="495"/>
                  </a:cubicBezTo>
                  <a:close/>
                  <a:moveTo>
                    <a:pt x="103" y="472"/>
                  </a:moveTo>
                  <a:cubicBezTo>
                    <a:pt x="102" y="471"/>
                    <a:pt x="103" y="471"/>
                    <a:pt x="105" y="471"/>
                  </a:cubicBezTo>
                  <a:cubicBezTo>
                    <a:pt x="107" y="471"/>
                    <a:pt x="108" y="471"/>
                    <a:pt x="108" y="471"/>
                  </a:cubicBezTo>
                  <a:cubicBezTo>
                    <a:pt x="108" y="472"/>
                    <a:pt x="104" y="472"/>
                    <a:pt x="103" y="472"/>
                  </a:cubicBezTo>
                  <a:close/>
                  <a:moveTo>
                    <a:pt x="106" y="480"/>
                  </a:moveTo>
                  <a:cubicBezTo>
                    <a:pt x="106" y="481"/>
                    <a:pt x="105" y="481"/>
                    <a:pt x="105" y="481"/>
                  </a:cubicBezTo>
                  <a:cubicBezTo>
                    <a:pt x="104" y="481"/>
                    <a:pt x="105" y="481"/>
                    <a:pt x="105" y="480"/>
                  </a:cubicBezTo>
                  <a:cubicBezTo>
                    <a:pt x="106" y="479"/>
                    <a:pt x="107" y="478"/>
                    <a:pt x="107" y="478"/>
                  </a:cubicBezTo>
                  <a:cubicBezTo>
                    <a:pt x="107" y="478"/>
                    <a:pt x="107" y="479"/>
                    <a:pt x="106" y="480"/>
                  </a:cubicBezTo>
                  <a:close/>
                  <a:moveTo>
                    <a:pt x="113" y="471"/>
                  </a:moveTo>
                  <a:cubicBezTo>
                    <a:pt x="113" y="471"/>
                    <a:pt x="124" y="471"/>
                    <a:pt x="137" y="471"/>
                  </a:cubicBezTo>
                  <a:cubicBezTo>
                    <a:pt x="151" y="471"/>
                    <a:pt x="160" y="471"/>
                    <a:pt x="158" y="471"/>
                  </a:cubicBezTo>
                  <a:cubicBezTo>
                    <a:pt x="150" y="472"/>
                    <a:pt x="114" y="472"/>
                    <a:pt x="113" y="471"/>
                  </a:cubicBezTo>
                  <a:close/>
                  <a:moveTo>
                    <a:pt x="191" y="471"/>
                  </a:moveTo>
                  <a:cubicBezTo>
                    <a:pt x="207" y="471"/>
                    <a:pt x="221" y="471"/>
                    <a:pt x="221" y="471"/>
                  </a:cubicBezTo>
                  <a:cubicBezTo>
                    <a:pt x="221" y="472"/>
                    <a:pt x="221" y="472"/>
                    <a:pt x="221" y="473"/>
                  </a:cubicBezTo>
                  <a:cubicBezTo>
                    <a:pt x="220" y="474"/>
                    <a:pt x="218" y="474"/>
                    <a:pt x="205" y="473"/>
                  </a:cubicBezTo>
                  <a:cubicBezTo>
                    <a:pt x="200" y="472"/>
                    <a:pt x="188" y="472"/>
                    <a:pt x="179" y="471"/>
                  </a:cubicBezTo>
                  <a:cubicBezTo>
                    <a:pt x="163" y="471"/>
                    <a:pt x="165" y="471"/>
                    <a:pt x="191" y="471"/>
                  </a:cubicBezTo>
                  <a:close/>
                  <a:moveTo>
                    <a:pt x="215" y="469"/>
                  </a:moveTo>
                  <a:cubicBezTo>
                    <a:pt x="212" y="469"/>
                    <a:pt x="209" y="469"/>
                    <a:pt x="209" y="469"/>
                  </a:cubicBezTo>
                  <a:cubicBezTo>
                    <a:pt x="208" y="468"/>
                    <a:pt x="182" y="468"/>
                    <a:pt x="148" y="467"/>
                  </a:cubicBezTo>
                  <a:cubicBezTo>
                    <a:pt x="130" y="467"/>
                    <a:pt x="116" y="466"/>
                    <a:pt x="116" y="466"/>
                  </a:cubicBezTo>
                  <a:cubicBezTo>
                    <a:pt x="116" y="466"/>
                    <a:pt x="117" y="464"/>
                    <a:pt x="118" y="463"/>
                  </a:cubicBezTo>
                  <a:cubicBezTo>
                    <a:pt x="122" y="457"/>
                    <a:pt x="120" y="457"/>
                    <a:pt x="116" y="463"/>
                  </a:cubicBezTo>
                  <a:cubicBezTo>
                    <a:pt x="113" y="466"/>
                    <a:pt x="111" y="467"/>
                    <a:pt x="109" y="467"/>
                  </a:cubicBezTo>
                  <a:cubicBezTo>
                    <a:pt x="108" y="467"/>
                    <a:pt x="106" y="467"/>
                    <a:pt x="106" y="466"/>
                  </a:cubicBezTo>
                  <a:cubicBezTo>
                    <a:pt x="106" y="466"/>
                    <a:pt x="107" y="463"/>
                    <a:pt x="109" y="461"/>
                  </a:cubicBezTo>
                  <a:cubicBezTo>
                    <a:pt x="113" y="455"/>
                    <a:pt x="113" y="455"/>
                    <a:pt x="113" y="455"/>
                  </a:cubicBezTo>
                  <a:cubicBezTo>
                    <a:pt x="124" y="455"/>
                    <a:pt x="124" y="455"/>
                    <a:pt x="124" y="455"/>
                  </a:cubicBezTo>
                  <a:cubicBezTo>
                    <a:pt x="130" y="455"/>
                    <a:pt x="142" y="456"/>
                    <a:pt x="151" y="456"/>
                  </a:cubicBezTo>
                  <a:cubicBezTo>
                    <a:pt x="160" y="457"/>
                    <a:pt x="179" y="457"/>
                    <a:pt x="194" y="458"/>
                  </a:cubicBezTo>
                  <a:cubicBezTo>
                    <a:pt x="222" y="458"/>
                    <a:pt x="222" y="458"/>
                    <a:pt x="222" y="458"/>
                  </a:cubicBezTo>
                  <a:cubicBezTo>
                    <a:pt x="222" y="461"/>
                    <a:pt x="222" y="461"/>
                    <a:pt x="222" y="461"/>
                  </a:cubicBezTo>
                  <a:cubicBezTo>
                    <a:pt x="222" y="463"/>
                    <a:pt x="222" y="465"/>
                    <a:pt x="222" y="466"/>
                  </a:cubicBezTo>
                  <a:cubicBezTo>
                    <a:pt x="221" y="469"/>
                    <a:pt x="221" y="469"/>
                    <a:pt x="215" y="469"/>
                  </a:cubicBezTo>
                  <a:close/>
                  <a:moveTo>
                    <a:pt x="150" y="453"/>
                  </a:moveTo>
                  <a:cubicBezTo>
                    <a:pt x="149" y="452"/>
                    <a:pt x="208" y="452"/>
                    <a:pt x="216" y="453"/>
                  </a:cubicBezTo>
                  <a:cubicBezTo>
                    <a:pt x="219" y="453"/>
                    <a:pt x="221" y="453"/>
                    <a:pt x="221" y="454"/>
                  </a:cubicBezTo>
                  <a:cubicBezTo>
                    <a:pt x="221" y="455"/>
                    <a:pt x="216" y="455"/>
                    <a:pt x="207" y="455"/>
                  </a:cubicBezTo>
                  <a:cubicBezTo>
                    <a:pt x="190" y="456"/>
                    <a:pt x="151" y="454"/>
                    <a:pt x="150" y="453"/>
                  </a:cubicBezTo>
                  <a:close/>
                  <a:moveTo>
                    <a:pt x="220" y="450"/>
                  </a:moveTo>
                  <a:cubicBezTo>
                    <a:pt x="219" y="451"/>
                    <a:pt x="217" y="451"/>
                    <a:pt x="216" y="451"/>
                  </a:cubicBezTo>
                  <a:cubicBezTo>
                    <a:pt x="216" y="450"/>
                    <a:pt x="185" y="449"/>
                    <a:pt x="152" y="449"/>
                  </a:cubicBezTo>
                  <a:cubicBezTo>
                    <a:pt x="121" y="450"/>
                    <a:pt x="120" y="450"/>
                    <a:pt x="120" y="448"/>
                  </a:cubicBezTo>
                  <a:cubicBezTo>
                    <a:pt x="120" y="447"/>
                    <a:pt x="120" y="445"/>
                    <a:pt x="121" y="445"/>
                  </a:cubicBezTo>
                  <a:cubicBezTo>
                    <a:pt x="122" y="444"/>
                    <a:pt x="122" y="443"/>
                    <a:pt x="122" y="443"/>
                  </a:cubicBezTo>
                  <a:cubicBezTo>
                    <a:pt x="122" y="442"/>
                    <a:pt x="121" y="443"/>
                    <a:pt x="119" y="446"/>
                  </a:cubicBezTo>
                  <a:cubicBezTo>
                    <a:pt x="117" y="448"/>
                    <a:pt x="115" y="450"/>
                    <a:pt x="114" y="450"/>
                  </a:cubicBezTo>
                  <a:cubicBezTo>
                    <a:pt x="112" y="450"/>
                    <a:pt x="112" y="448"/>
                    <a:pt x="115" y="444"/>
                  </a:cubicBezTo>
                  <a:cubicBezTo>
                    <a:pt x="117" y="442"/>
                    <a:pt x="119" y="439"/>
                    <a:pt x="120" y="437"/>
                  </a:cubicBezTo>
                  <a:cubicBezTo>
                    <a:pt x="122" y="435"/>
                    <a:pt x="122" y="435"/>
                    <a:pt x="122" y="435"/>
                  </a:cubicBezTo>
                  <a:cubicBezTo>
                    <a:pt x="157" y="435"/>
                    <a:pt x="157" y="435"/>
                    <a:pt x="157" y="435"/>
                  </a:cubicBezTo>
                  <a:cubicBezTo>
                    <a:pt x="197" y="436"/>
                    <a:pt x="219" y="437"/>
                    <a:pt x="221" y="439"/>
                  </a:cubicBezTo>
                  <a:cubicBezTo>
                    <a:pt x="223" y="440"/>
                    <a:pt x="222" y="449"/>
                    <a:pt x="220" y="450"/>
                  </a:cubicBezTo>
                  <a:close/>
                  <a:moveTo>
                    <a:pt x="113" y="396"/>
                  </a:moveTo>
                  <a:cubicBezTo>
                    <a:pt x="115" y="396"/>
                    <a:pt x="115" y="397"/>
                    <a:pt x="111" y="401"/>
                  </a:cubicBezTo>
                  <a:cubicBezTo>
                    <a:pt x="108" y="404"/>
                    <a:pt x="106" y="404"/>
                    <a:pt x="105" y="403"/>
                  </a:cubicBezTo>
                  <a:cubicBezTo>
                    <a:pt x="105" y="402"/>
                    <a:pt x="111" y="396"/>
                    <a:pt x="113" y="396"/>
                  </a:cubicBezTo>
                  <a:close/>
                  <a:moveTo>
                    <a:pt x="105" y="370"/>
                  </a:moveTo>
                  <a:cubicBezTo>
                    <a:pt x="105" y="369"/>
                    <a:pt x="106" y="369"/>
                    <a:pt x="107" y="369"/>
                  </a:cubicBezTo>
                  <a:cubicBezTo>
                    <a:pt x="108" y="369"/>
                    <a:pt x="109" y="369"/>
                    <a:pt x="109" y="370"/>
                  </a:cubicBezTo>
                  <a:cubicBezTo>
                    <a:pt x="109" y="371"/>
                    <a:pt x="108" y="371"/>
                    <a:pt x="107" y="371"/>
                  </a:cubicBezTo>
                  <a:cubicBezTo>
                    <a:pt x="105" y="371"/>
                    <a:pt x="105" y="371"/>
                    <a:pt x="105" y="370"/>
                  </a:cubicBezTo>
                  <a:close/>
                  <a:moveTo>
                    <a:pt x="111" y="388"/>
                  </a:moveTo>
                  <a:cubicBezTo>
                    <a:pt x="111" y="387"/>
                    <a:pt x="112" y="387"/>
                    <a:pt x="113" y="386"/>
                  </a:cubicBezTo>
                  <a:cubicBezTo>
                    <a:pt x="115" y="386"/>
                    <a:pt x="115" y="387"/>
                    <a:pt x="115" y="387"/>
                  </a:cubicBezTo>
                  <a:cubicBezTo>
                    <a:pt x="115" y="388"/>
                    <a:pt x="114" y="389"/>
                    <a:pt x="113" y="389"/>
                  </a:cubicBezTo>
                  <a:cubicBezTo>
                    <a:pt x="111" y="389"/>
                    <a:pt x="110" y="389"/>
                    <a:pt x="111" y="388"/>
                  </a:cubicBezTo>
                  <a:close/>
                  <a:moveTo>
                    <a:pt x="114" y="406"/>
                  </a:moveTo>
                  <a:cubicBezTo>
                    <a:pt x="117" y="406"/>
                    <a:pt x="118" y="408"/>
                    <a:pt x="115" y="410"/>
                  </a:cubicBezTo>
                  <a:cubicBezTo>
                    <a:pt x="113" y="411"/>
                    <a:pt x="112" y="411"/>
                    <a:pt x="109" y="411"/>
                  </a:cubicBezTo>
                  <a:cubicBezTo>
                    <a:pt x="106" y="410"/>
                    <a:pt x="109" y="406"/>
                    <a:pt x="114" y="406"/>
                  </a:cubicBezTo>
                  <a:close/>
                  <a:moveTo>
                    <a:pt x="118" y="414"/>
                  </a:moveTo>
                  <a:cubicBezTo>
                    <a:pt x="121" y="414"/>
                    <a:pt x="121" y="415"/>
                    <a:pt x="117" y="419"/>
                  </a:cubicBezTo>
                  <a:cubicBezTo>
                    <a:pt x="113" y="423"/>
                    <a:pt x="110" y="424"/>
                    <a:pt x="110" y="422"/>
                  </a:cubicBezTo>
                  <a:cubicBezTo>
                    <a:pt x="110" y="420"/>
                    <a:pt x="116" y="414"/>
                    <a:pt x="118" y="414"/>
                  </a:cubicBezTo>
                  <a:close/>
                  <a:moveTo>
                    <a:pt x="117" y="428"/>
                  </a:moveTo>
                  <a:cubicBezTo>
                    <a:pt x="119" y="427"/>
                    <a:pt x="120" y="427"/>
                    <a:pt x="143" y="427"/>
                  </a:cubicBezTo>
                  <a:cubicBezTo>
                    <a:pt x="156" y="427"/>
                    <a:pt x="171" y="427"/>
                    <a:pt x="175" y="428"/>
                  </a:cubicBezTo>
                  <a:cubicBezTo>
                    <a:pt x="180" y="428"/>
                    <a:pt x="190" y="428"/>
                    <a:pt x="199" y="429"/>
                  </a:cubicBezTo>
                  <a:cubicBezTo>
                    <a:pt x="208" y="429"/>
                    <a:pt x="216" y="429"/>
                    <a:pt x="218" y="429"/>
                  </a:cubicBezTo>
                  <a:cubicBezTo>
                    <a:pt x="221" y="430"/>
                    <a:pt x="222" y="431"/>
                    <a:pt x="222" y="433"/>
                  </a:cubicBezTo>
                  <a:cubicBezTo>
                    <a:pt x="221" y="434"/>
                    <a:pt x="209" y="435"/>
                    <a:pt x="199" y="434"/>
                  </a:cubicBezTo>
                  <a:cubicBezTo>
                    <a:pt x="195" y="433"/>
                    <a:pt x="177" y="433"/>
                    <a:pt x="158" y="432"/>
                  </a:cubicBezTo>
                  <a:cubicBezTo>
                    <a:pt x="127" y="432"/>
                    <a:pt x="125" y="432"/>
                    <a:pt x="126" y="430"/>
                  </a:cubicBezTo>
                  <a:cubicBezTo>
                    <a:pt x="126" y="428"/>
                    <a:pt x="124" y="428"/>
                    <a:pt x="123" y="430"/>
                  </a:cubicBezTo>
                  <a:cubicBezTo>
                    <a:pt x="122" y="432"/>
                    <a:pt x="117" y="433"/>
                    <a:pt x="116" y="431"/>
                  </a:cubicBezTo>
                  <a:cubicBezTo>
                    <a:pt x="116" y="431"/>
                    <a:pt x="116" y="429"/>
                    <a:pt x="117" y="428"/>
                  </a:cubicBezTo>
                  <a:close/>
                  <a:moveTo>
                    <a:pt x="221" y="427"/>
                  </a:moveTo>
                  <a:cubicBezTo>
                    <a:pt x="220" y="427"/>
                    <a:pt x="219" y="428"/>
                    <a:pt x="219" y="427"/>
                  </a:cubicBezTo>
                  <a:cubicBezTo>
                    <a:pt x="218" y="427"/>
                    <a:pt x="157" y="424"/>
                    <a:pt x="134" y="423"/>
                  </a:cubicBezTo>
                  <a:cubicBezTo>
                    <a:pt x="128" y="423"/>
                    <a:pt x="123" y="423"/>
                    <a:pt x="123" y="423"/>
                  </a:cubicBezTo>
                  <a:cubicBezTo>
                    <a:pt x="123" y="423"/>
                    <a:pt x="123" y="422"/>
                    <a:pt x="123" y="421"/>
                  </a:cubicBezTo>
                  <a:cubicBezTo>
                    <a:pt x="125" y="418"/>
                    <a:pt x="123" y="418"/>
                    <a:pt x="121" y="421"/>
                  </a:cubicBezTo>
                  <a:cubicBezTo>
                    <a:pt x="118" y="424"/>
                    <a:pt x="117" y="423"/>
                    <a:pt x="119" y="420"/>
                  </a:cubicBezTo>
                  <a:cubicBezTo>
                    <a:pt x="122" y="414"/>
                    <a:pt x="123" y="414"/>
                    <a:pt x="145" y="414"/>
                  </a:cubicBezTo>
                  <a:cubicBezTo>
                    <a:pt x="155" y="415"/>
                    <a:pt x="167" y="415"/>
                    <a:pt x="171" y="415"/>
                  </a:cubicBezTo>
                  <a:cubicBezTo>
                    <a:pt x="191" y="416"/>
                    <a:pt x="214" y="416"/>
                    <a:pt x="215" y="415"/>
                  </a:cubicBezTo>
                  <a:cubicBezTo>
                    <a:pt x="216" y="413"/>
                    <a:pt x="214" y="413"/>
                    <a:pt x="205" y="413"/>
                  </a:cubicBezTo>
                  <a:cubicBezTo>
                    <a:pt x="197" y="414"/>
                    <a:pt x="161" y="413"/>
                    <a:pt x="136" y="411"/>
                  </a:cubicBezTo>
                  <a:cubicBezTo>
                    <a:pt x="127" y="411"/>
                    <a:pt x="126" y="411"/>
                    <a:pt x="127" y="409"/>
                  </a:cubicBezTo>
                  <a:cubicBezTo>
                    <a:pt x="127" y="408"/>
                    <a:pt x="127" y="408"/>
                    <a:pt x="125" y="409"/>
                  </a:cubicBezTo>
                  <a:cubicBezTo>
                    <a:pt x="123" y="411"/>
                    <a:pt x="118" y="412"/>
                    <a:pt x="118" y="410"/>
                  </a:cubicBezTo>
                  <a:cubicBezTo>
                    <a:pt x="118" y="408"/>
                    <a:pt x="123" y="407"/>
                    <a:pt x="132" y="407"/>
                  </a:cubicBezTo>
                  <a:cubicBezTo>
                    <a:pt x="138" y="407"/>
                    <a:pt x="159" y="407"/>
                    <a:pt x="180" y="408"/>
                  </a:cubicBezTo>
                  <a:cubicBezTo>
                    <a:pt x="201" y="408"/>
                    <a:pt x="219" y="409"/>
                    <a:pt x="220" y="409"/>
                  </a:cubicBezTo>
                  <a:cubicBezTo>
                    <a:pt x="222" y="410"/>
                    <a:pt x="222" y="410"/>
                    <a:pt x="222" y="418"/>
                  </a:cubicBezTo>
                  <a:cubicBezTo>
                    <a:pt x="222" y="423"/>
                    <a:pt x="222" y="426"/>
                    <a:pt x="221" y="427"/>
                  </a:cubicBezTo>
                  <a:close/>
                  <a:moveTo>
                    <a:pt x="116" y="365"/>
                  </a:moveTo>
                  <a:cubicBezTo>
                    <a:pt x="113" y="366"/>
                    <a:pt x="110" y="367"/>
                    <a:pt x="111" y="365"/>
                  </a:cubicBezTo>
                  <a:cubicBezTo>
                    <a:pt x="111" y="364"/>
                    <a:pt x="112" y="364"/>
                    <a:pt x="114" y="363"/>
                  </a:cubicBezTo>
                  <a:cubicBezTo>
                    <a:pt x="117" y="363"/>
                    <a:pt x="117" y="363"/>
                    <a:pt x="116" y="365"/>
                  </a:cubicBezTo>
                  <a:close/>
                  <a:moveTo>
                    <a:pt x="113" y="377"/>
                  </a:moveTo>
                  <a:cubicBezTo>
                    <a:pt x="116" y="377"/>
                    <a:pt x="116" y="378"/>
                    <a:pt x="114" y="379"/>
                  </a:cubicBezTo>
                  <a:cubicBezTo>
                    <a:pt x="112" y="380"/>
                    <a:pt x="109" y="380"/>
                    <a:pt x="109" y="379"/>
                  </a:cubicBezTo>
                  <a:cubicBezTo>
                    <a:pt x="109" y="378"/>
                    <a:pt x="111" y="377"/>
                    <a:pt x="113" y="377"/>
                  </a:cubicBezTo>
                  <a:close/>
                  <a:moveTo>
                    <a:pt x="108" y="359"/>
                  </a:moveTo>
                  <a:cubicBezTo>
                    <a:pt x="106" y="359"/>
                    <a:pt x="106" y="359"/>
                    <a:pt x="106" y="359"/>
                  </a:cubicBezTo>
                  <a:cubicBezTo>
                    <a:pt x="107" y="359"/>
                    <a:pt x="108" y="359"/>
                    <a:pt x="109" y="359"/>
                  </a:cubicBezTo>
                  <a:cubicBezTo>
                    <a:pt x="110" y="359"/>
                    <a:pt x="110" y="359"/>
                    <a:pt x="108" y="359"/>
                  </a:cubicBezTo>
                  <a:close/>
                  <a:moveTo>
                    <a:pt x="106" y="364"/>
                  </a:moveTo>
                  <a:cubicBezTo>
                    <a:pt x="106" y="365"/>
                    <a:pt x="106" y="365"/>
                    <a:pt x="105" y="365"/>
                  </a:cubicBezTo>
                  <a:cubicBezTo>
                    <a:pt x="103" y="365"/>
                    <a:pt x="103" y="365"/>
                    <a:pt x="105" y="364"/>
                  </a:cubicBezTo>
                  <a:cubicBezTo>
                    <a:pt x="105" y="363"/>
                    <a:pt x="106" y="364"/>
                    <a:pt x="106" y="364"/>
                  </a:cubicBezTo>
                  <a:close/>
                  <a:moveTo>
                    <a:pt x="108" y="414"/>
                  </a:moveTo>
                  <a:cubicBezTo>
                    <a:pt x="111" y="414"/>
                    <a:pt x="112" y="415"/>
                    <a:pt x="109" y="418"/>
                  </a:cubicBezTo>
                  <a:cubicBezTo>
                    <a:pt x="105" y="421"/>
                    <a:pt x="104" y="421"/>
                    <a:pt x="103" y="419"/>
                  </a:cubicBezTo>
                  <a:cubicBezTo>
                    <a:pt x="102" y="417"/>
                    <a:pt x="104" y="415"/>
                    <a:pt x="108" y="414"/>
                  </a:cubicBezTo>
                  <a:close/>
                  <a:moveTo>
                    <a:pt x="108" y="430"/>
                  </a:moveTo>
                  <a:cubicBezTo>
                    <a:pt x="105" y="432"/>
                    <a:pt x="104" y="432"/>
                    <a:pt x="104" y="430"/>
                  </a:cubicBezTo>
                  <a:cubicBezTo>
                    <a:pt x="103" y="429"/>
                    <a:pt x="106" y="427"/>
                    <a:pt x="108" y="427"/>
                  </a:cubicBezTo>
                  <a:cubicBezTo>
                    <a:pt x="110" y="427"/>
                    <a:pt x="110" y="428"/>
                    <a:pt x="108" y="430"/>
                  </a:cubicBezTo>
                  <a:close/>
                  <a:moveTo>
                    <a:pt x="105" y="443"/>
                  </a:moveTo>
                  <a:cubicBezTo>
                    <a:pt x="106" y="442"/>
                    <a:pt x="106" y="441"/>
                    <a:pt x="106" y="440"/>
                  </a:cubicBezTo>
                  <a:cubicBezTo>
                    <a:pt x="105" y="439"/>
                    <a:pt x="111" y="435"/>
                    <a:pt x="115" y="435"/>
                  </a:cubicBezTo>
                  <a:cubicBezTo>
                    <a:pt x="119" y="435"/>
                    <a:pt x="119" y="435"/>
                    <a:pt x="117" y="438"/>
                  </a:cubicBezTo>
                  <a:cubicBezTo>
                    <a:pt x="116" y="439"/>
                    <a:pt x="113" y="442"/>
                    <a:pt x="111" y="445"/>
                  </a:cubicBezTo>
                  <a:cubicBezTo>
                    <a:pt x="106" y="450"/>
                    <a:pt x="105" y="450"/>
                    <a:pt x="103" y="449"/>
                  </a:cubicBezTo>
                  <a:cubicBezTo>
                    <a:pt x="102" y="447"/>
                    <a:pt x="103" y="445"/>
                    <a:pt x="105" y="443"/>
                  </a:cubicBezTo>
                  <a:close/>
                  <a:moveTo>
                    <a:pt x="108" y="454"/>
                  </a:moveTo>
                  <a:cubicBezTo>
                    <a:pt x="110" y="454"/>
                    <a:pt x="109" y="457"/>
                    <a:pt x="106" y="460"/>
                  </a:cubicBezTo>
                  <a:cubicBezTo>
                    <a:pt x="103" y="463"/>
                    <a:pt x="102" y="464"/>
                    <a:pt x="102" y="462"/>
                  </a:cubicBezTo>
                  <a:cubicBezTo>
                    <a:pt x="102" y="461"/>
                    <a:pt x="107" y="454"/>
                    <a:pt x="108" y="454"/>
                  </a:cubicBezTo>
                  <a:close/>
                  <a:moveTo>
                    <a:pt x="102" y="476"/>
                  </a:moveTo>
                  <a:cubicBezTo>
                    <a:pt x="103" y="476"/>
                    <a:pt x="103" y="476"/>
                    <a:pt x="103" y="477"/>
                  </a:cubicBezTo>
                  <a:cubicBezTo>
                    <a:pt x="103" y="477"/>
                    <a:pt x="103" y="478"/>
                    <a:pt x="102" y="478"/>
                  </a:cubicBezTo>
                  <a:cubicBezTo>
                    <a:pt x="102" y="478"/>
                    <a:pt x="101" y="477"/>
                    <a:pt x="101" y="477"/>
                  </a:cubicBezTo>
                  <a:cubicBezTo>
                    <a:pt x="101" y="477"/>
                    <a:pt x="102" y="476"/>
                    <a:pt x="102" y="476"/>
                  </a:cubicBezTo>
                  <a:close/>
                  <a:moveTo>
                    <a:pt x="104" y="494"/>
                  </a:moveTo>
                  <a:cubicBezTo>
                    <a:pt x="104" y="494"/>
                    <a:pt x="104" y="495"/>
                    <a:pt x="102" y="496"/>
                  </a:cubicBezTo>
                  <a:cubicBezTo>
                    <a:pt x="101" y="497"/>
                    <a:pt x="101" y="497"/>
                    <a:pt x="101" y="495"/>
                  </a:cubicBezTo>
                  <a:cubicBezTo>
                    <a:pt x="101" y="493"/>
                    <a:pt x="104" y="492"/>
                    <a:pt x="104" y="494"/>
                  </a:cubicBezTo>
                  <a:close/>
                  <a:moveTo>
                    <a:pt x="105" y="501"/>
                  </a:moveTo>
                  <a:cubicBezTo>
                    <a:pt x="105" y="501"/>
                    <a:pt x="105" y="501"/>
                    <a:pt x="105" y="502"/>
                  </a:cubicBezTo>
                  <a:cubicBezTo>
                    <a:pt x="105" y="503"/>
                    <a:pt x="104" y="504"/>
                    <a:pt x="103" y="506"/>
                  </a:cubicBezTo>
                  <a:cubicBezTo>
                    <a:pt x="100" y="509"/>
                    <a:pt x="100" y="509"/>
                    <a:pt x="100" y="507"/>
                  </a:cubicBezTo>
                  <a:cubicBezTo>
                    <a:pt x="100" y="504"/>
                    <a:pt x="103" y="501"/>
                    <a:pt x="105" y="501"/>
                  </a:cubicBezTo>
                  <a:close/>
                  <a:moveTo>
                    <a:pt x="96" y="481"/>
                  </a:moveTo>
                  <a:cubicBezTo>
                    <a:pt x="96" y="478"/>
                    <a:pt x="98" y="475"/>
                    <a:pt x="99" y="476"/>
                  </a:cubicBezTo>
                  <a:cubicBezTo>
                    <a:pt x="100" y="477"/>
                    <a:pt x="100" y="481"/>
                    <a:pt x="98" y="482"/>
                  </a:cubicBezTo>
                  <a:cubicBezTo>
                    <a:pt x="97" y="484"/>
                    <a:pt x="96" y="484"/>
                    <a:pt x="96" y="481"/>
                  </a:cubicBezTo>
                  <a:close/>
                  <a:moveTo>
                    <a:pt x="98" y="555"/>
                  </a:moveTo>
                  <a:cubicBezTo>
                    <a:pt x="97" y="556"/>
                    <a:pt x="96" y="556"/>
                    <a:pt x="96" y="556"/>
                  </a:cubicBezTo>
                  <a:cubicBezTo>
                    <a:pt x="95" y="556"/>
                    <a:pt x="94" y="556"/>
                    <a:pt x="95" y="555"/>
                  </a:cubicBezTo>
                  <a:cubicBezTo>
                    <a:pt x="95" y="555"/>
                    <a:pt x="96" y="554"/>
                    <a:pt x="97" y="554"/>
                  </a:cubicBezTo>
                  <a:cubicBezTo>
                    <a:pt x="98" y="554"/>
                    <a:pt x="98" y="555"/>
                    <a:pt x="98" y="555"/>
                  </a:cubicBezTo>
                  <a:close/>
                  <a:moveTo>
                    <a:pt x="95" y="461"/>
                  </a:moveTo>
                  <a:cubicBezTo>
                    <a:pt x="94" y="458"/>
                    <a:pt x="95" y="455"/>
                    <a:pt x="97" y="455"/>
                  </a:cubicBezTo>
                  <a:cubicBezTo>
                    <a:pt x="100" y="454"/>
                    <a:pt x="101" y="456"/>
                    <a:pt x="100" y="459"/>
                  </a:cubicBezTo>
                  <a:cubicBezTo>
                    <a:pt x="98" y="461"/>
                    <a:pt x="96" y="463"/>
                    <a:pt x="95" y="461"/>
                  </a:cubicBezTo>
                  <a:close/>
                  <a:moveTo>
                    <a:pt x="99" y="440"/>
                  </a:moveTo>
                  <a:cubicBezTo>
                    <a:pt x="98" y="441"/>
                    <a:pt x="97" y="443"/>
                    <a:pt x="97" y="444"/>
                  </a:cubicBezTo>
                  <a:cubicBezTo>
                    <a:pt x="97" y="446"/>
                    <a:pt x="97" y="447"/>
                    <a:pt x="96" y="447"/>
                  </a:cubicBezTo>
                  <a:cubicBezTo>
                    <a:pt x="95" y="447"/>
                    <a:pt x="95" y="446"/>
                    <a:pt x="95" y="443"/>
                  </a:cubicBezTo>
                  <a:cubicBezTo>
                    <a:pt x="95" y="438"/>
                    <a:pt x="96" y="435"/>
                    <a:pt x="98" y="435"/>
                  </a:cubicBezTo>
                  <a:cubicBezTo>
                    <a:pt x="101" y="435"/>
                    <a:pt x="101" y="437"/>
                    <a:pt x="99" y="440"/>
                  </a:cubicBezTo>
                  <a:close/>
                  <a:moveTo>
                    <a:pt x="98" y="429"/>
                  </a:moveTo>
                  <a:cubicBezTo>
                    <a:pt x="95" y="433"/>
                    <a:pt x="94" y="432"/>
                    <a:pt x="94" y="428"/>
                  </a:cubicBezTo>
                  <a:cubicBezTo>
                    <a:pt x="94" y="424"/>
                    <a:pt x="98" y="418"/>
                    <a:pt x="99" y="420"/>
                  </a:cubicBezTo>
                  <a:cubicBezTo>
                    <a:pt x="101" y="420"/>
                    <a:pt x="100" y="426"/>
                    <a:pt x="98" y="429"/>
                  </a:cubicBezTo>
                  <a:close/>
                  <a:moveTo>
                    <a:pt x="93" y="376"/>
                  </a:moveTo>
                  <a:cubicBezTo>
                    <a:pt x="94" y="372"/>
                    <a:pt x="95" y="371"/>
                    <a:pt x="95" y="375"/>
                  </a:cubicBezTo>
                  <a:cubicBezTo>
                    <a:pt x="95" y="377"/>
                    <a:pt x="95" y="378"/>
                    <a:pt x="94" y="378"/>
                  </a:cubicBezTo>
                  <a:cubicBezTo>
                    <a:pt x="92" y="378"/>
                    <a:pt x="92" y="377"/>
                    <a:pt x="93" y="376"/>
                  </a:cubicBezTo>
                  <a:close/>
                  <a:moveTo>
                    <a:pt x="93" y="506"/>
                  </a:moveTo>
                  <a:cubicBezTo>
                    <a:pt x="92" y="507"/>
                    <a:pt x="92" y="507"/>
                    <a:pt x="92" y="505"/>
                  </a:cubicBezTo>
                  <a:cubicBezTo>
                    <a:pt x="92" y="503"/>
                    <a:pt x="92" y="503"/>
                    <a:pt x="93" y="503"/>
                  </a:cubicBezTo>
                  <a:cubicBezTo>
                    <a:pt x="93" y="504"/>
                    <a:pt x="93" y="505"/>
                    <a:pt x="93" y="506"/>
                  </a:cubicBezTo>
                  <a:close/>
                  <a:moveTo>
                    <a:pt x="95" y="415"/>
                  </a:moveTo>
                  <a:cubicBezTo>
                    <a:pt x="97" y="413"/>
                    <a:pt x="99" y="414"/>
                    <a:pt x="98" y="415"/>
                  </a:cubicBezTo>
                  <a:cubicBezTo>
                    <a:pt x="97" y="416"/>
                    <a:pt x="96" y="416"/>
                    <a:pt x="96" y="416"/>
                  </a:cubicBezTo>
                  <a:cubicBezTo>
                    <a:pt x="94" y="416"/>
                    <a:pt x="94" y="416"/>
                    <a:pt x="95" y="415"/>
                  </a:cubicBezTo>
                  <a:close/>
                  <a:moveTo>
                    <a:pt x="99" y="404"/>
                  </a:moveTo>
                  <a:cubicBezTo>
                    <a:pt x="95" y="407"/>
                    <a:pt x="94" y="405"/>
                    <a:pt x="97" y="402"/>
                  </a:cubicBezTo>
                  <a:cubicBezTo>
                    <a:pt x="99" y="400"/>
                    <a:pt x="100" y="399"/>
                    <a:pt x="100" y="401"/>
                  </a:cubicBezTo>
                  <a:cubicBezTo>
                    <a:pt x="100" y="402"/>
                    <a:pt x="100" y="404"/>
                    <a:pt x="99" y="404"/>
                  </a:cubicBezTo>
                  <a:close/>
                  <a:moveTo>
                    <a:pt x="97" y="393"/>
                  </a:moveTo>
                  <a:cubicBezTo>
                    <a:pt x="98" y="390"/>
                    <a:pt x="100" y="389"/>
                    <a:pt x="100" y="392"/>
                  </a:cubicBezTo>
                  <a:cubicBezTo>
                    <a:pt x="100" y="393"/>
                    <a:pt x="99" y="395"/>
                    <a:pt x="98" y="395"/>
                  </a:cubicBezTo>
                  <a:cubicBezTo>
                    <a:pt x="96" y="395"/>
                    <a:pt x="96" y="395"/>
                    <a:pt x="97" y="393"/>
                  </a:cubicBezTo>
                  <a:close/>
                  <a:moveTo>
                    <a:pt x="100" y="380"/>
                  </a:moveTo>
                  <a:cubicBezTo>
                    <a:pt x="99" y="380"/>
                    <a:pt x="99" y="379"/>
                    <a:pt x="98" y="379"/>
                  </a:cubicBezTo>
                  <a:cubicBezTo>
                    <a:pt x="98" y="378"/>
                    <a:pt x="98" y="378"/>
                    <a:pt x="99" y="378"/>
                  </a:cubicBezTo>
                  <a:cubicBezTo>
                    <a:pt x="99" y="378"/>
                    <a:pt x="100" y="378"/>
                    <a:pt x="100" y="379"/>
                  </a:cubicBezTo>
                  <a:cubicBezTo>
                    <a:pt x="100" y="379"/>
                    <a:pt x="100" y="380"/>
                    <a:pt x="100" y="380"/>
                  </a:cubicBezTo>
                  <a:close/>
                  <a:moveTo>
                    <a:pt x="97" y="350"/>
                  </a:moveTo>
                  <a:cubicBezTo>
                    <a:pt x="96" y="350"/>
                    <a:pt x="95" y="349"/>
                    <a:pt x="95" y="349"/>
                  </a:cubicBezTo>
                  <a:cubicBezTo>
                    <a:pt x="96" y="348"/>
                    <a:pt x="97" y="348"/>
                    <a:pt x="98" y="348"/>
                  </a:cubicBezTo>
                  <a:cubicBezTo>
                    <a:pt x="99" y="348"/>
                    <a:pt x="100" y="348"/>
                    <a:pt x="100" y="349"/>
                  </a:cubicBezTo>
                  <a:cubicBezTo>
                    <a:pt x="100" y="349"/>
                    <a:pt x="99" y="350"/>
                    <a:pt x="97" y="350"/>
                  </a:cubicBezTo>
                  <a:close/>
                  <a:moveTo>
                    <a:pt x="98" y="340"/>
                  </a:moveTo>
                  <a:cubicBezTo>
                    <a:pt x="97" y="341"/>
                    <a:pt x="96" y="342"/>
                    <a:pt x="95" y="342"/>
                  </a:cubicBezTo>
                  <a:cubicBezTo>
                    <a:pt x="95" y="342"/>
                    <a:pt x="94" y="341"/>
                    <a:pt x="94" y="340"/>
                  </a:cubicBezTo>
                  <a:cubicBezTo>
                    <a:pt x="94" y="339"/>
                    <a:pt x="95" y="338"/>
                    <a:pt x="97" y="338"/>
                  </a:cubicBezTo>
                  <a:cubicBezTo>
                    <a:pt x="100" y="338"/>
                    <a:pt x="100" y="338"/>
                    <a:pt x="98" y="340"/>
                  </a:cubicBezTo>
                  <a:close/>
                  <a:moveTo>
                    <a:pt x="96" y="357"/>
                  </a:moveTo>
                  <a:cubicBezTo>
                    <a:pt x="96" y="359"/>
                    <a:pt x="95" y="359"/>
                    <a:pt x="94" y="360"/>
                  </a:cubicBezTo>
                  <a:cubicBezTo>
                    <a:pt x="94" y="360"/>
                    <a:pt x="93" y="359"/>
                    <a:pt x="93" y="358"/>
                  </a:cubicBezTo>
                  <a:cubicBezTo>
                    <a:pt x="94" y="356"/>
                    <a:pt x="96" y="355"/>
                    <a:pt x="96" y="357"/>
                  </a:cubicBezTo>
                  <a:close/>
                  <a:moveTo>
                    <a:pt x="93" y="316"/>
                  </a:moveTo>
                  <a:cubicBezTo>
                    <a:pt x="92" y="316"/>
                    <a:pt x="92" y="316"/>
                    <a:pt x="92" y="315"/>
                  </a:cubicBezTo>
                  <a:cubicBezTo>
                    <a:pt x="92" y="315"/>
                    <a:pt x="92" y="314"/>
                    <a:pt x="93" y="314"/>
                  </a:cubicBezTo>
                  <a:cubicBezTo>
                    <a:pt x="93" y="314"/>
                    <a:pt x="94" y="315"/>
                    <a:pt x="94" y="315"/>
                  </a:cubicBezTo>
                  <a:cubicBezTo>
                    <a:pt x="94" y="316"/>
                    <a:pt x="93" y="316"/>
                    <a:pt x="93" y="316"/>
                  </a:cubicBezTo>
                  <a:close/>
                  <a:moveTo>
                    <a:pt x="93" y="515"/>
                  </a:moveTo>
                  <a:cubicBezTo>
                    <a:pt x="94" y="515"/>
                    <a:pt x="94" y="516"/>
                    <a:pt x="94" y="516"/>
                  </a:cubicBezTo>
                  <a:cubicBezTo>
                    <a:pt x="94" y="518"/>
                    <a:pt x="93" y="519"/>
                    <a:pt x="92" y="518"/>
                  </a:cubicBezTo>
                  <a:cubicBezTo>
                    <a:pt x="91" y="518"/>
                    <a:pt x="92" y="515"/>
                    <a:pt x="93" y="515"/>
                  </a:cubicBezTo>
                  <a:close/>
                  <a:moveTo>
                    <a:pt x="93" y="532"/>
                  </a:moveTo>
                  <a:cubicBezTo>
                    <a:pt x="93" y="533"/>
                    <a:pt x="92" y="533"/>
                    <a:pt x="92" y="532"/>
                  </a:cubicBezTo>
                  <a:cubicBezTo>
                    <a:pt x="92" y="531"/>
                    <a:pt x="92" y="530"/>
                    <a:pt x="93" y="531"/>
                  </a:cubicBezTo>
                  <a:cubicBezTo>
                    <a:pt x="93" y="531"/>
                    <a:pt x="93" y="532"/>
                    <a:pt x="93" y="532"/>
                  </a:cubicBezTo>
                  <a:close/>
                  <a:moveTo>
                    <a:pt x="93" y="575"/>
                  </a:moveTo>
                  <a:cubicBezTo>
                    <a:pt x="93" y="574"/>
                    <a:pt x="94" y="573"/>
                    <a:pt x="96" y="572"/>
                  </a:cubicBezTo>
                  <a:cubicBezTo>
                    <a:pt x="98" y="572"/>
                    <a:pt x="99" y="572"/>
                    <a:pt x="97" y="575"/>
                  </a:cubicBezTo>
                  <a:cubicBezTo>
                    <a:pt x="95" y="577"/>
                    <a:pt x="93" y="577"/>
                    <a:pt x="93" y="575"/>
                  </a:cubicBezTo>
                  <a:close/>
                  <a:moveTo>
                    <a:pt x="106" y="565"/>
                  </a:moveTo>
                  <a:cubicBezTo>
                    <a:pt x="103" y="568"/>
                    <a:pt x="101" y="569"/>
                    <a:pt x="98" y="569"/>
                  </a:cubicBezTo>
                  <a:cubicBezTo>
                    <a:pt x="93" y="569"/>
                    <a:pt x="92" y="567"/>
                    <a:pt x="95" y="564"/>
                  </a:cubicBezTo>
                  <a:cubicBezTo>
                    <a:pt x="97" y="562"/>
                    <a:pt x="99" y="561"/>
                    <a:pt x="104" y="561"/>
                  </a:cubicBezTo>
                  <a:cubicBezTo>
                    <a:pt x="107" y="560"/>
                    <a:pt x="110" y="560"/>
                    <a:pt x="110" y="561"/>
                  </a:cubicBezTo>
                  <a:cubicBezTo>
                    <a:pt x="110" y="561"/>
                    <a:pt x="108" y="563"/>
                    <a:pt x="106" y="565"/>
                  </a:cubicBezTo>
                  <a:close/>
                  <a:moveTo>
                    <a:pt x="99" y="546"/>
                  </a:moveTo>
                  <a:cubicBezTo>
                    <a:pt x="98" y="544"/>
                    <a:pt x="100" y="543"/>
                    <a:pt x="103" y="543"/>
                  </a:cubicBezTo>
                  <a:cubicBezTo>
                    <a:pt x="106" y="543"/>
                    <a:pt x="107" y="544"/>
                    <a:pt x="106" y="545"/>
                  </a:cubicBezTo>
                  <a:cubicBezTo>
                    <a:pt x="104" y="547"/>
                    <a:pt x="100" y="547"/>
                    <a:pt x="99" y="546"/>
                  </a:cubicBezTo>
                  <a:close/>
                  <a:moveTo>
                    <a:pt x="100" y="517"/>
                  </a:moveTo>
                  <a:cubicBezTo>
                    <a:pt x="100" y="516"/>
                    <a:pt x="106" y="515"/>
                    <a:pt x="107" y="516"/>
                  </a:cubicBezTo>
                  <a:cubicBezTo>
                    <a:pt x="107" y="516"/>
                    <a:pt x="107" y="516"/>
                    <a:pt x="107" y="517"/>
                  </a:cubicBezTo>
                  <a:cubicBezTo>
                    <a:pt x="106" y="518"/>
                    <a:pt x="100" y="518"/>
                    <a:pt x="100" y="517"/>
                  </a:cubicBezTo>
                  <a:close/>
                  <a:moveTo>
                    <a:pt x="103" y="511"/>
                  </a:moveTo>
                  <a:cubicBezTo>
                    <a:pt x="103" y="511"/>
                    <a:pt x="104" y="509"/>
                    <a:pt x="106" y="506"/>
                  </a:cubicBezTo>
                  <a:cubicBezTo>
                    <a:pt x="109" y="502"/>
                    <a:pt x="110" y="501"/>
                    <a:pt x="113" y="501"/>
                  </a:cubicBezTo>
                  <a:cubicBezTo>
                    <a:pt x="115" y="501"/>
                    <a:pt x="116" y="502"/>
                    <a:pt x="116" y="502"/>
                  </a:cubicBezTo>
                  <a:cubicBezTo>
                    <a:pt x="116" y="504"/>
                    <a:pt x="114" y="507"/>
                    <a:pt x="112" y="510"/>
                  </a:cubicBezTo>
                  <a:cubicBezTo>
                    <a:pt x="110" y="512"/>
                    <a:pt x="104" y="513"/>
                    <a:pt x="103" y="511"/>
                  </a:cubicBezTo>
                  <a:close/>
                  <a:moveTo>
                    <a:pt x="177" y="360"/>
                  </a:moveTo>
                  <a:cubicBezTo>
                    <a:pt x="198" y="360"/>
                    <a:pt x="203" y="360"/>
                    <a:pt x="201" y="358"/>
                  </a:cubicBezTo>
                  <a:cubicBezTo>
                    <a:pt x="201" y="358"/>
                    <a:pt x="189" y="358"/>
                    <a:pt x="174" y="358"/>
                  </a:cubicBezTo>
                  <a:cubicBezTo>
                    <a:pt x="141" y="357"/>
                    <a:pt x="127" y="356"/>
                    <a:pt x="128" y="355"/>
                  </a:cubicBezTo>
                  <a:cubicBezTo>
                    <a:pt x="130" y="353"/>
                    <a:pt x="208" y="354"/>
                    <a:pt x="219" y="356"/>
                  </a:cubicBezTo>
                  <a:cubicBezTo>
                    <a:pt x="222" y="356"/>
                    <a:pt x="222" y="356"/>
                    <a:pt x="222" y="356"/>
                  </a:cubicBezTo>
                  <a:cubicBezTo>
                    <a:pt x="222" y="378"/>
                    <a:pt x="222" y="378"/>
                    <a:pt x="222" y="378"/>
                  </a:cubicBezTo>
                  <a:cubicBezTo>
                    <a:pt x="222" y="391"/>
                    <a:pt x="222" y="401"/>
                    <a:pt x="222" y="402"/>
                  </a:cubicBezTo>
                  <a:cubicBezTo>
                    <a:pt x="222" y="403"/>
                    <a:pt x="220" y="404"/>
                    <a:pt x="219" y="405"/>
                  </a:cubicBezTo>
                  <a:cubicBezTo>
                    <a:pt x="215" y="407"/>
                    <a:pt x="212" y="407"/>
                    <a:pt x="211" y="406"/>
                  </a:cubicBezTo>
                  <a:cubicBezTo>
                    <a:pt x="211" y="406"/>
                    <a:pt x="203" y="406"/>
                    <a:pt x="194" y="406"/>
                  </a:cubicBezTo>
                  <a:cubicBezTo>
                    <a:pt x="149" y="404"/>
                    <a:pt x="126" y="403"/>
                    <a:pt x="125" y="403"/>
                  </a:cubicBezTo>
                  <a:cubicBezTo>
                    <a:pt x="125" y="403"/>
                    <a:pt x="126" y="401"/>
                    <a:pt x="127" y="399"/>
                  </a:cubicBezTo>
                  <a:cubicBezTo>
                    <a:pt x="129" y="396"/>
                    <a:pt x="129" y="396"/>
                    <a:pt x="129" y="396"/>
                  </a:cubicBezTo>
                  <a:cubicBezTo>
                    <a:pt x="137" y="396"/>
                    <a:pt x="137" y="396"/>
                    <a:pt x="137" y="396"/>
                  </a:cubicBezTo>
                  <a:cubicBezTo>
                    <a:pt x="150" y="395"/>
                    <a:pt x="161" y="395"/>
                    <a:pt x="190" y="396"/>
                  </a:cubicBezTo>
                  <a:cubicBezTo>
                    <a:pt x="209" y="396"/>
                    <a:pt x="216" y="396"/>
                    <a:pt x="216" y="395"/>
                  </a:cubicBezTo>
                  <a:cubicBezTo>
                    <a:pt x="216" y="394"/>
                    <a:pt x="212" y="394"/>
                    <a:pt x="208" y="393"/>
                  </a:cubicBezTo>
                  <a:cubicBezTo>
                    <a:pt x="171" y="390"/>
                    <a:pt x="156" y="389"/>
                    <a:pt x="127" y="389"/>
                  </a:cubicBezTo>
                  <a:cubicBezTo>
                    <a:pt x="125" y="389"/>
                    <a:pt x="125" y="389"/>
                    <a:pt x="126" y="388"/>
                  </a:cubicBezTo>
                  <a:cubicBezTo>
                    <a:pt x="127" y="387"/>
                    <a:pt x="129" y="386"/>
                    <a:pt x="139" y="386"/>
                  </a:cubicBezTo>
                  <a:cubicBezTo>
                    <a:pt x="146" y="386"/>
                    <a:pt x="143" y="384"/>
                    <a:pt x="136" y="384"/>
                  </a:cubicBezTo>
                  <a:cubicBezTo>
                    <a:pt x="128" y="384"/>
                    <a:pt x="122" y="383"/>
                    <a:pt x="124" y="382"/>
                  </a:cubicBezTo>
                  <a:cubicBezTo>
                    <a:pt x="125" y="382"/>
                    <a:pt x="133" y="381"/>
                    <a:pt x="143" y="381"/>
                  </a:cubicBezTo>
                  <a:cubicBezTo>
                    <a:pt x="154" y="381"/>
                    <a:pt x="161" y="381"/>
                    <a:pt x="162" y="380"/>
                  </a:cubicBezTo>
                  <a:cubicBezTo>
                    <a:pt x="162" y="379"/>
                    <a:pt x="134" y="379"/>
                    <a:pt x="122" y="379"/>
                  </a:cubicBezTo>
                  <a:cubicBezTo>
                    <a:pt x="118" y="380"/>
                    <a:pt x="118" y="380"/>
                    <a:pt x="119" y="378"/>
                  </a:cubicBezTo>
                  <a:cubicBezTo>
                    <a:pt x="121" y="376"/>
                    <a:pt x="124" y="376"/>
                    <a:pt x="164" y="376"/>
                  </a:cubicBezTo>
                  <a:cubicBezTo>
                    <a:pt x="201" y="375"/>
                    <a:pt x="207" y="375"/>
                    <a:pt x="208" y="374"/>
                  </a:cubicBezTo>
                  <a:cubicBezTo>
                    <a:pt x="208" y="373"/>
                    <a:pt x="209" y="372"/>
                    <a:pt x="213" y="373"/>
                  </a:cubicBezTo>
                  <a:cubicBezTo>
                    <a:pt x="215" y="373"/>
                    <a:pt x="217" y="373"/>
                    <a:pt x="217" y="372"/>
                  </a:cubicBezTo>
                  <a:cubicBezTo>
                    <a:pt x="218" y="372"/>
                    <a:pt x="217" y="371"/>
                    <a:pt x="216" y="371"/>
                  </a:cubicBezTo>
                  <a:cubicBezTo>
                    <a:pt x="215" y="371"/>
                    <a:pt x="211" y="371"/>
                    <a:pt x="209" y="371"/>
                  </a:cubicBezTo>
                  <a:cubicBezTo>
                    <a:pt x="188" y="369"/>
                    <a:pt x="181" y="369"/>
                    <a:pt x="164" y="369"/>
                  </a:cubicBezTo>
                  <a:cubicBezTo>
                    <a:pt x="150" y="369"/>
                    <a:pt x="144" y="368"/>
                    <a:pt x="144" y="368"/>
                  </a:cubicBezTo>
                  <a:cubicBezTo>
                    <a:pt x="144" y="367"/>
                    <a:pt x="139" y="367"/>
                    <a:pt x="132" y="366"/>
                  </a:cubicBezTo>
                  <a:cubicBezTo>
                    <a:pt x="120" y="366"/>
                    <a:pt x="118" y="365"/>
                    <a:pt x="122" y="363"/>
                  </a:cubicBezTo>
                  <a:cubicBezTo>
                    <a:pt x="126" y="362"/>
                    <a:pt x="154" y="360"/>
                    <a:pt x="177" y="360"/>
                  </a:cubicBezTo>
                  <a:close/>
                  <a:moveTo>
                    <a:pt x="182" y="372"/>
                  </a:moveTo>
                  <a:cubicBezTo>
                    <a:pt x="185" y="371"/>
                    <a:pt x="186" y="372"/>
                    <a:pt x="186" y="372"/>
                  </a:cubicBezTo>
                  <a:cubicBezTo>
                    <a:pt x="185" y="373"/>
                    <a:pt x="185" y="373"/>
                    <a:pt x="185" y="373"/>
                  </a:cubicBezTo>
                  <a:cubicBezTo>
                    <a:pt x="184" y="373"/>
                    <a:pt x="182" y="373"/>
                    <a:pt x="181" y="372"/>
                  </a:cubicBezTo>
                  <a:cubicBezTo>
                    <a:pt x="177" y="372"/>
                    <a:pt x="177" y="372"/>
                    <a:pt x="182" y="372"/>
                  </a:cubicBezTo>
                  <a:close/>
                  <a:moveTo>
                    <a:pt x="111" y="349"/>
                  </a:moveTo>
                  <a:cubicBezTo>
                    <a:pt x="109" y="351"/>
                    <a:pt x="105" y="353"/>
                    <a:pt x="105" y="351"/>
                  </a:cubicBezTo>
                  <a:cubicBezTo>
                    <a:pt x="105" y="349"/>
                    <a:pt x="107" y="347"/>
                    <a:pt x="109" y="347"/>
                  </a:cubicBezTo>
                  <a:cubicBezTo>
                    <a:pt x="112" y="347"/>
                    <a:pt x="112" y="347"/>
                    <a:pt x="112" y="347"/>
                  </a:cubicBezTo>
                  <a:lnTo>
                    <a:pt x="111" y="349"/>
                  </a:lnTo>
                  <a:close/>
                  <a:moveTo>
                    <a:pt x="109" y="340"/>
                  </a:moveTo>
                  <a:cubicBezTo>
                    <a:pt x="108" y="341"/>
                    <a:pt x="107" y="341"/>
                    <a:pt x="106" y="340"/>
                  </a:cubicBezTo>
                  <a:cubicBezTo>
                    <a:pt x="106" y="340"/>
                    <a:pt x="106" y="339"/>
                    <a:pt x="107" y="339"/>
                  </a:cubicBezTo>
                  <a:cubicBezTo>
                    <a:pt x="109" y="338"/>
                    <a:pt x="110" y="339"/>
                    <a:pt x="109" y="340"/>
                  </a:cubicBezTo>
                  <a:close/>
                  <a:moveTo>
                    <a:pt x="96" y="324"/>
                  </a:moveTo>
                  <a:cubicBezTo>
                    <a:pt x="95" y="322"/>
                    <a:pt x="97" y="321"/>
                    <a:pt x="100" y="321"/>
                  </a:cubicBezTo>
                  <a:cubicBezTo>
                    <a:pt x="104" y="321"/>
                    <a:pt x="106" y="322"/>
                    <a:pt x="106" y="324"/>
                  </a:cubicBezTo>
                  <a:cubicBezTo>
                    <a:pt x="106" y="325"/>
                    <a:pt x="97" y="325"/>
                    <a:pt x="96" y="324"/>
                  </a:cubicBezTo>
                  <a:close/>
                  <a:moveTo>
                    <a:pt x="96" y="305"/>
                  </a:moveTo>
                  <a:cubicBezTo>
                    <a:pt x="95" y="307"/>
                    <a:pt x="94" y="308"/>
                    <a:pt x="94" y="308"/>
                  </a:cubicBezTo>
                  <a:cubicBezTo>
                    <a:pt x="92" y="309"/>
                    <a:pt x="92" y="302"/>
                    <a:pt x="94" y="301"/>
                  </a:cubicBezTo>
                  <a:cubicBezTo>
                    <a:pt x="96" y="301"/>
                    <a:pt x="97" y="302"/>
                    <a:pt x="96" y="305"/>
                  </a:cubicBezTo>
                  <a:close/>
                  <a:moveTo>
                    <a:pt x="87" y="71"/>
                  </a:moveTo>
                  <a:cubicBezTo>
                    <a:pt x="87" y="71"/>
                    <a:pt x="87" y="71"/>
                    <a:pt x="88" y="72"/>
                  </a:cubicBezTo>
                  <a:cubicBezTo>
                    <a:pt x="88" y="72"/>
                    <a:pt x="87" y="73"/>
                    <a:pt x="87" y="73"/>
                  </a:cubicBezTo>
                  <a:cubicBezTo>
                    <a:pt x="86" y="73"/>
                    <a:pt x="86" y="72"/>
                    <a:pt x="86" y="72"/>
                  </a:cubicBezTo>
                  <a:cubicBezTo>
                    <a:pt x="86" y="71"/>
                    <a:pt x="86" y="71"/>
                    <a:pt x="87" y="71"/>
                  </a:cubicBezTo>
                  <a:close/>
                  <a:moveTo>
                    <a:pt x="86" y="79"/>
                  </a:moveTo>
                  <a:cubicBezTo>
                    <a:pt x="86" y="79"/>
                    <a:pt x="86" y="81"/>
                    <a:pt x="86" y="84"/>
                  </a:cubicBezTo>
                  <a:cubicBezTo>
                    <a:pt x="87" y="89"/>
                    <a:pt x="85" y="92"/>
                    <a:pt x="85" y="88"/>
                  </a:cubicBezTo>
                  <a:cubicBezTo>
                    <a:pt x="84" y="84"/>
                    <a:pt x="85" y="79"/>
                    <a:pt x="86" y="79"/>
                  </a:cubicBezTo>
                  <a:close/>
                  <a:moveTo>
                    <a:pt x="84" y="231"/>
                  </a:moveTo>
                  <a:cubicBezTo>
                    <a:pt x="84" y="231"/>
                    <a:pt x="85" y="231"/>
                    <a:pt x="85" y="232"/>
                  </a:cubicBezTo>
                  <a:cubicBezTo>
                    <a:pt x="85" y="232"/>
                    <a:pt x="85" y="233"/>
                    <a:pt x="85" y="233"/>
                  </a:cubicBezTo>
                  <a:cubicBezTo>
                    <a:pt x="84" y="233"/>
                    <a:pt x="84" y="232"/>
                    <a:pt x="84" y="232"/>
                  </a:cubicBezTo>
                  <a:cubicBezTo>
                    <a:pt x="84" y="231"/>
                    <a:pt x="84" y="231"/>
                    <a:pt x="84" y="231"/>
                  </a:cubicBezTo>
                  <a:close/>
                  <a:moveTo>
                    <a:pt x="84" y="263"/>
                  </a:moveTo>
                  <a:cubicBezTo>
                    <a:pt x="84" y="263"/>
                    <a:pt x="85" y="264"/>
                    <a:pt x="85" y="267"/>
                  </a:cubicBezTo>
                  <a:cubicBezTo>
                    <a:pt x="85" y="269"/>
                    <a:pt x="85" y="272"/>
                    <a:pt x="85" y="274"/>
                  </a:cubicBezTo>
                  <a:cubicBezTo>
                    <a:pt x="84" y="277"/>
                    <a:pt x="84" y="277"/>
                    <a:pt x="84" y="277"/>
                  </a:cubicBezTo>
                  <a:cubicBezTo>
                    <a:pt x="84" y="275"/>
                    <a:pt x="84" y="275"/>
                    <a:pt x="84" y="275"/>
                  </a:cubicBezTo>
                  <a:cubicBezTo>
                    <a:pt x="83" y="271"/>
                    <a:pt x="83" y="263"/>
                    <a:pt x="84" y="263"/>
                  </a:cubicBezTo>
                  <a:close/>
                  <a:moveTo>
                    <a:pt x="82" y="288"/>
                  </a:moveTo>
                  <a:cubicBezTo>
                    <a:pt x="82" y="288"/>
                    <a:pt x="83" y="288"/>
                    <a:pt x="84" y="289"/>
                  </a:cubicBezTo>
                  <a:cubicBezTo>
                    <a:pt x="85" y="290"/>
                    <a:pt x="85" y="291"/>
                    <a:pt x="85" y="297"/>
                  </a:cubicBezTo>
                  <a:cubicBezTo>
                    <a:pt x="84" y="302"/>
                    <a:pt x="84" y="308"/>
                    <a:pt x="83" y="325"/>
                  </a:cubicBezTo>
                  <a:cubicBezTo>
                    <a:pt x="83" y="327"/>
                    <a:pt x="83" y="330"/>
                    <a:pt x="83" y="331"/>
                  </a:cubicBezTo>
                  <a:cubicBezTo>
                    <a:pt x="82" y="333"/>
                    <a:pt x="82" y="335"/>
                    <a:pt x="81" y="335"/>
                  </a:cubicBezTo>
                  <a:cubicBezTo>
                    <a:pt x="80" y="335"/>
                    <a:pt x="80" y="290"/>
                    <a:pt x="82" y="288"/>
                  </a:cubicBezTo>
                  <a:close/>
                  <a:moveTo>
                    <a:pt x="78" y="485"/>
                  </a:moveTo>
                  <a:cubicBezTo>
                    <a:pt x="78" y="484"/>
                    <a:pt x="79" y="483"/>
                    <a:pt x="79" y="483"/>
                  </a:cubicBezTo>
                  <a:cubicBezTo>
                    <a:pt x="80" y="482"/>
                    <a:pt x="80" y="483"/>
                    <a:pt x="80" y="484"/>
                  </a:cubicBezTo>
                  <a:cubicBezTo>
                    <a:pt x="80" y="485"/>
                    <a:pt x="79" y="486"/>
                    <a:pt x="79" y="486"/>
                  </a:cubicBezTo>
                  <a:cubicBezTo>
                    <a:pt x="78" y="486"/>
                    <a:pt x="77" y="486"/>
                    <a:pt x="78" y="485"/>
                  </a:cubicBezTo>
                  <a:close/>
                  <a:moveTo>
                    <a:pt x="75" y="263"/>
                  </a:moveTo>
                  <a:cubicBezTo>
                    <a:pt x="75" y="263"/>
                    <a:pt x="76" y="263"/>
                    <a:pt x="76" y="264"/>
                  </a:cubicBezTo>
                  <a:cubicBezTo>
                    <a:pt x="76" y="265"/>
                    <a:pt x="76" y="267"/>
                    <a:pt x="76" y="268"/>
                  </a:cubicBezTo>
                  <a:cubicBezTo>
                    <a:pt x="76" y="270"/>
                    <a:pt x="75" y="281"/>
                    <a:pt x="74" y="279"/>
                  </a:cubicBezTo>
                  <a:cubicBezTo>
                    <a:pt x="73" y="273"/>
                    <a:pt x="74" y="263"/>
                    <a:pt x="75" y="263"/>
                  </a:cubicBezTo>
                  <a:close/>
                  <a:moveTo>
                    <a:pt x="78" y="532"/>
                  </a:moveTo>
                  <a:cubicBezTo>
                    <a:pt x="80" y="530"/>
                    <a:pt x="80" y="530"/>
                    <a:pt x="80" y="534"/>
                  </a:cubicBezTo>
                  <a:cubicBezTo>
                    <a:pt x="80" y="536"/>
                    <a:pt x="79" y="537"/>
                    <a:pt x="78" y="538"/>
                  </a:cubicBezTo>
                  <a:cubicBezTo>
                    <a:pt x="77" y="538"/>
                    <a:pt x="76" y="538"/>
                    <a:pt x="76" y="538"/>
                  </a:cubicBezTo>
                  <a:cubicBezTo>
                    <a:pt x="74" y="538"/>
                    <a:pt x="76" y="534"/>
                    <a:pt x="78" y="532"/>
                  </a:cubicBezTo>
                  <a:close/>
                  <a:moveTo>
                    <a:pt x="71" y="446"/>
                  </a:moveTo>
                  <a:cubicBezTo>
                    <a:pt x="71" y="447"/>
                    <a:pt x="72" y="447"/>
                    <a:pt x="71" y="448"/>
                  </a:cubicBezTo>
                  <a:cubicBezTo>
                    <a:pt x="71" y="449"/>
                    <a:pt x="71" y="449"/>
                    <a:pt x="71" y="448"/>
                  </a:cubicBezTo>
                  <a:cubicBezTo>
                    <a:pt x="71" y="447"/>
                    <a:pt x="71" y="446"/>
                    <a:pt x="71" y="446"/>
                  </a:cubicBezTo>
                  <a:close/>
                  <a:moveTo>
                    <a:pt x="71" y="462"/>
                  </a:moveTo>
                  <a:cubicBezTo>
                    <a:pt x="71" y="462"/>
                    <a:pt x="71" y="462"/>
                    <a:pt x="71" y="460"/>
                  </a:cubicBezTo>
                  <a:cubicBezTo>
                    <a:pt x="71" y="459"/>
                    <a:pt x="71" y="459"/>
                    <a:pt x="71" y="459"/>
                  </a:cubicBezTo>
                  <a:cubicBezTo>
                    <a:pt x="72" y="460"/>
                    <a:pt x="72" y="461"/>
                    <a:pt x="71" y="462"/>
                  </a:cubicBezTo>
                  <a:close/>
                  <a:moveTo>
                    <a:pt x="72" y="437"/>
                  </a:moveTo>
                  <a:cubicBezTo>
                    <a:pt x="71" y="433"/>
                    <a:pt x="71" y="433"/>
                    <a:pt x="71" y="433"/>
                  </a:cubicBezTo>
                  <a:cubicBezTo>
                    <a:pt x="71" y="431"/>
                    <a:pt x="71" y="429"/>
                    <a:pt x="71" y="429"/>
                  </a:cubicBezTo>
                  <a:cubicBezTo>
                    <a:pt x="71" y="429"/>
                    <a:pt x="71" y="424"/>
                    <a:pt x="71" y="419"/>
                  </a:cubicBezTo>
                  <a:cubicBezTo>
                    <a:pt x="71" y="413"/>
                    <a:pt x="72" y="407"/>
                    <a:pt x="72" y="405"/>
                  </a:cubicBezTo>
                  <a:cubicBezTo>
                    <a:pt x="74" y="398"/>
                    <a:pt x="74" y="405"/>
                    <a:pt x="74" y="418"/>
                  </a:cubicBezTo>
                  <a:cubicBezTo>
                    <a:pt x="74" y="425"/>
                    <a:pt x="73" y="432"/>
                    <a:pt x="73" y="434"/>
                  </a:cubicBezTo>
                  <a:lnTo>
                    <a:pt x="72" y="437"/>
                  </a:lnTo>
                  <a:close/>
                  <a:moveTo>
                    <a:pt x="79" y="602"/>
                  </a:moveTo>
                  <a:cubicBezTo>
                    <a:pt x="78" y="604"/>
                    <a:pt x="78" y="612"/>
                    <a:pt x="78" y="620"/>
                  </a:cubicBezTo>
                  <a:cubicBezTo>
                    <a:pt x="78" y="633"/>
                    <a:pt x="78" y="634"/>
                    <a:pt x="76" y="634"/>
                  </a:cubicBezTo>
                  <a:cubicBezTo>
                    <a:pt x="74" y="634"/>
                    <a:pt x="74" y="634"/>
                    <a:pt x="74" y="634"/>
                  </a:cubicBezTo>
                  <a:cubicBezTo>
                    <a:pt x="74" y="613"/>
                    <a:pt x="74" y="613"/>
                    <a:pt x="74" y="613"/>
                  </a:cubicBezTo>
                  <a:cubicBezTo>
                    <a:pt x="73" y="595"/>
                    <a:pt x="74" y="591"/>
                    <a:pt x="75" y="589"/>
                  </a:cubicBezTo>
                  <a:cubicBezTo>
                    <a:pt x="76" y="588"/>
                    <a:pt x="77" y="587"/>
                    <a:pt x="77" y="587"/>
                  </a:cubicBezTo>
                  <a:cubicBezTo>
                    <a:pt x="78" y="587"/>
                    <a:pt x="78" y="593"/>
                    <a:pt x="77" y="595"/>
                  </a:cubicBezTo>
                  <a:cubicBezTo>
                    <a:pt x="77" y="596"/>
                    <a:pt x="77" y="597"/>
                    <a:pt x="78" y="598"/>
                  </a:cubicBezTo>
                  <a:cubicBezTo>
                    <a:pt x="79" y="599"/>
                    <a:pt x="79" y="600"/>
                    <a:pt x="79" y="602"/>
                  </a:cubicBezTo>
                  <a:close/>
                  <a:moveTo>
                    <a:pt x="77" y="580"/>
                  </a:moveTo>
                  <a:cubicBezTo>
                    <a:pt x="74" y="583"/>
                    <a:pt x="73" y="583"/>
                    <a:pt x="73" y="579"/>
                  </a:cubicBezTo>
                  <a:cubicBezTo>
                    <a:pt x="73" y="576"/>
                    <a:pt x="77" y="570"/>
                    <a:pt x="78" y="571"/>
                  </a:cubicBezTo>
                  <a:cubicBezTo>
                    <a:pt x="80" y="572"/>
                    <a:pt x="79" y="578"/>
                    <a:pt x="77" y="580"/>
                  </a:cubicBezTo>
                  <a:close/>
                  <a:moveTo>
                    <a:pt x="76" y="564"/>
                  </a:moveTo>
                  <a:cubicBezTo>
                    <a:pt x="76" y="564"/>
                    <a:pt x="77" y="563"/>
                    <a:pt x="77" y="563"/>
                  </a:cubicBezTo>
                  <a:cubicBezTo>
                    <a:pt x="78" y="563"/>
                    <a:pt x="78" y="563"/>
                    <a:pt x="78" y="564"/>
                  </a:cubicBezTo>
                  <a:cubicBezTo>
                    <a:pt x="78" y="564"/>
                    <a:pt x="78" y="564"/>
                    <a:pt x="77" y="565"/>
                  </a:cubicBezTo>
                  <a:cubicBezTo>
                    <a:pt x="77" y="565"/>
                    <a:pt x="76" y="565"/>
                    <a:pt x="76" y="564"/>
                  </a:cubicBezTo>
                  <a:close/>
                  <a:moveTo>
                    <a:pt x="78" y="556"/>
                  </a:moveTo>
                  <a:cubicBezTo>
                    <a:pt x="76" y="559"/>
                    <a:pt x="75" y="559"/>
                    <a:pt x="75" y="557"/>
                  </a:cubicBezTo>
                  <a:cubicBezTo>
                    <a:pt x="73" y="552"/>
                    <a:pt x="75" y="546"/>
                    <a:pt x="78" y="546"/>
                  </a:cubicBezTo>
                  <a:cubicBezTo>
                    <a:pt x="81" y="546"/>
                    <a:pt x="80" y="554"/>
                    <a:pt x="78" y="556"/>
                  </a:cubicBezTo>
                  <a:close/>
                  <a:moveTo>
                    <a:pt x="79" y="524"/>
                  </a:moveTo>
                  <a:cubicBezTo>
                    <a:pt x="77" y="526"/>
                    <a:pt x="77" y="526"/>
                    <a:pt x="77" y="523"/>
                  </a:cubicBezTo>
                  <a:cubicBezTo>
                    <a:pt x="77" y="520"/>
                    <a:pt x="81" y="518"/>
                    <a:pt x="81" y="521"/>
                  </a:cubicBezTo>
                  <a:cubicBezTo>
                    <a:pt x="81" y="522"/>
                    <a:pt x="80" y="523"/>
                    <a:pt x="79" y="524"/>
                  </a:cubicBezTo>
                  <a:close/>
                  <a:moveTo>
                    <a:pt x="79" y="501"/>
                  </a:moveTo>
                  <a:cubicBezTo>
                    <a:pt x="77" y="499"/>
                    <a:pt x="77" y="494"/>
                    <a:pt x="79" y="494"/>
                  </a:cubicBezTo>
                  <a:cubicBezTo>
                    <a:pt x="82" y="493"/>
                    <a:pt x="82" y="494"/>
                    <a:pt x="82" y="497"/>
                  </a:cubicBezTo>
                  <a:cubicBezTo>
                    <a:pt x="82" y="500"/>
                    <a:pt x="80" y="502"/>
                    <a:pt x="79" y="501"/>
                  </a:cubicBezTo>
                  <a:close/>
                  <a:moveTo>
                    <a:pt x="81" y="454"/>
                  </a:moveTo>
                  <a:cubicBezTo>
                    <a:pt x="81" y="453"/>
                    <a:pt x="82" y="453"/>
                    <a:pt x="83" y="453"/>
                  </a:cubicBezTo>
                  <a:cubicBezTo>
                    <a:pt x="83" y="454"/>
                    <a:pt x="84" y="454"/>
                    <a:pt x="84" y="454"/>
                  </a:cubicBezTo>
                  <a:cubicBezTo>
                    <a:pt x="84" y="454"/>
                    <a:pt x="83" y="455"/>
                    <a:pt x="83" y="455"/>
                  </a:cubicBezTo>
                  <a:cubicBezTo>
                    <a:pt x="82" y="455"/>
                    <a:pt x="81" y="455"/>
                    <a:pt x="81" y="454"/>
                  </a:cubicBezTo>
                  <a:close/>
                  <a:moveTo>
                    <a:pt x="83" y="632"/>
                  </a:moveTo>
                  <a:cubicBezTo>
                    <a:pt x="82" y="632"/>
                    <a:pt x="83" y="631"/>
                    <a:pt x="85" y="630"/>
                  </a:cubicBezTo>
                  <a:cubicBezTo>
                    <a:pt x="91" y="628"/>
                    <a:pt x="135" y="626"/>
                    <a:pt x="197" y="627"/>
                  </a:cubicBezTo>
                  <a:cubicBezTo>
                    <a:pt x="219" y="627"/>
                    <a:pt x="219" y="627"/>
                    <a:pt x="219" y="627"/>
                  </a:cubicBezTo>
                  <a:cubicBezTo>
                    <a:pt x="219" y="629"/>
                    <a:pt x="219" y="629"/>
                    <a:pt x="219" y="629"/>
                  </a:cubicBezTo>
                  <a:cubicBezTo>
                    <a:pt x="219" y="632"/>
                    <a:pt x="218" y="632"/>
                    <a:pt x="217" y="632"/>
                  </a:cubicBezTo>
                  <a:cubicBezTo>
                    <a:pt x="216" y="632"/>
                    <a:pt x="186" y="633"/>
                    <a:pt x="149" y="633"/>
                  </a:cubicBezTo>
                  <a:cubicBezTo>
                    <a:pt x="95" y="634"/>
                    <a:pt x="83" y="634"/>
                    <a:pt x="83" y="632"/>
                  </a:cubicBezTo>
                  <a:close/>
                  <a:moveTo>
                    <a:pt x="219" y="637"/>
                  </a:moveTo>
                  <a:cubicBezTo>
                    <a:pt x="219" y="638"/>
                    <a:pt x="218" y="639"/>
                    <a:pt x="217" y="640"/>
                  </a:cubicBezTo>
                  <a:cubicBezTo>
                    <a:pt x="217" y="640"/>
                    <a:pt x="193" y="641"/>
                    <a:pt x="164" y="641"/>
                  </a:cubicBezTo>
                  <a:cubicBezTo>
                    <a:pt x="84" y="641"/>
                    <a:pt x="79" y="641"/>
                    <a:pt x="85" y="638"/>
                  </a:cubicBezTo>
                  <a:cubicBezTo>
                    <a:pt x="87" y="637"/>
                    <a:pt x="125" y="635"/>
                    <a:pt x="168" y="635"/>
                  </a:cubicBezTo>
                  <a:cubicBezTo>
                    <a:pt x="223" y="635"/>
                    <a:pt x="219" y="635"/>
                    <a:pt x="219" y="637"/>
                  </a:cubicBezTo>
                  <a:close/>
                  <a:moveTo>
                    <a:pt x="219" y="569"/>
                  </a:moveTo>
                  <a:cubicBezTo>
                    <a:pt x="218" y="570"/>
                    <a:pt x="216" y="570"/>
                    <a:pt x="203" y="569"/>
                  </a:cubicBezTo>
                  <a:cubicBezTo>
                    <a:pt x="198" y="569"/>
                    <a:pt x="175" y="568"/>
                    <a:pt x="152" y="568"/>
                  </a:cubicBezTo>
                  <a:cubicBezTo>
                    <a:pt x="128" y="568"/>
                    <a:pt x="108" y="568"/>
                    <a:pt x="108" y="568"/>
                  </a:cubicBezTo>
                  <a:cubicBezTo>
                    <a:pt x="108" y="567"/>
                    <a:pt x="109" y="566"/>
                    <a:pt x="111" y="564"/>
                  </a:cubicBezTo>
                  <a:cubicBezTo>
                    <a:pt x="114" y="561"/>
                    <a:pt x="114" y="561"/>
                    <a:pt x="114" y="561"/>
                  </a:cubicBezTo>
                  <a:cubicBezTo>
                    <a:pt x="131" y="560"/>
                    <a:pt x="131" y="560"/>
                    <a:pt x="131" y="560"/>
                  </a:cubicBezTo>
                  <a:cubicBezTo>
                    <a:pt x="141" y="560"/>
                    <a:pt x="157" y="560"/>
                    <a:pt x="167" y="561"/>
                  </a:cubicBezTo>
                  <a:cubicBezTo>
                    <a:pt x="177" y="561"/>
                    <a:pt x="191" y="562"/>
                    <a:pt x="199" y="562"/>
                  </a:cubicBezTo>
                  <a:cubicBezTo>
                    <a:pt x="207" y="562"/>
                    <a:pt x="214" y="563"/>
                    <a:pt x="215" y="563"/>
                  </a:cubicBezTo>
                  <a:cubicBezTo>
                    <a:pt x="218" y="564"/>
                    <a:pt x="219" y="566"/>
                    <a:pt x="219" y="569"/>
                  </a:cubicBezTo>
                  <a:close/>
                  <a:moveTo>
                    <a:pt x="219" y="559"/>
                  </a:moveTo>
                  <a:cubicBezTo>
                    <a:pt x="218" y="560"/>
                    <a:pt x="215" y="561"/>
                    <a:pt x="206" y="559"/>
                  </a:cubicBezTo>
                  <a:cubicBezTo>
                    <a:pt x="194" y="558"/>
                    <a:pt x="157" y="557"/>
                    <a:pt x="130" y="557"/>
                  </a:cubicBezTo>
                  <a:cubicBezTo>
                    <a:pt x="99" y="557"/>
                    <a:pt x="99" y="557"/>
                    <a:pt x="104" y="552"/>
                  </a:cubicBezTo>
                  <a:cubicBezTo>
                    <a:pt x="107" y="549"/>
                    <a:pt x="107" y="549"/>
                    <a:pt x="107" y="549"/>
                  </a:cubicBezTo>
                  <a:cubicBezTo>
                    <a:pt x="122" y="550"/>
                    <a:pt x="122" y="550"/>
                    <a:pt x="122" y="550"/>
                  </a:cubicBezTo>
                  <a:cubicBezTo>
                    <a:pt x="130" y="550"/>
                    <a:pt x="146" y="550"/>
                    <a:pt x="157" y="551"/>
                  </a:cubicBezTo>
                  <a:cubicBezTo>
                    <a:pt x="182" y="551"/>
                    <a:pt x="202" y="552"/>
                    <a:pt x="212" y="552"/>
                  </a:cubicBezTo>
                  <a:cubicBezTo>
                    <a:pt x="220" y="553"/>
                    <a:pt x="220" y="553"/>
                    <a:pt x="220" y="555"/>
                  </a:cubicBezTo>
                  <a:cubicBezTo>
                    <a:pt x="220" y="557"/>
                    <a:pt x="220" y="559"/>
                    <a:pt x="219" y="559"/>
                  </a:cubicBezTo>
                  <a:close/>
                  <a:moveTo>
                    <a:pt x="110" y="545"/>
                  </a:moveTo>
                  <a:cubicBezTo>
                    <a:pt x="111" y="544"/>
                    <a:pt x="143" y="544"/>
                    <a:pt x="178" y="545"/>
                  </a:cubicBezTo>
                  <a:cubicBezTo>
                    <a:pt x="185" y="545"/>
                    <a:pt x="197" y="545"/>
                    <a:pt x="205" y="546"/>
                  </a:cubicBezTo>
                  <a:cubicBezTo>
                    <a:pt x="218" y="546"/>
                    <a:pt x="222" y="547"/>
                    <a:pt x="219" y="549"/>
                  </a:cubicBezTo>
                  <a:cubicBezTo>
                    <a:pt x="218" y="550"/>
                    <a:pt x="209" y="550"/>
                    <a:pt x="208" y="549"/>
                  </a:cubicBezTo>
                  <a:cubicBezTo>
                    <a:pt x="208" y="549"/>
                    <a:pt x="162" y="547"/>
                    <a:pt x="139" y="547"/>
                  </a:cubicBezTo>
                  <a:cubicBezTo>
                    <a:pt x="124" y="547"/>
                    <a:pt x="111" y="546"/>
                    <a:pt x="111" y="546"/>
                  </a:cubicBezTo>
                  <a:cubicBezTo>
                    <a:pt x="110" y="546"/>
                    <a:pt x="110" y="545"/>
                    <a:pt x="110" y="545"/>
                  </a:cubicBezTo>
                  <a:close/>
                  <a:moveTo>
                    <a:pt x="221" y="538"/>
                  </a:moveTo>
                  <a:cubicBezTo>
                    <a:pt x="220" y="542"/>
                    <a:pt x="220" y="542"/>
                    <a:pt x="220" y="542"/>
                  </a:cubicBezTo>
                  <a:cubicBezTo>
                    <a:pt x="201" y="542"/>
                    <a:pt x="201" y="542"/>
                    <a:pt x="201" y="542"/>
                  </a:cubicBezTo>
                  <a:cubicBezTo>
                    <a:pt x="190" y="542"/>
                    <a:pt x="181" y="542"/>
                    <a:pt x="181" y="542"/>
                  </a:cubicBezTo>
                  <a:cubicBezTo>
                    <a:pt x="180" y="542"/>
                    <a:pt x="168" y="541"/>
                    <a:pt x="153" y="541"/>
                  </a:cubicBezTo>
                  <a:cubicBezTo>
                    <a:pt x="138" y="541"/>
                    <a:pt x="123" y="540"/>
                    <a:pt x="120" y="540"/>
                  </a:cubicBezTo>
                  <a:cubicBezTo>
                    <a:pt x="114" y="540"/>
                    <a:pt x="113" y="538"/>
                    <a:pt x="116" y="536"/>
                  </a:cubicBezTo>
                  <a:cubicBezTo>
                    <a:pt x="117" y="535"/>
                    <a:pt x="118" y="533"/>
                    <a:pt x="116" y="533"/>
                  </a:cubicBezTo>
                  <a:cubicBezTo>
                    <a:pt x="116" y="533"/>
                    <a:pt x="115" y="534"/>
                    <a:pt x="115" y="535"/>
                  </a:cubicBezTo>
                  <a:cubicBezTo>
                    <a:pt x="113" y="539"/>
                    <a:pt x="111" y="540"/>
                    <a:pt x="106" y="540"/>
                  </a:cubicBezTo>
                  <a:cubicBezTo>
                    <a:pt x="103" y="540"/>
                    <a:pt x="101" y="540"/>
                    <a:pt x="101" y="539"/>
                  </a:cubicBezTo>
                  <a:cubicBezTo>
                    <a:pt x="100" y="539"/>
                    <a:pt x="102" y="537"/>
                    <a:pt x="104" y="534"/>
                  </a:cubicBezTo>
                  <a:cubicBezTo>
                    <a:pt x="108" y="529"/>
                    <a:pt x="108" y="529"/>
                    <a:pt x="108" y="529"/>
                  </a:cubicBezTo>
                  <a:cubicBezTo>
                    <a:pt x="121" y="529"/>
                    <a:pt x="121" y="529"/>
                    <a:pt x="121" y="529"/>
                  </a:cubicBezTo>
                  <a:cubicBezTo>
                    <a:pt x="129" y="529"/>
                    <a:pt x="141" y="530"/>
                    <a:pt x="147" y="530"/>
                  </a:cubicBezTo>
                  <a:cubicBezTo>
                    <a:pt x="154" y="530"/>
                    <a:pt x="165" y="531"/>
                    <a:pt x="172" y="531"/>
                  </a:cubicBezTo>
                  <a:cubicBezTo>
                    <a:pt x="178" y="532"/>
                    <a:pt x="186" y="532"/>
                    <a:pt x="189" y="532"/>
                  </a:cubicBezTo>
                  <a:cubicBezTo>
                    <a:pt x="192" y="532"/>
                    <a:pt x="199" y="533"/>
                    <a:pt x="204" y="533"/>
                  </a:cubicBezTo>
                  <a:cubicBezTo>
                    <a:pt x="209" y="533"/>
                    <a:pt x="215" y="534"/>
                    <a:pt x="217" y="534"/>
                  </a:cubicBezTo>
                  <a:cubicBezTo>
                    <a:pt x="221" y="535"/>
                    <a:pt x="221" y="535"/>
                    <a:pt x="221" y="538"/>
                  </a:cubicBezTo>
                  <a:close/>
                  <a:moveTo>
                    <a:pt x="209" y="525"/>
                  </a:moveTo>
                  <a:cubicBezTo>
                    <a:pt x="205" y="525"/>
                    <a:pt x="200" y="524"/>
                    <a:pt x="198" y="524"/>
                  </a:cubicBezTo>
                  <a:cubicBezTo>
                    <a:pt x="195" y="524"/>
                    <a:pt x="194" y="524"/>
                    <a:pt x="194" y="523"/>
                  </a:cubicBezTo>
                  <a:cubicBezTo>
                    <a:pt x="195" y="523"/>
                    <a:pt x="199" y="523"/>
                    <a:pt x="205" y="523"/>
                  </a:cubicBezTo>
                  <a:cubicBezTo>
                    <a:pt x="211" y="523"/>
                    <a:pt x="217" y="524"/>
                    <a:pt x="218" y="524"/>
                  </a:cubicBezTo>
                  <a:cubicBezTo>
                    <a:pt x="220" y="524"/>
                    <a:pt x="221" y="524"/>
                    <a:pt x="221" y="525"/>
                  </a:cubicBezTo>
                  <a:cubicBezTo>
                    <a:pt x="221" y="527"/>
                    <a:pt x="218" y="527"/>
                    <a:pt x="209" y="525"/>
                  </a:cubicBezTo>
                  <a:close/>
                  <a:moveTo>
                    <a:pt x="222" y="556"/>
                  </a:moveTo>
                  <a:cubicBezTo>
                    <a:pt x="221" y="556"/>
                    <a:pt x="221" y="556"/>
                    <a:pt x="221" y="556"/>
                  </a:cubicBezTo>
                  <a:cubicBezTo>
                    <a:pt x="221" y="556"/>
                    <a:pt x="221" y="555"/>
                    <a:pt x="222" y="555"/>
                  </a:cubicBezTo>
                  <a:cubicBezTo>
                    <a:pt x="222" y="555"/>
                    <a:pt x="223" y="555"/>
                    <a:pt x="223" y="555"/>
                  </a:cubicBezTo>
                  <a:cubicBezTo>
                    <a:pt x="223" y="556"/>
                    <a:pt x="222" y="556"/>
                    <a:pt x="222" y="556"/>
                  </a:cubicBezTo>
                  <a:close/>
                  <a:moveTo>
                    <a:pt x="214" y="337"/>
                  </a:moveTo>
                  <a:cubicBezTo>
                    <a:pt x="211" y="337"/>
                    <a:pt x="197" y="336"/>
                    <a:pt x="182" y="336"/>
                  </a:cubicBezTo>
                  <a:cubicBezTo>
                    <a:pt x="168" y="335"/>
                    <a:pt x="152" y="335"/>
                    <a:pt x="147" y="335"/>
                  </a:cubicBezTo>
                  <a:cubicBezTo>
                    <a:pt x="122" y="335"/>
                    <a:pt x="117" y="334"/>
                    <a:pt x="117" y="333"/>
                  </a:cubicBezTo>
                  <a:cubicBezTo>
                    <a:pt x="118" y="333"/>
                    <a:pt x="126" y="332"/>
                    <a:pt x="136" y="332"/>
                  </a:cubicBezTo>
                  <a:cubicBezTo>
                    <a:pt x="146" y="332"/>
                    <a:pt x="153" y="332"/>
                    <a:pt x="153" y="331"/>
                  </a:cubicBezTo>
                  <a:cubicBezTo>
                    <a:pt x="153" y="331"/>
                    <a:pt x="152" y="330"/>
                    <a:pt x="151" y="330"/>
                  </a:cubicBezTo>
                  <a:cubicBezTo>
                    <a:pt x="149" y="330"/>
                    <a:pt x="147" y="330"/>
                    <a:pt x="146" y="330"/>
                  </a:cubicBezTo>
                  <a:cubicBezTo>
                    <a:pt x="145" y="330"/>
                    <a:pt x="142" y="330"/>
                    <a:pt x="139" y="330"/>
                  </a:cubicBezTo>
                  <a:cubicBezTo>
                    <a:pt x="135" y="330"/>
                    <a:pt x="133" y="329"/>
                    <a:pt x="133" y="329"/>
                  </a:cubicBezTo>
                  <a:cubicBezTo>
                    <a:pt x="134" y="328"/>
                    <a:pt x="140" y="328"/>
                    <a:pt x="154" y="327"/>
                  </a:cubicBezTo>
                  <a:cubicBezTo>
                    <a:pt x="166" y="327"/>
                    <a:pt x="168" y="327"/>
                    <a:pt x="163" y="326"/>
                  </a:cubicBezTo>
                  <a:cubicBezTo>
                    <a:pt x="160" y="326"/>
                    <a:pt x="152" y="326"/>
                    <a:pt x="144" y="326"/>
                  </a:cubicBezTo>
                  <a:cubicBezTo>
                    <a:pt x="135" y="326"/>
                    <a:pt x="130" y="325"/>
                    <a:pt x="130" y="325"/>
                  </a:cubicBezTo>
                  <a:cubicBezTo>
                    <a:pt x="129" y="324"/>
                    <a:pt x="138" y="324"/>
                    <a:pt x="165" y="324"/>
                  </a:cubicBezTo>
                  <a:cubicBezTo>
                    <a:pt x="197" y="324"/>
                    <a:pt x="200" y="324"/>
                    <a:pt x="200" y="323"/>
                  </a:cubicBezTo>
                  <a:cubicBezTo>
                    <a:pt x="200" y="322"/>
                    <a:pt x="202" y="321"/>
                    <a:pt x="208" y="321"/>
                  </a:cubicBezTo>
                  <a:cubicBezTo>
                    <a:pt x="216" y="321"/>
                    <a:pt x="220" y="321"/>
                    <a:pt x="220" y="319"/>
                  </a:cubicBezTo>
                  <a:cubicBezTo>
                    <a:pt x="220" y="319"/>
                    <a:pt x="214" y="319"/>
                    <a:pt x="207" y="319"/>
                  </a:cubicBezTo>
                  <a:cubicBezTo>
                    <a:pt x="182" y="319"/>
                    <a:pt x="97" y="318"/>
                    <a:pt x="96" y="317"/>
                  </a:cubicBezTo>
                  <a:cubicBezTo>
                    <a:pt x="96" y="317"/>
                    <a:pt x="96" y="316"/>
                    <a:pt x="97" y="315"/>
                  </a:cubicBezTo>
                  <a:cubicBezTo>
                    <a:pt x="98" y="313"/>
                    <a:pt x="100" y="313"/>
                    <a:pt x="131" y="313"/>
                  </a:cubicBezTo>
                  <a:cubicBezTo>
                    <a:pt x="158" y="313"/>
                    <a:pt x="163" y="313"/>
                    <a:pt x="157" y="312"/>
                  </a:cubicBezTo>
                  <a:cubicBezTo>
                    <a:pt x="152" y="311"/>
                    <a:pt x="149" y="311"/>
                    <a:pt x="148" y="310"/>
                  </a:cubicBezTo>
                  <a:cubicBezTo>
                    <a:pt x="148" y="309"/>
                    <a:pt x="139" y="309"/>
                    <a:pt x="105" y="309"/>
                  </a:cubicBezTo>
                  <a:cubicBezTo>
                    <a:pt x="98" y="309"/>
                    <a:pt x="98" y="308"/>
                    <a:pt x="98" y="306"/>
                  </a:cubicBezTo>
                  <a:cubicBezTo>
                    <a:pt x="98" y="301"/>
                    <a:pt x="97" y="301"/>
                    <a:pt x="132" y="301"/>
                  </a:cubicBezTo>
                  <a:cubicBezTo>
                    <a:pt x="162" y="301"/>
                    <a:pt x="179" y="302"/>
                    <a:pt x="209" y="304"/>
                  </a:cubicBezTo>
                  <a:cubicBezTo>
                    <a:pt x="220" y="305"/>
                    <a:pt x="224" y="304"/>
                    <a:pt x="221" y="303"/>
                  </a:cubicBezTo>
                  <a:cubicBezTo>
                    <a:pt x="221" y="302"/>
                    <a:pt x="214" y="302"/>
                    <a:pt x="206" y="301"/>
                  </a:cubicBezTo>
                  <a:cubicBezTo>
                    <a:pt x="198" y="301"/>
                    <a:pt x="186" y="300"/>
                    <a:pt x="179" y="300"/>
                  </a:cubicBezTo>
                  <a:cubicBezTo>
                    <a:pt x="167" y="299"/>
                    <a:pt x="142" y="297"/>
                    <a:pt x="115" y="296"/>
                  </a:cubicBezTo>
                  <a:cubicBezTo>
                    <a:pt x="107" y="296"/>
                    <a:pt x="100" y="296"/>
                    <a:pt x="100" y="295"/>
                  </a:cubicBezTo>
                  <a:cubicBezTo>
                    <a:pt x="99" y="294"/>
                    <a:pt x="117" y="293"/>
                    <a:pt x="130" y="293"/>
                  </a:cubicBezTo>
                  <a:cubicBezTo>
                    <a:pt x="135" y="293"/>
                    <a:pt x="140" y="293"/>
                    <a:pt x="140" y="292"/>
                  </a:cubicBezTo>
                  <a:cubicBezTo>
                    <a:pt x="140" y="292"/>
                    <a:pt x="140" y="291"/>
                    <a:pt x="139" y="291"/>
                  </a:cubicBezTo>
                  <a:cubicBezTo>
                    <a:pt x="138" y="291"/>
                    <a:pt x="142" y="290"/>
                    <a:pt x="147" y="290"/>
                  </a:cubicBezTo>
                  <a:cubicBezTo>
                    <a:pt x="160" y="289"/>
                    <a:pt x="195" y="289"/>
                    <a:pt x="197" y="291"/>
                  </a:cubicBezTo>
                  <a:cubicBezTo>
                    <a:pt x="198" y="292"/>
                    <a:pt x="204" y="292"/>
                    <a:pt x="206" y="290"/>
                  </a:cubicBezTo>
                  <a:cubicBezTo>
                    <a:pt x="207" y="288"/>
                    <a:pt x="208" y="288"/>
                    <a:pt x="214" y="288"/>
                  </a:cubicBezTo>
                  <a:cubicBezTo>
                    <a:pt x="219" y="289"/>
                    <a:pt x="220" y="289"/>
                    <a:pt x="220" y="287"/>
                  </a:cubicBezTo>
                  <a:cubicBezTo>
                    <a:pt x="220" y="287"/>
                    <a:pt x="219" y="286"/>
                    <a:pt x="218" y="285"/>
                  </a:cubicBezTo>
                  <a:cubicBezTo>
                    <a:pt x="217" y="285"/>
                    <a:pt x="198" y="285"/>
                    <a:pt x="175" y="284"/>
                  </a:cubicBezTo>
                  <a:cubicBezTo>
                    <a:pt x="153" y="284"/>
                    <a:pt x="130" y="283"/>
                    <a:pt x="125" y="283"/>
                  </a:cubicBezTo>
                  <a:cubicBezTo>
                    <a:pt x="103" y="281"/>
                    <a:pt x="99" y="280"/>
                    <a:pt x="98" y="282"/>
                  </a:cubicBezTo>
                  <a:cubicBezTo>
                    <a:pt x="97" y="283"/>
                    <a:pt x="96" y="287"/>
                    <a:pt x="98" y="289"/>
                  </a:cubicBezTo>
                  <a:cubicBezTo>
                    <a:pt x="98" y="290"/>
                    <a:pt x="97" y="291"/>
                    <a:pt x="94" y="291"/>
                  </a:cubicBezTo>
                  <a:cubicBezTo>
                    <a:pt x="93" y="291"/>
                    <a:pt x="93" y="289"/>
                    <a:pt x="93" y="282"/>
                  </a:cubicBezTo>
                  <a:cubicBezTo>
                    <a:pt x="93" y="272"/>
                    <a:pt x="93" y="272"/>
                    <a:pt x="95" y="270"/>
                  </a:cubicBezTo>
                  <a:cubicBezTo>
                    <a:pt x="98" y="267"/>
                    <a:pt x="103" y="266"/>
                    <a:pt x="103" y="269"/>
                  </a:cubicBezTo>
                  <a:cubicBezTo>
                    <a:pt x="103" y="270"/>
                    <a:pt x="102" y="271"/>
                    <a:pt x="100" y="271"/>
                  </a:cubicBezTo>
                  <a:cubicBezTo>
                    <a:pt x="97" y="271"/>
                    <a:pt x="96" y="273"/>
                    <a:pt x="98" y="275"/>
                  </a:cubicBezTo>
                  <a:cubicBezTo>
                    <a:pt x="99" y="275"/>
                    <a:pt x="99" y="276"/>
                    <a:pt x="99" y="277"/>
                  </a:cubicBezTo>
                  <a:cubicBezTo>
                    <a:pt x="98" y="278"/>
                    <a:pt x="100" y="279"/>
                    <a:pt x="102" y="278"/>
                  </a:cubicBezTo>
                  <a:cubicBezTo>
                    <a:pt x="106" y="275"/>
                    <a:pt x="118" y="275"/>
                    <a:pt x="165" y="274"/>
                  </a:cubicBezTo>
                  <a:cubicBezTo>
                    <a:pt x="196" y="273"/>
                    <a:pt x="212" y="274"/>
                    <a:pt x="213" y="274"/>
                  </a:cubicBezTo>
                  <a:cubicBezTo>
                    <a:pt x="215" y="275"/>
                    <a:pt x="215" y="277"/>
                    <a:pt x="216" y="280"/>
                  </a:cubicBezTo>
                  <a:cubicBezTo>
                    <a:pt x="216" y="282"/>
                    <a:pt x="217" y="284"/>
                    <a:pt x="217" y="284"/>
                  </a:cubicBezTo>
                  <a:cubicBezTo>
                    <a:pt x="218" y="283"/>
                    <a:pt x="218" y="274"/>
                    <a:pt x="217" y="271"/>
                  </a:cubicBezTo>
                  <a:cubicBezTo>
                    <a:pt x="216" y="269"/>
                    <a:pt x="215" y="251"/>
                    <a:pt x="215" y="242"/>
                  </a:cubicBezTo>
                  <a:cubicBezTo>
                    <a:pt x="215" y="234"/>
                    <a:pt x="215" y="234"/>
                    <a:pt x="217" y="234"/>
                  </a:cubicBezTo>
                  <a:cubicBezTo>
                    <a:pt x="219" y="234"/>
                    <a:pt x="219" y="234"/>
                    <a:pt x="218" y="229"/>
                  </a:cubicBezTo>
                  <a:cubicBezTo>
                    <a:pt x="217" y="225"/>
                    <a:pt x="214" y="201"/>
                    <a:pt x="214" y="197"/>
                  </a:cubicBezTo>
                  <a:cubicBezTo>
                    <a:pt x="214" y="197"/>
                    <a:pt x="214" y="191"/>
                    <a:pt x="213" y="184"/>
                  </a:cubicBezTo>
                  <a:cubicBezTo>
                    <a:pt x="212" y="177"/>
                    <a:pt x="212" y="166"/>
                    <a:pt x="211" y="159"/>
                  </a:cubicBezTo>
                  <a:cubicBezTo>
                    <a:pt x="209" y="135"/>
                    <a:pt x="209" y="131"/>
                    <a:pt x="208" y="130"/>
                  </a:cubicBezTo>
                  <a:cubicBezTo>
                    <a:pt x="208" y="130"/>
                    <a:pt x="208" y="128"/>
                    <a:pt x="209" y="127"/>
                  </a:cubicBezTo>
                  <a:cubicBezTo>
                    <a:pt x="211" y="125"/>
                    <a:pt x="211" y="124"/>
                    <a:pt x="209" y="123"/>
                  </a:cubicBezTo>
                  <a:cubicBezTo>
                    <a:pt x="208" y="122"/>
                    <a:pt x="208" y="119"/>
                    <a:pt x="207" y="107"/>
                  </a:cubicBezTo>
                  <a:cubicBezTo>
                    <a:pt x="206" y="80"/>
                    <a:pt x="206" y="73"/>
                    <a:pt x="207" y="72"/>
                  </a:cubicBezTo>
                  <a:cubicBezTo>
                    <a:pt x="208" y="71"/>
                    <a:pt x="208" y="69"/>
                    <a:pt x="208" y="68"/>
                  </a:cubicBezTo>
                  <a:cubicBezTo>
                    <a:pt x="207" y="65"/>
                    <a:pt x="210" y="65"/>
                    <a:pt x="218" y="70"/>
                  </a:cubicBezTo>
                  <a:cubicBezTo>
                    <a:pt x="222" y="72"/>
                    <a:pt x="225" y="73"/>
                    <a:pt x="226" y="72"/>
                  </a:cubicBezTo>
                  <a:cubicBezTo>
                    <a:pt x="227" y="72"/>
                    <a:pt x="227" y="71"/>
                    <a:pt x="225" y="70"/>
                  </a:cubicBezTo>
                  <a:cubicBezTo>
                    <a:pt x="223" y="69"/>
                    <a:pt x="223" y="69"/>
                    <a:pt x="226" y="69"/>
                  </a:cubicBezTo>
                  <a:cubicBezTo>
                    <a:pt x="227" y="70"/>
                    <a:pt x="229" y="71"/>
                    <a:pt x="229" y="71"/>
                  </a:cubicBezTo>
                  <a:cubicBezTo>
                    <a:pt x="231" y="73"/>
                    <a:pt x="232" y="91"/>
                    <a:pt x="231" y="97"/>
                  </a:cubicBezTo>
                  <a:cubicBezTo>
                    <a:pt x="231" y="100"/>
                    <a:pt x="230" y="161"/>
                    <a:pt x="230" y="206"/>
                  </a:cubicBezTo>
                  <a:cubicBezTo>
                    <a:pt x="230" y="222"/>
                    <a:pt x="231" y="230"/>
                    <a:pt x="232" y="230"/>
                  </a:cubicBezTo>
                  <a:cubicBezTo>
                    <a:pt x="234" y="231"/>
                    <a:pt x="233" y="249"/>
                    <a:pt x="232" y="254"/>
                  </a:cubicBezTo>
                  <a:cubicBezTo>
                    <a:pt x="231" y="256"/>
                    <a:pt x="231" y="270"/>
                    <a:pt x="230" y="286"/>
                  </a:cubicBezTo>
                  <a:cubicBezTo>
                    <a:pt x="230" y="315"/>
                    <a:pt x="230" y="324"/>
                    <a:pt x="228" y="325"/>
                  </a:cubicBezTo>
                  <a:cubicBezTo>
                    <a:pt x="227" y="325"/>
                    <a:pt x="227" y="314"/>
                    <a:pt x="227" y="300"/>
                  </a:cubicBezTo>
                  <a:cubicBezTo>
                    <a:pt x="227" y="291"/>
                    <a:pt x="226" y="288"/>
                    <a:pt x="225" y="291"/>
                  </a:cubicBezTo>
                  <a:cubicBezTo>
                    <a:pt x="224" y="292"/>
                    <a:pt x="224" y="304"/>
                    <a:pt x="224" y="330"/>
                  </a:cubicBezTo>
                  <a:cubicBezTo>
                    <a:pt x="224" y="337"/>
                    <a:pt x="224" y="337"/>
                    <a:pt x="214" y="337"/>
                  </a:cubicBezTo>
                  <a:close/>
                  <a:moveTo>
                    <a:pt x="100" y="286"/>
                  </a:moveTo>
                  <a:cubicBezTo>
                    <a:pt x="104" y="284"/>
                    <a:pt x="112" y="284"/>
                    <a:pt x="111" y="285"/>
                  </a:cubicBezTo>
                  <a:cubicBezTo>
                    <a:pt x="111" y="286"/>
                    <a:pt x="108" y="286"/>
                    <a:pt x="104" y="286"/>
                  </a:cubicBezTo>
                  <a:cubicBezTo>
                    <a:pt x="100" y="286"/>
                    <a:pt x="99" y="286"/>
                    <a:pt x="100" y="286"/>
                  </a:cubicBezTo>
                  <a:close/>
                  <a:moveTo>
                    <a:pt x="230" y="531"/>
                  </a:moveTo>
                  <a:cubicBezTo>
                    <a:pt x="230" y="533"/>
                    <a:pt x="230" y="532"/>
                    <a:pt x="230" y="529"/>
                  </a:cubicBezTo>
                  <a:cubicBezTo>
                    <a:pt x="229" y="527"/>
                    <a:pt x="230" y="526"/>
                    <a:pt x="230" y="526"/>
                  </a:cubicBezTo>
                  <a:cubicBezTo>
                    <a:pt x="231" y="526"/>
                    <a:pt x="231" y="526"/>
                    <a:pt x="231" y="527"/>
                  </a:cubicBezTo>
                  <a:cubicBezTo>
                    <a:pt x="231" y="528"/>
                    <a:pt x="231" y="530"/>
                    <a:pt x="230" y="531"/>
                  </a:cubicBezTo>
                  <a:close/>
                  <a:moveTo>
                    <a:pt x="231" y="541"/>
                  </a:moveTo>
                  <a:cubicBezTo>
                    <a:pt x="231" y="543"/>
                    <a:pt x="230" y="544"/>
                    <a:pt x="230" y="544"/>
                  </a:cubicBezTo>
                  <a:cubicBezTo>
                    <a:pt x="229" y="545"/>
                    <a:pt x="229" y="544"/>
                    <a:pt x="229" y="543"/>
                  </a:cubicBezTo>
                  <a:cubicBezTo>
                    <a:pt x="229" y="541"/>
                    <a:pt x="229" y="540"/>
                    <a:pt x="230" y="540"/>
                  </a:cubicBezTo>
                  <a:cubicBezTo>
                    <a:pt x="230" y="539"/>
                    <a:pt x="231" y="540"/>
                    <a:pt x="231" y="541"/>
                  </a:cubicBezTo>
                  <a:close/>
                  <a:moveTo>
                    <a:pt x="230" y="522"/>
                  </a:moveTo>
                  <a:cubicBezTo>
                    <a:pt x="229" y="522"/>
                    <a:pt x="230" y="500"/>
                    <a:pt x="231" y="498"/>
                  </a:cubicBezTo>
                  <a:cubicBezTo>
                    <a:pt x="232" y="497"/>
                    <a:pt x="233" y="507"/>
                    <a:pt x="232" y="516"/>
                  </a:cubicBezTo>
                  <a:cubicBezTo>
                    <a:pt x="231" y="519"/>
                    <a:pt x="231" y="522"/>
                    <a:pt x="230" y="522"/>
                  </a:cubicBezTo>
                  <a:close/>
                  <a:moveTo>
                    <a:pt x="225" y="611"/>
                  </a:moveTo>
                  <a:cubicBezTo>
                    <a:pt x="225" y="611"/>
                    <a:pt x="224" y="611"/>
                    <a:pt x="224" y="610"/>
                  </a:cubicBezTo>
                  <a:cubicBezTo>
                    <a:pt x="224" y="610"/>
                    <a:pt x="225" y="609"/>
                    <a:pt x="225" y="609"/>
                  </a:cubicBezTo>
                  <a:cubicBezTo>
                    <a:pt x="226" y="608"/>
                    <a:pt x="226" y="609"/>
                    <a:pt x="226" y="610"/>
                  </a:cubicBezTo>
                  <a:cubicBezTo>
                    <a:pt x="226" y="611"/>
                    <a:pt x="226" y="611"/>
                    <a:pt x="225" y="611"/>
                  </a:cubicBezTo>
                  <a:close/>
                  <a:moveTo>
                    <a:pt x="228" y="565"/>
                  </a:moveTo>
                  <a:cubicBezTo>
                    <a:pt x="228" y="565"/>
                    <a:pt x="229" y="566"/>
                    <a:pt x="229" y="567"/>
                  </a:cubicBezTo>
                  <a:cubicBezTo>
                    <a:pt x="229" y="567"/>
                    <a:pt x="228" y="568"/>
                    <a:pt x="228" y="568"/>
                  </a:cubicBezTo>
                  <a:cubicBezTo>
                    <a:pt x="227" y="568"/>
                    <a:pt x="227" y="567"/>
                    <a:pt x="227" y="567"/>
                  </a:cubicBezTo>
                  <a:cubicBezTo>
                    <a:pt x="227" y="566"/>
                    <a:pt x="227" y="565"/>
                    <a:pt x="228" y="565"/>
                  </a:cubicBezTo>
                  <a:close/>
                  <a:moveTo>
                    <a:pt x="228" y="571"/>
                  </a:moveTo>
                  <a:cubicBezTo>
                    <a:pt x="229" y="571"/>
                    <a:pt x="229" y="573"/>
                    <a:pt x="229" y="575"/>
                  </a:cubicBezTo>
                  <a:cubicBezTo>
                    <a:pt x="229" y="576"/>
                    <a:pt x="229" y="578"/>
                    <a:pt x="228" y="578"/>
                  </a:cubicBezTo>
                  <a:cubicBezTo>
                    <a:pt x="227" y="579"/>
                    <a:pt x="227" y="577"/>
                    <a:pt x="227" y="575"/>
                  </a:cubicBezTo>
                  <a:cubicBezTo>
                    <a:pt x="227" y="572"/>
                    <a:pt x="227" y="571"/>
                    <a:pt x="228" y="571"/>
                  </a:cubicBezTo>
                  <a:close/>
                  <a:moveTo>
                    <a:pt x="227" y="589"/>
                  </a:moveTo>
                  <a:cubicBezTo>
                    <a:pt x="227" y="588"/>
                    <a:pt x="234" y="586"/>
                    <a:pt x="234" y="587"/>
                  </a:cubicBezTo>
                  <a:cubicBezTo>
                    <a:pt x="235" y="587"/>
                    <a:pt x="234" y="588"/>
                    <a:pt x="234" y="589"/>
                  </a:cubicBezTo>
                  <a:cubicBezTo>
                    <a:pt x="232" y="590"/>
                    <a:pt x="227" y="591"/>
                    <a:pt x="227" y="589"/>
                  </a:cubicBezTo>
                  <a:close/>
                  <a:moveTo>
                    <a:pt x="229" y="601"/>
                  </a:moveTo>
                  <a:cubicBezTo>
                    <a:pt x="229" y="600"/>
                    <a:pt x="230" y="600"/>
                    <a:pt x="231" y="600"/>
                  </a:cubicBezTo>
                  <a:cubicBezTo>
                    <a:pt x="232" y="600"/>
                    <a:pt x="233" y="599"/>
                    <a:pt x="233" y="599"/>
                  </a:cubicBezTo>
                  <a:cubicBezTo>
                    <a:pt x="233" y="598"/>
                    <a:pt x="232" y="598"/>
                    <a:pt x="231" y="598"/>
                  </a:cubicBezTo>
                  <a:cubicBezTo>
                    <a:pt x="229" y="598"/>
                    <a:pt x="230" y="596"/>
                    <a:pt x="233" y="594"/>
                  </a:cubicBezTo>
                  <a:cubicBezTo>
                    <a:pt x="235" y="593"/>
                    <a:pt x="236" y="593"/>
                    <a:pt x="236" y="594"/>
                  </a:cubicBezTo>
                  <a:cubicBezTo>
                    <a:pt x="237" y="594"/>
                    <a:pt x="238" y="595"/>
                    <a:pt x="239" y="595"/>
                  </a:cubicBezTo>
                  <a:cubicBezTo>
                    <a:pt x="242" y="595"/>
                    <a:pt x="241" y="596"/>
                    <a:pt x="235" y="599"/>
                  </a:cubicBezTo>
                  <a:cubicBezTo>
                    <a:pt x="229" y="602"/>
                    <a:pt x="229" y="602"/>
                    <a:pt x="229" y="601"/>
                  </a:cubicBezTo>
                  <a:close/>
                  <a:moveTo>
                    <a:pt x="239" y="603"/>
                  </a:moveTo>
                  <a:cubicBezTo>
                    <a:pt x="239" y="605"/>
                    <a:pt x="235" y="606"/>
                    <a:pt x="234" y="606"/>
                  </a:cubicBezTo>
                  <a:cubicBezTo>
                    <a:pt x="234" y="605"/>
                    <a:pt x="236" y="602"/>
                    <a:pt x="237" y="602"/>
                  </a:cubicBezTo>
                  <a:cubicBezTo>
                    <a:pt x="238" y="602"/>
                    <a:pt x="239" y="603"/>
                    <a:pt x="239" y="603"/>
                  </a:cubicBezTo>
                  <a:close/>
                  <a:moveTo>
                    <a:pt x="230" y="615"/>
                  </a:moveTo>
                  <a:cubicBezTo>
                    <a:pt x="232" y="612"/>
                    <a:pt x="250" y="601"/>
                    <a:pt x="252" y="602"/>
                  </a:cubicBezTo>
                  <a:cubicBezTo>
                    <a:pt x="254" y="603"/>
                    <a:pt x="257" y="601"/>
                    <a:pt x="259" y="598"/>
                  </a:cubicBezTo>
                  <a:cubicBezTo>
                    <a:pt x="261" y="596"/>
                    <a:pt x="264" y="594"/>
                    <a:pt x="266" y="592"/>
                  </a:cubicBezTo>
                  <a:cubicBezTo>
                    <a:pt x="269" y="590"/>
                    <a:pt x="276" y="586"/>
                    <a:pt x="281" y="582"/>
                  </a:cubicBezTo>
                  <a:cubicBezTo>
                    <a:pt x="293" y="574"/>
                    <a:pt x="297" y="573"/>
                    <a:pt x="301" y="576"/>
                  </a:cubicBezTo>
                  <a:cubicBezTo>
                    <a:pt x="302" y="577"/>
                    <a:pt x="303" y="577"/>
                    <a:pt x="307" y="575"/>
                  </a:cubicBezTo>
                  <a:cubicBezTo>
                    <a:pt x="314" y="573"/>
                    <a:pt x="315" y="573"/>
                    <a:pt x="316" y="576"/>
                  </a:cubicBezTo>
                  <a:cubicBezTo>
                    <a:pt x="317" y="578"/>
                    <a:pt x="318" y="579"/>
                    <a:pt x="323" y="579"/>
                  </a:cubicBezTo>
                  <a:cubicBezTo>
                    <a:pt x="330" y="579"/>
                    <a:pt x="333" y="582"/>
                    <a:pt x="331" y="584"/>
                  </a:cubicBezTo>
                  <a:cubicBezTo>
                    <a:pt x="330" y="586"/>
                    <a:pt x="331" y="589"/>
                    <a:pt x="333" y="589"/>
                  </a:cubicBezTo>
                  <a:cubicBezTo>
                    <a:pt x="335" y="589"/>
                    <a:pt x="336" y="585"/>
                    <a:pt x="334" y="582"/>
                  </a:cubicBezTo>
                  <a:cubicBezTo>
                    <a:pt x="334" y="580"/>
                    <a:pt x="331" y="578"/>
                    <a:pt x="328" y="577"/>
                  </a:cubicBezTo>
                  <a:cubicBezTo>
                    <a:pt x="326" y="576"/>
                    <a:pt x="324" y="574"/>
                    <a:pt x="324" y="573"/>
                  </a:cubicBezTo>
                  <a:cubicBezTo>
                    <a:pt x="324" y="573"/>
                    <a:pt x="323" y="572"/>
                    <a:pt x="322" y="571"/>
                  </a:cubicBezTo>
                  <a:cubicBezTo>
                    <a:pt x="321" y="570"/>
                    <a:pt x="321" y="570"/>
                    <a:pt x="323" y="568"/>
                  </a:cubicBezTo>
                  <a:cubicBezTo>
                    <a:pt x="328" y="564"/>
                    <a:pt x="337" y="567"/>
                    <a:pt x="343" y="575"/>
                  </a:cubicBezTo>
                  <a:cubicBezTo>
                    <a:pt x="344" y="578"/>
                    <a:pt x="347" y="581"/>
                    <a:pt x="347" y="582"/>
                  </a:cubicBezTo>
                  <a:cubicBezTo>
                    <a:pt x="350" y="584"/>
                    <a:pt x="349" y="586"/>
                    <a:pt x="344" y="587"/>
                  </a:cubicBezTo>
                  <a:cubicBezTo>
                    <a:pt x="341" y="588"/>
                    <a:pt x="340" y="589"/>
                    <a:pt x="341" y="590"/>
                  </a:cubicBezTo>
                  <a:cubicBezTo>
                    <a:pt x="341" y="592"/>
                    <a:pt x="340" y="593"/>
                    <a:pt x="336" y="595"/>
                  </a:cubicBezTo>
                  <a:cubicBezTo>
                    <a:pt x="334" y="597"/>
                    <a:pt x="331" y="598"/>
                    <a:pt x="331" y="598"/>
                  </a:cubicBezTo>
                  <a:cubicBezTo>
                    <a:pt x="330" y="598"/>
                    <a:pt x="329" y="599"/>
                    <a:pt x="327" y="600"/>
                  </a:cubicBezTo>
                  <a:cubicBezTo>
                    <a:pt x="325" y="602"/>
                    <a:pt x="322" y="603"/>
                    <a:pt x="321" y="603"/>
                  </a:cubicBezTo>
                  <a:cubicBezTo>
                    <a:pt x="318" y="603"/>
                    <a:pt x="318" y="603"/>
                    <a:pt x="318" y="603"/>
                  </a:cubicBezTo>
                  <a:cubicBezTo>
                    <a:pt x="321" y="600"/>
                    <a:pt x="321" y="600"/>
                    <a:pt x="321" y="600"/>
                  </a:cubicBezTo>
                  <a:cubicBezTo>
                    <a:pt x="326" y="595"/>
                    <a:pt x="323" y="596"/>
                    <a:pt x="303" y="610"/>
                  </a:cubicBezTo>
                  <a:cubicBezTo>
                    <a:pt x="299" y="613"/>
                    <a:pt x="295" y="614"/>
                    <a:pt x="299" y="611"/>
                  </a:cubicBezTo>
                  <a:cubicBezTo>
                    <a:pt x="300" y="610"/>
                    <a:pt x="304" y="607"/>
                    <a:pt x="307" y="605"/>
                  </a:cubicBezTo>
                  <a:cubicBezTo>
                    <a:pt x="313" y="600"/>
                    <a:pt x="315" y="598"/>
                    <a:pt x="311" y="600"/>
                  </a:cubicBezTo>
                  <a:cubicBezTo>
                    <a:pt x="307" y="602"/>
                    <a:pt x="309" y="599"/>
                    <a:pt x="313" y="597"/>
                  </a:cubicBezTo>
                  <a:cubicBezTo>
                    <a:pt x="315" y="595"/>
                    <a:pt x="316" y="594"/>
                    <a:pt x="316" y="594"/>
                  </a:cubicBezTo>
                  <a:cubicBezTo>
                    <a:pt x="315" y="593"/>
                    <a:pt x="311" y="595"/>
                    <a:pt x="308" y="598"/>
                  </a:cubicBezTo>
                  <a:cubicBezTo>
                    <a:pt x="301" y="602"/>
                    <a:pt x="289" y="608"/>
                    <a:pt x="289" y="606"/>
                  </a:cubicBezTo>
                  <a:cubicBezTo>
                    <a:pt x="288" y="605"/>
                    <a:pt x="293" y="602"/>
                    <a:pt x="304" y="594"/>
                  </a:cubicBezTo>
                  <a:cubicBezTo>
                    <a:pt x="307" y="591"/>
                    <a:pt x="309" y="589"/>
                    <a:pt x="309" y="589"/>
                  </a:cubicBezTo>
                  <a:cubicBezTo>
                    <a:pt x="308" y="589"/>
                    <a:pt x="304" y="591"/>
                    <a:pt x="300" y="593"/>
                  </a:cubicBezTo>
                  <a:cubicBezTo>
                    <a:pt x="287" y="602"/>
                    <a:pt x="272" y="608"/>
                    <a:pt x="282" y="601"/>
                  </a:cubicBezTo>
                  <a:cubicBezTo>
                    <a:pt x="289" y="596"/>
                    <a:pt x="286" y="596"/>
                    <a:pt x="276" y="601"/>
                  </a:cubicBezTo>
                  <a:cubicBezTo>
                    <a:pt x="271" y="603"/>
                    <a:pt x="266" y="606"/>
                    <a:pt x="265" y="606"/>
                  </a:cubicBezTo>
                  <a:cubicBezTo>
                    <a:pt x="258" y="609"/>
                    <a:pt x="257" y="610"/>
                    <a:pt x="257" y="611"/>
                  </a:cubicBezTo>
                  <a:cubicBezTo>
                    <a:pt x="256" y="613"/>
                    <a:pt x="255" y="614"/>
                    <a:pt x="252" y="616"/>
                  </a:cubicBezTo>
                  <a:cubicBezTo>
                    <a:pt x="248" y="618"/>
                    <a:pt x="245" y="618"/>
                    <a:pt x="239" y="618"/>
                  </a:cubicBezTo>
                  <a:cubicBezTo>
                    <a:pt x="229" y="618"/>
                    <a:pt x="228" y="618"/>
                    <a:pt x="230" y="615"/>
                  </a:cubicBezTo>
                  <a:close/>
                  <a:moveTo>
                    <a:pt x="279" y="632"/>
                  </a:moveTo>
                  <a:cubicBezTo>
                    <a:pt x="279" y="632"/>
                    <a:pt x="290" y="627"/>
                    <a:pt x="290" y="628"/>
                  </a:cubicBezTo>
                  <a:cubicBezTo>
                    <a:pt x="291" y="628"/>
                    <a:pt x="291" y="628"/>
                    <a:pt x="290" y="628"/>
                  </a:cubicBezTo>
                  <a:cubicBezTo>
                    <a:pt x="290" y="629"/>
                    <a:pt x="279" y="633"/>
                    <a:pt x="279" y="632"/>
                  </a:cubicBezTo>
                  <a:close/>
                  <a:moveTo>
                    <a:pt x="286" y="636"/>
                  </a:moveTo>
                  <a:cubicBezTo>
                    <a:pt x="285" y="637"/>
                    <a:pt x="284" y="638"/>
                    <a:pt x="284" y="638"/>
                  </a:cubicBezTo>
                  <a:cubicBezTo>
                    <a:pt x="283" y="638"/>
                    <a:pt x="283" y="637"/>
                    <a:pt x="284" y="636"/>
                  </a:cubicBezTo>
                  <a:cubicBezTo>
                    <a:pt x="285" y="636"/>
                    <a:pt x="287" y="635"/>
                    <a:pt x="287" y="635"/>
                  </a:cubicBezTo>
                  <a:cubicBezTo>
                    <a:pt x="288" y="635"/>
                    <a:pt x="287" y="636"/>
                    <a:pt x="286" y="636"/>
                  </a:cubicBezTo>
                  <a:close/>
                  <a:moveTo>
                    <a:pt x="293" y="633"/>
                  </a:moveTo>
                  <a:cubicBezTo>
                    <a:pt x="295" y="633"/>
                    <a:pt x="297" y="631"/>
                    <a:pt x="298" y="630"/>
                  </a:cubicBezTo>
                  <a:cubicBezTo>
                    <a:pt x="300" y="628"/>
                    <a:pt x="300" y="628"/>
                    <a:pt x="303" y="629"/>
                  </a:cubicBezTo>
                  <a:cubicBezTo>
                    <a:pt x="306" y="630"/>
                    <a:pt x="306" y="630"/>
                    <a:pt x="306" y="630"/>
                  </a:cubicBezTo>
                  <a:cubicBezTo>
                    <a:pt x="303" y="632"/>
                    <a:pt x="303" y="632"/>
                    <a:pt x="303" y="632"/>
                  </a:cubicBezTo>
                  <a:cubicBezTo>
                    <a:pt x="301" y="633"/>
                    <a:pt x="297" y="634"/>
                    <a:pt x="294" y="634"/>
                  </a:cubicBezTo>
                  <a:cubicBezTo>
                    <a:pt x="289" y="635"/>
                    <a:pt x="289" y="635"/>
                    <a:pt x="289" y="635"/>
                  </a:cubicBezTo>
                  <a:lnTo>
                    <a:pt x="293" y="633"/>
                  </a:lnTo>
                  <a:close/>
                  <a:moveTo>
                    <a:pt x="305" y="615"/>
                  </a:moveTo>
                  <a:cubicBezTo>
                    <a:pt x="303" y="616"/>
                    <a:pt x="300" y="618"/>
                    <a:pt x="299" y="619"/>
                  </a:cubicBezTo>
                  <a:cubicBezTo>
                    <a:pt x="295" y="621"/>
                    <a:pt x="293" y="622"/>
                    <a:pt x="293" y="621"/>
                  </a:cubicBezTo>
                  <a:cubicBezTo>
                    <a:pt x="293" y="621"/>
                    <a:pt x="295" y="619"/>
                    <a:pt x="298" y="618"/>
                  </a:cubicBezTo>
                  <a:cubicBezTo>
                    <a:pt x="300" y="617"/>
                    <a:pt x="302" y="615"/>
                    <a:pt x="303" y="614"/>
                  </a:cubicBezTo>
                  <a:cubicBezTo>
                    <a:pt x="305" y="612"/>
                    <a:pt x="308" y="611"/>
                    <a:pt x="308" y="613"/>
                  </a:cubicBezTo>
                  <a:cubicBezTo>
                    <a:pt x="308" y="613"/>
                    <a:pt x="306" y="614"/>
                    <a:pt x="305" y="615"/>
                  </a:cubicBezTo>
                  <a:close/>
                  <a:moveTo>
                    <a:pt x="230" y="623"/>
                  </a:moveTo>
                  <a:cubicBezTo>
                    <a:pt x="230" y="621"/>
                    <a:pt x="232" y="620"/>
                    <a:pt x="234" y="622"/>
                  </a:cubicBezTo>
                  <a:cubicBezTo>
                    <a:pt x="235" y="623"/>
                    <a:pt x="235" y="624"/>
                    <a:pt x="233" y="625"/>
                  </a:cubicBezTo>
                  <a:cubicBezTo>
                    <a:pt x="230" y="626"/>
                    <a:pt x="230" y="626"/>
                    <a:pt x="230" y="623"/>
                  </a:cubicBezTo>
                  <a:close/>
                  <a:moveTo>
                    <a:pt x="233" y="632"/>
                  </a:moveTo>
                  <a:cubicBezTo>
                    <a:pt x="233" y="630"/>
                    <a:pt x="238" y="626"/>
                    <a:pt x="253" y="619"/>
                  </a:cubicBezTo>
                  <a:cubicBezTo>
                    <a:pt x="268" y="611"/>
                    <a:pt x="269" y="611"/>
                    <a:pt x="272" y="612"/>
                  </a:cubicBezTo>
                  <a:cubicBezTo>
                    <a:pt x="275" y="614"/>
                    <a:pt x="275" y="614"/>
                    <a:pt x="275" y="614"/>
                  </a:cubicBezTo>
                  <a:cubicBezTo>
                    <a:pt x="267" y="617"/>
                    <a:pt x="267" y="617"/>
                    <a:pt x="267" y="617"/>
                  </a:cubicBezTo>
                  <a:cubicBezTo>
                    <a:pt x="264" y="619"/>
                    <a:pt x="254" y="623"/>
                    <a:pt x="247" y="627"/>
                  </a:cubicBezTo>
                  <a:cubicBezTo>
                    <a:pt x="233" y="634"/>
                    <a:pt x="233" y="634"/>
                    <a:pt x="233" y="632"/>
                  </a:cubicBezTo>
                  <a:close/>
                  <a:moveTo>
                    <a:pt x="235" y="639"/>
                  </a:moveTo>
                  <a:cubicBezTo>
                    <a:pt x="234" y="640"/>
                    <a:pt x="233" y="639"/>
                    <a:pt x="233" y="639"/>
                  </a:cubicBezTo>
                  <a:cubicBezTo>
                    <a:pt x="234" y="637"/>
                    <a:pt x="238" y="637"/>
                    <a:pt x="238" y="638"/>
                  </a:cubicBezTo>
                  <a:cubicBezTo>
                    <a:pt x="238" y="638"/>
                    <a:pt x="237" y="639"/>
                    <a:pt x="235" y="639"/>
                  </a:cubicBezTo>
                  <a:close/>
                  <a:moveTo>
                    <a:pt x="241" y="637"/>
                  </a:moveTo>
                  <a:cubicBezTo>
                    <a:pt x="242" y="636"/>
                    <a:pt x="243" y="636"/>
                    <a:pt x="242" y="635"/>
                  </a:cubicBezTo>
                  <a:cubicBezTo>
                    <a:pt x="240" y="634"/>
                    <a:pt x="240" y="633"/>
                    <a:pt x="258" y="624"/>
                  </a:cubicBezTo>
                  <a:cubicBezTo>
                    <a:pt x="275" y="616"/>
                    <a:pt x="284" y="612"/>
                    <a:pt x="284" y="614"/>
                  </a:cubicBezTo>
                  <a:cubicBezTo>
                    <a:pt x="284" y="615"/>
                    <a:pt x="269" y="624"/>
                    <a:pt x="258" y="629"/>
                  </a:cubicBezTo>
                  <a:cubicBezTo>
                    <a:pt x="252" y="631"/>
                    <a:pt x="246" y="634"/>
                    <a:pt x="245" y="635"/>
                  </a:cubicBezTo>
                  <a:cubicBezTo>
                    <a:pt x="244" y="636"/>
                    <a:pt x="244" y="636"/>
                    <a:pt x="246" y="636"/>
                  </a:cubicBezTo>
                  <a:cubicBezTo>
                    <a:pt x="247" y="637"/>
                    <a:pt x="251" y="635"/>
                    <a:pt x="255" y="633"/>
                  </a:cubicBezTo>
                  <a:cubicBezTo>
                    <a:pt x="260" y="631"/>
                    <a:pt x="266" y="629"/>
                    <a:pt x="269" y="628"/>
                  </a:cubicBezTo>
                  <a:cubicBezTo>
                    <a:pt x="273" y="626"/>
                    <a:pt x="277" y="624"/>
                    <a:pt x="278" y="623"/>
                  </a:cubicBezTo>
                  <a:cubicBezTo>
                    <a:pt x="280" y="622"/>
                    <a:pt x="281" y="621"/>
                    <a:pt x="282" y="621"/>
                  </a:cubicBezTo>
                  <a:cubicBezTo>
                    <a:pt x="283" y="621"/>
                    <a:pt x="285" y="621"/>
                    <a:pt x="287" y="619"/>
                  </a:cubicBezTo>
                  <a:cubicBezTo>
                    <a:pt x="293" y="616"/>
                    <a:pt x="292" y="618"/>
                    <a:pt x="286" y="622"/>
                  </a:cubicBezTo>
                  <a:cubicBezTo>
                    <a:pt x="283" y="624"/>
                    <a:pt x="280" y="626"/>
                    <a:pt x="279" y="628"/>
                  </a:cubicBezTo>
                  <a:cubicBezTo>
                    <a:pt x="277" y="629"/>
                    <a:pt x="275" y="630"/>
                    <a:pt x="274" y="631"/>
                  </a:cubicBezTo>
                  <a:cubicBezTo>
                    <a:pt x="272" y="631"/>
                    <a:pt x="266" y="633"/>
                    <a:pt x="261" y="636"/>
                  </a:cubicBezTo>
                  <a:cubicBezTo>
                    <a:pt x="254" y="639"/>
                    <a:pt x="249" y="641"/>
                    <a:pt x="247" y="641"/>
                  </a:cubicBezTo>
                  <a:cubicBezTo>
                    <a:pt x="239" y="640"/>
                    <a:pt x="237" y="639"/>
                    <a:pt x="241" y="637"/>
                  </a:cubicBezTo>
                  <a:close/>
                  <a:moveTo>
                    <a:pt x="309" y="642"/>
                  </a:moveTo>
                  <a:cubicBezTo>
                    <a:pt x="308" y="642"/>
                    <a:pt x="295" y="645"/>
                    <a:pt x="281" y="647"/>
                  </a:cubicBezTo>
                  <a:cubicBezTo>
                    <a:pt x="276" y="648"/>
                    <a:pt x="271" y="649"/>
                    <a:pt x="269" y="649"/>
                  </a:cubicBezTo>
                  <a:cubicBezTo>
                    <a:pt x="268" y="650"/>
                    <a:pt x="262" y="651"/>
                    <a:pt x="256" y="652"/>
                  </a:cubicBezTo>
                  <a:cubicBezTo>
                    <a:pt x="251" y="653"/>
                    <a:pt x="245" y="654"/>
                    <a:pt x="243" y="655"/>
                  </a:cubicBezTo>
                  <a:cubicBezTo>
                    <a:pt x="240" y="655"/>
                    <a:pt x="240" y="655"/>
                    <a:pt x="245" y="651"/>
                  </a:cubicBezTo>
                  <a:cubicBezTo>
                    <a:pt x="248" y="648"/>
                    <a:pt x="250" y="648"/>
                    <a:pt x="253" y="648"/>
                  </a:cubicBezTo>
                  <a:cubicBezTo>
                    <a:pt x="255" y="648"/>
                    <a:pt x="258" y="647"/>
                    <a:pt x="260" y="646"/>
                  </a:cubicBezTo>
                  <a:cubicBezTo>
                    <a:pt x="263" y="643"/>
                    <a:pt x="281" y="637"/>
                    <a:pt x="282" y="638"/>
                  </a:cubicBezTo>
                  <a:cubicBezTo>
                    <a:pt x="283" y="639"/>
                    <a:pt x="278" y="642"/>
                    <a:pt x="276" y="643"/>
                  </a:cubicBezTo>
                  <a:cubicBezTo>
                    <a:pt x="273" y="643"/>
                    <a:pt x="270" y="644"/>
                    <a:pt x="270" y="645"/>
                  </a:cubicBezTo>
                  <a:cubicBezTo>
                    <a:pt x="271" y="646"/>
                    <a:pt x="281" y="646"/>
                    <a:pt x="289" y="644"/>
                  </a:cubicBezTo>
                  <a:cubicBezTo>
                    <a:pt x="304" y="641"/>
                    <a:pt x="311" y="640"/>
                    <a:pt x="309" y="642"/>
                  </a:cubicBezTo>
                  <a:close/>
                  <a:moveTo>
                    <a:pt x="315" y="636"/>
                  </a:moveTo>
                  <a:cubicBezTo>
                    <a:pt x="314" y="636"/>
                    <a:pt x="311" y="637"/>
                    <a:pt x="308" y="637"/>
                  </a:cubicBezTo>
                  <a:cubicBezTo>
                    <a:pt x="306" y="638"/>
                    <a:pt x="302" y="639"/>
                    <a:pt x="300" y="639"/>
                  </a:cubicBezTo>
                  <a:cubicBezTo>
                    <a:pt x="296" y="639"/>
                    <a:pt x="296" y="639"/>
                    <a:pt x="301" y="638"/>
                  </a:cubicBezTo>
                  <a:cubicBezTo>
                    <a:pt x="308" y="635"/>
                    <a:pt x="317" y="634"/>
                    <a:pt x="315" y="636"/>
                  </a:cubicBezTo>
                  <a:close/>
                  <a:moveTo>
                    <a:pt x="323" y="640"/>
                  </a:moveTo>
                  <a:cubicBezTo>
                    <a:pt x="320" y="640"/>
                    <a:pt x="318" y="640"/>
                    <a:pt x="318" y="640"/>
                  </a:cubicBezTo>
                  <a:cubicBezTo>
                    <a:pt x="317" y="639"/>
                    <a:pt x="323" y="637"/>
                    <a:pt x="327" y="637"/>
                  </a:cubicBezTo>
                  <a:cubicBezTo>
                    <a:pt x="330" y="638"/>
                    <a:pt x="331" y="638"/>
                    <a:pt x="330" y="639"/>
                  </a:cubicBezTo>
                  <a:cubicBezTo>
                    <a:pt x="329" y="640"/>
                    <a:pt x="327" y="640"/>
                    <a:pt x="323" y="640"/>
                  </a:cubicBezTo>
                  <a:close/>
                  <a:moveTo>
                    <a:pt x="457" y="644"/>
                  </a:moveTo>
                  <a:cubicBezTo>
                    <a:pt x="457" y="644"/>
                    <a:pt x="453" y="647"/>
                    <a:pt x="449" y="650"/>
                  </a:cubicBezTo>
                  <a:cubicBezTo>
                    <a:pt x="441" y="655"/>
                    <a:pt x="437" y="656"/>
                    <a:pt x="437" y="654"/>
                  </a:cubicBezTo>
                  <a:cubicBezTo>
                    <a:pt x="437" y="654"/>
                    <a:pt x="446" y="648"/>
                    <a:pt x="454" y="643"/>
                  </a:cubicBezTo>
                  <a:cubicBezTo>
                    <a:pt x="457" y="641"/>
                    <a:pt x="458" y="641"/>
                    <a:pt x="457" y="644"/>
                  </a:cubicBezTo>
                  <a:close/>
                  <a:moveTo>
                    <a:pt x="506" y="585"/>
                  </a:moveTo>
                  <a:cubicBezTo>
                    <a:pt x="507" y="583"/>
                    <a:pt x="507" y="583"/>
                    <a:pt x="507" y="586"/>
                  </a:cubicBezTo>
                  <a:cubicBezTo>
                    <a:pt x="507" y="588"/>
                    <a:pt x="507" y="590"/>
                    <a:pt x="506" y="591"/>
                  </a:cubicBezTo>
                  <a:cubicBezTo>
                    <a:pt x="506" y="592"/>
                    <a:pt x="505" y="592"/>
                    <a:pt x="505" y="590"/>
                  </a:cubicBezTo>
                  <a:cubicBezTo>
                    <a:pt x="504" y="589"/>
                    <a:pt x="505" y="587"/>
                    <a:pt x="506" y="585"/>
                  </a:cubicBezTo>
                  <a:close/>
                  <a:moveTo>
                    <a:pt x="502" y="588"/>
                  </a:moveTo>
                  <a:cubicBezTo>
                    <a:pt x="502" y="592"/>
                    <a:pt x="502" y="593"/>
                    <a:pt x="501" y="593"/>
                  </a:cubicBezTo>
                  <a:cubicBezTo>
                    <a:pt x="499" y="595"/>
                    <a:pt x="497" y="594"/>
                    <a:pt x="498" y="592"/>
                  </a:cubicBezTo>
                  <a:cubicBezTo>
                    <a:pt x="498" y="591"/>
                    <a:pt x="499" y="588"/>
                    <a:pt x="499" y="586"/>
                  </a:cubicBezTo>
                  <a:cubicBezTo>
                    <a:pt x="499" y="581"/>
                    <a:pt x="500" y="583"/>
                    <a:pt x="502" y="588"/>
                  </a:cubicBezTo>
                  <a:close/>
                  <a:moveTo>
                    <a:pt x="487" y="609"/>
                  </a:moveTo>
                  <a:cubicBezTo>
                    <a:pt x="484" y="612"/>
                    <a:pt x="484" y="612"/>
                    <a:pt x="483" y="610"/>
                  </a:cubicBezTo>
                  <a:cubicBezTo>
                    <a:pt x="482" y="608"/>
                    <a:pt x="482" y="608"/>
                    <a:pt x="484" y="606"/>
                  </a:cubicBezTo>
                  <a:cubicBezTo>
                    <a:pt x="486" y="605"/>
                    <a:pt x="486" y="604"/>
                    <a:pt x="486" y="582"/>
                  </a:cubicBezTo>
                  <a:cubicBezTo>
                    <a:pt x="487" y="563"/>
                    <a:pt x="487" y="560"/>
                    <a:pt x="489" y="559"/>
                  </a:cubicBezTo>
                  <a:cubicBezTo>
                    <a:pt x="492" y="556"/>
                    <a:pt x="493" y="557"/>
                    <a:pt x="492" y="567"/>
                  </a:cubicBezTo>
                  <a:cubicBezTo>
                    <a:pt x="492" y="572"/>
                    <a:pt x="491" y="580"/>
                    <a:pt x="491" y="584"/>
                  </a:cubicBezTo>
                  <a:cubicBezTo>
                    <a:pt x="490" y="588"/>
                    <a:pt x="490" y="595"/>
                    <a:pt x="490" y="599"/>
                  </a:cubicBezTo>
                  <a:cubicBezTo>
                    <a:pt x="490" y="605"/>
                    <a:pt x="490" y="606"/>
                    <a:pt x="487" y="609"/>
                  </a:cubicBezTo>
                  <a:close/>
                  <a:moveTo>
                    <a:pt x="480" y="545"/>
                  </a:moveTo>
                  <a:cubicBezTo>
                    <a:pt x="479" y="545"/>
                    <a:pt x="478" y="545"/>
                    <a:pt x="479" y="544"/>
                  </a:cubicBezTo>
                  <a:cubicBezTo>
                    <a:pt x="479" y="544"/>
                    <a:pt x="480" y="543"/>
                    <a:pt x="481" y="543"/>
                  </a:cubicBezTo>
                  <a:cubicBezTo>
                    <a:pt x="482" y="543"/>
                    <a:pt x="483" y="544"/>
                    <a:pt x="483" y="544"/>
                  </a:cubicBezTo>
                  <a:cubicBezTo>
                    <a:pt x="482" y="545"/>
                    <a:pt x="481" y="545"/>
                    <a:pt x="480" y="545"/>
                  </a:cubicBezTo>
                  <a:close/>
                  <a:moveTo>
                    <a:pt x="480" y="551"/>
                  </a:moveTo>
                  <a:cubicBezTo>
                    <a:pt x="479" y="551"/>
                    <a:pt x="478" y="551"/>
                    <a:pt x="479" y="550"/>
                  </a:cubicBezTo>
                  <a:cubicBezTo>
                    <a:pt x="480" y="550"/>
                    <a:pt x="481" y="550"/>
                    <a:pt x="481" y="550"/>
                  </a:cubicBezTo>
                  <a:cubicBezTo>
                    <a:pt x="482" y="551"/>
                    <a:pt x="481" y="551"/>
                    <a:pt x="480" y="551"/>
                  </a:cubicBezTo>
                  <a:close/>
                  <a:moveTo>
                    <a:pt x="448" y="514"/>
                  </a:moveTo>
                  <a:cubicBezTo>
                    <a:pt x="448" y="513"/>
                    <a:pt x="449" y="513"/>
                    <a:pt x="449" y="513"/>
                  </a:cubicBezTo>
                  <a:cubicBezTo>
                    <a:pt x="450" y="513"/>
                    <a:pt x="452" y="511"/>
                    <a:pt x="454" y="509"/>
                  </a:cubicBezTo>
                  <a:cubicBezTo>
                    <a:pt x="456" y="507"/>
                    <a:pt x="458" y="506"/>
                    <a:pt x="458" y="507"/>
                  </a:cubicBezTo>
                  <a:cubicBezTo>
                    <a:pt x="459" y="508"/>
                    <a:pt x="458" y="509"/>
                    <a:pt x="456" y="511"/>
                  </a:cubicBezTo>
                  <a:cubicBezTo>
                    <a:pt x="453" y="514"/>
                    <a:pt x="448" y="516"/>
                    <a:pt x="448" y="514"/>
                  </a:cubicBezTo>
                  <a:close/>
                  <a:moveTo>
                    <a:pt x="455" y="519"/>
                  </a:moveTo>
                  <a:cubicBezTo>
                    <a:pt x="455" y="519"/>
                    <a:pt x="454" y="520"/>
                    <a:pt x="454" y="520"/>
                  </a:cubicBezTo>
                  <a:cubicBezTo>
                    <a:pt x="453" y="520"/>
                    <a:pt x="453" y="519"/>
                    <a:pt x="454" y="519"/>
                  </a:cubicBezTo>
                  <a:cubicBezTo>
                    <a:pt x="454" y="518"/>
                    <a:pt x="455" y="518"/>
                    <a:pt x="455" y="518"/>
                  </a:cubicBezTo>
                  <a:cubicBezTo>
                    <a:pt x="456" y="518"/>
                    <a:pt x="456" y="518"/>
                    <a:pt x="455" y="519"/>
                  </a:cubicBezTo>
                  <a:close/>
                  <a:moveTo>
                    <a:pt x="450" y="494"/>
                  </a:moveTo>
                  <a:cubicBezTo>
                    <a:pt x="447" y="494"/>
                    <a:pt x="446" y="494"/>
                    <a:pt x="447" y="493"/>
                  </a:cubicBezTo>
                  <a:cubicBezTo>
                    <a:pt x="448" y="491"/>
                    <a:pt x="449" y="491"/>
                    <a:pt x="451" y="491"/>
                  </a:cubicBezTo>
                  <a:cubicBezTo>
                    <a:pt x="455" y="491"/>
                    <a:pt x="457" y="492"/>
                    <a:pt x="455" y="493"/>
                  </a:cubicBezTo>
                  <a:cubicBezTo>
                    <a:pt x="454" y="494"/>
                    <a:pt x="452" y="494"/>
                    <a:pt x="450" y="494"/>
                  </a:cubicBezTo>
                  <a:close/>
                  <a:moveTo>
                    <a:pt x="453" y="503"/>
                  </a:moveTo>
                  <a:cubicBezTo>
                    <a:pt x="452" y="504"/>
                    <a:pt x="452" y="504"/>
                    <a:pt x="451" y="504"/>
                  </a:cubicBezTo>
                  <a:cubicBezTo>
                    <a:pt x="450" y="504"/>
                    <a:pt x="450" y="503"/>
                    <a:pt x="451" y="501"/>
                  </a:cubicBezTo>
                  <a:cubicBezTo>
                    <a:pt x="452" y="500"/>
                    <a:pt x="453" y="501"/>
                    <a:pt x="453" y="503"/>
                  </a:cubicBezTo>
                  <a:close/>
                  <a:moveTo>
                    <a:pt x="447" y="499"/>
                  </a:moveTo>
                  <a:cubicBezTo>
                    <a:pt x="447" y="499"/>
                    <a:pt x="447" y="501"/>
                    <a:pt x="446" y="502"/>
                  </a:cubicBezTo>
                  <a:cubicBezTo>
                    <a:pt x="445" y="504"/>
                    <a:pt x="444" y="504"/>
                    <a:pt x="444" y="502"/>
                  </a:cubicBezTo>
                  <a:cubicBezTo>
                    <a:pt x="443" y="501"/>
                    <a:pt x="443" y="500"/>
                    <a:pt x="444" y="499"/>
                  </a:cubicBezTo>
                  <a:cubicBezTo>
                    <a:pt x="444" y="497"/>
                    <a:pt x="447" y="497"/>
                    <a:pt x="447" y="499"/>
                  </a:cubicBezTo>
                  <a:close/>
                  <a:moveTo>
                    <a:pt x="448" y="507"/>
                  </a:moveTo>
                  <a:cubicBezTo>
                    <a:pt x="450" y="507"/>
                    <a:pt x="449" y="509"/>
                    <a:pt x="447" y="510"/>
                  </a:cubicBezTo>
                  <a:cubicBezTo>
                    <a:pt x="445" y="512"/>
                    <a:pt x="443" y="512"/>
                    <a:pt x="443" y="511"/>
                  </a:cubicBezTo>
                  <a:cubicBezTo>
                    <a:pt x="443" y="510"/>
                    <a:pt x="447" y="507"/>
                    <a:pt x="448" y="507"/>
                  </a:cubicBezTo>
                  <a:close/>
                  <a:moveTo>
                    <a:pt x="446" y="531"/>
                  </a:moveTo>
                  <a:cubicBezTo>
                    <a:pt x="448" y="530"/>
                    <a:pt x="453" y="530"/>
                    <a:pt x="452" y="531"/>
                  </a:cubicBezTo>
                  <a:cubicBezTo>
                    <a:pt x="451" y="532"/>
                    <a:pt x="450" y="532"/>
                    <a:pt x="448" y="532"/>
                  </a:cubicBezTo>
                  <a:cubicBezTo>
                    <a:pt x="446" y="532"/>
                    <a:pt x="445" y="532"/>
                    <a:pt x="446" y="531"/>
                  </a:cubicBezTo>
                  <a:close/>
                  <a:moveTo>
                    <a:pt x="459" y="494"/>
                  </a:moveTo>
                  <a:cubicBezTo>
                    <a:pt x="459" y="492"/>
                    <a:pt x="461" y="491"/>
                    <a:pt x="464" y="491"/>
                  </a:cubicBezTo>
                  <a:cubicBezTo>
                    <a:pt x="467" y="491"/>
                    <a:pt x="467" y="491"/>
                    <a:pt x="465" y="493"/>
                  </a:cubicBezTo>
                  <a:cubicBezTo>
                    <a:pt x="463" y="494"/>
                    <a:pt x="459" y="495"/>
                    <a:pt x="459" y="494"/>
                  </a:cubicBezTo>
                  <a:close/>
                  <a:moveTo>
                    <a:pt x="463" y="503"/>
                  </a:moveTo>
                  <a:cubicBezTo>
                    <a:pt x="462" y="504"/>
                    <a:pt x="461" y="505"/>
                    <a:pt x="460" y="505"/>
                  </a:cubicBezTo>
                  <a:cubicBezTo>
                    <a:pt x="457" y="505"/>
                    <a:pt x="457" y="504"/>
                    <a:pt x="460" y="501"/>
                  </a:cubicBezTo>
                  <a:cubicBezTo>
                    <a:pt x="463" y="499"/>
                    <a:pt x="464" y="499"/>
                    <a:pt x="463" y="503"/>
                  </a:cubicBezTo>
                  <a:close/>
                  <a:moveTo>
                    <a:pt x="459" y="497"/>
                  </a:moveTo>
                  <a:cubicBezTo>
                    <a:pt x="459" y="497"/>
                    <a:pt x="460" y="498"/>
                    <a:pt x="459" y="498"/>
                  </a:cubicBezTo>
                  <a:cubicBezTo>
                    <a:pt x="459" y="499"/>
                    <a:pt x="458" y="499"/>
                    <a:pt x="458" y="499"/>
                  </a:cubicBezTo>
                  <a:cubicBezTo>
                    <a:pt x="457" y="499"/>
                    <a:pt x="457" y="499"/>
                    <a:pt x="457" y="498"/>
                  </a:cubicBezTo>
                  <a:cubicBezTo>
                    <a:pt x="458" y="498"/>
                    <a:pt x="458" y="497"/>
                    <a:pt x="459" y="497"/>
                  </a:cubicBezTo>
                  <a:close/>
                  <a:moveTo>
                    <a:pt x="457" y="531"/>
                  </a:moveTo>
                  <a:cubicBezTo>
                    <a:pt x="458" y="530"/>
                    <a:pt x="462" y="529"/>
                    <a:pt x="462" y="530"/>
                  </a:cubicBezTo>
                  <a:cubicBezTo>
                    <a:pt x="462" y="531"/>
                    <a:pt x="461" y="531"/>
                    <a:pt x="460" y="531"/>
                  </a:cubicBezTo>
                  <a:cubicBezTo>
                    <a:pt x="460" y="531"/>
                    <a:pt x="458" y="531"/>
                    <a:pt x="457" y="532"/>
                  </a:cubicBezTo>
                  <a:cubicBezTo>
                    <a:pt x="456" y="532"/>
                    <a:pt x="456" y="532"/>
                    <a:pt x="457" y="531"/>
                  </a:cubicBezTo>
                  <a:close/>
                  <a:moveTo>
                    <a:pt x="464" y="535"/>
                  </a:moveTo>
                  <a:cubicBezTo>
                    <a:pt x="465" y="535"/>
                    <a:pt x="464" y="540"/>
                    <a:pt x="463" y="541"/>
                  </a:cubicBezTo>
                  <a:cubicBezTo>
                    <a:pt x="462" y="542"/>
                    <a:pt x="462" y="543"/>
                    <a:pt x="462" y="544"/>
                  </a:cubicBezTo>
                  <a:cubicBezTo>
                    <a:pt x="462" y="546"/>
                    <a:pt x="461" y="546"/>
                    <a:pt x="459" y="546"/>
                  </a:cubicBezTo>
                  <a:cubicBezTo>
                    <a:pt x="455" y="546"/>
                    <a:pt x="454" y="545"/>
                    <a:pt x="455" y="543"/>
                  </a:cubicBezTo>
                  <a:cubicBezTo>
                    <a:pt x="456" y="541"/>
                    <a:pt x="463" y="535"/>
                    <a:pt x="464" y="535"/>
                  </a:cubicBezTo>
                  <a:close/>
                  <a:moveTo>
                    <a:pt x="465" y="513"/>
                  </a:moveTo>
                  <a:cubicBezTo>
                    <a:pt x="467" y="511"/>
                    <a:pt x="467" y="511"/>
                    <a:pt x="465" y="511"/>
                  </a:cubicBezTo>
                  <a:cubicBezTo>
                    <a:pt x="463" y="511"/>
                    <a:pt x="463" y="509"/>
                    <a:pt x="465" y="507"/>
                  </a:cubicBezTo>
                  <a:cubicBezTo>
                    <a:pt x="466" y="506"/>
                    <a:pt x="471" y="507"/>
                    <a:pt x="472" y="508"/>
                  </a:cubicBezTo>
                  <a:cubicBezTo>
                    <a:pt x="472" y="508"/>
                    <a:pt x="471" y="509"/>
                    <a:pt x="469" y="511"/>
                  </a:cubicBezTo>
                  <a:cubicBezTo>
                    <a:pt x="466" y="515"/>
                    <a:pt x="462" y="516"/>
                    <a:pt x="465" y="513"/>
                  </a:cubicBezTo>
                  <a:close/>
                  <a:moveTo>
                    <a:pt x="472" y="505"/>
                  </a:moveTo>
                  <a:cubicBezTo>
                    <a:pt x="471" y="505"/>
                    <a:pt x="470" y="505"/>
                    <a:pt x="469" y="506"/>
                  </a:cubicBezTo>
                  <a:cubicBezTo>
                    <a:pt x="467" y="506"/>
                    <a:pt x="467" y="506"/>
                    <a:pt x="468" y="504"/>
                  </a:cubicBezTo>
                  <a:cubicBezTo>
                    <a:pt x="470" y="502"/>
                    <a:pt x="475" y="497"/>
                    <a:pt x="476" y="498"/>
                  </a:cubicBezTo>
                  <a:cubicBezTo>
                    <a:pt x="477" y="499"/>
                    <a:pt x="474" y="505"/>
                    <a:pt x="472" y="505"/>
                  </a:cubicBezTo>
                  <a:close/>
                  <a:moveTo>
                    <a:pt x="473" y="530"/>
                  </a:moveTo>
                  <a:cubicBezTo>
                    <a:pt x="473" y="530"/>
                    <a:pt x="473" y="531"/>
                    <a:pt x="472" y="531"/>
                  </a:cubicBezTo>
                  <a:cubicBezTo>
                    <a:pt x="469" y="532"/>
                    <a:pt x="467" y="532"/>
                    <a:pt x="468" y="531"/>
                  </a:cubicBezTo>
                  <a:cubicBezTo>
                    <a:pt x="468" y="529"/>
                    <a:pt x="473" y="528"/>
                    <a:pt x="473" y="530"/>
                  </a:cubicBezTo>
                  <a:close/>
                  <a:moveTo>
                    <a:pt x="470" y="498"/>
                  </a:moveTo>
                  <a:cubicBezTo>
                    <a:pt x="469" y="499"/>
                    <a:pt x="469" y="499"/>
                    <a:pt x="468" y="499"/>
                  </a:cubicBezTo>
                  <a:cubicBezTo>
                    <a:pt x="468" y="499"/>
                    <a:pt x="467" y="499"/>
                    <a:pt x="467" y="498"/>
                  </a:cubicBezTo>
                  <a:cubicBezTo>
                    <a:pt x="467" y="498"/>
                    <a:pt x="468" y="497"/>
                    <a:pt x="469" y="497"/>
                  </a:cubicBezTo>
                  <a:cubicBezTo>
                    <a:pt x="470" y="497"/>
                    <a:pt x="470" y="498"/>
                    <a:pt x="470" y="498"/>
                  </a:cubicBezTo>
                  <a:close/>
                  <a:moveTo>
                    <a:pt x="467" y="557"/>
                  </a:moveTo>
                  <a:cubicBezTo>
                    <a:pt x="469" y="557"/>
                    <a:pt x="470" y="557"/>
                    <a:pt x="469" y="558"/>
                  </a:cubicBezTo>
                  <a:cubicBezTo>
                    <a:pt x="469" y="558"/>
                    <a:pt x="468" y="559"/>
                    <a:pt x="467" y="559"/>
                  </a:cubicBezTo>
                  <a:cubicBezTo>
                    <a:pt x="466" y="559"/>
                    <a:pt x="465" y="558"/>
                    <a:pt x="465" y="558"/>
                  </a:cubicBezTo>
                  <a:cubicBezTo>
                    <a:pt x="465" y="557"/>
                    <a:pt x="466" y="557"/>
                    <a:pt x="467" y="557"/>
                  </a:cubicBezTo>
                  <a:close/>
                  <a:moveTo>
                    <a:pt x="467" y="546"/>
                  </a:moveTo>
                  <a:cubicBezTo>
                    <a:pt x="466" y="544"/>
                    <a:pt x="467" y="542"/>
                    <a:pt x="469" y="542"/>
                  </a:cubicBezTo>
                  <a:cubicBezTo>
                    <a:pt x="471" y="542"/>
                    <a:pt x="473" y="539"/>
                    <a:pt x="473" y="537"/>
                  </a:cubicBezTo>
                  <a:cubicBezTo>
                    <a:pt x="473" y="536"/>
                    <a:pt x="473" y="535"/>
                    <a:pt x="473" y="535"/>
                  </a:cubicBezTo>
                  <a:cubicBezTo>
                    <a:pt x="474" y="535"/>
                    <a:pt x="474" y="536"/>
                    <a:pt x="474" y="538"/>
                  </a:cubicBezTo>
                  <a:cubicBezTo>
                    <a:pt x="474" y="540"/>
                    <a:pt x="473" y="542"/>
                    <a:pt x="473" y="543"/>
                  </a:cubicBezTo>
                  <a:cubicBezTo>
                    <a:pt x="473" y="545"/>
                    <a:pt x="473" y="546"/>
                    <a:pt x="472" y="547"/>
                  </a:cubicBezTo>
                  <a:cubicBezTo>
                    <a:pt x="470" y="548"/>
                    <a:pt x="469" y="547"/>
                    <a:pt x="467" y="546"/>
                  </a:cubicBezTo>
                  <a:close/>
                  <a:moveTo>
                    <a:pt x="474" y="609"/>
                  </a:moveTo>
                  <a:cubicBezTo>
                    <a:pt x="474" y="608"/>
                    <a:pt x="475" y="607"/>
                    <a:pt x="474" y="605"/>
                  </a:cubicBezTo>
                  <a:cubicBezTo>
                    <a:pt x="473" y="601"/>
                    <a:pt x="474" y="601"/>
                    <a:pt x="477" y="605"/>
                  </a:cubicBezTo>
                  <a:cubicBezTo>
                    <a:pt x="478" y="607"/>
                    <a:pt x="479" y="610"/>
                    <a:pt x="479" y="614"/>
                  </a:cubicBezTo>
                  <a:cubicBezTo>
                    <a:pt x="479" y="620"/>
                    <a:pt x="479" y="620"/>
                    <a:pt x="476" y="622"/>
                  </a:cubicBezTo>
                  <a:cubicBezTo>
                    <a:pt x="474" y="622"/>
                    <a:pt x="473" y="623"/>
                    <a:pt x="472" y="623"/>
                  </a:cubicBezTo>
                  <a:cubicBezTo>
                    <a:pt x="471" y="623"/>
                    <a:pt x="473" y="611"/>
                    <a:pt x="474" y="609"/>
                  </a:cubicBezTo>
                  <a:close/>
                  <a:moveTo>
                    <a:pt x="478" y="509"/>
                  </a:moveTo>
                  <a:cubicBezTo>
                    <a:pt x="479" y="508"/>
                    <a:pt x="480" y="507"/>
                    <a:pt x="480" y="506"/>
                  </a:cubicBezTo>
                  <a:cubicBezTo>
                    <a:pt x="480" y="505"/>
                    <a:pt x="486" y="500"/>
                    <a:pt x="487" y="500"/>
                  </a:cubicBezTo>
                  <a:cubicBezTo>
                    <a:pt x="488" y="501"/>
                    <a:pt x="484" y="507"/>
                    <a:pt x="480" y="510"/>
                  </a:cubicBezTo>
                  <a:cubicBezTo>
                    <a:pt x="478" y="512"/>
                    <a:pt x="476" y="514"/>
                    <a:pt x="475" y="514"/>
                  </a:cubicBezTo>
                  <a:cubicBezTo>
                    <a:pt x="474" y="514"/>
                    <a:pt x="476" y="510"/>
                    <a:pt x="478" y="509"/>
                  </a:cubicBezTo>
                  <a:close/>
                  <a:moveTo>
                    <a:pt x="495" y="530"/>
                  </a:moveTo>
                  <a:cubicBezTo>
                    <a:pt x="495" y="531"/>
                    <a:pt x="494" y="531"/>
                    <a:pt x="491" y="532"/>
                  </a:cubicBezTo>
                  <a:cubicBezTo>
                    <a:pt x="487" y="532"/>
                    <a:pt x="487" y="531"/>
                    <a:pt x="490" y="529"/>
                  </a:cubicBezTo>
                  <a:cubicBezTo>
                    <a:pt x="493" y="527"/>
                    <a:pt x="496" y="528"/>
                    <a:pt x="495" y="530"/>
                  </a:cubicBezTo>
                  <a:close/>
                  <a:moveTo>
                    <a:pt x="490" y="498"/>
                  </a:moveTo>
                  <a:cubicBezTo>
                    <a:pt x="490" y="497"/>
                    <a:pt x="491" y="496"/>
                    <a:pt x="491" y="496"/>
                  </a:cubicBezTo>
                  <a:cubicBezTo>
                    <a:pt x="492" y="495"/>
                    <a:pt x="492" y="496"/>
                    <a:pt x="492" y="498"/>
                  </a:cubicBezTo>
                  <a:cubicBezTo>
                    <a:pt x="492" y="499"/>
                    <a:pt x="492" y="500"/>
                    <a:pt x="491" y="500"/>
                  </a:cubicBezTo>
                  <a:cubicBezTo>
                    <a:pt x="491" y="500"/>
                    <a:pt x="490" y="499"/>
                    <a:pt x="490" y="498"/>
                  </a:cubicBezTo>
                  <a:close/>
                  <a:moveTo>
                    <a:pt x="495" y="487"/>
                  </a:moveTo>
                  <a:cubicBezTo>
                    <a:pt x="494" y="488"/>
                    <a:pt x="493" y="487"/>
                    <a:pt x="493" y="486"/>
                  </a:cubicBezTo>
                  <a:cubicBezTo>
                    <a:pt x="494" y="484"/>
                    <a:pt x="497" y="484"/>
                    <a:pt x="497" y="486"/>
                  </a:cubicBezTo>
                  <a:cubicBezTo>
                    <a:pt x="497" y="486"/>
                    <a:pt x="496" y="487"/>
                    <a:pt x="495" y="487"/>
                  </a:cubicBezTo>
                  <a:close/>
                  <a:moveTo>
                    <a:pt x="499" y="489"/>
                  </a:moveTo>
                  <a:cubicBezTo>
                    <a:pt x="500" y="489"/>
                    <a:pt x="500" y="489"/>
                    <a:pt x="500" y="491"/>
                  </a:cubicBezTo>
                  <a:cubicBezTo>
                    <a:pt x="499" y="494"/>
                    <a:pt x="497" y="495"/>
                    <a:pt x="497" y="492"/>
                  </a:cubicBezTo>
                  <a:cubicBezTo>
                    <a:pt x="496" y="490"/>
                    <a:pt x="497" y="489"/>
                    <a:pt x="499" y="489"/>
                  </a:cubicBezTo>
                  <a:close/>
                  <a:moveTo>
                    <a:pt x="488" y="513"/>
                  </a:moveTo>
                  <a:cubicBezTo>
                    <a:pt x="487" y="513"/>
                    <a:pt x="487" y="513"/>
                    <a:pt x="487" y="513"/>
                  </a:cubicBezTo>
                  <a:cubicBezTo>
                    <a:pt x="487" y="512"/>
                    <a:pt x="487" y="512"/>
                    <a:pt x="488" y="512"/>
                  </a:cubicBezTo>
                  <a:cubicBezTo>
                    <a:pt x="488" y="512"/>
                    <a:pt x="489" y="512"/>
                    <a:pt x="489" y="512"/>
                  </a:cubicBezTo>
                  <a:cubicBezTo>
                    <a:pt x="489" y="512"/>
                    <a:pt x="488" y="513"/>
                    <a:pt x="488" y="513"/>
                  </a:cubicBezTo>
                  <a:close/>
                  <a:moveTo>
                    <a:pt x="484" y="498"/>
                  </a:moveTo>
                  <a:cubicBezTo>
                    <a:pt x="482" y="500"/>
                    <a:pt x="480" y="501"/>
                    <a:pt x="479" y="501"/>
                  </a:cubicBezTo>
                  <a:cubicBezTo>
                    <a:pt x="478" y="501"/>
                    <a:pt x="479" y="499"/>
                    <a:pt x="481" y="497"/>
                  </a:cubicBezTo>
                  <a:cubicBezTo>
                    <a:pt x="483" y="495"/>
                    <a:pt x="484" y="493"/>
                    <a:pt x="484" y="492"/>
                  </a:cubicBezTo>
                  <a:cubicBezTo>
                    <a:pt x="484" y="490"/>
                    <a:pt x="486" y="487"/>
                    <a:pt x="488" y="487"/>
                  </a:cubicBezTo>
                  <a:cubicBezTo>
                    <a:pt x="488" y="487"/>
                    <a:pt x="488" y="488"/>
                    <a:pt x="488" y="490"/>
                  </a:cubicBezTo>
                  <a:cubicBezTo>
                    <a:pt x="488" y="493"/>
                    <a:pt x="488" y="494"/>
                    <a:pt x="484" y="498"/>
                  </a:cubicBezTo>
                  <a:close/>
                  <a:moveTo>
                    <a:pt x="480" y="539"/>
                  </a:moveTo>
                  <a:cubicBezTo>
                    <a:pt x="480" y="538"/>
                    <a:pt x="481" y="537"/>
                    <a:pt x="482" y="536"/>
                  </a:cubicBezTo>
                  <a:cubicBezTo>
                    <a:pt x="485" y="533"/>
                    <a:pt x="486" y="534"/>
                    <a:pt x="484" y="537"/>
                  </a:cubicBezTo>
                  <a:cubicBezTo>
                    <a:pt x="483" y="539"/>
                    <a:pt x="480" y="540"/>
                    <a:pt x="480" y="539"/>
                  </a:cubicBezTo>
                  <a:close/>
                  <a:moveTo>
                    <a:pt x="483" y="602"/>
                  </a:moveTo>
                  <a:cubicBezTo>
                    <a:pt x="483" y="603"/>
                    <a:pt x="483" y="603"/>
                    <a:pt x="482" y="602"/>
                  </a:cubicBezTo>
                  <a:cubicBezTo>
                    <a:pt x="482" y="601"/>
                    <a:pt x="483" y="600"/>
                    <a:pt x="483" y="600"/>
                  </a:cubicBezTo>
                  <a:cubicBezTo>
                    <a:pt x="483" y="601"/>
                    <a:pt x="483" y="601"/>
                    <a:pt x="483" y="602"/>
                  </a:cubicBezTo>
                  <a:close/>
                  <a:moveTo>
                    <a:pt x="482" y="528"/>
                  </a:moveTo>
                  <a:cubicBezTo>
                    <a:pt x="484" y="528"/>
                    <a:pt x="485" y="529"/>
                    <a:pt x="483" y="531"/>
                  </a:cubicBezTo>
                  <a:cubicBezTo>
                    <a:pt x="481" y="531"/>
                    <a:pt x="478" y="532"/>
                    <a:pt x="478" y="531"/>
                  </a:cubicBezTo>
                  <a:cubicBezTo>
                    <a:pt x="477" y="530"/>
                    <a:pt x="479" y="528"/>
                    <a:pt x="482" y="528"/>
                  </a:cubicBezTo>
                  <a:close/>
                  <a:moveTo>
                    <a:pt x="488" y="542"/>
                  </a:moveTo>
                  <a:cubicBezTo>
                    <a:pt x="488" y="541"/>
                    <a:pt x="489" y="540"/>
                    <a:pt x="490" y="539"/>
                  </a:cubicBezTo>
                  <a:cubicBezTo>
                    <a:pt x="493" y="537"/>
                    <a:pt x="493" y="536"/>
                    <a:pt x="491" y="536"/>
                  </a:cubicBezTo>
                  <a:cubicBezTo>
                    <a:pt x="490" y="536"/>
                    <a:pt x="490" y="535"/>
                    <a:pt x="490" y="535"/>
                  </a:cubicBezTo>
                  <a:cubicBezTo>
                    <a:pt x="491" y="533"/>
                    <a:pt x="497" y="533"/>
                    <a:pt x="498" y="535"/>
                  </a:cubicBezTo>
                  <a:cubicBezTo>
                    <a:pt x="498" y="535"/>
                    <a:pt x="497" y="537"/>
                    <a:pt x="496" y="538"/>
                  </a:cubicBezTo>
                  <a:cubicBezTo>
                    <a:pt x="493" y="542"/>
                    <a:pt x="488" y="544"/>
                    <a:pt x="488" y="542"/>
                  </a:cubicBezTo>
                  <a:close/>
                  <a:moveTo>
                    <a:pt x="494" y="593"/>
                  </a:moveTo>
                  <a:cubicBezTo>
                    <a:pt x="494" y="593"/>
                    <a:pt x="495" y="594"/>
                    <a:pt x="495" y="595"/>
                  </a:cubicBezTo>
                  <a:cubicBezTo>
                    <a:pt x="495" y="595"/>
                    <a:pt x="494" y="596"/>
                    <a:pt x="494" y="596"/>
                  </a:cubicBezTo>
                  <a:cubicBezTo>
                    <a:pt x="493" y="596"/>
                    <a:pt x="493" y="595"/>
                    <a:pt x="493" y="595"/>
                  </a:cubicBezTo>
                  <a:cubicBezTo>
                    <a:pt x="493" y="594"/>
                    <a:pt x="493" y="593"/>
                    <a:pt x="494" y="593"/>
                  </a:cubicBezTo>
                  <a:close/>
                  <a:moveTo>
                    <a:pt x="495" y="621"/>
                  </a:moveTo>
                  <a:cubicBezTo>
                    <a:pt x="497" y="616"/>
                    <a:pt x="504" y="614"/>
                    <a:pt x="504" y="617"/>
                  </a:cubicBezTo>
                  <a:cubicBezTo>
                    <a:pt x="504" y="618"/>
                    <a:pt x="502" y="619"/>
                    <a:pt x="499" y="620"/>
                  </a:cubicBezTo>
                  <a:cubicBezTo>
                    <a:pt x="494" y="624"/>
                    <a:pt x="493" y="624"/>
                    <a:pt x="495" y="621"/>
                  </a:cubicBezTo>
                  <a:close/>
                  <a:moveTo>
                    <a:pt x="498" y="615"/>
                  </a:moveTo>
                  <a:cubicBezTo>
                    <a:pt x="496" y="615"/>
                    <a:pt x="496" y="615"/>
                    <a:pt x="496" y="614"/>
                  </a:cubicBezTo>
                  <a:cubicBezTo>
                    <a:pt x="496" y="612"/>
                    <a:pt x="499" y="611"/>
                    <a:pt x="499" y="613"/>
                  </a:cubicBezTo>
                  <a:cubicBezTo>
                    <a:pt x="499" y="614"/>
                    <a:pt x="498" y="615"/>
                    <a:pt x="498" y="615"/>
                  </a:cubicBezTo>
                  <a:close/>
                  <a:moveTo>
                    <a:pt x="495" y="584"/>
                  </a:moveTo>
                  <a:cubicBezTo>
                    <a:pt x="494" y="583"/>
                    <a:pt x="494" y="581"/>
                    <a:pt x="494" y="578"/>
                  </a:cubicBezTo>
                  <a:cubicBezTo>
                    <a:pt x="494" y="576"/>
                    <a:pt x="495" y="570"/>
                    <a:pt x="495" y="565"/>
                  </a:cubicBezTo>
                  <a:cubicBezTo>
                    <a:pt x="496" y="557"/>
                    <a:pt x="497" y="552"/>
                    <a:pt x="498" y="553"/>
                  </a:cubicBezTo>
                  <a:cubicBezTo>
                    <a:pt x="498" y="554"/>
                    <a:pt x="498" y="559"/>
                    <a:pt x="498" y="566"/>
                  </a:cubicBezTo>
                  <a:cubicBezTo>
                    <a:pt x="496" y="580"/>
                    <a:pt x="495" y="585"/>
                    <a:pt x="495" y="584"/>
                  </a:cubicBezTo>
                  <a:close/>
                  <a:moveTo>
                    <a:pt x="500" y="529"/>
                  </a:moveTo>
                  <a:cubicBezTo>
                    <a:pt x="499" y="529"/>
                    <a:pt x="499" y="530"/>
                    <a:pt x="498" y="530"/>
                  </a:cubicBezTo>
                  <a:cubicBezTo>
                    <a:pt x="498" y="530"/>
                    <a:pt x="497" y="529"/>
                    <a:pt x="498" y="529"/>
                  </a:cubicBezTo>
                  <a:cubicBezTo>
                    <a:pt x="498" y="528"/>
                    <a:pt x="499" y="528"/>
                    <a:pt x="499" y="528"/>
                  </a:cubicBezTo>
                  <a:cubicBezTo>
                    <a:pt x="500" y="528"/>
                    <a:pt x="500" y="528"/>
                    <a:pt x="500" y="529"/>
                  </a:cubicBezTo>
                  <a:close/>
                  <a:moveTo>
                    <a:pt x="502" y="498"/>
                  </a:moveTo>
                  <a:cubicBezTo>
                    <a:pt x="502" y="499"/>
                    <a:pt x="501" y="500"/>
                    <a:pt x="500" y="500"/>
                  </a:cubicBezTo>
                  <a:cubicBezTo>
                    <a:pt x="499" y="500"/>
                    <a:pt x="499" y="500"/>
                    <a:pt x="499" y="499"/>
                  </a:cubicBezTo>
                  <a:cubicBezTo>
                    <a:pt x="499" y="498"/>
                    <a:pt x="500" y="498"/>
                    <a:pt x="501" y="497"/>
                  </a:cubicBezTo>
                  <a:cubicBezTo>
                    <a:pt x="502" y="497"/>
                    <a:pt x="502" y="497"/>
                    <a:pt x="502" y="498"/>
                  </a:cubicBezTo>
                  <a:close/>
                  <a:moveTo>
                    <a:pt x="512" y="505"/>
                  </a:moveTo>
                  <a:cubicBezTo>
                    <a:pt x="512" y="508"/>
                    <a:pt x="512" y="508"/>
                    <a:pt x="512" y="508"/>
                  </a:cubicBezTo>
                  <a:cubicBezTo>
                    <a:pt x="512" y="509"/>
                    <a:pt x="511" y="512"/>
                    <a:pt x="510" y="514"/>
                  </a:cubicBezTo>
                  <a:cubicBezTo>
                    <a:pt x="508" y="519"/>
                    <a:pt x="507" y="519"/>
                    <a:pt x="507" y="514"/>
                  </a:cubicBezTo>
                  <a:cubicBezTo>
                    <a:pt x="507" y="511"/>
                    <a:pt x="507" y="509"/>
                    <a:pt x="509" y="508"/>
                  </a:cubicBezTo>
                  <a:lnTo>
                    <a:pt x="512" y="505"/>
                  </a:lnTo>
                  <a:close/>
                  <a:moveTo>
                    <a:pt x="509" y="496"/>
                  </a:moveTo>
                  <a:cubicBezTo>
                    <a:pt x="509" y="497"/>
                    <a:pt x="509" y="498"/>
                    <a:pt x="508" y="499"/>
                  </a:cubicBezTo>
                  <a:cubicBezTo>
                    <a:pt x="507" y="500"/>
                    <a:pt x="506" y="501"/>
                    <a:pt x="506" y="500"/>
                  </a:cubicBezTo>
                  <a:cubicBezTo>
                    <a:pt x="506" y="499"/>
                    <a:pt x="508" y="496"/>
                    <a:pt x="509" y="496"/>
                  </a:cubicBezTo>
                  <a:close/>
                  <a:moveTo>
                    <a:pt x="508" y="490"/>
                  </a:moveTo>
                  <a:cubicBezTo>
                    <a:pt x="509" y="492"/>
                    <a:pt x="508" y="493"/>
                    <a:pt x="507" y="494"/>
                  </a:cubicBezTo>
                  <a:cubicBezTo>
                    <a:pt x="505" y="495"/>
                    <a:pt x="505" y="495"/>
                    <a:pt x="505" y="494"/>
                  </a:cubicBezTo>
                  <a:cubicBezTo>
                    <a:pt x="505" y="493"/>
                    <a:pt x="505" y="491"/>
                    <a:pt x="504" y="491"/>
                  </a:cubicBezTo>
                  <a:cubicBezTo>
                    <a:pt x="503" y="489"/>
                    <a:pt x="499" y="478"/>
                    <a:pt x="499" y="476"/>
                  </a:cubicBezTo>
                  <a:cubicBezTo>
                    <a:pt x="499" y="474"/>
                    <a:pt x="503" y="478"/>
                    <a:pt x="505" y="482"/>
                  </a:cubicBezTo>
                  <a:cubicBezTo>
                    <a:pt x="506" y="484"/>
                    <a:pt x="508" y="488"/>
                    <a:pt x="508" y="490"/>
                  </a:cubicBezTo>
                  <a:close/>
                  <a:moveTo>
                    <a:pt x="497" y="465"/>
                  </a:moveTo>
                  <a:cubicBezTo>
                    <a:pt x="498" y="465"/>
                    <a:pt x="501" y="468"/>
                    <a:pt x="503" y="471"/>
                  </a:cubicBezTo>
                  <a:cubicBezTo>
                    <a:pt x="504" y="472"/>
                    <a:pt x="505" y="473"/>
                    <a:pt x="505" y="474"/>
                  </a:cubicBezTo>
                  <a:cubicBezTo>
                    <a:pt x="504" y="474"/>
                    <a:pt x="499" y="468"/>
                    <a:pt x="496" y="465"/>
                  </a:cubicBezTo>
                  <a:cubicBezTo>
                    <a:pt x="496" y="465"/>
                    <a:pt x="496" y="465"/>
                    <a:pt x="497" y="465"/>
                  </a:cubicBezTo>
                  <a:close/>
                  <a:moveTo>
                    <a:pt x="485" y="466"/>
                  </a:moveTo>
                  <a:cubicBezTo>
                    <a:pt x="487" y="466"/>
                    <a:pt x="494" y="473"/>
                    <a:pt x="496" y="477"/>
                  </a:cubicBezTo>
                  <a:cubicBezTo>
                    <a:pt x="497" y="480"/>
                    <a:pt x="497" y="480"/>
                    <a:pt x="495" y="481"/>
                  </a:cubicBezTo>
                  <a:cubicBezTo>
                    <a:pt x="492" y="483"/>
                    <a:pt x="492" y="483"/>
                    <a:pt x="491" y="479"/>
                  </a:cubicBezTo>
                  <a:cubicBezTo>
                    <a:pt x="490" y="477"/>
                    <a:pt x="489" y="476"/>
                    <a:pt x="489" y="475"/>
                  </a:cubicBezTo>
                  <a:cubicBezTo>
                    <a:pt x="489" y="475"/>
                    <a:pt x="488" y="473"/>
                    <a:pt x="486" y="470"/>
                  </a:cubicBezTo>
                  <a:cubicBezTo>
                    <a:pt x="484" y="467"/>
                    <a:pt x="484" y="466"/>
                    <a:pt x="485" y="466"/>
                  </a:cubicBezTo>
                  <a:close/>
                  <a:moveTo>
                    <a:pt x="475" y="464"/>
                  </a:moveTo>
                  <a:cubicBezTo>
                    <a:pt x="477" y="464"/>
                    <a:pt x="483" y="471"/>
                    <a:pt x="486" y="476"/>
                  </a:cubicBezTo>
                  <a:cubicBezTo>
                    <a:pt x="489" y="482"/>
                    <a:pt x="489" y="483"/>
                    <a:pt x="486" y="485"/>
                  </a:cubicBezTo>
                  <a:cubicBezTo>
                    <a:pt x="483" y="487"/>
                    <a:pt x="483" y="487"/>
                    <a:pt x="482" y="483"/>
                  </a:cubicBezTo>
                  <a:cubicBezTo>
                    <a:pt x="482" y="481"/>
                    <a:pt x="480" y="477"/>
                    <a:pt x="478" y="473"/>
                  </a:cubicBezTo>
                  <a:cubicBezTo>
                    <a:pt x="473" y="464"/>
                    <a:pt x="473" y="464"/>
                    <a:pt x="475" y="464"/>
                  </a:cubicBezTo>
                  <a:close/>
                  <a:moveTo>
                    <a:pt x="446" y="457"/>
                  </a:moveTo>
                  <a:cubicBezTo>
                    <a:pt x="446" y="458"/>
                    <a:pt x="447" y="458"/>
                    <a:pt x="448" y="458"/>
                  </a:cubicBezTo>
                  <a:cubicBezTo>
                    <a:pt x="450" y="457"/>
                    <a:pt x="451" y="458"/>
                    <a:pt x="451" y="459"/>
                  </a:cubicBezTo>
                  <a:cubicBezTo>
                    <a:pt x="452" y="461"/>
                    <a:pt x="452" y="461"/>
                    <a:pt x="455" y="461"/>
                  </a:cubicBezTo>
                  <a:cubicBezTo>
                    <a:pt x="456" y="460"/>
                    <a:pt x="458" y="460"/>
                    <a:pt x="458" y="461"/>
                  </a:cubicBezTo>
                  <a:cubicBezTo>
                    <a:pt x="458" y="462"/>
                    <a:pt x="450" y="462"/>
                    <a:pt x="446" y="461"/>
                  </a:cubicBezTo>
                  <a:cubicBezTo>
                    <a:pt x="444" y="461"/>
                    <a:pt x="443" y="460"/>
                    <a:pt x="442" y="458"/>
                  </a:cubicBezTo>
                  <a:cubicBezTo>
                    <a:pt x="442" y="456"/>
                    <a:pt x="444" y="455"/>
                    <a:pt x="446" y="457"/>
                  </a:cubicBezTo>
                  <a:close/>
                  <a:moveTo>
                    <a:pt x="436" y="460"/>
                  </a:moveTo>
                  <a:cubicBezTo>
                    <a:pt x="436" y="460"/>
                    <a:pt x="437" y="459"/>
                    <a:pt x="437" y="459"/>
                  </a:cubicBezTo>
                  <a:cubicBezTo>
                    <a:pt x="438" y="459"/>
                    <a:pt x="438" y="460"/>
                    <a:pt x="438" y="460"/>
                  </a:cubicBezTo>
                  <a:cubicBezTo>
                    <a:pt x="438" y="461"/>
                    <a:pt x="437" y="461"/>
                    <a:pt x="436" y="461"/>
                  </a:cubicBezTo>
                  <a:cubicBezTo>
                    <a:pt x="436" y="461"/>
                    <a:pt x="436" y="461"/>
                    <a:pt x="436" y="460"/>
                  </a:cubicBezTo>
                  <a:close/>
                  <a:moveTo>
                    <a:pt x="436" y="477"/>
                  </a:moveTo>
                  <a:cubicBezTo>
                    <a:pt x="444" y="476"/>
                    <a:pt x="451" y="476"/>
                    <a:pt x="450" y="475"/>
                  </a:cubicBezTo>
                  <a:cubicBezTo>
                    <a:pt x="450" y="475"/>
                    <a:pt x="444" y="475"/>
                    <a:pt x="436" y="474"/>
                  </a:cubicBezTo>
                  <a:cubicBezTo>
                    <a:pt x="423" y="474"/>
                    <a:pt x="423" y="474"/>
                    <a:pt x="423" y="474"/>
                  </a:cubicBezTo>
                  <a:cubicBezTo>
                    <a:pt x="425" y="472"/>
                    <a:pt x="425" y="472"/>
                    <a:pt x="425" y="472"/>
                  </a:cubicBezTo>
                  <a:cubicBezTo>
                    <a:pt x="426" y="470"/>
                    <a:pt x="426" y="470"/>
                    <a:pt x="439" y="470"/>
                  </a:cubicBezTo>
                  <a:cubicBezTo>
                    <a:pt x="450" y="471"/>
                    <a:pt x="452" y="470"/>
                    <a:pt x="452" y="469"/>
                  </a:cubicBezTo>
                  <a:cubicBezTo>
                    <a:pt x="452" y="468"/>
                    <a:pt x="451" y="468"/>
                    <a:pt x="448" y="468"/>
                  </a:cubicBezTo>
                  <a:cubicBezTo>
                    <a:pt x="441" y="468"/>
                    <a:pt x="430" y="467"/>
                    <a:pt x="430" y="466"/>
                  </a:cubicBezTo>
                  <a:cubicBezTo>
                    <a:pt x="430" y="464"/>
                    <a:pt x="434" y="464"/>
                    <a:pt x="446" y="464"/>
                  </a:cubicBezTo>
                  <a:cubicBezTo>
                    <a:pt x="453" y="464"/>
                    <a:pt x="459" y="464"/>
                    <a:pt x="460" y="463"/>
                  </a:cubicBezTo>
                  <a:cubicBezTo>
                    <a:pt x="460" y="462"/>
                    <a:pt x="474" y="461"/>
                    <a:pt x="474" y="462"/>
                  </a:cubicBezTo>
                  <a:cubicBezTo>
                    <a:pt x="474" y="462"/>
                    <a:pt x="473" y="463"/>
                    <a:pt x="472" y="463"/>
                  </a:cubicBezTo>
                  <a:cubicBezTo>
                    <a:pt x="471" y="464"/>
                    <a:pt x="471" y="465"/>
                    <a:pt x="475" y="473"/>
                  </a:cubicBezTo>
                  <a:cubicBezTo>
                    <a:pt x="480" y="483"/>
                    <a:pt x="482" y="490"/>
                    <a:pt x="480" y="490"/>
                  </a:cubicBezTo>
                  <a:cubicBezTo>
                    <a:pt x="479" y="490"/>
                    <a:pt x="478" y="491"/>
                    <a:pt x="476" y="493"/>
                  </a:cubicBezTo>
                  <a:cubicBezTo>
                    <a:pt x="473" y="496"/>
                    <a:pt x="469" y="496"/>
                    <a:pt x="469" y="494"/>
                  </a:cubicBezTo>
                  <a:cubicBezTo>
                    <a:pt x="469" y="493"/>
                    <a:pt x="470" y="491"/>
                    <a:pt x="472" y="490"/>
                  </a:cubicBezTo>
                  <a:cubicBezTo>
                    <a:pt x="473" y="489"/>
                    <a:pt x="474" y="488"/>
                    <a:pt x="474" y="487"/>
                  </a:cubicBezTo>
                  <a:cubicBezTo>
                    <a:pt x="473" y="487"/>
                    <a:pt x="473" y="487"/>
                    <a:pt x="472" y="488"/>
                  </a:cubicBezTo>
                  <a:cubicBezTo>
                    <a:pt x="471" y="488"/>
                    <a:pt x="469" y="489"/>
                    <a:pt x="467" y="489"/>
                  </a:cubicBezTo>
                  <a:cubicBezTo>
                    <a:pt x="464" y="489"/>
                    <a:pt x="464" y="488"/>
                    <a:pt x="464" y="487"/>
                  </a:cubicBezTo>
                  <a:cubicBezTo>
                    <a:pt x="464" y="487"/>
                    <a:pt x="464" y="486"/>
                    <a:pt x="464" y="486"/>
                  </a:cubicBezTo>
                  <a:cubicBezTo>
                    <a:pt x="463" y="486"/>
                    <a:pt x="462" y="487"/>
                    <a:pt x="462" y="487"/>
                  </a:cubicBezTo>
                  <a:cubicBezTo>
                    <a:pt x="461" y="488"/>
                    <a:pt x="459" y="489"/>
                    <a:pt x="456" y="489"/>
                  </a:cubicBezTo>
                  <a:cubicBezTo>
                    <a:pt x="452" y="489"/>
                    <a:pt x="451" y="488"/>
                    <a:pt x="453" y="486"/>
                  </a:cubicBezTo>
                  <a:cubicBezTo>
                    <a:pt x="453" y="486"/>
                    <a:pt x="454" y="485"/>
                    <a:pt x="454" y="485"/>
                  </a:cubicBezTo>
                  <a:cubicBezTo>
                    <a:pt x="454" y="484"/>
                    <a:pt x="452" y="485"/>
                    <a:pt x="450" y="486"/>
                  </a:cubicBezTo>
                  <a:cubicBezTo>
                    <a:pt x="446" y="489"/>
                    <a:pt x="444" y="489"/>
                    <a:pt x="445" y="486"/>
                  </a:cubicBezTo>
                  <a:cubicBezTo>
                    <a:pt x="446" y="484"/>
                    <a:pt x="446" y="484"/>
                    <a:pt x="458" y="483"/>
                  </a:cubicBezTo>
                  <a:cubicBezTo>
                    <a:pt x="465" y="483"/>
                    <a:pt x="470" y="483"/>
                    <a:pt x="470" y="482"/>
                  </a:cubicBezTo>
                  <a:cubicBezTo>
                    <a:pt x="470" y="481"/>
                    <a:pt x="436" y="480"/>
                    <a:pt x="426" y="481"/>
                  </a:cubicBezTo>
                  <a:cubicBezTo>
                    <a:pt x="420" y="481"/>
                    <a:pt x="418" y="481"/>
                    <a:pt x="418" y="480"/>
                  </a:cubicBezTo>
                  <a:cubicBezTo>
                    <a:pt x="418" y="478"/>
                    <a:pt x="421" y="477"/>
                    <a:pt x="436" y="477"/>
                  </a:cubicBezTo>
                  <a:close/>
                  <a:moveTo>
                    <a:pt x="439" y="507"/>
                  </a:moveTo>
                  <a:cubicBezTo>
                    <a:pt x="441" y="507"/>
                    <a:pt x="441" y="507"/>
                    <a:pt x="440" y="508"/>
                  </a:cubicBezTo>
                  <a:cubicBezTo>
                    <a:pt x="438" y="510"/>
                    <a:pt x="436" y="511"/>
                    <a:pt x="437" y="509"/>
                  </a:cubicBezTo>
                  <a:cubicBezTo>
                    <a:pt x="437" y="508"/>
                    <a:pt x="438" y="508"/>
                    <a:pt x="439" y="507"/>
                  </a:cubicBezTo>
                  <a:close/>
                  <a:moveTo>
                    <a:pt x="439" y="503"/>
                  </a:moveTo>
                  <a:cubicBezTo>
                    <a:pt x="439" y="503"/>
                    <a:pt x="439" y="502"/>
                    <a:pt x="440" y="502"/>
                  </a:cubicBezTo>
                  <a:cubicBezTo>
                    <a:pt x="440" y="502"/>
                    <a:pt x="441" y="503"/>
                    <a:pt x="441" y="503"/>
                  </a:cubicBezTo>
                  <a:cubicBezTo>
                    <a:pt x="441" y="504"/>
                    <a:pt x="440" y="504"/>
                    <a:pt x="440" y="504"/>
                  </a:cubicBezTo>
                  <a:cubicBezTo>
                    <a:pt x="439" y="504"/>
                    <a:pt x="439" y="504"/>
                    <a:pt x="439" y="503"/>
                  </a:cubicBezTo>
                  <a:close/>
                  <a:moveTo>
                    <a:pt x="440" y="513"/>
                  </a:moveTo>
                  <a:cubicBezTo>
                    <a:pt x="440" y="513"/>
                    <a:pt x="441" y="513"/>
                    <a:pt x="441" y="514"/>
                  </a:cubicBezTo>
                  <a:cubicBezTo>
                    <a:pt x="441" y="514"/>
                    <a:pt x="440" y="515"/>
                    <a:pt x="440" y="515"/>
                  </a:cubicBezTo>
                  <a:cubicBezTo>
                    <a:pt x="439" y="515"/>
                    <a:pt x="439" y="514"/>
                    <a:pt x="439" y="514"/>
                  </a:cubicBezTo>
                  <a:cubicBezTo>
                    <a:pt x="439" y="513"/>
                    <a:pt x="439" y="513"/>
                    <a:pt x="440" y="513"/>
                  </a:cubicBezTo>
                  <a:close/>
                  <a:moveTo>
                    <a:pt x="439" y="495"/>
                  </a:moveTo>
                  <a:cubicBezTo>
                    <a:pt x="438" y="495"/>
                    <a:pt x="438" y="494"/>
                    <a:pt x="438" y="494"/>
                  </a:cubicBezTo>
                  <a:cubicBezTo>
                    <a:pt x="438" y="493"/>
                    <a:pt x="439" y="492"/>
                    <a:pt x="440" y="492"/>
                  </a:cubicBezTo>
                  <a:cubicBezTo>
                    <a:pt x="441" y="492"/>
                    <a:pt x="441" y="492"/>
                    <a:pt x="441" y="493"/>
                  </a:cubicBezTo>
                  <a:cubicBezTo>
                    <a:pt x="441" y="494"/>
                    <a:pt x="440" y="494"/>
                    <a:pt x="439" y="495"/>
                  </a:cubicBezTo>
                  <a:close/>
                  <a:moveTo>
                    <a:pt x="441" y="487"/>
                  </a:moveTo>
                  <a:cubicBezTo>
                    <a:pt x="438" y="490"/>
                    <a:pt x="436" y="489"/>
                    <a:pt x="437" y="487"/>
                  </a:cubicBezTo>
                  <a:cubicBezTo>
                    <a:pt x="438" y="484"/>
                    <a:pt x="439" y="483"/>
                    <a:pt x="441" y="483"/>
                  </a:cubicBezTo>
                  <a:cubicBezTo>
                    <a:pt x="443" y="483"/>
                    <a:pt x="443" y="485"/>
                    <a:pt x="441" y="487"/>
                  </a:cubicBezTo>
                  <a:close/>
                  <a:moveTo>
                    <a:pt x="409" y="497"/>
                  </a:moveTo>
                  <a:cubicBezTo>
                    <a:pt x="408" y="502"/>
                    <a:pt x="407" y="503"/>
                    <a:pt x="407" y="498"/>
                  </a:cubicBezTo>
                  <a:cubicBezTo>
                    <a:pt x="407" y="496"/>
                    <a:pt x="408" y="494"/>
                    <a:pt x="409" y="494"/>
                  </a:cubicBezTo>
                  <a:cubicBezTo>
                    <a:pt x="410" y="494"/>
                    <a:pt x="410" y="494"/>
                    <a:pt x="409" y="497"/>
                  </a:cubicBezTo>
                  <a:close/>
                  <a:moveTo>
                    <a:pt x="410" y="490"/>
                  </a:moveTo>
                  <a:cubicBezTo>
                    <a:pt x="408" y="490"/>
                    <a:pt x="408" y="489"/>
                    <a:pt x="410" y="486"/>
                  </a:cubicBezTo>
                  <a:cubicBezTo>
                    <a:pt x="412" y="484"/>
                    <a:pt x="414" y="485"/>
                    <a:pt x="413" y="488"/>
                  </a:cubicBezTo>
                  <a:cubicBezTo>
                    <a:pt x="412" y="489"/>
                    <a:pt x="411" y="490"/>
                    <a:pt x="410" y="490"/>
                  </a:cubicBezTo>
                  <a:close/>
                  <a:moveTo>
                    <a:pt x="414" y="511"/>
                  </a:moveTo>
                  <a:cubicBezTo>
                    <a:pt x="413" y="511"/>
                    <a:pt x="413" y="511"/>
                    <a:pt x="413" y="510"/>
                  </a:cubicBezTo>
                  <a:cubicBezTo>
                    <a:pt x="414" y="510"/>
                    <a:pt x="414" y="509"/>
                    <a:pt x="415" y="509"/>
                  </a:cubicBezTo>
                  <a:cubicBezTo>
                    <a:pt x="415" y="509"/>
                    <a:pt x="416" y="510"/>
                    <a:pt x="416" y="510"/>
                  </a:cubicBezTo>
                  <a:cubicBezTo>
                    <a:pt x="416" y="511"/>
                    <a:pt x="415" y="511"/>
                    <a:pt x="414" y="511"/>
                  </a:cubicBezTo>
                  <a:close/>
                  <a:moveTo>
                    <a:pt x="417" y="502"/>
                  </a:moveTo>
                  <a:cubicBezTo>
                    <a:pt x="415" y="504"/>
                    <a:pt x="414" y="504"/>
                    <a:pt x="413" y="503"/>
                  </a:cubicBezTo>
                  <a:cubicBezTo>
                    <a:pt x="412" y="502"/>
                    <a:pt x="413" y="501"/>
                    <a:pt x="415" y="501"/>
                  </a:cubicBezTo>
                  <a:cubicBezTo>
                    <a:pt x="417" y="501"/>
                    <a:pt x="418" y="501"/>
                    <a:pt x="417" y="502"/>
                  </a:cubicBezTo>
                  <a:close/>
                  <a:moveTo>
                    <a:pt x="418" y="495"/>
                  </a:moveTo>
                  <a:cubicBezTo>
                    <a:pt x="418" y="496"/>
                    <a:pt x="416" y="497"/>
                    <a:pt x="415" y="496"/>
                  </a:cubicBezTo>
                  <a:cubicBezTo>
                    <a:pt x="414" y="494"/>
                    <a:pt x="415" y="493"/>
                    <a:pt x="417" y="493"/>
                  </a:cubicBezTo>
                  <a:cubicBezTo>
                    <a:pt x="418" y="493"/>
                    <a:pt x="418" y="494"/>
                    <a:pt x="418" y="495"/>
                  </a:cubicBezTo>
                  <a:close/>
                  <a:moveTo>
                    <a:pt x="420" y="516"/>
                  </a:moveTo>
                  <a:cubicBezTo>
                    <a:pt x="419" y="516"/>
                    <a:pt x="419" y="515"/>
                    <a:pt x="419" y="515"/>
                  </a:cubicBezTo>
                  <a:cubicBezTo>
                    <a:pt x="419" y="513"/>
                    <a:pt x="423" y="508"/>
                    <a:pt x="424" y="509"/>
                  </a:cubicBezTo>
                  <a:cubicBezTo>
                    <a:pt x="425" y="509"/>
                    <a:pt x="425" y="513"/>
                    <a:pt x="423" y="515"/>
                  </a:cubicBezTo>
                  <a:cubicBezTo>
                    <a:pt x="423" y="515"/>
                    <a:pt x="421" y="516"/>
                    <a:pt x="420" y="516"/>
                  </a:cubicBezTo>
                  <a:close/>
                  <a:moveTo>
                    <a:pt x="422" y="501"/>
                  </a:moveTo>
                  <a:cubicBezTo>
                    <a:pt x="425" y="499"/>
                    <a:pt x="426" y="499"/>
                    <a:pt x="425" y="501"/>
                  </a:cubicBezTo>
                  <a:cubicBezTo>
                    <a:pt x="424" y="502"/>
                    <a:pt x="423" y="504"/>
                    <a:pt x="422" y="504"/>
                  </a:cubicBezTo>
                  <a:cubicBezTo>
                    <a:pt x="420" y="506"/>
                    <a:pt x="420" y="503"/>
                    <a:pt x="422" y="501"/>
                  </a:cubicBezTo>
                  <a:close/>
                  <a:moveTo>
                    <a:pt x="424" y="521"/>
                  </a:moveTo>
                  <a:cubicBezTo>
                    <a:pt x="424" y="522"/>
                    <a:pt x="423" y="523"/>
                    <a:pt x="423" y="523"/>
                  </a:cubicBezTo>
                  <a:cubicBezTo>
                    <a:pt x="421" y="524"/>
                    <a:pt x="421" y="522"/>
                    <a:pt x="423" y="521"/>
                  </a:cubicBezTo>
                  <a:cubicBezTo>
                    <a:pt x="424" y="520"/>
                    <a:pt x="424" y="520"/>
                    <a:pt x="424" y="521"/>
                  </a:cubicBezTo>
                  <a:close/>
                  <a:moveTo>
                    <a:pt x="423" y="546"/>
                  </a:moveTo>
                  <a:cubicBezTo>
                    <a:pt x="421" y="545"/>
                    <a:pt x="421" y="545"/>
                    <a:pt x="423" y="545"/>
                  </a:cubicBezTo>
                  <a:cubicBezTo>
                    <a:pt x="424" y="545"/>
                    <a:pt x="424" y="545"/>
                    <a:pt x="424" y="546"/>
                  </a:cubicBezTo>
                  <a:cubicBezTo>
                    <a:pt x="424" y="547"/>
                    <a:pt x="424" y="547"/>
                    <a:pt x="423" y="546"/>
                  </a:cubicBezTo>
                  <a:close/>
                  <a:moveTo>
                    <a:pt x="427" y="533"/>
                  </a:moveTo>
                  <a:cubicBezTo>
                    <a:pt x="425" y="535"/>
                    <a:pt x="424" y="534"/>
                    <a:pt x="422" y="532"/>
                  </a:cubicBezTo>
                  <a:cubicBezTo>
                    <a:pt x="420" y="530"/>
                    <a:pt x="420" y="528"/>
                    <a:pt x="424" y="528"/>
                  </a:cubicBezTo>
                  <a:cubicBezTo>
                    <a:pt x="426" y="528"/>
                    <a:pt x="426" y="529"/>
                    <a:pt x="426" y="530"/>
                  </a:cubicBezTo>
                  <a:cubicBezTo>
                    <a:pt x="424" y="531"/>
                    <a:pt x="424" y="532"/>
                    <a:pt x="427" y="532"/>
                  </a:cubicBezTo>
                  <a:cubicBezTo>
                    <a:pt x="428" y="532"/>
                    <a:pt x="428" y="532"/>
                    <a:pt x="427" y="533"/>
                  </a:cubicBezTo>
                  <a:close/>
                  <a:moveTo>
                    <a:pt x="421" y="495"/>
                  </a:moveTo>
                  <a:cubicBezTo>
                    <a:pt x="421" y="493"/>
                    <a:pt x="424" y="492"/>
                    <a:pt x="430" y="492"/>
                  </a:cubicBezTo>
                  <a:cubicBezTo>
                    <a:pt x="434" y="492"/>
                    <a:pt x="435" y="492"/>
                    <a:pt x="432" y="494"/>
                  </a:cubicBezTo>
                  <a:cubicBezTo>
                    <a:pt x="430" y="496"/>
                    <a:pt x="420" y="496"/>
                    <a:pt x="421" y="495"/>
                  </a:cubicBezTo>
                  <a:close/>
                  <a:moveTo>
                    <a:pt x="433" y="512"/>
                  </a:moveTo>
                  <a:cubicBezTo>
                    <a:pt x="433" y="513"/>
                    <a:pt x="432" y="514"/>
                    <a:pt x="431" y="515"/>
                  </a:cubicBezTo>
                  <a:cubicBezTo>
                    <a:pt x="430" y="515"/>
                    <a:pt x="430" y="513"/>
                    <a:pt x="432" y="511"/>
                  </a:cubicBezTo>
                  <a:cubicBezTo>
                    <a:pt x="433" y="510"/>
                    <a:pt x="433" y="510"/>
                    <a:pt x="433" y="512"/>
                  </a:cubicBezTo>
                  <a:close/>
                  <a:moveTo>
                    <a:pt x="433" y="503"/>
                  </a:moveTo>
                  <a:cubicBezTo>
                    <a:pt x="433" y="504"/>
                    <a:pt x="432" y="504"/>
                    <a:pt x="432" y="504"/>
                  </a:cubicBezTo>
                  <a:cubicBezTo>
                    <a:pt x="431" y="504"/>
                    <a:pt x="431" y="503"/>
                    <a:pt x="432" y="501"/>
                  </a:cubicBezTo>
                  <a:cubicBezTo>
                    <a:pt x="433" y="500"/>
                    <a:pt x="434" y="501"/>
                    <a:pt x="433" y="503"/>
                  </a:cubicBezTo>
                  <a:close/>
                  <a:moveTo>
                    <a:pt x="426" y="489"/>
                  </a:moveTo>
                  <a:cubicBezTo>
                    <a:pt x="422" y="489"/>
                    <a:pt x="418" y="489"/>
                    <a:pt x="418" y="489"/>
                  </a:cubicBezTo>
                  <a:cubicBezTo>
                    <a:pt x="418" y="489"/>
                    <a:pt x="418" y="488"/>
                    <a:pt x="419" y="488"/>
                  </a:cubicBezTo>
                  <a:cubicBezTo>
                    <a:pt x="420" y="487"/>
                    <a:pt x="420" y="486"/>
                    <a:pt x="419" y="486"/>
                  </a:cubicBezTo>
                  <a:cubicBezTo>
                    <a:pt x="419" y="486"/>
                    <a:pt x="418" y="486"/>
                    <a:pt x="419" y="485"/>
                  </a:cubicBezTo>
                  <a:cubicBezTo>
                    <a:pt x="420" y="484"/>
                    <a:pt x="436" y="484"/>
                    <a:pt x="436" y="485"/>
                  </a:cubicBezTo>
                  <a:cubicBezTo>
                    <a:pt x="436" y="485"/>
                    <a:pt x="435" y="486"/>
                    <a:pt x="434" y="487"/>
                  </a:cubicBezTo>
                  <a:cubicBezTo>
                    <a:pt x="434" y="488"/>
                    <a:pt x="431" y="489"/>
                    <a:pt x="426" y="489"/>
                  </a:cubicBezTo>
                  <a:close/>
                  <a:moveTo>
                    <a:pt x="434" y="532"/>
                  </a:moveTo>
                  <a:cubicBezTo>
                    <a:pt x="435" y="532"/>
                    <a:pt x="436" y="531"/>
                    <a:pt x="438" y="531"/>
                  </a:cubicBezTo>
                  <a:cubicBezTo>
                    <a:pt x="439" y="531"/>
                    <a:pt x="440" y="531"/>
                    <a:pt x="440" y="532"/>
                  </a:cubicBezTo>
                  <a:cubicBezTo>
                    <a:pt x="439" y="532"/>
                    <a:pt x="434" y="533"/>
                    <a:pt x="434" y="532"/>
                  </a:cubicBezTo>
                  <a:close/>
                  <a:moveTo>
                    <a:pt x="438" y="545"/>
                  </a:moveTo>
                  <a:cubicBezTo>
                    <a:pt x="437" y="545"/>
                    <a:pt x="437" y="544"/>
                    <a:pt x="437" y="544"/>
                  </a:cubicBezTo>
                  <a:cubicBezTo>
                    <a:pt x="437" y="543"/>
                    <a:pt x="437" y="543"/>
                    <a:pt x="438" y="543"/>
                  </a:cubicBezTo>
                  <a:cubicBezTo>
                    <a:pt x="438" y="543"/>
                    <a:pt x="439" y="543"/>
                    <a:pt x="439" y="544"/>
                  </a:cubicBezTo>
                  <a:cubicBezTo>
                    <a:pt x="439" y="544"/>
                    <a:pt x="438" y="545"/>
                    <a:pt x="438" y="545"/>
                  </a:cubicBezTo>
                  <a:close/>
                  <a:moveTo>
                    <a:pt x="442" y="593"/>
                  </a:moveTo>
                  <a:cubicBezTo>
                    <a:pt x="441" y="593"/>
                    <a:pt x="440" y="593"/>
                    <a:pt x="440" y="593"/>
                  </a:cubicBezTo>
                  <a:cubicBezTo>
                    <a:pt x="439" y="592"/>
                    <a:pt x="442" y="590"/>
                    <a:pt x="443" y="591"/>
                  </a:cubicBezTo>
                  <a:cubicBezTo>
                    <a:pt x="443" y="591"/>
                    <a:pt x="442" y="592"/>
                    <a:pt x="442" y="593"/>
                  </a:cubicBezTo>
                  <a:close/>
                  <a:moveTo>
                    <a:pt x="441" y="576"/>
                  </a:moveTo>
                  <a:cubicBezTo>
                    <a:pt x="438" y="579"/>
                    <a:pt x="438" y="579"/>
                    <a:pt x="438" y="576"/>
                  </a:cubicBezTo>
                  <a:cubicBezTo>
                    <a:pt x="438" y="574"/>
                    <a:pt x="439" y="573"/>
                    <a:pt x="440" y="573"/>
                  </a:cubicBezTo>
                  <a:cubicBezTo>
                    <a:pt x="443" y="573"/>
                    <a:pt x="443" y="574"/>
                    <a:pt x="441" y="576"/>
                  </a:cubicBezTo>
                  <a:close/>
                  <a:moveTo>
                    <a:pt x="445" y="538"/>
                  </a:moveTo>
                  <a:cubicBezTo>
                    <a:pt x="442" y="541"/>
                    <a:pt x="440" y="541"/>
                    <a:pt x="439" y="540"/>
                  </a:cubicBezTo>
                  <a:cubicBezTo>
                    <a:pt x="438" y="538"/>
                    <a:pt x="441" y="536"/>
                    <a:pt x="444" y="536"/>
                  </a:cubicBezTo>
                  <a:cubicBezTo>
                    <a:pt x="447" y="536"/>
                    <a:pt x="447" y="536"/>
                    <a:pt x="447" y="536"/>
                  </a:cubicBezTo>
                  <a:lnTo>
                    <a:pt x="445" y="538"/>
                  </a:lnTo>
                  <a:close/>
                  <a:moveTo>
                    <a:pt x="446" y="543"/>
                  </a:moveTo>
                  <a:cubicBezTo>
                    <a:pt x="445" y="541"/>
                    <a:pt x="452" y="535"/>
                    <a:pt x="455" y="535"/>
                  </a:cubicBezTo>
                  <a:cubicBezTo>
                    <a:pt x="458" y="535"/>
                    <a:pt x="458" y="536"/>
                    <a:pt x="453" y="540"/>
                  </a:cubicBezTo>
                  <a:cubicBezTo>
                    <a:pt x="450" y="544"/>
                    <a:pt x="447" y="545"/>
                    <a:pt x="446" y="543"/>
                  </a:cubicBezTo>
                  <a:close/>
                  <a:moveTo>
                    <a:pt x="451" y="556"/>
                  </a:moveTo>
                  <a:cubicBezTo>
                    <a:pt x="449" y="555"/>
                    <a:pt x="449" y="555"/>
                    <a:pt x="451" y="554"/>
                  </a:cubicBezTo>
                  <a:cubicBezTo>
                    <a:pt x="454" y="552"/>
                    <a:pt x="457" y="553"/>
                    <a:pt x="457" y="555"/>
                  </a:cubicBezTo>
                  <a:cubicBezTo>
                    <a:pt x="457" y="557"/>
                    <a:pt x="454" y="558"/>
                    <a:pt x="451" y="556"/>
                  </a:cubicBezTo>
                  <a:close/>
                  <a:moveTo>
                    <a:pt x="456" y="590"/>
                  </a:moveTo>
                  <a:cubicBezTo>
                    <a:pt x="456" y="587"/>
                    <a:pt x="456" y="584"/>
                    <a:pt x="458" y="569"/>
                  </a:cubicBezTo>
                  <a:cubicBezTo>
                    <a:pt x="458" y="566"/>
                    <a:pt x="459" y="565"/>
                    <a:pt x="460" y="565"/>
                  </a:cubicBezTo>
                  <a:cubicBezTo>
                    <a:pt x="461" y="565"/>
                    <a:pt x="461" y="565"/>
                    <a:pt x="461" y="567"/>
                  </a:cubicBezTo>
                  <a:cubicBezTo>
                    <a:pt x="460" y="569"/>
                    <a:pt x="460" y="575"/>
                    <a:pt x="459" y="580"/>
                  </a:cubicBezTo>
                  <a:cubicBezTo>
                    <a:pt x="458" y="591"/>
                    <a:pt x="457" y="595"/>
                    <a:pt x="456" y="590"/>
                  </a:cubicBezTo>
                  <a:close/>
                  <a:moveTo>
                    <a:pt x="463" y="630"/>
                  </a:moveTo>
                  <a:cubicBezTo>
                    <a:pt x="467" y="628"/>
                    <a:pt x="468" y="627"/>
                    <a:pt x="468" y="629"/>
                  </a:cubicBezTo>
                  <a:cubicBezTo>
                    <a:pt x="468" y="630"/>
                    <a:pt x="467" y="631"/>
                    <a:pt x="465" y="632"/>
                  </a:cubicBezTo>
                  <a:cubicBezTo>
                    <a:pt x="459" y="635"/>
                    <a:pt x="458" y="634"/>
                    <a:pt x="463" y="630"/>
                  </a:cubicBezTo>
                  <a:close/>
                  <a:moveTo>
                    <a:pt x="466" y="639"/>
                  </a:moveTo>
                  <a:cubicBezTo>
                    <a:pt x="462" y="642"/>
                    <a:pt x="459" y="642"/>
                    <a:pt x="460" y="640"/>
                  </a:cubicBezTo>
                  <a:cubicBezTo>
                    <a:pt x="461" y="638"/>
                    <a:pt x="466" y="635"/>
                    <a:pt x="467" y="635"/>
                  </a:cubicBezTo>
                  <a:cubicBezTo>
                    <a:pt x="469" y="635"/>
                    <a:pt x="468" y="637"/>
                    <a:pt x="466" y="639"/>
                  </a:cubicBezTo>
                  <a:close/>
                  <a:moveTo>
                    <a:pt x="470" y="614"/>
                  </a:moveTo>
                  <a:cubicBezTo>
                    <a:pt x="469" y="619"/>
                    <a:pt x="469" y="623"/>
                    <a:pt x="469" y="624"/>
                  </a:cubicBezTo>
                  <a:cubicBezTo>
                    <a:pt x="468" y="624"/>
                    <a:pt x="467" y="626"/>
                    <a:pt x="464" y="627"/>
                  </a:cubicBezTo>
                  <a:cubicBezTo>
                    <a:pt x="462" y="628"/>
                    <a:pt x="460" y="629"/>
                    <a:pt x="460" y="629"/>
                  </a:cubicBezTo>
                  <a:cubicBezTo>
                    <a:pt x="460" y="629"/>
                    <a:pt x="460" y="628"/>
                    <a:pt x="459" y="626"/>
                  </a:cubicBezTo>
                  <a:cubicBezTo>
                    <a:pt x="459" y="624"/>
                    <a:pt x="460" y="622"/>
                    <a:pt x="463" y="620"/>
                  </a:cubicBezTo>
                  <a:cubicBezTo>
                    <a:pt x="465" y="618"/>
                    <a:pt x="465" y="617"/>
                    <a:pt x="464" y="618"/>
                  </a:cubicBezTo>
                  <a:cubicBezTo>
                    <a:pt x="463" y="618"/>
                    <a:pt x="461" y="619"/>
                    <a:pt x="461" y="619"/>
                  </a:cubicBezTo>
                  <a:cubicBezTo>
                    <a:pt x="460" y="619"/>
                    <a:pt x="460" y="615"/>
                    <a:pt x="460" y="609"/>
                  </a:cubicBezTo>
                  <a:cubicBezTo>
                    <a:pt x="460" y="604"/>
                    <a:pt x="461" y="598"/>
                    <a:pt x="461" y="597"/>
                  </a:cubicBezTo>
                  <a:cubicBezTo>
                    <a:pt x="461" y="595"/>
                    <a:pt x="461" y="594"/>
                    <a:pt x="463" y="593"/>
                  </a:cubicBezTo>
                  <a:cubicBezTo>
                    <a:pt x="466" y="593"/>
                    <a:pt x="466" y="593"/>
                    <a:pt x="466" y="593"/>
                  </a:cubicBezTo>
                  <a:cubicBezTo>
                    <a:pt x="463" y="593"/>
                    <a:pt x="463" y="593"/>
                    <a:pt x="463" y="593"/>
                  </a:cubicBezTo>
                  <a:cubicBezTo>
                    <a:pt x="461" y="592"/>
                    <a:pt x="461" y="592"/>
                    <a:pt x="462" y="586"/>
                  </a:cubicBezTo>
                  <a:cubicBezTo>
                    <a:pt x="462" y="583"/>
                    <a:pt x="462" y="577"/>
                    <a:pt x="463" y="573"/>
                  </a:cubicBezTo>
                  <a:cubicBezTo>
                    <a:pt x="463" y="565"/>
                    <a:pt x="463" y="565"/>
                    <a:pt x="465" y="564"/>
                  </a:cubicBezTo>
                  <a:cubicBezTo>
                    <a:pt x="470" y="563"/>
                    <a:pt x="471" y="563"/>
                    <a:pt x="471" y="565"/>
                  </a:cubicBezTo>
                  <a:cubicBezTo>
                    <a:pt x="471" y="570"/>
                    <a:pt x="468" y="592"/>
                    <a:pt x="468" y="593"/>
                  </a:cubicBezTo>
                  <a:cubicBezTo>
                    <a:pt x="467" y="594"/>
                    <a:pt x="467" y="594"/>
                    <a:pt x="468" y="594"/>
                  </a:cubicBezTo>
                  <a:cubicBezTo>
                    <a:pt x="470" y="594"/>
                    <a:pt x="471" y="605"/>
                    <a:pt x="470" y="614"/>
                  </a:cubicBezTo>
                  <a:close/>
                  <a:moveTo>
                    <a:pt x="478" y="623"/>
                  </a:moveTo>
                  <a:cubicBezTo>
                    <a:pt x="479" y="624"/>
                    <a:pt x="478" y="624"/>
                    <a:pt x="476" y="626"/>
                  </a:cubicBezTo>
                  <a:cubicBezTo>
                    <a:pt x="472" y="628"/>
                    <a:pt x="471" y="628"/>
                    <a:pt x="471" y="627"/>
                  </a:cubicBezTo>
                  <a:cubicBezTo>
                    <a:pt x="471" y="626"/>
                    <a:pt x="476" y="623"/>
                    <a:pt x="478" y="623"/>
                  </a:cubicBezTo>
                  <a:close/>
                  <a:moveTo>
                    <a:pt x="471" y="633"/>
                  </a:moveTo>
                  <a:cubicBezTo>
                    <a:pt x="471" y="632"/>
                    <a:pt x="476" y="629"/>
                    <a:pt x="478" y="629"/>
                  </a:cubicBezTo>
                  <a:cubicBezTo>
                    <a:pt x="479" y="629"/>
                    <a:pt x="479" y="631"/>
                    <a:pt x="478" y="632"/>
                  </a:cubicBezTo>
                  <a:cubicBezTo>
                    <a:pt x="475" y="634"/>
                    <a:pt x="471" y="635"/>
                    <a:pt x="471" y="633"/>
                  </a:cubicBezTo>
                  <a:close/>
                  <a:moveTo>
                    <a:pt x="477" y="643"/>
                  </a:moveTo>
                  <a:cubicBezTo>
                    <a:pt x="475" y="645"/>
                    <a:pt x="473" y="645"/>
                    <a:pt x="473" y="643"/>
                  </a:cubicBezTo>
                  <a:cubicBezTo>
                    <a:pt x="473" y="641"/>
                    <a:pt x="476" y="638"/>
                    <a:pt x="478" y="638"/>
                  </a:cubicBezTo>
                  <a:cubicBezTo>
                    <a:pt x="481" y="638"/>
                    <a:pt x="480" y="641"/>
                    <a:pt x="477" y="643"/>
                  </a:cubicBezTo>
                  <a:close/>
                  <a:moveTo>
                    <a:pt x="476" y="601"/>
                  </a:moveTo>
                  <a:cubicBezTo>
                    <a:pt x="474" y="598"/>
                    <a:pt x="474" y="593"/>
                    <a:pt x="476" y="577"/>
                  </a:cubicBezTo>
                  <a:cubicBezTo>
                    <a:pt x="477" y="564"/>
                    <a:pt x="477" y="562"/>
                    <a:pt x="480" y="562"/>
                  </a:cubicBezTo>
                  <a:cubicBezTo>
                    <a:pt x="482" y="562"/>
                    <a:pt x="482" y="562"/>
                    <a:pt x="482" y="566"/>
                  </a:cubicBezTo>
                  <a:cubicBezTo>
                    <a:pt x="481" y="568"/>
                    <a:pt x="481" y="577"/>
                    <a:pt x="480" y="585"/>
                  </a:cubicBezTo>
                  <a:cubicBezTo>
                    <a:pt x="479" y="602"/>
                    <a:pt x="479" y="604"/>
                    <a:pt x="476" y="601"/>
                  </a:cubicBezTo>
                  <a:close/>
                  <a:moveTo>
                    <a:pt x="486" y="638"/>
                  </a:moveTo>
                  <a:cubicBezTo>
                    <a:pt x="484" y="639"/>
                    <a:pt x="482" y="639"/>
                    <a:pt x="482" y="638"/>
                  </a:cubicBezTo>
                  <a:cubicBezTo>
                    <a:pt x="482" y="636"/>
                    <a:pt x="485" y="634"/>
                    <a:pt x="486" y="634"/>
                  </a:cubicBezTo>
                  <a:cubicBezTo>
                    <a:pt x="488" y="634"/>
                    <a:pt x="488" y="637"/>
                    <a:pt x="486" y="638"/>
                  </a:cubicBezTo>
                  <a:close/>
                  <a:moveTo>
                    <a:pt x="486" y="628"/>
                  </a:moveTo>
                  <a:cubicBezTo>
                    <a:pt x="483" y="629"/>
                    <a:pt x="482" y="629"/>
                    <a:pt x="482" y="627"/>
                  </a:cubicBezTo>
                  <a:cubicBezTo>
                    <a:pt x="482" y="626"/>
                    <a:pt x="488" y="622"/>
                    <a:pt x="489" y="622"/>
                  </a:cubicBezTo>
                  <a:cubicBezTo>
                    <a:pt x="490" y="623"/>
                    <a:pt x="488" y="627"/>
                    <a:pt x="486" y="628"/>
                  </a:cubicBezTo>
                  <a:close/>
                  <a:moveTo>
                    <a:pt x="486" y="621"/>
                  </a:moveTo>
                  <a:cubicBezTo>
                    <a:pt x="483" y="623"/>
                    <a:pt x="482" y="622"/>
                    <a:pt x="482" y="621"/>
                  </a:cubicBezTo>
                  <a:cubicBezTo>
                    <a:pt x="482" y="618"/>
                    <a:pt x="488" y="611"/>
                    <a:pt x="489" y="612"/>
                  </a:cubicBezTo>
                  <a:cubicBezTo>
                    <a:pt x="491" y="614"/>
                    <a:pt x="489" y="619"/>
                    <a:pt x="486" y="621"/>
                  </a:cubicBezTo>
                  <a:close/>
                  <a:moveTo>
                    <a:pt x="509" y="626"/>
                  </a:moveTo>
                  <a:cubicBezTo>
                    <a:pt x="506" y="628"/>
                    <a:pt x="491" y="634"/>
                    <a:pt x="491" y="634"/>
                  </a:cubicBezTo>
                  <a:cubicBezTo>
                    <a:pt x="490" y="632"/>
                    <a:pt x="494" y="629"/>
                    <a:pt x="501" y="625"/>
                  </a:cubicBezTo>
                  <a:cubicBezTo>
                    <a:pt x="509" y="621"/>
                    <a:pt x="510" y="620"/>
                    <a:pt x="510" y="623"/>
                  </a:cubicBezTo>
                  <a:cubicBezTo>
                    <a:pt x="510" y="624"/>
                    <a:pt x="510" y="625"/>
                    <a:pt x="509" y="626"/>
                  </a:cubicBezTo>
                  <a:close/>
                  <a:moveTo>
                    <a:pt x="510" y="615"/>
                  </a:moveTo>
                  <a:cubicBezTo>
                    <a:pt x="507" y="617"/>
                    <a:pt x="506" y="617"/>
                    <a:pt x="505" y="615"/>
                  </a:cubicBezTo>
                  <a:cubicBezTo>
                    <a:pt x="505" y="614"/>
                    <a:pt x="503" y="611"/>
                    <a:pt x="500" y="609"/>
                  </a:cubicBezTo>
                  <a:cubicBezTo>
                    <a:pt x="497" y="606"/>
                    <a:pt x="497" y="604"/>
                    <a:pt x="497" y="602"/>
                  </a:cubicBezTo>
                  <a:cubicBezTo>
                    <a:pt x="497" y="599"/>
                    <a:pt x="498" y="598"/>
                    <a:pt x="500" y="598"/>
                  </a:cubicBezTo>
                  <a:cubicBezTo>
                    <a:pt x="502" y="598"/>
                    <a:pt x="504" y="597"/>
                    <a:pt x="505" y="597"/>
                  </a:cubicBezTo>
                  <a:cubicBezTo>
                    <a:pt x="506" y="596"/>
                    <a:pt x="506" y="596"/>
                    <a:pt x="506" y="601"/>
                  </a:cubicBezTo>
                  <a:cubicBezTo>
                    <a:pt x="506" y="607"/>
                    <a:pt x="508" y="606"/>
                    <a:pt x="509" y="599"/>
                  </a:cubicBezTo>
                  <a:cubicBezTo>
                    <a:pt x="511" y="580"/>
                    <a:pt x="511" y="574"/>
                    <a:pt x="512" y="574"/>
                  </a:cubicBezTo>
                  <a:cubicBezTo>
                    <a:pt x="513" y="572"/>
                    <a:pt x="513" y="589"/>
                    <a:pt x="512" y="603"/>
                  </a:cubicBezTo>
                  <a:cubicBezTo>
                    <a:pt x="512" y="612"/>
                    <a:pt x="511" y="614"/>
                    <a:pt x="510" y="615"/>
                  </a:cubicBezTo>
                  <a:close/>
                  <a:moveTo>
                    <a:pt x="516" y="628"/>
                  </a:moveTo>
                  <a:cubicBezTo>
                    <a:pt x="515" y="628"/>
                    <a:pt x="515" y="629"/>
                    <a:pt x="514" y="629"/>
                  </a:cubicBezTo>
                  <a:cubicBezTo>
                    <a:pt x="513" y="629"/>
                    <a:pt x="513" y="628"/>
                    <a:pt x="515" y="627"/>
                  </a:cubicBezTo>
                  <a:cubicBezTo>
                    <a:pt x="516" y="627"/>
                    <a:pt x="516" y="627"/>
                    <a:pt x="516" y="628"/>
                  </a:cubicBezTo>
                  <a:close/>
                  <a:moveTo>
                    <a:pt x="516" y="623"/>
                  </a:moveTo>
                  <a:cubicBezTo>
                    <a:pt x="514" y="624"/>
                    <a:pt x="512" y="624"/>
                    <a:pt x="512" y="623"/>
                  </a:cubicBezTo>
                  <a:cubicBezTo>
                    <a:pt x="512" y="621"/>
                    <a:pt x="515" y="617"/>
                    <a:pt x="516" y="617"/>
                  </a:cubicBezTo>
                  <a:cubicBezTo>
                    <a:pt x="517" y="617"/>
                    <a:pt x="517" y="621"/>
                    <a:pt x="516" y="623"/>
                  </a:cubicBezTo>
                  <a:close/>
                  <a:moveTo>
                    <a:pt x="524" y="640"/>
                  </a:moveTo>
                  <a:cubicBezTo>
                    <a:pt x="523" y="642"/>
                    <a:pt x="520" y="643"/>
                    <a:pt x="520" y="640"/>
                  </a:cubicBezTo>
                  <a:cubicBezTo>
                    <a:pt x="520" y="638"/>
                    <a:pt x="523" y="636"/>
                    <a:pt x="524" y="637"/>
                  </a:cubicBezTo>
                  <a:cubicBezTo>
                    <a:pt x="524" y="637"/>
                    <a:pt x="524" y="639"/>
                    <a:pt x="524" y="640"/>
                  </a:cubicBezTo>
                  <a:close/>
                  <a:moveTo>
                    <a:pt x="524" y="632"/>
                  </a:moveTo>
                  <a:cubicBezTo>
                    <a:pt x="522" y="634"/>
                    <a:pt x="521" y="634"/>
                    <a:pt x="521" y="632"/>
                  </a:cubicBezTo>
                  <a:cubicBezTo>
                    <a:pt x="520" y="630"/>
                    <a:pt x="522" y="628"/>
                    <a:pt x="525" y="628"/>
                  </a:cubicBezTo>
                  <a:cubicBezTo>
                    <a:pt x="526" y="628"/>
                    <a:pt x="526" y="630"/>
                    <a:pt x="524" y="632"/>
                  </a:cubicBezTo>
                  <a:close/>
                  <a:moveTo>
                    <a:pt x="524" y="620"/>
                  </a:moveTo>
                  <a:cubicBezTo>
                    <a:pt x="522" y="621"/>
                    <a:pt x="521" y="621"/>
                    <a:pt x="521" y="621"/>
                  </a:cubicBezTo>
                  <a:cubicBezTo>
                    <a:pt x="520" y="617"/>
                    <a:pt x="521" y="613"/>
                    <a:pt x="524" y="613"/>
                  </a:cubicBezTo>
                  <a:cubicBezTo>
                    <a:pt x="526" y="613"/>
                    <a:pt x="526" y="619"/>
                    <a:pt x="524" y="620"/>
                  </a:cubicBezTo>
                  <a:close/>
                  <a:moveTo>
                    <a:pt x="605" y="555"/>
                  </a:moveTo>
                  <a:cubicBezTo>
                    <a:pt x="606" y="555"/>
                    <a:pt x="606" y="557"/>
                    <a:pt x="606" y="559"/>
                  </a:cubicBezTo>
                  <a:cubicBezTo>
                    <a:pt x="606" y="561"/>
                    <a:pt x="605" y="563"/>
                    <a:pt x="604" y="564"/>
                  </a:cubicBezTo>
                  <a:cubicBezTo>
                    <a:pt x="602" y="566"/>
                    <a:pt x="602" y="566"/>
                    <a:pt x="602" y="562"/>
                  </a:cubicBezTo>
                  <a:cubicBezTo>
                    <a:pt x="602" y="559"/>
                    <a:pt x="604" y="555"/>
                    <a:pt x="605" y="555"/>
                  </a:cubicBezTo>
                  <a:close/>
                  <a:moveTo>
                    <a:pt x="598" y="564"/>
                  </a:moveTo>
                  <a:cubicBezTo>
                    <a:pt x="600" y="568"/>
                    <a:pt x="599" y="570"/>
                    <a:pt x="588" y="582"/>
                  </a:cubicBezTo>
                  <a:cubicBezTo>
                    <a:pt x="582" y="588"/>
                    <a:pt x="576" y="594"/>
                    <a:pt x="576" y="594"/>
                  </a:cubicBezTo>
                  <a:cubicBezTo>
                    <a:pt x="575" y="594"/>
                    <a:pt x="575" y="588"/>
                    <a:pt x="576" y="586"/>
                  </a:cubicBezTo>
                  <a:cubicBezTo>
                    <a:pt x="577" y="584"/>
                    <a:pt x="582" y="578"/>
                    <a:pt x="588" y="573"/>
                  </a:cubicBezTo>
                  <a:cubicBezTo>
                    <a:pt x="596" y="564"/>
                    <a:pt x="598" y="563"/>
                    <a:pt x="598" y="564"/>
                  </a:cubicBezTo>
                  <a:close/>
                  <a:moveTo>
                    <a:pt x="577" y="572"/>
                  </a:moveTo>
                  <a:cubicBezTo>
                    <a:pt x="578" y="571"/>
                    <a:pt x="579" y="570"/>
                    <a:pt x="580" y="570"/>
                  </a:cubicBezTo>
                  <a:cubicBezTo>
                    <a:pt x="581" y="571"/>
                    <a:pt x="581" y="570"/>
                    <a:pt x="581" y="569"/>
                  </a:cubicBezTo>
                  <a:cubicBezTo>
                    <a:pt x="581" y="567"/>
                    <a:pt x="591" y="555"/>
                    <a:pt x="593" y="555"/>
                  </a:cubicBezTo>
                  <a:cubicBezTo>
                    <a:pt x="593" y="555"/>
                    <a:pt x="593" y="556"/>
                    <a:pt x="593" y="557"/>
                  </a:cubicBezTo>
                  <a:cubicBezTo>
                    <a:pt x="594" y="559"/>
                    <a:pt x="594" y="559"/>
                    <a:pt x="595" y="559"/>
                  </a:cubicBezTo>
                  <a:cubicBezTo>
                    <a:pt x="599" y="557"/>
                    <a:pt x="597" y="560"/>
                    <a:pt x="586" y="570"/>
                  </a:cubicBezTo>
                  <a:cubicBezTo>
                    <a:pt x="580" y="576"/>
                    <a:pt x="575" y="580"/>
                    <a:pt x="575" y="580"/>
                  </a:cubicBezTo>
                  <a:cubicBezTo>
                    <a:pt x="574" y="580"/>
                    <a:pt x="575" y="573"/>
                    <a:pt x="577" y="572"/>
                  </a:cubicBezTo>
                  <a:close/>
                  <a:moveTo>
                    <a:pt x="587" y="607"/>
                  </a:moveTo>
                  <a:cubicBezTo>
                    <a:pt x="585" y="610"/>
                    <a:pt x="581" y="613"/>
                    <a:pt x="579" y="615"/>
                  </a:cubicBezTo>
                  <a:cubicBezTo>
                    <a:pt x="575" y="618"/>
                    <a:pt x="572" y="619"/>
                    <a:pt x="573" y="616"/>
                  </a:cubicBezTo>
                  <a:cubicBezTo>
                    <a:pt x="574" y="616"/>
                    <a:pt x="578" y="611"/>
                    <a:pt x="582" y="607"/>
                  </a:cubicBezTo>
                  <a:cubicBezTo>
                    <a:pt x="590" y="599"/>
                    <a:pt x="590" y="598"/>
                    <a:pt x="591" y="600"/>
                  </a:cubicBezTo>
                  <a:cubicBezTo>
                    <a:pt x="592" y="602"/>
                    <a:pt x="592" y="603"/>
                    <a:pt x="587" y="607"/>
                  </a:cubicBezTo>
                  <a:close/>
                  <a:moveTo>
                    <a:pt x="574" y="611"/>
                  </a:moveTo>
                  <a:cubicBezTo>
                    <a:pt x="574" y="607"/>
                    <a:pt x="574" y="607"/>
                    <a:pt x="574" y="607"/>
                  </a:cubicBezTo>
                  <a:cubicBezTo>
                    <a:pt x="574" y="602"/>
                    <a:pt x="575" y="600"/>
                    <a:pt x="585" y="589"/>
                  </a:cubicBezTo>
                  <a:cubicBezTo>
                    <a:pt x="590" y="584"/>
                    <a:pt x="595" y="579"/>
                    <a:pt x="596" y="577"/>
                  </a:cubicBezTo>
                  <a:cubicBezTo>
                    <a:pt x="598" y="574"/>
                    <a:pt x="600" y="573"/>
                    <a:pt x="600" y="575"/>
                  </a:cubicBezTo>
                  <a:cubicBezTo>
                    <a:pt x="600" y="576"/>
                    <a:pt x="601" y="576"/>
                    <a:pt x="601" y="576"/>
                  </a:cubicBezTo>
                  <a:cubicBezTo>
                    <a:pt x="602" y="576"/>
                    <a:pt x="602" y="575"/>
                    <a:pt x="602" y="573"/>
                  </a:cubicBezTo>
                  <a:cubicBezTo>
                    <a:pt x="602" y="571"/>
                    <a:pt x="603" y="569"/>
                    <a:pt x="604" y="568"/>
                  </a:cubicBezTo>
                  <a:cubicBezTo>
                    <a:pt x="606" y="566"/>
                    <a:pt x="607" y="566"/>
                    <a:pt x="606" y="570"/>
                  </a:cubicBezTo>
                  <a:cubicBezTo>
                    <a:pt x="606" y="572"/>
                    <a:pt x="606" y="573"/>
                    <a:pt x="607" y="573"/>
                  </a:cubicBezTo>
                  <a:cubicBezTo>
                    <a:pt x="607" y="573"/>
                    <a:pt x="608" y="571"/>
                    <a:pt x="608" y="568"/>
                  </a:cubicBezTo>
                  <a:cubicBezTo>
                    <a:pt x="609" y="563"/>
                    <a:pt x="611" y="559"/>
                    <a:pt x="613" y="559"/>
                  </a:cubicBezTo>
                  <a:cubicBezTo>
                    <a:pt x="613" y="559"/>
                    <a:pt x="614" y="561"/>
                    <a:pt x="614" y="564"/>
                  </a:cubicBezTo>
                  <a:cubicBezTo>
                    <a:pt x="614" y="570"/>
                    <a:pt x="614" y="570"/>
                    <a:pt x="614" y="570"/>
                  </a:cubicBezTo>
                  <a:lnTo>
                    <a:pt x="574" y="611"/>
                  </a:lnTo>
                  <a:close/>
                  <a:moveTo>
                    <a:pt x="741" y="588"/>
                  </a:moveTo>
                  <a:cubicBezTo>
                    <a:pt x="733" y="588"/>
                    <a:pt x="731" y="587"/>
                    <a:pt x="731" y="586"/>
                  </a:cubicBezTo>
                  <a:cubicBezTo>
                    <a:pt x="731" y="585"/>
                    <a:pt x="742" y="586"/>
                    <a:pt x="745" y="587"/>
                  </a:cubicBezTo>
                  <a:cubicBezTo>
                    <a:pt x="746" y="587"/>
                    <a:pt x="745" y="588"/>
                    <a:pt x="741" y="588"/>
                  </a:cubicBezTo>
                  <a:close/>
                  <a:moveTo>
                    <a:pt x="764" y="324"/>
                  </a:moveTo>
                  <a:cubicBezTo>
                    <a:pt x="765" y="323"/>
                    <a:pt x="766" y="323"/>
                    <a:pt x="767" y="323"/>
                  </a:cubicBezTo>
                  <a:cubicBezTo>
                    <a:pt x="769" y="324"/>
                    <a:pt x="769" y="326"/>
                    <a:pt x="768" y="342"/>
                  </a:cubicBezTo>
                  <a:cubicBezTo>
                    <a:pt x="768" y="356"/>
                    <a:pt x="768" y="360"/>
                    <a:pt x="766" y="361"/>
                  </a:cubicBezTo>
                  <a:cubicBezTo>
                    <a:pt x="765" y="363"/>
                    <a:pt x="765" y="363"/>
                    <a:pt x="766" y="365"/>
                  </a:cubicBezTo>
                  <a:cubicBezTo>
                    <a:pt x="767" y="366"/>
                    <a:pt x="767" y="369"/>
                    <a:pt x="766" y="381"/>
                  </a:cubicBezTo>
                  <a:cubicBezTo>
                    <a:pt x="765" y="394"/>
                    <a:pt x="764" y="406"/>
                    <a:pt x="764" y="404"/>
                  </a:cubicBezTo>
                  <a:cubicBezTo>
                    <a:pt x="763" y="404"/>
                    <a:pt x="763" y="386"/>
                    <a:pt x="763" y="365"/>
                  </a:cubicBezTo>
                  <a:cubicBezTo>
                    <a:pt x="762" y="327"/>
                    <a:pt x="762" y="325"/>
                    <a:pt x="764" y="324"/>
                  </a:cubicBezTo>
                  <a:close/>
                  <a:moveTo>
                    <a:pt x="769" y="481"/>
                  </a:moveTo>
                  <a:cubicBezTo>
                    <a:pt x="770" y="482"/>
                    <a:pt x="770" y="483"/>
                    <a:pt x="769" y="483"/>
                  </a:cubicBezTo>
                  <a:cubicBezTo>
                    <a:pt x="769" y="484"/>
                    <a:pt x="769" y="484"/>
                    <a:pt x="769" y="483"/>
                  </a:cubicBezTo>
                  <a:cubicBezTo>
                    <a:pt x="769" y="482"/>
                    <a:pt x="769" y="481"/>
                    <a:pt x="769" y="481"/>
                  </a:cubicBezTo>
                  <a:close/>
                  <a:moveTo>
                    <a:pt x="769" y="472"/>
                  </a:moveTo>
                  <a:cubicBezTo>
                    <a:pt x="769" y="470"/>
                    <a:pt x="769" y="470"/>
                    <a:pt x="769" y="470"/>
                  </a:cubicBezTo>
                  <a:cubicBezTo>
                    <a:pt x="770" y="471"/>
                    <a:pt x="770" y="472"/>
                    <a:pt x="769" y="473"/>
                  </a:cubicBezTo>
                  <a:cubicBezTo>
                    <a:pt x="769" y="473"/>
                    <a:pt x="769" y="473"/>
                    <a:pt x="769" y="472"/>
                  </a:cubicBezTo>
                  <a:close/>
                  <a:moveTo>
                    <a:pt x="769" y="490"/>
                  </a:moveTo>
                  <a:cubicBezTo>
                    <a:pt x="769" y="490"/>
                    <a:pt x="770" y="491"/>
                    <a:pt x="770" y="492"/>
                  </a:cubicBezTo>
                  <a:cubicBezTo>
                    <a:pt x="770" y="494"/>
                    <a:pt x="770" y="495"/>
                    <a:pt x="770" y="495"/>
                  </a:cubicBezTo>
                  <a:cubicBezTo>
                    <a:pt x="769" y="495"/>
                    <a:pt x="769" y="494"/>
                    <a:pt x="769" y="492"/>
                  </a:cubicBezTo>
                  <a:cubicBezTo>
                    <a:pt x="769" y="491"/>
                    <a:pt x="769" y="490"/>
                    <a:pt x="769" y="490"/>
                  </a:cubicBezTo>
                  <a:close/>
                  <a:moveTo>
                    <a:pt x="770" y="456"/>
                  </a:moveTo>
                  <a:cubicBezTo>
                    <a:pt x="770" y="454"/>
                    <a:pt x="770" y="454"/>
                    <a:pt x="770" y="455"/>
                  </a:cubicBezTo>
                  <a:cubicBezTo>
                    <a:pt x="770" y="455"/>
                    <a:pt x="770" y="457"/>
                    <a:pt x="770" y="458"/>
                  </a:cubicBezTo>
                  <a:cubicBezTo>
                    <a:pt x="770" y="459"/>
                    <a:pt x="770" y="458"/>
                    <a:pt x="770" y="456"/>
                  </a:cubicBezTo>
                  <a:close/>
                  <a:moveTo>
                    <a:pt x="769" y="508"/>
                  </a:moveTo>
                  <a:cubicBezTo>
                    <a:pt x="769" y="508"/>
                    <a:pt x="770" y="510"/>
                    <a:pt x="770" y="512"/>
                  </a:cubicBezTo>
                  <a:cubicBezTo>
                    <a:pt x="770" y="516"/>
                    <a:pt x="769" y="519"/>
                    <a:pt x="769" y="515"/>
                  </a:cubicBezTo>
                  <a:cubicBezTo>
                    <a:pt x="768" y="511"/>
                    <a:pt x="768" y="509"/>
                    <a:pt x="769" y="508"/>
                  </a:cubicBezTo>
                  <a:close/>
                  <a:moveTo>
                    <a:pt x="770" y="531"/>
                  </a:moveTo>
                  <a:cubicBezTo>
                    <a:pt x="770" y="536"/>
                    <a:pt x="770" y="538"/>
                    <a:pt x="768" y="538"/>
                  </a:cubicBezTo>
                  <a:cubicBezTo>
                    <a:pt x="767" y="538"/>
                    <a:pt x="767" y="536"/>
                    <a:pt x="768" y="529"/>
                  </a:cubicBezTo>
                  <a:cubicBezTo>
                    <a:pt x="769" y="522"/>
                    <a:pt x="770" y="523"/>
                    <a:pt x="770" y="531"/>
                  </a:cubicBezTo>
                  <a:close/>
                  <a:moveTo>
                    <a:pt x="767" y="432"/>
                  </a:moveTo>
                  <a:cubicBezTo>
                    <a:pt x="767" y="433"/>
                    <a:pt x="767" y="433"/>
                    <a:pt x="767" y="431"/>
                  </a:cubicBezTo>
                  <a:cubicBezTo>
                    <a:pt x="767" y="430"/>
                    <a:pt x="767" y="429"/>
                    <a:pt x="767" y="430"/>
                  </a:cubicBezTo>
                  <a:cubicBezTo>
                    <a:pt x="767" y="431"/>
                    <a:pt x="767" y="432"/>
                    <a:pt x="767" y="432"/>
                  </a:cubicBezTo>
                  <a:close/>
                  <a:moveTo>
                    <a:pt x="768" y="545"/>
                  </a:moveTo>
                  <a:cubicBezTo>
                    <a:pt x="769" y="545"/>
                    <a:pt x="770" y="545"/>
                    <a:pt x="770" y="545"/>
                  </a:cubicBezTo>
                  <a:cubicBezTo>
                    <a:pt x="771" y="545"/>
                    <a:pt x="771" y="547"/>
                    <a:pt x="771" y="550"/>
                  </a:cubicBezTo>
                  <a:cubicBezTo>
                    <a:pt x="771" y="553"/>
                    <a:pt x="770" y="554"/>
                    <a:pt x="768" y="554"/>
                  </a:cubicBezTo>
                  <a:cubicBezTo>
                    <a:pt x="766" y="554"/>
                    <a:pt x="766" y="554"/>
                    <a:pt x="766" y="549"/>
                  </a:cubicBezTo>
                  <a:cubicBezTo>
                    <a:pt x="766" y="545"/>
                    <a:pt x="766" y="544"/>
                    <a:pt x="768" y="545"/>
                  </a:cubicBezTo>
                  <a:close/>
                  <a:moveTo>
                    <a:pt x="771" y="559"/>
                  </a:moveTo>
                  <a:cubicBezTo>
                    <a:pt x="771" y="559"/>
                    <a:pt x="770" y="560"/>
                    <a:pt x="769" y="560"/>
                  </a:cubicBezTo>
                  <a:cubicBezTo>
                    <a:pt x="767" y="560"/>
                    <a:pt x="766" y="559"/>
                    <a:pt x="766" y="558"/>
                  </a:cubicBezTo>
                  <a:cubicBezTo>
                    <a:pt x="766" y="557"/>
                    <a:pt x="770" y="557"/>
                    <a:pt x="771" y="559"/>
                  </a:cubicBezTo>
                  <a:close/>
                  <a:moveTo>
                    <a:pt x="771" y="414"/>
                  </a:moveTo>
                  <a:cubicBezTo>
                    <a:pt x="770" y="414"/>
                    <a:pt x="766" y="406"/>
                    <a:pt x="767" y="403"/>
                  </a:cubicBezTo>
                  <a:cubicBezTo>
                    <a:pt x="767" y="402"/>
                    <a:pt x="768" y="393"/>
                    <a:pt x="768" y="384"/>
                  </a:cubicBezTo>
                  <a:cubicBezTo>
                    <a:pt x="769" y="375"/>
                    <a:pt x="770" y="367"/>
                    <a:pt x="770" y="366"/>
                  </a:cubicBezTo>
                  <a:cubicBezTo>
                    <a:pt x="770" y="365"/>
                    <a:pt x="771" y="375"/>
                    <a:pt x="771" y="389"/>
                  </a:cubicBezTo>
                  <a:cubicBezTo>
                    <a:pt x="771" y="403"/>
                    <a:pt x="771" y="414"/>
                    <a:pt x="771" y="414"/>
                  </a:cubicBezTo>
                  <a:close/>
                  <a:moveTo>
                    <a:pt x="738" y="532"/>
                  </a:moveTo>
                  <a:cubicBezTo>
                    <a:pt x="714" y="532"/>
                    <a:pt x="714" y="532"/>
                    <a:pt x="714" y="532"/>
                  </a:cubicBezTo>
                  <a:cubicBezTo>
                    <a:pt x="714" y="525"/>
                    <a:pt x="714" y="525"/>
                    <a:pt x="714" y="525"/>
                  </a:cubicBezTo>
                  <a:cubicBezTo>
                    <a:pt x="728" y="524"/>
                    <a:pt x="728" y="524"/>
                    <a:pt x="728" y="524"/>
                  </a:cubicBezTo>
                  <a:cubicBezTo>
                    <a:pt x="736" y="523"/>
                    <a:pt x="747" y="523"/>
                    <a:pt x="752" y="523"/>
                  </a:cubicBezTo>
                  <a:cubicBezTo>
                    <a:pt x="762" y="523"/>
                    <a:pt x="762" y="523"/>
                    <a:pt x="762" y="523"/>
                  </a:cubicBezTo>
                  <a:cubicBezTo>
                    <a:pt x="762" y="527"/>
                    <a:pt x="762" y="527"/>
                    <a:pt x="762" y="527"/>
                  </a:cubicBezTo>
                  <a:cubicBezTo>
                    <a:pt x="762" y="531"/>
                    <a:pt x="762" y="531"/>
                    <a:pt x="762" y="531"/>
                  </a:cubicBezTo>
                  <a:lnTo>
                    <a:pt x="738" y="532"/>
                  </a:lnTo>
                  <a:close/>
                  <a:moveTo>
                    <a:pt x="736" y="536"/>
                  </a:moveTo>
                  <a:cubicBezTo>
                    <a:pt x="735" y="536"/>
                    <a:pt x="734" y="536"/>
                    <a:pt x="735" y="535"/>
                  </a:cubicBezTo>
                  <a:cubicBezTo>
                    <a:pt x="736" y="535"/>
                    <a:pt x="737" y="535"/>
                    <a:pt x="738" y="535"/>
                  </a:cubicBezTo>
                  <a:cubicBezTo>
                    <a:pt x="739" y="536"/>
                    <a:pt x="738" y="536"/>
                    <a:pt x="736" y="536"/>
                  </a:cubicBezTo>
                  <a:close/>
                  <a:moveTo>
                    <a:pt x="720" y="438"/>
                  </a:moveTo>
                  <a:cubicBezTo>
                    <a:pt x="719" y="437"/>
                    <a:pt x="719" y="436"/>
                    <a:pt x="719" y="436"/>
                  </a:cubicBezTo>
                  <a:cubicBezTo>
                    <a:pt x="720" y="436"/>
                    <a:pt x="719" y="435"/>
                    <a:pt x="718" y="434"/>
                  </a:cubicBezTo>
                  <a:cubicBezTo>
                    <a:pt x="717" y="433"/>
                    <a:pt x="717" y="432"/>
                    <a:pt x="717" y="429"/>
                  </a:cubicBezTo>
                  <a:cubicBezTo>
                    <a:pt x="717" y="425"/>
                    <a:pt x="717" y="425"/>
                    <a:pt x="721" y="425"/>
                  </a:cubicBezTo>
                  <a:cubicBezTo>
                    <a:pt x="724" y="425"/>
                    <a:pt x="728" y="424"/>
                    <a:pt x="730" y="424"/>
                  </a:cubicBezTo>
                  <a:cubicBezTo>
                    <a:pt x="732" y="423"/>
                    <a:pt x="739" y="423"/>
                    <a:pt x="744" y="423"/>
                  </a:cubicBezTo>
                  <a:cubicBezTo>
                    <a:pt x="751" y="423"/>
                    <a:pt x="753" y="423"/>
                    <a:pt x="754" y="424"/>
                  </a:cubicBezTo>
                  <a:cubicBezTo>
                    <a:pt x="755" y="427"/>
                    <a:pt x="753" y="427"/>
                    <a:pt x="742" y="427"/>
                  </a:cubicBezTo>
                  <a:cubicBezTo>
                    <a:pt x="729" y="426"/>
                    <a:pt x="723" y="427"/>
                    <a:pt x="723" y="429"/>
                  </a:cubicBezTo>
                  <a:cubicBezTo>
                    <a:pt x="722" y="430"/>
                    <a:pt x="724" y="430"/>
                    <a:pt x="736" y="430"/>
                  </a:cubicBezTo>
                  <a:cubicBezTo>
                    <a:pt x="752" y="430"/>
                    <a:pt x="754" y="431"/>
                    <a:pt x="754" y="435"/>
                  </a:cubicBezTo>
                  <a:cubicBezTo>
                    <a:pt x="754" y="438"/>
                    <a:pt x="753" y="438"/>
                    <a:pt x="746" y="438"/>
                  </a:cubicBezTo>
                  <a:cubicBezTo>
                    <a:pt x="740" y="438"/>
                    <a:pt x="732" y="437"/>
                    <a:pt x="727" y="436"/>
                  </a:cubicBezTo>
                  <a:cubicBezTo>
                    <a:pt x="726" y="436"/>
                    <a:pt x="726" y="437"/>
                    <a:pt x="725" y="438"/>
                  </a:cubicBezTo>
                  <a:cubicBezTo>
                    <a:pt x="725" y="439"/>
                    <a:pt x="726" y="440"/>
                    <a:pt x="726" y="440"/>
                  </a:cubicBezTo>
                  <a:cubicBezTo>
                    <a:pt x="727" y="440"/>
                    <a:pt x="727" y="441"/>
                    <a:pt x="727" y="441"/>
                  </a:cubicBezTo>
                  <a:cubicBezTo>
                    <a:pt x="727" y="442"/>
                    <a:pt x="726" y="442"/>
                    <a:pt x="725" y="442"/>
                  </a:cubicBezTo>
                  <a:cubicBezTo>
                    <a:pt x="723" y="442"/>
                    <a:pt x="722" y="443"/>
                    <a:pt x="722" y="444"/>
                  </a:cubicBezTo>
                  <a:cubicBezTo>
                    <a:pt x="721" y="445"/>
                    <a:pt x="720" y="445"/>
                    <a:pt x="717" y="444"/>
                  </a:cubicBezTo>
                  <a:cubicBezTo>
                    <a:pt x="715" y="443"/>
                    <a:pt x="715" y="440"/>
                    <a:pt x="718" y="441"/>
                  </a:cubicBezTo>
                  <a:cubicBezTo>
                    <a:pt x="720" y="441"/>
                    <a:pt x="721" y="440"/>
                    <a:pt x="720" y="438"/>
                  </a:cubicBezTo>
                  <a:close/>
                  <a:moveTo>
                    <a:pt x="712" y="445"/>
                  </a:moveTo>
                  <a:cubicBezTo>
                    <a:pt x="711" y="445"/>
                    <a:pt x="711" y="444"/>
                    <a:pt x="711" y="443"/>
                  </a:cubicBezTo>
                  <a:cubicBezTo>
                    <a:pt x="711" y="441"/>
                    <a:pt x="711" y="440"/>
                    <a:pt x="712" y="440"/>
                  </a:cubicBezTo>
                  <a:cubicBezTo>
                    <a:pt x="712" y="440"/>
                    <a:pt x="713" y="441"/>
                    <a:pt x="713" y="442"/>
                  </a:cubicBezTo>
                  <a:cubicBezTo>
                    <a:pt x="713" y="443"/>
                    <a:pt x="712" y="444"/>
                    <a:pt x="712" y="445"/>
                  </a:cubicBezTo>
                  <a:close/>
                  <a:moveTo>
                    <a:pt x="713" y="455"/>
                  </a:moveTo>
                  <a:cubicBezTo>
                    <a:pt x="713" y="460"/>
                    <a:pt x="713" y="461"/>
                    <a:pt x="711" y="461"/>
                  </a:cubicBezTo>
                  <a:cubicBezTo>
                    <a:pt x="710" y="461"/>
                    <a:pt x="710" y="461"/>
                    <a:pt x="710" y="458"/>
                  </a:cubicBezTo>
                  <a:cubicBezTo>
                    <a:pt x="711" y="457"/>
                    <a:pt x="711" y="454"/>
                    <a:pt x="711" y="452"/>
                  </a:cubicBezTo>
                  <a:cubicBezTo>
                    <a:pt x="711" y="445"/>
                    <a:pt x="713" y="448"/>
                    <a:pt x="713" y="455"/>
                  </a:cubicBezTo>
                  <a:close/>
                  <a:moveTo>
                    <a:pt x="711" y="431"/>
                  </a:moveTo>
                  <a:cubicBezTo>
                    <a:pt x="710" y="425"/>
                    <a:pt x="710" y="424"/>
                    <a:pt x="712" y="424"/>
                  </a:cubicBezTo>
                  <a:cubicBezTo>
                    <a:pt x="712" y="425"/>
                    <a:pt x="713" y="427"/>
                    <a:pt x="713" y="430"/>
                  </a:cubicBezTo>
                  <a:cubicBezTo>
                    <a:pt x="713" y="437"/>
                    <a:pt x="711" y="438"/>
                    <a:pt x="711" y="431"/>
                  </a:cubicBezTo>
                  <a:close/>
                  <a:moveTo>
                    <a:pt x="707" y="300"/>
                  </a:moveTo>
                  <a:cubicBezTo>
                    <a:pt x="707" y="300"/>
                    <a:pt x="708" y="301"/>
                    <a:pt x="710" y="301"/>
                  </a:cubicBezTo>
                  <a:cubicBezTo>
                    <a:pt x="712" y="302"/>
                    <a:pt x="712" y="302"/>
                    <a:pt x="712" y="304"/>
                  </a:cubicBezTo>
                  <a:cubicBezTo>
                    <a:pt x="711" y="305"/>
                    <a:pt x="711" y="307"/>
                    <a:pt x="711" y="308"/>
                  </a:cubicBezTo>
                  <a:cubicBezTo>
                    <a:pt x="711" y="310"/>
                    <a:pt x="708" y="311"/>
                    <a:pt x="706" y="311"/>
                  </a:cubicBezTo>
                  <a:cubicBezTo>
                    <a:pt x="704" y="311"/>
                    <a:pt x="703" y="310"/>
                    <a:pt x="703" y="307"/>
                  </a:cubicBezTo>
                  <a:cubicBezTo>
                    <a:pt x="703" y="305"/>
                    <a:pt x="704" y="302"/>
                    <a:pt x="705" y="301"/>
                  </a:cubicBezTo>
                  <a:cubicBezTo>
                    <a:pt x="705" y="299"/>
                    <a:pt x="706" y="297"/>
                    <a:pt x="705" y="297"/>
                  </a:cubicBezTo>
                  <a:cubicBezTo>
                    <a:pt x="705" y="297"/>
                    <a:pt x="704" y="297"/>
                    <a:pt x="704" y="296"/>
                  </a:cubicBezTo>
                  <a:cubicBezTo>
                    <a:pt x="704" y="295"/>
                    <a:pt x="706" y="294"/>
                    <a:pt x="712" y="294"/>
                  </a:cubicBezTo>
                  <a:cubicBezTo>
                    <a:pt x="716" y="294"/>
                    <a:pt x="719" y="294"/>
                    <a:pt x="719" y="295"/>
                  </a:cubicBezTo>
                  <a:cubicBezTo>
                    <a:pt x="719" y="295"/>
                    <a:pt x="719" y="295"/>
                    <a:pt x="720" y="295"/>
                  </a:cubicBezTo>
                  <a:cubicBezTo>
                    <a:pt x="723" y="295"/>
                    <a:pt x="724" y="301"/>
                    <a:pt x="721" y="305"/>
                  </a:cubicBezTo>
                  <a:cubicBezTo>
                    <a:pt x="720" y="306"/>
                    <a:pt x="720" y="307"/>
                    <a:pt x="719" y="308"/>
                  </a:cubicBezTo>
                  <a:cubicBezTo>
                    <a:pt x="719" y="310"/>
                    <a:pt x="718" y="310"/>
                    <a:pt x="717" y="307"/>
                  </a:cubicBezTo>
                  <a:cubicBezTo>
                    <a:pt x="715" y="305"/>
                    <a:pt x="715" y="304"/>
                    <a:pt x="716" y="304"/>
                  </a:cubicBezTo>
                  <a:cubicBezTo>
                    <a:pt x="717" y="304"/>
                    <a:pt x="718" y="303"/>
                    <a:pt x="717" y="302"/>
                  </a:cubicBezTo>
                  <a:cubicBezTo>
                    <a:pt x="717" y="301"/>
                    <a:pt x="717" y="300"/>
                    <a:pt x="717" y="300"/>
                  </a:cubicBezTo>
                  <a:cubicBezTo>
                    <a:pt x="717" y="300"/>
                    <a:pt x="715" y="299"/>
                    <a:pt x="712" y="299"/>
                  </a:cubicBezTo>
                  <a:cubicBezTo>
                    <a:pt x="709" y="299"/>
                    <a:pt x="707" y="300"/>
                    <a:pt x="707" y="300"/>
                  </a:cubicBezTo>
                  <a:close/>
                  <a:moveTo>
                    <a:pt x="708" y="435"/>
                  </a:moveTo>
                  <a:cubicBezTo>
                    <a:pt x="708" y="435"/>
                    <a:pt x="709" y="435"/>
                    <a:pt x="709" y="435"/>
                  </a:cubicBezTo>
                  <a:cubicBezTo>
                    <a:pt x="709" y="436"/>
                    <a:pt x="708" y="436"/>
                    <a:pt x="708" y="436"/>
                  </a:cubicBezTo>
                  <a:cubicBezTo>
                    <a:pt x="707" y="436"/>
                    <a:pt x="707" y="436"/>
                    <a:pt x="707" y="436"/>
                  </a:cubicBezTo>
                  <a:cubicBezTo>
                    <a:pt x="707" y="436"/>
                    <a:pt x="707" y="435"/>
                    <a:pt x="708" y="435"/>
                  </a:cubicBezTo>
                  <a:close/>
                  <a:moveTo>
                    <a:pt x="707" y="317"/>
                  </a:moveTo>
                  <a:cubicBezTo>
                    <a:pt x="707" y="317"/>
                    <a:pt x="708" y="316"/>
                    <a:pt x="708" y="316"/>
                  </a:cubicBezTo>
                  <a:cubicBezTo>
                    <a:pt x="709" y="316"/>
                    <a:pt x="709" y="317"/>
                    <a:pt x="709" y="317"/>
                  </a:cubicBezTo>
                  <a:cubicBezTo>
                    <a:pt x="709" y="318"/>
                    <a:pt x="709" y="318"/>
                    <a:pt x="708" y="318"/>
                  </a:cubicBezTo>
                  <a:cubicBezTo>
                    <a:pt x="708" y="318"/>
                    <a:pt x="707" y="318"/>
                    <a:pt x="707" y="317"/>
                  </a:cubicBezTo>
                  <a:close/>
                  <a:moveTo>
                    <a:pt x="708" y="327"/>
                  </a:moveTo>
                  <a:cubicBezTo>
                    <a:pt x="708" y="327"/>
                    <a:pt x="707" y="326"/>
                    <a:pt x="707" y="326"/>
                  </a:cubicBezTo>
                  <a:cubicBezTo>
                    <a:pt x="707" y="325"/>
                    <a:pt x="708" y="324"/>
                    <a:pt x="708" y="324"/>
                  </a:cubicBezTo>
                  <a:cubicBezTo>
                    <a:pt x="709" y="324"/>
                    <a:pt x="709" y="325"/>
                    <a:pt x="709" y="326"/>
                  </a:cubicBezTo>
                  <a:cubicBezTo>
                    <a:pt x="709" y="326"/>
                    <a:pt x="709" y="327"/>
                    <a:pt x="708" y="327"/>
                  </a:cubicBezTo>
                  <a:close/>
                  <a:moveTo>
                    <a:pt x="705" y="354"/>
                  </a:moveTo>
                  <a:cubicBezTo>
                    <a:pt x="704" y="354"/>
                    <a:pt x="704" y="353"/>
                    <a:pt x="704" y="352"/>
                  </a:cubicBezTo>
                  <a:cubicBezTo>
                    <a:pt x="704" y="351"/>
                    <a:pt x="704" y="350"/>
                    <a:pt x="705" y="350"/>
                  </a:cubicBezTo>
                  <a:cubicBezTo>
                    <a:pt x="705" y="349"/>
                    <a:pt x="706" y="350"/>
                    <a:pt x="706" y="351"/>
                  </a:cubicBezTo>
                  <a:cubicBezTo>
                    <a:pt x="706" y="353"/>
                    <a:pt x="705" y="354"/>
                    <a:pt x="705" y="354"/>
                  </a:cubicBezTo>
                  <a:close/>
                  <a:moveTo>
                    <a:pt x="705" y="362"/>
                  </a:moveTo>
                  <a:cubicBezTo>
                    <a:pt x="705" y="363"/>
                    <a:pt x="705" y="362"/>
                    <a:pt x="705" y="361"/>
                  </a:cubicBezTo>
                  <a:cubicBezTo>
                    <a:pt x="705" y="360"/>
                    <a:pt x="705" y="360"/>
                    <a:pt x="705" y="360"/>
                  </a:cubicBezTo>
                  <a:cubicBezTo>
                    <a:pt x="706" y="360"/>
                    <a:pt x="706" y="361"/>
                    <a:pt x="705" y="362"/>
                  </a:cubicBezTo>
                  <a:close/>
                  <a:moveTo>
                    <a:pt x="704" y="427"/>
                  </a:moveTo>
                  <a:cubicBezTo>
                    <a:pt x="703" y="429"/>
                    <a:pt x="700" y="431"/>
                    <a:pt x="699" y="430"/>
                  </a:cubicBezTo>
                  <a:cubicBezTo>
                    <a:pt x="698" y="429"/>
                    <a:pt x="703" y="423"/>
                    <a:pt x="704" y="424"/>
                  </a:cubicBezTo>
                  <a:cubicBezTo>
                    <a:pt x="704" y="424"/>
                    <a:pt x="704" y="426"/>
                    <a:pt x="704" y="427"/>
                  </a:cubicBezTo>
                  <a:close/>
                  <a:moveTo>
                    <a:pt x="704" y="433"/>
                  </a:moveTo>
                  <a:cubicBezTo>
                    <a:pt x="704" y="434"/>
                    <a:pt x="703" y="435"/>
                    <a:pt x="702" y="436"/>
                  </a:cubicBezTo>
                  <a:cubicBezTo>
                    <a:pt x="700" y="439"/>
                    <a:pt x="699" y="439"/>
                    <a:pt x="699" y="437"/>
                  </a:cubicBezTo>
                  <a:cubicBezTo>
                    <a:pt x="699" y="436"/>
                    <a:pt x="700" y="434"/>
                    <a:pt x="702" y="433"/>
                  </a:cubicBezTo>
                  <a:cubicBezTo>
                    <a:pt x="704" y="432"/>
                    <a:pt x="704" y="432"/>
                    <a:pt x="704" y="433"/>
                  </a:cubicBezTo>
                  <a:close/>
                  <a:moveTo>
                    <a:pt x="699" y="447"/>
                  </a:moveTo>
                  <a:cubicBezTo>
                    <a:pt x="698" y="449"/>
                    <a:pt x="696" y="450"/>
                    <a:pt x="697" y="448"/>
                  </a:cubicBezTo>
                  <a:cubicBezTo>
                    <a:pt x="697" y="448"/>
                    <a:pt x="697" y="447"/>
                    <a:pt x="698" y="446"/>
                  </a:cubicBezTo>
                  <a:cubicBezTo>
                    <a:pt x="699" y="444"/>
                    <a:pt x="700" y="445"/>
                    <a:pt x="699" y="447"/>
                  </a:cubicBezTo>
                  <a:close/>
                  <a:moveTo>
                    <a:pt x="698" y="462"/>
                  </a:moveTo>
                  <a:cubicBezTo>
                    <a:pt x="697" y="464"/>
                    <a:pt x="697" y="466"/>
                    <a:pt x="696" y="466"/>
                  </a:cubicBezTo>
                  <a:cubicBezTo>
                    <a:pt x="694" y="467"/>
                    <a:pt x="694" y="460"/>
                    <a:pt x="695" y="459"/>
                  </a:cubicBezTo>
                  <a:cubicBezTo>
                    <a:pt x="697" y="457"/>
                    <a:pt x="698" y="458"/>
                    <a:pt x="698" y="462"/>
                  </a:cubicBezTo>
                  <a:close/>
                  <a:moveTo>
                    <a:pt x="701" y="470"/>
                  </a:moveTo>
                  <a:cubicBezTo>
                    <a:pt x="702" y="469"/>
                    <a:pt x="702" y="469"/>
                    <a:pt x="701" y="468"/>
                  </a:cubicBezTo>
                  <a:cubicBezTo>
                    <a:pt x="700" y="466"/>
                    <a:pt x="702" y="449"/>
                    <a:pt x="703" y="449"/>
                  </a:cubicBezTo>
                  <a:cubicBezTo>
                    <a:pt x="705" y="449"/>
                    <a:pt x="704" y="490"/>
                    <a:pt x="702" y="491"/>
                  </a:cubicBezTo>
                  <a:cubicBezTo>
                    <a:pt x="701" y="492"/>
                    <a:pt x="698" y="492"/>
                    <a:pt x="698" y="491"/>
                  </a:cubicBezTo>
                  <a:cubicBezTo>
                    <a:pt x="697" y="486"/>
                    <a:pt x="699" y="472"/>
                    <a:pt x="701" y="470"/>
                  </a:cubicBezTo>
                  <a:close/>
                  <a:moveTo>
                    <a:pt x="703" y="331"/>
                  </a:moveTo>
                  <a:cubicBezTo>
                    <a:pt x="703" y="329"/>
                    <a:pt x="703" y="328"/>
                    <a:pt x="703" y="328"/>
                  </a:cubicBezTo>
                  <a:cubicBezTo>
                    <a:pt x="704" y="328"/>
                    <a:pt x="704" y="329"/>
                    <a:pt x="704" y="331"/>
                  </a:cubicBezTo>
                  <a:cubicBezTo>
                    <a:pt x="704" y="332"/>
                    <a:pt x="704" y="334"/>
                    <a:pt x="704" y="334"/>
                  </a:cubicBezTo>
                  <a:cubicBezTo>
                    <a:pt x="703" y="334"/>
                    <a:pt x="703" y="332"/>
                    <a:pt x="703" y="331"/>
                  </a:cubicBezTo>
                  <a:close/>
                  <a:moveTo>
                    <a:pt x="703" y="367"/>
                  </a:moveTo>
                  <a:cubicBezTo>
                    <a:pt x="703" y="370"/>
                    <a:pt x="702" y="371"/>
                    <a:pt x="699" y="374"/>
                  </a:cubicBezTo>
                  <a:cubicBezTo>
                    <a:pt x="695" y="378"/>
                    <a:pt x="694" y="379"/>
                    <a:pt x="693" y="377"/>
                  </a:cubicBezTo>
                  <a:cubicBezTo>
                    <a:pt x="692" y="376"/>
                    <a:pt x="700" y="364"/>
                    <a:pt x="702" y="363"/>
                  </a:cubicBezTo>
                  <a:cubicBezTo>
                    <a:pt x="702" y="363"/>
                    <a:pt x="703" y="365"/>
                    <a:pt x="703" y="367"/>
                  </a:cubicBezTo>
                  <a:close/>
                  <a:moveTo>
                    <a:pt x="702" y="320"/>
                  </a:moveTo>
                  <a:cubicBezTo>
                    <a:pt x="702" y="318"/>
                    <a:pt x="703" y="317"/>
                    <a:pt x="703" y="317"/>
                  </a:cubicBezTo>
                  <a:cubicBezTo>
                    <a:pt x="704" y="317"/>
                    <a:pt x="704" y="319"/>
                    <a:pt x="704" y="320"/>
                  </a:cubicBezTo>
                  <a:cubicBezTo>
                    <a:pt x="704" y="321"/>
                    <a:pt x="704" y="322"/>
                    <a:pt x="703" y="323"/>
                  </a:cubicBezTo>
                  <a:cubicBezTo>
                    <a:pt x="703" y="323"/>
                    <a:pt x="702" y="322"/>
                    <a:pt x="702" y="320"/>
                  </a:cubicBezTo>
                  <a:close/>
                  <a:moveTo>
                    <a:pt x="704" y="339"/>
                  </a:moveTo>
                  <a:cubicBezTo>
                    <a:pt x="705" y="339"/>
                    <a:pt x="705" y="340"/>
                    <a:pt x="705" y="341"/>
                  </a:cubicBezTo>
                  <a:cubicBezTo>
                    <a:pt x="705" y="342"/>
                    <a:pt x="705" y="343"/>
                    <a:pt x="705" y="344"/>
                  </a:cubicBezTo>
                  <a:cubicBezTo>
                    <a:pt x="704" y="344"/>
                    <a:pt x="704" y="343"/>
                    <a:pt x="704" y="341"/>
                  </a:cubicBezTo>
                  <a:cubicBezTo>
                    <a:pt x="704" y="340"/>
                    <a:pt x="704" y="339"/>
                    <a:pt x="704" y="339"/>
                  </a:cubicBezTo>
                  <a:close/>
                  <a:moveTo>
                    <a:pt x="703" y="391"/>
                  </a:moveTo>
                  <a:cubicBezTo>
                    <a:pt x="703" y="394"/>
                    <a:pt x="694" y="404"/>
                    <a:pt x="693" y="402"/>
                  </a:cubicBezTo>
                  <a:cubicBezTo>
                    <a:pt x="692" y="401"/>
                    <a:pt x="699" y="391"/>
                    <a:pt x="701" y="389"/>
                  </a:cubicBezTo>
                  <a:cubicBezTo>
                    <a:pt x="703" y="387"/>
                    <a:pt x="704" y="388"/>
                    <a:pt x="703" y="391"/>
                  </a:cubicBezTo>
                  <a:close/>
                  <a:moveTo>
                    <a:pt x="712" y="287"/>
                  </a:moveTo>
                  <a:cubicBezTo>
                    <a:pt x="720" y="287"/>
                    <a:pt x="721" y="287"/>
                    <a:pt x="721" y="289"/>
                  </a:cubicBezTo>
                  <a:cubicBezTo>
                    <a:pt x="722" y="290"/>
                    <a:pt x="721" y="290"/>
                    <a:pt x="714" y="290"/>
                  </a:cubicBezTo>
                  <a:cubicBezTo>
                    <a:pt x="707" y="291"/>
                    <a:pt x="705" y="290"/>
                    <a:pt x="704" y="289"/>
                  </a:cubicBezTo>
                  <a:cubicBezTo>
                    <a:pt x="703" y="287"/>
                    <a:pt x="703" y="287"/>
                    <a:pt x="712" y="287"/>
                  </a:cubicBezTo>
                  <a:close/>
                  <a:moveTo>
                    <a:pt x="730" y="310"/>
                  </a:moveTo>
                  <a:cubicBezTo>
                    <a:pt x="726" y="310"/>
                    <a:pt x="725" y="310"/>
                    <a:pt x="725" y="306"/>
                  </a:cubicBezTo>
                  <a:cubicBezTo>
                    <a:pt x="725" y="303"/>
                    <a:pt x="729" y="295"/>
                    <a:pt x="730" y="296"/>
                  </a:cubicBezTo>
                  <a:cubicBezTo>
                    <a:pt x="731" y="296"/>
                    <a:pt x="731" y="298"/>
                    <a:pt x="732" y="301"/>
                  </a:cubicBezTo>
                  <a:cubicBezTo>
                    <a:pt x="733" y="304"/>
                    <a:pt x="733" y="307"/>
                    <a:pt x="734" y="308"/>
                  </a:cubicBezTo>
                  <a:cubicBezTo>
                    <a:pt x="734" y="309"/>
                    <a:pt x="734" y="310"/>
                    <a:pt x="730" y="310"/>
                  </a:cubicBezTo>
                  <a:close/>
                  <a:moveTo>
                    <a:pt x="736" y="314"/>
                  </a:moveTo>
                  <a:cubicBezTo>
                    <a:pt x="735" y="316"/>
                    <a:pt x="734" y="316"/>
                    <a:pt x="732" y="314"/>
                  </a:cubicBezTo>
                  <a:cubicBezTo>
                    <a:pt x="731" y="314"/>
                    <a:pt x="731" y="313"/>
                    <a:pt x="732" y="313"/>
                  </a:cubicBezTo>
                  <a:cubicBezTo>
                    <a:pt x="734" y="312"/>
                    <a:pt x="736" y="313"/>
                    <a:pt x="736" y="314"/>
                  </a:cubicBezTo>
                  <a:close/>
                  <a:moveTo>
                    <a:pt x="727" y="290"/>
                  </a:moveTo>
                  <a:cubicBezTo>
                    <a:pt x="726" y="290"/>
                    <a:pt x="725" y="290"/>
                    <a:pt x="725" y="289"/>
                  </a:cubicBezTo>
                  <a:cubicBezTo>
                    <a:pt x="725" y="288"/>
                    <a:pt x="726" y="287"/>
                    <a:pt x="727" y="288"/>
                  </a:cubicBezTo>
                  <a:cubicBezTo>
                    <a:pt x="728" y="288"/>
                    <a:pt x="729" y="288"/>
                    <a:pt x="729" y="289"/>
                  </a:cubicBezTo>
                  <a:cubicBezTo>
                    <a:pt x="729" y="289"/>
                    <a:pt x="728" y="290"/>
                    <a:pt x="727" y="290"/>
                  </a:cubicBezTo>
                  <a:close/>
                  <a:moveTo>
                    <a:pt x="734" y="323"/>
                  </a:moveTo>
                  <a:cubicBezTo>
                    <a:pt x="735" y="324"/>
                    <a:pt x="735" y="324"/>
                    <a:pt x="728" y="324"/>
                  </a:cubicBezTo>
                  <a:cubicBezTo>
                    <a:pt x="721" y="324"/>
                    <a:pt x="721" y="324"/>
                    <a:pt x="722" y="323"/>
                  </a:cubicBezTo>
                  <a:cubicBezTo>
                    <a:pt x="723" y="321"/>
                    <a:pt x="731" y="321"/>
                    <a:pt x="734" y="323"/>
                  </a:cubicBezTo>
                  <a:close/>
                  <a:moveTo>
                    <a:pt x="723" y="317"/>
                  </a:moveTo>
                  <a:cubicBezTo>
                    <a:pt x="722" y="317"/>
                    <a:pt x="722" y="317"/>
                    <a:pt x="722" y="317"/>
                  </a:cubicBezTo>
                  <a:cubicBezTo>
                    <a:pt x="722" y="316"/>
                    <a:pt x="723" y="316"/>
                    <a:pt x="724" y="317"/>
                  </a:cubicBezTo>
                  <a:cubicBezTo>
                    <a:pt x="725" y="317"/>
                    <a:pt x="724" y="317"/>
                    <a:pt x="723" y="317"/>
                  </a:cubicBezTo>
                  <a:close/>
                  <a:moveTo>
                    <a:pt x="753" y="358"/>
                  </a:moveTo>
                  <a:cubicBezTo>
                    <a:pt x="752" y="359"/>
                    <a:pt x="721" y="360"/>
                    <a:pt x="720" y="359"/>
                  </a:cubicBezTo>
                  <a:cubicBezTo>
                    <a:pt x="720" y="358"/>
                    <a:pt x="721" y="357"/>
                    <a:pt x="722" y="356"/>
                  </a:cubicBezTo>
                  <a:cubicBezTo>
                    <a:pt x="723" y="355"/>
                    <a:pt x="725" y="355"/>
                    <a:pt x="738" y="355"/>
                  </a:cubicBezTo>
                  <a:cubicBezTo>
                    <a:pt x="746" y="355"/>
                    <a:pt x="753" y="355"/>
                    <a:pt x="753" y="356"/>
                  </a:cubicBezTo>
                  <a:cubicBezTo>
                    <a:pt x="754" y="356"/>
                    <a:pt x="753" y="357"/>
                    <a:pt x="753" y="358"/>
                  </a:cubicBezTo>
                  <a:close/>
                  <a:moveTo>
                    <a:pt x="753" y="363"/>
                  </a:moveTo>
                  <a:cubicBezTo>
                    <a:pt x="754" y="365"/>
                    <a:pt x="753" y="365"/>
                    <a:pt x="747" y="365"/>
                  </a:cubicBezTo>
                  <a:cubicBezTo>
                    <a:pt x="744" y="365"/>
                    <a:pt x="736" y="366"/>
                    <a:pt x="731" y="366"/>
                  </a:cubicBezTo>
                  <a:cubicBezTo>
                    <a:pt x="722" y="366"/>
                    <a:pt x="721" y="366"/>
                    <a:pt x="721" y="364"/>
                  </a:cubicBezTo>
                  <a:cubicBezTo>
                    <a:pt x="720" y="362"/>
                    <a:pt x="720" y="362"/>
                    <a:pt x="735" y="362"/>
                  </a:cubicBezTo>
                  <a:cubicBezTo>
                    <a:pt x="743" y="362"/>
                    <a:pt x="751" y="362"/>
                    <a:pt x="751" y="362"/>
                  </a:cubicBezTo>
                  <a:cubicBezTo>
                    <a:pt x="752" y="362"/>
                    <a:pt x="753" y="363"/>
                    <a:pt x="753" y="363"/>
                  </a:cubicBezTo>
                  <a:close/>
                  <a:moveTo>
                    <a:pt x="736" y="369"/>
                  </a:moveTo>
                  <a:cubicBezTo>
                    <a:pt x="754" y="369"/>
                    <a:pt x="754" y="369"/>
                    <a:pt x="754" y="369"/>
                  </a:cubicBezTo>
                  <a:cubicBezTo>
                    <a:pt x="753" y="371"/>
                    <a:pt x="753" y="371"/>
                    <a:pt x="753" y="371"/>
                  </a:cubicBezTo>
                  <a:cubicBezTo>
                    <a:pt x="753" y="372"/>
                    <a:pt x="753" y="374"/>
                    <a:pt x="753" y="376"/>
                  </a:cubicBezTo>
                  <a:cubicBezTo>
                    <a:pt x="753" y="379"/>
                    <a:pt x="753" y="379"/>
                    <a:pt x="753" y="379"/>
                  </a:cubicBezTo>
                  <a:cubicBezTo>
                    <a:pt x="745" y="378"/>
                    <a:pt x="745" y="378"/>
                    <a:pt x="745" y="378"/>
                  </a:cubicBezTo>
                  <a:cubicBezTo>
                    <a:pt x="733" y="378"/>
                    <a:pt x="723" y="377"/>
                    <a:pt x="723" y="375"/>
                  </a:cubicBezTo>
                  <a:cubicBezTo>
                    <a:pt x="723" y="375"/>
                    <a:pt x="723" y="374"/>
                    <a:pt x="722" y="374"/>
                  </a:cubicBezTo>
                  <a:cubicBezTo>
                    <a:pt x="721" y="374"/>
                    <a:pt x="721" y="374"/>
                    <a:pt x="721" y="375"/>
                  </a:cubicBezTo>
                  <a:cubicBezTo>
                    <a:pt x="721" y="376"/>
                    <a:pt x="721" y="376"/>
                    <a:pt x="720" y="375"/>
                  </a:cubicBezTo>
                  <a:cubicBezTo>
                    <a:pt x="720" y="375"/>
                    <a:pt x="719" y="374"/>
                    <a:pt x="719" y="372"/>
                  </a:cubicBezTo>
                  <a:cubicBezTo>
                    <a:pt x="719" y="369"/>
                    <a:pt x="719" y="369"/>
                    <a:pt x="719" y="369"/>
                  </a:cubicBezTo>
                  <a:lnTo>
                    <a:pt x="736" y="369"/>
                  </a:lnTo>
                  <a:close/>
                  <a:moveTo>
                    <a:pt x="734" y="390"/>
                  </a:moveTo>
                  <a:cubicBezTo>
                    <a:pt x="743" y="390"/>
                    <a:pt x="750" y="389"/>
                    <a:pt x="751" y="389"/>
                  </a:cubicBezTo>
                  <a:cubicBezTo>
                    <a:pt x="752" y="389"/>
                    <a:pt x="752" y="390"/>
                    <a:pt x="753" y="393"/>
                  </a:cubicBezTo>
                  <a:cubicBezTo>
                    <a:pt x="753" y="398"/>
                    <a:pt x="753" y="398"/>
                    <a:pt x="753" y="398"/>
                  </a:cubicBezTo>
                  <a:cubicBezTo>
                    <a:pt x="748" y="398"/>
                    <a:pt x="748" y="398"/>
                    <a:pt x="748" y="398"/>
                  </a:cubicBezTo>
                  <a:cubicBezTo>
                    <a:pt x="746" y="397"/>
                    <a:pt x="738" y="397"/>
                    <a:pt x="731" y="397"/>
                  </a:cubicBezTo>
                  <a:cubicBezTo>
                    <a:pt x="724" y="397"/>
                    <a:pt x="719" y="396"/>
                    <a:pt x="719" y="396"/>
                  </a:cubicBezTo>
                  <a:cubicBezTo>
                    <a:pt x="719" y="395"/>
                    <a:pt x="719" y="394"/>
                    <a:pt x="719" y="393"/>
                  </a:cubicBezTo>
                  <a:cubicBezTo>
                    <a:pt x="719" y="391"/>
                    <a:pt x="719" y="391"/>
                    <a:pt x="734" y="390"/>
                  </a:cubicBezTo>
                  <a:close/>
                  <a:moveTo>
                    <a:pt x="719" y="385"/>
                  </a:moveTo>
                  <a:cubicBezTo>
                    <a:pt x="719" y="384"/>
                    <a:pt x="720" y="384"/>
                    <a:pt x="722" y="384"/>
                  </a:cubicBezTo>
                  <a:cubicBezTo>
                    <a:pt x="723" y="384"/>
                    <a:pt x="727" y="385"/>
                    <a:pt x="729" y="385"/>
                  </a:cubicBezTo>
                  <a:cubicBezTo>
                    <a:pt x="732" y="385"/>
                    <a:pt x="734" y="386"/>
                    <a:pt x="734" y="386"/>
                  </a:cubicBezTo>
                  <a:cubicBezTo>
                    <a:pt x="735" y="386"/>
                    <a:pt x="731" y="386"/>
                    <a:pt x="727" y="386"/>
                  </a:cubicBezTo>
                  <a:cubicBezTo>
                    <a:pt x="721" y="386"/>
                    <a:pt x="719" y="386"/>
                    <a:pt x="719" y="385"/>
                  </a:cubicBezTo>
                  <a:close/>
                  <a:moveTo>
                    <a:pt x="738" y="402"/>
                  </a:moveTo>
                  <a:cubicBezTo>
                    <a:pt x="734" y="402"/>
                    <a:pt x="734" y="401"/>
                    <a:pt x="735" y="401"/>
                  </a:cubicBezTo>
                  <a:cubicBezTo>
                    <a:pt x="736" y="400"/>
                    <a:pt x="737" y="400"/>
                    <a:pt x="739" y="401"/>
                  </a:cubicBezTo>
                  <a:cubicBezTo>
                    <a:pt x="739" y="401"/>
                    <a:pt x="739" y="401"/>
                    <a:pt x="739" y="401"/>
                  </a:cubicBezTo>
                  <a:cubicBezTo>
                    <a:pt x="742" y="401"/>
                    <a:pt x="741" y="401"/>
                    <a:pt x="738" y="402"/>
                  </a:cubicBezTo>
                  <a:close/>
                  <a:moveTo>
                    <a:pt x="746" y="405"/>
                  </a:moveTo>
                  <a:cubicBezTo>
                    <a:pt x="752" y="404"/>
                    <a:pt x="754" y="405"/>
                    <a:pt x="754" y="408"/>
                  </a:cubicBezTo>
                  <a:cubicBezTo>
                    <a:pt x="754" y="408"/>
                    <a:pt x="750" y="408"/>
                    <a:pt x="748" y="408"/>
                  </a:cubicBezTo>
                  <a:cubicBezTo>
                    <a:pt x="748" y="408"/>
                    <a:pt x="746" y="407"/>
                    <a:pt x="743" y="407"/>
                  </a:cubicBezTo>
                  <a:cubicBezTo>
                    <a:pt x="736" y="406"/>
                    <a:pt x="738" y="405"/>
                    <a:pt x="746" y="405"/>
                  </a:cubicBezTo>
                  <a:close/>
                  <a:moveTo>
                    <a:pt x="722" y="408"/>
                  </a:moveTo>
                  <a:cubicBezTo>
                    <a:pt x="723" y="408"/>
                    <a:pt x="731" y="409"/>
                    <a:pt x="739" y="410"/>
                  </a:cubicBezTo>
                  <a:cubicBezTo>
                    <a:pt x="754" y="411"/>
                    <a:pt x="754" y="411"/>
                    <a:pt x="754" y="411"/>
                  </a:cubicBezTo>
                  <a:cubicBezTo>
                    <a:pt x="754" y="417"/>
                    <a:pt x="754" y="417"/>
                    <a:pt x="754" y="417"/>
                  </a:cubicBezTo>
                  <a:cubicBezTo>
                    <a:pt x="746" y="416"/>
                    <a:pt x="746" y="416"/>
                    <a:pt x="746" y="416"/>
                  </a:cubicBezTo>
                  <a:cubicBezTo>
                    <a:pt x="741" y="416"/>
                    <a:pt x="733" y="416"/>
                    <a:pt x="728" y="416"/>
                  </a:cubicBezTo>
                  <a:cubicBezTo>
                    <a:pt x="721" y="416"/>
                    <a:pt x="720" y="416"/>
                    <a:pt x="720" y="418"/>
                  </a:cubicBezTo>
                  <a:cubicBezTo>
                    <a:pt x="720" y="419"/>
                    <a:pt x="719" y="420"/>
                    <a:pt x="719" y="420"/>
                  </a:cubicBezTo>
                  <a:cubicBezTo>
                    <a:pt x="717" y="420"/>
                    <a:pt x="717" y="414"/>
                    <a:pt x="718" y="410"/>
                  </a:cubicBezTo>
                  <a:cubicBezTo>
                    <a:pt x="718" y="408"/>
                    <a:pt x="719" y="408"/>
                    <a:pt x="722" y="408"/>
                  </a:cubicBezTo>
                  <a:close/>
                  <a:moveTo>
                    <a:pt x="717" y="332"/>
                  </a:moveTo>
                  <a:cubicBezTo>
                    <a:pt x="716" y="333"/>
                    <a:pt x="716" y="332"/>
                    <a:pt x="716" y="331"/>
                  </a:cubicBezTo>
                  <a:cubicBezTo>
                    <a:pt x="716" y="331"/>
                    <a:pt x="716" y="330"/>
                    <a:pt x="717" y="329"/>
                  </a:cubicBezTo>
                  <a:cubicBezTo>
                    <a:pt x="717" y="329"/>
                    <a:pt x="718" y="329"/>
                    <a:pt x="718" y="330"/>
                  </a:cubicBezTo>
                  <a:cubicBezTo>
                    <a:pt x="718" y="331"/>
                    <a:pt x="717" y="332"/>
                    <a:pt x="717" y="332"/>
                  </a:cubicBezTo>
                  <a:close/>
                  <a:moveTo>
                    <a:pt x="718" y="349"/>
                  </a:moveTo>
                  <a:cubicBezTo>
                    <a:pt x="718" y="350"/>
                    <a:pt x="717" y="351"/>
                    <a:pt x="716" y="352"/>
                  </a:cubicBezTo>
                  <a:cubicBezTo>
                    <a:pt x="715" y="352"/>
                    <a:pt x="715" y="351"/>
                    <a:pt x="716" y="348"/>
                  </a:cubicBezTo>
                  <a:cubicBezTo>
                    <a:pt x="717" y="345"/>
                    <a:pt x="718" y="346"/>
                    <a:pt x="718" y="349"/>
                  </a:cubicBezTo>
                  <a:close/>
                  <a:moveTo>
                    <a:pt x="715" y="373"/>
                  </a:moveTo>
                  <a:cubicBezTo>
                    <a:pt x="717" y="371"/>
                    <a:pt x="717" y="372"/>
                    <a:pt x="717" y="377"/>
                  </a:cubicBezTo>
                  <a:cubicBezTo>
                    <a:pt x="716" y="379"/>
                    <a:pt x="716" y="381"/>
                    <a:pt x="715" y="381"/>
                  </a:cubicBezTo>
                  <a:cubicBezTo>
                    <a:pt x="714" y="381"/>
                    <a:pt x="714" y="375"/>
                    <a:pt x="715" y="373"/>
                  </a:cubicBezTo>
                  <a:close/>
                  <a:moveTo>
                    <a:pt x="717" y="384"/>
                  </a:moveTo>
                  <a:cubicBezTo>
                    <a:pt x="718" y="383"/>
                    <a:pt x="719" y="383"/>
                    <a:pt x="717" y="385"/>
                  </a:cubicBezTo>
                  <a:cubicBezTo>
                    <a:pt x="717" y="386"/>
                    <a:pt x="716" y="386"/>
                    <a:pt x="715" y="386"/>
                  </a:cubicBezTo>
                  <a:cubicBezTo>
                    <a:pt x="714" y="386"/>
                    <a:pt x="714" y="386"/>
                    <a:pt x="717" y="384"/>
                  </a:cubicBezTo>
                  <a:close/>
                  <a:moveTo>
                    <a:pt x="754" y="442"/>
                  </a:moveTo>
                  <a:cubicBezTo>
                    <a:pt x="754" y="443"/>
                    <a:pt x="751" y="443"/>
                    <a:pt x="745" y="442"/>
                  </a:cubicBezTo>
                  <a:cubicBezTo>
                    <a:pt x="743" y="441"/>
                    <a:pt x="743" y="441"/>
                    <a:pt x="748" y="441"/>
                  </a:cubicBezTo>
                  <a:cubicBezTo>
                    <a:pt x="752" y="441"/>
                    <a:pt x="754" y="441"/>
                    <a:pt x="754" y="442"/>
                  </a:cubicBezTo>
                  <a:close/>
                  <a:moveTo>
                    <a:pt x="716" y="461"/>
                  </a:moveTo>
                  <a:cubicBezTo>
                    <a:pt x="716" y="461"/>
                    <a:pt x="720" y="460"/>
                    <a:pt x="728" y="461"/>
                  </a:cubicBezTo>
                  <a:cubicBezTo>
                    <a:pt x="734" y="461"/>
                    <a:pt x="744" y="461"/>
                    <a:pt x="750" y="462"/>
                  </a:cubicBezTo>
                  <a:cubicBezTo>
                    <a:pt x="756" y="462"/>
                    <a:pt x="762" y="462"/>
                    <a:pt x="762" y="462"/>
                  </a:cubicBezTo>
                  <a:cubicBezTo>
                    <a:pt x="763" y="462"/>
                    <a:pt x="763" y="463"/>
                    <a:pt x="763" y="463"/>
                  </a:cubicBezTo>
                  <a:cubicBezTo>
                    <a:pt x="763" y="464"/>
                    <a:pt x="763" y="465"/>
                    <a:pt x="762" y="465"/>
                  </a:cubicBezTo>
                  <a:cubicBezTo>
                    <a:pt x="756" y="464"/>
                    <a:pt x="747" y="463"/>
                    <a:pt x="733" y="463"/>
                  </a:cubicBezTo>
                  <a:cubicBezTo>
                    <a:pt x="723" y="462"/>
                    <a:pt x="716" y="462"/>
                    <a:pt x="716" y="461"/>
                  </a:cubicBezTo>
                  <a:close/>
                  <a:moveTo>
                    <a:pt x="721" y="467"/>
                  </a:moveTo>
                  <a:cubicBezTo>
                    <a:pt x="721" y="467"/>
                    <a:pt x="720" y="467"/>
                    <a:pt x="718" y="467"/>
                  </a:cubicBezTo>
                  <a:cubicBezTo>
                    <a:pt x="717" y="467"/>
                    <a:pt x="716" y="467"/>
                    <a:pt x="716" y="466"/>
                  </a:cubicBezTo>
                  <a:cubicBezTo>
                    <a:pt x="717" y="465"/>
                    <a:pt x="721" y="466"/>
                    <a:pt x="721" y="467"/>
                  </a:cubicBezTo>
                  <a:close/>
                  <a:moveTo>
                    <a:pt x="716" y="471"/>
                  </a:moveTo>
                  <a:cubicBezTo>
                    <a:pt x="717" y="471"/>
                    <a:pt x="724" y="470"/>
                    <a:pt x="733" y="469"/>
                  </a:cubicBezTo>
                  <a:cubicBezTo>
                    <a:pt x="741" y="469"/>
                    <a:pt x="750" y="469"/>
                    <a:pt x="752" y="468"/>
                  </a:cubicBezTo>
                  <a:cubicBezTo>
                    <a:pt x="754" y="468"/>
                    <a:pt x="758" y="468"/>
                    <a:pt x="759" y="468"/>
                  </a:cubicBezTo>
                  <a:cubicBezTo>
                    <a:pt x="762" y="469"/>
                    <a:pt x="763" y="469"/>
                    <a:pt x="763" y="472"/>
                  </a:cubicBezTo>
                  <a:cubicBezTo>
                    <a:pt x="763" y="475"/>
                    <a:pt x="763" y="476"/>
                    <a:pt x="761" y="476"/>
                  </a:cubicBezTo>
                  <a:cubicBezTo>
                    <a:pt x="761" y="476"/>
                    <a:pt x="752" y="475"/>
                    <a:pt x="742" y="474"/>
                  </a:cubicBezTo>
                  <a:cubicBezTo>
                    <a:pt x="732" y="473"/>
                    <a:pt x="723" y="473"/>
                    <a:pt x="723" y="473"/>
                  </a:cubicBezTo>
                  <a:cubicBezTo>
                    <a:pt x="721" y="474"/>
                    <a:pt x="722" y="478"/>
                    <a:pt x="724" y="478"/>
                  </a:cubicBezTo>
                  <a:cubicBezTo>
                    <a:pt x="725" y="478"/>
                    <a:pt x="725" y="478"/>
                    <a:pt x="725" y="478"/>
                  </a:cubicBezTo>
                  <a:cubicBezTo>
                    <a:pt x="726" y="479"/>
                    <a:pt x="725" y="480"/>
                    <a:pt x="724" y="480"/>
                  </a:cubicBezTo>
                  <a:cubicBezTo>
                    <a:pt x="723" y="480"/>
                    <a:pt x="722" y="481"/>
                    <a:pt x="722" y="481"/>
                  </a:cubicBezTo>
                  <a:cubicBezTo>
                    <a:pt x="722" y="481"/>
                    <a:pt x="722" y="481"/>
                    <a:pt x="722" y="481"/>
                  </a:cubicBezTo>
                  <a:cubicBezTo>
                    <a:pt x="722" y="483"/>
                    <a:pt x="720" y="483"/>
                    <a:pt x="717" y="483"/>
                  </a:cubicBezTo>
                  <a:cubicBezTo>
                    <a:pt x="715" y="482"/>
                    <a:pt x="715" y="482"/>
                    <a:pt x="715" y="477"/>
                  </a:cubicBezTo>
                  <a:cubicBezTo>
                    <a:pt x="715" y="474"/>
                    <a:pt x="715" y="472"/>
                    <a:pt x="716" y="471"/>
                  </a:cubicBezTo>
                  <a:close/>
                  <a:moveTo>
                    <a:pt x="715" y="416"/>
                  </a:moveTo>
                  <a:cubicBezTo>
                    <a:pt x="715" y="418"/>
                    <a:pt x="715" y="417"/>
                    <a:pt x="715" y="414"/>
                  </a:cubicBezTo>
                  <a:cubicBezTo>
                    <a:pt x="715" y="412"/>
                    <a:pt x="715" y="411"/>
                    <a:pt x="715" y="412"/>
                  </a:cubicBezTo>
                  <a:cubicBezTo>
                    <a:pt x="715" y="413"/>
                    <a:pt x="715" y="415"/>
                    <a:pt x="715" y="416"/>
                  </a:cubicBezTo>
                  <a:close/>
                  <a:moveTo>
                    <a:pt x="726" y="502"/>
                  </a:moveTo>
                  <a:cubicBezTo>
                    <a:pt x="723" y="502"/>
                    <a:pt x="719" y="504"/>
                    <a:pt x="721" y="505"/>
                  </a:cubicBezTo>
                  <a:cubicBezTo>
                    <a:pt x="721" y="505"/>
                    <a:pt x="726" y="505"/>
                    <a:pt x="730" y="505"/>
                  </a:cubicBezTo>
                  <a:cubicBezTo>
                    <a:pt x="741" y="504"/>
                    <a:pt x="761" y="504"/>
                    <a:pt x="762" y="505"/>
                  </a:cubicBezTo>
                  <a:cubicBezTo>
                    <a:pt x="762" y="505"/>
                    <a:pt x="762" y="508"/>
                    <a:pt x="762" y="511"/>
                  </a:cubicBezTo>
                  <a:cubicBezTo>
                    <a:pt x="762" y="516"/>
                    <a:pt x="762" y="516"/>
                    <a:pt x="762" y="516"/>
                  </a:cubicBezTo>
                  <a:cubicBezTo>
                    <a:pt x="751" y="517"/>
                    <a:pt x="751" y="517"/>
                    <a:pt x="751" y="517"/>
                  </a:cubicBezTo>
                  <a:cubicBezTo>
                    <a:pt x="739" y="517"/>
                    <a:pt x="726" y="516"/>
                    <a:pt x="725" y="514"/>
                  </a:cubicBezTo>
                  <a:cubicBezTo>
                    <a:pt x="725" y="514"/>
                    <a:pt x="723" y="513"/>
                    <a:pt x="721" y="513"/>
                  </a:cubicBezTo>
                  <a:cubicBezTo>
                    <a:pt x="717" y="512"/>
                    <a:pt x="717" y="514"/>
                    <a:pt x="720" y="516"/>
                  </a:cubicBezTo>
                  <a:cubicBezTo>
                    <a:pt x="722" y="517"/>
                    <a:pt x="723" y="520"/>
                    <a:pt x="721" y="520"/>
                  </a:cubicBezTo>
                  <a:cubicBezTo>
                    <a:pt x="721" y="520"/>
                    <a:pt x="719" y="520"/>
                    <a:pt x="717" y="520"/>
                  </a:cubicBezTo>
                  <a:cubicBezTo>
                    <a:pt x="714" y="521"/>
                    <a:pt x="714" y="521"/>
                    <a:pt x="714" y="521"/>
                  </a:cubicBezTo>
                  <a:cubicBezTo>
                    <a:pt x="714" y="512"/>
                    <a:pt x="714" y="512"/>
                    <a:pt x="714" y="512"/>
                  </a:cubicBezTo>
                  <a:cubicBezTo>
                    <a:pt x="714" y="507"/>
                    <a:pt x="714" y="502"/>
                    <a:pt x="715" y="501"/>
                  </a:cubicBezTo>
                  <a:cubicBezTo>
                    <a:pt x="715" y="499"/>
                    <a:pt x="716" y="499"/>
                    <a:pt x="720" y="499"/>
                  </a:cubicBezTo>
                  <a:cubicBezTo>
                    <a:pt x="725" y="500"/>
                    <a:pt x="730" y="501"/>
                    <a:pt x="726" y="502"/>
                  </a:cubicBezTo>
                  <a:close/>
                  <a:moveTo>
                    <a:pt x="723" y="496"/>
                  </a:moveTo>
                  <a:cubicBezTo>
                    <a:pt x="727" y="496"/>
                    <a:pt x="727" y="496"/>
                    <a:pt x="727" y="496"/>
                  </a:cubicBezTo>
                  <a:cubicBezTo>
                    <a:pt x="728" y="495"/>
                    <a:pt x="731" y="495"/>
                    <a:pt x="731" y="496"/>
                  </a:cubicBezTo>
                  <a:cubicBezTo>
                    <a:pt x="733" y="497"/>
                    <a:pt x="731" y="497"/>
                    <a:pt x="727" y="497"/>
                  </a:cubicBezTo>
                  <a:lnTo>
                    <a:pt x="723" y="496"/>
                  </a:lnTo>
                  <a:close/>
                  <a:moveTo>
                    <a:pt x="751" y="534"/>
                  </a:moveTo>
                  <a:cubicBezTo>
                    <a:pt x="759" y="534"/>
                    <a:pt x="762" y="535"/>
                    <a:pt x="762" y="536"/>
                  </a:cubicBezTo>
                  <a:cubicBezTo>
                    <a:pt x="762" y="537"/>
                    <a:pt x="755" y="537"/>
                    <a:pt x="746" y="536"/>
                  </a:cubicBezTo>
                  <a:cubicBezTo>
                    <a:pt x="738" y="535"/>
                    <a:pt x="741" y="534"/>
                    <a:pt x="751" y="534"/>
                  </a:cubicBezTo>
                  <a:close/>
                  <a:moveTo>
                    <a:pt x="762" y="494"/>
                  </a:moveTo>
                  <a:cubicBezTo>
                    <a:pt x="761" y="494"/>
                    <a:pt x="756" y="494"/>
                    <a:pt x="751" y="494"/>
                  </a:cubicBezTo>
                  <a:cubicBezTo>
                    <a:pt x="746" y="493"/>
                    <a:pt x="735" y="493"/>
                    <a:pt x="728" y="492"/>
                  </a:cubicBezTo>
                  <a:cubicBezTo>
                    <a:pt x="715" y="492"/>
                    <a:pt x="715" y="492"/>
                    <a:pt x="715" y="492"/>
                  </a:cubicBezTo>
                  <a:cubicBezTo>
                    <a:pt x="715" y="487"/>
                    <a:pt x="715" y="487"/>
                    <a:pt x="715" y="487"/>
                  </a:cubicBezTo>
                  <a:cubicBezTo>
                    <a:pt x="739" y="487"/>
                    <a:pt x="739" y="487"/>
                    <a:pt x="739" y="487"/>
                  </a:cubicBezTo>
                  <a:cubicBezTo>
                    <a:pt x="751" y="487"/>
                    <a:pt x="762" y="487"/>
                    <a:pt x="762" y="488"/>
                  </a:cubicBezTo>
                  <a:cubicBezTo>
                    <a:pt x="763" y="488"/>
                    <a:pt x="763" y="490"/>
                    <a:pt x="763" y="491"/>
                  </a:cubicBezTo>
                  <a:cubicBezTo>
                    <a:pt x="763" y="493"/>
                    <a:pt x="762" y="494"/>
                    <a:pt x="762" y="494"/>
                  </a:cubicBezTo>
                  <a:close/>
                  <a:moveTo>
                    <a:pt x="754" y="484"/>
                  </a:moveTo>
                  <a:cubicBezTo>
                    <a:pt x="728" y="484"/>
                    <a:pt x="725" y="482"/>
                    <a:pt x="749" y="481"/>
                  </a:cubicBezTo>
                  <a:cubicBezTo>
                    <a:pt x="762" y="480"/>
                    <a:pt x="763" y="480"/>
                    <a:pt x="764" y="482"/>
                  </a:cubicBezTo>
                  <a:cubicBezTo>
                    <a:pt x="765" y="484"/>
                    <a:pt x="765" y="484"/>
                    <a:pt x="754" y="484"/>
                  </a:cubicBezTo>
                  <a:close/>
                  <a:moveTo>
                    <a:pt x="759" y="391"/>
                  </a:moveTo>
                  <a:cubicBezTo>
                    <a:pt x="759" y="388"/>
                    <a:pt x="759" y="389"/>
                    <a:pt x="759" y="395"/>
                  </a:cubicBezTo>
                  <a:cubicBezTo>
                    <a:pt x="760" y="399"/>
                    <a:pt x="759" y="402"/>
                    <a:pt x="759" y="402"/>
                  </a:cubicBezTo>
                  <a:cubicBezTo>
                    <a:pt x="758" y="402"/>
                    <a:pt x="757" y="395"/>
                    <a:pt x="759" y="391"/>
                  </a:cubicBezTo>
                  <a:close/>
                  <a:moveTo>
                    <a:pt x="758" y="408"/>
                  </a:moveTo>
                  <a:cubicBezTo>
                    <a:pt x="758" y="405"/>
                    <a:pt x="760" y="403"/>
                    <a:pt x="760" y="406"/>
                  </a:cubicBezTo>
                  <a:cubicBezTo>
                    <a:pt x="760" y="407"/>
                    <a:pt x="760" y="409"/>
                    <a:pt x="760" y="410"/>
                  </a:cubicBezTo>
                  <a:cubicBezTo>
                    <a:pt x="761" y="411"/>
                    <a:pt x="760" y="412"/>
                    <a:pt x="759" y="412"/>
                  </a:cubicBezTo>
                  <a:cubicBezTo>
                    <a:pt x="757" y="413"/>
                    <a:pt x="757" y="413"/>
                    <a:pt x="758" y="408"/>
                  </a:cubicBezTo>
                  <a:close/>
                  <a:moveTo>
                    <a:pt x="756" y="430"/>
                  </a:moveTo>
                  <a:cubicBezTo>
                    <a:pt x="756" y="425"/>
                    <a:pt x="757" y="424"/>
                    <a:pt x="758" y="424"/>
                  </a:cubicBezTo>
                  <a:cubicBezTo>
                    <a:pt x="760" y="424"/>
                    <a:pt x="760" y="424"/>
                    <a:pt x="761" y="429"/>
                  </a:cubicBezTo>
                  <a:cubicBezTo>
                    <a:pt x="761" y="431"/>
                    <a:pt x="762" y="435"/>
                    <a:pt x="762" y="436"/>
                  </a:cubicBezTo>
                  <a:cubicBezTo>
                    <a:pt x="762" y="438"/>
                    <a:pt x="761" y="438"/>
                    <a:pt x="759" y="438"/>
                  </a:cubicBezTo>
                  <a:cubicBezTo>
                    <a:pt x="756" y="438"/>
                    <a:pt x="756" y="438"/>
                    <a:pt x="756" y="430"/>
                  </a:cubicBezTo>
                  <a:close/>
                  <a:moveTo>
                    <a:pt x="762" y="442"/>
                  </a:moveTo>
                  <a:cubicBezTo>
                    <a:pt x="762" y="442"/>
                    <a:pt x="761" y="443"/>
                    <a:pt x="760" y="443"/>
                  </a:cubicBezTo>
                  <a:cubicBezTo>
                    <a:pt x="759" y="443"/>
                    <a:pt x="758" y="442"/>
                    <a:pt x="758" y="442"/>
                  </a:cubicBezTo>
                  <a:cubicBezTo>
                    <a:pt x="758" y="441"/>
                    <a:pt x="759" y="441"/>
                    <a:pt x="760" y="441"/>
                  </a:cubicBezTo>
                  <a:cubicBezTo>
                    <a:pt x="761" y="441"/>
                    <a:pt x="762" y="441"/>
                    <a:pt x="762" y="442"/>
                  </a:cubicBezTo>
                  <a:close/>
                  <a:moveTo>
                    <a:pt x="755" y="447"/>
                  </a:moveTo>
                  <a:cubicBezTo>
                    <a:pt x="756" y="447"/>
                    <a:pt x="757" y="447"/>
                    <a:pt x="758" y="447"/>
                  </a:cubicBezTo>
                  <a:cubicBezTo>
                    <a:pt x="762" y="444"/>
                    <a:pt x="763" y="445"/>
                    <a:pt x="763" y="452"/>
                  </a:cubicBezTo>
                  <a:cubicBezTo>
                    <a:pt x="763" y="459"/>
                    <a:pt x="763" y="459"/>
                    <a:pt x="763" y="459"/>
                  </a:cubicBezTo>
                  <a:cubicBezTo>
                    <a:pt x="760" y="459"/>
                    <a:pt x="760" y="459"/>
                    <a:pt x="760" y="459"/>
                  </a:cubicBezTo>
                  <a:cubicBezTo>
                    <a:pt x="740" y="458"/>
                    <a:pt x="719" y="457"/>
                    <a:pt x="718" y="456"/>
                  </a:cubicBezTo>
                  <a:cubicBezTo>
                    <a:pt x="717" y="455"/>
                    <a:pt x="717" y="454"/>
                    <a:pt x="717" y="452"/>
                  </a:cubicBezTo>
                  <a:cubicBezTo>
                    <a:pt x="716" y="449"/>
                    <a:pt x="716" y="449"/>
                    <a:pt x="720" y="449"/>
                  </a:cubicBezTo>
                  <a:cubicBezTo>
                    <a:pt x="723" y="449"/>
                    <a:pt x="724" y="448"/>
                    <a:pt x="724" y="447"/>
                  </a:cubicBezTo>
                  <a:cubicBezTo>
                    <a:pt x="724" y="446"/>
                    <a:pt x="726" y="446"/>
                    <a:pt x="731" y="446"/>
                  </a:cubicBezTo>
                  <a:cubicBezTo>
                    <a:pt x="745" y="446"/>
                    <a:pt x="754" y="446"/>
                    <a:pt x="755" y="447"/>
                  </a:cubicBezTo>
                  <a:close/>
                  <a:moveTo>
                    <a:pt x="754" y="349"/>
                  </a:moveTo>
                  <a:cubicBezTo>
                    <a:pt x="754" y="351"/>
                    <a:pt x="754" y="352"/>
                    <a:pt x="752" y="352"/>
                  </a:cubicBezTo>
                  <a:cubicBezTo>
                    <a:pt x="751" y="353"/>
                    <a:pt x="750" y="352"/>
                    <a:pt x="750" y="352"/>
                  </a:cubicBezTo>
                  <a:cubicBezTo>
                    <a:pt x="749" y="352"/>
                    <a:pt x="743" y="351"/>
                    <a:pt x="735" y="351"/>
                  </a:cubicBezTo>
                  <a:cubicBezTo>
                    <a:pt x="720" y="351"/>
                    <a:pt x="720" y="351"/>
                    <a:pt x="720" y="351"/>
                  </a:cubicBezTo>
                  <a:cubicBezTo>
                    <a:pt x="720" y="348"/>
                    <a:pt x="720" y="348"/>
                    <a:pt x="720" y="348"/>
                  </a:cubicBezTo>
                  <a:cubicBezTo>
                    <a:pt x="720" y="345"/>
                    <a:pt x="720" y="345"/>
                    <a:pt x="724" y="344"/>
                  </a:cubicBezTo>
                  <a:cubicBezTo>
                    <a:pt x="729" y="342"/>
                    <a:pt x="751" y="343"/>
                    <a:pt x="753" y="344"/>
                  </a:cubicBezTo>
                  <a:cubicBezTo>
                    <a:pt x="754" y="345"/>
                    <a:pt x="754" y="347"/>
                    <a:pt x="754" y="349"/>
                  </a:cubicBezTo>
                  <a:close/>
                  <a:moveTo>
                    <a:pt x="740" y="336"/>
                  </a:moveTo>
                  <a:cubicBezTo>
                    <a:pt x="745" y="335"/>
                    <a:pt x="749" y="336"/>
                    <a:pt x="749" y="337"/>
                  </a:cubicBezTo>
                  <a:cubicBezTo>
                    <a:pt x="749" y="338"/>
                    <a:pt x="748" y="338"/>
                    <a:pt x="740" y="337"/>
                  </a:cubicBezTo>
                  <a:cubicBezTo>
                    <a:pt x="735" y="337"/>
                    <a:pt x="735" y="336"/>
                    <a:pt x="740" y="336"/>
                  </a:cubicBezTo>
                  <a:close/>
                  <a:moveTo>
                    <a:pt x="745" y="323"/>
                  </a:moveTo>
                  <a:cubicBezTo>
                    <a:pt x="745" y="323"/>
                    <a:pt x="746" y="323"/>
                    <a:pt x="746" y="324"/>
                  </a:cubicBezTo>
                  <a:cubicBezTo>
                    <a:pt x="746" y="324"/>
                    <a:pt x="745" y="325"/>
                    <a:pt x="745" y="325"/>
                  </a:cubicBezTo>
                  <a:cubicBezTo>
                    <a:pt x="744" y="325"/>
                    <a:pt x="744" y="324"/>
                    <a:pt x="744" y="324"/>
                  </a:cubicBezTo>
                  <a:cubicBezTo>
                    <a:pt x="744" y="323"/>
                    <a:pt x="744" y="323"/>
                    <a:pt x="745" y="323"/>
                  </a:cubicBezTo>
                  <a:close/>
                  <a:moveTo>
                    <a:pt x="740" y="281"/>
                  </a:moveTo>
                  <a:cubicBezTo>
                    <a:pt x="741" y="281"/>
                    <a:pt x="744" y="286"/>
                    <a:pt x="744" y="289"/>
                  </a:cubicBezTo>
                  <a:cubicBezTo>
                    <a:pt x="744" y="291"/>
                    <a:pt x="742" y="290"/>
                    <a:pt x="740" y="287"/>
                  </a:cubicBezTo>
                  <a:cubicBezTo>
                    <a:pt x="738" y="284"/>
                    <a:pt x="738" y="281"/>
                    <a:pt x="740" y="281"/>
                  </a:cubicBezTo>
                  <a:close/>
                  <a:moveTo>
                    <a:pt x="742" y="301"/>
                  </a:moveTo>
                  <a:cubicBezTo>
                    <a:pt x="742" y="302"/>
                    <a:pt x="741" y="303"/>
                    <a:pt x="741" y="303"/>
                  </a:cubicBezTo>
                  <a:cubicBezTo>
                    <a:pt x="740" y="303"/>
                    <a:pt x="740" y="302"/>
                    <a:pt x="740" y="301"/>
                  </a:cubicBezTo>
                  <a:cubicBezTo>
                    <a:pt x="741" y="300"/>
                    <a:pt x="741" y="299"/>
                    <a:pt x="741" y="299"/>
                  </a:cubicBezTo>
                  <a:cubicBezTo>
                    <a:pt x="742" y="299"/>
                    <a:pt x="742" y="300"/>
                    <a:pt x="742" y="301"/>
                  </a:cubicBezTo>
                  <a:close/>
                  <a:moveTo>
                    <a:pt x="738" y="323"/>
                  </a:moveTo>
                  <a:cubicBezTo>
                    <a:pt x="738" y="323"/>
                    <a:pt x="740" y="323"/>
                    <a:pt x="741" y="323"/>
                  </a:cubicBezTo>
                  <a:cubicBezTo>
                    <a:pt x="742" y="323"/>
                    <a:pt x="741" y="324"/>
                    <a:pt x="739" y="324"/>
                  </a:cubicBezTo>
                  <a:cubicBezTo>
                    <a:pt x="738" y="324"/>
                    <a:pt x="737" y="324"/>
                    <a:pt x="738" y="323"/>
                  </a:cubicBezTo>
                  <a:close/>
                  <a:moveTo>
                    <a:pt x="738" y="327"/>
                  </a:moveTo>
                  <a:cubicBezTo>
                    <a:pt x="745" y="327"/>
                    <a:pt x="752" y="328"/>
                    <a:pt x="752" y="328"/>
                  </a:cubicBezTo>
                  <a:cubicBezTo>
                    <a:pt x="753" y="329"/>
                    <a:pt x="753" y="330"/>
                    <a:pt x="754" y="331"/>
                  </a:cubicBezTo>
                  <a:cubicBezTo>
                    <a:pt x="754" y="333"/>
                    <a:pt x="753" y="333"/>
                    <a:pt x="750" y="333"/>
                  </a:cubicBezTo>
                  <a:cubicBezTo>
                    <a:pt x="739" y="333"/>
                    <a:pt x="721" y="333"/>
                    <a:pt x="721" y="332"/>
                  </a:cubicBezTo>
                  <a:cubicBezTo>
                    <a:pt x="721" y="331"/>
                    <a:pt x="722" y="330"/>
                    <a:pt x="723" y="329"/>
                  </a:cubicBezTo>
                  <a:cubicBezTo>
                    <a:pt x="725" y="328"/>
                    <a:pt x="726" y="327"/>
                    <a:pt x="738" y="327"/>
                  </a:cubicBezTo>
                  <a:close/>
                  <a:moveTo>
                    <a:pt x="736" y="298"/>
                  </a:moveTo>
                  <a:cubicBezTo>
                    <a:pt x="736" y="298"/>
                    <a:pt x="736" y="300"/>
                    <a:pt x="736" y="301"/>
                  </a:cubicBezTo>
                  <a:cubicBezTo>
                    <a:pt x="735" y="302"/>
                    <a:pt x="735" y="301"/>
                    <a:pt x="735" y="299"/>
                  </a:cubicBezTo>
                  <a:cubicBezTo>
                    <a:pt x="735" y="298"/>
                    <a:pt x="735" y="297"/>
                    <a:pt x="736" y="298"/>
                  </a:cubicBezTo>
                  <a:close/>
                  <a:moveTo>
                    <a:pt x="729" y="268"/>
                  </a:moveTo>
                  <a:cubicBezTo>
                    <a:pt x="732" y="273"/>
                    <a:pt x="734" y="277"/>
                    <a:pt x="735" y="283"/>
                  </a:cubicBezTo>
                  <a:cubicBezTo>
                    <a:pt x="736" y="285"/>
                    <a:pt x="736" y="286"/>
                    <a:pt x="734" y="286"/>
                  </a:cubicBezTo>
                  <a:cubicBezTo>
                    <a:pt x="733" y="286"/>
                    <a:pt x="732" y="284"/>
                    <a:pt x="731" y="279"/>
                  </a:cubicBezTo>
                  <a:cubicBezTo>
                    <a:pt x="730" y="276"/>
                    <a:pt x="728" y="271"/>
                    <a:pt x="727" y="269"/>
                  </a:cubicBezTo>
                  <a:cubicBezTo>
                    <a:pt x="724" y="263"/>
                    <a:pt x="725" y="262"/>
                    <a:pt x="729" y="268"/>
                  </a:cubicBezTo>
                  <a:close/>
                  <a:moveTo>
                    <a:pt x="722" y="266"/>
                  </a:moveTo>
                  <a:cubicBezTo>
                    <a:pt x="723" y="266"/>
                    <a:pt x="726" y="275"/>
                    <a:pt x="728" y="281"/>
                  </a:cubicBezTo>
                  <a:cubicBezTo>
                    <a:pt x="728" y="285"/>
                    <a:pt x="728" y="285"/>
                    <a:pt x="725" y="283"/>
                  </a:cubicBezTo>
                  <a:cubicBezTo>
                    <a:pt x="724" y="283"/>
                    <a:pt x="723" y="280"/>
                    <a:pt x="723" y="276"/>
                  </a:cubicBezTo>
                  <a:cubicBezTo>
                    <a:pt x="723" y="273"/>
                    <a:pt x="722" y="269"/>
                    <a:pt x="722" y="268"/>
                  </a:cubicBezTo>
                  <a:cubicBezTo>
                    <a:pt x="721" y="266"/>
                    <a:pt x="721" y="265"/>
                    <a:pt x="722" y="266"/>
                  </a:cubicBezTo>
                  <a:close/>
                  <a:moveTo>
                    <a:pt x="709" y="253"/>
                  </a:moveTo>
                  <a:cubicBezTo>
                    <a:pt x="710" y="253"/>
                    <a:pt x="709" y="254"/>
                    <a:pt x="709" y="254"/>
                  </a:cubicBezTo>
                  <a:cubicBezTo>
                    <a:pt x="708" y="255"/>
                    <a:pt x="708" y="254"/>
                    <a:pt x="708" y="254"/>
                  </a:cubicBezTo>
                  <a:cubicBezTo>
                    <a:pt x="708" y="252"/>
                    <a:pt x="708" y="252"/>
                    <a:pt x="709" y="253"/>
                  </a:cubicBezTo>
                  <a:close/>
                  <a:moveTo>
                    <a:pt x="693" y="280"/>
                  </a:moveTo>
                  <a:cubicBezTo>
                    <a:pt x="695" y="268"/>
                    <a:pt x="699" y="262"/>
                    <a:pt x="705" y="261"/>
                  </a:cubicBezTo>
                  <a:cubicBezTo>
                    <a:pt x="706" y="261"/>
                    <a:pt x="708" y="261"/>
                    <a:pt x="708" y="260"/>
                  </a:cubicBezTo>
                  <a:cubicBezTo>
                    <a:pt x="710" y="258"/>
                    <a:pt x="712" y="259"/>
                    <a:pt x="712" y="262"/>
                  </a:cubicBezTo>
                  <a:cubicBezTo>
                    <a:pt x="712" y="265"/>
                    <a:pt x="713" y="265"/>
                    <a:pt x="715" y="262"/>
                  </a:cubicBezTo>
                  <a:cubicBezTo>
                    <a:pt x="716" y="261"/>
                    <a:pt x="717" y="260"/>
                    <a:pt x="717" y="260"/>
                  </a:cubicBezTo>
                  <a:cubicBezTo>
                    <a:pt x="718" y="261"/>
                    <a:pt x="720" y="270"/>
                    <a:pt x="721" y="278"/>
                  </a:cubicBezTo>
                  <a:cubicBezTo>
                    <a:pt x="721" y="283"/>
                    <a:pt x="721" y="283"/>
                    <a:pt x="721" y="283"/>
                  </a:cubicBezTo>
                  <a:cubicBezTo>
                    <a:pt x="712" y="282"/>
                    <a:pt x="712" y="282"/>
                    <a:pt x="712" y="282"/>
                  </a:cubicBezTo>
                  <a:cubicBezTo>
                    <a:pt x="706" y="282"/>
                    <a:pt x="702" y="282"/>
                    <a:pt x="701" y="282"/>
                  </a:cubicBezTo>
                  <a:cubicBezTo>
                    <a:pt x="701" y="282"/>
                    <a:pt x="702" y="274"/>
                    <a:pt x="704" y="270"/>
                  </a:cubicBezTo>
                  <a:cubicBezTo>
                    <a:pt x="706" y="266"/>
                    <a:pt x="706" y="265"/>
                    <a:pt x="704" y="266"/>
                  </a:cubicBezTo>
                  <a:cubicBezTo>
                    <a:pt x="703" y="267"/>
                    <a:pt x="699" y="275"/>
                    <a:pt x="698" y="280"/>
                  </a:cubicBezTo>
                  <a:cubicBezTo>
                    <a:pt x="697" y="282"/>
                    <a:pt x="697" y="283"/>
                    <a:pt x="695" y="283"/>
                  </a:cubicBezTo>
                  <a:cubicBezTo>
                    <a:pt x="693" y="283"/>
                    <a:pt x="692" y="283"/>
                    <a:pt x="693" y="280"/>
                  </a:cubicBezTo>
                  <a:close/>
                  <a:moveTo>
                    <a:pt x="696" y="324"/>
                  </a:moveTo>
                  <a:cubicBezTo>
                    <a:pt x="699" y="321"/>
                    <a:pt x="699" y="321"/>
                    <a:pt x="700" y="322"/>
                  </a:cubicBezTo>
                  <a:cubicBezTo>
                    <a:pt x="701" y="325"/>
                    <a:pt x="701" y="326"/>
                    <a:pt x="697" y="330"/>
                  </a:cubicBezTo>
                  <a:cubicBezTo>
                    <a:pt x="695" y="332"/>
                    <a:pt x="694" y="334"/>
                    <a:pt x="694" y="334"/>
                  </a:cubicBezTo>
                  <a:cubicBezTo>
                    <a:pt x="694" y="334"/>
                    <a:pt x="694" y="335"/>
                    <a:pt x="693" y="335"/>
                  </a:cubicBezTo>
                  <a:cubicBezTo>
                    <a:pt x="691" y="335"/>
                    <a:pt x="694" y="327"/>
                    <a:pt x="696" y="324"/>
                  </a:cubicBezTo>
                  <a:close/>
                  <a:moveTo>
                    <a:pt x="695" y="323"/>
                  </a:moveTo>
                  <a:cubicBezTo>
                    <a:pt x="695" y="320"/>
                    <a:pt x="695" y="320"/>
                    <a:pt x="695" y="320"/>
                  </a:cubicBezTo>
                  <a:cubicBezTo>
                    <a:pt x="695" y="318"/>
                    <a:pt x="696" y="317"/>
                    <a:pt x="697" y="317"/>
                  </a:cubicBezTo>
                  <a:cubicBezTo>
                    <a:pt x="699" y="316"/>
                    <a:pt x="700" y="317"/>
                    <a:pt x="700" y="317"/>
                  </a:cubicBezTo>
                  <a:cubicBezTo>
                    <a:pt x="700" y="318"/>
                    <a:pt x="698" y="319"/>
                    <a:pt x="697" y="320"/>
                  </a:cubicBezTo>
                  <a:lnTo>
                    <a:pt x="695" y="323"/>
                  </a:lnTo>
                  <a:close/>
                  <a:moveTo>
                    <a:pt x="697" y="289"/>
                  </a:moveTo>
                  <a:cubicBezTo>
                    <a:pt x="694" y="290"/>
                    <a:pt x="692" y="290"/>
                    <a:pt x="692" y="289"/>
                  </a:cubicBezTo>
                  <a:cubicBezTo>
                    <a:pt x="692" y="288"/>
                    <a:pt x="693" y="288"/>
                    <a:pt x="695" y="288"/>
                  </a:cubicBezTo>
                  <a:cubicBezTo>
                    <a:pt x="698" y="288"/>
                    <a:pt x="699" y="288"/>
                    <a:pt x="697" y="289"/>
                  </a:cubicBezTo>
                  <a:close/>
                  <a:moveTo>
                    <a:pt x="692" y="266"/>
                  </a:moveTo>
                  <a:cubicBezTo>
                    <a:pt x="692" y="266"/>
                    <a:pt x="691" y="268"/>
                    <a:pt x="688" y="271"/>
                  </a:cubicBezTo>
                  <a:cubicBezTo>
                    <a:pt x="686" y="274"/>
                    <a:pt x="684" y="275"/>
                    <a:pt x="684" y="275"/>
                  </a:cubicBezTo>
                  <a:cubicBezTo>
                    <a:pt x="684" y="273"/>
                    <a:pt x="691" y="265"/>
                    <a:pt x="692" y="266"/>
                  </a:cubicBezTo>
                  <a:close/>
                  <a:moveTo>
                    <a:pt x="690" y="279"/>
                  </a:moveTo>
                  <a:cubicBezTo>
                    <a:pt x="690" y="281"/>
                    <a:pt x="689" y="282"/>
                    <a:pt x="688" y="283"/>
                  </a:cubicBezTo>
                  <a:cubicBezTo>
                    <a:pt x="687" y="284"/>
                    <a:pt x="687" y="284"/>
                    <a:pt x="687" y="282"/>
                  </a:cubicBezTo>
                  <a:cubicBezTo>
                    <a:pt x="688" y="278"/>
                    <a:pt x="690" y="276"/>
                    <a:pt x="690" y="279"/>
                  </a:cubicBezTo>
                  <a:close/>
                  <a:moveTo>
                    <a:pt x="686" y="291"/>
                  </a:moveTo>
                  <a:cubicBezTo>
                    <a:pt x="688" y="292"/>
                    <a:pt x="689" y="292"/>
                    <a:pt x="689" y="293"/>
                  </a:cubicBezTo>
                  <a:cubicBezTo>
                    <a:pt x="690" y="293"/>
                    <a:pt x="691" y="293"/>
                    <a:pt x="693" y="293"/>
                  </a:cubicBezTo>
                  <a:cubicBezTo>
                    <a:pt x="695" y="292"/>
                    <a:pt x="697" y="292"/>
                    <a:pt x="697" y="293"/>
                  </a:cubicBezTo>
                  <a:cubicBezTo>
                    <a:pt x="697" y="293"/>
                    <a:pt x="697" y="293"/>
                    <a:pt x="697" y="293"/>
                  </a:cubicBezTo>
                  <a:cubicBezTo>
                    <a:pt x="696" y="293"/>
                    <a:pt x="696" y="294"/>
                    <a:pt x="696" y="296"/>
                  </a:cubicBezTo>
                  <a:cubicBezTo>
                    <a:pt x="697" y="297"/>
                    <a:pt x="697" y="298"/>
                    <a:pt x="695" y="297"/>
                  </a:cubicBezTo>
                  <a:cubicBezTo>
                    <a:pt x="694" y="296"/>
                    <a:pt x="694" y="296"/>
                    <a:pt x="693" y="296"/>
                  </a:cubicBezTo>
                  <a:cubicBezTo>
                    <a:pt x="693" y="297"/>
                    <a:pt x="691" y="297"/>
                    <a:pt x="689" y="298"/>
                  </a:cubicBezTo>
                  <a:cubicBezTo>
                    <a:pt x="685" y="298"/>
                    <a:pt x="685" y="298"/>
                    <a:pt x="684" y="296"/>
                  </a:cubicBezTo>
                  <a:cubicBezTo>
                    <a:pt x="682" y="293"/>
                    <a:pt x="683" y="291"/>
                    <a:pt x="686" y="291"/>
                  </a:cubicBezTo>
                  <a:close/>
                  <a:moveTo>
                    <a:pt x="680" y="293"/>
                  </a:moveTo>
                  <a:cubicBezTo>
                    <a:pt x="680" y="290"/>
                    <a:pt x="681" y="290"/>
                    <a:pt x="681" y="295"/>
                  </a:cubicBezTo>
                  <a:cubicBezTo>
                    <a:pt x="682" y="297"/>
                    <a:pt x="682" y="298"/>
                    <a:pt x="681" y="298"/>
                  </a:cubicBezTo>
                  <a:cubicBezTo>
                    <a:pt x="680" y="298"/>
                    <a:pt x="679" y="296"/>
                    <a:pt x="680" y="293"/>
                  </a:cubicBezTo>
                  <a:close/>
                  <a:moveTo>
                    <a:pt x="678" y="292"/>
                  </a:moveTo>
                  <a:cubicBezTo>
                    <a:pt x="678" y="292"/>
                    <a:pt x="678" y="293"/>
                    <a:pt x="677" y="293"/>
                  </a:cubicBezTo>
                  <a:cubicBezTo>
                    <a:pt x="677" y="293"/>
                    <a:pt x="676" y="293"/>
                    <a:pt x="676" y="292"/>
                  </a:cubicBezTo>
                  <a:cubicBezTo>
                    <a:pt x="676" y="291"/>
                    <a:pt x="677" y="291"/>
                    <a:pt x="677" y="291"/>
                  </a:cubicBezTo>
                  <a:cubicBezTo>
                    <a:pt x="678" y="291"/>
                    <a:pt x="678" y="291"/>
                    <a:pt x="678" y="292"/>
                  </a:cubicBezTo>
                  <a:close/>
                  <a:moveTo>
                    <a:pt x="676" y="283"/>
                  </a:moveTo>
                  <a:cubicBezTo>
                    <a:pt x="677" y="283"/>
                    <a:pt x="677" y="284"/>
                    <a:pt x="677" y="284"/>
                  </a:cubicBezTo>
                  <a:cubicBezTo>
                    <a:pt x="677" y="285"/>
                    <a:pt x="677" y="286"/>
                    <a:pt x="676" y="286"/>
                  </a:cubicBezTo>
                  <a:cubicBezTo>
                    <a:pt x="676" y="287"/>
                    <a:pt x="675" y="286"/>
                    <a:pt x="675" y="285"/>
                  </a:cubicBezTo>
                  <a:cubicBezTo>
                    <a:pt x="675" y="284"/>
                    <a:pt x="676" y="283"/>
                    <a:pt x="676" y="283"/>
                  </a:cubicBezTo>
                  <a:close/>
                  <a:moveTo>
                    <a:pt x="672" y="320"/>
                  </a:moveTo>
                  <a:cubicBezTo>
                    <a:pt x="673" y="319"/>
                    <a:pt x="675" y="318"/>
                    <a:pt x="678" y="318"/>
                  </a:cubicBezTo>
                  <a:cubicBezTo>
                    <a:pt x="683" y="317"/>
                    <a:pt x="683" y="317"/>
                    <a:pt x="683" y="317"/>
                  </a:cubicBezTo>
                  <a:cubicBezTo>
                    <a:pt x="683" y="320"/>
                    <a:pt x="683" y="320"/>
                    <a:pt x="683" y="320"/>
                  </a:cubicBezTo>
                  <a:cubicBezTo>
                    <a:pt x="684" y="324"/>
                    <a:pt x="683" y="326"/>
                    <a:pt x="681" y="324"/>
                  </a:cubicBezTo>
                  <a:cubicBezTo>
                    <a:pt x="680" y="324"/>
                    <a:pt x="679" y="324"/>
                    <a:pt x="679" y="324"/>
                  </a:cubicBezTo>
                  <a:cubicBezTo>
                    <a:pt x="677" y="326"/>
                    <a:pt x="667" y="326"/>
                    <a:pt x="666" y="325"/>
                  </a:cubicBezTo>
                  <a:cubicBezTo>
                    <a:pt x="665" y="322"/>
                    <a:pt x="667" y="320"/>
                    <a:pt x="669" y="321"/>
                  </a:cubicBezTo>
                  <a:cubicBezTo>
                    <a:pt x="671" y="321"/>
                    <a:pt x="672" y="321"/>
                    <a:pt x="672" y="320"/>
                  </a:cubicBezTo>
                  <a:close/>
                  <a:moveTo>
                    <a:pt x="682" y="403"/>
                  </a:moveTo>
                  <a:cubicBezTo>
                    <a:pt x="680" y="403"/>
                    <a:pt x="680" y="402"/>
                    <a:pt x="680" y="400"/>
                  </a:cubicBezTo>
                  <a:cubicBezTo>
                    <a:pt x="680" y="398"/>
                    <a:pt x="680" y="397"/>
                    <a:pt x="682" y="397"/>
                  </a:cubicBezTo>
                  <a:cubicBezTo>
                    <a:pt x="683" y="397"/>
                    <a:pt x="684" y="398"/>
                    <a:pt x="684" y="400"/>
                  </a:cubicBezTo>
                  <a:cubicBezTo>
                    <a:pt x="684" y="402"/>
                    <a:pt x="683" y="403"/>
                    <a:pt x="682" y="403"/>
                  </a:cubicBezTo>
                  <a:close/>
                  <a:moveTo>
                    <a:pt x="682" y="412"/>
                  </a:moveTo>
                  <a:cubicBezTo>
                    <a:pt x="680" y="412"/>
                    <a:pt x="680" y="411"/>
                    <a:pt x="680" y="409"/>
                  </a:cubicBezTo>
                  <a:cubicBezTo>
                    <a:pt x="680" y="406"/>
                    <a:pt x="680" y="406"/>
                    <a:pt x="682" y="406"/>
                  </a:cubicBezTo>
                  <a:cubicBezTo>
                    <a:pt x="683" y="406"/>
                    <a:pt x="683" y="407"/>
                    <a:pt x="684" y="409"/>
                  </a:cubicBezTo>
                  <a:cubicBezTo>
                    <a:pt x="684" y="411"/>
                    <a:pt x="684" y="412"/>
                    <a:pt x="682" y="412"/>
                  </a:cubicBezTo>
                  <a:close/>
                  <a:moveTo>
                    <a:pt x="681" y="339"/>
                  </a:moveTo>
                  <a:cubicBezTo>
                    <a:pt x="682" y="339"/>
                    <a:pt x="682" y="340"/>
                    <a:pt x="683" y="342"/>
                  </a:cubicBezTo>
                  <a:cubicBezTo>
                    <a:pt x="683" y="343"/>
                    <a:pt x="683" y="346"/>
                    <a:pt x="683" y="347"/>
                  </a:cubicBezTo>
                  <a:cubicBezTo>
                    <a:pt x="683" y="349"/>
                    <a:pt x="683" y="350"/>
                    <a:pt x="683" y="351"/>
                  </a:cubicBezTo>
                  <a:cubicBezTo>
                    <a:pt x="682" y="352"/>
                    <a:pt x="681" y="352"/>
                    <a:pt x="680" y="351"/>
                  </a:cubicBezTo>
                  <a:cubicBezTo>
                    <a:pt x="680" y="351"/>
                    <a:pt x="680" y="348"/>
                    <a:pt x="680" y="345"/>
                  </a:cubicBezTo>
                  <a:cubicBezTo>
                    <a:pt x="680" y="340"/>
                    <a:pt x="680" y="339"/>
                    <a:pt x="681" y="339"/>
                  </a:cubicBezTo>
                  <a:close/>
                  <a:moveTo>
                    <a:pt x="682" y="329"/>
                  </a:moveTo>
                  <a:cubicBezTo>
                    <a:pt x="682" y="329"/>
                    <a:pt x="683" y="330"/>
                    <a:pt x="683" y="332"/>
                  </a:cubicBezTo>
                  <a:cubicBezTo>
                    <a:pt x="683" y="335"/>
                    <a:pt x="681" y="337"/>
                    <a:pt x="680" y="335"/>
                  </a:cubicBezTo>
                  <a:cubicBezTo>
                    <a:pt x="680" y="333"/>
                    <a:pt x="681" y="329"/>
                    <a:pt x="682" y="329"/>
                  </a:cubicBezTo>
                  <a:close/>
                  <a:moveTo>
                    <a:pt x="683" y="358"/>
                  </a:moveTo>
                  <a:cubicBezTo>
                    <a:pt x="683" y="358"/>
                    <a:pt x="684" y="361"/>
                    <a:pt x="684" y="364"/>
                  </a:cubicBezTo>
                  <a:cubicBezTo>
                    <a:pt x="684" y="368"/>
                    <a:pt x="683" y="370"/>
                    <a:pt x="682" y="371"/>
                  </a:cubicBezTo>
                  <a:cubicBezTo>
                    <a:pt x="680" y="373"/>
                    <a:pt x="680" y="371"/>
                    <a:pt x="680" y="365"/>
                  </a:cubicBezTo>
                  <a:cubicBezTo>
                    <a:pt x="680" y="359"/>
                    <a:pt x="680" y="358"/>
                    <a:pt x="683" y="358"/>
                  </a:cubicBezTo>
                  <a:close/>
                  <a:moveTo>
                    <a:pt x="681" y="376"/>
                  </a:moveTo>
                  <a:cubicBezTo>
                    <a:pt x="681" y="376"/>
                    <a:pt x="681" y="375"/>
                    <a:pt x="682" y="375"/>
                  </a:cubicBezTo>
                  <a:cubicBezTo>
                    <a:pt x="683" y="375"/>
                    <a:pt x="684" y="375"/>
                    <a:pt x="684" y="376"/>
                  </a:cubicBezTo>
                  <a:cubicBezTo>
                    <a:pt x="684" y="377"/>
                    <a:pt x="682" y="377"/>
                    <a:pt x="681" y="376"/>
                  </a:cubicBezTo>
                  <a:close/>
                  <a:moveTo>
                    <a:pt x="683" y="389"/>
                  </a:moveTo>
                  <a:cubicBezTo>
                    <a:pt x="683" y="393"/>
                    <a:pt x="683" y="394"/>
                    <a:pt x="681" y="394"/>
                  </a:cubicBezTo>
                  <a:cubicBezTo>
                    <a:pt x="680" y="394"/>
                    <a:pt x="680" y="394"/>
                    <a:pt x="680" y="389"/>
                  </a:cubicBezTo>
                  <a:cubicBezTo>
                    <a:pt x="680" y="386"/>
                    <a:pt x="681" y="384"/>
                    <a:pt x="682" y="384"/>
                  </a:cubicBezTo>
                  <a:cubicBezTo>
                    <a:pt x="683" y="384"/>
                    <a:pt x="683" y="385"/>
                    <a:pt x="683" y="389"/>
                  </a:cubicBezTo>
                  <a:close/>
                  <a:moveTo>
                    <a:pt x="674" y="445"/>
                  </a:moveTo>
                  <a:cubicBezTo>
                    <a:pt x="670" y="446"/>
                    <a:pt x="670" y="446"/>
                    <a:pt x="669" y="443"/>
                  </a:cubicBezTo>
                  <a:cubicBezTo>
                    <a:pt x="668" y="440"/>
                    <a:pt x="669" y="439"/>
                    <a:pt x="673" y="439"/>
                  </a:cubicBezTo>
                  <a:cubicBezTo>
                    <a:pt x="677" y="438"/>
                    <a:pt x="677" y="438"/>
                    <a:pt x="677" y="441"/>
                  </a:cubicBezTo>
                  <a:cubicBezTo>
                    <a:pt x="677" y="444"/>
                    <a:pt x="677" y="444"/>
                    <a:pt x="674" y="445"/>
                  </a:cubicBezTo>
                  <a:close/>
                  <a:moveTo>
                    <a:pt x="677" y="452"/>
                  </a:moveTo>
                  <a:cubicBezTo>
                    <a:pt x="676" y="454"/>
                    <a:pt x="675" y="455"/>
                    <a:pt x="673" y="455"/>
                  </a:cubicBezTo>
                  <a:cubicBezTo>
                    <a:pt x="667" y="457"/>
                    <a:pt x="665" y="456"/>
                    <a:pt x="665" y="453"/>
                  </a:cubicBezTo>
                  <a:cubicBezTo>
                    <a:pt x="664" y="450"/>
                    <a:pt x="666" y="449"/>
                    <a:pt x="669" y="451"/>
                  </a:cubicBezTo>
                  <a:cubicBezTo>
                    <a:pt x="671" y="452"/>
                    <a:pt x="672" y="452"/>
                    <a:pt x="672" y="451"/>
                  </a:cubicBezTo>
                  <a:cubicBezTo>
                    <a:pt x="672" y="449"/>
                    <a:pt x="675" y="448"/>
                    <a:pt x="677" y="449"/>
                  </a:cubicBezTo>
                  <a:cubicBezTo>
                    <a:pt x="677" y="449"/>
                    <a:pt x="677" y="451"/>
                    <a:pt x="677" y="452"/>
                  </a:cubicBezTo>
                  <a:close/>
                  <a:moveTo>
                    <a:pt x="669" y="433"/>
                  </a:moveTo>
                  <a:cubicBezTo>
                    <a:pt x="669" y="431"/>
                    <a:pt x="670" y="430"/>
                    <a:pt x="674" y="430"/>
                  </a:cubicBezTo>
                  <a:cubicBezTo>
                    <a:pt x="677" y="430"/>
                    <a:pt x="677" y="430"/>
                    <a:pt x="677" y="433"/>
                  </a:cubicBezTo>
                  <a:cubicBezTo>
                    <a:pt x="677" y="435"/>
                    <a:pt x="676" y="435"/>
                    <a:pt x="673" y="435"/>
                  </a:cubicBezTo>
                  <a:cubicBezTo>
                    <a:pt x="669" y="436"/>
                    <a:pt x="669" y="436"/>
                    <a:pt x="669" y="433"/>
                  </a:cubicBezTo>
                  <a:close/>
                  <a:moveTo>
                    <a:pt x="677" y="426"/>
                  </a:moveTo>
                  <a:cubicBezTo>
                    <a:pt x="677" y="426"/>
                    <a:pt x="675" y="426"/>
                    <a:pt x="672" y="427"/>
                  </a:cubicBezTo>
                  <a:cubicBezTo>
                    <a:pt x="668" y="427"/>
                    <a:pt x="668" y="427"/>
                    <a:pt x="668" y="427"/>
                  </a:cubicBezTo>
                  <a:cubicBezTo>
                    <a:pt x="668" y="422"/>
                    <a:pt x="668" y="422"/>
                    <a:pt x="668" y="422"/>
                  </a:cubicBezTo>
                  <a:cubicBezTo>
                    <a:pt x="668" y="418"/>
                    <a:pt x="668" y="417"/>
                    <a:pt x="670" y="416"/>
                  </a:cubicBezTo>
                  <a:cubicBezTo>
                    <a:pt x="672" y="416"/>
                    <a:pt x="674" y="416"/>
                    <a:pt x="675" y="416"/>
                  </a:cubicBezTo>
                  <a:cubicBezTo>
                    <a:pt x="677" y="416"/>
                    <a:pt x="678" y="416"/>
                    <a:pt x="677" y="421"/>
                  </a:cubicBezTo>
                  <a:cubicBezTo>
                    <a:pt x="677" y="423"/>
                    <a:pt x="677" y="425"/>
                    <a:pt x="677" y="426"/>
                  </a:cubicBezTo>
                  <a:close/>
                  <a:moveTo>
                    <a:pt x="677" y="411"/>
                  </a:moveTo>
                  <a:cubicBezTo>
                    <a:pt x="676" y="412"/>
                    <a:pt x="674" y="413"/>
                    <a:pt x="672" y="413"/>
                  </a:cubicBezTo>
                  <a:cubicBezTo>
                    <a:pt x="668" y="414"/>
                    <a:pt x="668" y="414"/>
                    <a:pt x="667" y="411"/>
                  </a:cubicBezTo>
                  <a:cubicBezTo>
                    <a:pt x="667" y="409"/>
                    <a:pt x="668" y="408"/>
                    <a:pt x="670" y="407"/>
                  </a:cubicBezTo>
                  <a:cubicBezTo>
                    <a:pt x="676" y="406"/>
                    <a:pt x="678" y="407"/>
                    <a:pt x="678" y="409"/>
                  </a:cubicBezTo>
                  <a:cubicBezTo>
                    <a:pt x="678" y="410"/>
                    <a:pt x="678" y="411"/>
                    <a:pt x="677" y="411"/>
                  </a:cubicBezTo>
                  <a:close/>
                  <a:moveTo>
                    <a:pt x="674" y="398"/>
                  </a:moveTo>
                  <a:cubicBezTo>
                    <a:pt x="678" y="397"/>
                    <a:pt x="678" y="397"/>
                    <a:pt x="678" y="397"/>
                  </a:cubicBezTo>
                  <a:cubicBezTo>
                    <a:pt x="678" y="400"/>
                    <a:pt x="678" y="400"/>
                    <a:pt x="678" y="400"/>
                  </a:cubicBezTo>
                  <a:cubicBezTo>
                    <a:pt x="678" y="402"/>
                    <a:pt x="678" y="403"/>
                    <a:pt x="676" y="403"/>
                  </a:cubicBezTo>
                  <a:cubicBezTo>
                    <a:pt x="668" y="405"/>
                    <a:pt x="667" y="405"/>
                    <a:pt x="667" y="402"/>
                  </a:cubicBezTo>
                  <a:cubicBezTo>
                    <a:pt x="667" y="399"/>
                    <a:pt x="668" y="398"/>
                    <a:pt x="674" y="398"/>
                  </a:cubicBezTo>
                  <a:close/>
                  <a:moveTo>
                    <a:pt x="667" y="395"/>
                  </a:moveTo>
                  <a:cubicBezTo>
                    <a:pt x="667" y="391"/>
                    <a:pt x="667" y="391"/>
                    <a:pt x="667" y="391"/>
                  </a:cubicBezTo>
                  <a:cubicBezTo>
                    <a:pt x="667" y="387"/>
                    <a:pt x="668" y="387"/>
                    <a:pt x="670" y="386"/>
                  </a:cubicBezTo>
                  <a:cubicBezTo>
                    <a:pt x="671" y="385"/>
                    <a:pt x="674" y="385"/>
                    <a:pt x="675" y="385"/>
                  </a:cubicBezTo>
                  <a:cubicBezTo>
                    <a:pt x="678" y="385"/>
                    <a:pt x="678" y="385"/>
                    <a:pt x="678" y="389"/>
                  </a:cubicBezTo>
                  <a:cubicBezTo>
                    <a:pt x="677" y="394"/>
                    <a:pt x="677" y="394"/>
                    <a:pt x="677" y="394"/>
                  </a:cubicBezTo>
                  <a:cubicBezTo>
                    <a:pt x="672" y="394"/>
                    <a:pt x="672" y="394"/>
                    <a:pt x="672" y="394"/>
                  </a:cubicBezTo>
                  <a:lnTo>
                    <a:pt x="667" y="395"/>
                  </a:lnTo>
                  <a:close/>
                  <a:moveTo>
                    <a:pt x="674" y="381"/>
                  </a:moveTo>
                  <a:cubicBezTo>
                    <a:pt x="667" y="383"/>
                    <a:pt x="667" y="383"/>
                    <a:pt x="667" y="381"/>
                  </a:cubicBezTo>
                  <a:cubicBezTo>
                    <a:pt x="667" y="380"/>
                    <a:pt x="667" y="374"/>
                    <a:pt x="667" y="369"/>
                  </a:cubicBezTo>
                  <a:cubicBezTo>
                    <a:pt x="666" y="359"/>
                    <a:pt x="666" y="359"/>
                    <a:pt x="672" y="359"/>
                  </a:cubicBezTo>
                  <a:cubicBezTo>
                    <a:pt x="678" y="359"/>
                    <a:pt x="678" y="358"/>
                    <a:pt x="678" y="366"/>
                  </a:cubicBezTo>
                  <a:cubicBezTo>
                    <a:pt x="678" y="372"/>
                    <a:pt x="678" y="372"/>
                    <a:pt x="678" y="372"/>
                  </a:cubicBezTo>
                  <a:cubicBezTo>
                    <a:pt x="674" y="372"/>
                    <a:pt x="674" y="372"/>
                    <a:pt x="674" y="372"/>
                  </a:cubicBezTo>
                  <a:cubicBezTo>
                    <a:pt x="671" y="373"/>
                    <a:pt x="671" y="373"/>
                    <a:pt x="670" y="376"/>
                  </a:cubicBezTo>
                  <a:cubicBezTo>
                    <a:pt x="670" y="380"/>
                    <a:pt x="670" y="380"/>
                    <a:pt x="670" y="380"/>
                  </a:cubicBezTo>
                  <a:cubicBezTo>
                    <a:pt x="674" y="380"/>
                    <a:pt x="674" y="380"/>
                    <a:pt x="674" y="380"/>
                  </a:cubicBezTo>
                  <a:cubicBezTo>
                    <a:pt x="678" y="380"/>
                    <a:pt x="678" y="380"/>
                    <a:pt x="678" y="380"/>
                  </a:cubicBezTo>
                  <a:lnTo>
                    <a:pt x="674" y="381"/>
                  </a:lnTo>
                  <a:close/>
                  <a:moveTo>
                    <a:pt x="674" y="340"/>
                  </a:moveTo>
                  <a:cubicBezTo>
                    <a:pt x="672" y="339"/>
                    <a:pt x="673" y="338"/>
                    <a:pt x="676" y="338"/>
                  </a:cubicBezTo>
                  <a:cubicBezTo>
                    <a:pt x="677" y="338"/>
                    <a:pt x="677" y="339"/>
                    <a:pt x="677" y="344"/>
                  </a:cubicBezTo>
                  <a:cubicBezTo>
                    <a:pt x="677" y="351"/>
                    <a:pt x="677" y="351"/>
                    <a:pt x="674" y="351"/>
                  </a:cubicBezTo>
                  <a:cubicBezTo>
                    <a:pt x="667" y="353"/>
                    <a:pt x="667" y="353"/>
                    <a:pt x="667" y="344"/>
                  </a:cubicBezTo>
                  <a:cubicBezTo>
                    <a:pt x="667" y="338"/>
                    <a:pt x="667" y="338"/>
                    <a:pt x="669" y="339"/>
                  </a:cubicBezTo>
                  <a:cubicBezTo>
                    <a:pt x="670" y="339"/>
                    <a:pt x="672" y="340"/>
                    <a:pt x="673" y="340"/>
                  </a:cubicBezTo>
                  <a:cubicBezTo>
                    <a:pt x="674" y="341"/>
                    <a:pt x="675" y="342"/>
                    <a:pt x="675" y="341"/>
                  </a:cubicBezTo>
                  <a:cubicBezTo>
                    <a:pt x="676" y="341"/>
                    <a:pt x="675" y="340"/>
                    <a:pt x="674" y="340"/>
                  </a:cubicBezTo>
                  <a:close/>
                  <a:moveTo>
                    <a:pt x="678" y="332"/>
                  </a:moveTo>
                  <a:cubicBezTo>
                    <a:pt x="677" y="335"/>
                    <a:pt x="676" y="335"/>
                    <a:pt x="670" y="334"/>
                  </a:cubicBezTo>
                  <a:cubicBezTo>
                    <a:pt x="668" y="334"/>
                    <a:pt x="667" y="333"/>
                    <a:pt x="667" y="332"/>
                  </a:cubicBezTo>
                  <a:cubicBezTo>
                    <a:pt x="667" y="329"/>
                    <a:pt x="670" y="328"/>
                    <a:pt x="676" y="328"/>
                  </a:cubicBezTo>
                  <a:cubicBezTo>
                    <a:pt x="679" y="328"/>
                    <a:pt x="679" y="329"/>
                    <a:pt x="678" y="332"/>
                  </a:cubicBezTo>
                  <a:close/>
                  <a:moveTo>
                    <a:pt x="664" y="395"/>
                  </a:moveTo>
                  <a:cubicBezTo>
                    <a:pt x="664" y="395"/>
                    <a:pt x="664" y="394"/>
                    <a:pt x="664" y="393"/>
                  </a:cubicBezTo>
                  <a:cubicBezTo>
                    <a:pt x="664" y="392"/>
                    <a:pt x="664" y="391"/>
                    <a:pt x="664" y="391"/>
                  </a:cubicBezTo>
                  <a:cubicBezTo>
                    <a:pt x="665" y="391"/>
                    <a:pt x="665" y="392"/>
                    <a:pt x="665" y="393"/>
                  </a:cubicBezTo>
                  <a:cubicBezTo>
                    <a:pt x="665" y="394"/>
                    <a:pt x="665" y="395"/>
                    <a:pt x="664" y="395"/>
                  </a:cubicBezTo>
                  <a:close/>
                  <a:moveTo>
                    <a:pt x="666" y="402"/>
                  </a:moveTo>
                  <a:cubicBezTo>
                    <a:pt x="666" y="403"/>
                    <a:pt x="665" y="404"/>
                    <a:pt x="665" y="405"/>
                  </a:cubicBezTo>
                  <a:cubicBezTo>
                    <a:pt x="664" y="405"/>
                    <a:pt x="664" y="404"/>
                    <a:pt x="664" y="403"/>
                  </a:cubicBezTo>
                  <a:cubicBezTo>
                    <a:pt x="664" y="401"/>
                    <a:pt x="664" y="400"/>
                    <a:pt x="665" y="400"/>
                  </a:cubicBezTo>
                  <a:cubicBezTo>
                    <a:pt x="665" y="400"/>
                    <a:pt x="666" y="401"/>
                    <a:pt x="666" y="402"/>
                  </a:cubicBezTo>
                  <a:close/>
                  <a:moveTo>
                    <a:pt x="665" y="410"/>
                  </a:moveTo>
                  <a:cubicBezTo>
                    <a:pt x="665" y="410"/>
                    <a:pt x="666" y="411"/>
                    <a:pt x="666" y="412"/>
                  </a:cubicBezTo>
                  <a:cubicBezTo>
                    <a:pt x="666" y="415"/>
                    <a:pt x="664" y="415"/>
                    <a:pt x="663" y="414"/>
                  </a:cubicBezTo>
                  <a:cubicBezTo>
                    <a:pt x="663" y="413"/>
                    <a:pt x="664" y="410"/>
                    <a:pt x="665" y="410"/>
                  </a:cubicBezTo>
                  <a:close/>
                  <a:moveTo>
                    <a:pt x="666" y="434"/>
                  </a:moveTo>
                  <a:cubicBezTo>
                    <a:pt x="666" y="435"/>
                    <a:pt x="665" y="436"/>
                    <a:pt x="664" y="437"/>
                  </a:cubicBezTo>
                  <a:cubicBezTo>
                    <a:pt x="663" y="437"/>
                    <a:pt x="663" y="436"/>
                    <a:pt x="663" y="435"/>
                  </a:cubicBezTo>
                  <a:cubicBezTo>
                    <a:pt x="663" y="432"/>
                    <a:pt x="666" y="432"/>
                    <a:pt x="666" y="434"/>
                  </a:cubicBezTo>
                  <a:close/>
                  <a:moveTo>
                    <a:pt x="668" y="298"/>
                  </a:moveTo>
                  <a:cubicBezTo>
                    <a:pt x="670" y="300"/>
                    <a:pt x="670" y="300"/>
                    <a:pt x="668" y="301"/>
                  </a:cubicBezTo>
                  <a:cubicBezTo>
                    <a:pt x="667" y="303"/>
                    <a:pt x="667" y="304"/>
                    <a:pt x="668" y="304"/>
                  </a:cubicBezTo>
                  <a:cubicBezTo>
                    <a:pt x="668" y="305"/>
                    <a:pt x="669" y="306"/>
                    <a:pt x="669" y="308"/>
                  </a:cubicBezTo>
                  <a:cubicBezTo>
                    <a:pt x="669" y="309"/>
                    <a:pt x="668" y="310"/>
                    <a:pt x="666" y="310"/>
                  </a:cubicBezTo>
                  <a:cubicBezTo>
                    <a:pt x="663" y="311"/>
                    <a:pt x="663" y="311"/>
                    <a:pt x="663" y="311"/>
                  </a:cubicBezTo>
                  <a:cubicBezTo>
                    <a:pt x="663" y="305"/>
                    <a:pt x="663" y="305"/>
                    <a:pt x="663" y="305"/>
                  </a:cubicBezTo>
                  <a:cubicBezTo>
                    <a:pt x="663" y="297"/>
                    <a:pt x="664" y="295"/>
                    <a:pt x="668" y="298"/>
                  </a:cubicBezTo>
                  <a:close/>
                  <a:moveTo>
                    <a:pt x="663" y="424"/>
                  </a:moveTo>
                  <a:cubicBezTo>
                    <a:pt x="663" y="420"/>
                    <a:pt x="664" y="418"/>
                    <a:pt x="664" y="418"/>
                  </a:cubicBezTo>
                  <a:cubicBezTo>
                    <a:pt x="665" y="417"/>
                    <a:pt x="666" y="419"/>
                    <a:pt x="665" y="423"/>
                  </a:cubicBezTo>
                  <a:cubicBezTo>
                    <a:pt x="665" y="426"/>
                    <a:pt x="665" y="429"/>
                    <a:pt x="664" y="429"/>
                  </a:cubicBezTo>
                  <a:cubicBezTo>
                    <a:pt x="663" y="429"/>
                    <a:pt x="663" y="428"/>
                    <a:pt x="663" y="424"/>
                  </a:cubicBezTo>
                  <a:close/>
                  <a:moveTo>
                    <a:pt x="664" y="440"/>
                  </a:moveTo>
                  <a:cubicBezTo>
                    <a:pt x="667" y="439"/>
                    <a:pt x="668" y="441"/>
                    <a:pt x="668" y="444"/>
                  </a:cubicBezTo>
                  <a:cubicBezTo>
                    <a:pt x="667" y="445"/>
                    <a:pt x="666" y="446"/>
                    <a:pt x="665" y="446"/>
                  </a:cubicBezTo>
                  <a:cubicBezTo>
                    <a:pt x="663" y="446"/>
                    <a:pt x="663" y="446"/>
                    <a:pt x="663" y="444"/>
                  </a:cubicBezTo>
                  <a:cubicBezTo>
                    <a:pt x="663" y="442"/>
                    <a:pt x="663" y="441"/>
                    <a:pt x="664" y="440"/>
                  </a:cubicBezTo>
                  <a:close/>
                  <a:moveTo>
                    <a:pt x="663" y="464"/>
                  </a:moveTo>
                  <a:cubicBezTo>
                    <a:pt x="664" y="466"/>
                    <a:pt x="667" y="466"/>
                    <a:pt x="667" y="464"/>
                  </a:cubicBezTo>
                  <a:cubicBezTo>
                    <a:pt x="667" y="463"/>
                    <a:pt x="666" y="462"/>
                    <a:pt x="665" y="462"/>
                  </a:cubicBezTo>
                  <a:cubicBezTo>
                    <a:pt x="663" y="461"/>
                    <a:pt x="665" y="460"/>
                    <a:pt x="671" y="459"/>
                  </a:cubicBezTo>
                  <a:cubicBezTo>
                    <a:pt x="676" y="459"/>
                    <a:pt x="676" y="459"/>
                    <a:pt x="676" y="459"/>
                  </a:cubicBezTo>
                  <a:cubicBezTo>
                    <a:pt x="676" y="462"/>
                    <a:pt x="676" y="462"/>
                    <a:pt x="676" y="462"/>
                  </a:cubicBezTo>
                  <a:cubicBezTo>
                    <a:pt x="676" y="466"/>
                    <a:pt x="675" y="467"/>
                    <a:pt x="669" y="468"/>
                  </a:cubicBezTo>
                  <a:cubicBezTo>
                    <a:pt x="667" y="468"/>
                    <a:pt x="664" y="469"/>
                    <a:pt x="662" y="469"/>
                  </a:cubicBezTo>
                  <a:cubicBezTo>
                    <a:pt x="660" y="470"/>
                    <a:pt x="660" y="470"/>
                    <a:pt x="660" y="466"/>
                  </a:cubicBezTo>
                  <a:cubicBezTo>
                    <a:pt x="660" y="461"/>
                    <a:pt x="661" y="460"/>
                    <a:pt x="663" y="464"/>
                  </a:cubicBezTo>
                  <a:close/>
                  <a:moveTo>
                    <a:pt x="660" y="358"/>
                  </a:moveTo>
                  <a:cubicBezTo>
                    <a:pt x="661" y="364"/>
                    <a:pt x="661" y="373"/>
                    <a:pt x="659" y="371"/>
                  </a:cubicBezTo>
                  <a:cubicBezTo>
                    <a:pt x="659" y="370"/>
                    <a:pt x="658" y="367"/>
                    <a:pt x="657" y="363"/>
                  </a:cubicBezTo>
                  <a:cubicBezTo>
                    <a:pt x="655" y="359"/>
                    <a:pt x="654" y="355"/>
                    <a:pt x="654" y="354"/>
                  </a:cubicBezTo>
                  <a:cubicBezTo>
                    <a:pt x="653" y="353"/>
                    <a:pt x="653" y="352"/>
                    <a:pt x="653" y="351"/>
                  </a:cubicBezTo>
                  <a:cubicBezTo>
                    <a:pt x="653" y="350"/>
                    <a:pt x="652" y="346"/>
                    <a:pt x="651" y="342"/>
                  </a:cubicBezTo>
                  <a:cubicBezTo>
                    <a:pt x="648" y="335"/>
                    <a:pt x="648" y="335"/>
                    <a:pt x="650" y="333"/>
                  </a:cubicBezTo>
                  <a:cubicBezTo>
                    <a:pt x="651" y="333"/>
                    <a:pt x="653" y="332"/>
                    <a:pt x="653" y="332"/>
                  </a:cubicBezTo>
                  <a:cubicBezTo>
                    <a:pt x="654" y="333"/>
                    <a:pt x="658" y="347"/>
                    <a:pt x="660" y="358"/>
                  </a:cubicBezTo>
                  <a:close/>
                  <a:moveTo>
                    <a:pt x="657" y="327"/>
                  </a:moveTo>
                  <a:cubicBezTo>
                    <a:pt x="659" y="324"/>
                    <a:pt x="660" y="325"/>
                    <a:pt x="660" y="330"/>
                  </a:cubicBezTo>
                  <a:cubicBezTo>
                    <a:pt x="661" y="333"/>
                    <a:pt x="661" y="337"/>
                    <a:pt x="660" y="340"/>
                  </a:cubicBezTo>
                  <a:cubicBezTo>
                    <a:pt x="660" y="344"/>
                    <a:pt x="660" y="344"/>
                    <a:pt x="660" y="344"/>
                  </a:cubicBezTo>
                  <a:cubicBezTo>
                    <a:pt x="658" y="336"/>
                    <a:pt x="658" y="336"/>
                    <a:pt x="658" y="336"/>
                  </a:cubicBezTo>
                  <a:cubicBezTo>
                    <a:pt x="657" y="331"/>
                    <a:pt x="656" y="328"/>
                    <a:pt x="657" y="327"/>
                  </a:cubicBezTo>
                  <a:close/>
                  <a:moveTo>
                    <a:pt x="651" y="355"/>
                  </a:moveTo>
                  <a:cubicBezTo>
                    <a:pt x="653" y="359"/>
                    <a:pt x="654" y="364"/>
                    <a:pt x="655" y="365"/>
                  </a:cubicBezTo>
                  <a:cubicBezTo>
                    <a:pt x="655" y="366"/>
                    <a:pt x="656" y="369"/>
                    <a:pt x="657" y="371"/>
                  </a:cubicBezTo>
                  <a:cubicBezTo>
                    <a:pt x="657" y="373"/>
                    <a:pt x="658" y="376"/>
                    <a:pt x="659" y="377"/>
                  </a:cubicBezTo>
                  <a:cubicBezTo>
                    <a:pt x="660" y="378"/>
                    <a:pt x="661" y="382"/>
                    <a:pt x="661" y="386"/>
                  </a:cubicBezTo>
                  <a:cubicBezTo>
                    <a:pt x="661" y="390"/>
                    <a:pt x="660" y="393"/>
                    <a:pt x="660" y="393"/>
                  </a:cubicBezTo>
                  <a:cubicBezTo>
                    <a:pt x="659" y="393"/>
                    <a:pt x="656" y="382"/>
                    <a:pt x="650" y="366"/>
                  </a:cubicBezTo>
                  <a:cubicBezTo>
                    <a:pt x="649" y="362"/>
                    <a:pt x="647" y="351"/>
                    <a:pt x="645" y="343"/>
                  </a:cubicBezTo>
                  <a:cubicBezTo>
                    <a:pt x="645" y="341"/>
                    <a:pt x="645" y="340"/>
                    <a:pt x="646" y="340"/>
                  </a:cubicBezTo>
                  <a:cubicBezTo>
                    <a:pt x="647" y="340"/>
                    <a:pt x="647" y="340"/>
                    <a:pt x="651" y="355"/>
                  </a:cubicBezTo>
                  <a:close/>
                  <a:moveTo>
                    <a:pt x="661" y="289"/>
                  </a:moveTo>
                  <a:cubicBezTo>
                    <a:pt x="660" y="292"/>
                    <a:pt x="660" y="268"/>
                    <a:pt x="661" y="263"/>
                  </a:cubicBezTo>
                  <a:cubicBezTo>
                    <a:pt x="661" y="261"/>
                    <a:pt x="662" y="263"/>
                    <a:pt x="662" y="273"/>
                  </a:cubicBezTo>
                  <a:cubicBezTo>
                    <a:pt x="662" y="280"/>
                    <a:pt x="661" y="288"/>
                    <a:pt x="661" y="289"/>
                  </a:cubicBezTo>
                  <a:close/>
                  <a:moveTo>
                    <a:pt x="661" y="256"/>
                  </a:moveTo>
                  <a:cubicBezTo>
                    <a:pt x="662" y="257"/>
                    <a:pt x="662" y="258"/>
                    <a:pt x="661" y="258"/>
                  </a:cubicBezTo>
                  <a:cubicBezTo>
                    <a:pt x="661" y="259"/>
                    <a:pt x="661" y="259"/>
                    <a:pt x="661" y="258"/>
                  </a:cubicBezTo>
                  <a:cubicBezTo>
                    <a:pt x="661" y="257"/>
                    <a:pt x="661" y="256"/>
                    <a:pt x="661" y="256"/>
                  </a:cubicBezTo>
                  <a:close/>
                  <a:moveTo>
                    <a:pt x="660" y="112"/>
                  </a:moveTo>
                  <a:cubicBezTo>
                    <a:pt x="661" y="112"/>
                    <a:pt x="661" y="115"/>
                    <a:pt x="661" y="123"/>
                  </a:cubicBezTo>
                  <a:cubicBezTo>
                    <a:pt x="660" y="129"/>
                    <a:pt x="660" y="136"/>
                    <a:pt x="659" y="138"/>
                  </a:cubicBezTo>
                  <a:cubicBezTo>
                    <a:pt x="659" y="141"/>
                    <a:pt x="659" y="141"/>
                    <a:pt x="658" y="139"/>
                  </a:cubicBezTo>
                  <a:cubicBezTo>
                    <a:pt x="657" y="136"/>
                    <a:pt x="658" y="112"/>
                    <a:pt x="658" y="111"/>
                  </a:cubicBezTo>
                  <a:cubicBezTo>
                    <a:pt x="659" y="111"/>
                    <a:pt x="659" y="111"/>
                    <a:pt x="660" y="112"/>
                  </a:cubicBezTo>
                  <a:close/>
                  <a:moveTo>
                    <a:pt x="629" y="301"/>
                  </a:moveTo>
                  <a:cubicBezTo>
                    <a:pt x="631" y="301"/>
                    <a:pt x="635" y="300"/>
                    <a:pt x="638" y="300"/>
                  </a:cubicBezTo>
                  <a:cubicBezTo>
                    <a:pt x="643" y="300"/>
                    <a:pt x="644" y="300"/>
                    <a:pt x="645" y="302"/>
                  </a:cubicBezTo>
                  <a:cubicBezTo>
                    <a:pt x="647" y="304"/>
                    <a:pt x="647" y="304"/>
                    <a:pt x="645" y="305"/>
                  </a:cubicBezTo>
                  <a:cubicBezTo>
                    <a:pt x="644" y="306"/>
                    <a:pt x="639" y="307"/>
                    <a:pt x="635" y="308"/>
                  </a:cubicBezTo>
                  <a:cubicBezTo>
                    <a:pt x="625" y="310"/>
                    <a:pt x="625" y="310"/>
                    <a:pt x="624" y="299"/>
                  </a:cubicBezTo>
                  <a:cubicBezTo>
                    <a:pt x="623" y="290"/>
                    <a:pt x="623" y="290"/>
                    <a:pt x="623" y="290"/>
                  </a:cubicBezTo>
                  <a:cubicBezTo>
                    <a:pt x="629" y="289"/>
                    <a:pt x="629" y="289"/>
                    <a:pt x="629" y="289"/>
                  </a:cubicBezTo>
                  <a:cubicBezTo>
                    <a:pt x="632" y="289"/>
                    <a:pt x="638" y="288"/>
                    <a:pt x="641" y="287"/>
                  </a:cubicBezTo>
                  <a:cubicBezTo>
                    <a:pt x="645" y="287"/>
                    <a:pt x="649" y="286"/>
                    <a:pt x="650" y="286"/>
                  </a:cubicBezTo>
                  <a:cubicBezTo>
                    <a:pt x="653" y="285"/>
                    <a:pt x="645" y="285"/>
                    <a:pt x="634" y="286"/>
                  </a:cubicBezTo>
                  <a:cubicBezTo>
                    <a:pt x="628" y="287"/>
                    <a:pt x="624" y="287"/>
                    <a:pt x="624" y="287"/>
                  </a:cubicBezTo>
                  <a:cubicBezTo>
                    <a:pt x="624" y="287"/>
                    <a:pt x="623" y="285"/>
                    <a:pt x="623" y="283"/>
                  </a:cubicBezTo>
                  <a:cubicBezTo>
                    <a:pt x="622" y="279"/>
                    <a:pt x="622" y="279"/>
                    <a:pt x="622" y="279"/>
                  </a:cubicBezTo>
                  <a:cubicBezTo>
                    <a:pt x="627" y="277"/>
                    <a:pt x="627" y="277"/>
                    <a:pt x="627" y="277"/>
                  </a:cubicBezTo>
                  <a:cubicBezTo>
                    <a:pt x="630" y="276"/>
                    <a:pt x="636" y="275"/>
                    <a:pt x="640" y="275"/>
                  </a:cubicBezTo>
                  <a:cubicBezTo>
                    <a:pt x="644" y="274"/>
                    <a:pt x="648" y="273"/>
                    <a:pt x="648" y="272"/>
                  </a:cubicBezTo>
                  <a:cubicBezTo>
                    <a:pt x="649" y="271"/>
                    <a:pt x="646" y="271"/>
                    <a:pt x="634" y="273"/>
                  </a:cubicBezTo>
                  <a:cubicBezTo>
                    <a:pt x="629" y="274"/>
                    <a:pt x="624" y="275"/>
                    <a:pt x="623" y="274"/>
                  </a:cubicBezTo>
                  <a:cubicBezTo>
                    <a:pt x="623" y="274"/>
                    <a:pt x="622" y="272"/>
                    <a:pt x="622" y="269"/>
                  </a:cubicBezTo>
                  <a:cubicBezTo>
                    <a:pt x="622" y="265"/>
                    <a:pt x="622" y="265"/>
                    <a:pt x="622" y="265"/>
                  </a:cubicBezTo>
                  <a:cubicBezTo>
                    <a:pt x="627" y="264"/>
                    <a:pt x="627" y="264"/>
                    <a:pt x="627" y="264"/>
                  </a:cubicBezTo>
                  <a:cubicBezTo>
                    <a:pt x="630" y="263"/>
                    <a:pt x="636" y="262"/>
                    <a:pt x="640" y="261"/>
                  </a:cubicBezTo>
                  <a:cubicBezTo>
                    <a:pt x="648" y="259"/>
                    <a:pt x="652" y="257"/>
                    <a:pt x="646" y="258"/>
                  </a:cubicBezTo>
                  <a:cubicBezTo>
                    <a:pt x="644" y="258"/>
                    <a:pt x="639" y="259"/>
                    <a:pt x="636" y="259"/>
                  </a:cubicBezTo>
                  <a:cubicBezTo>
                    <a:pt x="633" y="260"/>
                    <a:pt x="629" y="260"/>
                    <a:pt x="626" y="261"/>
                  </a:cubicBezTo>
                  <a:cubicBezTo>
                    <a:pt x="622" y="261"/>
                    <a:pt x="622" y="261"/>
                    <a:pt x="622" y="261"/>
                  </a:cubicBezTo>
                  <a:cubicBezTo>
                    <a:pt x="622" y="257"/>
                    <a:pt x="622" y="257"/>
                    <a:pt x="622" y="257"/>
                  </a:cubicBezTo>
                  <a:cubicBezTo>
                    <a:pt x="622" y="254"/>
                    <a:pt x="623" y="253"/>
                    <a:pt x="625" y="252"/>
                  </a:cubicBezTo>
                  <a:cubicBezTo>
                    <a:pt x="628" y="250"/>
                    <a:pt x="641" y="247"/>
                    <a:pt x="647" y="246"/>
                  </a:cubicBezTo>
                  <a:cubicBezTo>
                    <a:pt x="650" y="246"/>
                    <a:pt x="652" y="245"/>
                    <a:pt x="653" y="245"/>
                  </a:cubicBezTo>
                  <a:cubicBezTo>
                    <a:pt x="653" y="245"/>
                    <a:pt x="654" y="246"/>
                    <a:pt x="654" y="248"/>
                  </a:cubicBezTo>
                  <a:cubicBezTo>
                    <a:pt x="654" y="251"/>
                    <a:pt x="655" y="253"/>
                    <a:pt x="655" y="250"/>
                  </a:cubicBezTo>
                  <a:cubicBezTo>
                    <a:pt x="655" y="246"/>
                    <a:pt x="655" y="246"/>
                    <a:pt x="657" y="245"/>
                  </a:cubicBezTo>
                  <a:cubicBezTo>
                    <a:pt x="657" y="244"/>
                    <a:pt x="658" y="244"/>
                    <a:pt x="658" y="244"/>
                  </a:cubicBezTo>
                  <a:cubicBezTo>
                    <a:pt x="659" y="245"/>
                    <a:pt x="657" y="292"/>
                    <a:pt x="657" y="293"/>
                  </a:cubicBezTo>
                  <a:cubicBezTo>
                    <a:pt x="656" y="293"/>
                    <a:pt x="650" y="294"/>
                    <a:pt x="641" y="296"/>
                  </a:cubicBezTo>
                  <a:cubicBezTo>
                    <a:pt x="631" y="298"/>
                    <a:pt x="626" y="300"/>
                    <a:pt x="626" y="300"/>
                  </a:cubicBezTo>
                  <a:cubicBezTo>
                    <a:pt x="625" y="302"/>
                    <a:pt x="626" y="302"/>
                    <a:pt x="629" y="301"/>
                  </a:cubicBezTo>
                  <a:close/>
                  <a:moveTo>
                    <a:pt x="623" y="136"/>
                  </a:moveTo>
                  <a:cubicBezTo>
                    <a:pt x="623" y="136"/>
                    <a:pt x="623" y="136"/>
                    <a:pt x="623" y="136"/>
                  </a:cubicBezTo>
                  <a:cubicBezTo>
                    <a:pt x="623" y="138"/>
                    <a:pt x="623" y="140"/>
                    <a:pt x="623" y="140"/>
                  </a:cubicBezTo>
                  <a:cubicBezTo>
                    <a:pt x="622" y="140"/>
                    <a:pt x="622" y="138"/>
                    <a:pt x="622" y="136"/>
                  </a:cubicBezTo>
                  <a:cubicBezTo>
                    <a:pt x="622" y="130"/>
                    <a:pt x="623" y="130"/>
                    <a:pt x="623" y="136"/>
                  </a:cubicBezTo>
                  <a:close/>
                  <a:moveTo>
                    <a:pt x="622" y="125"/>
                  </a:moveTo>
                  <a:cubicBezTo>
                    <a:pt x="622" y="124"/>
                    <a:pt x="622" y="123"/>
                    <a:pt x="622" y="124"/>
                  </a:cubicBezTo>
                  <a:cubicBezTo>
                    <a:pt x="622" y="124"/>
                    <a:pt x="622" y="125"/>
                    <a:pt x="622" y="126"/>
                  </a:cubicBezTo>
                  <a:cubicBezTo>
                    <a:pt x="622" y="127"/>
                    <a:pt x="622" y="126"/>
                    <a:pt x="622" y="125"/>
                  </a:cubicBezTo>
                  <a:close/>
                  <a:moveTo>
                    <a:pt x="623" y="145"/>
                  </a:moveTo>
                  <a:cubicBezTo>
                    <a:pt x="623" y="144"/>
                    <a:pt x="624" y="145"/>
                    <a:pt x="624" y="146"/>
                  </a:cubicBezTo>
                  <a:cubicBezTo>
                    <a:pt x="624" y="149"/>
                    <a:pt x="623" y="150"/>
                    <a:pt x="622" y="147"/>
                  </a:cubicBezTo>
                  <a:cubicBezTo>
                    <a:pt x="622" y="146"/>
                    <a:pt x="622" y="145"/>
                    <a:pt x="623" y="145"/>
                  </a:cubicBezTo>
                  <a:close/>
                  <a:moveTo>
                    <a:pt x="634" y="180"/>
                  </a:moveTo>
                  <a:cubicBezTo>
                    <a:pt x="626" y="183"/>
                    <a:pt x="624" y="182"/>
                    <a:pt x="625" y="178"/>
                  </a:cubicBezTo>
                  <a:cubicBezTo>
                    <a:pt x="626" y="176"/>
                    <a:pt x="627" y="175"/>
                    <a:pt x="630" y="174"/>
                  </a:cubicBezTo>
                  <a:cubicBezTo>
                    <a:pt x="632" y="173"/>
                    <a:pt x="636" y="172"/>
                    <a:pt x="638" y="171"/>
                  </a:cubicBezTo>
                  <a:cubicBezTo>
                    <a:pt x="640" y="170"/>
                    <a:pt x="643" y="169"/>
                    <a:pt x="645" y="169"/>
                  </a:cubicBezTo>
                  <a:cubicBezTo>
                    <a:pt x="646" y="169"/>
                    <a:pt x="648" y="168"/>
                    <a:pt x="648" y="168"/>
                  </a:cubicBezTo>
                  <a:cubicBezTo>
                    <a:pt x="649" y="166"/>
                    <a:pt x="640" y="167"/>
                    <a:pt x="635" y="169"/>
                  </a:cubicBezTo>
                  <a:cubicBezTo>
                    <a:pt x="633" y="170"/>
                    <a:pt x="630" y="171"/>
                    <a:pt x="629" y="171"/>
                  </a:cubicBezTo>
                  <a:cubicBezTo>
                    <a:pt x="626" y="171"/>
                    <a:pt x="626" y="171"/>
                    <a:pt x="626" y="168"/>
                  </a:cubicBezTo>
                  <a:cubicBezTo>
                    <a:pt x="626" y="164"/>
                    <a:pt x="626" y="164"/>
                    <a:pt x="626" y="164"/>
                  </a:cubicBezTo>
                  <a:cubicBezTo>
                    <a:pt x="633" y="162"/>
                    <a:pt x="633" y="162"/>
                    <a:pt x="633" y="162"/>
                  </a:cubicBezTo>
                  <a:cubicBezTo>
                    <a:pt x="636" y="161"/>
                    <a:pt x="640" y="160"/>
                    <a:pt x="641" y="159"/>
                  </a:cubicBezTo>
                  <a:cubicBezTo>
                    <a:pt x="642" y="159"/>
                    <a:pt x="645" y="158"/>
                    <a:pt x="647" y="158"/>
                  </a:cubicBezTo>
                  <a:cubicBezTo>
                    <a:pt x="650" y="157"/>
                    <a:pt x="652" y="157"/>
                    <a:pt x="652" y="156"/>
                  </a:cubicBezTo>
                  <a:cubicBezTo>
                    <a:pt x="653" y="155"/>
                    <a:pt x="651" y="155"/>
                    <a:pt x="639" y="158"/>
                  </a:cubicBezTo>
                  <a:cubicBezTo>
                    <a:pt x="632" y="159"/>
                    <a:pt x="627" y="160"/>
                    <a:pt x="626" y="160"/>
                  </a:cubicBezTo>
                  <a:cubicBezTo>
                    <a:pt x="626" y="160"/>
                    <a:pt x="626" y="159"/>
                    <a:pt x="626" y="156"/>
                  </a:cubicBezTo>
                  <a:cubicBezTo>
                    <a:pt x="626" y="152"/>
                    <a:pt x="626" y="152"/>
                    <a:pt x="631" y="151"/>
                  </a:cubicBezTo>
                  <a:cubicBezTo>
                    <a:pt x="639" y="148"/>
                    <a:pt x="652" y="146"/>
                    <a:pt x="652" y="147"/>
                  </a:cubicBezTo>
                  <a:cubicBezTo>
                    <a:pt x="653" y="148"/>
                    <a:pt x="656" y="186"/>
                    <a:pt x="655" y="188"/>
                  </a:cubicBezTo>
                  <a:cubicBezTo>
                    <a:pt x="655" y="189"/>
                    <a:pt x="653" y="190"/>
                    <a:pt x="650" y="191"/>
                  </a:cubicBezTo>
                  <a:cubicBezTo>
                    <a:pt x="647" y="191"/>
                    <a:pt x="641" y="192"/>
                    <a:pt x="637" y="193"/>
                  </a:cubicBezTo>
                  <a:cubicBezTo>
                    <a:pt x="632" y="195"/>
                    <a:pt x="628" y="196"/>
                    <a:pt x="627" y="196"/>
                  </a:cubicBezTo>
                  <a:cubicBezTo>
                    <a:pt x="625" y="197"/>
                    <a:pt x="625" y="197"/>
                    <a:pt x="625" y="192"/>
                  </a:cubicBezTo>
                  <a:cubicBezTo>
                    <a:pt x="625" y="190"/>
                    <a:pt x="625" y="187"/>
                    <a:pt x="626" y="187"/>
                  </a:cubicBezTo>
                  <a:cubicBezTo>
                    <a:pt x="628" y="185"/>
                    <a:pt x="645" y="180"/>
                    <a:pt x="650" y="179"/>
                  </a:cubicBezTo>
                  <a:cubicBezTo>
                    <a:pt x="652" y="179"/>
                    <a:pt x="654" y="178"/>
                    <a:pt x="654" y="177"/>
                  </a:cubicBezTo>
                  <a:cubicBezTo>
                    <a:pt x="655" y="176"/>
                    <a:pt x="644" y="178"/>
                    <a:pt x="634" y="180"/>
                  </a:cubicBezTo>
                  <a:close/>
                  <a:moveTo>
                    <a:pt x="648" y="132"/>
                  </a:moveTo>
                  <a:cubicBezTo>
                    <a:pt x="645" y="133"/>
                    <a:pt x="639" y="135"/>
                    <a:pt x="636" y="136"/>
                  </a:cubicBezTo>
                  <a:cubicBezTo>
                    <a:pt x="632" y="137"/>
                    <a:pt x="629" y="138"/>
                    <a:pt x="628" y="138"/>
                  </a:cubicBezTo>
                  <a:cubicBezTo>
                    <a:pt x="627" y="138"/>
                    <a:pt x="626" y="138"/>
                    <a:pt x="626" y="138"/>
                  </a:cubicBezTo>
                  <a:cubicBezTo>
                    <a:pt x="626" y="137"/>
                    <a:pt x="626" y="136"/>
                    <a:pt x="626" y="135"/>
                  </a:cubicBezTo>
                  <a:cubicBezTo>
                    <a:pt x="625" y="130"/>
                    <a:pt x="627" y="128"/>
                    <a:pt x="636" y="126"/>
                  </a:cubicBezTo>
                  <a:cubicBezTo>
                    <a:pt x="640" y="124"/>
                    <a:pt x="646" y="123"/>
                    <a:pt x="649" y="122"/>
                  </a:cubicBezTo>
                  <a:cubicBezTo>
                    <a:pt x="653" y="122"/>
                    <a:pt x="653" y="122"/>
                    <a:pt x="653" y="124"/>
                  </a:cubicBezTo>
                  <a:cubicBezTo>
                    <a:pt x="654" y="130"/>
                    <a:pt x="653" y="131"/>
                    <a:pt x="648" y="132"/>
                  </a:cubicBezTo>
                  <a:close/>
                  <a:moveTo>
                    <a:pt x="653" y="140"/>
                  </a:moveTo>
                  <a:cubicBezTo>
                    <a:pt x="652" y="143"/>
                    <a:pt x="652" y="144"/>
                    <a:pt x="649" y="145"/>
                  </a:cubicBezTo>
                  <a:cubicBezTo>
                    <a:pt x="647" y="145"/>
                    <a:pt x="644" y="145"/>
                    <a:pt x="643" y="145"/>
                  </a:cubicBezTo>
                  <a:cubicBezTo>
                    <a:pt x="642" y="145"/>
                    <a:pt x="639" y="146"/>
                    <a:pt x="635" y="147"/>
                  </a:cubicBezTo>
                  <a:cubicBezTo>
                    <a:pt x="631" y="148"/>
                    <a:pt x="628" y="149"/>
                    <a:pt x="627" y="149"/>
                  </a:cubicBezTo>
                  <a:cubicBezTo>
                    <a:pt x="627" y="149"/>
                    <a:pt x="627" y="147"/>
                    <a:pt x="627" y="146"/>
                  </a:cubicBezTo>
                  <a:cubicBezTo>
                    <a:pt x="626" y="142"/>
                    <a:pt x="627" y="142"/>
                    <a:pt x="631" y="140"/>
                  </a:cubicBezTo>
                  <a:cubicBezTo>
                    <a:pt x="633" y="139"/>
                    <a:pt x="638" y="138"/>
                    <a:pt x="641" y="137"/>
                  </a:cubicBezTo>
                  <a:cubicBezTo>
                    <a:pt x="645" y="136"/>
                    <a:pt x="649" y="135"/>
                    <a:pt x="650" y="134"/>
                  </a:cubicBezTo>
                  <a:cubicBezTo>
                    <a:pt x="652" y="133"/>
                    <a:pt x="653" y="135"/>
                    <a:pt x="653" y="140"/>
                  </a:cubicBezTo>
                  <a:close/>
                  <a:moveTo>
                    <a:pt x="654" y="119"/>
                  </a:moveTo>
                  <a:cubicBezTo>
                    <a:pt x="644" y="121"/>
                    <a:pt x="644" y="121"/>
                    <a:pt x="644" y="121"/>
                  </a:cubicBezTo>
                  <a:cubicBezTo>
                    <a:pt x="639" y="122"/>
                    <a:pt x="633" y="123"/>
                    <a:pt x="631" y="124"/>
                  </a:cubicBezTo>
                  <a:cubicBezTo>
                    <a:pt x="626" y="125"/>
                    <a:pt x="625" y="125"/>
                    <a:pt x="626" y="123"/>
                  </a:cubicBezTo>
                  <a:cubicBezTo>
                    <a:pt x="626" y="120"/>
                    <a:pt x="631" y="118"/>
                    <a:pt x="637" y="117"/>
                  </a:cubicBezTo>
                  <a:cubicBezTo>
                    <a:pt x="639" y="116"/>
                    <a:pt x="642" y="116"/>
                    <a:pt x="643" y="115"/>
                  </a:cubicBezTo>
                  <a:cubicBezTo>
                    <a:pt x="643" y="115"/>
                    <a:pt x="646" y="114"/>
                    <a:pt x="649" y="114"/>
                  </a:cubicBezTo>
                  <a:cubicBezTo>
                    <a:pt x="654" y="113"/>
                    <a:pt x="654" y="113"/>
                    <a:pt x="654" y="113"/>
                  </a:cubicBezTo>
                  <a:lnTo>
                    <a:pt x="654" y="119"/>
                  </a:lnTo>
                  <a:close/>
                  <a:moveTo>
                    <a:pt x="646" y="112"/>
                  </a:moveTo>
                  <a:cubicBezTo>
                    <a:pt x="641" y="113"/>
                    <a:pt x="635" y="114"/>
                    <a:pt x="632" y="115"/>
                  </a:cubicBezTo>
                  <a:cubicBezTo>
                    <a:pt x="629" y="116"/>
                    <a:pt x="626" y="117"/>
                    <a:pt x="626" y="116"/>
                  </a:cubicBezTo>
                  <a:cubicBezTo>
                    <a:pt x="626" y="116"/>
                    <a:pt x="625" y="114"/>
                    <a:pt x="625" y="112"/>
                  </a:cubicBezTo>
                  <a:cubicBezTo>
                    <a:pt x="625" y="108"/>
                    <a:pt x="625" y="108"/>
                    <a:pt x="629" y="107"/>
                  </a:cubicBezTo>
                  <a:cubicBezTo>
                    <a:pt x="635" y="105"/>
                    <a:pt x="651" y="102"/>
                    <a:pt x="652" y="102"/>
                  </a:cubicBezTo>
                  <a:cubicBezTo>
                    <a:pt x="654" y="102"/>
                    <a:pt x="655" y="105"/>
                    <a:pt x="655" y="108"/>
                  </a:cubicBezTo>
                  <a:cubicBezTo>
                    <a:pt x="654" y="111"/>
                    <a:pt x="654" y="111"/>
                    <a:pt x="646" y="112"/>
                  </a:cubicBezTo>
                  <a:close/>
                  <a:moveTo>
                    <a:pt x="635" y="197"/>
                  </a:moveTo>
                  <a:cubicBezTo>
                    <a:pt x="641" y="195"/>
                    <a:pt x="652" y="192"/>
                    <a:pt x="655" y="192"/>
                  </a:cubicBezTo>
                  <a:cubicBezTo>
                    <a:pt x="655" y="192"/>
                    <a:pt x="656" y="194"/>
                    <a:pt x="656" y="196"/>
                  </a:cubicBezTo>
                  <a:cubicBezTo>
                    <a:pt x="656" y="200"/>
                    <a:pt x="657" y="200"/>
                    <a:pt x="642" y="202"/>
                  </a:cubicBezTo>
                  <a:cubicBezTo>
                    <a:pt x="638" y="202"/>
                    <a:pt x="632" y="203"/>
                    <a:pt x="630" y="204"/>
                  </a:cubicBezTo>
                  <a:cubicBezTo>
                    <a:pt x="625" y="206"/>
                    <a:pt x="624" y="206"/>
                    <a:pt x="624" y="204"/>
                  </a:cubicBezTo>
                  <a:cubicBezTo>
                    <a:pt x="624" y="202"/>
                    <a:pt x="627" y="200"/>
                    <a:pt x="635" y="197"/>
                  </a:cubicBezTo>
                  <a:close/>
                  <a:moveTo>
                    <a:pt x="640" y="205"/>
                  </a:moveTo>
                  <a:cubicBezTo>
                    <a:pt x="655" y="201"/>
                    <a:pt x="656" y="201"/>
                    <a:pt x="656" y="204"/>
                  </a:cubicBezTo>
                  <a:cubicBezTo>
                    <a:pt x="656" y="211"/>
                    <a:pt x="655" y="212"/>
                    <a:pt x="645" y="213"/>
                  </a:cubicBezTo>
                  <a:cubicBezTo>
                    <a:pt x="639" y="214"/>
                    <a:pt x="633" y="215"/>
                    <a:pt x="631" y="216"/>
                  </a:cubicBezTo>
                  <a:cubicBezTo>
                    <a:pt x="628" y="216"/>
                    <a:pt x="626" y="217"/>
                    <a:pt x="625" y="218"/>
                  </a:cubicBezTo>
                  <a:cubicBezTo>
                    <a:pt x="623" y="218"/>
                    <a:pt x="623" y="218"/>
                    <a:pt x="623" y="215"/>
                  </a:cubicBezTo>
                  <a:cubicBezTo>
                    <a:pt x="623" y="210"/>
                    <a:pt x="626" y="208"/>
                    <a:pt x="640" y="205"/>
                  </a:cubicBezTo>
                  <a:close/>
                  <a:moveTo>
                    <a:pt x="650" y="233"/>
                  </a:moveTo>
                  <a:cubicBezTo>
                    <a:pt x="647" y="234"/>
                    <a:pt x="625" y="237"/>
                    <a:pt x="624" y="237"/>
                  </a:cubicBezTo>
                  <a:cubicBezTo>
                    <a:pt x="622" y="236"/>
                    <a:pt x="622" y="233"/>
                    <a:pt x="624" y="231"/>
                  </a:cubicBezTo>
                  <a:cubicBezTo>
                    <a:pt x="628" y="228"/>
                    <a:pt x="653" y="222"/>
                    <a:pt x="654" y="224"/>
                  </a:cubicBezTo>
                  <a:cubicBezTo>
                    <a:pt x="655" y="224"/>
                    <a:pt x="654" y="228"/>
                    <a:pt x="654" y="233"/>
                  </a:cubicBezTo>
                  <a:cubicBezTo>
                    <a:pt x="654" y="244"/>
                    <a:pt x="654" y="243"/>
                    <a:pt x="644" y="244"/>
                  </a:cubicBezTo>
                  <a:cubicBezTo>
                    <a:pt x="640" y="245"/>
                    <a:pt x="635" y="245"/>
                    <a:pt x="633" y="246"/>
                  </a:cubicBezTo>
                  <a:cubicBezTo>
                    <a:pt x="624" y="249"/>
                    <a:pt x="623" y="249"/>
                    <a:pt x="623" y="247"/>
                  </a:cubicBezTo>
                  <a:cubicBezTo>
                    <a:pt x="623" y="246"/>
                    <a:pt x="623" y="244"/>
                    <a:pt x="623" y="243"/>
                  </a:cubicBezTo>
                  <a:cubicBezTo>
                    <a:pt x="624" y="241"/>
                    <a:pt x="625" y="241"/>
                    <a:pt x="631" y="239"/>
                  </a:cubicBezTo>
                  <a:cubicBezTo>
                    <a:pt x="642" y="238"/>
                    <a:pt x="652" y="235"/>
                    <a:pt x="652" y="233"/>
                  </a:cubicBezTo>
                  <a:cubicBezTo>
                    <a:pt x="652" y="233"/>
                    <a:pt x="651" y="232"/>
                    <a:pt x="650" y="233"/>
                  </a:cubicBezTo>
                  <a:close/>
                  <a:moveTo>
                    <a:pt x="649" y="222"/>
                  </a:moveTo>
                  <a:cubicBezTo>
                    <a:pt x="646" y="222"/>
                    <a:pt x="639" y="224"/>
                    <a:pt x="635" y="225"/>
                  </a:cubicBezTo>
                  <a:cubicBezTo>
                    <a:pt x="630" y="226"/>
                    <a:pt x="626" y="227"/>
                    <a:pt x="625" y="227"/>
                  </a:cubicBezTo>
                  <a:cubicBezTo>
                    <a:pt x="623" y="228"/>
                    <a:pt x="623" y="227"/>
                    <a:pt x="623" y="225"/>
                  </a:cubicBezTo>
                  <a:cubicBezTo>
                    <a:pt x="624" y="221"/>
                    <a:pt x="624" y="221"/>
                    <a:pt x="633" y="218"/>
                  </a:cubicBezTo>
                  <a:cubicBezTo>
                    <a:pt x="638" y="217"/>
                    <a:pt x="645" y="215"/>
                    <a:pt x="648" y="215"/>
                  </a:cubicBezTo>
                  <a:cubicBezTo>
                    <a:pt x="655" y="214"/>
                    <a:pt x="655" y="214"/>
                    <a:pt x="655" y="214"/>
                  </a:cubicBezTo>
                  <a:cubicBezTo>
                    <a:pt x="655" y="221"/>
                    <a:pt x="655" y="221"/>
                    <a:pt x="655" y="221"/>
                  </a:cubicBezTo>
                  <a:lnTo>
                    <a:pt x="649" y="222"/>
                  </a:lnTo>
                  <a:close/>
                  <a:moveTo>
                    <a:pt x="657" y="243"/>
                  </a:moveTo>
                  <a:cubicBezTo>
                    <a:pt x="656" y="243"/>
                    <a:pt x="656" y="241"/>
                    <a:pt x="656" y="228"/>
                  </a:cubicBezTo>
                  <a:cubicBezTo>
                    <a:pt x="657" y="208"/>
                    <a:pt x="659" y="207"/>
                    <a:pt x="658" y="227"/>
                  </a:cubicBezTo>
                  <a:cubicBezTo>
                    <a:pt x="658" y="239"/>
                    <a:pt x="658" y="242"/>
                    <a:pt x="657" y="243"/>
                  </a:cubicBezTo>
                  <a:close/>
                  <a:moveTo>
                    <a:pt x="658" y="211"/>
                  </a:moveTo>
                  <a:cubicBezTo>
                    <a:pt x="657" y="211"/>
                    <a:pt x="657" y="192"/>
                    <a:pt x="658" y="191"/>
                  </a:cubicBezTo>
                  <a:cubicBezTo>
                    <a:pt x="658" y="191"/>
                    <a:pt x="659" y="195"/>
                    <a:pt x="659" y="201"/>
                  </a:cubicBezTo>
                  <a:cubicBezTo>
                    <a:pt x="659" y="207"/>
                    <a:pt x="658" y="211"/>
                    <a:pt x="658" y="211"/>
                  </a:cubicBezTo>
                  <a:close/>
                  <a:moveTo>
                    <a:pt x="658" y="183"/>
                  </a:moveTo>
                  <a:cubicBezTo>
                    <a:pt x="658" y="188"/>
                    <a:pt x="658" y="186"/>
                    <a:pt x="657" y="178"/>
                  </a:cubicBezTo>
                  <a:cubicBezTo>
                    <a:pt x="657" y="172"/>
                    <a:pt x="657" y="164"/>
                    <a:pt x="657" y="161"/>
                  </a:cubicBezTo>
                  <a:cubicBezTo>
                    <a:pt x="657" y="157"/>
                    <a:pt x="657" y="153"/>
                    <a:pt x="657" y="153"/>
                  </a:cubicBezTo>
                  <a:cubicBezTo>
                    <a:pt x="658" y="153"/>
                    <a:pt x="658" y="158"/>
                    <a:pt x="659" y="165"/>
                  </a:cubicBezTo>
                  <a:cubicBezTo>
                    <a:pt x="659" y="172"/>
                    <a:pt x="659" y="180"/>
                    <a:pt x="658" y="183"/>
                  </a:cubicBezTo>
                  <a:close/>
                  <a:moveTo>
                    <a:pt x="652" y="84"/>
                  </a:moveTo>
                  <a:cubicBezTo>
                    <a:pt x="653" y="83"/>
                    <a:pt x="654" y="82"/>
                    <a:pt x="655" y="83"/>
                  </a:cubicBezTo>
                  <a:cubicBezTo>
                    <a:pt x="655" y="83"/>
                    <a:pt x="654" y="84"/>
                    <a:pt x="653" y="84"/>
                  </a:cubicBezTo>
                  <a:cubicBezTo>
                    <a:pt x="651" y="86"/>
                    <a:pt x="651" y="86"/>
                    <a:pt x="652" y="84"/>
                  </a:cubicBezTo>
                  <a:close/>
                  <a:moveTo>
                    <a:pt x="650" y="89"/>
                  </a:moveTo>
                  <a:cubicBezTo>
                    <a:pt x="654" y="87"/>
                    <a:pt x="658" y="86"/>
                    <a:pt x="658" y="86"/>
                  </a:cubicBezTo>
                  <a:cubicBezTo>
                    <a:pt x="658" y="86"/>
                    <a:pt x="657" y="88"/>
                    <a:pt x="656" y="89"/>
                  </a:cubicBezTo>
                  <a:cubicBezTo>
                    <a:pt x="654" y="91"/>
                    <a:pt x="654" y="91"/>
                    <a:pt x="655" y="93"/>
                  </a:cubicBezTo>
                  <a:cubicBezTo>
                    <a:pt x="657" y="96"/>
                    <a:pt x="654" y="99"/>
                    <a:pt x="650" y="100"/>
                  </a:cubicBezTo>
                  <a:cubicBezTo>
                    <a:pt x="648" y="100"/>
                    <a:pt x="643" y="101"/>
                    <a:pt x="638" y="102"/>
                  </a:cubicBezTo>
                  <a:cubicBezTo>
                    <a:pt x="634" y="103"/>
                    <a:pt x="629" y="104"/>
                    <a:pt x="627" y="104"/>
                  </a:cubicBezTo>
                  <a:cubicBezTo>
                    <a:pt x="626" y="105"/>
                    <a:pt x="625" y="105"/>
                    <a:pt x="625" y="104"/>
                  </a:cubicBezTo>
                  <a:cubicBezTo>
                    <a:pt x="625" y="103"/>
                    <a:pt x="626" y="102"/>
                    <a:pt x="632" y="101"/>
                  </a:cubicBezTo>
                  <a:cubicBezTo>
                    <a:pt x="636" y="100"/>
                    <a:pt x="637" y="98"/>
                    <a:pt x="634" y="98"/>
                  </a:cubicBezTo>
                  <a:cubicBezTo>
                    <a:pt x="632" y="98"/>
                    <a:pt x="634" y="96"/>
                    <a:pt x="638" y="95"/>
                  </a:cubicBezTo>
                  <a:cubicBezTo>
                    <a:pt x="641" y="94"/>
                    <a:pt x="646" y="91"/>
                    <a:pt x="650" y="89"/>
                  </a:cubicBezTo>
                  <a:close/>
                  <a:moveTo>
                    <a:pt x="623" y="70"/>
                  </a:moveTo>
                  <a:cubicBezTo>
                    <a:pt x="624" y="69"/>
                    <a:pt x="633" y="69"/>
                    <a:pt x="635" y="71"/>
                  </a:cubicBezTo>
                  <a:cubicBezTo>
                    <a:pt x="636" y="71"/>
                    <a:pt x="636" y="72"/>
                    <a:pt x="636" y="73"/>
                  </a:cubicBezTo>
                  <a:cubicBezTo>
                    <a:pt x="635" y="73"/>
                    <a:pt x="635" y="74"/>
                    <a:pt x="636" y="74"/>
                  </a:cubicBezTo>
                  <a:cubicBezTo>
                    <a:pt x="637" y="76"/>
                    <a:pt x="637" y="79"/>
                    <a:pt x="636" y="80"/>
                  </a:cubicBezTo>
                  <a:cubicBezTo>
                    <a:pt x="635" y="81"/>
                    <a:pt x="635" y="83"/>
                    <a:pt x="635" y="85"/>
                  </a:cubicBezTo>
                  <a:cubicBezTo>
                    <a:pt x="636" y="90"/>
                    <a:pt x="636" y="90"/>
                    <a:pt x="634" y="91"/>
                  </a:cubicBezTo>
                  <a:cubicBezTo>
                    <a:pt x="629" y="92"/>
                    <a:pt x="629" y="92"/>
                    <a:pt x="632" y="86"/>
                  </a:cubicBezTo>
                  <a:cubicBezTo>
                    <a:pt x="633" y="83"/>
                    <a:pt x="634" y="81"/>
                    <a:pt x="633" y="78"/>
                  </a:cubicBezTo>
                  <a:cubicBezTo>
                    <a:pt x="631" y="74"/>
                    <a:pt x="629" y="71"/>
                    <a:pt x="625" y="71"/>
                  </a:cubicBezTo>
                  <a:cubicBezTo>
                    <a:pt x="623" y="71"/>
                    <a:pt x="622" y="71"/>
                    <a:pt x="623" y="70"/>
                  </a:cubicBezTo>
                  <a:close/>
                  <a:moveTo>
                    <a:pt x="620" y="85"/>
                  </a:moveTo>
                  <a:cubicBezTo>
                    <a:pt x="622" y="83"/>
                    <a:pt x="624" y="80"/>
                    <a:pt x="626" y="77"/>
                  </a:cubicBezTo>
                  <a:cubicBezTo>
                    <a:pt x="628" y="74"/>
                    <a:pt x="628" y="74"/>
                    <a:pt x="630" y="75"/>
                  </a:cubicBezTo>
                  <a:cubicBezTo>
                    <a:pt x="633" y="80"/>
                    <a:pt x="630" y="87"/>
                    <a:pt x="624" y="90"/>
                  </a:cubicBezTo>
                  <a:cubicBezTo>
                    <a:pt x="621" y="92"/>
                    <a:pt x="620" y="92"/>
                    <a:pt x="619" y="90"/>
                  </a:cubicBezTo>
                  <a:cubicBezTo>
                    <a:pt x="618" y="89"/>
                    <a:pt x="618" y="88"/>
                    <a:pt x="620" y="85"/>
                  </a:cubicBezTo>
                  <a:close/>
                  <a:moveTo>
                    <a:pt x="618" y="216"/>
                  </a:moveTo>
                  <a:cubicBezTo>
                    <a:pt x="618" y="214"/>
                    <a:pt x="619" y="212"/>
                    <a:pt x="619" y="212"/>
                  </a:cubicBezTo>
                  <a:cubicBezTo>
                    <a:pt x="620" y="212"/>
                    <a:pt x="620" y="213"/>
                    <a:pt x="620" y="214"/>
                  </a:cubicBezTo>
                  <a:cubicBezTo>
                    <a:pt x="620" y="216"/>
                    <a:pt x="620" y="217"/>
                    <a:pt x="619" y="218"/>
                  </a:cubicBezTo>
                  <a:cubicBezTo>
                    <a:pt x="619" y="219"/>
                    <a:pt x="618" y="219"/>
                    <a:pt x="618" y="216"/>
                  </a:cubicBezTo>
                  <a:close/>
                  <a:moveTo>
                    <a:pt x="619" y="228"/>
                  </a:moveTo>
                  <a:cubicBezTo>
                    <a:pt x="619" y="229"/>
                    <a:pt x="619" y="229"/>
                    <a:pt x="619" y="227"/>
                  </a:cubicBezTo>
                  <a:cubicBezTo>
                    <a:pt x="619" y="225"/>
                    <a:pt x="619" y="224"/>
                    <a:pt x="619" y="225"/>
                  </a:cubicBezTo>
                  <a:cubicBezTo>
                    <a:pt x="619" y="226"/>
                    <a:pt x="619" y="227"/>
                    <a:pt x="619" y="228"/>
                  </a:cubicBezTo>
                  <a:close/>
                  <a:moveTo>
                    <a:pt x="619" y="181"/>
                  </a:moveTo>
                  <a:cubicBezTo>
                    <a:pt x="620" y="181"/>
                    <a:pt x="620" y="182"/>
                    <a:pt x="620" y="183"/>
                  </a:cubicBezTo>
                  <a:cubicBezTo>
                    <a:pt x="620" y="184"/>
                    <a:pt x="620" y="186"/>
                    <a:pt x="619" y="186"/>
                  </a:cubicBezTo>
                  <a:cubicBezTo>
                    <a:pt x="619" y="186"/>
                    <a:pt x="618" y="185"/>
                    <a:pt x="618" y="184"/>
                  </a:cubicBezTo>
                  <a:cubicBezTo>
                    <a:pt x="618" y="182"/>
                    <a:pt x="619" y="181"/>
                    <a:pt x="619" y="181"/>
                  </a:cubicBezTo>
                  <a:close/>
                  <a:moveTo>
                    <a:pt x="618" y="172"/>
                  </a:moveTo>
                  <a:cubicBezTo>
                    <a:pt x="618" y="170"/>
                    <a:pt x="618" y="169"/>
                    <a:pt x="619" y="169"/>
                  </a:cubicBezTo>
                  <a:cubicBezTo>
                    <a:pt x="620" y="169"/>
                    <a:pt x="620" y="170"/>
                    <a:pt x="620" y="171"/>
                  </a:cubicBezTo>
                  <a:cubicBezTo>
                    <a:pt x="620" y="173"/>
                    <a:pt x="620" y="174"/>
                    <a:pt x="619" y="174"/>
                  </a:cubicBezTo>
                  <a:cubicBezTo>
                    <a:pt x="618" y="175"/>
                    <a:pt x="618" y="174"/>
                    <a:pt x="618" y="172"/>
                  </a:cubicBezTo>
                  <a:close/>
                  <a:moveTo>
                    <a:pt x="619" y="190"/>
                  </a:moveTo>
                  <a:cubicBezTo>
                    <a:pt x="620" y="190"/>
                    <a:pt x="620" y="194"/>
                    <a:pt x="620" y="199"/>
                  </a:cubicBezTo>
                  <a:cubicBezTo>
                    <a:pt x="620" y="204"/>
                    <a:pt x="620" y="208"/>
                    <a:pt x="619" y="208"/>
                  </a:cubicBezTo>
                  <a:cubicBezTo>
                    <a:pt x="619" y="208"/>
                    <a:pt x="618" y="204"/>
                    <a:pt x="618" y="199"/>
                  </a:cubicBezTo>
                  <a:cubicBezTo>
                    <a:pt x="618" y="194"/>
                    <a:pt x="619" y="190"/>
                    <a:pt x="619" y="190"/>
                  </a:cubicBezTo>
                  <a:close/>
                  <a:moveTo>
                    <a:pt x="619" y="157"/>
                  </a:moveTo>
                  <a:cubicBezTo>
                    <a:pt x="619" y="157"/>
                    <a:pt x="620" y="159"/>
                    <a:pt x="620" y="160"/>
                  </a:cubicBezTo>
                  <a:cubicBezTo>
                    <a:pt x="620" y="162"/>
                    <a:pt x="619" y="164"/>
                    <a:pt x="619" y="164"/>
                  </a:cubicBezTo>
                  <a:cubicBezTo>
                    <a:pt x="618" y="164"/>
                    <a:pt x="618" y="163"/>
                    <a:pt x="618" y="160"/>
                  </a:cubicBezTo>
                  <a:cubicBezTo>
                    <a:pt x="618" y="158"/>
                    <a:pt x="618" y="157"/>
                    <a:pt x="619" y="157"/>
                  </a:cubicBezTo>
                  <a:close/>
                  <a:moveTo>
                    <a:pt x="621" y="312"/>
                  </a:moveTo>
                  <a:cubicBezTo>
                    <a:pt x="621" y="314"/>
                    <a:pt x="622" y="315"/>
                    <a:pt x="624" y="314"/>
                  </a:cubicBezTo>
                  <a:cubicBezTo>
                    <a:pt x="626" y="314"/>
                    <a:pt x="629" y="313"/>
                    <a:pt x="631" y="312"/>
                  </a:cubicBezTo>
                  <a:cubicBezTo>
                    <a:pt x="633" y="311"/>
                    <a:pt x="636" y="310"/>
                    <a:pt x="638" y="310"/>
                  </a:cubicBezTo>
                  <a:cubicBezTo>
                    <a:pt x="641" y="309"/>
                    <a:pt x="641" y="309"/>
                    <a:pt x="641" y="309"/>
                  </a:cubicBezTo>
                  <a:cubicBezTo>
                    <a:pt x="639" y="312"/>
                    <a:pt x="639" y="312"/>
                    <a:pt x="639" y="312"/>
                  </a:cubicBezTo>
                  <a:cubicBezTo>
                    <a:pt x="637" y="313"/>
                    <a:pt x="632" y="316"/>
                    <a:pt x="627" y="318"/>
                  </a:cubicBezTo>
                  <a:cubicBezTo>
                    <a:pt x="623" y="321"/>
                    <a:pt x="619" y="323"/>
                    <a:pt x="618" y="323"/>
                  </a:cubicBezTo>
                  <a:cubicBezTo>
                    <a:pt x="618" y="323"/>
                    <a:pt x="618" y="321"/>
                    <a:pt x="618" y="319"/>
                  </a:cubicBezTo>
                  <a:cubicBezTo>
                    <a:pt x="618" y="317"/>
                    <a:pt x="618" y="315"/>
                    <a:pt x="617" y="315"/>
                  </a:cubicBezTo>
                  <a:cubicBezTo>
                    <a:pt x="616" y="314"/>
                    <a:pt x="616" y="309"/>
                    <a:pt x="617" y="307"/>
                  </a:cubicBezTo>
                  <a:cubicBezTo>
                    <a:pt x="619" y="306"/>
                    <a:pt x="621" y="309"/>
                    <a:pt x="621" y="312"/>
                  </a:cubicBezTo>
                  <a:close/>
                  <a:moveTo>
                    <a:pt x="617" y="301"/>
                  </a:moveTo>
                  <a:cubicBezTo>
                    <a:pt x="616" y="301"/>
                    <a:pt x="616" y="299"/>
                    <a:pt x="616" y="298"/>
                  </a:cubicBezTo>
                  <a:cubicBezTo>
                    <a:pt x="616" y="296"/>
                    <a:pt x="616" y="295"/>
                    <a:pt x="616" y="295"/>
                  </a:cubicBezTo>
                  <a:cubicBezTo>
                    <a:pt x="616" y="295"/>
                    <a:pt x="617" y="296"/>
                    <a:pt x="617" y="298"/>
                  </a:cubicBezTo>
                  <a:cubicBezTo>
                    <a:pt x="617" y="299"/>
                    <a:pt x="617" y="301"/>
                    <a:pt x="617" y="301"/>
                  </a:cubicBezTo>
                  <a:close/>
                  <a:moveTo>
                    <a:pt x="611" y="71"/>
                  </a:moveTo>
                  <a:cubicBezTo>
                    <a:pt x="613" y="70"/>
                    <a:pt x="616" y="70"/>
                    <a:pt x="616" y="71"/>
                  </a:cubicBezTo>
                  <a:cubicBezTo>
                    <a:pt x="616" y="73"/>
                    <a:pt x="613" y="74"/>
                    <a:pt x="611" y="73"/>
                  </a:cubicBezTo>
                  <a:cubicBezTo>
                    <a:pt x="610" y="72"/>
                    <a:pt x="610" y="72"/>
                    <a:pt x="611" y="71"/>
                  </a:cubicBezTo>
                  <a:close/>
                  <a:moveTo>
                    <a:pt x="615" y="108"/>
                  </a:moveTo>
                  <a:cubicBezTo>
                    <a:pt x="615" y="111"/>
                    <a:pt x="614" y="111"/>
                    <a:pt x="613" y="110"/>
                  </a:cubicBezTo>
                  <a:cubicBezTo>
                    <a:pt x="613" y="109"/>
                    <a:pt x="613" y="108"/>
                    <a:pt x="614" y="108"/>
                  </a:cubicBezTo>
                  <a:cubicBezTo>
                    <a:pt x="615" y="107"/>
                    <a:pt x="615" y="107"/>
                    <a:pt x="615" y="108"/>
                  </a:cubicBezTo>
                  <a:close/>
                  <a:moveTo>
                    <a:pt x="613" y="82"/>
                  </a:moveTo>
                  <a:cubicBezTo>
                    <a:pt x="613" y="84"/>
                    <a:pt x="612" y="86"/>
                    <a:pt x="612" y="86"/>
                  </a:cubicBezTo>
                  <a:cubicBezTo>
                    <a:pt x="611" y="86"/>
                    <a:pt x="611" y="84"/>
                    <a:pt x="611" y="82"/>
                  </a:cubicBezTo>
                  <a:cubicBezTo>
                    <a:pt x="611" y="80"/>
                    <a:pt x="611" y="79"/>
                    <a:pt x="612" y="79"/>
                  </a:cubicBezTo>
                  <a:cubicBezTo>
                    <a:pt x="612" y="79"/>
                    <a:pt x="613" y="80"/>
                    <a:pt x="613" y="82"/>
                  </a:cubicBezTo>
                  <a:close/>
                  <a:moveTo>
                    <a:pt x="577" y="75"/>
                  </a:moveTo>
                  <a:cubicBezTo>
                    <a:pt x="578" y="76"/>
                    <a:pt x="577" y="77"/>
                    <a:pt x="575" y="78"/>
                  </a:cubicBezTo>
                  <a:cubicBezTo>
                    <a:pt x="571" y="80"/>
                    <a:pt x="569" y="81"/>
                    <a:pt x="569" y="79"/>
                  </a:cubicBezTo>
                  <a:cubicBezTo>
                    <a:pt x="569" y="78"/>
                    <a:pt x="576" y="75"/>
                    <a:pt x="577" y="75"/>
                  </a:cubicBezTo>
                  <a:close/>
                  <a:moveTo>
                    <a:pt x="567" y="90"/>
                  </a:moveTo>
                  <a:cubicBezTo>
                    <a:pt x="566" y="91"/>
                    <a:pt x="566" y="94"/>
                    <a:pt x="566" y="95"/>
                  </a:cubicBezTo>
                  <a:cubicBezTo>
                    <a:pt x="567" y="97"/>
                    <a:pt x="566" y="97"/>
                    <a:pt x="565" y="97"/>
                  </a:cubicBezTo>
                  <a:cubicBezTo>
                    <a:pt x="563" y="97"/>
                    <a:pt x="559" y="95"/>
                    <a:pt x="559" y="93"/>
                  </a:cubicBezTo>
                  <a:cubicBezTo>
                    <a:pt x="559" y="92"/>
                    <a:pt x="565" y="87"/>
                    <a:pt x="567" y="87"/>
                  </a:cubicBezTo>
                  <a:cubicBezTo>
                    <a:pt x="567" y="87"/>
                    <a:pt x="567" y="88"/>
                    <a:pt x="567" y="90"/>
                  </a:cubicBezTo>
                  <a:close/>
                  <a:moveTo>
                    <a:pt x="565" y="81"/>
                  </a:moveTo>
                  <a:cubicBezTo>
                    <a:pt x="563" y="82"/>
                    <a:pt x="562" y="82"/>
                    <a:pt x="564" y="81"/>
                  </a:cubicBezTo>
                  <a:cubicBezTo>
                    <a:pt x="565" y="80"/>
                    <a:pt x="569" y="78"/>
                    <a:pt x="569" y="79"/>
                  </a:cubicBezTo>
                  <a:cubicBezTo>
                    <a:pt x="569" y="79"/>
                    <a:pt x="567" y="80"/>
                    <a:pt x="565" y="81"/>
                  </a:cubicBezTo>
                  <a:close/>
                  <a:moveTo>
                    <a:pt x="576" y="95"/>
                  </a:moveTo>
                  <a:cubicBezTo>
                    <a:pt x="574" y="95"/>
                    <a:pt x="572" y="95"/>
                    <a:pt x="571" y="95"/>
                  </a:cubicBezTo>
                  <a:cubicBezTo>
                    <a:pt x="569" y="94"/>
                    <a:pt x="569" y="93"/>
                    <a:pt x="570" y="91"/>
                  </a:cubicBezTo>
                  <a:cubicBezTo>
                    <a:pt x="571" y="88"/>
                    <a:pt x="581" y="77"/>
                    <a:pt x="583" y="77"/>
                  </a:cubicBezTo>
                  <a:cubicBezTo>
                    <a:pt x="584" y="77"/>
                    <a:pt x="582" y="79"/>
                    <a:pt x="579" y="82"/>
                  </a:cubicBezTo>
                  <a:cubicBezTo>
                    <a:pt x="574" y="87"/>
                    <a:pt x="573" y="91"/>
                    <a:pt x="577" y="94"/>
                  </a:cubicBezTo>
                  <a:cubicBezTo>
                    <a:pt x="579" y="95"/>
                    <a:pt x="579" y="95"/>
                    <a:pt x="579" y="95"/>
                  </a:cubicBezTo>
                  <a:lnTo>
                    <a:pt x="576" y="95"/>
                  </a:lnTo>
                  <a:close/>
                  <a:moveTo>
                    <a:pt x="577" y="89"/>
                  </a:moveTo>
                  <a:cubicBezTo>
                    <a:pt x="577" y="88"/>
                    <a:pt x="584" y="81"/>
                    <a:pt x="588" y="79"/>
                  </a:cubicBezTo>
                  <a:cubicBezTo>
                    <a:pt x="591" y="77"/>
                    <a:pt x="590" y="79"/>
                    <a:pt x="586" y="83"/>
                  </a:cubicBezTo>
                  <a:cubicBezTo>
                    <a:pt x="584" y="86"/>
                    <a:pt x="582" y="88"/>
                    <a:pt x="581" y="89"/>
                  </a:cubicBezTo>
                  <a:cubicBezTo>
                    <a:pt x="581" y="91"/>
                    <a:pt x="577" y="91"/>
                    <a:pt x="577" y="89"/>
                  </a:cubicBezTo>
                  <a:close/>
                  <a:moveTo>
                    <a:pt x="593" y="93"/>
                  </a:moveTo>
                  <a:cubicBezTo>
                    <a:pt x="592" y="93"/>
                    <a:pt x="589" y="94"/>
                    <a:pt x="586" y="94"/>
                  </a:cubicBezTo>
                  <a:cubicBezTo>
                    <a:pt x="584" y="94"/>
                    <a:pt x="582" y="94"/>
                    <a:pt x="582" y="94"/>
                  </a:cubicBezTo>
                  <a:cubicBezTo>
                    <a:pt x="582" y="93"/>
                    <a:pt x="589" y="84"/>
                    <a:pt x="590" y="83"/>
                  </a:cubicBezTo>
                  <a:cubicBezTo>
                    <a:pt x="591" y="83"/>
                    <a:pt x="592" y="84"/>
                    <a:pt x="592" y="85"/>
                  </a:cubicBezTo>
                  <a:cubicBezTo>
                    <a:pt x="592" y="87"/>
                    <a:pt x="593" y="89"/>
                    <a:pt x="594" y="91"/>
                  </a:cubicBezTo>
                  <a:cubicBezTo>
                    <a:pt x="596" y="93"/>
                    <a:pt x="596" y="93"/>
                    <a:pt x="596" y="93"/>
                  </a:cubicBezTo>
                  <a:lnTo>
                    <a:pt x="593" y="93"/>
                  </a:lnTo>
                  <a:close/>
                  <a:moveTo>
                    <a:pt x="597" y="89"/>
                  </a:moveTo>
                  <a:cubicBezTo>
                    <a:pt x="595" y="87"/>
                    <a:pt x="594" y="84"/>
                    <a:pt x="595" y="84"/>
                  </a:cubicBezTo>
                  <a:cubicBezTo>
                    <a:pt x="595" y="84"/>
                    <a:pt x="597" y="85"/>
                    <a:pt x="598" y="87"/>
                  </a:cubicBezTo>
                  <a:cubicBezTo>
                    <a:pt x="601" y="90"/>
                    <a:pt x="602" y="90"/>
                    <a:pt x="600" y="85"/>
                  </a:cubicBezTo>
                  <a:cubicBezTo>
                    <a:pt x="598" y="81"/>
                    <a:pt x="599" y="77"/>
                    <a:pt x="602" y="80"/>
                  </a:cubicBezTo>
                  <a:cubicBezTo>
                    <a:pt x="603" y="81"/>
                    <a:pt x="603" y="80"/>
                    <a:pt x="604" y="78"/>
                  </a:cubicBezTo>
                  <a:cubicBezTo>
                    <a:pt x="605" y="76"/>
                    <a:pt x="606" y="75"/>
                    <a:pt x="605" y="74"/>
                  </a:cubicBezTo>
                  <a:cubicBezTo>
                    <a:pt x="605" y="73"/>
                    <a:pt x="607" y="73"/>
                    <a:pt x="609" y="74"/>
                  </a:cubicBezTo>
                  <a:cubicBezTo>
                    <a:pt x="610" y="75"/>
                    <a:pt x="609" y="77"/>
                    <a:pt x="608" y="79"/>
                  </a:cubicBezTo>
                  <a:cubicBezTo>
                    <a:pt x="607" y="83"/>
                    <a:pt x="607" y="83"/>
                    <a:pt x="608" y="86"/>
                  </a:cubicBezTo>
                  <a:cubicBezTo>
                    <a:pt x="609" y="88"/>
                    <a:pt x="610" y="90"/>
                    <a:pt x="610" y="90"/>
                  </a:cubicBezTo>
                  <a:cubicBezTo>
                    <a:pt x="609" y="90"/>
                    <a:pt x="607" y="91"/>
                    <a:pt x="604" y="91"/>
                  </a:cubicBezTo>
                  <a:cubicBezTo>
                    <a:pt x="599" y="92"/>
                    <a:pt x="599" y="91"/>
                    <a:pt x="597" y="89"/>
                  </a:cubicBezTo>
                  <a:close/>
                  <a:moveTo>
                    <a:pt x="608" y="99"/>
                  </a:moveTo>
                  <a:cubicBezTo>
                    <a:pt x="605" y="100"/>
                    <a:pt x="603" y="100"/>
                    <a:pt x="603" y="99"/>
                  </a:cubicBezTo>
                  <a:cubicBezTo>
                    <a:pt x="603" y="99"/>
                    <a:pt x="605" y="98"/>
                    <a:pt x="607" y="98"/>
                  </a:cubicBezTo>
                  <a:cubicBezTo>
                    <a:pt x="610" y="98"/>
                    <a:pt x="610" y="98"/>
                    <a:pt x="608" y="99"/>
                  </a:cubicBezTo>
                  <a:close/>
                  <a:moveTo>
                    <a:pt x="612" y="317"/>
                  </a:moveTo>
                  <a:cubicBezTo>
                    <a:pt x="611" y="317"/>
                    <a:pt x="610" y="318"/>
                    <a:pt x="608" y="319"/>
                  </a:cubicBezTo>
                  <a:cubicBezTo>
                    <a:pt x="606" y="320"/>
                    <a:pt x="605" y="320"/>
                    <a:pt x="605" y="319"/>
                  </a:cubicBezTo>
                  <a:cubicBezTo>
                    <a:pt x="604" y="316"/>
                    <a:pt x="605" y="314"/>
                    <a:pt x="609" y="312"/>
                  </a:cubicBezTo>
                  <a:cubicBezTo>
                    <a:pt x="613" y="310"/>
                    <a:pt x="613" y="310"/>
                    <a:pt x="613" y="310"/>
                  </a:cubicBezTo>
                  <a:cubicBezTo>
                    <a:pt x="613" y="313"/>
                    <a:pt x="613" y="313"/>
                    <a:pt x="613" y="313"/>
                  </a:cubicBezTo>
                  <a:cubicBezTo>
                    <a:pt x="613" y="315"/>
                    <a:pt x="613" y="316"/>
                    <a:pt x="612" y="317"/>
                  </a:cubicBezTo>
                  <a:close/>
                  <a:moveTo>
                    <a:pt x="613" y="295"/>
                  </a:moveTo>
                  <a:cubicBezTo>
                    <a:pt x="613" y="306"/>
                    <a:pt x="613" y="307"/>
                    <a:pt x="611" y="309"/>
                  </a:cubicBezTo>
                  <a:cubicBezTo>
                    <a:pt x="610" y="309"/>
                    <a:pt x="608" y="311"/>
                    <a:pt x="606" y="311"/>
                  </a:cubicBezTo>
                  <a:cubicBezTo>
                    <a:pt x="604" y="312"/>
                    <a:pt x="604" y="312"/>
                    <a:pt x="604" y="308"/>
                  </a:cubicBezTo>
                  <a:cubicBezTo>
                    <a:pt x="604" y="306"/>
                    <a:pt x="604" y="304"/>
                    <a:pt x="605" y="304"/>
                  </a:cubicBezTo>
                  <a:cubicBezTo>
                    <a:pt x="606" y="304"/>
                    <a:pt x="607" y="303"/>
                    <a:pt x="607" y="301"/>
                  </a:cubicBezTo>
                  <a:cubicBezTo>
                    <a:pt x="608" y="300"/>
                    <a:pt x="608" y="300"/>
                    <a:pt x="606" y="301"/>
                  </a:cubicBezTo>
                  <a:cubicBezTo>
                    <a:pt x="604" y="302"/>
                    <a:pt x="604" y="302"/>
                    <a:pt x="604" y="297"/>
                  </a:cubicBezTo>
                  <a:cubicBezTo>
                    <a:pt x="603" y="290"/>
                    <a:pt x="604" y="285"/>
                    <a:pt x="606" y="285"/>
                  </a:cubicBezTo>
                  <a:cubicBezTo>
                    <a:pt x="607" y="285"/>
                    <a:pt x="607" y="285"/>
                    <a:pt x="607" y="284"/>
                  </a:cubicBezTo>
                  <a:cubicBezTo>
                    <a:pt x="607" y="284"/>
                    <a:pt x="607" y="283"/>
                    <a:pt x="606" y="284"/>
                  </a:cubicBezTo>
                  <a:cubicBezTo>
                    <a:pt x="605" y="284"/>
                    <a:pt x="604" y="284"/>
                    <a:pt x="604" y="282"/>
                  </a:cubicBezTo>
                  <a:cubicBezTo>
                    <a:pt x="604" y="279"/>
                    <a:pt x="605" y="279"/>
                    <a:pt x="608" y="278"/>
                  </a:cubicBezTo>
                  <a:cubicBezTo>
                    <a:pt x="612" y="277"/>
                    <a:pt x="612" y="277"/>
                    <a:pt x="612" y="278"/>
                  </a:cubicBezTo>
                  <a:cubicBezTo>
                    <a:pt x="611" y="279"/>
                    <a:pt x="611" y="280"/>
                    <a:pt x="612" y="281"/>
                  </a:cubicBezTo>
                  <a:cubicBezTo>
                    <a:pt x="613" y="282"/>
                    <a:pt x="613" y="286"/>
                    <a:pt x="613" y="295"/>
                  </a:cubicBezTo>
                  <a:close/>
                  <a:moveTo>
                    <a:pt x="612" y="275"/>
                  </a:moveTo>
                  <a:cubicBezTo>
                    <a:pt x="611" y="275"/>
                    <a:pt x="609" y="276"/>
                    <a:pt x="607" y="276"/>
                  </a:cubicBezTo>
                  <a:cubicBezTo>
                    <a:pt x="604" y="277"/>
                    <a:pt x="604" y="277"/>
                    <a:pt x="604" y="277"/>
                  </a:cubicBezTo>
                  <a:cubicBezTo>
                    <a:pt x="605" y="261"/>
                    <a:pt x="605" y="261"/>
                    <a:pt x="605" y="261"/>
                  </a:cubicBezTo>
                  <a:cubicBezTo>
                    <a:pt x="606" y="243"/>
                    <a:pt x="606" y="240"/>
                    <a:pt x="605" y="187"/>
                  </a:cubicBezTo>
                  <a:cubicBezTo>
                    <a:pt x="605" y="168"/>
                    <a:pt x="604" y="150"/>
                    <a:pt x="604" y="148"/>
                  </a:cubicBezTo>
                  <a:cubicBezTo>
                    <a:pt x="604" y="146"/>
                    <a:pt x="604" y="140"/>
                    <a:pt x="604" y="136"/>
                  </a:cubicBezTo>
                  <a:cubicBezTo>
                    <a:pt x="604" y="132"/>
                    <a:pt x="604" y="124"/>
                    <a:pt x="605" y="119"/>
                  </a:cubicBezTo>
                  <a:cubicBezTo>
                    <a:pt x="605" y="110"/>
                    <a:pt x="605" y="109"/>
                    <a:pt x="604" y="109"/>
                  </a:cubicBezTo>
                  <a:cubicBezTo>
                    <a:pt x="602" y="109"/>
                    <a:pt x="601" y="107"/>
                    <a:pt x="602" y="104"/>
                  </a:cubicBezTo>
                  <a:cubicBezTo>
                    <a:pt x="603" y="102"/>
                    <a:pt x="604" y="102"/>
                    <a:pt x="606" y="102"/>
                  </a:cubicBezTo>
                  <a:cubicBezTo>
                    <a:pt x="609" y="102"/>
                    <a:pt x="610" y="102"/>
                    <a:pt x="610" y="104"/>
                  </a:cubicBezTo>
                  <a:cubicBezTo>
                    <a:pt x="610" y="105"/>
                    <a:pt x="610" y="118"/>
                    <a:pt x="611" y="132"/>
                  </a:cubicBezTo>
                  <a:cubicBezTo>
                    <a:pt x="613" y="162"/>
                    <a:pt x="612" y="188"/>
                    <a:pt x="610" y="222"/>
                  </a:cubicBezTo>
                  <a:cubicBezTo>
                    <a:pt x="608" y="244"/>
                    <a:pt x="608" y="249"/>
                    <a:pt x="609" y="255"/>
                  </a:cubicBezTo>
                  <a:cubicBezTo>
                    <a:pt x="609" y="258"/>
                    <a:pt x="610" y="260"/>
                    <a:pt x="611" y="260"/>
                  </a:cubicBezTo>
                  <a:cubicBezTo>
                    <a:pt x="612" y="260"/>
                    <a:pt x="612" y="259"/>
                    <a:pt x="612" y="257"/>
                  </a:cubicBezTo>
                  <a:cubicBezTo>
                    <a:pt x="611" y="246"/>
                    <a:pt x="612" y="197"/>
                    <a:pt x="614" y="195"/>
                  </a:cubicBezTo>
                  <a:cubicBezTo>
                    <a:pt x="615" y="194"/>
                    <a:pt x="615" y="217"/>
                    <a:pt x="615" y="252"/>
                  </a:cubicBezTo>
                  <a:cubicBezTo>
                    <a:pt x="614" y="272"/>
                    <a:pt x="614" y="275"/>
                    <a:pt x="612" y="275"/>
                  </a:cubicBezTo>
                  <a:close/>
                  <a:moveTo>
                    <a:pt x="583" y="343"/>
                  </a:moveTo>
                  <a:cubicBezTo>
                    <a:pt x="592" y="342"/>
                    <a:pt x="602" y="340"/>
                    <a:pt x="605" y="338"/>
                  </a:cubicBezTo>
                  <a:cubicBezTo>
                    <a:pt x="607" y="337"/>
                    <a:pt x="611" y="336"/>
                    <a:pt x="613" y="335"/>
                  </a:cubicBezTo>
                  <a:cubicBezTo>
                    <a:pt x="615" y="335"/>
                    <a:pt x="616" y="334"/>
                    <a:pt x="617" y="333"/>
                  </a:cubicBezTo>
                  <a:cubicBezTo>
                    <a:pt x="618" y="332"/>
                    <a:pt x="611" y="333"/>
                    <a:pt x="604" y="335"/>
                  </a:cubicBezTo>
                  <a:cubicBezTo>
                    <a:pt x="596" y="338"/>
                    <a:pt x="581" y="341"/>
                    <a:pt x="583" y="339"/>
                  </a:cubicBezTo>
                  <a:cubicBezTo>
                    <a:pt x="584" y="339"/>
                    <a:pt x="589" y="337"/>
                    <a:pt x="596" y="334"/>
                  </a:cubicBezTo>
                  <a:cubicBezTo>
                    <a:pt x="613" y="329"/>
                    <a:pt x="635" y="317"/>
                    <a:pt x="641" y="312"/>
                  </a:cubicBezTo>
                  <a:cubicBezTo>
                    <a:pt x="644" y="309"/>
                    <a:pt x="647" y="307"/>
                    <a:pt x="649" y="307"/>
                  </a:cubicBezTo>
                  <a:cubicBezTo>
                    <a:pt x="652" y="306"/>
                    <a:pt x="653" y="306"/>
                    <a:pt x="653" y="305"/>
                  </a:cubicBezTo>
                  <a:cubicBezTo>
                    <a:pt x="653" y="305"/>
                    <a:pt x="651" y="305"/>
                    <a:pt x="650" y="305"/>
                  </a:cubicBezTo>
                  <a:cubicBezTo>
                    <a:pt x="648" y="305"/>
                    <a:pt x="648" y="305"/>
                    <a:pt x="648" y="303"/>
                  </a:cubicBezTo>
                  <a:cubicBezTo>
                    <a:pt x="648" y="301"/>
                    <a:pt x="647" y="299"/>
                    <a:pt x="646" y="299"/>
                  </a:cubicBezTo>
                  <a:cubicBezTo>
                    <a:pt x="644" y="298"/>
                    <a:pt x="645" y="297"/>
                    <a:pt x="652" y="296"/>
                  </a:cubicBezTo>
                  <a:cubicBezTo>
                    <a:pt x="657" y="295"/>
                    <a:pt x="657" y="295"/>
                    <a:pt x="657" y="295"/>
                  </a:cubicBezTo>
                  <a:cubicBezTo>
                    <a:pt x="657" y="302"/>
                    <a:pt x="657" y="302"/>
                    <a:pt x="657" y="302"/>
                  </a:cubicBezTo>
                  <a:cubicBezTo>
                    <a:pt x="657" y="306"/>
                    <a:pt x="658" y="310"/>
                    <a:pt x="658" y="312"/>
                  </a:cubicBezTo>
                  <a:cubicBezTo>
                    <a:pt x="659" y="314"/>
                    <a:pt x="659" y="315"/>
                    <a:pt x="656" y="319"/>
                  </a:cubicBezTo>
                  <a:cubicBezTo>
                    <a:pt x="654" y="322"/>
                    <a:pt x="652" y="325"/>
                    <a:pt x="651" y="327"/>
                  </a:cubicBezTo>
                  <a:cubicBezTo>
                    <a:pt x="649" y="330"/>
                    <a:pt x="647" y="331"/>
                    <a:pt x="647" y="329"/>
                  </a:cubicBezTo>
                  <a:cubicBezTo>
                    <a:pt x="647" y="329"/>
                    <a:pt x="649" y="325"/>
                    <a:pt x="651" y="322"/>
                  </a:cubicBezTo>
                  <a:cubicBezTo>
                    <a:pt x="656" y="315"/>
                    <a:pt x="656" y="313"/>
                    <a:pt x="652" y="312"/>
                  </a:cubicBezTo>
                  <a:cubicBezTo>
                    <a:pt x="649" y="312"/>
                    <a:pt x="646" y="314"/>
                    <a:pt x="638" y="320"/>
                  </a:cubicBezTo>
                  <a:cubicBezTo>
                    <a:pt x="634" y="323"/>
                    <a:pt x="631" y="326"/>
                    <a:pt x="630" y="326"/>
                  </a:cubicBezTo>
                  <a:cubicBezTo>
                    <a:pt x="630" y="326"/>
                    <a:pt x="628" y="327"/>
                    <a:pt x="626" y="329"/>
                  </a:cubicBezTo>
                  <a:cubicBezTo>
                    <a:pt x="624" y="331"/>
                    <a:pt x="622" y="332"/>
                    <a:pt x="620" y="332"/>
                  </a:cubicBezTo>
                  <a:cubicBezTo>
                    <a:pt x="618" y="332"/>
                    <a:pt x="618" y="333"/>
                    <a:pt x="618" y="334"/>
                  </a:cubicBezTo>
                  <a:cubicBezTo>
                    <a:pt x="619" y="335"/>
                    <a:pt x="618" y="336"/>
                    <a:pt x="614" y="338"/>
                  </a:cubicBezTo>
                  <a:cubicBezTo>
                    <a:pt x="602" y="343"/>
                    <a:pt x="589" y="347"/>
                    <a:pt x="581" y="347"/>
                  </a:cubicBezTo>
                  <a:cubicBezTo>
                    <a:pt x="578" y="347"/>
                    <a:pt x="577" y="347"/>
                    <a:pt x="579" y="348"/>
                  </a:cubicBezTo>
                  <a:cubicBezTo>
                    <a:pt x="580" y="349"/>
                    <a:pt x="582" y="350"/>
                    <a:pt x="583" y="350"/>
                  </a:cubicBezTo>
                  <a:cubicBezTo>
                    <a:pt x="586" y="350"/>
                    <a:pt x="586" y="352"/>
                    <a:pt x="584" y="352"/>
                  </a:cubicBezTo>
                  <a:cubicBezTo>
                    <a:pt x="578" y="354"/>
                    <a:pt x="570" y="352"/>
                    <a:pt x="565" y="348"/>
                  </a:cubicBezTo>
                  <a:cubicBezTo>
                    <a:pt x="562" y="345"/>
                    <a:pt x="563" y="345"/>
                    <a:pt x="583" y="343"/>
                  </a:cubicBezTo>
                  <a:close/>
                  <a:moveTo>
                    <a:pt x="634" y="328"/>
                  </a:moveTo>
                  <a:cubicBezTo>
                    <a:pt x="634" y="329"/>
                    <a:pt x="633" y="329"/>
                    <a:pt x="632" y="329"/>
                  </a:cubicBezTo>
                  <a:cubicBezTo>
                    <a:pt x="632" y="329"/>
                    <a:pt x="631" y="329"/>
                    <a:pt x="632" y="329"/>
                  </a:cubicBezTo>
                  <a:cubicBezTo>
                    <a:pt x="632" y="329"/>
                    <a:pt x="633" y="328"/>
                    <a:pt x="634" y="327"/>
                  </a:cubicBezTo>
                  <a:cubicBezTo>
                    <a:pt x="636" y="326"/>
                    <a:pt x="636" y="326"/>
                    <a:pt x="634" y="328"/>
                  </a:cubicBezTo>
                  <a:close/>
                  <a:moveTo>
                    <a:pt x="596" y="348"/>
                  </a:moveTo>
                  <a:cubicBezTo>
                    <a:pt x="593" y="350"/>
                    <a:pt x="592" y="350"/>
                    <a:pt x="592" y="349"/>
                  </a:cubicBezTo>
                  <a:cubicBezTo>
                    <a:pt x="592" y="348"/>
                    <a:pt x="595" y="347"/>
                    <a:pt x="597" y="347"/>
                  </a:cubicBezTo>
                  <a:cubicBezTo>
                    <a:pt x="598" y="347"/>
                    <a:pt x="598" y="347"/>
                    <a:pt x="596" y="348"/>
                  </a:cubicBezTo>
                  <a:close/>
                  <a:moveTo>
                    <a:pt x="528" y="595"/>
                  </a:moveTo>
                  <a:cubicBezTo>
                    <a:pt x="529" y="592"/>
                    <a:pt x="529" y="592"/>
                    <a:pt x="530" y="594"/>
                  </a:cubicBezTo>
                  <a:cubicBezTo>
                    <a:pt x="530" y="595"/>
                    <a:pt x="530" y="596"/>
                    <a:pt x="530" y="597"/>
                  </a:cubicBezTo>
                  <a:cubicBezTo>
                    <a:pt x="529" y="599"/>
                    <a:pt x="528" y="598"/>
                    <a:pt x="528" y="595"/>
                  </a:cubicBezTo>
                  <a:close/>
                  <a:moveTo>
                    <a:pt x="533" y="629"/>
                  </a:moveTo>
                  <a:cubicBezTo>
                    <a:pt x="533" y="632"/>
                    <a:pt x="532" y="633"/>
                    <a:pt x="530" y="631"/>
                  </a:cubicBezTo>
                  <a:cubicBezTo>
                    <a:pt x="528" y="630"/>
                    <a:pt x="528" y="626"/>
                    <a:pt x="530" y="625"/>
                  </a:cubicBezTo>
                  <a:cubicBezTo>
                    <a:pt x="532" y="624"/>
                    <a:pt x="533" y="625"/>
                    <a:pt x="533" y="629"/>
                  </a:cubicBezTo>
                  <a:close/>
                  <a:moveTo>
                    <a:pt x="532" y="572"/>
                  </a:moveTo>
                  <a:cubicBezTo>
                    <a:pt x="531" y="585"/>
                    <a:pt x="530" y="591"/>
                    <a:pt x="529" y="589"/>
                  </a:cubicBezTo>
                  <a:cubicBezTo>
                    <a:pt x="529" y="589"/>
                    <a:pt x="529" y="585"/>
                    <a:pt x="529" y="580"/>
                  </a:cubicBezTo>
                  <a:cubicBezTo>
                    <a:pt x="529" y="576"/>
                    <a:pt x="530" y="568"/>
                    <a:pt x="530" y="563"/>
                  </a:cubicBezTo>
                  <a:cubicBezTo>
                    <a:pt x="530" y="550"/>
                    <a:pt x="531" y="532"/>
                    <a:pt x="531" y="526"/>
                  </a:cubicBezTo>
                  <a:cubicBezTo>
                    <a:pt x="532" y="523"/>
                    <a:pt x="532" y="520"/>
                    <a:pt x="532" y="518"/>
                  </a:cubicBezTo>
                  <a:cubicBezTo>
                    <a:pt x="532" y="517"/>
                    <a:pt x="532" y="516"/>
                    <a:pt x="533" y="516"/>
                  </a:cubicBezTo>
                  <a:cubicBezTo>
                    <a:pt x="533" y="516"/>
                    <a:pt x="534" y="520"/>
                    <a:pt x="534" y="525"/>
                  </a:cubicBezTo>
                  <a:cubicBezTo>
                    <a:pt x="534" y="533"/>
                    <a:pt x="533" y="542"/>
                    <a:pt x="532" y="572"/>
                  </a:cubicBezTo>
                  <a:close/>
                  <a:moveTo>
                    <a:pt x="534" y="496"/>
                  </a:moveTo>
                  <a:cubicBezTo>
                    <a:pt x="533" y="496"/>
                    <a:pt x="533" y="494"/>
                    <a:pt x="533" y="489"/>
                  </a:cubicBezTo>
                  <a:cubicBezTo>
                    <a:pt x="534" y="480"/>
                    <a:pt x="534" y="480"/>
                    <a:pt x="535" y="488"/>
                  </a:cubicBezTo>
                  <a:cubicBezTo>
                    <a:pt x="535" y="492"/>
                    <a:pt x="534" y="495"/>
                    <a:pt x="534" y="496"/>
                  </a:cubicBezTo>
                  <a:close/>
                  <a:moveTo>
                    <a:pt x="537" y="396"/>
                  </a:moveTo>
                  <a:cubicBezTo>
                    <a:pt x="537" y="395"/>
                    <a:pt x="536" y="376"/>
                    <a:pt x="537" y="375"/>
                  </a:cubicBezTo>
                  <a:cubicBezTo>
                    <a:pt x="537" y="374"/>
                    <a:pt x="537" y="373"/>
                    <a:pt x="537" y="372"/>
                  </a:cubicBezTo>
                  <a:cubicBezTo>
                    <a:pt x="536" y="371"/>
                    <a:pt x="536" y="371"/>
                    <a:pt x="534" y="372"/>
                  </a:cubicBezTo>
                  <a:cubicBezTo>
                    <a:pt x="533" y="373"/>
                    <a:pt x="533" y="372"/>
                    <a:pt x="533" y="363"/>
                  </a:cubicBezTo>
                  <a:cubicBezTo>
                    <a:pt x="533" y="352"/>
                    <a:pt x="534" y="349"/>
                    <a:pt x="535" y="358"/>
                  </a:cubicBezTo>
                  <a:cubicBezTo>
                    <a:pt x="535" y="364"/>
                    <a:pt x="536" y="365"/>
                    <a:pt x="538" y="364"/>
                  </a:cubicBezTo>
                  <a:cubicBezTo>
                    <a:pt x="540" y="363"/>
                    <a:pt x="540" y="363"/>
                    <a:pt x="538" y="362"/>
                  </a:cubicBezTo>
                  <a:cubicBezTo>
                    <a:pt x="537" y="361"/>
                    <a:pt x="537" y="360"/>
                    <a:pt x="537" y="354"/>
                  </a:cubicBezTo>
                  <a:cubicBezTo>
                    <a:pt x="537" y="346"/>
                    <a:pt x="538" y="344"/>
                    <a:pt x="539" y="347"/>
                  </a:cubicBezTo>
                  <a:cubicBezTo>
                    <a:pt x="540" y="351"/>
                    <a:pt x="540" y="365"/>
                    <a:pt x="541" y="390"/>
                  </a:cubicBezTo>
                  <a:cubicBezTo>
                    <a:pt x="542" y="411"/>
                    <a:pt x="542" y="412"/>
                    <a:pt x="544" y="414"/>
                  </a:cubicBezTo>
                  <a:cubicBezTo>
                    <a:pt x="545" y="415"/>
                    <a:pt x="546" y="416"/>
                    <a:pt x="546" y="416"/>
                  </a:cubicBezTo>
                  <a:cubicBezTo>
                    <a:pt x="545" y="416"/>
                    <a:pt x="543" y="417"/>
                    <a:pt x="541" y="417"/>
                  </a:cubicBezTo>
                  <a:cubicBezTo>
                    <a:pt x="538" y="417"/>
                    <a:pt x="538" y="417"/>
                    <a:pt x="538" y="417"/>
                  </a:cubicBezTo>
                  <a:cubicBezTo>
                    <a:pt x="538" y="407"/>
                    <a:pt x="538" y="407"/>
                    <a:pt x="538" y="407"/>
                  </a:cubicBezTo>
                  <a:cubicBezTo>
                    <a:pt x="538" y="402"/>
                    <a:pt x="538" y="397"/>
                    <a:pt x="537" y="396"/>
                  </a:cubicBezTo>
                  <a:close/>
                  <a:moveTo>
                    <a:pt x="551" y="441"/>
                  </a:moveTo>
                  <a:cubicBezTo>
                    <a:pt x="550" y="442"/>
                    <a:pt x="550" y="442"/>
                    <a:pt x="550" y="439"/>
                  </a:cubicBezTo>
                  <a:cubicBezTo>
                    <a:pt x="550" y="436"/>
                    <a:pt x="550" y="435"/>
                    <a:pt x="551" y="435"/>
                  </a:cubicBezTo>
                  <a:cubicBezTo>
                    <a:pt x="551" y="435"/>
                    <a:pt x="551" y="437"/>
                    <a:pt x="551" y="438"/>
                  </a:cubicBezTo>
                  <a:cubicBezTo>
                    <a:pt x="551" y="439"/>
                    <a:pt x="551" y="440"/>
                    <a:pt x="551" y="441"/>
                  </a:cubicBezTo>
                  <a:close/>
                  <a:moveTo>
                    <a:pt x="552" y="425"/>
                  </a:moveTo>
                  <a:cubicBezTo>
                    <a:pt x="551" y="427"/>
                    <a:pt x="550" y="427"/>
                    <a:pt x="549" y="426"/>
                  </a:cubicBezTo>
                  <a:cubicBezTo>
                    <a:pt x="547" y="425"/>
                    <a:pt x="546" y="425"/>
                    <a:pt x="546" y="426"/>
                  </a:cubicBezTo>
                  <a:cubicBezTo>
                    <a:pt x="545" y="427"/>
                    <a:pt x="545" y="428"/>
                    <a:pt x="545" y="429"/>
                  </a:cubicBezTo>
                  <a:cubicBezTo>
                    <a:pt x="545" y="431"/>
                    <a:pt x="544" y="433"/>
                    <a:pt x="542" y="434"/>
                  </a:cubicBezTo>
                  <a:cubicBezTo>
                    <a:pt x="541" y="436"/>
                    <a:pt x="539" y="437"/>
                    <a:pt x="539" y="437"/>
                  </a:cubicBezTo>
                  <a:cubicBezTo>
                    <a:pt x="538" y="437"/>
                    <a:pt x="538" y="434"/>
                    <a:pt x="538" y="430"/>
                  </a:cubicBezTo>
                  <a:cubicBezTo>
                    <a:pt x="538" y="422"/>
                    <a:pt x="538" y="422"/>
                    <a:pt x="538" y="422"/>
                  </a:cubicBezTo>
                  <a:cubicBezTo>
                    <a:pt x="546" y="421"/>
                    <a:pt x="546" y="421"/>
                    <a:pt x="546" y="421"/>
                  </a:cubicBezTo>
                  <a:cubicBezTo>
                    <a:pt x="555" y="421"/>
                    <a:pt x="556" y="422"/>
                    <a:pt x="552" y="425"/>
                  </a:cubicBezTo>
                  <a:close/>
                  <a:moveTo>
                    <a:pt x="556" y="578"/>
                  </a:moveTo>
                  <a:cubicBezTo>
                    <a:pt x="556" y="576"/>
                    <a:pt x="556" y="575"/>
                    <a:pt x="556" y="575"/>
                  </a:cubicBezTo>
                  <a:cubicBezTo>
                    <a:pt x="557" y="575"/>
                    <a:pt x="557" y="576"/>
                    <a:pt x="557" y="577"/>
                  </a:cubicBezTo>
                  <a:cubicBezTo>
                    <a:pt x="557" y="580"/>
                    <a:pt x="557" y="580"/>
                    <a:pt x="556" y="578"/>
                  </a:cubicBezTo>
                  <a:close/>
                  <a:moveTo>
                    <a:pt x="559" y="547"/>
                  </a:moveTo>
                  <a:cubicBezTo>
                    <a:pt x="558" y="548"/>
                    <a:pt x="558" y="547"/>
                    <a:pt x="558" y="546"/>
                  </a:cubicBezTo>
                  <a:cubicBezTo>
                    <a:pt x="558" y="544"/>
                    <a:pt x="558" y="544"/>
                    <a:pt x="559" y="545"/>
                  </a:cubicBezTo>
                  <a:cubicBezTo>
                    <a:pt x="559" y="545"/>
                    <a:pt x="559" y="546"/>
                    <a:pt x="559" y="547"/>
                  </a:cubicBezTo>
                  <a:close/>
                  <a:moveTo>
                    <a:pt x="559" y="554"/>
                  </a:moveTo>
                  <a:cubicBezTo>
                    <a:pt x="558" y="555"/>
                    <a:pt x="558" y="554"/>
                    <a:pt x="558" y="552"/>
                  </a:cubicBezTo>
                  <a:cubicBezTo>
                    <a:pt x="558" y="550"/>
                    <a:pt x="558" y="549"/>
                    <a:pt x="559" y="550"/>
                  </a:cubicBezTo>
                  <a:cubicBezTo>
                    <a:pt x="559" y="551"/>
                    <a:pt x="559" y="553"/>
                    <a:pt x="559" y="554"/>
                  </a:cubicBezTo>
                  <a:close/>
                  <a:moveTo>
                    <a:pt x="559" y="567"/>
                  </a:moveTo>
                  <a:cubicBezTo>
                    <a:pt x="559" y="566"/>
                    <a:pt x="558" y="564"/>
                    <a:pt x="558" y="561"/>
                  </a:cubicBezTo>
                  <a:cubicBezTo>
                    <a:pt x="558" y="557"/>
                    <a:pt x="558" y="557"/>
                    <a:pt x="558" y="557"/>
                  </a:cubicBezTo>
                  <a:cubicBezTo>
                    <a:pt x="559" y="561"/>
                    <a:pt x="559" y="561"/>
                    <a:pt x="559" y="561"/>
                  </a:cubicBezTo>
                  <a:cubicBezTo>
                    <a:pt x="560" y="565"/>
                    <a:pt x="560" y="570"/>
                    <a:pt x="559" y="567"/>
                  </a:cubicBezTo>
                  <a:close/>
                  <a:moveTo>
                    <a:pt x="602" y="380"/>
                  </a:moveTo>
                  <a:cubicBezTo>
                    <a:pt x="602" y="382"/>
                    <a:pt x="597" y="387"/>
                    <a:pt x="577" y="403"/>
                  </a:cubicBezTo>
                  <a:cubicBezTo>
                    <a:pt x="571" y="409"/>
                    <a:pt x="566" y="414"/>
                    <a:pt x="565" y="414"/>
                  </a:cubicBezTo>
                  <a:cubicBezTo>
                    <a:pt x="564" y="416"/>
                    <a:pt x="563" y="415"/>
                    <a:pt x="563" y="414"/>
                  </a:cubicBezTo>
                  <a:cubicBezTo>
                    <a:pt x="563" y="411"/>
                    <a:pt x="560" y="412"/>
                    <a:pt x="560" y="415"/>
                  </a:cubicBezTo>
                  <a:cubicBezTo>
                    <a:pt x="560" y="417"/>
                    <a:pt x="559" y="418"/>
                    <a:pt x="557" y="418"/>
                  </a:cubicBezTo>
                  <a:cubicBezTo>
                    <a:pt x="555" y="418"/>
                    <a:pt x="553" y="418"/>
                    <a:pt x="551" y="417"/>
                  </a:cubicBezTo>
                  <a:cubicBezTo>
                    <a:pt x="549" y="417"/>
                    <a:pt x="549" y="417"/>
                    <a:pt x="549" y="417"/>
                  </a:cubicBezTo>
                  <a:cubicBezTo>
                    <a:pt x="551" y="416"/>
                    <a:pt x="551" y="416"/>
                    <a:pt x="551" y="416"/>
                  </a:cubicBezTo>
                  <a:cubicBezTo>
                    <a:pt x="555" y="414"/>
                    <a:pt x="554" y="413"/>
                    <a:pt x="551" y="413"/>
                  </a:cubicBezTo>
                  <a:cubicBezTo>
                    <a:pt x="549" y="412"/>
                    <a:pt x="548" y="412"/>
                    <a:pt x="548" y="410"/>
                  </a:cubicBezTo>
                  <a:cubicBezTo>
                    <a:pt x="548" y="409"/>
                    <a:pt x="548" y="407"/>
                    <a:pt x="547" y="407"/>
                  </a:cubicBezTo>
                  <a:cubicBezTo>
                    <a:pt x="545" y="406"/>
                    <a:pt x="545" y="403"/>
                    <a:pt x="545" y="373"/>
                  </a:cubicBezTo>
                  <a:cubicBezTo>
                    <a:pt x="544" y="341"/>
                    <a:pt x="544" y="341"/>
                    <a:pt x="544" y="341"/>
                  </a:cubicBezTo>
                  <a:cubicBezTo>
                    <a:pt x="548" y="344"/>
                    <a:pt x="548" y="344"/>
                    <a:pt x="548" y="344"/>
                  </a:cubicBezTo>
                  <a:cubicBezTo>
                    <a:pt x="550" y="346"/>
                    <a:pt x="553" y="349"/>
                    <a:pt x="555" y="352"/>
                  </a:cubicBezTo>
                  <a:cubicBezTo>
                    <a:pt x="560" y="357"/>
                    <a:pt x="564" y="359"/>
                    <a:pt x="568" y="360"/>
                  </a:cubicBezTo>
                  <a:cubicBezTo>
                    <a:pt x="570" y="360"/>
                    <a:pt x="572" y="361"/>
                    <a:pt x="573" y="362"/>
                  </a:cubicBezTo>
                  <a:cubicBezTo>
                    <a:pt x="574" y="365"/>
                    <a:pt x="576" y="364"/>
                    <a:pt x="608" y="347"/>
                  </a:cubicBezTo>
                  <a:cubicBezTo>
                    <a:pt x="618" y="342"/>
                    <a:pt x="633" y="332"/>
                    <a:pt x="637" y="329"/>
                  </a:cubicBezTo>
                  <a:cubicBezTo>
                    <a:pt x="638" y="328"/>
                    <a:pt x="641" y="326"/>
                    <a:pt x="644" y="323"/>
                  </a:cubicBezTo>
                  <a:cubicBezTo>
                    <a:pt x="647" y="321"/>
                    <a:pt x="650" y="318"/>
                    <a:pt x="650" y="318"/>
                  </a:cubicBezTo>
                  <a:cubicBezTo>
                    <a:pt x="650" y="317"/>
                    <a:pt x="650" y="317"/>
                    <a:pt x="651" y="316"/>
                  </a:cubicBezTo>
                  <a:cubicBezTo>
                    <a:pt x="655" y="315"/>
                    <a:pt x="645" y="327"/>
                    <a:pt x="619" y="357"/>
                  </a:cubicBezTo>
                  <a:cubicBezTo>
                    <a:pt x="609" y="368"/>
                    <a:pt x="603" y="377"/>
                    <a:pt x="602" y="380"/>
                  </a:cubicBezTo>
                  <a:close/>
                  <a:moveTo>
                    <a:pt x="638" y="343"/>
                  </a:moveTo>
                  <a:cubicBezTo>
                    <a:pt x="634" y="348"/>
                    <a:pt x="630" y="352"/>
                    <a:pt x="630" y="352"/>
                  </a:cubicBezTo>
                  <a:cubicBezTo>
                    <a:pt x="628" y="352"/>
                    <a:pt x="631" y="349"/>
                    <a:pt x="635" y="343"/>
                  </a:cubicBezTo>
                  <a:cubicBezTo>
                    <a:pt x="642" y="335"/>
                    <a:pt x="644" y="333"/>
                    <a:pt x="645" y="333"/>
                  </a:cubicBezTo>
                  <a:cubicBezTo>
                    <a:pt x="645" y="334"/>
                    <a:pt x="642" y="338"/>
                    <a:pt x="638" y="343"/>
                  </a:cubicBezTo>
                  <a:close/>
                  <a:moveTo>
                    <a:pt x="624" y="359"/>
                  </a:moveTo>
                  <a:cubicBezTo>
                    <a:pt x="621" y="363"/>
                    <a:pt x="619" y="364"/>
                    <a:pt x="619" y="362"/>
                  </a:cubicBezTo>
                  <a:cubicBezTo>
                    <a:pt x="619" y="362"/>
                    <a:pt x="621" y="360"/>
                    <a:pt x="623" y="358"/>
                  </a:cubicBezTo>
                  <a:cubicBezTo>
                    <a:pt x="625" y="354"/>
                    <a:pt x="626" y="354"/>
                    <a:pt x="627" y="354"/>
                  </a:cubicBezTo>
                  <a:cubicBezTo>
                    <a:pt x="628" y="355"/>
                    <a:pt x="627" y="356"/>
                    <a:pt x="624" y="359"/>
                  </a:cubicBezTo>
                  <a:close/>
                  <a:moveTo>
                    <a:pt x="616" y="367"/>
                  </a:moveTo>
                  <a:cubicBezTo>
                    <a:pt x="616" y="368"/>
                    <a:pt x="615" y="369"/>
                    <a:pt x="614" y="370"/>
                  </a:cubicBezTo>
                  <a:cubicBezTo>
                    <a:pt x="613" y="370"/>
                    <a:pt x="613" y="370"/>
                    <a:pt x="613" y="370"/>
                  </a:cubicBezTo>
                  <a:cubicBezTo>
                    <a:pt x="613" y="370"/>
                    <a:pt x="613" y="368"/>
                    <a:pt x="614" y="367"/>
                  </a:cubicBezTo>
                  <a:cubicBezTo>
                    <a:pt x="616" y="366"/>
                    <a:pt x="616" y="366"/>
                    <a:pt x="616" y="367"/>
                  </a:cubicBezTo>
                  <a:close/>
                  <a:moveTo>
                    <a:pt x="628" y="443"/>
                  </a:moveTo>
                  <a:cubicBezTo>
                    <a:pt x="628" y="446"/>
                    <a:pt x="627" y="450"/>
                    <a:pt x="627" y="453"/>
                  </a:cubicBezTo>
                  <a:cubicBezTo>
                    <a:pt x="627" y="458"/>
                    <a:pt x="626" y="460"/>
                    <a:pt x="625" y="455"/>
                  </a:cubicBezTo>
                  <a:cubicBezTo>
                    <a:pt x="624" y="452"/>
                    <a:pt x="624" y="438"/>
                    <a:pt x="625" y="434"/>
                  </a:cubicBezTo>
                  <a:cubicBezTo>
                    <a:pt x="625" y="433"/>
                    <a:pt x="625" y="432"/>
                    <a:pt x="624" y="432"/>
                  </a:cubicBezTo>
                  <a:cubicBezTo>
                    <a:pt x="623" y="432"/>
                    <a:pt x="622" y="433"/>
                    <a:pt x="622" y="437"/>
                  </a:cubicBezTo>
                  <a:cubicBezTo>
                    <a:pt x="622" y="439"/>
                    <a:pt x="621" y="441"/>
                    <a:pt x="621" y="440"/>
                  </a:cubicBezTo>
                  <a:cubicBezTo>
                    <a:pt x="620" y="440"/>
                    <a:pt x="618" y="434"/>
                    <a:pt x="617" y="426"/>
                  </a:cubicBezTo>
                  <a:cubicBezTo>
                    <a:pt x="615" y="419"/>
                    <a:pt x="613" y="411"/>
                    <a:pt x="612" y="408"/>
                  </a:cubicBezTo>
                  <a:cubicBezTo>
                    <a:pt x="611" y="405"/>
                    <a:pt x="609" y="398"/>
                    <a:pt x="608" y="394"/>
                  </a:cubicBezTo>
                  <a:cubicBezTo>
                    <a:pt x="606" y="386"/>
                    <a:pt x="606" y="386"/>
                    <a:pt x="606" y="386"/>
                  </a:cubicBezTo>
                  <a:cubicBezTo>
                    <a:pt x="608" y="384"/>
                    <a:pt x="608" y="384"/>
                    <a:pt x="608" y="384"/>
                  </a:cubicBezTo>
                  <a:cubicBezTo>
                    <a:pt x="609" y="383"/>
                    <a:pt x="610" y="382"/>
                    <a:pt x="611" y="382"/>
                  </a:cubicBezTo>
                  <a:cubicBezTo>
                    <a:pt x="611" y="382"/>
                    <a:pt x="612" y="386"/>
                    <a:pt x="614" y="391"/>
                  </a:cubicBezTo>
                  <a:cubicBezTo>
                    <a:pt x="616" y="396"/>
                    <a:pt x="618" y="404"/>
                    <a:pt x="620" y="408"/>
                  </a:cubicBezTo>
                  <a:cubicBezTo>
                    <a:pt x="628" y="434"/>
                    <a:pt x="629" y="438"/>
                    <a:pt x="628" y="443"/>
                  </a:cubicBezTo>
                  <a:close/>
                  <a:moveTo>
                    <a:pt x="632" y="441"/>
                  </a:moveTo>
                  <a:cubicBezTo>
                    <a:pt x="631" y="441"/>
                    <a:pt x="630" y="436"/>
                    <a:pt x="630" y="432"/>
                  </a:cubicBezTo>
                  <a:cubicBezTo>
                    <a:pt x="630" y="430"/>
                    <a:pt x="630" y="429"/>
                    <a:pt x="629" y="429"/>
                  </a:cubicBezTo>
                  <a:cubicBezTo>
                    <a:pt x="629" y="429"/>
                    <a:pt x="627" y="425"/>
                    <a:pt x="625" y="419"/>
                  </a:cubicBezTo>
                  <a:cubicBezTo>
                    <a:pt x="621" y="406"/>
                    <a:pt x="617" y="393"/>
                    <a:pt x="615" y="386"/>
                  </a:cubicBezTo>
                  <a:cubicBezTo>
                    <a:pt x="613" y="380"/>
                    <a:pt x="613" y="380"/>
                    <a:pt x="613" y="380"/>
                  </a:cubicBezTo>
                  <a:cubicBezTo>
                    <a:pt x="616" y="376"/>
                    <a:pt x="616" y="376"/>
                    <a:pt x="616" y="376"/>
                  </a:cubicBezTo>
                  <a:cubicBezTo>
                    <a:pt x="618" y="373"/>
                    <a:pt x="620" y="372"/>
                    <a:pt x="620" y="373"/>
                  </a:cubicBezTo>
                  <a:cubicBezTo>
                    <a:pt x="620" y="373"/>
                    <a:pt x="621" y="378"/>
                    <a:pt x="623" y="383"/>
                  </a:cubicBezTo>
                  <a:cubicBezTo>
                    <a:pt x="627" y="400"/>
                    <a:pt x="633" y="430"/>
                    <a:pt x="633" y="435"/>
                  </a:cubicBezTo>
                  <a:cubicBezTo>
                    <a:pt x="633" y="438"/>
                    <a:pt x="633" y="441"/>
                    <a:pt x="632" y="441"/>
                  </a:cubicBezTo>
                  <a:close/>
                  <a:moveTo>
                    <a:pt x="643" y="417"/>
                  </a:moveTo>
                  <a:cubicBezTo>
                    <a:pt x="642" y="419"/>
                    <a:pt x="642" y="427"/>
                    <a:pt x="641" y="435"/>
                  </a:cubicBezTo>
                  <a:cubicBezTo>
                    <a:pt x="641" y="443"/>
                    <a:pt x="641" y="450"/>
                    <a:pt x="640" y="450"/>
                  </a:cubicBezTo>
                  <a:cubicBezTo>
                    <a:pt x="638" y="452"/>
                    <a:pt x="635" y="428"/>
                    <a:pt x="637" y="422"/>
                  </a:cubicBezTo>
                  <a:cubicBezTo>
                    <a:pt x="638" y="418"/>
                    <a:pt x="637" y="417"/>
                    <a:pt x="635" y="418"/>
                  </a:cubicBezTo>
                  <a:cubicBezTo>
                    <a:pt x="633" y="420"/>
                    <a:pt x="633" y="421"/>
                    <a:pt x="630" y="404"/>
                  </a:cubicBezTo>
                  <a:cubicBezTo>
                    <a:pt x="626" y="386"/>
                    <a:pt x="623" y="374"/>
                    <a:pt x="622" y="371"/>
                  </a:cubicBezTo>
                  <a:cubicBezTo>
                    <a:pt x="621" y="368"/>
                    <a:pt x="622" y="367"/>
                    <a:pt x="626" y="363"/>
                  </a:cubicBezTo>
                  <a:cubicBezTo>
                    <a:pt x="629" y="359"/>
                    <a:pt x="629" y="358"/>
                    <a:pt x="633" y="375"/>
                  </a:cubicBezTo>
                  <a:cubicBezTo>
                    <a:pt x="635" y="383"/>
                    <a:pt x="638" y="394"/>
                    <a:pt x="640" y="401"/>
                  </a:cubicBezTo>
                  <a:cubicBezTo>
                    <a:pt x="643" y="411"/>
                    <a:pt x="643" y="414"/>
                    <a:pt x="643" y="417"/>
                  </a:cubicBezTo>
                  <a:close/>
                  <a:moveTo>
                    <a:pt x="649" y="420"/>
                  </a:moveTo>
                  <a:cubicBezTo>
                    <a:pt x="648" y="424"/>
                    <a:pt x="648" y="423"/>
                    <a:pt x="643" y="406"/>
                  </a:cubicBezTo>
                  <a:cubicBezTo>
                    <a:pt x="639" y="389"/>
                    <a:pt x="633" y="366"/>
                    <a:pt x="632" y="358"/>
                  </a:cubicBezTo>
                  <a:cubicBezTo>
                    <a:pt x="632" y="356"/>
                    <a:pt x="632" y="355"/>
                    <a:pt x="633" y="353"/>
                  </a:cubicBezTo>
                  <a:cubicBezTo>
                    <a:pt x="635" y="351"/>
                    <a:pt x="636" y="351"/>
                    <a:pt x="636" y="353"/>
                  </a:cubicBezTo>
                  <a:cubicBezTo>
                    <a:pt x="636" y="354"/>
                    <a:pt x="640" y="367"/>
                    <a:pt x="644" y="381"/>
                  </a:cubicBezTo>
                  <a:cubicBezTo>
                    <a:pt x="655" y="421"/>
                    <a:pt x="656" y="426"/>
                    <a:pt x="657" y="427"/>
                  </a:cubicBezTo>
                  <a:cubicBezTo>
                    <a:pt x="658" y="428"/>
                    <a:pt x="658" y="427"/>
                    <a:pt x="656" y="418"/>
                  </a:cubicBezTo>
                  <a:cubicBezTo>
                    <a:pt x="655" y="414"/>
                    <a:pt x="653" y="408"/>
                    <a:pt x="653" y="405"/>
                  </a:cubicBezTo>
                  <a:cubicBezTo>
                    <a:pt x="652" y="402"/>
                    <a:pt x="650" y="395"/>
                    <a:pt x="649" y="390"/>
                  </a:cubicBezTo>
                  <a:cubicBezTo>
                    <a:pt x="647" y="385"/>
                    <a:pt x="645" y="376"/>
                    <a:pt x="643" y="370"/>
                  </a:cubicBezTo>
                  <a:cubicBezTo>
                    <a:pt x="638" y="349"/>
                    <a:pt x="638" y="349"/>
                    <a:pt x="640" y="346"/>
                  </a:cubicBezTo>
                  <a:cubicBezTo>
                    <a:pt x="642" y="343"/>
                    <a:pt x="642" y="343"/>
                    <a:pt x="645" y="357"/>
                  </a:cubicBezTo>
                  <a:cubicBezTo>
                    <a:pt x="648" y="368"/>
                    <a:pt x="654" y="385"/>
                    <a:pt x="657" y="394"/>
                  </a:cubicBezTo>
                  <a:cubicBezTo>
                    <a:pt x="659" y="399"/>
                    <a:pt x="660" y="401"/>
                    <a:pt x="660" y="413"/>
                  </a:cubicBezTo>
                  <a:cubicBezTo>
                    <a:pt x="660" y="423"/>
                    <a:pt x="660" y="427"/>
                    <a:pt x="659" y="428"/>
                  </a:cubicBezTo>
                  <a:cubicBezTo>
                    <a:pt x="657" y="429"/>
                    <a:pt x="657" y="430"/>
                    <a:pt x="658" y="433"/>
                  </a:cubicBezTo>
                  <a:cubicBezTo>
                    <a:pt x="659" y="435"/>
                    <a:pt x="659" y="437"/>
                    <a:pt x="659" y="437"/>
                  </a:cubicBezTo>
                  <a:cubicBezTo>
                    <a:pt x="659" y="437"/>
                    <a:pt x="657" y="438"/>
                    <a:pt x="655" y="438"/>
                  </a:cubicBezTo>
                  <a:cubicBezTo>
                    <a:pt x="652" y="439"/>
                    <a:pt x="652" y="439"/>
                    <a:pt x="652" y="436"/>
                  </a:cubicBezTo>
                  <a:cubicBezTo>
                    <a:pt x="652" y="419"/>
                    <a:pt x="650" y="411"/>
                    <a:pt x="649" y="420"/>
                  </a:cubicBezTo>
                  <a:close/>
                  <a:moveTo>
                    <a:pt x="653" y="525"/>
                  </a:moveTo>
                  <a:cubicBezTo>
                    <a:pt x="652" y="529"/>
                    <a:pt x="651" y="527"/>
                    <a:pt x="652" y="520"/>
                  </a:cubicBezTo>
                  <a:cubicBezTo>
                    <a:pt x="652" y="510"/>
                    <a:pt x="654" y="508"/>
                    <a:pt x="654" y="517"/>
                  </a:cubicBezTo>
                  <a:cubicBezTo>
                    <a:pt x="654" y="521"/>
                    <a:pt x="654" y="525"/>
                    <a:pt x="653" y="525"/>
                  </a:cubicBezTo>
                  <a:close/>
                  <a:moveTo>
                    <a:pt x="659" y="455"/>
                  </a:moveTo>
                  <a:cubicBezTo>
                    <a:pt x="657" y="455"/>
                    <a:pt x="654" y="461"/>
                    <a:pt x="654" y="465"/>
                  </a:cubicBezTo>
                  <a:cubicBezTo>
                    <a:pt x="654" y="467"/>
                    <a:pt x="654" y="468"/>
                    <a:pt x="654" y="468"/>
                  </a:cubicBezTo>
                  <a:cubicBezTo>
                    <a:pt x="653" y="468"/>
                    <a:pt x="652" y="466"/>
                    <a:pt x="652" y="459"/>
                  </a:cubicBezTo>
                  <a:cubicBezTo>
                    <a:pt x="652" y="451"/>
                    <a:pt x="653" y="450"/>
                    <a:pt x="654" y="451"/>
                  </a:cubicBezTo>
                  <a:cubicBezTo>
                    <a:pt x="656" y="453"/>
                    <a:pt x="656" y="450"/>
                    <a:pt x="654" y="448"/>
                  </a:cubicBezTo>
                  <a:cubicBezTo>
                    <a:pt x="652" y="445"/>
                    <a:pt x="652" y="445"/>
                    <a:pt x="655" y="443"/>
                  </a:cubicBezTo>
                  <a:cubicBezTo>
                    <a:pt x="659" y="440"/>
                    <a:pt x="660" y="442"/>
                    <a:pt x="659" y="447"/>
                  </a:cubicBezTo>
                  <a:cubicBezTo>
                    <a:pt x="658" y="450"/>
                    <a:pt x="659" y="452"/>
                    <a:pt x="659" y="453"/>
                  </a:cubicBezTo>
                  <a:cubicBezTo>
                    <a:pt x="660" y="455"/>
                    <a:pt x="660" y="455"/>
                    <a:pt x="659" y="455"/>
                  </a:cubicBezTo>
                  <a:close/>
                  <a:moveTo>
                    <a:pt x="660" y="478"/>
                  </a:moveTo>
                  <a:cubicBezTo>
                    <a:pt x="659" y="476"/>
                    <a:pt x="661" y="474"/>
                    <a:pt x="667" y="472"/>
                  </a:cubicBezTo>
                  <a:cubicBezTo>
                    <a:pt x="675" y="470"/>
                    <a:pt x="676" y="470"/>
                    <a:pt x="676" y="474"/>
                  </a:cubicBezTo>
                  <a:cubicBezTo>
                    <a:pt x="676" y="477"/>
                    <a:pt x="675" y="477"/>
                    <a:pt x="672" y="477"/>
                  </a:cubicBezTo>
                  <a:cubicBezTo>
                    <a:pt x="670" y="478"/>
                    <a:pt x="667" y="479"/>
                    <a:pt x="665" y="479"/>
                  </a:cubicBezTo>
                  <a:cubicBezTo>
                    <a:pt x="661" y="480"/>
                    <a:pt x="660" y="480"/>
                    <a:pt x="660" y="478"/>
                  </a:cubicBezTo>
                  <a:close/>
                  <a:moveTo>
                    <a:pt x="661" y="497"/>
                  </a:moveTo>
                  <a:cubicBezTo>
                    <a:pt x="661" y="498"/>
                    <a:pt x="661" y="497"/>
                    <a:pt x="661" y="496"/>
                  </a:cubicBezTo>
                  <a:cubicBezTo>
                    <a:pt x="660" y="494"/>
                    <a:pt x="661" y="493"/>
                    <a:pt x="661" y="494"/>
                  </a:cubicBezTo>
                  <a:cubicBezTo>
                    <a:pt x="661" y="495"/>
                    <a:pt x="661" y="496"/>
                    <a:pt x="661" y="497"/>
                  </a:cubicBezTo>
                  <a:close/>
                  <a:moveTo>
                    <a:pt x="662" y="491"/>
                  </a:moveTo>
                  <a:cubicBezTo>
                    <a:pt x="661" y="491"/>
                    <a:pt x="660" y="491"/>
                    <a:pt x="661" y="487"/>
                  </a:cubicBezTo>
                  <a:cubicBezTo>
                    <a:pt x="661" y="484"/>
                    <a:pt x="661" y="483"/>
                    <a:pt x="663" y="483"/>
                  </a:cubicBezTo>
                  <a:cubicBezTo>
                    <a:pt x="664" y="483"/>
                    <a:pt x="667" y="483"/>
                    <a:pt x="670" y="482"/>
                  </a:cubicBezTo>
                  <a:cubicBezTo>
                    <a:pt x="676" y="481"/>
                    <a:pt x="676" y="481"/>
                    <a:pt x="676" y="481"/>
                  </a:cubicBezTo>
                  <a:cubicBezTo>
                    <a:pt x="676" y="484"/>
                    <a:pt x="676" y="484"/>
                    <a:pt x="676" y="484"/>
                  </a:cubicBezTo>
                  <a:cubicBezTo>
                    <a:pt x="676" y="488"/>
                    <a:pt x="674" y="489"/>
                    <a:pt x="668" y="490"/>
                  </a:cubicBezTo>
                  <a:cubicBezTo>
                    <a:pt x="666" y="490"/>
                    <a:pt x="663" y="491"/>
                    <a:pt x="662" y="491"/>
                  </a:cubicBezTo>
                  <a:close/>
                  <a:moveTo>
                    <a:pt x="663" y="497"/>
                  </a:moveTo>
                  <a:cubicBezTo>
                    <a:pt x="663" y="494"/>
                    <a:pt x="666" y="493"/>
                    <a:pt x="675" y="493"/>
                  </a:cubicBezTo>
                  <a:cubicBezTo>
                    <a:pt x="682" y="492"/>
                    <a:pt x="683" y="492"/>
                    <a:pt x="682" y="494"/>
                  </a:cubicBezTo>
                  <a:cubicBezTo>
                    <a:pt x="681" y="494"/>
                    <a:pt x="680" y="495"/>
                    <a:pt x="679" y="495"/>
                  </a:cubicBezTo>
                  <a:cubicBezTo>
                    <a:pt x="679" y="495"/>
                    <a:pt x="675" y="496"/>
                    <a:pt x="672" y="498"/>
                  </a:cubicBezTo>
                  <a:cubicBezTo>
                    <a:pt x="665" y="501"/>
                    <a:pt x="663" y="501"/>
                    <a:pt x="663" y="497"/>
                  </a:cubicBezTo>
                  <a:close/>
                  <a:moveTo>
                    <a:pt x="682" y="499"/>
                  </a:moveTo>
                  <a:cubicBezTo>
                    <a:pt x="682" y="500"/>
                    <a:pt x="681" y="500"/>
                    <a:pt x="677" y="501"/>
                  </a:cubicBezTo>
                  <a:cubicBezTo>
                    <a:pt x="672" y="501"/>
                    <a:pt x="672" y="501"/>
                    <a:pt x="672" y="501"/>
                  </a:cubicBezTo>
                  <a:cubicBezTo>
                    <a:pt x="676" y="499"/>
                    <a:pt x="676" y="499"/>
                    <a:pt x="676" y="499"/>
                  </a:cubicBezTo>
                  <a:cubicBezTo>
                    <a:pt x="681" y="497"/>
                    <a:pt x="683" y="497"/>
                    <a:pt x="682" y="499"/>
                  </a:cubicBezTo>
                  <a:close/>
                  <a:moveTo>
                    <a:pt x="682" y="486"/>
                  </a:moveTo>
                  <a:cubicBezTo>
                    <a:pt x="679" y="489"/>
                    <a:pt x="677" y="488"/>
                    <a:pt x="677" y="484"/>
                  </a:cubicBezTo>
                  <a:cubicBezTo>
                    <a:pt x="677" y="482"/>
                    <a:pt x="679" y="480"/>
                    <a:pt x="681" y="480"/>
                  </a:cubicBezTo>
                  <a:cubicBezTo>
                    <a:pt x="683" y="480"/>
                    <a:pt x="683" y="483"/>
                    <a:pt x="682" y="486"/>
                  </a:cubicBezTo>
                  <a:close/>
                  <a:moveTo>
                    <a:pt x="683" y="473"/>
                  </a:moveTo>
                  <a:cubicBezTo>
                    <a:pt x="683" y="475"/>
                    <a:pt x="679" y="477"/>
                    <a:pt x="678" y="476"/>
                  </a:cubicBezTo>
                  <a:cubicBezTo>
                    <a:pt x="677" y="475"/>
                    <a:pt x="678" y="471"/>
                    <a:pt x="679" y="470"/>
                  </a:cubicBezTo>
                  <a:cubicBezTo>
                    <a:pt x="682" y="469"/>
                    <a:pt x="683" y="470"/>
                    <a:pt x="683" y="473"/>
                  </a:cubicBezTo>
                  <a:close/>
                  <a:moveTo>
                    <a:pt x="681" y="459"/>
                  </a:moveTo>
                  <a:cubicBezTo>
                    <a:pt x="683" y="459"/>
                    <a:pt x="683" y="459"/>
                    <a:pt x="683" y="461"/>
                  </a:cubicBezTo>
                  <a:cubicBezTo>
                    <a:pt x="683" y="463"/>
                    <a:pt x="682" y="464"/>
                    <a:pt x="682" y="465"/>
                  </a:cubicBezTo>
                  <a:cubicBezTo>
                    <a:pt x="680" y="468"/>
                    <a:pt x="678" y="466"/>
                    <a:pt x="678" y="463"/>
                  </a:cubicBezTo>
                  <a:cubicBezTo>
                    <a:pt x="678" y="459"/>
                    <a:pt x="679" y="459"/>
                    <a:pt x="681" y="459"/>
                  </a:cubicBezTo>
                  <a:close/>
                  <a:moveTo>
                    <a:pt x="683" y="453"/>
                  </a:moveTo>
                  <a:cubicBezTo>
                    <a:pt x="682" y="455"/>
                    <a:pt x="679" y="455"/>
                    <a:pt x="679" y="453"/>
                  </a:cubicBezTo>
                  <a:cubicBezTo>
                    <a:pt x="678" y="451"/>
                    <a:pt x="679" y="449"/>
                    <a:pt x="681" y="448"/>
                  </a:cubicBezTo>
                  <a:cubicBezTo>
                    <a:pt x="683" y="448"/>
                    <a:pt x="684" y="450"/>
                    <a:pt x="683" y="453"/>
                  </a:cubicBezTo>
                  <a:close/>
                  <a:moveTo>
                    <a:pt x="679" y="441"/>
                  </a:moveTo>
                  <a:cubicBezTo>
                    <a:pt x="679" y="439"/>
                    <a:pt x="680" y="438"/>
                    <a:pt x="681" y="439"/>
                  </a:cubicBezTo>
                  <a:cubicBezTo>
                    <a:pt x="682" y="439"/>
                    <a:pt x="683" y="440"/>
                    <a:pt x="683" y="442"/>
                  </a:cubicBezTo>
                  <a:cubicBezTo>
                    <a:pt x="683" y="444"/>
                    <a:pt x="683" y="444"/>
                    <a:pt x="681" y="444"/>
                  </a:cubicBezTo>
                  <a:cubicBezTo>
                    <a:pt x="680" y="444"/>
                    <a:pt x="679" y="444"/>
                    <a:pt x="679" y="441"/>
                  </a:cubicBezTo>
                  <a:close/>
                  <a:moveTo>
                    <a:pt x="683" y="434"/>
                  </a:moveTo>
                  <a:cubicBezTo>
                    <a:pt x="683" y="435"/>
                    <a:pt x="682" y="436"/>
                    <a:pt x="681" y="436"/>
                  </a:cubicBezTo>
                  <a:cubicBezTo>
                    <a:pt x="680" y="436"/>
                    <a:pt x="680" y="436"/>
                    <a:pt x="680" y="433"/>
                  </a:cubicBezTo>
                  <a:cubicBezTo>
                    <a:pt x="680" y="429"/>
                    <a:pt x="680" y="429"/>
                    <a:pt x="681" y="429"/>
                  </a:cubicBezTo>
                  <a:cubicBezTo>
                    <a:pt x="683" y="429"/>
                    <a:pt x="684" y="432"/>
                    <a:pt x="683" y="434"/>
                  </a:cubicBezTo>
                  <a:close/>
                  <a:moveTo>
                    <a:pt x="684" y="420"/>
                  </a:moveTo>
                  <a:cubicBezTo>
                    <a:pt x="683" y="425"/>
                    <a:pt x="683" y="427"/>
                    <a:pt x="682" y="427"/>
                  </a:cubicBezTo>
                  <a:cubicBezTo>
                    <a:pt x="680" y="427"/>
                    <a:pt x="679" y="426"/>
                    <a:pt x="680" y="420"/>
                  </a:cubicBezTo>
                  <a:cubicBezTo>
                    <a:pt x="680" y="416"/>
                    <a:pt x="681" y="415"/>
                    <a:pt x="682" y="415"/>
                  </a:cubicBezTo>
                  <a:cubicBezTo>
                    <a:pt x="684" y="414"/>
                    <a:pt x="684" y="415"/>
                    <a:pt x="684" y="420"/>
                  </a:cubicBezTo>
                  <a:close/>
                  <a:moveTo>
                    <a:pt x="686" y="320"/>
                  </a:moveTo>
                  <a:cubicBezTo>
                    <a:pt x="686" y="318"/>
                    <a:pt x="687" y="318"/>
                    <a:pt x="688" y="318"/>
                  </a:cubicBezTo>
                  <a:cubicBezTo>
                    <a:pt x="689" y="318"/>
                    <a:pt x="689" y="318"/>
                    <a:pt x="689" y="319"/>
                  </a:cubicBezTo>
                  <a:cubicBezTo>
                    <a:pt x="688" y="322"/>
                    <a:pt x="686" y="322"/>
                    <a:pt x="686" y="320"/>
                  </a:cubicBezTo>
                  <a:close/>
                  <a:moveTo>
                    <a:pt x="687" y="330"/>
                  </a:moveTo>
                  <a:cubicBezTo>
                    <a:pt x="687" y="328"/>
                    <a:pt x="688" y="328"/>
                    <a:pt x="689" y="329"/>
                  </a:cubicBezTo>
                  <a:cubicBezTo>
                    <a:pt x="689" y="329"/>
                    <a:pt x="689" y="330"/>
                    <a:pt x="688" y="330"/>
                  </a:cubicBezTo>
                  <a:cubicBezTo>
                    <a:pt x="688" y="331"/>
                    <a:pt x="687" y="330"/>
                    <a:pt x="687" y="330"/>
                  </a:cubicBezTo>
                  <a:close/>
                  <a:moveTo>
                    <a:pt x="688" y="340"/>
                  </a:moveTo>
                  <a:cubicBezTo>
                    <a:pt x="687" y="339"/>
                    <a:pt x="688" y="338"/>
                    <a:pt x="688" y="337"/>
                  </a:cubicBezTo>
                  <a:cubicBezTo>
                    <a:pt x="689" y="336"/>
                    <a:pt x="689" y="336"/>
                    <a:pt x="689" y="338"/>
                  </a:cubicBezTo>
                  <a:cubicBezTo>
                    <a:pt x="689" y="342"/>
                    <a:pt x="688" y="342"/>
                    <a:pt x="688" y="340"/>
                  </a:cubicBezTo>
                  <a:close/>
                  <a:moveTo>
                    <a:pt x="690" y="415"/>
                  </a:moveTo>
                  <a:cubicBezTo>
                    <a:pt x="690" y="414"/>
                    <a:pt x="691" y="415"/>
                    <a:pt x="691" y="417"/>
                  </a:cubicBezTo>
                  <a:cubicBezTo>
                    <a:pt x="691" y="419"/>
                    <a:pt x="690" y="420"/>
                    <a:pt x="689" y="418"/>
                  </a:cubicBezTo>
                  <a:cubicBezTo>
                    <a:pt x="689" y="417"/>
                    <a:pt x="689" y="416"/>
                    <a:pt x="690" y="415"/>
                  </a:cubicBezTo>
                  <a:close/>
                  <a:moveTo>
                    <a:pt x="690" y="399"/>
                  </a:moveTo>
                  <a:cubicBezTo>
                    <a:pt x="690" y="400"/>
                    <a:pt x="690" y="400"/>
                    <a:pt x="690" y="401"/>
                  </a:cubicBezTo>
                  <a:cubicBezTo>
                    <a:pt x="690" y="402"/>
                    <a:pt x="690" y="402"/>
                    <a:pt x="690" y="401"/>
                  </a:cubicBezTo>
                  <a:cubicBezTo>
                    <a:pt x="690" y="400"/>
                    <a:pt x="690" y="399"/>
                    <a:pt x="690" y="399"/>
                  </a:cubicBezTo>
                  <a:close/>
                  <a:moveTo>
                    <a:pt x="690" y="427"/>
                  </a:moveTo>
                  <a:cubicBezTo>
                    <a:pt x="689" y="427"/>
                    <a:pt x="689" y="422"/>
                    <a:pt x="690" y="422"/>
                  </a:cubicBezTo>
                  <a:cubicBezTo>
                    <a:pt x="690" y="421"/>
                    <a:pt x="691" y="422"/>
                    <a:pt x="691" y="424"/>
                  </a:cubicBezTo>
                  <a:cubicBezTo>
                    <a:pt x="691" y="426"/>
                    <a:pt x="690" y="427"/>
                    <a:pt x="690" y="427"/>
                  </a:cubicBezTo>
                  <a:close/>
                  <a:moveTo>
                    <a:pt x="690" y="308"/>
                  </a:moveTo>
                  <a:cubicBezTo>
                    <a:pt x="691" y="306"/>
                    <a:pt x="686" y="306"/>
                    <a:pt x="685" y="308"/>
                  </a:cubicBezTo>
                  <a:cubicBezTo>
                    <a:pt x="684" y="309"/>
                    <a:pt x="683" y="310"/>
                    <a:pt x="679" y="310"/>
                  </a:cubicBezTo>
                  <a:cubicBezTo>
                    <a:pt x="676" y="310"/>
                    <a:pt x="675" y="310"/>
                    <a:pt x="676" y="308"/>
                  </a:cubicBezTo>
                  <a:cubicBezTo>
                    <a:pt x="676" y="307"/>
                    <a:pt x="676" y="305"/>
                    <a:pt x="676" y="304"/>
                  </a:cubicBezTo>
                  <a:cubicBezTo>
                    <a:pt x="676" y="302"/>
                    <a:pt x="682" y="300"/>
                    <a:pt x="691" y="300"/>
                  </a:cubicBezTo>
                  <a:cubicBezTo>
                    <a:pt x="697" y="300"/>
                    <a:pt x="697" y="300"/>
                    <a:pt x="699" y="303"/>
                  </a:cubicBezTo>
                  <a:cubicBezTo>
                    <a:pt x="700" y="304"/>
                    <a:pt x="700" y="306"/>
                    <a:pt x="700" y="308"/>
                  </a:cubicBezTo>
                  <a:cubicBezTo>
                    <a:pt x="700" y="309"/>
                    <a:pt x="699" y="310"/>
                    <a:pt x="699" y="309"/>
                  </a:cubicBezTo>
                  <a:cubicBezTo>
                    <a:pt x="698" y="308"/>
                    <a:pt x="697" y="308"/>
                    <a:pt x="695" y="309"/>
                  </a:cubicBezTo>
                  <a:cubicBezTo>
                    <a:pt x="693" y="310"/>
                    <a:pt x="690" y="310"/>
                    <a:pt x="690" y="308"/>
                  </a:cubicBezTo>
                  <a:close/>
                  <a:moveTo>
                    <a:pt x="700" y="332"/>
                  </a:moveTo>
                  <a:cubicBezTo>
                    <a:pt x="702" y="332"/>
                    <a:pt x="700" y="337"/>
                    <a:pt x="697" y="342"/>
                  </a:cubicBezTo>
                  <a:cubicBezTo>
                    <a:pt x="693" y="347"/>
                    <a:pt x="692" y="347"/>
                    <a:pt x="692" y="345"/>
                  </a:cubicBezTo>
                  <a:cubicBezTo>
                    <a:pt x="692" y="343"/>
                    <a:pt x="698" y="332"/>
                    <a:pt x="700" y="332"/>
                  </a:cubicBezTo>
                  <a:close/>
                  <a:moveTo>
                    <a:pt x="698" y="346"/>
                  </a:moveTo>
                  <a:cubicBezTo>
                    <a:pt x="700" y="343"/>
                    <a:pt x="701" y="343"/>
                    <a:pt x="701" y="345"/>
                  </a:cubicBezTo>
                  <a:cubicBezTo>
                    <a:pt x="702" y="346"/>
                    <a:pt x="701" y="348"/>
                    <a:pt x="698" y="352"/>
                  </a:cubicBezTo>
                  <a:cubicBezTo>
                    <a:pt x="696" y="355"/>
                    <a:pt x="695" y="358"/>
                    <a:pt x="695" y="359"/>
                  </a:cubicBezTo>
                  <a:cubicBezTo>
                    <a:pt x="695" y="360"/>
                    <a:pt x="698" y="360"/>
                    <a:pt x="698" y="358"/>
                  </a:cubicBezTo>
                  <a:cubicBezTo>
                    <a:pt x="699" y="357"/>
                    <a:pt x="700" y="355"/>
                    <a:pt x="700" y="355"/>
                  </a:cubicBezTo>
                  <a:cubicBezTo>
                    <a:pt x="703" y="352"/>
                    <a:pt x="702" y="357"/>
                    <a:pt x="698" y="362"/>
                  </a:cubicBezTo>
                  <a:cubicBezTo>
                    <a:pt x="696" y="365"/>
                    <a:pt x="694" y="367"/>
                    <a:pt x="693" y="367"/>
                  </a:cubicBezTo>
                  <a:cubicBezTo>
                    <a:pt x="693" y="367"/>
                    <a:pt x="692" y="365"/>
                    <a:pt x="692" y="361"/>
                  </a:cubicBezTo>
                  <a:cubicBezTo>
                    <a:pt x="692" y="354"/>
                    <a:pt x="693" y="352"/>
                    <a:pt x="698" y="346"/>
                  </a:cubicBezTo>
                  <a:close/>
                  <a:moveTo>
                    <a:pt x="697" y="382"/>
                  </a:moveTo>
                  <a:cubicBezTo>
                    <a:pt x="699" y="379"/>
                    <a:pt x="701" y="377"/>
                    <a:pt x="702" y="377"/>
                  </a:cubicBezTo>
                  <a:cubicBezTo>
                    <a:pt x="704" y="377"/>
                    <a:pt x="702" y="381"/>
                    <a:pt x="698" y="386"/>
                  </a:cubicBezTo>
                  <a:cubicBezTo>
                    <a:pt x="693" y="393"/>
                    <a:pt x="692" y="393"/>
                    <a:pt x="692" y="390"/>
                  </a:cubicBezTo>
                  <a:cubicBezTo>
                    <a:pt x="692" y="388"/>
                    <a:pt x="694" y="385"/>
                    <a:pt x="697" y="382"/>
                  </a:cubicBezTo>
                  <a:close/>
                  <a:moveTo>
                    <a:pt x="694" y="410"/>
                  </a:moveTo>
                  <a:cubicBezTo>
                    <a:pt x="695" y="409"/>
                    <a:pt x="696" y="408"/>
                    <a:pt x="696" y="407"/>
                  </a:cubicBezTo>
                  <a:cubicBezTo>
                    <a:pt x="696" y="406"/>
                    <a:pt x="702" y="399"/>
                    <a:pt x="703" y="399"/>
                  </a:cubicBezTo>
                  <a:cubicBezTo>
                    <a:pt x="703" y="399"/>
                    <a:pt x="704" y="400"/>
                    <a:pt x="704" y="402"/>
                  </a:cubicBezTo>
                  <a:cubicBezTo>
                    <a:pt x="704" y="403"/>
                    <a:pt x="702" y="406"/>
                    <a:pt x="698" y="410"/>
                  </a:cubicBezTo>
                  <a:cubicBezTo>
                    <a:pt x="693" y="416"/>
                    <a:pt x="693" y="416"/>
                    <a:pt x="692" y="413"/>
                  </a:cubicBezTo>
                  <a:cubicBezTo>
                    <a:pt x="692" y="412"/>
                    <a:pt x="693" y="410"/>
                    <a:pt x="694" y="410"/>
                  </a:cubicBezTo>
                  <a:close/>
                  <a:moveTo>
                    <a:pt x="693" y="426"/>
                  </a:moveTo>
                  <a:cubicBezTo>
                    <a:pt x="693" y="424"/>
                    <a:pt x="693" y="422"/>
                    <a:pt x="695" y="420"/>
                  </a:cubicBezTo>
                  <a:cubicBezTo>
                    <a:pt x="696" y="419"/>
                    <a:pt x="698" y="416"/>
                    <a:pt x="699" y="414"/>
                  </a:cubicBezTo>
                  <a:cubicBezTo>
                    <a:pt x="701" y="412"/>
                    <a:pt x="703" y="411"/>
                    <a:pt x="703" y="411"/>
                  </a:cubicBezTo>
                  <a:cubicBezTo>
                    <a:pt x="704" y="411"/>
                    <a:pt x="704" y="412"/>
                    <a:pt x="704" y="414"/>
                  </a:cubicBezTo>
                  <a:cubicBezTo>
                    <a:pt x="704" y="417"/>
                    <a:pt x="703" y="419"/>
                    <a:pt x="698" y="424"/>
                  </a:cubicBezTo>
                  <a:cubicBezTo>
                    <a:pt x="693" y="430"/>
                    <a:pt x="693" y="430"/>
                    <a:pt x="693" y="430"/>
                  </a:cubicBezTo>
                  <a:lnTo>
                    <a:pt x="693" y="426"/>
                  </a:lnTo>
                  <a:close/>
                  <a:moveTo>
                    <a:pt x="693" y="437"/>
                  </a:moveTo>
                  <a:cubicBezTo>
                    <a:pt x="693" y="436"/>
                    <a:pt x="693" y="435"/>
                    <a:pt x="694" y="435"/>
                  </a:cubicBezTo>
                  <a:cubicBezTo>
                    <a:pt x="694" y="435"/>
                    <a:pt x="695" y="435"/>
                    <a:pt x="695" y="435"/>
                  </a:cubicBezTo>
                  <a:cubicBezTo>
                    <a:pt x="695" y="436"/>
                    <a:pt x="694" y="437"/>
                    <a:pt x="694" y="437"/>
                  </a:cubicBezTo>
                  <a:cubicBezTo>
                    <a:pt x="693" y="437"/>
                    <a:pt x="693" y="437"/>
                    <a:pt x="693" y="437"/>
                  </a:cubicBezTo>
                  <a:close/>
                  <a:moveTo>
                    <a:pt x="694" y="498"/>
                  </a:moveTo>
                  <a:cubicBezTo>
                    <a:pt x="693" y="499"/>
                    <a:pt x="693" y="497"/>
                    <a:pt x="693" y="492"/>
                  </a:cubicBezTo>
                  <a:cubicBezTo>
                    <a:pt x="693" y="488"/>
                    <a:pt x="693" y="484"/>
                    <a:pt x="694" y="484"/>
                  </a:cubicBezTo>
                  <a:cubicBezTo>
                    <a:pt x="694" y="484"/>
                    <a:pt x="695" y="486"/>
                    <a:pt x="695" y="490"/>
                  </a:cubicBezTo>
                  <a:cubicBezTo>
                    <a:pt x="695" y="494"/>
                    <a:pt x="694" y="497"/>
                    <a:pt x="694" y="498"/>
                  </a:cubicBezTo>
                  <a:close/>
                  <a:moveTo>
                    <a:pt x="695" y="478"/>
                  </a:moveTo>
                  <a:cubicBezTo>
                    <a:pt x="694" y="478"/>
                    <a:pt x="693" y="470"/>
                    <a:pt x="695" y="470"/>
                  </a:cubicBezTo>
                  <a:cubicBezTo>
                    <a:pt x="696" y="469"/>
                    <a:pt x="697" y="471"/>
                    <a:pt x="696" y="474"/>
                  </a:cubicBezTo>
                  <a:cubicBezTo>
                    <a:pt x="696" y="476"/>
                    <a:pt x="695" y="478"/>
                    <a:pt x="695" y="478"/>
                  </a:cubicBezTo>
                  <a:close/>
                  <a:moveTo>
                    <a:pt x="701" y="529"/>
                  </a:moveTo>
                  <a:cubicBezTo>
                    <a:pt x="701" y="533"/>
                    <a:pt x="701" y="533"/>
                    <a:pt x="698" y="533"/>
                  </a:cubicBezTo>
                  <a:cubicBezTo>
                    <a:pt x="695" y="533"/>
                    <a:pt x="695" y="533"/>
                    <a:pt x="696" y="532"/>
                  </a:cubicBezTo>
                  <a:cubicBezTo>
                    <a:pt x="696" y="531"/>
                    <a:pt x="696" y="529"/>
                    <a:pt x="696" y="528"/>
                  </a:cubicBezTo>
                  <a:cubicBezTo>
                    <a:pt x="696" y="518"/>
                    <a:pt x="696" y="506"/>
                    <a:pt x="696" y="502"/>
                  </a:cubicBezTo>
                  <a:cubicBezTo>
                    <a:pt x="697" y="497"/>
                    <a:pt x="697" y="496"/>
                    <a:pt x="699" y="495"/>
                  </a:cubicBezTo>
                  <a:cubicBezTo>
                    <a:pt x="701" y="495"/>
                    <a:pt x="702" y="495"/>
                    <a:pt x="702" y="496"/>
                  </a:cubicBezTo>
                  <a:cubicBezTo>
                    <a:pt x="703" y="496"/>
                    <a:pt x="702" y="520"/>
                    <a:pt x="701" y="529"/>
                  </a:cubicBezTo>
                  <a:close/>
                  <a:moveTo>
                    <a:pt x="705" y="509"/>
                  </a:moveTo>
                  <a:cubicBezTo>
                    <a:pt x="705" y="507"/>
                    <a:pt x="705" y="510"/>
                    <a:pt x="705" y="519"/>
                  </a:cubicBezTo>
                  <a:cubicBezTo>
                    <a:pt x="706" y="530"/>
                    <a:pt x="705" y="533"/>
                    <a:pt x="704" y="532"/>
                  </a:cubicBezTo>
                  <a:cubicBezTo>
                    <a:pt x="703" y="531"/>
                    <a:pt x="704" y="512"/>
                    <a:pt x="705" y="509"/>
                  </a:cubicBezTo>
                  <a:close/>
                  <a:moveTo>
                    <a:pt x="707" y="559"/>
                  </a:moveTo>
                  <a:cubicBezTo>
                    <a:pt x="706" y="560"/>
                    <a:pt x="705" y="553"/>
                    <a:pt x="704" y="546"/>
                  </a:cubicBezTo>
                  <a:cubicBezTo>
                    <a:pt x="703" y="535"/>
                    <a:pt x="705" y="536"/>
                    <a:pt x="707" y="548"/>
                  </a:cubicBezTo>
                  <a:cubicBezTo>
                    <a:pt x="707" y="554"/>
                    <a:pt x="708" y="559"/>
                    <a:pt x="707" y="559"/>
                  </a:cubicBezTo>
                  <a:close/>
                  <a:moveTo>
                    <a:pt x="708" y="448"/>
                  </a:moveTo>
                  <a:cubicBezTo>
                    <a:pt x="708" y="450"/>
                    <a:pt x="708" y="451"/>
                    <a:pt x="707" y="451"/>
                  </a:cubicBezTo>
                  <a:cubicBezTo>
                    <a:pt x="707" y="451"/>
                    <a:pt x="707" y="446"/>
                    <a:pt x="708" y="446"/>
                  </a:cubicBezTo>
                  <a:cubicBezTo>
                    <a:pt x="708" y="445"/>
                    <a:pt x="708" y="446"/>
                    <a:pt x="708" y="448"/>
                  </a:cubicBezTo>
                  <a:close/>
                  <a:moveTo>
                    <a:pt x="709" y="544"/>
                  </a:moveTo>
                  <a:cubicBezTo>
                    <a:pt x="709" y="543"/>
                    <a:pt x="710" y="538"/>
                    <a:pt x="711" y="538"/>
                  </a:cubicBezTo>
                  <a:cubicBezTo>
                    <a:pt x="711" y="538"/>
                    <a:pt x="711" y="539"/>
                    <a:pt x="711" y="541"/>
                  </a:cubicBezTo>
                  <a:cubicBezTo>
                    <a:pt x="711" y="544"/>
                    <a:pt x="710" y="546"/>
                    <a:pt x="709" y="544"/>
                  </a:cubicBezTo>
                  <a:close/>
                  <a:moveTo>
                    <a:pt x="711" y="532"/>
                  </a:moveTo>
                  <a:cubicBezTo>
                    <a:pt x="711" y="532"/>
                    <a:pt x="711" y="532"/>
                    <a:pt x="710" y="532"/>
                  </a:cubicBezTo>
                  <a:cubicBezTo>
                    <a:pt x="708" y="532"/>
                    <a:pt x="708" y="531"/>
                    <a:pt x="709" y="516"/>
                  </a:cubicBezTo>
                  <a:cubicBezTo>
                    <a:pt x="709" y="501"/>
                    <a:pt x="710" y="495"/>
                    <a:pt x="712" y="499"/>
                  </a:cubicBezTo>
                  <a:cubicBezTo>
                    <a:pt x="712" y="500"/>
                    <a:pt x="712" y="530"/>
                    <a:pt x="711" y="532"/>
                  </a:cubicBezTo>
                  <a:close/>
                  <a:moveTo>
                    <a:pt x="712" y="491"/>
                  </a:moveTo>
                  <a:cubicBezTo>
                    <a:pt x="712" y="491"/>
                    <a:pt x="712" y="492"/>
                    <a:pt x="711" y="492"/>
                  </a:cubicBezTo>
                  <a:cubicBezTo>
                    <a:pt x="710" y="492"/>
                    <a:pt x="710" y="488"/>
                    <a:pt x="711" y="487"/>
                  </a:cubicBezTo>
                  <a:cubicBezTo>
                    <a:pt x="712" y="486"/>
                    <a:pt x="713" y="489"/>
                    <a:pt x="712" y="491"/>
                  </a:cubicBezTo>
                  <a:close/>
                  <a:moveTo>
                    <a:pt x="711" y="482"/>
                  </a:moveTo>
                  <a:cubicBezTo>
                    <a:pt x="710" y="481"/>
                    <a:pt x="710" y="472"/>
                    <a:pt x="712" y="471"/>
                  </a:cubicBezTo>
                  <a:cubicBezTo>
                    <a:pt x="713" y="470"/>
                    <a:pt x="713" y="471"/>
                    <a:pt x="713" y="476"/>
                  </a:cubicBezTo>
                  <a:cubicBezTo>
                    <a:pt x="713" y="481"/>
                    <a:pt x="712" y="483"/>
                    <a:pt x="711" y="482"/>
                  </a:cubicBezTo>
                  <a:close/>
                  <a:moveTo>
                    <a:pt x="713" y="332"/>
                  </a:moveTo>
                  <a:cubicBezTo>
                    <a:pt x="712" y="331"/>
                    <a:pt x="712" y="331"/>
                    <a:pt x="713" y="331"/>
                  </a:cubicBezTo>
                  <a:cubicBezTo>
                    <a:pt x="714" y="331"/>
                    <a:pt x="714" y="331"/>
                    <a:pt x="714" y="332"/>
                  </a:cubicBezTo>
                  <a:cubicBezTo>
                    <a:pt x="714" y="332"/>
                    <a:pt x="714" y="333"/>
                    <a:pt x="714" y="333"/>
                  </a:cubicBezTo>
                  <a:cubicBezTo>
                    <a:pt x="713" y="333"/>
                    <a:pt x="713" y="332"/>
                    <a:pt x="713" y="332"/>
                  </a:cubicBezTo>
                  <a:close/>
                  <a:moveTo>
                    <a:pt x="714" y="392"/>
                  </a:moveTo>
                  <a:cubicBezTo>
                    <a:pt x="714" y="391"/>
                    <a:pt x="715" y="391"/>
                    <a:pt x="715" y="390"/>
                  </a:cubicBezTo>
                  <a:cubicBezTo>
                    <a:pt x="716" y="390"/>
                    <a:pt x="716" y="391"/>
                    <a:pt x="716" y="391"/>
                  </a:cubicBezTo>
                  <a:cubicBezTo>
                    <a:pt x="716" y="392"/>
                    <a:pt x="715" y="393"/>
                    <a:pt x="714" y="393"/>
                  </a:cubicBezTo>
                  <a:cubicBezTo>
                    <a:pt x="714" y="393"/>
                    <a:pt x="713" y="393"/>
                    <a:pt x="714" y="392"/>
                  </a:cubicBezTo>
                  <a:close/>
                  <a:moveTo>
                    <a:pt x="744" y="559"/>
                  </a:moveTo>
                  <a:cubicBezTo>
                    <a:pt x="732" y="559"/>
                    <a:pt x="725" y="559"/>
                    <a:pt x="726" y="558"/>
                  </a:cubicBezTo>
                  <a:cubicBezTo>
                    <a:pt x="726" y="558"/>
                    <a:pt x="730" y="557"/>
                    <a:pt x="735" y="557"/>
                  </a:cubicBezTo>
                  <a:cubicBezTo>
                    <a:pt x="740" y="557"/>
                    <a:pt x="748" y="557"/>
                    <a:pt x="753" y="556"/>
                  </a:cubicBezTo>
                  <a:cubicBezTo>
                    <a:pt x="761" y="556"/>
                    <a:pt x="763" y="556"/>
                    <a:pt x="763" y="558"/>
                  </a:cubicBezTo>
                  <a:cubicBezTo>
                    <a:pt x="763" y="559"/>
                    <a:pt x="755" y="559"/>
                    <a:pt x="744" y="559"/>
                  </a:cubicBezTo>
                  <a:close/>
                  <a:moveTo>
                    <a:pt x="762" y="588"/>
                  </a:moveTo>
                  <a:cubicBezTo>
                    <a:pt x="760" y="588"/>
                    <a:pt x="759" y="587"/>
                    <a:pt x="760" y="587"/>
                  </a:cubicBezTo>
                  <a:cubicBezTo>
                    <a:pt x="761" y="587"/>
                    <a:pt x="762" y="587"/>
                    <a:pt x="763" y="587"/>
                  </a:cubicBezTo>
                  <a:cubicBezTo>
                    <a:pt x="764" y="587"/>
                    <a:pt x="764" y="588"/>
                    <a:pt x="762" y="588"/>
                  </a:cubicBezTo>
                  <a:close/>
                  <a:moveTo>
                    <a:pt x="744" y="553"/>
                  </a:moveTo>
                  <a:cubicBezTo>
                    <a:pt x="725" y="554"/>
                    <a:pt x="722" y="554"/>
                    <a:pt x="722" y="557"/>
                  </a:cubicBezTo>
                  <a:cubicBezTo>
                    <a:pt x="722" y="558"/>
                    <a:pt x="721" y="558"/>
                    <a:pt x="719" y="558"/>
                  </a:cubicBezTo>
                  <a:cubicBezTo>
                    <a:pt x="716" y="558"/>
                    <a:pt x="716" y="558"/>
                    <a:pt x="716" y="558"/>
                  </a:cubicBezTo>
                  <a:cubicBezTo>
                    <a:pt x="715" y="552"/>
                    <a:pt x="715" y="552"/>
                    <a:pt x="715" y="552"/>
                  </a:cubicBezTo>
                  <a:cubicBezTo>
                    <a:pt x="713" y="544"/>
                    <a:pt x="714" y="537"/>
                    <a:pt x="716" y="539"/>
                  </a:cubicBezTo>
                  <a:cubicBezTo>
                    <a:pt x="717" y="539"/>
                    <a:pt x="717" y="540"/>
                    <a:pt x="716" y="540"/>
                  </a:cubicBezTo>
                  <a:cubicBezTo>
                    <a:pt x="716" y="541"/>
                    <a:pt x="715" y="542"/>
                    <a:pt x="715" y="543"/>
                  </a:cubicBezTo>
                  <a:cubicBezTo>
                    <a:pt x="715" y="544"/>
                    <a:pt x="718" y="544"/>
                    <a:pt x="734" y="543"/>
                  </a:cubicBezTo>
                  <a:cubicBezTo>
                    <a:pt x="750" y="542"/>
                    <a:pt x="757" y="542"/>
                    <a:pt x="763" y="543"/>
                  </a:cubicBezTo>
                  <a:cubicBezTo>
                    <a:pt x="764" y="543"/>
                    <a:pt x="764" y="543"/>
                    <a:pt x="764" y="546"/>
                  </a:cubicBezTo>
                  <a:cubicBezTo>
                    <a:pt x="764" y="553"/>
                    <a:pt x="765" y="553"/>
                    <a:pt x="744" y="553"/>
                  </a:cubicBezTo>
                  <a:close/>
                  <a:moveTo>
                    <a:pt x="765" y="507"/>
                  </a:moveTo>
                  <a:cubicBezTo>
                    <a:pt x="765" y="506"/>
                    <a:pt x="765" y="506"/>
                    <a:pt x="766" y="506"/>
                  </a:cubicBezTo>
                  <a:cubicBezTo>
                    <a:pt x="767" y="505"/>
                    <a:pt x="767" y="506"/>
                    <a:pt x="767" y="506"/>
                  </a:cubicBezTo>
                  <a:cubicBezTo>
                    <a:pt x="767" y="507"/>
                    <a:pt x="767" y="507"/>
                    <a:pt x="766" y="507"/>
                  </a:cubicBezTo>
                  <a:cubicBezTo>
                    <a:pt x="765" y="507"/>
                    <a:pt x="765" y="507"/>
                    <a:pt x="765" y="507"/>
                  </a:cubicBezTo>
                  <a:close/>
                  <a:moveTo>
                    <a:pt x="765" y="512"/>
                  </a:moveTo>
                  <a:cubicBezTo>
                    <a:pt x="765" y="510"/>
                    <a:pt x="765" y="509"/>
                    <a:pt x="766" y="510"/>
                  </a:cubicBezTo>
                  <a:cubicBezTo>
                    <a:pt x="766" y="511"/>
                    <a:pt x="766" y="513"/>
                    <a:pt x="766" y="514"/>
                  </a:cubicBezTo>
                  <a:cubicBezTo>
                    <a:pt x="766" y="515"/>
                    <a:pt x="765" y="514"/>
                    <a:pt x="765" y="512"/>
                  </a:cubicBezTo>
                  <a:close/>
                  <a:moveTo>
                    <a:pt x="770" y="589"/>
                  </a:moveTo>
                  <a:cubicBezTo>
                    <a:pt x="769" y="589"/>
                    <a:pt x="768" y="588"/>
                    <a:pt x="768" y="587"/>
                  </a:cubicBezTo>
                  <a:cubicBezTo>
                    <a:pt x="768" y="585"/>
                    <a:pt x="770" y="586"/>
                    <a:pt x="771" y="588"/>
                  </a:cubicBezTo>
                  <a:cubicBezTo>
                    <a:pt x="771" y="588"/>
                    <a:pt x="771" y="589"/>
                    <a:pt x="770" y="589"/>
                  </a:cubicBezTo>
                  <a:close/>
                  <a:moveTo>
                    <a:pt x="770" y="584"/>
                  </a:moveTo>
                  <a:cubicBezTo>
                    <a:pt x="766" y="584"/>
                    <a:pt x="765" y="581"/>
                    <a:pt x="766" y="572"/>
                  </a:cubicBezTo>
                  <a:cubicBezTo>
                    <a:pt x="766" y="563"/>
                    <a:pt x="766" y="563"/>
                    <a:pt x="768" y="563"/>
                  </a:cubicBezTo>
                  <a:cubicBezTo>
                    <a:pt x="771" y="563"/>
                    <a:pt x="771" y="563"/>
                    <a:pt x="771" y="574"/>
                  </a:cubicBezTo>
                  <a:cubicBezTo>
                    <a:pt x="771" y="582"/>
                    <a:pt x="771" y="584"/>
                    <a:pt x="770" y="584"/>
                  </a:cubicBezTo>
                  <a:close/>
                  <a:moveTo>
                    <a:pt x="771" y="285"/>
                  </a:moveTo>
                  <a:cubicBezTo>
                    <a:pt x="771" y="291"/>
                    <a:pt x="771" y="291"/>
                    <a:pt x="771" y="291"/>
                  </a:cubicBezTo>
                  <a:cubicBezTo>
                    <a:pt x="770" y="285"/>
                    <a:pt x="770" y="285"/>
                    <a:pt x="770" y="285"/>
                  </a:cubicBezTo>
                  <a:cubicBezTo>
                    <a:pt x="769" y="281"/>
                    <a:pt x="770" y="279"/>
                    <a:pt x="771" y="280"/>
                  </a:cubicBezTo>
                  <a:cubicBezTo>
                    <a:pt x="771" y="280"/>
                    <a:pt x="771" y="283"/>
                    <a:pt x="771" y="285"/>
                  </a:cubicBezTo>
                  <a:close/>
                  <a:moveTo>
                    <a:pt x="944" y="548"/>
                  </a:moveTo>
                  <a:cubicBezTo>
                    <a:pt x="944" y="549"/>
                    <a:pt x="942" y="551"/>
                    <a:pt x="941" y="550"/>
                  </a:cubicBezTo>
                  <a:cubicBezTo>
                    <a:pt x="940" y="549"/>
                    <a:pt x="934" y="549"/>
                    <a:pt x="925" y="549"/>
                  </a:cubicBezTo>
                  <a:cubicBezTo>
                    <a:pt x="911" y="548"/>
                    <a:pt x="911" y="548"/>
                    <a:pt x="910" y="546"/>
                  </a:cubicBezTo>
                  <a:cubicBezTo>
                    <a:pt x="910" y="544"/>
                    <a:pt x="910" y="544"/>
                    <a:pt x="919" y="544"/>
                  </a:cubicBezTo>
                  <a:cubicBezTo>
                    <a:pt x="931" y="544"/>
                    <a:pt x="933" y="544"/>
                    <a:pt x="931" y="546"/>
                  </a:cubicBezTo>
                  <a:cubicBezTo>
                    <a:pt x="930" y="547"/>
                    <a:pt x="931" y="548"/>
                    <a:pt x="937" y="547"/>
                  </a:cubicBezTo>
                  <a:cubicBezTo>
                    <a:pt x="943" y="547"/>
                    <a:pt x="944" y="547"/>
                    <a:pt x="944" y="548"/>
                  </a:cubicBezTo>
                  <a:close/>
                  <a:moveTo>
                    <a:pt x="935" y="542"/>
                  </a:moveTo>
                  <a:cubicBezTo>
                    <a:pt x="932" y="542"/>
                    <a:pt x="925" y="541"/>
                    <a:pt x="920" y="541"/>
                  </a:cubicBezTo>
                  <a:cubicBezTo>
                    <a:pt x="911" y="540"/>
                    <a:pt x="911" y="540"/>
                    <a:pt x="911" y="540"/>
                  </a:cubicBezTo>
                  <a:cubicBezTo>
                    <a:pt x="910" y="537"/>
                    <a:pt x="910" y="537"/>
                    <a:pt x="910" y="537"/>
                  </a:cubicBezTo>
                  <a:cubicBezTo>
                    <a:pt x="910" y="533"/>
                    <a:pt x="910" y="533"/>
                    <a:pt x="910" y="533"/>
                  </a:cubicBezTo>
                  <a:cubicBezTo>
                    <a:pt x="917" y="534"/>
                    <a:pt x="917" y="534"/>
                    <a:pt x="917" y="534"/>
                  </a:cubicBezTo>
                  <a:cubicBezTo>
                    <a:pt x="921" y="534"/>
                    <a:pt x="928" y="535"/>
                    <a:pt x="932" y="535"/>
                  </a:cubicBezTo>
                  <a:cubicBezTo>
                    <a:pt x="937" y="536"/>
                    <a:pt x="941" y="536"/>
                    <a:pt x="941" y="536"/>
                  </a:cubicBezTo>
                  <a:cubicBezTo>
                    <a:pt x="943" y="535"/>
                    <a:pt x="940" y="534"/>
                    <a:pt x="929" y="533"/>
                  </a:cubicBezTo>
                  <a:cubicBezTo>
                    <a:pt x="909" y="530"/>
                    <a:pt x="910" y="530"/>
                    <a:pt x="909" y="527"/>
                  </a:cubicBezTo>
                  <a:cubicBezTo>
                    <a:pt x="909" y="523"/>
                    <a:pt x="909" y="523"/>
                    <a:pt x="909" y="523"/>
                  </a:cubicBezTo>
                  <a:cubicBezTo>
                    <a:pt x="921" y="524"/>
                    <a:pt x="921" y="524"/>
                    <a:pt x="921" y="524"/>
                  </a:cubicBezTo>
                  <a:cubicBezTo>
                    <a:pt x="931" y="524"/>
                    <a:pt x="934" y="524"/>
                    <a:pt x="934" y="526"/>
                  </a:cubicBezTo>
                  <a:cubicBezTo>
                    <a:pt x="935" y="528"/>
                    <a:pt x="940" y="528"/>
                    <a:pt x="940" y="526"/>
                  </a:cubicBezTo>
                  <a:cubicBezTo>
                    <a:pt x="940" y="525"/>
                    <a:pt x="938" y="524"/>
                    <a:pt x="936" y="523"/>
                  </a:cubicBezTo>
                  <a:cubicBezTo>
                    <a:pt x="934" y="523"/>
                    <a:pt x="932" y="522"/>
                    <a:pt x="932" y="521"/>
                  </a:cubicBezTo>
                  <a:cubicBezTo>
                    <a:pt x="931" y="520"/>
                    <a:pt x="931" y="520"/>
                    <a:pt x="931" y="521"/>
                  </a:cubicBezTo>
                  <a:cubicBezTo>
                    <a:pt x="931" y="522"/>
                    <a:pt x="930" y="522"/>
                    <a:pt x="929" y="522"/>
                  </a:cubicBezTo>
                  <a:cubicBezTo>
                    <a:pt x="927" y="522"/>
                    <a:pt x="922" y="521"/>
                    <a:pt x="918" y="521"/>
                  </a:cubicBezTo>
                  <a:cubicBezTo>
                    <a:pt x="913" y="520"/>
                    <a:pt x="910" y="520"/>
                    <a:pt x="909" y="519"/>
                  </a:cubicBezTo>
                  <a:cubicBezTo>
                    <a:pt x="909" y="518"/>
                    <a:pt x="911" y="518"/>
                    <a:pt x="921" y="518"/>
                  </a:cubicBezTo>
                  <a:cubicBezTo>
                    <a:pt x="927" y="519"/>
                    <a:pt x="933" y="519"/>
                    <a:pt x="934" y="520"/>
                  </a:cubicBezTo>
                  <a:cubicBezTo>
                    <a:pt x="934" y="520"/>
                    <a:pt x="937" y="520"/>
                    <a:pt x="939" y="521"/>
                  </a:cubicBezTo>
                  <a:cubicBezTo>
                    <a:pt x="943" y="521"/>
                    <a:pt x="943" y="521"/>
                    <a:pt x="943" y="521"/>
                  </a:cubicBezTo>
                  <a:cubicBezTo>
                    <a:pt x="944" y="532"/>
                    <a:pt x="944" y="532"/>
                    <a:pt x="944" y="532"/>
                  </a:cubicBezTo>
                  <a:cubicBezTo>
                    <a:pt x="944" y="545"/>
                    <a:pt x="945" y="544"/>
                    <a:pt x="935" y="542"/>
                  </a:cubicBezTo>
                  <a:close/>
                  <a:moveTo>
                    <a:pt x="909" y="510"/>
                  </a:moveTo>
                  <a:cubicBezTo>
                    <a:pt x="926" y="511"/>
                    <a:pt x="926" y="511"/>
                    <a:pt x="926" y="511"/>
                  </a:cubicBezTo>
                  <a:cubicBezTo>
                    <a:pt x="935" y="511"/>
                    <a:pt x="943" y="511"/>
                    <a:pt x="943" y="512"/>
                  </a:cubicBezTo>
                  <a:cubicBezTo>
                    <a:pt x="943" y="512"/>
                    <a:pt x="944" y="514"/>
                    <a:pt x="943" y="515"/>
                  </a:cubicBezTo>
                  <a:cubicBezTo>
                    <a:pt x="943" y="517"/>
                    <a:pt x="942" y="517"/>
                    <a:pt x="940" y="517"/>
                  </a:cubicBezTo>
                  <a:cubicBezTo>
                    <a:pt x="939" y="518"/>
                    <a:pt x="937" y="517"/>
                    <a:pt x="937" y="517"/>
                  </a:cubicBezTo>
                  <a:cubicBezTo>
                    <a:pt x="937" y="517"/>
                    <a:pt x="930" y="516"/>
                    <a:pt x="923" y="516"/>
                  </a:cubicBezTo>
                  <a:cubicBezTo>
                    <a:pt x="909" y="515"/>
                    <a:pt x="909" y="515"/>
                    <a:pt x="909" y="512"/>
                  </a:cubicBezTo>
                  <a:lnTo>
                    <a:pt x="909" y="510"/>
                  </a:lnTo>
                  <a:close/>
                  <a:moveTo>
                    <a:pt x="944" y="505"/>
                  </a:moveTo>
                  <a:cubicBezTo>
                    <a:pt x="944" y="507"/>
                    <a:pt x="943" y="508"/>
                    <a:pt x="943" y="508"/>
                  </a:cubicBezTo>
                  <a:cubicBezTo>
                    <a:pt x="942" y="509"/>
                    <a:pt x="911" y="507"/>
                    <a:pt x="909" y="507"/>
                  </a:cubicBezTo>
                  <a:cubicBezTo>
                    <a:pt x="908" y="506"/>
                    <a:pt x="908" y="501"/>
                    <a:pt x="910" y="500"/>
                  </a:cubicBezTo>
                  <a:cubicBezTo>
                    <a:pt x="911" y="499"/>
                    <a:pt x="936" y="501"/>
                    <a:pt x="938" y="502"/>
                  </a:cubicBezTo>
                  <a:cubicBezTo>
                    <a:pt x="939" y="502"/>
                    <a:pt x="940" y="503"/>
                    <a:pt x="941" y="502"/>
                  </a:cubicBezTo>
                  <a:cubicBezTo>
                    <a:pt x="943" y="502"/>
                    <a:pt x="944" y="503"/>
                    <a:pt x="944" y="505"/>
                  </a:cubicBezTo>
                  <a:close/>
                  <a:moveTo>
                    <a:pt x="914" y="485"/>
                  </a:moveTo>
                  <a:cubicBezTo>
                    <a:pt x="917" y="485"/>
                    <a:pt x="925" y="485"/>
                    <a:pt x="931" y="486"/>
                  </a:cubicBezTo>
                  <a:cubicBezTo>
                    <a:pt x="942" y="486"/>
                    <a:pt x="942" y="486"/>
                    <a:pt x="942" y="486"/>
                  </a:cubicBezTo>
                  <a:cubicBezTo>
                    <a:pt x="943" y="491"/>
                    <a:pt x="943" y="491"/>
                    <a:pt x="943" y="491"/>
                  </a:cubicBezTo>
                  <a:cubicBezTo>
                    <a:pt x="943" y="493"/>
                    <a:pt x="943" y="496"/>
                    <a:pt x="943" y="497"/>
                  </a:cubicBezTo>
                  <a:cubicBezTo>
                    <a:pt x="942" y="499"/>
                    <a:pt x="939" y="499"/>
                    <a:pt x="933" y="499"/>
                  </a:cubicBezTo>
                  <a:cubicBezTo>
                    <a:pt x="931" y="499"/>
                    <a:pt x="925" y="498"/>
                    <a:pt x="919" y="498"/>
                  </a:cubicBezTo>
                  <a:cubicBezTo>
                    <a:pt x="908" y="497"/>
                    <a:pt x="908" y="497"/>
                    <a:pt x="908" y="497"/>
                  </a:cubicBezTo>
                  <a:cubicBezTo>
                    <a:pt x="908" y="494"/>
                    <a:pt x="908" y="494"/>
                    <a:pt x="908" y="494"/>
                  </a:cubicBezTo>
                  <a:cubicBezTo>
                    <a:pt x="908" y="491"/>
                    <a:pt x="909" y="491"/>
                    <a:pt x="914" y="491"/>
                  </a:cubicBezTo>
                  <a:cubicBezTo>
                    <a:pt x="920" y="491"/>
                    <a:pt x="921" y="492"/>
                    <a:pt x="921" y="493"/>
                  </a:cubicBezTo>
                  <a:cubicBezTo>
                    <a:pt x="921" y="495"/>
                    <a:pt x="922" y="495"/>
                    <a:pt x="926" y="494"/>
                  </a:cubicBezTo>
                  <a:cubicBezTo>
                    <a:pt x="928" y="494"/>
                    <a:pt x="930" y="493"/>
                    <a:pt x="931" y="493"/>
                  </a:cubicBezTo>
                  <a:cubicBezTo>
                    <a:pt x="932" y="492"/>
                    <a:pt x="932" y="492"/>
                    <a:pt x="931" y="491"/>
                  </a:cubicBezTo>
                  <a:cubicBezTo>
                    <a:pt x="928" y="490"/>
                    <a:pt x="918" y="489"/>
                    <a:pt x="913" y="489"/>
                  </a:cubicBezTo>
                  <a:cubicBezTo>
                    <a:pt x="909" y="489"/>
                    <a:pt x="908" y="489"/>
                    <a:pt x="908" y="487"/>
                  </a:cubicBezTo>
                  <a:cubicBezTo>
                    <a:pt x="907" y="485"/>
                    <a:pt x="908" y="484"/>
                    <a:pt x="914" y="485"/>
                  </a:cubicBezTo>
                  <a:close/>
                  <a:moveTo>
                    <a:pt x="899" y="401"/>
                  </a:moveTo>
                  <a:cubicBezTo>
                    <a:pt x="899" y="404"/>
                    <a:pt x="900" y="422"/>
                    <a:pt x="901" y="445"/>
                  </a:cubicBezTo>
                  <a:cubicBezTo>
                    <a:pt x="902" y="469"/>
                    <a:pt x="902" y="475"/>
                    <a:pt x="901" y="471"/>
                  </a:cubicBezTo>
                  <a:cubicBezTo>
                    <a:pt x="900" y="468"/>
                    <a:pt x="899" y="453"/>
                    <a:pt x="898" y="434"/>
                  </a:cubicBezTo>
                  <a:cubicBezTo>
                    <a:pt x="898" y="423"/>
                    <a:pt x="898" y="413"/>
                    <a:pt x="897" y="410"/>
                  </a:cubicBezTo>
                  <a:cubicBezTo>
                    <a:pt x="897" y="408"/>
                    <a:pt x="897" y="404"/>
                    <a:pt x="898" y="403"/>
                  </a:cubicBezTo>
                  <a:cubicBezTo>
                    <a:pt x="898" y="401"/>
                    <a:pt x="899" y="400"/>
                    <a:pt x="899" y="401"/>
                  </a:cubicBezTo>
                  <a:close/>
                  <a:moveTo>
                    <a:pt x="898" y="528"/>
                  </a:moveTo>
                  <a:cubicBezTo>
                    <a:pt x="897" y="528"/>
                    <a:pt x="897" y="528"/>
                    <a:pt x="897" y="526"/>
                  </a:cubicBezTo>
                  <a:cubicBezTo>
                    <a:pt x="897" y="523"/>
                    <a:pt x="900" y="523"/>
                    <a:pt x="900" y="526"/>
                  </a:cubicBezTo>
                  <a:cubicBezTo>
                    <a:pt x="900" y="528"/>
                    <a:pt x="899" y="528"/>
                    <a:pt x="898" y="528"/>
                  </a:cubicBezTo>
                  <a:close/>
                  <a:moveTo>
                    <a:pt x="900" y="536"/>
                  </a:moveTo>
                  <a:cubicBezTo>
                    <a:pt x="901" y="538"/>
                    <a:pt x="900" y="539"/>
                    <a:pt x="899" y="539"/>
                  </a:cubicBezTo>
                  <a:cubicBezTo>
                    <a:pt x="897" y="539"/>
                    <a:pt x="897" y="538"/>
                    <a:pt x="897" y="536"/>
                  </a:cubicBezTo>
                  <a:cubicBezTo>
                    <a:pt x="897" y="533"/>
                    <a:pt x="897" y="532"/>
                    <a:pt x="898" y="532"/>
                  </a:cubicBezTo>
                  <a:cubicBezTo>
                    <a:pt x="899" y="533"/>
                    <a:pt x="900" y="534"/>
                    <a:pt x="900" y="536"/>
                  </a:cubicBezTo>
                  <a:close/>
                  <a:moveTo>
                    <a:pt x="899" y="513"/>
                  </a:moveTo>
                  <a:cubicBezTo>
                    <a:pt x="898" y="513"/>
                    <a:pt x="898" y="512"/>
                    <a:pt x="898" y="512"/>
                  </a:cubicBezTo>
                  <a:cubicBezTo>
                    <a:pt x="898" y="511"/>
                    <a:pt x="898" y="510"/>
                    <a:pt x="898" y="511"/>
                  </a:cubicBezTo>
                  <a:cubicBezTo>
                    <a:pt x="899" y="511"/>
                    <a:pt x="899" y="512"/>
                    <a:pt x="899" y="512"/>
                  </a:cubicBezTo>
                  <a:cubicBezTo>
                    <a:pt x="899" y="513"/>
                    <a:pt x="899" y="513"/>
                    <a:pt x="899" y="513"/>
                  </a:cubicBezTo>
                  <a:close/>
                  <a:moveTo>
                    <a:pt x="898" y="518"/>
                  </a:moveTo>
                  <a:cubicBezTo>
                    <a:pt x="899" y="518"/>
                    <a:pt x="899" y="518"/>
                    <a:pt x="899" y="519"/>
                  </a:cubicBezTo>
                  <a:cubicBezTo>
                    <a:pt x="899" y="520"/>
                    <a:pt x="898" y="521"/>
                    <a:pt x="897" y="521"/>
                  </a:cubicBezTo>
                  <a:cubicBezTo>
                    <a:pt x="896" y="521"/>
                    <a:pt x="897" y="519"/>
                    <a:pt x="898" y="518"/>
                  </a:cubicBezTo>
                  <a:close/>
                  <a:moveTo>
                    <a:pt x="897" y="325"/>
                  </a:moveTo>
                  <a:cubicBezTo>
                    <a:pt x="898" y="325"/>
                    <a:pt x="898" y="330"/>
                    <a:pt x="898" y="338"/>
                  </a:cubicBezTo>
                  <a:cubicBezTo>
                    <a:pt x="898" y="345"/>
                    <a:pt x="898" y="350"/>
                    <a:pt x="898" y="350"/>
                  </a:cubicBezTo>
                  <a:cubicBezTo>
                    <a:pt x="897" y="350"/>
                    <a:pt x="897" y="344"/>
                    <a:pt x="897" y="336"/>
                  </a:cubicBezTo>
                  <a:cubicBezTo>
                    <a:pt x="897" y="328"/>
                    <a:pt x="897" y="324"/>
                    <a:pt x="897" y="325"/>
                  </a:cubicBezTo>
                  <a:close/>
                  <a:moveTo>
                    <a:pt x="897" y="321"/>
                  </a:moveTo>
                  <a:cubicBezTo>
                    <a:pt x="897" y="322"/>
                    <a:pt x="897" y="322"/>
                    <a:pt x="896" y="321"/>
                  </a:cubicBezTo>
                  <a:cubicBezTo>
                    <a:pt x="896" y="320"/>
                    <a:pt x="897" y="319"/>
                    <a:pt x="897" y="319"/>
                  </a:cubicBezTo>
                  <a:cubicBezTo>
                    <a:pt x="897" y="320"/>
                    <a:pt x="897" y="321"/>
                    <a:pt x="897" y="321"/>
                  </a:cubicBezTo>
                  <a:close/>
                  <a:moveTo>
                    <a:pt x="897" y="544"/>
                  </a:moveTo>
                  <a:cubicBezTo>
                    <a:pt x="898" y="542"/>
                    <a:pt x="901" y="543"/>
                    <a:pt x="901" y="546"/>
                  </a:cubicBezTo>
                  <a:cubicBezTo>
                    <a:pt x="901" y="547"/>
                    <a:pt x="900" y="548"/>
                    <a:pt x="899" y="548"/>
                  </a:cubicBezTo>
                  <a:cubicBezTo>
                    <a:pt x="896" y="548"/>
                    <a:pt x="895" y="545"/>
                    <a:pt x="897" y="544"/>
                  </a:cubicBezTo>
                  <a:close/>
                  <a:moveTo>
                    <a:pt x="898" y="551"/>
                  </a:moveTo>
                  <a:cubicBezTo>
                    <a:pt x="901" y="551"/>
                    <a:pt x="902" y="552"/>
                    <a:pt x="901" y="554"/>
                  </a:cubicBezTo>
                  <a:cubicBezTo>
                    <a:pt x="901" y="555"/>
                    <a:pt x="899" y="555"/>
                    <a:pt x="898" y="555"/>
                  </a:cubicBezTo>
                  <a:cubicBezTo>
                    <a:pt x="897" y="555"/>
                    <a:pt x="896" y="555"/>
                    <a:pt x="896" y="553"/>
                  </a:cubicBezTo>
                  <a:cubicBezTo>
                    <a:pt x="896" y="552"/>
                    <a:pt x="897" y="551"/>
                    <a:pt x="898" y="551"/>
                  </a:cubicBezTo>
                  <a:close/>
                  <a:moveTo>
                    <a:pt x="898" y="358"/>
                  </a:moveTo>
                  <a:cubicBezTo>
                    <a:pt x="898" y="358"/>
                    <a:pt x="898" y="358"/>
                    <a:pt x="898" y="357"/>
                  </a:cubicBezTo>
                  <a:cubicBezTo>
                    <a:pt x="898" y="356"/>
                    <a:pt x="898" y="356"/>
                    <a:pt x="898" y="356"/>
                  </a:cubicBezTo>
                  <a:cubicBezTo>
                    <a:pt x="898" y="356"/>
                    <a:pt x="898" y="357"/>
                    <a:pt x="898" y="358"/>
                  </a:cubicBezTo>
                  <a:close/>
                  <a:moveTo>
                    <a:pt x="898" y="234"/>
                  </a:moveTo>
                  <a:cubicBezTo>
                    <a:pt x="899" y="252"/>
                    <a:pt x="899" y="259"/>
                    <a:pt x="898" y="260"/>
                  </a:cubicBezTo>
                  <a:cubicBezTo>
                    <a:pt x="897" y="261"/>
                    <a:pt x="897" y="264"/>
                    <a:pt x="897" y="270"/>
                  </a:cubicBezTo>
                  <a:cubicBezTo>
                    <a:pt x="898" y="277"/>
                    <a:pt x="897" y="280"/>
                    <a:pt x="896" y="277"/>
                  </a:cubicBezTo>
                  <a:cubicBezTo>
                    <a:pt x="895" y="277"/>
                    <a:pt x="895" y="265"/>
                    <a:pt x="895" y="251"/>
                  </a:cubicBezTo>
                  <a:cubicBezTo>
                    <a:pt x="894" y="235"/>
                    <a:pt x="894" y="226"/>
                    <a:pt x="893" y="225"/>
                  </a:cubicBezTo>
                  <a:cubicBezTo>
                    <a:pt x="892" y="224"/>
                    <a:pt x="892" y="224"/>
                    <a:pt x="893" y="224"/>
                  </a:cubicBezTo>
                  <a:cubicBezTo>
                    <a:pt x="895" y="224"/>
                    <a:pt x="895" y="223"/>
                    <a:pt x="895" y="216"/>
                  </a:cubicBezTo>
                  <a:cubicBezTo>
                    <a:pt x="895" y="212"/>
                    <a:pt x="895" y="208"/>
                    <a:pt x="896" y="207"/>
                  </a:cubicBezTo>
                  <a:cubicBezTo>
                    <a:pt x="896" y="207"/>
                    <a:pt x="897" y="207"/>
                    <a:pt x="897" y="208"/>
                  </a:cubicBezTo>
                  <a:cubicBezTo>
                    <a:pt x="897" y="209"/>
                    <a:pt x="897" y="220"/>
                    <a:pt x="898" y="234"/>
                  </a:cubicBezTo>
                  <a:close/>
                  <a:moveTo>
                    <a:pt x="888" y="222"/>
                  </a:moveTo>
                  <a:cubicBezTo>
                    <a:pt x="889" y="223"/>
                    <a:pt x="889" y="224"/>
                    <a:pt x="889" y="225"/>
                  </a:cubicBezTo>
                  <a:cubicBezTo>
                    <a:pt x="889" y="225"/>
                    <a:pt x="889" y="226"/>
                    <a:pt x="888" y="226"/>
                  </a:cubicBezTo>
                  <a:cubicBezTo>
                    <a:pt x="888" y="226"/>
                    <a:pt x="887" y="225"/>
                    <a:pt x="887" y="223"/>
                  </a:cubicBezTo>
                  <a:cubicBezTo>
                    <a:pt x="887" y="220"/>
                    <a:pt x="887" y="220"/>
                    <a:pt x="888" y="222"/>
                  </a:cubicBezTo>
                  <a:close/>
                  <a:moveTo>
                    <a:pt x="887" y="217"/>
                  </a:moveTo>
                  <a:cubicBezTo>
                    <a:pt x="887" y="216"/>
                    <a:pt x="888" y="215"/>
                    <a:pt x="888" y="215"/>
                  </a:cubicBezTo>
                  <a:cubicBezTo>
                    <a:pt x="889" y="215"/>
                    <a:pt x="889" y="216"/>
                    <a:pt x="889" y="217"/>
                  </a:cubicBezTo>
                  <a:cubicBezTo>
                    <a:pt x="889" y="218"/>
                    <a:pt x="889" y="218"/>
                    <a:pt x="888" y="218"/>
                  </a:cubicBezTo>
                  <a:cubicBezTo>
                    <a:pt x="888" y="218"/>
                    <a:pt x="887" y="218"/>
                    <a:pt x="887" y="217"/>
                  </a:cubicBezTo>
                  <a:close/>
                  <a:moveTo>
                    <a:pt x="888" y="230"/>
                  </a:moveTo>
                  <a:cubicBezTo>
                    <a:pt x="889" y="230"/>
                    <a:pt x="891" y="301"/>
                    <a:pt x="891" y="361"/>
                  </a:cubicBezTo>
                  <a:cubicBezTo>
                    <a:pt x="891" y="383"/>
                    <a:pt x="892" y="404"/>
                    <a:pt x="892" y="407"/>
                  </a:cubicBezTo>
                  <a:cubicBezTo>
                    <a:pt x="893" y="411"/>
                    <a:pt x="893" y="416"/>
                    <a:pt x="894" y="419"/>
                  </a:cubicBezTo>
                  <a:cubicBezTo>
                    <a:pt x="894" y="425"/>
                    <a:pt x="893" y="429"/>
                    <a:pt x="892" y="424"/>
                  </a:cubicBezTo>
                  <a:cubicBezTo>
                    <a:pt x="889" y="409"/>
                    <a:pt x="888" y="404"/>
                    <a:pt x="888" y="367"/>
                  </a:cubicBezTo>
                  <a:cubicBezTo>
                    <a:pt x="888" y="346"/>
                    <a:pt x="888" y="307"/>
                    <a:pt x="888" y="279"/>
                  </a:cubicBezTo>
                  <a:cubicBezTo>
                    <a:pt x="888" y="251"/>
                    <a:pt x="888" y="229"/>
                    <a:pt x="888" y="230"/>
                  </a:cubicBezTo>
                  <a:close/>
                  <a:moveTo>
                    <a:pt x="892" y="206"/>
                  </a:moveTo>
                  <a:cubicBezTo>
                    <a:pt x="892" y="205"/>
                    <a:pt x="892" y="204"/>
                    <a:pt x="893" y="204"/>
                  </a:cubicBezTo>
                  <a:cubicBezTo>
                    <a:pt x="893" y="204"/>
                    <a:pt x="894" y="205"/>
                    <a:pt x="894" y="206"/>
                  </a:cubicBezTo>
                  <a:cubicBezTo>
                    <a:pt x="894" y="207"/>
                    <a:pt x="893" y="208"/>
                    <a:pt x="893" y="208"/>
                  </a:cubicBezTo>
                  <a:cubicBezTo>
                    <a:pt x="892" y="209"/>
                    <a:pt x="892" y="208"/>
                    <a:pt x="892" y="206"/>
                  </a:cubicBezTo>
                  <a:close/>
                  <a:moveTo>
                    <a:pt x="893" y="216"/>
                  </a:moveTo>
                  <a:cubicBezTo>
                    <a:pt x="892" y="216"/>
                    <a:pt x="892" y="216"/>
                    <a:pt x="892" y="215"/>
                  </a:cubicBezTo>
                  <a:cubicBezTo>
                    <a:pt x="892" y="214"/>
                    <a:pt x="892" y="213"/>
                    <a:pt x="892" y="214"/>
                  </a:cubicBezTo>
                  <a:cubicBezTo>
                    <a:pt x="893" y="214"/>
                    <a:pt x="893" y="215"/>
                    <a:pt x="893" y="216"/>
                  </a:cubicBezTo>
                  <a:close/>
                  <a:moveTo>
                    <a:pt x="892" y="149"/>
                  </a:moveTo>
                  <a:cubicBezTo>
                    <a:pt x="892" y="149"/>
                    <a:pt x="892" y="151"/>
                    <a:pt x="892" y="152"/>
                  </a:cubicBezTo>
                  <a:cubicBezTo>
                    <a:pt x="893" y="154"/>
                    <a:pt x="893" y="154"/>
                    <a:pt x="893" y="154"/>
                  </a:cubicBezTo>
                  <a:cubicBezTo>
                    <a:pt x="890" y="152"/>
                    <a:pt x="890" y="152"/>
                    <a:pt x="890" y="152"/>
                  </a:cubicBezTo>
                  <a:cubicBezTo>
                    <a:pt x="887" y="150"/>
                    <a:pt x="886" y="150"/>
                    <a:pt x="878" y="150"/>
                  </a:cubicBezTo>
                  <a:cubicBezTo>
                    <a:pt x="872" y="150"/>
                    <a:pt x="867" y="151"/>
                    <a:pt x="863" y="152"/>
                  </a:cubicBezTo>
                  <a:cubicBezTo>
                    <a:pt x="860" y="153"/>
                    <a:pt x="858" y="154"/>
                    <a:pt x="858" y="153"/>
                  </a:cubicBezTo>
                  <a:cubicBezTo>
                    <a:pt x="858" y="151"/>
                    <a:pt x="874" y="145"/>
                    <a:pt x="882" y="145"/>
                  </a:cubicBezTo>
                  <a:cubicBezTo>
                    <a:pt x="887" y="145"/>
                    <a:pt x="891" y="147"/>
                    <a:pt x="892" y="149"/>
                  </a:cubicBezTo>
                  <a:close/>
                  <a:moveTo>
                    <a:pt x="872" y="154"/>
                  </a:moveTo>
                  <a:cubicBezTo>
                    <a:pt x="871" y="154"/>
                    <a:pt x="870" y="154"/>
                    <a:pt x="871" y="154"/>
                  </a:cubicBezTo>
                  <a:cubicBezTo>
                    <a:pt x="871" y="153"/>
                    <a:pt x="872" y="153"/>
                    <a:pt x="873" y="153"/>
                  </a:cubicBezTo>
                  <a:cubicBezTo>
                    <a:pt x="873" y="154"/>
                    <a:pt x="873" y="154"/>
                    <a:pt x="872" y="154"/>
                  </a:cubicBezTo>
                  <a:close/>
                  <a:moveTo>
                    <a:pt x="863" y="138"/>
                  </a:moveTo>
                  <a:cubicBezTo>
                    <a:pt x="864" y="145"/>
                    <a:pt x="864" y="145"/>
                    <a:pt x="864" y="145"/>
                  </a:cubicBezTo>
                  <a:cubicBezTo>
                    <a:pt x="862" y="146"/>
                    <a:pt x="862" y="146"/>
                    <a:pt x="862" y="146"/>
                  </a:cubicBezTo>
                  <a:cubicBezTo>
                    <a:pt x="861" y="146"/>
                    <a:pt x="859" y="147"/>
                    <a:pt x="859" y="147"/>
                  </a:cubicBezTo>
                  <a:cubicBezTo>
                    <a:pt x="858" y="148"/>
                    <a:pt x="857" y="146"/>
                    <a:pt x="857" y="144"/>
                  </a:cubicBezTo>
                  <a:cubicBezTo>
                    <a:pt x="858" y="143"/>
                    <a:pt x="858" y="138"/>
                    <a:pt x="858" y="134"/>
                  </a:cubicBezTo>
                  <a:cubicBezTo>
                    <a:pt x="859" y="129"/>
                    <a:pt x="859" y="123"/>
                    <a:pt x="860" y="122"/>
                  </a:cubicBezTo>
                  <a:cubicBezTo>
                    <a:pt x="860" y="119"/>
                    <a:pt x="860" y="119"/>
                    <a:pt x="861" y="125"/>
                  </a:cubicBezTo>
                  <a:cubicBezTo>
                    <a:pt x="861" y="128"/>
                    <a:pt x="862" y="134"/>
                    <a:pt x="863" y="138"/>
                  </a:cubicBezTo>
                  <a:close/>
                  <a:moveTo>
                    <a:pt x="861" y="66"/>
                  </a:moveTo>
                  <a:cubicBezTo>
                    <a:pt x="861" y="65"/>
                    <a:pt x="862" y="64"/>
                    <a:pt x="862" y="64"/>
                  </a:cubicBezTo>
                  <a:cubicBezTo>
                    <a:pt x="863" y="64"/>
                    <a:pt x="863" y="65"/>
                    <a:pt x="862" y="66"/>
                  </a:cubicBezTo>
                  <a:cubicBezTo>
                    <a:pt x="862" y="67"/>
                    <a:pt x="862" y="68"/>
                    <a:pt x="862" y="68"/>
                  </a:cubicBezTo>
                  <a:cubicBezTo>
                    <a:pt x="861" y="68"/>
                    <a:pt x="861" y="67"/>
                    <a:pt x="861" y="66"/>
                  </a:cubicBezTo>
                  <a:close/>
                  <a:moveTo>
                    <a:pt x="873" y="16"/>
                  </a:moveTo>
                  <a:cubicBezTo>
                    <a:pt x="873" y="16"/>
                    <a:pt x="873" y="17"/>
                    <a:pt x="874" y="17"/>
                  </a:cubicBezTo>
                  <a:cubicBezTo>
                    <a:pt x="874" y="18"/>
                    <a:pt x="874" y="19"/>
                    <a:pt x="873" y="19"/>
                  </a:cubicBezTo>
                  <a:cubicBezTo>
                    <a:pt x="873" y="19"/>
                    <a:pt x="872" y="18"/>
                    <a:pt x="872" y="17"/>
                  </a:cubicBezTo>
                  <a:cubicBezTo>
                    <a:pt x="872" y="17"/>
                    <a:pt x="873" y="16"/>
                    <a:pt x="873" y="16"/>
                  </a:cubicBezTo>
                  <a:close/>
                  <a:moveTo>
                    <a:pt x="871" y="62"/>
                  </a:moveTo>
                  <a:cubicBezTo>
                    <a:pt x="871" y="56"/>
                    <a:pt x="872" y="56"/>
                    <a:pt x="873" y="62"/>
                  </a:cubicBezTo>
                  <a:cubicBezTo>
                    <a:pt x="874" y="64"/>
                    <a:pt x="883" y="110"/>
                    <a:pt x="884" y="116"/>
                  </a:cubicBezTo>
                  <a:cubicBezTo>
                    <a:pt x="885" y="121"/>
                    <a:pt x="886" y="127"/>
                    <a:pt x="887" y="129"/>
                  </a:cubicBezTo>
                  <a:cubicBezTo>
                    <a:pt x="887" y="130"/>
                    <a:pt x="888" y="134"/>
                    <a:pt x="889" y="138"/>
                  </a:cubicBezTo>
                  <a:cubicBezTo>
                    <a:pt x="890" y="142"/>
                    <a:pt x="890" y="145"/>
                    <a:pt x="890" y="145"/>
                  </a:cubicBezTo>
                  <a:cubicBezTo>
                    <a:pt x="890" y="145"/>
                    <a:pt x="889" y="145"/>
                    <a:pt x="888" y="144"/>
                  </a:cubicBezTo>
                  <a:cubicBezTo>
                    <a:pt x="886" y="144"/>
                    <a:pt x="881" y="144"/>
                    <a:pt x="876" y="144"/>
                  </a:cubicBezTo>
                  <a:cubicBezTo>
                    <a:pt x="866" y="144"/>
                    <a:pt x="866" y="144"/>
                    <a:pt x="866" y="144"/>
                  </a:cubicBezTo>
                  <a:cubicBezTo>
                    <a:pt x="865" y="138"/>
                    <a:pt x="865" y="138"/>
                    <a:pt x="865" y="138"/>
                  </a:cubicBezTo>
                  <a:cubicBezTo>
                    <a:pt x="863" y="131"/>
                    <a:pt x="863" y="123"/>
                    <a:pt x="864" y="97"/>
                  </a:cubicBezTo>
                  <a:cubicBezTo>
                    <a:pt x="864" y="78"/>
                    <a:pt x="866" y="59"/>
                    <a:pt x="867" y="56"/>
                  </a:cubicBezTo>
                  <a:cubicBezTo>
                    <a:pt x="868" y="53"/>
                    <a:pt x="869" y="62"/>
                    <a:pt x="868" y="69"/>
                  </a:cubicBezTo>
                  <a:cubicBezTo>
                    <a:pt x="865" y="97"/>
                    <a:pt x="865" y="138"/>
                    <a:pt x="868" y="138"/>
                  </a:cubicBezTo>
                  <a:cubicBezTo>
                    <a:pt x="869" y="138"/>
                    <a:pt x="869" y="131"/>
                    <a:pt x="869" y="124"/>
                  </a:cubicBezTo>
                  <a:cubicBezTo>
                    <a:pt x="868" y="114"/>
                    <a:pt x="869" y="102"/>
                    <a:pt x="870" y="88"/>
                  </a:cubicBezTo>
                  <a:cubicBezTo>
                    <a:pt x="871" y="77"/>
                    <a:pt x="871" y="65"/>
                    <a:pt x="871" y="62"/>
                  </a:cubicBezTo>
                  <a:close/>
                  <a:moveTo>
                    <a:pt x="863" y="58"/>
                  </a:moveTo>
                  <a:cubicBezTo>
                    <a:pt x="863" y="57"/>
                    <a:pt x="863" y="56"/>
                    <a:pt x="864" y="56"/>
                  </a:cubicBezTo>
                  <a:cubicBezTo>
                    <a:pt x="864" y="56"/>
                    <a:pt x="865" y="57"/>
                    <a:pt x="864" y="58"/>
                  </a:cubicBezTo>
                  <a:cubicBezTo>
                    <a:pt x="864" y="59"/>
                    <a:pt x="864" y="60"/>
                    <a:pt x="863" y="60"/>
                  </a:cubicBezTo>
                  <a:cubicBezTo>
                    <a:pt x="863" y="60"/>
                    <a:pt x="863" y="59"/>
                    <a:pt x="863" y="58"/>
                  </a:cubicBezTo>
                  <a:close/>
                  <a:moveTo>
                    <a:pt x="865" y="11"/>
                  </a:moveTo>
                  <a:cubicBezTo>
                    <a:pt x="866" y="9"/>
                    <a:pt x="866" y="8"/>
                    <a:pt x="867" y="8"/>
                  </a:cubicBezTo>
                  <a:cubicBezTo>
                    <a:pt x="868" y="8"/>
                    <a:pt x="869" y="14"/>
                    <a:pt x="869" y="29"/>
                  </a:cubicBezTo>
                  <a:cubicBezTo>
                    <a:pt x="869" y="42"/>
                    <a:pt x="869" y="45"/>
                    <a:pt x="867" y="45"/>
                  </a:cubicBezTo>
                  <a:cubicBezTo>
                    <a:pt x="867" y="45"/>
                    <a:pt x="866" y="45"/>
                    <a:pt x="865" y="45"/>
                  </a:cubicBezTo>
                  <a:cubicBezTo>
                    <a:pt x="865" y="43"/>
                    <a:pt x="864" y="14"/>
                    <a:pt x="865" y="11"/>
                  </a:cubicBezTo>
                  <a:close/>
                  <a:moveTo>
                    <a:pt x="863" y="6"/>
                  </a:moveTo>
                  <a:cubicBezTo>
                    <a:pt x="864" y="6"/>
                    <a:pt x="865" y="6"/>
                    <a:pt x="865" y="6"/>
                  </a:cubicBezTo>
                  <a:cubicBezTo>
                    <a:pt x="865" y="7"/>
                    <a:pt x="864" y="7"/>
                    <a:pt x="864" y="7"/>
                  </a:cubicBezTo>
                  <a:cubicBezTo>
                    <a:pt x="863" y="7"/>
                    <a:pt x="862" y="8"/>
                    <a:pt x="862" y="9"/>
                  </a:cubicBezTo>
                  <a:cubicBezTo>
                    <a:pt x="861" y="12"/>
                    <a:pt x="861" y="12"/>
                    <a:pt x="861" y="9"/>
                  </a:cubicBezTo>
                  <a:cubicBezTo>
                    <a:pt x="861" y="7"/>
                    <a:pt x="861" y="6"/>
                    <a:pt x="863" y="6"/>
                  </a:cubicBezTo>
                  <a:close/>
                  <a:moveTo>
                    <a:pt x="861" y="27"/>
                  </a:moveTo>
                  <a:cubicBezTo>
                    <a:pt x="861" y="27"/>
                    <a:pt x="861" y="28"/>
                    <a:pt x="861" y="29"/>
                  </a:cubicBezTo>
                  <a:cubicBezTo>
                    <a:pt x="860" y="29"/>
                    <a:pt x="860" y="29"/>
                    <a:pt x="860" y="28"/>
                  </a:cubicBezTo>
                  <a:cubicBezTo>
                    <a:pt x="860" y="27"/>
                    <a:pt x="860" y="26"/>
                    <a:pt x="861" y="27"/>
                  </a:cubicBezTo>
                  <a:close/>
                  <a:moveTo>
                    <a:pt x="860" y="36"/>
                  </a:moveTo>
                  <a:cubicBezTo>
                    <a:pt x="861" y="30"/>
                    <a:pt x="861" y="30"/>
                    <a:pt x="861" y="30"/>
                  </a:cubicBezTo>
                  <a:cubicBezTo>
                    <a:pt x="861" y="36"/>
                    <a:pt x="861" y="36"/>
                    <a:pt x="861" y="36"/>
                  </a:cubicBezTo>
                  <a:cubicBezTo>
                    <a:pt x="861" y="39"/>
                    <a:pt x="861" y="42"/>
                    <a:pt x="862" y="44"/>
                  </a:cubicBezTo>
                  <a:cubicBezTo>
                    <a:pt x="862" y="45"/>
                    <a:pt x="862" y="46"/>
                    <a:pt x="861" y="46"/>
                  </a:cubicBezTo>
                  <a:cubicBezTo>
                    <a:pt x="860" y="46"/>
                    <a:pt x="859" y="42"/>
                    <a:pt x="860" y="36"/>
                  </a:cubicBezTo>
                  <a:close/>
                  <a:moveTo>
                    <a:pt x="858" y="66"/>
                  </a:moveTo>
                  <a:cubicBezTo>
                    <a:pt x="858" y="67"/>
                    <a:pt x="858" y="69"/>
                    <a:pt x="858" y="70"/>
                  </a:cubicBezTo>
                  <a:cubicBezTo>
                    <a:pt x="858" y="71"/>
                    <a:pt x="858" y="70"/>
                    <a:pt x="858" y="68"/>
                  </a:cubicBezTo>
                  <a:cubicBezTo>
                    <a:pt x="858" y="65"/>
                    <a:pt x="858" y="64"/>
                    <a:pt x="858" y="66"/>
                  </a:cubicBezTo>
                  <a:close/>
                  <a:moveTo>
                    <a:pt x="852" y="115"/>
                  </a:moveTo>
                  <a:cubicBezTo>
                    <a:pt x="855" y="105"/>
                    <a:pt x="858" y="88"/>
                    <a:pt x="858" y="85"/>
                  </a:cubicBezTo>
                  <a:cubicBezTo>
                    <a:pt x="858" y="83"/>
                    <a:pt x="858" y="81"/>
                    <a:pt x="859" y="81"/>
                  </a:cubicBezTo>
                  <a:cubicBezTo>
                    <a:pt x="860" y="80"/>
                    <a:pt x="859" y="85"/>
                    <a:pt x="858" y="102"/>
                  </a:cubicBezTo>
                  <a:cubicBezTo>
                    <a:pt x="857" y="112"/>
                    <a:pt x="857" y="115"/>
                    <a:pt x="854" y="123"/>
                  </a:cubicBezTo>
                  <a:cubicBezTo>
                    <a:pt x="851" y="132"/>
                    <a:pt x="851" y="133"/>
                    <a:pt x="850" y="131"/>
                  </a:cubicBezTo>
                  <a:cubicBezTo>
                    <a:pt x="849" y="130"/>
                    <a:pt x="850" y="125"/>
                    <a:pt x="852" y="115"/>
                  </a:cubicBezTo>
                  <a:close/>
                  <a:moveTo>
                    <a:pt x="850" y="143"/>
                  </a:moveTo>
                  <a:cubicBezTo>
                    <a:pt x="851" y="142"/>
                    <a:pt x="852" y="138"/>
                    <a:pt x="853" y="134"/>
                  </a:cubicBezTo>
                  <a:cubicBezTo>
                    <a:pt x="856" y="127"/>
                    <a:pt x="856" y="127"/>
                    <a:pt x="856" y="127"/>
                  </a:cubicBezTo>
                  <a:cubicBezTo>
                    <a:pt x="855" y="136"/>
                    <a:pt x="855" y="136"/>
                    <a:pt x="855" y="136"/>
                  </a:cubicBezTo>
                  <a:cubicBezTo>
                    <a:pt x="855" y="140"/>
                    <a:pt x="855" y="145"/>
                    <a:pt x="854" y="147"/>
                  </a:cubicBezTo>
                  <a:cubicBezTo>
                    <a:pt x="854" y="150"/>
                    <a:pt x="846" y="158"/>
                    <a:pt x="846" y="156"/>
                  </a:cubicBezTo>
                  <a:cubicBezTo>
                    <a:pt x="846" y="155"/>
                    <a:pt x="849" y="146"/>
                    <a:pt x="850" y="143"/>
                  </a:cubicBezTo>
                  <a:close/>
                  <a:moveTo>
                    <a:pt x="848" y="164"/>
                  </a:moveTo>
                  <a:cubicBezTo>
                    <a:pt x="848" y="168"/>
                    <a:pt x="847" y="169"/>
                    <a:pt x="846" y="166"/>
                  </a:cubicBezTo>
                  <a:cubicBezTo>
                    <a:pt x="846" y="164"/>
                    <a:pt x="847" y="163"/>
                    <a:pt x="847" y="162"/>
                  </a:cubicBezTo>
                  <a:cubicBezTo>
                    <a:pt x="848" y="162"/>
                    <a:pt x="848" y="163"/>
                    <a:pt x="848" y="164"/>
                  </a:cubicBezTo>
                  <a:close/>
                  <a:moveTo>
                    <a:pt x="846" y="224"/>
                  </a:moveTo>
                  <a:cubicBezTo>
                    <a:pt x="846" y="223"/>
                    <a:pt x="847" y="228"/>
                    <a:pt x="847" y="237"/>
                  </a:cubicBezTo>
                  <a:cubicBezTo>
                    <a:pt x="847" y="246"/>
                    <a:pt x="847" y="251"/>
                    <a:pt x="846" y="251"/>
                  </a:cubicBezTo>
                  <a:cubicBezTo>
                    <a:pt x="845" y="251"/>
                    <a:pt x="845" y="227"/>
                    <a:pt x="846" y="224"/>
                  </a:cubicBezTo>
                  <a:close/>
                  <a:moveTo>
                    <a:pt x="840" y="244"/>
                  </a:moveTo>
                  <a:cubicBezTo>
                    <a:pt x="840" y="240"/>
                    <a:pt x="840" y="235"/>
                    <a:pt x="840" y="234"/>
                  </a:cubicBezTo>
                  <a:cubicBezTo>
                    <a:pt x="840" y="232"/>
                    <a:pt x="841" y="233"/>
                    <a:pt x="841" y="236"/>
                  </a:cubicBezTo>
                  <a:cubicBezTo>
                    <a:pt x="842" y="240"/>
                    <a:pt x="842" y="244"/>
                    <a:pt x="842" y="246"/>
                  </a:cubicBezTo>
                  <a:cubicBezTo>
                    <a:pt x="842" y="249"/>
                    <a:pt x="841" y="251"/>
                    <a:pt x="840" y="251"/>
                  </a:cubicBezTo>
                  <a:cubicBezTo>
                    <a:pt x="839" y="251"/>
                    <a:pt x="839" y="250"/>
                    <a:pt x="840" y="244"/>
                  </a:cubicBezTo>
                  <a:close/>
                  <a:moveTo>
                    <a:pt x="838" y="313"/>
                  </a:moveTo>
                  <a:cubicBezTo>
                    <a:pt x="839" y="314"/>
                    <a:pt x="839" y="315"/>
                    <a:pt x="838" y="316"/>
                  </a:cubicBezTo>
                  <a:cubicBezTo>
                    <a:pt x="838" y="317"/>
                    <a:pt x="838" y="316"/>
                    <a:pt x="838" y="315"/>
                  </a:cubicBezTo>
                  <a:cubicBezTo>
                    <a:pt x="838" y="313"/>
                    <a:pt x="838" y="313"/>
                    <a:pt x="838" y="313"/>
                  </a:cubicBezTo>
                  <a:close/>
                  <a:moveTo>
                    <a:pt x="834" y="258"/>
                  </a:moveTo>
                  <a:cubicBezTo>
                    <a:pt x="835" y="258"/>
                    <a:pt x="836" y="258"/>
                    <a:pt x="836" y="259"/>
                  </a:cubicBezTo>
                  <a:cubicBezTo>
                    <a:pt x="836" y="260"/>
                    <a:pt x="835" y="260"/>
                    <a:pt x="834" y="260"/>
                  </a:cubicBezTo>
                  <a:cubicBezTo>
                    <a:pt x="833" y="260"/>
                    <a:pt x="832" y="260"/>
                    <a:pt x="832" y="259"/>
                  </a:cubicBezTo>
                  <a:cubicBezTo>
                    <a:pt x="832" y="258"/>
                    <a:pt x="833" y="258"/>
                    <a:pt x="834" y="258"/>
                  </a:cubicBezTo>
                  <a:close/>
                  <a:moveTo>
                    <a:pt x="829" y="290"/>
                  </a:moveTo>
                  <a:cubicBezTo>
                    <a:pt x="830" y="288"/>
                    <a:pt x="830" y="284"/>
                    <a:pt x="830" y="282"/>
                  </a:cubicBezTo>
                  <a:cubicBezTo>
                    <a:pt x="830" y="278"/>
                    <a:pt x="830" y="277"/>
                    <a:pt x="832" y="277"/>
                  </a:cubicBezTo>
                  <a:cubicBezTo>
                    <a:pt x="834" y="276"/>
                    <a:pt x="834" y="275"/>
                    <a:pt x="834" y="272"/>
                  </a:cubicBezTo>
                  <a:cubicBezTo>
                    <a:pt x="834" y="271"/>
                    <a:pt x="835" y="269"/>
                    <a:pt x="835" y="269"/>
                  </a:cubicBezTo>
                  <a:cubicBezTo>
                    <a:pt x="836" y="269"/>
                    <a:pt x="836" y="274"/>
                    <a:pt x="836" y="292"/>
                  </a:cubicBezTo>
                  <a:cubicBezTo>
                    <a:pt x="836" y="313"/>
                    <a:pt x="836" y="316"/>
                    <a:pt x="837" y="317"/>
                  </a:cubicBezTo>
                  <a:cubicBezTo>
                    <a:pt x="839" y="318"/>
                    <a:pt x="839" y="320"/>
                    <a:pt x="841" y="358"/>
                  </a:cubicBezTo>
                  <a:cubicBezTo>
                    <a:pt x="841" y="372"/>
                    <a:pt x="841" y="372"/>
                    <a:pt x="841" y="372"/>
                  </a:cubicBezTo>
                  <a:cubicBezTo>
                    <a:pt x="839" y="372"/>
                    <a:pt x="839" y="372"/>
                    <a:pt x="839" y="372"/>
                  </a:cubicBezTo>
                  <a:cubicBezTo>
                    <a:pt x="836" y="372"/>
                    <a:pt x="832" y="374"/>
                    <a:pt x="832" y="376"/>
                  </a:cubicBezTo>
                  <a:cubicBezTo>
                    <a:pt x="832" y="376"/>
                    <a:pt x="834" y="376"/>
                    <a:pt x="836" y="376"/>
                  </a:cubicBezTo>
                  <a:cubicBezTo>
                    <a:pt x="839" y="376"/>
                    <a:pt x="841" y="376"/>
                    <a:pt x="841" y="377"/>
                  </a:cubicBezTo>
                  <a:cubicBezTo>
                    <a:pt x="841" y="378"/>
                    <a:pt x="840" y="378"/>
                    <a:pt x="836" y="378"/>
                  </a:cubicBezTo>
                  <a:cubicBezTo>
                    <a:pt x="834" y="378"/>
                    <a:pt x="831" y="378"/>
                    <a:pt x="831" y="378"/>
                  </a:cubicBezTo>
                  <a:cubicBezTo>
                    <a:pt x="831" y="378"/>
                    <a:pt x="831" y="373"/>
                    <a:pt x="831" y="367"/>
                  </a:cubicBezTo>
                  <a:cubicBezTo>
                    <a:pt x="831" y="361"/>
                    <a:pt x="830" y="355"/>
                    <a:pt x="830" y="354"/>
                  </a:cubicBezTo>
                  <a:cubicBezTo>
                    <a:pt x="829" y="352"/>
                    <a:pt x="829" y="351"/>
                    <a:pt x="831" y="351"/>
                  </a:cubicBezTo>
                  <a:cubicBezTo>
                    <a:pt x="832" y="351"/>
                    <a:pt x="833" y="351"/>
                    <a:pt x="833" y="350"/>
                  </a:cubicBezTo>
                  <a:cubicBezTo>
                    <a:pt x="833" y="350"/>
                    <a:pt x="832" y="349"/>
                    <a:pt x="831" y="349"/>
                  </a:cubicBezTo>
                  <a:cubicBezTo>
                    <a:pt x="830" y="349"/>
                    <a:pt x="830" y="348"/>
                    <a:pt x="829" y="329"/>
                  </a:cubicBezTo>
                  <a:cubicBezTo>
                    <a:pt x="829" y="314"/>
                    <a:pt x="829" y="308"/>
                    <a:pt x="830" y="308"/>
                  </a:cubicBezTo>
                  <a:cubicBezTo>
                    <a:pt x="831" y="307"/>
                    <a:pt x="831" y="307"/>
                    <a:pt x="830" y="306"/>
                  </a:cubicBezTo>
                  <a:cubicBezTo>
                    <a:pt x="830" y="305"/>
                    <a:pt x="829" y="303"/>
                    <a:pt x="829" y="301"/>
                  </a:cubicBezTo>
                  <a:cubicBezTo>
                    <a:pt x="829" y="298"/>
                    <a:pt x="830" y="297"/>
                    <a:pt x="831" y="297"/>
                  </a:cubicBezTo>
                  <a:cubicBezTo>
                    <a:pt x="835" y="297"/>
                    <a:pt x="835" y="295"/>
                    <a:pt x="832" y="295"/>
                  </a:cubicBezTo>
                  <a:cubicBezTo>
                    <a:pt x="829" y="294"/>
                    <a:pt x="829" y="294"/>
                    <a:pt x="829" y="290"/>
                  </a:cubicBezTo>
                  <a:close/>
                  <a:moveTo>
                    <a:pt x="840" y="482"/>
                  </a:moveTo>
                  <a:cubicBezTo>
                    <a:pt x="840" y="492"/>
                    <a:pt x="840" y="500"/>
                    <a:pt x="840" y="500"/>
                  </a:cubicBezTo>
                  <a:cubicBezTo>
                    <a:pt x="840" y="501"/>
                    <a:pt x="837" y="501"/>
                    <a:pt x="834" y="501"/>
                  </a:cubicBezTo>
                  <a:cubicBezTo>
                    <a:pt x="830" y="502"/>
                    <a:pt x="829" y="502"/>
                    <a:pt x="829" y="500"/>
                  </a:cubicBezTo>
                  <a:cubicBezTo>
                    <a:pt x="829" y="498"/>
                    <a:pt x="830" y="498"/>
                    <a:pt x="832" y="498"/>
                  </a:cubicBezTo>
                  <a:cubicBezTo>
                    <a:pt x="833" y="498"/>
                    <a:pt x="834" y="498"/>
                    <a:pt x="834" y="498"/>
                  </a:cubicBezTo>
                  <a:cubicBezTo>
                    <a:pt x="834" y="497"/>
                    <a:pt x="833" y="496"/>
                    <a:pt x="832" y="496"/>
                  </a:cubicBezTo>
                  <a:cubicBezTo>
                    <a:pt x="830" y="496"/>
                    <a:pt x="830" y="496"/>
                    <a:pt x="829" y="490"/>
                  </a:cubicBezTo>
                  <a:cubicBezTo>
                    <a:pt x="829" y="481"/>
                    <a:pt x="830" y="475"/>
                    <a:pt x="831" y="475"/>
                  </a:cubicBezTo>
                  <a:cubicBezTo>
                    <a:pt x="832" y="475"/>
                    <a:pt x="833" y="477"/>
                    <a:pt x="833" y="479"/>
                  </a:cubicBezTo>
                  <a:cubicBezTo>
                    <a:pt x="834" y="482"/>
                    <a:pt x="834" y="482"/>
                    <a:pt x="834" y="482"/>
                  </a:cubicBezTo>
                  <a:cubicBezTo>
                    <a:pt x="834" y="479"/>
                    <a:pt x="834" y="479"/>
                    <a:pt x="834" y="479"/>
                  </a:cubicBezTo>
                  <a:cubicBezTo>
                    <a:pt x="834" y="477"/>
                    <a:pt x="834" y="476"/>
                    <a:pt x="835" y="476"/>
                  </a:cubicBezTo>
                  <a:cubicBezTo>
                    <a:pt x="838" y="476"/>
                    <a:pt x="837" y="474"/>
                    <a:pt x="835" y="474"/>
                  </a:cubicBezTo>
                  <a:cubicBezTo>
                    <a:pt x="833" y="473"/>
                    <a:pt x="833" y="472"/>
                    <a:pt x="833" y="458"/>
                  </a:cubicBezTo>
                  <a:cubicBezTo>
                    <a:pt x="833" y="450"/>
                    <a:pt x="833" y="438"/>
                    <a:pt x="833" y="432"/>
                  </a:cubicBezTo>
                  <a:cubicBezTo>
                    <a:pt x="833" y="419"/>
                    <a:pt x="833" y="420"/>
                    <a:pt x="832" y="410"/>
                  </a:cubicBezTo>
                  <a:cubicBezTo>
                    <a:pt x="832" y="404"/>
                    <a:pt x="832" y="402"/>
                    <a:pt x="833" y="401"/>
                  </a:cubicBezTo>
                  <a:cubicBezTo>
                    <a:pt x="834" y="399"/>
                    <a:pt x="839" y="396"/>
                    <a:pt x="840" y="397"/>
                  </a:cubicBezTo>
                  <a:cubicBezTo>
                    <a:pt x="841" y="397"/>
                    <a:pt x="841" y="412"/>
                    <a:pt x="840" y="425"/>
                  </a:cubicBezTo>
                  <a:cubicBezTo>
                    <a:pt x="839" y="455"/>
                    <a:pt x="839" y="466"/>
                    <a:pt x="840" y="482"/>
                  </a:cubicBezTo>
                  <a:close/>
                  <a:moveTo>
                    <a:pt x="836" y="508"/>
                  </a:moveTo>
                  <a:cubicBezTo>
                    <a:pt x="836" y="509"/>
                    <a:pt x="836" y="510"/>
                    <a:pt x="835" y="510"/>
                  </a:cubicBezTo>
                  <a:cubicBezTo>
                    <a:pt x="835" y="510"/>
                    <a:pt x="834" y="509"/>
                    <a:pt x="834" y="508"/>
                  </a:cubicBezTo>
                  <a:cubicBezTo>
                    <a:pt x="834" y="507"/>
                    <a:pt x="835" y="507"/>
                    <a:pt x="835" y="507"/>
                  </a:cubicBezTo>
                  <a:cubicBezTo>
                    <a:pt x="836" y="507"/>
                    <a:pt x="836" y="507"/>
                    <a:pt x="836" y="508"/>
                  </a:cubicBezTo>
                  <a:close/>
                  <a:moveTo>
                    <a:pt x="832" y="383"/>
                  </a:moveTo>
                  <a:cubicBezTo>
                    <a:pt x="832" y="382"/>
                    <a:pt x="839" y="380"/>
                    <a:pt x="840" y="381"/>
                  </a:cubicBezTo>
                  <a:cubicBezTo>
                    <a:pt x="840" y="382"/>
                    <a:pt x="840" y="382"/>
                    <a:pt x="840" y="383"/>
                  </a:cubicBezTo>
                  <a:cubicBezTo>
                    <a:pt x="839" y="384"/>
                    <a:pt x="832" y="384"/>
                    <a:pt x="832" y="383"/>
                  </a:cubicBezTo>
                  <a:close/>
                  <a:moveTo>
                    <a:pt x="839" y="388"/>
                  </a:moveTo>
                  <a:cubicBezTo>
                    <a:pt x="839" y="388"/>
                    <a:pt x="838" y="389"/>
                    <a:pt x="837" y="389"/>
                  </a:cubicBezTo>
                  <a:cubicBezTo>
                    <a:pt x="836" y="389"/>
                    <a:pt x="836" y="388"/>
                    <a:pt x="836" y="388"/>
                  </a:cubicBezTo>
                  <a:cubicBezTo>
                    <a:pt x="836" y="387"/>
                    <a:pt x="837" y="387"/>
                    <a:pt x="838" y="387"/>
                  </a:cubicBezTo>
                  <a:cubicBezTo>
                    <a:pt x="839" y="387"/>
                    <a:pt x="839" y="387"/>
                    <a:pt x="839" y="388"/>
                  </a:cubicBezTo>
                  <a:close/>
                  <a:moveTo>
                    <a:pt x="833" y="388"/>
                  </a:moveTo>
                  <a:cubicBezTo>
                    <a:pt x="833" y="389"/>
                    <a:pt x="833" y="390"/>
                    <a:pt x="832" y="390"/>
                  </a:cubicBezTo>
                  <a:cubicBezTo>
                    <a:pt x="832" y="390"/>
                    <a:pt x="832" y="390"/>
                    <a:pt x="832" y="389"/>
                  </a:cubicBezTo>
                  <a:cubicBezTo>
                    <a:pt x="832" y="386"/>
                    <a:pt x="832" y="386"/>
                    <a:pt x="833" y="388"/>
                  </a:cubicBezTo>
                  <a:close/>
                  <a:moveTo>
                    <a:pt x="831" y="466"/>
                  </a:moveTo>
                  <a:cubicBezTo>
                    <a:pt x="832" y="466"/>
                    <a:pt x="832" y="467"/>
                    <a:pt x="832" y="469"/>
                  </a:cubicBezTo>
                  <a:cubicBezTo>
                    <a:pt x="832" y="471"/>
                    <a:pt x="832" y="473"/>
                    <a:pt x="832" y="473"/>
                  </a:cubicBezTo>
                  <a:cubicBezTo>
                    <a:pt x="830" y="473"/>
                    <a:pt x="829" y="467"/>
                    <a:pt x="831" y="466"/>
                  </a:cubicBezTo>
                  <a:close/>
                  <a:moveTo>
                    <a:pt x="784" y="394"/>
                  </a:moveTo>
                  <a:cubicBezTo>
                    <a:pt x="788" y="394"/>
                    <a:pt x="798" y="394"/>
                    <a:pt x="806" y="393"/>
                  </a:cubicBezTo>
                  <a:cubicBezTo>
                    <a:pt x="818" y="393"/>
                    <a:pt x="821" y="393"/>
                    <a:pt x="824" y="394"/>
                  </a:cubicBezTo>
                  <a:cubicBezTo>
                    <a:pt x="829" y="397"/>
                    <a:pt x="827" y="398"/>
                    <a:pt x="817" y="397"/>
                  </a:cubicBezTo>
                  <a:cubicBezTo>
                    <a:pt x="807" y="397"/>
                    <a:pt x="778" y="399"/>
                    <a:pt x="776" y="401"/>
                  </a:cubicBezTo>
                  <a:cubicBezTo>
                    <a:pt x="775" y="401"/>
                    <a:pt x="775" y="402"/>
                    <a:pt x="776" y="403"/>
                  </a:cubicBezTo>
                  <a:cubicBezTo>
                    <a:pt x="777" y="403"/>
                    <a:pt x="780" y="403"/>
                    <a:pt x="791" y="402"/>
                  </a:cubicBezTo>
                  <a:cubicBezTo>
                    <a:pt x="800" y="402"/>
                    <a:pt x="810" y="401"/>
                    <a:pt x="815" y="401"/>
                  </a:cubicBezTo>
                  <a:cubicBezTo>
                    <a:pt x="823" y="401"/>
                    <a:pt x="824" y="401"/>
                    <a:pt x="825" y="403"/>
                  </a:cubicBezTo>
                  <a:cubicBezTo>
                    <a:pt x="826" y="404"/>
                    <a:pt x="827" y="405"/>
                    <a:pt x="827" y="406"/>
                  </a:cubicBezTo>
                  <a:cubicBezTo>
                    <a:pt x="827" y="407"/>
                    <a:pt x="826" y="408"/>
                    <a:pt x="826" y="408"/>
                  </a:cubicBezTo>
                  <a:cubicBezTo>
                    <a:pt x="817" y="407"/>
                    <a:pt x="808" y="406"/>
                    <a:pt x="795" y="406"/>
                  </a:cubicBezTo>
                  <a:cubicBezTo>
                    <a:pt x="787" y="406"/>
                    <a:pt x="779" y="406"/>
                    <a:pt x="777" y="406"/>
                  </a:cubicBezTo>
                  <a:cubicBezTo>
                    <a:pt x="774" y="405"/>
                    <a:pt x="774" y="405"/>
                    <a:pt x="774" y="405"/>
                  </a:cubicBezTo>
                  <a:cubicBezTo>
                    <a:pt x="774" y="398"/>
                    <a:pt x="774" y="398"/>
                    <a:pt x="774" y="398"/>
                  </a:cubicBezTo>
                  <a:cubicBezTo>
                    <a:pt x="775" y="394"/>
                    <a:pt x="775" y="390"/>
                    <a:pt x="775" y="389"/>
                  </a:cubicBezTo>
                  <a:cubicBezTo>
                    <a:pt x="775" y="387"/>
                    <a:pt x="775" y="387"/>
                    <a:pt x="783" y="387"/>
                  </a:cubicBezTo>
                  <a:cubicBezTo>
                    <a:pt x="787" y="387"/>
                    <a:pt x="795" y="386"/>
                    <a:pt x="800" y="385"/>
                  </a:cubicBezTo>
                  <a:cubicBezTo>
                    <a:pt x="810" y="384"/>
                    <a:pt x="821" y="384"/>
                    <a:pt x="825" y="384"/>
                  </a:cubicBezTo>
                  <a:cubicBezTo>
                    <a:pt x="826" y="385"/>
                    <a:pt x="827" y="386"/>
                    <a:pt x="827" y="388"/>
                  </a:cubicBezTo>
                  <a:cubicBezTo>
                    <a:pt x="826" y="391"/>
                    <a:pt x="826" y="391"/>
                    <a:pt x="821" y="391"/>
                  </a:cubicBezTo>
                  <a:cubicBezTo>
                    <a:pt x="819" y="390"/>
                    <a:pt x="808" y="390"/>
                    <a:pt x="796" y="390"/>
                  </a:cubicBezTo>
                  <a:cubicBezTo>
                    <a:pt x="777" y="390"/>
                    <a:pt x="776" y="391"/>
                    <a:pt x="776" y="392"/>
                  </a:cubicBezTo>
                  <a:cubicBezTo>
                    <a:pt x="776" y="394"/>
                    <a:pt x="777" y="394"/>
                    <a:pt x="784" y="394"/>
                  </a:cubicBezTo>
                  <a:close/>
                  <a:moveTo>
                    <a:pt x="826" y="351"/>
                  </a:moveTo>
                  <a:cubicBezTo>
                    <a:pt x="826" y="356"/>
                    <a:pt x="826" y="356"/>
                    <a:pt x="826" y="356"/>
                  </a:cubicBezTo>
                  <a:cubicBezTo>
                    <a:pt x="825" y="361"/>
                    <a:pt x="825" y="361"/>
                    <a:pt x="825" y="361"/>
                  </a:cubicBezTo>
                  <a:cubicBezTo>
                    <a:pt x="822" y="361"/>
                    <a:pt x="822" y="361"/>
                    <a:pt x="822" y="361"/>
                  </a:cubicBezTo>
                  <a:cubicBezTo>
                    <a:pt x="820" y="361"/>
                    <a:pt x="812" y="360"/>
                    <a:pt x="805" y="360"/>
                  </a:cubicBezTo>
                  <a:cubicBezTo>
                    <a:pt x="791" y="360"/>
                    <a:pt x="791" y="360"/>
                    <a:pt x="791" y="360"/>
                  </a:cubicBezTo>
                  <a:cubicBezTo>
                    <a:pt x="791" y="354"/>
                    <a:pt x="791" y="354"/>
                    <a:pt x="791" y="354"/>
                  </a:cubicBezTo>
                  <a:cubicBezTo>
                    <a:pt x="799" y="352"/>
                    <a:pt x="799" y="352"/>
                    <a:pt x="799" y="352"/>
                  </a:cubicBezTo>
                  <a:cubicBezTo>
                    <a:pt x="812" y="351"/>
                    <a:pt x="817" y="350"/>
                    <a:pt x="822" y="351"/>
                  </a:cubicBezTo>
                  <a:lnTo>
                    <a:pt x="826" y="351"/>
                  </a:lnTo>
                  <a:close/>
                  <a:moveTo>
                    <a:pt x="777" y="294"/>
                  </a:moveTo>
                  <a:cubicBezTo>
                    <a:pt x="778" y="293"/>
                    <a:pt x="778" y="293"/>
                    <a:pt x="778" y="295"/>
                  </a:cubicBezTo>
                  <a:cubicBezTo>
                    <a:pt x="778" y="297"/>
                    <a:pt x="778" y="297"/>
                    <a:pt x="777" y="296"/>
                  </a:cubicBezTo>
                  <a:cubicBezTo>
                    <a:pt x="776" y="295"/>
                    <a:pt x="776" y="294"/>
                    <a:pt x="777" y="294"/>
                  </a:cubicBezTo>
                  <a:close/>
                  <a:moveTo>
                    <a:pt x="777" y="287"/>
                  </a:moveTo>
                  <a:cubicBezTo>
                    <a:pt x="778" y="287"/>
                    <a:pt x="778" y="288"/>
                    <a:pt x="778" y="288"/>
                  </a:cubicBezTo>
                  <a:cubicBezTo>
                    <a:pt x="778" y="289"/>
                    <a:pt x="778" y="289"/>
                    <a:pt x="778" y="289"/>
                  </a:cubicBezTo>
                  <a:cubicBezTo>
                    <a:pt x="777" y="289"/>
                    <a:pt x="777" y="289"/>
                    <a:pt x="777" y="288"/>
                  </a:cubicBezTo>
                  <a:cubicBezTo>
                    <a:pt x="776" y="288"/>
                    <a:pt x="777" y="287"/>
                    <a:pt x="777" y="287"/>
                  </a:cubicBezTo>
                  <a:close/>
                  <a:moveTo>
                    <a:pt x="777" y="303"/>
                  </a:moveTo>
                  <a:cubicBezTo>
                    <a:pt x="778" y="303"/>
                    <a:pt x="778" y="303"/>
                    <a:pt x="778" y="303"/>
                  </a:cubicBezTo>
                  <a:cubicBezTo>
                    <a:pt x="778" y="304"/>
                    <a:pt x="778" y="304"/>
                    <a:pt x="777" y="304"/>
                  </a:cubicBezTo>
                  <a:cubicBezTo>
                    <a:pt x="777" y="304"/>
                    <a:pt x="776" y="304"/>
                    <a:pt x="776" y="304"/>
                  </a:cubicBezTo>
                  <a:cubicBezTo>
                    <a:pt x="776" y="304"/>
                    <a:pt x="777" y="303"/>
                    <a:pt x="777" y="303"/>
                  </a:cubicBezTo>
                  <a:close/>
                  <a:moveTo>
                    <a:pt x="776" y="361"/>
                  </a:moveTo>
                  <a:cubicBezTo>
                    <a:pt x="775" y="361"/>
                    <a:pt x="775" y="360"/>
                    <a:pt x="775" y="358"/>
                  </a:cubicBezTo>
                  <a:cubicBezTo>
                    <a:pt x="775" y="357"/>
                    <a:pt x="776" y="356"/>
                    <a:pt x="776" y="356"/>
                  </a:cubicBezTo>
                  <a:cubicBezTo>
                    <a:pt x="777" y="356"/>
                    <a:pt x="777" y="357"/>
                    <a:pt x="777" y="358"/>
                  </a:cubicBezTo>
                  <a:cubicBezTo>
                    <a:pt x="778" y="360"/>
                    <a:pt x="777" y="361"/>
                    <a:pt x="776" y="361"/>
                  </a:cubicBezTo>
                  <a:close/>
                  <a:moveTo>
                    <a:pt x="777" y="365"/>
                  </a:moveTo>
                  <a:cubicBezTo>
                    <a:pt x="779" y="364"/>
                    <a:pt x="783" y="364"/>
                    <a:pt x="786" y="364"/>
                  </a:cubicBezTo>
                  <a:cubicBezTo>
                    <a:pt x="789" y="364"/>
                    <a:pt x="792" y="364"/>
                    <a:pt x="793" y="363"/>
                  </a:cubicBezTo>
                  <a:cubicBezTo>
                    <a:pt x="794" y="362"/>
                    <a:pt x="819" y="363"/>
                    <a:pt x="823" y="364"/>
                  </a:cubicBezTo>
                  <a:cubicBezTo>
                    <a:pt x="824" y="364"/>
                    <a:pt x="826" y="365"/>
                    <a:pt x="826" y="365"/>
                  </a:cubicBezTo>
                  <a:cubicBezTo>
                    <a:pt x="826" y="366"/>
                    <a:pt x="823" y="367"/>
                    <a:pt x="823" y="366"/>
                  </a:cubicBezTo>
                  <a:cubicBezTo>
                    <a:pt x="822" y="366"/>
                    <a:pt x="811" y="366"/>
                    <a:pt x="798" y="366"/>
                  </a:cubicBezTo>
                  <a:cubicBezTo>
                    <a:pt x="782" y="366"/>
                    <a:pt x="775" y="365"/>
                    <a:pt x="777" y="365"/>
                  </a:cubicBezTo>
                  <a:close/>
                  <a:moveTo>
                    <a:pt x="784" y="293"/>
                  </a:moveTo>
                  <a:cubicBezTo>
                    <a:pt x="787" y="293"/>
                    <a:pt x="788" y="293"/>
                    <a:pt x="788" y="294"/>
                  </a:cubicBezTo>
                  <a:cubicBezTo>
                    <a:pt x="788" y="295"/>
                    <a:pt x="787" y="296"/>
                    <a:pt x="784" y="296"/>
                  </a:cubicBezTo>
                  <a:cubicBezTo>
                    <a:pt x="782" y="296"/>
                    <a:pt x="781" y="295"/>
                    <a:pt x="781" y="294"/>
                  </a:cubicBezTo>
                  <a:cubicBezTo>
                    <a:pt x="781" y="293"/>
                    <a:pt x="782" y="293"/>
                    <a:pt x="784" y="293"/>
                  </a:cubicBezTo>
                  <a:close/>
                  <a:moveTo>
                    <a:pt x="785" y="285"/>
                  </a:moveTo>
                  <a:cubicBezTo>
                    <a:pt x="787" y="285"/>
                    <a:pt x="788" y="285"/>
                    <a:pt x="788" y="287"/>
                  </a:cubicBezTo>
                  <a:cubicBezTo>
                    <a:pt x="787" y="288"/>
                    <a:pt x="786" y="289"/>
                    <a:pt x="784" y="289"/>
                  </a:cubicBezTo>
                  <a:cubicBezTo>
                    <a:pt x="780" y="289"/>
                    <a:pt x="780" y="286"/>
                    <a:pt x="785" y="285"/>
                  </a:cubicBezTo>
                  <a:close/>
                  <a:moveTo>
                    <a:pt x="781" y="281"/>
                  </a:moveTo>
                  <a:cubicBezTo>
                    <a:pt x="781" y="280"/>
                    <a:pt x="781" y="280"/>
                    <a:pt x="785" y="279"/>
                  </a:cubicBezTo>
                  <a:cubicBezTo>
                    <a:pt x="787" y="279"/>
                    <a:pt x="790" y="280"/>
                    <a:pt x="788" y="281"/>
                  </a:cubicBezTo>
                  <a:cubicBezTo>
                    <a:pt x="786" y="282"/>
                    <a:pt x="782" y="282"/>
                    <a:pt x="781" y="281"/>
                  </a:cubicBezTo>
                  <a:close/>
                  <a:moveTo>
                    <a:pt x="785" y="267"/>
                  </a:moveTo>
                  <a:cubicBezTo>
                    <a:pt x="781" y="267"/>
                    <a:pt x="782" y="266"/>
                    <a:pt x="786" y="265"/>
                  </a:cubicBezTo>
                  <a:cubicBezTo>
                    <a:pt x="788" y="264"/>
                    <a:pt x="789" y="264"/>
                    <a:pt x="789" y="266"/>
                  </a:cubicBezTo>
                  <a:cubicBezTo>
                    <a:pt x="789" y="267"/>
                    <a:pt x="788" y="267"/>
                    <a:pt x="785" y="267"/>
                  </a:cubicBezTo>
                  <a:close/>
                  <a:moveTo>
                    <a:pt x="788" y="273"/>
                  </a:moveTo>
                  <a:cubicBezTo>
                    <a:pt x="788" y="275"/>
                    <a:pt x="782" y="276"/>
                    <a:pt x="782" y="274"/>
                  </a:cubicBezTo>
                  <a:cubicBezTo>
                    <a:pt x="782" y="274"/>
                    <a:pt x="783" y="273"/>
                    <a:pt x="784" y="272"/>
                  </a:cubicBezTo>
                  <a:cubicBezTo>
                    <a:pt x="787" y="271"/>
                    <a:pt x="789" y="272"/>
                    <a:pt x="788" y="273"/>
                  </a:cubicBezTo>
                  <a:close/>
                  <a:moveTo>
                    <a:pt x="784" y="256"/>
                  </a:moveTo>
                  <a:cubicBezTo>
                    <a:pt x="787" y="255"/>
                    <a:pt x="789" y="257"/>
                    <a:pt x="788" y="259"/>
                  </a:cubicBezTo>
                  <a:cubicBezTo>
                    <a:pt x="788" y="260"/>
                    <a:pt x="786" y="260"/>
                    <a:pt x="785" y="260"/>
                  </a:cubicBezTo>
                  <a:cubicBezTo>
                    <a:pt x="781" y="260"/>
                    <a:pt x="780" y="257"/>
                    <a:pt x="784" y="256"/>
                  </a:cubicBezTo>
                  <a:close/>
                  <a:moveTo>
                    <a:pt x="784" y="244"/>
                  </a:moveTo>
                  <a:cubicBezTo>
                    <a:pt x="788" y="244"/>
                    <a:pt x="788" y="245"/>
                    <a:pt x="788" y="248"/>
                  </a:cubicBezTo>
                  <a:cubicBezTo>
                    <a:pt x="788" y="250"/>
                    <a:pt x="788" y="252"/>
                    <a:pt x="788" y="251"/>
                  </a:cubicBezTo>
                  <a:cubicBezTo>
                    <a:pt x="787" y="251"/>
                    <a:pt x="786" y="251"/>
                    <a:pt x="784" y="251"/>
                  </a:cubicBezTo>
                  <a:cubicBezTo>
                    <a:pt x="782" y="251"/>
                    <a:pt x="782" y="250"/>
                    <a:pt x="782" y="247"/>
                  </a:cubicBezTo>
                  <a:cubicBezTo>
                    <a:pt x="782" y="243"/>
                    <a:pt x="782" y="243"/>
                    <a:pt x="784" y="244"/>
                  </a:cubicBezTo>
                  <a:close/>
                  <a:moveTo>
                    <a:pt x="789" y="357"/>
                  </a:moveTo>
                  <a:cubicBezTo>
                    <a:pt x="790" y="359"/>
                    <a:pt x="789" y="360"/>
                    <a:pt x="789" y="360"/>
                  </a:cubicBezTo>
                  <a:cubicBezTo>
                    <a:pt x="788" y="361"/>
                    <a:pt x="786" y="361"/>
                    <a:pt x="784" y="361"/>
                  </a:cubicBezTo>
                  <a:cubicBezTo>
                    <a:pt x="780" y="361"/>
                    <a:pt x="780" y="361"/>
                    <a:pt x="779" y="359"/>
                  </a:cubicBezTo>
                  <a:cubicBezTo>
                    <a:pt x="779" y="357"/>
                    <a:pt x="779" y="356"/>
                    <a:pt x="779" y="356"/>
                  </a:cubicBezTo>
                  <a:cubicBezTo>
                    <a:pt x="779" y="355"/>
                    <a:pt x="781" y="355"/>
                    <a:pt x="784" y="355"/>
                  </a:cubicBezTo>
                  <a:cubicBezTo>
                    <a:pt x="789" y="354"/>
                    <a:pt x="789" y="354"/>
                    <a:pt x="789" y="357"/>
                  </a:cubicBezTo>
                  <a:close/>
                  <a:moveTo>
                    <a:pt x="788" y="340"/>
                  </a:moveTo>
                  <a:cubicBezTo>
                    <a:pt x="788" y="341"/>
                    <a:pt x="787" y="342"/>
                    <a:pt x="784" y="342"/>
                  </a:cubicBezTo>
                  <a:cubicBezTo>
                    <a:pt x="779" y="342"/>
                    <a:pt x="778" y="341"/>
                    <a:pt x="781" y="340"/>
                  </a:cubicBezTo>
                  <a:cubicBezTo>
                    <a:pt x="784" y="338"/>
                    <a:pt x="788" y="339"/>
                    <a:pt x="788" y="340"/>
                  </a:cubicBezTo>
                  <a:close/>
                  <a:moveTo>
                    <a:pt x="787" y="312"/>
                  </a:moveTo>
                  <a:cubicBezTo>
                    <a:pt x="781" y="313"/>
                    <a:pt x="780" y="313"/>
                    <a:pt x="780" y="311"/>
                  </a:cubicBezTo>
                  <a:cubicBezTo>
                    <a:pt x="780" y="309"/>
                    <a:pt x="781" y="308"/>
                    <a:pt x="784" y="308"/>
                  </a:cubicBezTo>
                  <a:cubicBezTo>
                    <a:pt x="787" y="308"/>
                    <a:pt x="788" y="309"/>
                    <a:pt x="788" y="310"/>
                  </a:cubicBezTo>
                  <a:cubicBezTo>
                    <a:pt x="788" y="311"/>
                    <a:pt x="787" y="311"/>
                    <a:pt x="787" y="312"/>
                  </a:cubicBezTo>
                  <a:close/>
                  <a:moveTo>
                    <a:pt x="783" y="346"/>
                  </a:moveTo>
                  <a:cubicBezTo>
                    <a:pt x="788" y="346"/>
                    <a:pt x="788" y="346"/>
                    <a:pt x="788" y="348"/>
                  </a:cubicBezTo>
                  <a:cubicBezTo>
                    <a:pt x="788" y="350"/>
                    <a:pt x="788" y="351"/>
                    <a:pt x="786" y="351"/>
                  </a:cubicBezTo>
                  <a:cubicBezTo>
                    <a:pt x="785" y="351"/>
                    <a:pt x="783" y="351"/>
                    <a:pt x="781" y="351"/>
                  </a:cubicBezTo>
                  <a:cubicBezTo>
                    <a:pt x="779" y="352"/>
                    <a:pt x="778" y="352"/>
                    <a:pt x="778" y="349"/>
                  </a:cubicBezTo>
                  <a:cubicBezTo>
                    <a:pt x="778" y="346"/>
                    <a:pt x="779" y="346"/>
                    <a:pt x="783" y="346"/>
                  </a:cubicBezTo>
                  <a:close/>
                  <a:moveTo>
                    <a:pt x="800" y="255"/>
                  </a:moveTo>
                  <a:cubicBezTo>
                    <a:pt x="803" y="255"/>
                    <a:pt x="805" y="255"/>
                    <a:pt x="805" y="257"/>
                  </a:cubicBezTo>
                  <a:cubicBezTo>
                    <a:pt x="805" y="259"/>
                    <a:pt x="804" y="259"/>
                    <a:pt x="802" y="259"/>
                  </a:cubicBezTo>
                  <a:cubicBezTo>
                    <a:pt x="798" y="259"/>
                    <a:pt x="796" y="256"/>
                    <a:pt x="800" y="255"/>
                  </a:cubicBezTo>
                  <a:close/>
                  <a:moveTo>
                    <a:pt x="802" y="242"/>
                  </a:moveTo>
                  <a:cubicBezTo>
                    <a:pt x="804" y="242"/>
                    <a:pt x="804" y="243"/>
                    <a:pt x="804" y="247"/>
                  </a:cubicBezTo>
                  <a:cubicBezTo>
                    <a:pt x="804" y="251"/>
                    <a:pt x="804" y="251"/>
                    <a:pt x="802" y="251"/>
                  </a:cubicBezTo>
                  <a:cubicBezTo>
                    <a:pt x="799" y="252"/>
                    <a:pt x="799" y="251"/>
                    <a:pt x="799" y="248"/>
                  </a:cubicBezTo>
                  <a:cubicBezTo>
                    <a:pt x="798" y="243"/>
                    <a:pt x="799" y="242"/>
                    <a:pt x="802" y="242"/>
                  </a:cubicBezTo>
                  <a:close/>
                  <a:moveTo>
                    <a:pt x="819" y="250"/>
                  </a:moveTo>
                  <a:cubicBezTo>
                    <a:pt x="816" y="250"/>
                    <a:pt x="816" y="250"/>
                    <a:pt x="816" y="246"/>
                  </a:cubicBezTo>
                  <a:cubicBezTo>
                    <a:pt x="816" y="243"/>
                    <a:pt x="817" y="242"/>
                    <a:pt x="819" y="242"/>
                  </a:cubicBezTo>
                  <a:cubicBezTo>
                    <a:pt x="822" y="241"/>
                    <a:pt x="822" y="241"/>
                    <a:pt x="822" y="246"/>
                  </a:cubicBezTo>
                  <a:cubicBezTo>
                    <a:pt x="822" y="250"/>
                    <a:pt x="822" y="250"/>
                    <a:pt x="819" y="250"/>
                  </a:cubicBezTo>
                  <a:close/>
                  <a:moveTo>
                    <a:pt x="822" y="257"/>
                  </a:moveTo>
                  <a:cubicBezTo>
                    <a:pt x="822" y="260"/>
                    <a:pt x="822" y="260"/>
                    <a:pt x="820" y="260"/>
                  </a:cubicBezTo>
                  <a:cubicBezTo>
                    <a:pt x="819" y="260"/>
                    <a:pt x="817" y="260"/>
                    <a:pt x="817" y="259"/>
                  </a:cubicBezTo>
                  <a:cubicBezTo>
                    <a:pt x="817" y="259"/>
                    <a:pt x="816" y="258"/>
                    <a:pt x="816" y="257"/>
                  </a:cubicBezTo>
                  <a:cubicBezTo>
                    <a:pt x="816" y="255"/>
                    <a:pt x="817" y="254"/>
                    <a:pt x="819" y="254"/>
                  </a:cubicBezTo>
                  <a:cubicBezTo>
                    <a:pt x="822" y="254"/>
                    <a:pt x="822" y="255"/>
                    <a:pt x="822" y="257"/>
                  </a:cubicBezTo>
                  <a:close/>
                  <a:moveTo>
                    <a:pt x="819" y="262"/>
                  </a:moveTo>
                  <a:cubicBezTo>
                    <a:pt x="822" y="262"/>
                    <a:pt x="822" y="262"/>
                    <a:pt x="822" y="264"/>
                  </a:cubicBezTo>
                  <a:cubicBezTo>
                    <a:pt x="822" y="267"/>
                    <a:pt x="817" y="268"/>
                    <a:pt x="816" y="265"/>
                  </a:cubicBezTo>
                  <a:cubicBezTo>
                    <a:pt x="815" y="263"/>
                    <a:pt x="816" y="262"/>
                    <a:pt x="819" y="262"/>
                  </a:cubicBezTo>
                  <a:close/>
                  <a:moveTo>
                    <a:pt x="822" y="272"/>
                  </a:moveTo>
                  <a:cubicBezTo>
                    <a:pt x="822" y="273"/>
                    <a:pt x="822" y="273"/>
                    <a:pt x="819" y="274"/>
                  </a:cubicBezTo>
                  <a:cubicBezTo>
                    <a:pt x="816" y="274"/>
                    <a:pt x="815" y="273"/>
                    <a:pt x="815" y="272"/>
                  </a:cubicBezTo>
                  <a:cubicBezTo>
                    <a:pt x="815" y="268"/>
                    <a:pt x="821" y="268"/>
                    <a:pt x="822" y="272"/>
                  </a:cubicBezTo>
                  <a:close/>
                  <a:moveTo>
                    <a:pt x="822" y="279"/>
                  </a:moveTo>
                  <a:cubicBezTo>
                    <a:pt x="822" y="281"/>
                    <a:pt x="821" y="283"/>
                    <a:pt x="820" y="282"/>
                  </a:cubicBezTo>
                  <a:cubicBezTo>
                    <a:pt x="820" y="281"/>
                    <a:pt x="817" y="281"/>
                    <a:pt x="814" y="281"/>
                  </a:cubicBezTo>
                  <a:cubicBezTo>
                    <a:pt x="808" y="281"/>
                    <a:pt x="808" y="281"/>
                    <a:pt x="808" y="279"/>
                  </a:cubicBezTo>
                  <a:cubicBezTo>
                    <a:pt x="808" y="277"/>
                    <a:pt x="809" y="277"/>
                    <a:pt x="815" y="277"/>
                  </a:cubicBezTo>
                  <a:cubicBezTo>
                    <a:pt x="822" y="276"/>
                    <a:pt x="822" y="276"/>
                    <a:pt x="822" y="279"/>
                  </a:cubicBezTo>
                  <a:close/>
                  <a:moveTo>
                    <a:pt x="821" y="285"/>
                  </a:moveTo>
                  <a:cubicBezTo>
                    <a:pt x="820" y="286"/>
                    <a:pt x="808" y="287"/>
                    <a:pt x="807" y="286"/>
                  </a:cubicBezTo>
                  <a:cubicBezTo>
                    <a:pt x="806" y="284"/>
                    <a:pt x="808" y="283"/>
                    <a:pt x="814" y="283"/>
                  </a:cubicBezTo>
                  <a:cubicBezTo>
                    <a:pt x="819" y="283"/>
                    <a:pt x="822" y="284"/>
                    <a:pt x="821" y="285"/>
                  </a:cubicBezTo>
                  <a:close/>
                  <a:moveTo>
                    <a:pt x="821" y="292"/>
                  </a:moveTo>
                  <a:cubicBezTo>
                    <a:pt x="821" y="294"/>
                    <a:pt x="821" y="295"/>
                    <a:pt x="820" y="294"/>
                  </a:cubicBezTo>
                  <a:cubicBezTo>
                    <a:pt x="819" y="294"/>
                    <a:pt x="815" y="294"/>
                    <a:pt x="812" y="294"/>
                  </a:cubicBezTo>
                  <a:cubicBezTo>
                    <a:pt x="809" y="294"/>
                    <a:pt x="807" y="293"/>
                    <a:pt x="807" y="292"/>
                  </a:cubicBezTo>
                  <a:cubicBezTo>
                    <a:pt x="807" y="290"/>
                    <a:pt x="808" y="290"/>
                    <a:pt x="815" y="289"/>
                  </a:cubicBezTo>
                  <a:cubicBezTo>
                    <a:pt x="821" y="289"/>
                    <a:pt x="821" y="289"/>
                    <a:pt x="821" y="289"/>
                  </a:cubicBezTo>
                  <a:lnTo>
                    <a:pt x="821" y="292"/>
                  </a:lnTo>
                  <a:close/>
                  <a:moveTo>
                    <a:pt x="811" y="262"/>
                  </a:moveTo>
                  <a:cubicBezTo>
                    <a:pt x="814" y="262"/>
                    <a:pt x="814" y="262"/>
                    <a:pt x="814" y="264"/>
                  </a:cubicBezTo>
                  <a:cubicBezTo>
                    <a:pt x="814" y="265"/>
                    <a:pt x="814" y="266"/>
                    <a:pt x="813" y="266"/>
                  </a:cubicBezTo>
                  <a:cubicBezTo>
                    <a:pt x="810" y="268"/>
                    <a:pt x="808" y="267"/>
                    <a:pt x="808" y="264"/>
                  </a:cubicBezTo>
                  <a:cubicBezTo>
                    <a:pt x="808" y="262"/>
                    <a:pt x="808" y="262"/>
                    <a:pt x="811" y="262"/>
                  </a:cubicBezTo>
                  <a:close/>
                  <a:moveTo>
                    <a:pt x="808" y="257"/>
                  </a:moveTo>
                  <a:cubicBezTo>
                    <a:pt x="808" y="255"/>
                    <a:pt x="809" y="255"/>
                    <a:pt x="811" y="255"/>
                  </a:cubicBezTo>
                  <a:cubicBezTo>
                    <a:pt x="813" y="255"/>
                    <a:pt x="814" y="255"/>
                    <a:pt x="814" y="257"/>
                  </a:cubicBezTo>
                  <a:cubicBezTo>
                    <a:pt x="814" y="258"/>
                    <a:pt x="813" y="259"/>
                    <a:pt x="811" y="259"/>
                  </a:cubicBezTo>
                  <a:cubicBezTo>
                    <a:pt x="808" y="259"/>
                    <a:pt x="808" y="259"/>
                    <a:pt x="808" y="257"/>
                  </a:cubicBezTo>
                  <a:close/>
                  <a:moveTo>
                    <a:pt x="814" y="272"/>
                  </a:moveTo>
                  <a:cubicBezTo>
                    <a:pt x="814" y="274"/>
                    <a:pt x="813" y="274"/>
                    <a:pt x="811" y="274"/>
                  </a:cubicBezTo>
                  <a:cubicBezTo>
                    <a:pt x="808" y="275"/>
                    <a:pt x="808" y="274"/>
                    <a:pt x="808" y="272"/>
                  </a:cubicBezTo>
                  <a:cubicBezTo>
                    <a:pt x="808" y="270"/>
                    <a:pt x="808" y="270"/>
                    <a:pt x="811" y="270"/>
                  </a:cubicBezTo>
                  <a:cubicBezTo>
                    <a:pt x="814" y="270"/>
                    <a:pt x="815" y="270"/>
                    <a:pt x="814" y="272"/>
                  </a:cubicBezTo>
                  <a:close/>
                  <a:moveTo>
                    <a:pt x="815" y="243"/>
                  </a:moveTo>
                  <a:cubicBezTo>
                    <a:pt x="814" y="244"/>
                    <a:pt x="814" y="246"/>
                    <a:pt x="814" y="247"/>
                  </a:cubicBezTo>
                  <a:cubicBezTo>
                    <a:pt x="813" y="249"/>
                    <a:pt x="813" y="250"/>
                    <a:pt x="812" y="251"/>
                  </a:cubicBezTo>
                  <a:cubicBezTo>
                    <a:pt x="810" y="252"/>
                    <a:pt x="809" y="252"/>
                    <a:pt x="808" y="250"/>
                  </a:cubicBezTo>
                  <a:cubicBezTo>
                    <a:pt x="807" y="248"/>
                    <a:pt x="808" y="242"/>
                    <a:pt x="809" y="242"/>
                  </a:cubicBezTo>
                  <a:cubicBezTo>
                    <a:pt x="809" y="242"/>
                    <a:pt x="811" y="242"/>
                    <a:pt x="813" y="241"/>
                  </a:cubicBezTo>
                  <a:cubicBezTo>
                    <a:pt x="815" y="241"/>
                    <a:pt x="815" y="241"/>
                    <a:pt x="815" y="243"/>
                  </a:cubicBezTo>
                  <a:close/>
                  <a:moveTo>
                    <a:pt x="809" y="237"/>
                  </a:moveTo>
                  <a:cubicBezTo>
                    <a:pt x="805" y="236"/>
                    <a:pt x="805" y="236"/>
                    <a:pt x="805" y="236"/>
                  </a:cubicBezTo>
                  <a:cubicBezTo>
                    <a:pt x="810" y="236"/>
                    <a:pt x="810" y="236"/>
                    <a:pt x="810" y="236"/>
                  </a:cubicBezTo>
                  <a:cubicBezTo>
                    <a:pt x="812" y="236"/>
                    <a:pt x="814" y="236"/>
                    <a:pt x="814" y="237"/>
                  </a:cubicBezTo>
                  <a:cubicBezTo>
                    <a:pt x="814" y="237"/>
                    <a:pt x="813" y="238"/>
                    <a:pt x="809" y="237"/>
                  </a:cubicBezTo>
                  <a:close/>
                  <a:moveTo>
                    <a:pt x="805" y="272"/>
                  </a:moveTo>
                  <a:cubicBezTo>
                    <a:pt x="804" y="273"/>
                    <a:pt x="803" y="274"/>
                    <a:pt x="801" y="274"/>
                  </a:cubicBezTo>
                  <a:cubicBezTo>
                    <a:pt x="799" y="275"/>
                    <a:pt x="798" y="274"/>
                    <a:pt x="798" y="272"/>
                  </a:cubicBezTo>
                  <a:cubicBezTo>
                    <a:pt x="798" y="270"/>
                    <a:pt x="799" y="270"/>
                    <a:pt x="802" y="270"/>
                  </a:cubicBezTo>
                  <a:cubicBezTo>
                    <a:pt x="806" y="270"/>
                    <a:pt x="806" y="270"/>
                    <a:pt x="805" y="272"/>
                  </a:cubicBezTo>
                  <a:close/>
                  <a:moveTo>
                    <a:pt x="802" y="267"/>
                  </a:moveTo>
                  <a:cubicBezTo>
                    <a:pt x="799" y="267"/>
                    <a:pt x="797" y="265"/>
                    <a:pt x="799" y="263"/>
                  </a:cubicBezTo>
                  <a:cubicBezTo>
                    <a:pt x="799" y="263"/>
                    <a:pt x="800" y="262"/>
                    <a:pt x="802" y="262"/>
                  </a:cubicBezTo>
                  <a:cubicBezTo>
                    <a:pt x="804" y="262"/>
                    <a:pt x="805" y="262"/>
                    <a:pt x="805" y="264"/>
                  </a:cubicBezTo>
                  <a:cubicBezTo>
                    <a:pt x="805" y="267"/>
                    <a:pt x="804" y="267"/>
                    <a:pt x="802" y="267"/>
                  </a:cubicBezTo>
                  <a:close/>
                  <a:moveTo>
                    <a:pt x="803" y="276"/>
                  </a:moveTo>
                  <a:cubicBezTo>
                    <a:pt x="805" y="276"/>
                    <a:pt x="806" y="277"/>
                    <a:pt x="806" y="278"/>
                  </a:cubicBezTo>
                  <a:cubicBezTo>
                    <a:pt x="806" y="280"/>
                    <a:pt x="805" y="280"/>
                    <a:pt x="804" y="280"/>
                  </a:cubicBezTo>
                  <a:cubicBezTo>
                    <a:pt x="802" y="280"/>
                    <a:pt x="801" y="281"/>
                    <a:pt x="800" y="281"/>
                  </a:cubicBezTo>
                  <a:cubicBezTo>
                    <a:pt x="799" y="281"/>
                    <a:pt x="798" y="281"/>
                    <a:pt x="798" y="280"/>
                  </a:cubicBezTo>
                  <a:cubicBezTo>
                    <a:pt x="797" y="279"/>
                    <a:pt x="800" y="276"/>
                    <a:pt x="803" y="276"/>
                  </a:cubicBezTo>
                  <a:close/>
                  <a:moveTo>
                    <a:pt x="802" y="284"/>
                  </a:moveTo>
                  <a:cubicBezTo>
                    <a:pt x="805" y="283"/>
                    <a:pt x="806" y="283"/>
                    <a:pt x="806" y="285"/>
                  </a:cubicBezTo>
                  <a:cubicBezTo>
                    <a:pt x="806" y="286"/>
                    <a:pt x="805" y="287"/>
                    <a:pt x="802" y="287"/>
                  </a:cubicBezTo>
                  <a:cubicBezTo>
                    <a:pt x="795" y="288"/>
                    <a:pt x="796" y="285"/>
                    <a:pt x="802" y="284"/>
                  </a:cubicBezTo>
                  <a:close/>
                  <a:moveTo>
                    <a:pt x="805" y="292"/>
                  </a:moveTo>
                  <a:cubicBezTo>
                    <a:pt x="805" y="294"/>
                    <a:pt x="804" y="294"/>
                    <a:pt x="801" y="295"/>
                  </a:cubicBezTo>
                  <a:cubicBezTo>
                    <a:pt x="798" y="295"/>
                    <a:pt x="797" y="295"/>
                    <a:pt x="797" y="293"/>
                  </a:cubicBezTo>
                  <a:cubicBezTo>
                    <a:pt x="797" y="293"/>
                    <a:pt x="798" y="291"/>
                    <a:pt x="800" y="291"/>
                  </a:cubicBezTo>
                  <a:cubicBezTo>
                    <a:pt x="804" y="289"/>
                    <a:pt x="805" y="290"/>
                    <a:pt x="805" y="292"/>
                  </a:cubicBezTo>
                  <a:close/>
                  <a:moveTo>
                    <a:pt x="812" y="314"/>
                  </a:moveTo>
                  <a:cubicBezTo>
                    <a:pt x="823" y="314"/>
                    <a:pt x="824" y="314"/>
                    <a:pt x="824" y="316"/>
                  </a:cubicBezTo>
                  <a:cubicBezTo>
                    <a:pt x="824" y="318"/>
                    <a:pt x="824" y="318"/>
                    <a:pt x="811" y="318"/>
                  </a:cubicBezTo>
                  <a:cubicBezTo>
                    <a:pt x="801" y="318"/>
                    <a:pt x="797" y="318"/>
                    <a:pt x="797" y="317"/>
                  </a:cubicBezTo>
                  <a:cubicBezTo>
                    <a:pt x="796" y="315"/>
                    <a:pt x="799" y="314"/>
                    <a:pt x="812" y="314"/>
                  </a:cubicBezTo>
                  <a:close/>
                  <a:moveTo>
                    <a:pt x="797" y="309"/>
                  </a:moveTo>
                  <a:cubicBezTo>
                    <a:pt x="797" y="307"/>
                    <a:pt x="798" y="307"/>
                    <a:pt x="811" y="307"/>
                  </a:cubicBezTo>
                  <a:cubicBezTo>
                    <a:pt x="823" y="308"/>
                    <a:pt x="824" y="308"/>
                    <a:pt x="824" y="309"/>
                  </a:cubicBezTo>
                  <a:cubicBezTo>
                    <a:pt x="824" y="312"/>
                    <a:pt x="825" y="312"/>
                    <a:pt x="809" y="311"/>
                  </a:cubicBezTo>
                  <a:cubicBezTo>
                    <a:pt x="798" y="311"/>
                    <a:pt x="797" y="311"/>
                    <a:pt x="797" y="309"/>
                  </a:cubicBezTo>
                  <a:close/>
                  <a:moveTo>
                    <a:pt x="798" y="330"/>
                  </a:moveTo>
                  <a:cubicBezTo>
                    <a:pt x="801" y="329"/>
                    <a:pt x="819" y="328"/>
                    <a:pt x="821" y="330"/>
                  </a:cubicBezTo>
                  <a:cubicBezTo>
                    <a:pt x="822" y="330"/>
                    <a:pt x="823" y="330"/>
                    <a:pt x="822" y="328"/>
                  </a:cubicBezTo>
                  <a:cubicBezTo>
                    <a:pt x="822" y="326"/>
                    <a:pt x="822" y="326"/>
                    <a:pt x="810" y="326"/>
                  </a:cubicBezTo>
                  <a:cubicBezTo>
                    <a:pt x="798" y="326"/>
                    <a:pt x="797" y="325"/>
                    <a:pt x="797" y="324"/>
                  </a:cubicBezTo>
                  <a:cubicBezTo>
                    <a:pt x="797" y="322"/>
                    <a:pt x="798" y="322"/>
                    <a:pt x="803" y="321"/>
                  </a:cubicBezTo>
                  <a:cubicBezTo>
                    <a:pt x="815" y="320"/>
                    <a:pt x="822" y="320"/>
                    <a:pt x="823" y="322"/>
                  </a:cubicBezTo>
                  <a:cubicBezTo>
                    <a:pt x="824" y="323"/>
                    <a:pt x="824" y="325"/>
                    <a:pt x="824" y="328"/>
                  </a:cubicBezTo>
                  <a:cubicBezTo>
                    <a:pt x="824" y="333"/>
                    <a:pt x="824" y="333"/>
                    <a:pt x="824" y="333"/>
                  </a:cubicBezTo>
                  <a:cubicBezTo>
                    <a:pt x="816" y="333"/>
                    <a:pt x="816" y="333"/>
                    <a:pt x="816" y="333"/>
                  </a:cubicBezTo>
                  <a:cubicBezTo>
                    <a:pt x="811" y="333"/>
                    <a:pt x="804" y="333"/>
                    <a:pt x="799" y="333"/>
                  </a:cubicBezTo>
                  <a:cubicBezTo>
                    <a:pt x="791" y="334"/>
                    <a:pt x="790" y="334"/>
                    <a:pt x="790" y="332"/>
                  </a:cubicBezTo>
                  <a:cubicBezTo>
                    <a:pt x="790" y="331"/>
                    <a:pt x="791" y="331"/>
                    <a:pt x="793" y="331"/>
                  </a:cubicBezTo>
                  <a:cubicBezTo>
                    <a:pt x="795" y="331"/>
                    <a:pt x="797" y="330"/>
                    <a:pt x="798" y="330"/>
                  </a:cubicBezTo>
                  <a:close/>
                  <a:moveTo>
                    <a:pt x="795" y="301"/>
                  </a:moveTo>
                  <a:cubicBezTo>
                    <a:pt x="795" y="303"/>
                    <a:pt x="794" y="304"/>
                    <a:pt x="793" y="304"/>
                  </a:cubicBezTo>
                  <a:cubicBezTo>
                    <a:pt x="791" y="304"/>
                    <a:pt x="791" y="304"/>
                    <a:pt x="791" y="302"/>
                  </a:cubicBezTo>
                  <a:cubicBezTo>
                    <a:pt x="791" y="299"/>
                    <a:pt x="791" y="299"/>
                    <a:pt x="793" y="299"/>
                  </a:cubicBezTo>
                  <a:cubicBezTo>
                    <a:pt x="795" y="299"/>
                    <a:pt x="796" y="299"/>
                    <a:pt x="795" y="301"/>
                  </a:cubicBezTo>
                  <a:close/>
                  <a:moveTo>
                    <a:pt x="794" y="311"/>
                  </a:moveTo>
                  <a:cubicBezTo>
                    <a:pt x="791" y="312"/>
                    <a:pt x="791" y="312"/>
                    <a:pt x="791" y="310"/>
                  </a:cubicBezTo>
                  <a:cubicBezTo>
                    <a:pt x="791" y="309"/>
                    <a:pt x="791" y="308"/>
                    <a:pt x="793" y="308"/>
                  </a:cubicBezTo>
                  <a:cubicBezTo>
                    <a:pt x="796" y="308"/>
                    <a:pt x="796" y="310"/>
                    <a:pt x="794" y="311"/>
                  </a:cubicBezTo>
                  <a:close/>
                  <a:moveTo>
                    <a:pt x="793" y="281"/>
                  </a:moveTo>
                  <a:cubicBezTo>
                    <a:pt x="791" y="281"/>
                    <a:pt x="791" y="281"/>
                    <a:pt x="791" y="279"/>
                  </a:cubicBezTo>
                  <a:cubicBezTo>
                    <a:pt x="791" y="278"/>
                    <a:pt x="791" y="277"/>
                    <a:pt x="793" y="278"/>
                  </a:cubicBezTo>
                  <a:cubicBezTo>
                    <a:pt x="794" y="278"/>
                    <a:pt x="795" y="279"/>
                    <a:pt x="795" y="279"/>
                  </a:cubicBezTo>
                  <a:cubicBezTo>
                    <a:pt x="795" y="280"/>
                    <a:pt x="794" y="281"/>
                    <a:pt x="793" y="281"/>
                  </a:cubicBezTo>
                  <a:close/>
                  <a:moveTo>
                    <a:pt x="795" y="286"/>
                  </a:moveTo>
                  <a:cubicBezTo>
                    <a:pt x="795" y="287"/>
                    <a:pt x="794" y="288"/>
                    <a:pt x="793" y="288"/>
                  </a:cubicBezTo>
                  <a:cubicBezTo>
                    <a:pt x="791" y="288"/>
                    <a:pt x="790" y="288"/>
                    <a:pt x="791" y="286"/>
                  </a:cubicBezTo>
                  <a:cubicBezTo>
                    <a:pt x="791" y="284"/>
                    <a:pt x="795" y="284"/>
                    <a:pt x="795" y="286"/>
                  </a:cubicBezTo>
                  <a:close/>
                  <a:moveTo>
                    <a:pt x="793" y="292"/>
                  </a:moveTo>
                  <a:cubicBezTo>
                    <a:pt x="795" y="292"/>
                    <a:pt x="795" y="292"/>
                    <a:pt x="795" y="293"/>
                  </a:cubicBezTo>
                  <a:cubicBezTo>
                    <a:pt x="795" y="295"/>
                    <a:pt x="791" y="295"/>
                    <a:pt x="791" y="293"/>
                  </a:cubicBezTo>
                  <a:cubicBezTo>
                    <a:pt x="791" y="292"/>
                    <a:pt x="791" y="292"/>
                    <a:pt x="793" y="292"/>
                  </a:cubicBezTo>
                  <a:close/>
                  <a:moveTo>
                    <a:pt x="793" y="267"/>
                  </a:moveTo>
                  <a:cubicBezTo>
                    <a:pt x="792" y="267"/>
                    <a:pt x="791" y="266"/>
                    <a:pt x="791" y="265"/>
                  </a:cubicBezTo>
                  <a:cubicBezTo>
                    <a:pt x="791" y="264"/>
                    <a:pt x="792" y="263"/>
                    <a:pt x="793" y="263"/>
                  </a:cubicBezTo>
                  <a:cubicBezTo>
                    <a:pt x="795" y="263"/>
                    <a:pt x="795" y="264"/>
                    <a:pt x="795" y="265"/>
                  </a:cubicBezTo>
                  <a:cubicBezTo>
                    <a:pt x="795" y="266"/>
                    <a:pt x="795" y="267"/>
                    <a:pt x="793" y="267"/>
                  </a:cubicBezTo>
                  <a:close/>
                  <a:moveTo>
                    <a:pt x="793" y="259"/>
                  </a:moveTo>
                  <a:cubicBezTo>
                    <a:pt x="792" y="259"/>
                    <a:pt x="791" y="259"/>
                    <a:pt x="791" y="257"/>
                  </a:cubicBezTo>
                  <a:cubicBezTo>
                    <a:pt x="791" y="256"/>
                    <a:pt x="792" y="255"/>
                    <a:pt x="793" y="255"/>
                  </a:cubicBezTo>
                  <a:cubicBezTo>
                    <a:pt x="795" y="255"/>
                    <a:pt x="795" y="256"/>
                    <a:pt x="795" y="257"/>
                  </a:cubicBezTo>
                  <a:cubicBezTo>
                    <a:pt x="795" y="259"/>
                    <a:pt x="795" y="259"/>
                    <a:pt x="793" y="259"/>
                  </a:cubicBezTo>
                  <a:close/>
                  <a:moveTo>
                    <a:pt x="795" y="247"/>
                  </a:moveTo>
                  <a:cubicBezTo>
                    <a:pt x="795" y="253"/>
                    <a:pt x="791" y="253"/>
                    <a:pt x="791" y="247"/>
                  </a:cubicBezTo>
                  <a:cubicBezTo>
                    <a:pt x="791" y="244"/>
                    <a:pt x="792" y="243"/>
                    <a:pt x="793" y="243"/>
                  </a:cubicBezTo>
                  <a:cubicBezTo>
                    <a:pt x="795" y="243"/>
                    <a:pt x="795" y="243"/>
                    <a:pt x="795" y="247"/>
                  </a:cubicBezTo>
                  <a:close/>
                  <a:moveTo>
                    <a:pt x="793" y="271"/>
                  </a:moveTo>
                  <a:cubicBezTo>
                    <a:pt x="794" y="270"/>
                    <a:pt x="795" y="271"/>
                    <a:pt x="795" y="272"/>
                  </a:cubicBezTo>
                  <a:cubicBezTo>
                    <a:pt x="795" y="275"/>
                    <a:pt x="792" y="275"/>
                    <a:pt x="791" y="273"/>
                  </a:cubicBezTo>
                  <a:cubicBezTo>
                    <a:pt x="790" y="271"/>
                    <a:pt x="790" y="271"/>
                    <a:pt x="793" y="271"/>
                  </a:cubicBezTo>
                  <a:close/>
                  <a:moveTo>
                    <a:pt x="793" y="315"/>
                  </a:moveTo>
                  <a:cubicBezTo>
                    <a:pt x="795" y="315"/>
                    <a:pt x="796" y="316"/>
                    <a:pt x="795" y="317"/>
                  </a:cubicBezTo>
                  <a:cubicBezTo>
                    <a:pt x="794" y="319"/>
                    <a:pt x="791" y="319"/>
                    <a:pt x="790" y="318"/>
                  </a:cubicBezTo>
                  <a:cubicBezTo>
                    <a:pt x="789" y="316"/>
                    <a:pt x="791" y="315"/>
                    <a:pt x="793" y="315"/>
                  </a:cubicBezTo>
                  <a:close/>
                  <a:moveTo>
                    <a:pt x="793" y="323"/>
                  </a:moveTo>
                  <a:cubicBezTo>
                    <a:pt x="795" y="323"/>
                    <a:pt x="795" y="323"/>
                    <a:pt x="795" y="324"/>
                  </a:cubicBezTo>
                  <a:cubicBezTo>
                    <a:pt x="795" y="326"/>
                    <a:pt x="794" y="326"/>
                    <a:pt x="792" y="326"/>
                  </a:cubicBezTo>
                  <a:cubicBezTo>
                    <a:pt x="789" y="326"/>
                    <a:pt x="789" y="323"/>
                    <a:pt x="793" y="323"/>
                  </a:cubicBezTo>
                  <a:close/>
                  <a:moveTo>
                    <a:pt x="813" y="349"/>
                  </a:moveTo>
                  <a:cubicBezTo>
                    <a:pt x="807" y="349"/>
                    <a:pt x="799" y="349"/>
                    <a:pt x="796" y="349"/>
                  </a:cubicBezTo>
                  <a:cubicBezTo>
                    <a:pt x="791" y="350"/>
                    <a:pt x="789" y="349"/>
                    <a:pt x="790" y="346"/>
                  </a:cubicBezTo>
                  <a:cubicBezTo>
                    <a:pt x="792" y="343"/>
                    <a:pt x="825" y="343"/>
                    <a:pt x="825" y="347"/>
                  </a:cubicBezTo>
                  <a:cubicBezTo>
                    <a:pt x="825" y="348"/>
                    <a:pt x="822" y="348"/>
                    <a:pt x="813" y="349"/>
                  </a:cubicBezTo>
                  <a:close/>
                  <a:moveTo>
                    <a:pt x="821" y="343"/>
                  </a:moveTo>
                  <a:cubicBezTo>
                    <a:pt x="820" y="343"/>
                    <a:pt x="818" y="342"/>
                    <a:pt x="818" y="342"/>
                  </a:cubicBezTo>
                  <a:cubicBezTo>
                    <a:pt x="817" y="342"/>
                    <a:pt x="811" y="342"/>
                    <a:pt x="804" y="342"/>
                  </a:cubicBezTo>
                  <a:cubicBezTo>
                    <a:pt x="790" y="341"/>
                    <a:pt x="787" y="340"/>
                    <a:pt x="792" y="338"/>
                  </a:cubicBezTo>
                  <a:cubicBezTo>
                    <a:pt x="794" y="337"/>
                    <a:pt x="816" y="335"/>
                    <a:pt x="821" y="336"/>
                  </a:cubicBezTo>
                  <a:cubicBezTo>
                    <a:pt x="824" y="336"/>
                    <a:pt x="824" y="336"/>
                    <a:pt x="824" y="339"/>
                  </a:cubicBezTo>
                  <a:cubicBezTo>
                    <a:pt x="825" y="342"/>
                    <a:pt x="824" y="343"/>
                    <a:pt x="821" y="343"/>
                  </a:cubicBezTo>
                  <a:close/>
                  <a:moveTo>
                    <a:pt x="823" y="298"/>
                  </a:moveTo>
                  <a:cubicBezTo>
                    <a:pt x="824" y="297"/>
                    <a:pt x="824" y="299"/>
                    <a:pt x="824" y="301"/>
                  </a:cubicBezTo>
                  <a:cubicBezTo>
                    <a:pt x="824" y="305"/>
                    <a:pt x="824" y="305"/>
                    <a:pt x="824" y="305"/>
                  </a:cubicBezTo>
                  <a:cubicBezTo>
                    <a:pt x="811" y="305"/>
                    <a:pt x="811" y="305"/>
                    <a:pt x="811" y="305"/>
                  </a:cubicBezTo>
                  <a:cubicBezTo>
                    <a:pt x="798" y="305"/>
                    <a:pt x="797" y="305"/>
                    <a:pt x="798" y="300"/>
                  </a:cubicBezTo>
                  <a:cubicBezTo>
                    <a:pt x="798" y="298"/>
                    <a:pt x="798" y="298"/>
                    <a:pt x="807" y="297"/>
                  </a:cubicBezTo>
                  <a:cubicBezTo>
                    <a:pt x="813" y="297"/>
                    <a:pt x="818" y="297"/>
                    <a:pt x="819" y="297"/>
                  </a:cubicBezTo>
                  <a:cubicBezTo>
                    <a:pt x="821" y="297"/>
                    <a:pt x="822" y="298"/>
                    <a:pt x="823" y="298"/>
                  </a:cubicBezTo>
                  <a:close/>
                  <a:moveTo>
                    <a:pt x="822" y="237"/>
                  </a:moveTo>
                  <a:cubicBezTo>
                    <a:pt x="823" y="238"/>
                    <a:pt x="822" y="238"/>
                    <a:pt x="820" y="238"/>
                  </a:cubicBezTo>
                  <a:cubicBezTo>
                    <a:pt x="818" y="238"/>
                    <a:pt x="817" y="238"/>
                    <a:pt x="818" y="237"/>
                  </a:cubicBezTo>
                  <a:cubicBezTo>
                    <a:pt x="818" y="237"/>
                    <a:pt x="819" y="236"/>
                    <a:pt x="820" y="236"/>
                  </a:cubicBezTo>
                  <a:cubicBezTo>
                    <a:pt x="821" y="236"/>
                    <a:pt x="822" y="236"/>
                    <a:pt x="822" y="237"/>
                  </a:cubicBezTo>
                  <a:close/>
                  <a:moveTo>
                    <a:pt x="784" y="217"/>
                  </a:moveTo>
                  <a:cubicBezTo>
                    <a:pt x="785" y="212"/>
                    <a:pt x="787" y="205"/>
                    <a:pt x="788" y="202"/>
                  </a:cubicBezTo>
                  <a:cubicBezTo>
                    <a:pt x="790" y="197"/>
                    <a:pt x="790" y="197"/>
                    <a:pt x="790" y="197"/>
                  </a:cubicBezTo>
                  <a:cubicBezTo>
                    <a:pt x="801" y="197"/>
                    <a:pt x="801" y="197"/>
                    <a:pt x="801" y="197"/>
                  </a:cubicBezTo>
                  <a:cubicBezTo>
                    <a:pt x="807" y="197"/>
                    <a:pt x="812" y="197"/>
                    <a:pt x="812" y="198"/>
                  </a:cubicBezTo>
                  <a:cubicBezTo>
                    <a:pt x="813" y="199"/>
                    <a:pt x="818" y="218"/>
                    <a:pt x="818" y="219"/>
                  </a:cubicBezTo>
                  <a:cubicBezTo>
                    <a:pt x="817" y="220"/>
                    <a:pt x="815" y="221"/>
                    <a:pt x="808" y="220"/>
                  </a:cubicBezTo>
                  <a:cubicBezTo>
                    <a:pt x="804" y="220"/>
                    <a:pt x="800" y="220"/>
                    <a:pt x="800" y="221"/>
                  </a:cubicBezTo>
                  <a:cubicBezTo>
                    <a:pt x="800" y="223"/>
                    <a:pt x="803" y="223"/>
                    <a:pt x="811" y="223"/>
                  </a:cubicBezTo>
                  <a:cubicBezTo>
                    <a:pt x="818" y="223"/>
                    <a:pt x="819" y="223"/>
                    <a:pt x="820" y="225"/>
                  </a:cubicBezTo>
                  <a:cubicBezTo>
                    <a:pt x="821" y="226"/>
                    <a:pt x="821" y="227"/>
                    <a:pt x="820" y="227"/>
                  </a:cubicBezTo>
                  <a:cubicBezTo>
                    <a:pt x="819" y="227"/>
                    <a:pt x="818" y="227"/>
                    <a:pt x="797" y="226"/>
                  </a:cubicBezTo>
                  <a:cubicBezTo>
                    <a:pt x="788" y="226"/>
                    <a:pt x="781" y="226"/>
                    <a:pt x="781" y="225"/>
                  </a:cubicBezTo>
                  <a:cubicBezTo>
                    <a:pt x="781" y="225"/>
                    <a:pt x="782" y="221"/>
                    <a:pt x="784" y="217"/>
                  </a:cubicBezTo>
                  <a:close/>
                  <a:moveTo>
                    <a:pt x="785" y="301"/>
                  </a:moveTo>
                  <a:cubicBezTo>
                    <a:pt x="787" y="301"/>
                    <a:pt x="788" y="301"/>
                    <a:pt x="788" y="302"/>
                  </a:cubicBezTo>
                  <a:cubicBezTo>
                    <a:pt x="788" y="304"/>
                    <a:pt x="787" y="304"/>
                    <a:pt x="784" y="304"/>
                  </a:cubicBezTo>
                  <a:cubicBezTo>
                    <a:pt x="778" y="304"/>
                    <a:pt x="779" y="302"/>
                    <a:pt x="785" y="301"/>
                  </a:cubicBezTo>
                  <a:close/>
                  <a:moveTo>
                    <a:pt x="779" y="318"/>
                  </a:moveTo>
                  <a:cubicBezTo>
                    <a:pt x="780" y="317"/>
                    <a:pt x="781" y="316"/>
                    <a:pt x="784" y="316"/>
                  </a:cubicBezTo>
                  <a:cubicBezTo>
                    <a:pt x="787" y="316"/>
                    <a:pt x="788" y="316"/>
                    <a:pt x="788" y="318"/>
                  </a:cubicBezTo>
                  <a:cubicBezTo>
                    <a:pt x="787" y="319"/>
                    <a:pt x="786" y="319"/>
                    <a:pt x="783" y="320"/>
                  </a:cubicBezTo>
                  <a:cubicBezTo>
                    <a:pt x="780" y="320"/>
                    <a:pt x="779" y="320"/>
                    <a:pt x="779" y="318"/>
                  </a:cubicBezTo>
                  <a:close/>
                  <a:moveTo>
                    <a:pt x="786" y="326"/>
                  </a:moveTo>
                  <a:cubicBezTo>
                    <a:pt x="787" y="326"/>
                    <a:pt x="788" y="326"/>
                    <a:pt x="787" y="326"/>
                  </a:cubicBezTo>
                  <a:cubicBezTo>
                    <a:pt x="786" y="328"/>
                    <a:pt x="779" y="329"/>
                    <a:pt x="779" y="328"/>
                  </a:cubicBezTo>
                  <a:cubicBezTo>
                    <a:pt x="779" y="327"/>
                    <a:pt x="783" y="326"/>
                    <a:pt x="786" y="326"/>
                  </a:cubicBezTo>
                  <a:close/>
                  <a:moveTo>
                    <a:pt x="787" y="332"/>
                  </a:moveTo>
                  <a:cubicBezTo>
                    <a:pt x="788" y="332"/>
                    <a:pt x="788" y="333"/>
                    <a:pt x="788" y="333"/>
                  </a:cubicBezTo>
                  <a:cubicBezTo>
                    <a:pt x="787" y="335"/>
                    <a:pt x="780" y="336"/>
                    <a:pt x="779" y="335"/>
                  </a:cubicBezTo>
                  <a:cubicBezTo>
                    <a:pt x="778" y="334"/>
                    <a:pt x="785" y="331"/>
                    <a:pt x="787" y="332"/>
                  </a:cubicBezTo>
                  <a:close/>
                  <a:moveTo>
                    <a:pt x="778" y="244"/>
                  </a:moveTo>
                  <a:cubicBezTo>
                    <a:pt x="778" y="244"/>
                    <a:pt x="779" y="245"/>
                    <a:pt x="779" y="246"/>
                  </a:cubicBezTo>
                  <a:cubicBezTo>
                    <a:pt x="779" y="247"/>
                    <a:pt x="778" y="248"/>
                    <a:pt x="778" y="248"/>
                  </a:cubicBezTo>
                  <a:cubicBezTo>
                    <a:pt x="777" y="249"/>
                    <a:pt x="777" y="248"/>
                    <a:pt x="777" y="246"/>
                  </a:cubicBezTo>
                  <a:cubicBezTo>
                    <a:pt x="777" y="245"/>
                    <a:pt x="777" y="244"/>
                    <a:pt x="778" y="244"/>
                  </a:cubicBezTo>
                  <a:close/>
                  <a:moveTo>
                    <a:pt x="778" y="260"/>
                  </a:moveTo>
                  <a:cubicBezTo>
                    <a:pt x="777" y="261"/>
                    <a:pt x="777" y="260"/>
                    <a:pt x="777" y="259"/>
                  </a:cubicBezTo>
                  <a:cubicBezTo>
                    <a:pt x="777" y="257"/>
                    <a:pt x="777" y="257"/>
                    <a:pt x="778" y="257"/>
                  </a:cubicBezTo>
                  <a:cubicBezTo>
                    <a:pt x="778" y="258"/>
                    <a:pt x="778" y="259"/>
                    <a:pt x="778" y="260"/>
                  </a:cubicBezTo>
                  <a:close/>
                  <a:moveTo>
                    <a:pt x="777" y="268"/>
                  </a:moveTo>
                  <a:cubicBezTo>
                    <a:pt x="778" y="265"/>
                    <a:pt x="778" y="265"/>
                    <a:pt x="778" y="271"/>
                  </a:cubicBezTo>
                  <a:cubicBezTo>
                    <a:pt x="779" y="273"/>
                    <a:pt x="778" y="275"/>
                    <a:pt x="777" y="275"/>
                  </a:cubicBezTo>
                  <a:cubicBezTo>
                    <a:pt x="776" y="275"/>
                    <a:pt x="776" y="272"/>
                    <a:pt x="777" y="268"/>
                  </a:cubicBezTo>
                  <a:close/>
                  <a:moveTo>
                    <a:pt x="777" y="280"/>
                  </a:moveTo>
                  <a:cubicBezTo>
                    <a:pt x="778" y="280"/>
                    <a:pt x="778" y="280"/>
                    <a:pt x="778" y="281"/>
                  </a:cubicBezTo>
                  <a:cubicBezTo>
                    <a:pt x="778" y="282"/>
                    <a:pt x="778" y="282"/>
                    <a:pt x="777" y="282"/>
                  </a:cubicBezTo>
                  <a:cubicBezTo>
                    <a:pt x="777" y="282"/>
                    <a:pt x="776" y="282"/>
                    <a:pt x="776" y="281"/>
                  </a:cubicBezTo>
                  <a:cubicBezTo>
                    <a:pt x="776" y="280"/>
                    <a:pt x="777" y="280"/>
                    <a:pt x="777" y="280"/>
                  </a:cubicBezTo>
                  <a:close/>
                  <a:moveTo>
                    <a:pt x="776" y="320"/>
                  </a:moveTo>
                  <a:cubicBezTo>
                    <a:pt x="776" y="319"/>
                    <a:pt x="777" y="318"/>
                    <a:pt x="777" y="318"/>
                  </a:cubicBezTo>
                  <a:cubicBezTo>
                    <a:pt x="777" y="318"/>
                    <a:pt x="777" y="319"/>
                    <a:pt x="777" y="320"/>
                  </a:cubicBezTo>
                  <a:cubicBezTo>
                    <a:pt x="777" y="321"/>
                    <a:pt x="777" y="322"/>
                    <a:pt x="776" y="322"/>
                  </a:cubicBezTo>
                  <a:cubicBezTo>
                    <a:pt x="776" y="322"/>
                    <a:pt x="776" y="321"/>
                    <a:pt x="776" y="320"/>
                  </a:cubicBezTo>
                  <a:close/>
                  <a:moveTo>
                    <a:pt x="776" y="327"/>
                  </a:moveTo>
                  <a:cubicBezTo>
                    <a:pt x="776" y="327"/>
                    <a:pt x="776" y="328"/>
                    <a:pt x="776" y="329"/>
                  </a:cubicBezTo>
                  <a:cubicBezTo>
                    <a:pt x="776" y="329"/>
                    <a:pt x="776" y="329"/>
                    <a:pt x="776" y="328"/>
                  </a:cubicBezTo>
                  <a:cubicBezTo>
                    <a:pt x="775" y="327"/>
                    <a:pt x="776" y="327"/>
                    <a:pt x="776" y="327"/>
                  </a:cubicBezTo>
                  <a:close/>
                  <a:moveTo>
                    <a:pt x="776" y="334"/>
                  </a:moveTo>
                  <a:cubicBezTo>
                    <a:pt x="776" y="334"/>
                    <a:pt x="776" y="335"/>
                    <a:pt x="776" y="335"/>
                  </a:cubicBezTo>
                  <a:cubicBezTo>
                    <a:pt x="776" y="336"/>
                    <a:pt x="776" y="336"/>
                    <a:pt x="776" y="336"/>
                  </a:cubicBezTo>
                  <a:cubicBezTo>
                    <a:pt x="775" y="336"/>
                    <a:pt x="775" y="336"/>
                    <a:pt x="775" y="335"/>
                  </a:cubicBezTo>
                  <a:cubicBezTo>
                    <a:pt x="775" y="335"/>
                    <a:pt x="775" y="334"/>
                    <a:pt x="776" y="334"/>
                  </a:cubicBezTo>
                  <a:close/>
                  <a:moveTo>
                    <a:pt x="775" y="371"/>
                  </a:moveTo>
                  <a:cubicBezTo>
                    <a:pt x="775" y="370"/>
                    <a:pt x="784" y="370"/>
                    <a:pt x="795" y="369"/>
                  </a:cubicBezTo>
                  <a:cubicBezTo>
                    <a:pt x="805" y="369"/>
                    <a:pt x="815" y="368"/>
                    <a:pt x="815" y="368"/>
                  </a:cubicBezTo>
                  <a:cubicBezTo>
                    <a:pt x="815" y="368"/>
                    <a:pt x="818" y="368"/>
                    <a:pt x="820" y="368"/>
                  </a:cubicBezTo>
                  <a:cubicBezTo>
                    <a:pt x="826" y="369"/>
                    <a:pt x="827" y="369"/>
                    <a:pt x="826" y="374"/>
                  </a:cubicBezTo>
                  <a:cubicBezTo>
                    <a:pt x="825" y="376"/>
                    <a:pt x="825" y="376"/>
                    <a:pt x="819" y="375"/>
                  </a:cubicBezTo>
                  <a:cubicBezTo>
                    <a:pt x="814" y="374"/>
                    <a:pt x="781" y="374"/>
                    <a:pt x="777" y="375"/>
                  </a:cubicBezTo>
                  <a:cubicBezTo>
                    <a:pt x="775" y="375"/>
                    <a:pt x="775" y="375"/>
                    <a:pt x="774" y="373"/>
                  </a:cubicBezTo>
                  <a:cubicBezTo>
                    <a:pt x="774" y="372"/>
                    <a:pt x="774" y="371"/>
                    <a:pt x="775" y="371"/>
                  </a:cubicBezTo>
                  <a:close/>
                  <a:moveTo>
                    <a:pt x="774" y="382"/>
                  </a:moveTo>
                  <a:cubicBezTo>
                    <a:pt x="775" y="379"/>
                    <a:pt x="779" y="378"/>
                    <a:pt x="799" y="378"/>
                  </a:cubicBezTo>
                  <a:cubicBezTo>
                    <a:pt x="819" y="378"/>
                    <a:pt x="826" y="378"/>
                    <a:pt x="826" y="380"/>
                  </a:cubicBezTo>
                  <a:cubicBezTo>
                    <a:pt x="826" y="382"/>
                    <a:pt x="785" y="384"/>
                    <a:pt x="784" y="382"/>
                  </a:cubicBezTo>
                  <a:cubicBezTo>
                    <a:pt x="784" y="381"/>
                    <a:pt x="782" y="381"/>
                    <a:pt x="780" y="382"/>
                  </a:cubicBezTo>
                  <a:cubicBezTo>
                    <a:pt x="779" y="382"/>
                    <a:pt x="776" y="383"/>
                    <a:pt x="775" y="383"/>
                  </a:cubicBezTo>
                  <a:cubicBezTo>
                    <a:pt x="774" y="383"/>
                    <a:pt x="774" y="383"/>
                    <a:pt x="774" y="382"/>
                  </a:cubicBezTo>
                  <a:close/>
                  <a:moveTo>
                    <a:pt x="775" y="428"/>
                  </a:moveTo>
                  <a:cubicBezTo>
                    <a:pt x="775" y="427"/>
                    <a:pt x="781" y="426"/>
                    <a:pt x="788" y="425"/>
                  </a:cubicBezTo>
                  <a:cubicBezTo>
                    <a:pt x="803" y="423"/>
                    <a:pt x="817" y="423"/>
                    <a:pt x="819" y="426"/>
                  </a:cubicBezTo>
                  <a:cubicBezTo>
                    <a:pt x="821" y="427"/>
                    <a:pt x="823" y="427"/>
                    <a:pt x="823" y="426"/>
                  </a:cubicBezTo>
                  <a:cubicBezTo>
                    <a:pt x="823" y="422"/>
                    <a:pt x="816" y="421"/>
                    <a:pt x="798" y="421"/>
                  </a:cubicBezTo>
                  <a:cubicBezTo>
                    <a:pt x="787" y="421"/>
                    <a:pt x="785" y="421"/>
                    <a:pt x="787" y="420"/>
                  </a:cubicBezTo>
                  <a:cubicBezTo>
                    <a:pt x="788" y="420"/>
                    <a:pt x="788" y="419"/>
                    <a:pt x="788" y="419"/>
                  </a:cubicBezTo>
                  <a:cubicBezTo>
                    <a:pt x="787" y="419"/>
                    <a:pt x="785" y="419"/>
                    <a:pt x="784" y="420"/>
                  </a:cubicBezTo>
                  <a:cubicBezTo>
                    <a:pt x="780" y="422"/>
                    <a:pt x="775" y="422"/>
                    <a:pt x="775" y="420"/>
                  </a:cubicBezTo>
                  <a:cubicBezTo>
                    <a:pt x="775" y="420"/>
                    <a:pt x="776" y="419"/>
                    <a:pt x="777" y="419"/>
                  </a:cubicBezTo>
                  <a:cubicBezTo>
                    <a:pt x="778" y="419"/>
                    <a:pt x="784" y="418"/>
                    <a:pt x="790" y="417"/>
                  </a:cubicBezTo>
                  <a:cubicBezTo>
                    <a:pt x="803" y="415"/>
                    <a:pt x="820" y="415"/>
                    <a:pt x="822" y="417"/>
                  </a:cubicBezTo>
                  <a:cubicBezTo>
                    <a:pt x="824" y="419"/>
                    <a:pt x="825" y="418"/>
                    <a:pt x="825" y="416"/>
                  </a:cubicBezTo>
                  <a:cubicBezTo>
                    <a:pt x="824" y="414"/>
                    <a:pt x="813" y="412"/>
                    <a:pt x="798" y="413"/>
                  </a:cubicBezTo>
                  <a:cubicBezTo>
                    <a:pt x="784" y="414"/>
                    <a:pt x="777" y="415"/>
                    <a:pt x="776" y="417"/>
                  </a:cubicBezTo>
                  <a:cubicBezTo>
                    <a:pt x="776" y="418"/>
                    <a:pt x="775" y="416"/>
                    <a:pt x="775" y="414"/>
                  </a:cubicBezTo>
                  <a:cubicBezTo>
                    <a:pt x="774" y="412"/>
                    <a:pt x="774" y="411"/>
                    <a:pt x="774" y="410"/>
                  </a:cubicBezTo>
                  <a:cubicBezTo>
                    <a:pt x="775" y="410"/>
                    <a:pt x="826" y="409"/>
                    <a:pt x="827" y="410"/>
                  </a:cubicBezTo>
                  <a:cubicBezTo>
                    <a:pt x="827" y="411"/>
                    <a:pt x="828" y="416"/>
                    <a:pt x="828" y="421"/>
                  </a:cubicBezTo>
                  <a:cubicBezTo>
                    <a:pt x="829" y="431"/>
                    <a:pt x="829" y="431"/>
                    <a:pt x="829" y="431"/>
                  </a:cubicBezTo>
                  <a:cubicBezTo>
                    <a:pt x="815" y="431"/>
                    <a:pt x="815" y="431"/>
                    <a:pt x="815" y="431"/>
                  </a:cubicBezTo>
                  <a:cubicBezTo>
                    <a:pt x="808" y="431"/>
                    <a:pt x="795" y="432"/>
                    <a:pt x="788" y="433"/>
                  </a:cubicBezTo>
                  <a:cubicBezTo>
                    <a:pt x="781" y="433"/>
                    <a:pt x="774" y="434"/>
                    <a:pt x="774" y="434"/>
                  </a:cubicBezTo>
                  <a:cubicBezTo>
                    <a:pt x="773" y="434"/>
                    <a:pt x="774" y="428"/>
                    <a:pt x="775" y="428"/>
                  </a:cubicBezTo>
                  <a:close/>
                  <a:moveTo>
                    <a:pt x="775" y="479"/>
                  </a:moveTo>
                  <a:cubicBezTo>
                    <a:pt x="774" y="479"/>
                    <a:pt x="773" y="478"/>
                    <a:pt x="773" y="477"/>
                  </a:cubicBezTo>
                  <a:cubicBezTo>
                    <a:pt x="773" y="476"/>
                    <a:pt x="776" y="476"/>
                    <a:pt x="788" y="475"/>
                  </a:cubicBezTo>
                  <a:cubicBezTo>
                    <a:pt x="806" y="474"/>
                    <a:pt x="819" y="474"/>
                    <a:pt x="823" y="475"/>
                  </a:cubicBezTo>
                  <a:cubicBezTo>
                    <a:pt x="826" y="475"/>
                    <a:pt x="828" y="478"/>
                    <a:pt x="827" y="483"/>
                  </a:cubicBezTo>
                  <a:cubicBezTo>
                    <a:pt x="826" y="484"/>
                    <a:pt x="826" y="486"/>
                    <a:pt x="826" y="486"/>
                  </a:cubicBezTo>
                  <a:cubicBezTo>
                    <a:pt x="825" y="485"/>
                    <a:pt x="823" y="485"/>
                    <a:pt x="821" y="485"/>
                  </a:cubicBezTo>
                  <a:cubicBezTo>
                    <a:pt x="819" y="484"/>
                    <a:pt x="809" y="484"/>
                    <a:pt x="800" y="484"/>
                  </a:cubicBezTo>
                  <a:cubicBezTo>
                    <a:pt x="789" y="484"/>
                    <a:pt x="782" y="484"/>
                    <a:pt x="782" y="483"/>
                  </a:cubicBezTo>
                  <a:cubicBezTo>
                    <a:pt x="781" y="482"/>
                    <a:pt x="780" y="482"/>
                    <a:pt x="779" y="483"/>
                  </a:cubicBezTo>
                  <a:cubicBezTo>
                    <a:pt x="777" y="484"/>
                    <a:pt x="774" y="484"/>
                    <a:pt x="774" y="483"/>
                  </a:cubicBezTo>
                  <a:cubicBezTo>
                    <a:pt x="774" y="483"/>
                    <a:pt x="774" y="482"/>
                    <a:pt x="775" y="482"/>
                  </a:cubicBezTo>
                  <a:cubicBezTo>
                    <a:pt x="776" y="482"/>
                    <a:pt x="777" y="481"/>
                    <a:pt x="777" y="480"/>
                  </a:cubicBezTo>
                  <a:cubicBezTo>
                    <a:pt x="777" y="480"/>
                    <a:pt x="776" y="479"/>
                    <a:pt x="775" y="479"/>
                  </a:cubicBezTo>
                  <a:close/>
                  <a:moveTo>
                    <a:pt x="820" y="464"/>
                  </a:moveTo>
                  <a:cubicBezTo>
                    <a:pt x="819" y="464"/>
                    <a:pt x="808" y="464"/>
                    <a:pt x="796" y="464"/>
                  </a:cubicBezTo>
                  <a:cubicBezTo>
                    <a:pt x="774" y="463"/>
                    <a:pt x="774" y="463"/>
                    <a:pt x="774" y="463"/>
                  </a:cubicBezTo>
                  <a:cubicBezTo>
                    <a:pt x="774" y="461"/>
                    <a:pt x="774" y="461"/>
                    <a:pt x="774" y="461"/>
                  </a:cubicBezTo>
                  <a:cubicBezTo>
                    <a:pt x="773" y="458"/>
                    <a:pt x="773" y="458"/>
                    <a:pt x="778" y="458"/>
                  </a:cubicBezTo>
                  <a:cubicBezTo>
                    <a:pt x="781" y="458"/>
                    <a:pt x="785" y="457"/>
                    <a:pt x="788" y="456"/>
                  </a:cubicBezTo>
                  <a:cubicBezTo>
                    <a:pt x="791" y="455"/>
                    <a:pt x="796" y="455"/>
                    <a:pt x="808" y="455"/>
                  </a:cubicBezTo>
                  <a:cubicBezTo>
                    <a:pt x="817" y="455"/>
                    <a:pt x="824" y="455"/>
                    <a:pt x="825" y="455"/>
                  </a:cubicBezTo>
                  <a:cubicBezTo>
                    <a:pt x="825" y="455"/>
                    <a:pt x="825" y="457"/>
                    <a:pt x="826" y="460"/>
                  </a:cubicBezTo>
                  <a:cubicBezTo>
                    <a:pt x="826" y="465"/>
                    <a:pt x="827" y="465"/>
                    <a:pt x="820" y="464"/>
                  </a:cubicBezTo>
                  <a:close/>
                  <a:moveTo>
                    <a:pt x="826" y="470"/>
                  </a:moveTo>
                  <a:cubicBezTo>
                    <a:pt x="826" y="472"/>
                    <a:pt x="826" y="472"/>
                    <a:pt x="826" y="472"/>
                  </a:cubicBezTo>
                  <a:cubicBezTo>
                    <a:pt x="816" y="472"/>
                    <a:pt x="816" y="472"/>
                    <a:pt x="816" y="472"/>
                  </a:cubicBezTo>
                  <a:cubicBezTo>
                    <a:pt x="772" y="471"/>
                    <a:pt x="774" y="471"/>
                    <a:pt x="774" y="469"/>
                  </a:cubicBezTo>
                  <a:cubicBezTo>
                    <a:pt x="773" y="468"/>
                    <a:pt x="774" y="468"/>
                    <a:pt x="778" y="468"/>
                  </a:cubicBezTo>
                  <a:cubicBezTo>
                    <a:pt x="780" y="468"/>
                    <a:pt x="786" y="467"/>
                    <a:pt x="790" y="467"/>
                  </a:cubicBezTo>
                  <a:cubicBezTo>
                    <a:pt x="805" y="466"/>
                    <a:pt x="818" y="466"/>
                    <a:pt x="822" y="467"/>
                  </a:cubicBezTo>
                  <a:cubicBezTo>
                    <a:pt x="826" y="467"/>
                    <a:pt x="826" y="468"/>
                    <a:pt x="826" y="470"/>
                  </a:cubicBezTo>
                  <a:close/>
                  <a:moveTo>
                    <a:pt x="785" y="487"/>
                  </a:moveTo>
                  <a:cubicBezTo>
                    <a:pt x="801" y="486"/>
                    <a:pt x="822" y="486"/>
                    <a:pt x="825" y="487"/>
                  </a:cubicBezTo>
                  <a:cubicBezTo>
                    <a:pt x="827" y="488"/>
                    <a:pt x="827" y="489"/>
                    <a:pt x="827" y="492"/>
                  </a:cubicBezTo>
                  <a:cubicBezTo>
                    <a:pt x="827" y="495"/>
                    <a:pt x="827" y="496"/>
                    <a:pt x="824" y="496"/>
                  </a:cubicBezTo>
                  <a:cubicBezTo>
                    <a:pt x="822" y="496"/>
                    <a:pt x="821" y="496"/>
                    <a:pt x="821" y="496"/>
                  </a:cubicBezTo>
                  <a:cubicBezTo>
                    <a:pt x="820" y="496"/>
                    <a:pt x="811" y="495"/>
                    <a:pt x="801" y="495"/>
                  </a:cubicBezTo>
                  <a:cubicBezTo>
                    <a:pt x="790" y="495"/>
                    <a:pt x="781" y="494"/>
                    <a:pt x="780" y="494"/>
                  </a:cubicBezTo>
                  <a:cubicBezTo>
                    <a:pt x="780" y="494"/>
                    <a:pt x="780" y="493"/>
                    <a:pt x="780" y="493"/>
                  </a:cubicBezTo>
                  <a:cubicBezTo>
                    <a:pt x="781" y="491"/>
                    <a:pt x="779" y="492"/>
                    <a:pt x="777" y="493"/>
                  </a:cubicBezTo>
                  <a:cubicBezTo>
                    <a:pt x="774" y="495"/>
                    <a:pt x="774" y="495"/>
                    <a:pt x="774" y="491"/>
                  </a:cubicBezTo>
                  <a:cubicBezTo>
                    <a:pt x="774" y="488"/>
                    <a:pt x="774" y="488"/>
                    <a:pt x="774" y="488"/>
                  </a:cubicBezTo>
                  <a:lnTo>
                    <a:pt x="785" y="487"/>
                  </a:lnTo>
                  <a:close/>
                  <a:moveTo>
                    <a:pt x="794" y="498"/>
                  </a:moveTo>
                  <a:cubicBezTo>
                    <a:pt x="826" y="498"/>
                    <a:pt x="826" y="498"/>
                    <a:pt x="826" y="500"/>
                  </a:cubicBezTo>
                  <a:cubicBezTo>
                    <a:pt x="826" y="501"/>
                    <a:pt x="826" y="502"/>
                    <a:pt x="824" y="502"/>
                  </a:cubicBezTo>
                  <a:cubicBezTo>
                    <a:pt x="817" y="502"/>
                    <a:pt x="805" y="503"/>
                    <a:pt x="796" y="504"/>
                  </a:cubicBezTo>
                  <a:cubicBezTo>
                    <a:pt x="790" y="505"/>
                    <a:pt x="784" y="505"/>
                    <a:pt x="782" y="506"/>
                  </a:cubicBezTo>
                  <a:cubicBezTo>
                    <a:pt x="779" y="506"/>
                    <a:pt x="778" y="506"/>
                    <a:pt x="779" y="504"/>
                  </a:cubicBezTo>
                  <a:cubicBezTo>
                    <a:pt x="779" y="503"/>
                    <a:pt x="779" y="503"/>
                    <a:pt x="778" y="504"/>
                  </a:cubicBezTo>
                  <a:cubicBezTo>
                    <a:pt x="775" y="507"/>
                    <a:pt x="774" y="506"/>
                    <a:pt x="774" y="501"/>
                  </a:cubicBezTo>
                  <a:cubicBezTo>
                    <a:pt x="774" y="498"/>
                    <a:pt x="774" y="498"/>
                    <a:pt x="774" y="498"/>
                  </a:cubicBezTo>
                  <a:lnTo>
                    <a:pt x="794" y="498"/>
                  </a:lnTo>
                  <a:close/>
                  <a:moveTo>
                    <a:pt x="776" y="545"/>
                  </a:moveTo>
                  <a:cubicBezTo>
                    <a:pt x="778" y="543"/>
                    <a:pt x="795" y="541"/>
                    <a:pt x="810" y="541"/>
                  </a:cubicBezTo>
                  <a:cubicBezTo>
                    <a:pt x="825" y="541"/>
                    <a:pt x="825" y="541"/>
                    <a:pt x="825" y="541"/>
                  </a:cubicBezTo>
                  <a:cubicBezTo>
                    <a:pt x="825" y="546"/>
                    <a:pt x="825" y="546"/>
                    <a:pt x="825" y="546"/>
                  </a:cubicBezTo>
                  <a:cubicBezTo>
                    <a:pt x="814" y="547"/>
                    <a:pt x="814" y="547"/>
                    <a:pt x="814" y="547"/>
                  </a:cubicBezTo>
                  <a:cubicBezTo>
                    <a:pt x="808" y="547"/>
                    <a:pt x="799" y="548"/>
                    <a:pt x="794" y="548"/>
                  </a:cubicBezTo>
                  <a:cubicBezTo>
                    <a:pt x="787" y="549"/>
                    <a:pt x="785" y="549"/>
                    <a:pt x="784" y="548"/>
                  </a:cubicBezTo>
                  <a:cubicBezTo>
                    <a:pt x="784" y="547"/>
                    <a:pt x="783" y="547"/>
                    <a:pt x="782" y="548"/>
                  </a:cubicBezTo>
                  <a:cubicBezTo>
                    <a:pt x="778" y="550"/>
                    <a:pt x="773" y="547"/>
                    <a:pt x="776" y="545"/>
                  </a:cubicBezTo>
                  <a:close/>
                  <a:moveTo>
                    <a:pt x="775" y="537"/>
                  </a:moveTo>
                  <a:cubicBezTo>
                    <a:pt x="775" y="533"/>
                    <a:pt x="775" y="533"/>
                    <a:pt x="778" y="533"/>
                  </a:cubicBezTo>
                  <a:cubicBezTo>
                    <a:pt x="787" y="531"/>
                    <a:pt x="804" y="530"/>
                    <a:pt x="814" y="529"/>
                  </a:cubicBezTo>
                  <a:cubicBezTo>
                    <a:pt x="826" y="529"/>
                    <a:pt x="826" y="529"/>
                    <a:pt x="826" y="529"/>
                  </a:cubicBezTo>
                  <a:cubicBezTo>
                    <a:pt x="826" y="539"/>
                    <a:pt x="826" y="539"/>
                    <a:pt x="826" y="539"/>
                  </a:cubicBezTo>
                  <a:cubicBezTo>
                    <a:pt x="823" y="538"/>
                    <a:pt x="823" y="538"/>
                    <a:pt x="823" y="538"/>
                  </a:cubicBezTo>
                  <a:cubicBezTo>
                    <a:pt x="818" y="537"/>
                    <a:pt x="794" y="537"/>
                    <a:pt x="786" y="539"/>
                  </a:cubicBezTo>
                  <a:cubicBezTo>
                    <a:pt x="782" y="539"/>
                    <a:pt x="777" y="540"/>
                    <a:pt x="777" y="540"/>
                  </a:cubicBezTo>
                  <a:cubicBezTo>
                    <a:pt x="775" y="541"/>
                    <a:pt x="775" y="540"/>
                    <a:pt x="775" y="537"/>
                  </a:cubicBezTo>
                  <a:close/>
                  <a:moveTo>
                    <a:pt x="780" y="554"/>
                  </a:moveTo>
                  <a:cubicBezTo>
                    <a:pt x="790" y="552"/>
                    <a:pt x="811" y="550"/>
                    <a:pt x="817" y="549"/>
                  </a:cubicBezTo>
                  <a:cubicBezTo>
                    <a:pt x="824" y="549"/>
                    <a:pt x="825" y="549"/>
                    <a:pt x="825" y="551"/>
                  </a:cubicBezTo>
                  <a:cubicBezTo>
                    <a:pt x="826" y="552"/>
                    <a:pt x="826" y="554"/>
                    <a:pt x="826" y="554"/>
                  </a:cubicBezTo>
                  <a:cubicBezTo>
                    <a:pt x="826" y="555"/>
                    <a:pt x="817" y="555"/>
                    <a:pt x="805" y="555"/>
                  </a:cubicBezTo>
                  <a:cubicBezTo>
                    <a:pt x="794" y="555"/>
                    <a:pt x="783" y="556"/>
                    <a:pt x="781" y="556"/>
                  </a:cubicBezTo>
                  <a:cubicBezTo>
                    <a:pt x="779" y="557"/>
                    <a:pt x="778" y="557"/>
                    <a:pt x="777" y="556"/>
                  </a:cubicBezTo>
                  <a:cubicBezTo>
                    <a:pt x="776" y="554"/>
                    <a:pt x="776" y="554"/>
                    <a:pt x="780" y="554"/>
                  </a:cubicBezTo>
                  <a:close/>
                  <a:moveTo>
                    <a:pt x="774" y="516"/>
                  </a:moveTo>
                  <a:cubicBezTo>
                    <a:pt x="775" y="510"/>
                    <a:pt x="775" y="510"/>
                    <a:pt x="775" y="510"/>
                  </a:cubicBezTo>
                  <a:cubicBezTo>
                    <a:pt x="783" y="509"/>
                    <a:pt x="783" y="509"/>
                    <a:pt x="783" y="509"/>
                  </a:cubicBezTo>
                  <a:cubicBezTo>
                    <a:pt x="787" y="509"/>
                    <a:pt x="794" y="508"/>
                    <a:pt x="797" y="507"/>
                  </a:cubicBezTo>
                  <a:cubicBezTo>
                    <a:pt x="801" y="506"/>
                    <a:pt x="809" y="506"/>
                    <a:pt x="815" y="505"/>
                  </a:cubicBezTo>
                  <a:cubicBezTo>
                    <a:pt x="827" y="505"/>
                    <a:pt x="827" y="505"/>
                    <a:pt x="825" y="506"/>
                  </a:cubicBezTo>
                  <a:cubicBezTo>
                    <a:pt x="824" y="507"/>
                    <a:pt x="824" y="510"/>
                    <a:pt x="824" y="511"/>
                  </a:cubicBezTo>
                  <a:cubicBezTo>
                    <a:pt x="824" y="514"/>
                    <a:pt x="824" y="514"/>
                    <a:pt x="824" y="514"/>
                  </a:cubicBezTo>
                  <a:cubicBezTo>
                    <a:pt x="802" y="515"/>
                    <a:pt x="802" y="515"/>
                    <a:pt x="802" y="515"/>
                  </a:cubicBezTo>
                  <a:cubicBezTo>
                    <a:pt x="780" y="516"/>
                    <a:pt x="776" y="516"/>
                    <a:pt x="776" y="518"/>
                  </a:cubicBezTo>
                  <a:cubicBezTo>
                    <a:pt x="776" y="520"/>
                    <a:pt x="774" y="520"/>
                    <a:pt x="794" y="518"/>
                  </a:cubicBezTo>
                  <a:cubicBezTo>
                    <a:pt x="804" y="517"/>
                    <a:pt x="814" y="517"/>
                    <a:pt x="817" y="517"/>
                  </a:cubicBezTo>
                  <a:cubicBezTo>
                    <a:pt x="820" y="517"/>
                    <a:pt x="823" y="517"/>
                    <a:pt x="823" y="517"/>
                  </a:cubicBezTo>
                  <a:cubicBezTo>
                    <a:pt x="825" y="517"/>
                    <a:pt x="825" y="521"/>
                    <a:pt x="824" y="524"/>
                  </a:cubicBezTo>
                  <a:cubicBezTo>
                    <a:pt x="823" y="527"/>
                    <a:pt x="823" y="527"/>
                    <a:pt x="804" y="527"/>
                  </a:cubicBezTo>
                  <a:cubicBezTo>
                    <a:pt x="794" y="528"/>
                    <a:pt x="784" y="528"/>
                    <a:pt x="782" y="529"/>
                  </a:cubicBezTo>
                  <a:cubicBezTo>
                    <a:pt x="778" y="529"/>
                    <a:pt x="777" y="529"/>
                    <a:pt x="778" y="527"/>
                  </a:cubicBezTo>
                  <a:cubicBezTo>
                    <a:pt x="779" y="525"/>
                    <a:pt x="777" y="524"/>
                    <a:pt x="776" y="527"/>
                  </a:cubicBezTo>
                  <a:cubicBezTo>
                    <a:pt x="776" y="528"/>
                    <a:pt x="775" y="528"/>
                    <a:pt x="775" y="528"/>
                  </a:cubicBezTo>
                  <a:cubicBezTo>
                    <a:pt x="774" y="528"/>
                    <a:pt x="774" y="524"/>
                    <a:pt x="774" y="516"/>
                  </a:cubicBezTo>
                  <a:close/>
                  <a:moveTo>
                    <a:pt x="776" y="567"/>
                  </a:moveTo>
                  <a:cubicBezTo>
                    <a:pt x="776" y="566"/>
                    <a:pt x="777" y="564"/>
                    <a:pt x="777" y="563"/>
                  </a:cubicBezTo>
                  <a:cubicBezTo>
                    <a:pt x="777" y="562"/>
                    <a:pt x="777" y="561"/>
                    <a:pt x="777" y="560"/>
                  </a:cubicBezTo>
                  <a:cubicBezTo>
                    <a:pt x="777" y="559"/>
                    <a:pt x="777" y="559"/>
                    <a:pt x="778" y="560"/>
                  </a:cubicBezTo>
                  <a:cubicBezTo>
                    <a:pt x="779" y="561"/>
                    <a:pt x="779" y="562"/>
                    <a:pt x="781" y="561"/>
                  </a:cubicBezTo>
                  <a:cubicBezTo>
                    <a:pt x="784" y="559"/>
                    <a:pt x="800" y="558"/>
                    <a:pt x="813" y="558"/>
                  </a:cubicBezTo>
                  <a:cubicBezTo>
                    <a:pt x="826" y="558"/>
                    <a:pt x="826" y="558"/>
                    <a:pt x="826" y="558"/>
                  </a:cubicBezTo>
                  <a:cubicBezTo>
                    <a:pt x="826" y="565"/>
                    <a:pt x="826" y="565"/>
                    <a:pt x="826" y="565"/>
                  </a:cubicBezTo>
                  <a:cubicBezTo>
                    <a:pt x="811" y="566"/>
                    <a:pt x="811" y="566"/>
                    <a:pt x="811" y="566"/>
                  </a:cubicBezTo>
                  <a:cubicBezTo>
                    <a:pt x="796" y="566"/>
                    <a:pt x="781" y="568"/>
                    <a:pt x="779" y="569"/>
                  </a:cubicBezTo>
                  <a:cubicBezTo>
                    <a:pt x="778" y="570"/>
                    <a:pt x="777" y="571"/>
                    <a:pt x="777" y="572"/>
                  </a:cubicBezTo>
                  <a:cubicBezTo>
                    <a:pt x="777" y="573"/>
                    <a:pt x="777" y="573"/>
                    <a:pt x="779" y="573"/>
                  </a:cubicBezTo>
                  <a:cubicBezTo>
                    <a:pt x="780" y="573"/>
                    <a:pt x="784" y="572"/>
                    <a:pt x="789" y="571"/>
                  </a:cubicBezTo>
                  <a:cubicBezTo>
                    <a:pt x="794" y="571"/>
                    <a:pt x="803" y="570"/>
                    <a:pt x="809" y="569"/>
                  </a:cubicBezTo>
                  <a:cubicBezTo>
                    <a:pt x="815" y="568"/>
                    <a:pt x="821" y="567"/>
                    <a:pt x="823" y="567"/>
                  </a:cubicBezTo>
                  <a:cubicBezTo>
                    <a:pt x="826" y="568"/>
                    <a:pt x="826" y="568"/>
                    <a:pt x="827" y="571"/>
                  </a:cubicBezTo>
                  <a:cubicBezTo>
                    <a:pt x="827" y="575"/>
                    <a:pt x="827" y="575"/>
                    <a:pt x="827" y="575"/>
                  </a:cubicBezTo>
                  <a:cubicBezTo>
                    <a:pt x="803" y="575"/>
                    <a:pt x="803" y="575"/>
                    <a:pt x="803" y="575"/>
                  </a:cubicBezTo>
                  <a:cubicBezTo>
                    <a:pt x="790" y="575"/>
                    <a:pt x="778" y="575"/>
                    <a:pt x="778" y="576"/>
                  </a:cubicBezTo>
                  <a:cubicBezTo>
                    <a:pt x="777" y="576"/>
                    <a:pt x="777" y="577"/>
                    <a:pt x="777" y="578"/>
                  </a:cubicBezTo>
                  <a:cubicBezTo>
                    <a:pt x="777" y="579"/>
                    <a:pt x="790" y="579"/>
                    <a:pt x="802" y="578"/>
                  </a:cubicBezTo>
                  <a:cubicBezTo>
                    <a:pt x="806" y="577"/>
                    <a:pt x="813" y="577"/>
                    <a:pt x="818" y="577"/>
                  </a:cubicBezTo>
                  <a:cubicBezTo>
                    <a:pt x="827" y="578"/>
                    <a:pt x="827" y="578"/>
                    <a:pt x="827" y="578"/>
                  </a:cubicBezTo>
                  <a:cubicBezTo>
                    <a:pt x="827" y="585"/>
                    <a:pt x="827" y="585"/>
                    <a:pt x="827" y="585"/>
                  </a:cubicBezTo>
                  <a:cubicBezTo>
                    <a:pt x="812" y="585"/>
                    <a:pt x="812" y="585"/>
                    <a:pt x="812" y="585"/>
                  </a:cubicBezTo>
                  <a:cubicBezTo>
                    <a:pt x="812" y="585"/>
                    <a:pt x="812" y="585"/>
                    <a:pt x="812" y="585"/>
                  </a:cubicBezTo>
                  <a:cubicBezTo>
                    <a:pt x="804" y="585"/>
                    <a:pt x="792" y="586"/>
                    <a:pt x="786" y="586"/>
                  </a:cubicBezTo>
                  <a:cubicBezTo>
                    <a:pt x="776" y="587"/>
                    <a:pt x="775" y="587"/>
                    <a:pt x="775" y="585"/>
                  </a:cubicBezTo>
                  <a:cubicBezTo>
                    <a:pt x="774" y="582"/>
                    <a:pt x="775" y="569"/>
                    <a:pt x="776" y="567"/>
                  </a:cubicBezTo>
                  <a:close/>
                  <a:moveTo>
                    <a:pt x="779" y="591"/>
                  </a:moveTo>
                  <a:cubicBezTo>
                    <a:pt x="780" y="590"/>
                    <a:pt x="785" y="590"/>
                    <a:pt x="791" y="589"/>
                  </a:cubicBezTo>
                  <a:cubicBezTo>
                    <a:pt x="797" y="588"/>
                    <a:pt x="807" y="588"/>
                    <a:pt x="814" y="588"/>
                  </a:cubicBezTo>
                  <a:cubicBezTo>
                    <a:pt x="827" y="588"/>
                    <a:pt x="827" y="588"/>
                    <a:pt x="827" y="588"/>
                  </a:cubicBezTo>
                  <a:cubicBezTo>
                    <a:pt x="828" y="591"/>
                    <a:pt x="828" y="591"/>
                    <a:pt x="828" y="591"/>
                  </a:cubicBezTo>
                  <a:cubicBezTo>
                    <a:pt x="828" y="595"/>
                    <a:pt x="828" y="595"/>
                    <a:pt x="828" y="595"/>
                  </a:cubicBezTo>
                  <a:cubicBezTo>
                    <a:pt x="820" y="595"/>
                    <a:pt x="820" y="595"/>
                    <a:pt x="820" y="595"/>
                  </a:cubicBezTo>
                  <a:cubicBezTo>
                    <a:pt x="814" y="594"/>
                    <a:pt x="805" y="595"/>
                    <a:pt x="795" y="596"/>
                  </a:cubicBezTo>
                  <a:cubicBezTo>
                    <a:pt x="785" y="597"/>
                    <a:pt x="777" y="598"/>
                    <a:pt x="777" y="598"/>
                  </a:cubicBezTo>
                  <a:cubicBezTo>
                    <a:pt x="776" y="598"/>
                    <a:pt x="775" y="598"/>
                    <a:pt x="775" y="597"/>
                  </a:cubicBezTo>
                  <a:cubicBezTo>
                    <a:pt x="774" y="596"/>
                    <a:pt x="777" y="591"/>
                    <a:pt x="779" y="591"/>
                  </a:cubicBezTo>
                  <a:close/>
                  <a:moveTo>
                    <a:pt x="828" y="436"/>
                  </a:moveTo>
                  <a:cubicBezTo>
                    <a:pt x="827" y="436"/>
                    <a:pt x="826" y="437"/>
                    <a:pt x="825" y="438"/>
                  </a:cubicBezTo>
                  <a:cubicBezTo>
                    <a:pt x="824" y="440"/>
                    <a:pt x="822" y="440"/>
                    <a:pt x="815" y="440"/>
                  </a:cubicBezTo>
                  <a:cubicBezTo>
                    <a:pt x="810" y="440"/>
                    <a:pt x="799" y="440"/>
                    <a:pt x="791" y="440"/>
                  </a:cubicBezTo>
                  <a:cubicBezTo>
                    <a:pt x="783" y="439"/>
                    <a:pt x="775" y="439"/>
                    <a:pt x="775" y="440"/>
                  </a:cubicBezTo>
                  <a:cubicBezTo>
                    <a:pt x="775" y="440"/>
                    <a:pt x="774" y="440"/>
                    <a:pt x="774" y="439"/>
                  </a:cubicBezTo>
                  <a:cubicBezTo>
                    <a:pt x="774" y="438"/>
                    <a:pt x="776" y="438"/>
                    <a:pt x="778" y="438"/>
                  </a:cubicBezTo>
                  <a:cubicBezTo>
                    <a:pt x="781" y="437"/>
                    <a:pt x="784" y="437"/>
                    <a:pt x="786" y="436"/>
                  </a:cubicBezTo>
                  <a:cubicBezTo>
                    <a:pt x="798" y="434"/>
                    <a:pt x="804" y="434"/>
                    <a:pt x="815" y="434"/>
                  </a:cubicBezTo>
                  <a:cubicBezTo>
                    <a:pt x="825" y="434"/>
                    <a:pt x="828" y="435"/>
                    <a:pt x="829" y="436"/>
                  </a:cubicBezTo>
                  <a:cubicBezTo>
                    <a:pt x="829" y="436"/>
                    <a:pt x="829" y="437"/>
                    <a:pt x="828" y="436"/>
                  </a:cubicBezTo>
                  <a:close/>
                  <a:moveTo>
                    <a:pt x="777" y="445"/>
                  </a:moveTo>
                  <a:cubicBezTo>
                    <a:pt x="779" y="445"/>
                    <a:pt x="781" y="444"/>
                    <a:pt x="781" y="444"/>
                  </a:cubicBezTo>
                  <a:cubicBezTo>
                    <a:pt x="782" y="443"/>
                    <a:pt x="790" y="443"/>
                    <a:pt x="804" y="443"/>
                  </a:cubicBezTo>
                  <a:cubicBezTo>
                    <a:pt x="825" y="442"/>
                    <a:pt x="825" y="442"/>
                    <a:pt x="825" y="442"/>
                  </a:cubicBezTo>
                  <a:cubicBezTo>
                    <a:pt x="825" y="452"/>
                    <a:pt x="825" y="452"/>
                    <a:pt x="825" y="452"/>
                  </a:cubicBezTo>
                  <a:cubicBezTo>
                    <a:pt x="804" y="452"/>
                    <a:pt x="804" y="452"/>
                    <a:pt x="804" y="452"/>
                  </a:cubicBezTo>
                  <a:cubicBezTo>
                    <a:pt x="793" y="452"/>
                    <a:pt x="781" y="453"/>
                    <a:pt x="779" y="453"/>
                  </a:cubicBezTo>
                  <a:cubicBezTo>
                    <a:pt x="776" y="454"/>
                    <a:pt x="774" y="454"/>
                    <a:pt x="774" y="453"/>
                  </a:cubicBezTo>
                  <a:cubicBezTo>
                    <a:pt x="773" y="453"/>
                    <a:pt x="773" y="452"/>
                    <a:pt x="773" y="452"/>
                  </a:cubicBezTo>
                  <a:cubicBezTo>
                    <a:pt x="774" y="452"/>
                    <a:pt x="780" y="451"/>
                    <a:pt x="788" y="451"/>
                  </a:cubicBezTo>
                  <a:cubicBezTo>
                    <a:pt x="795" y="451"/>
                    <a:pt x="805" y="450"/>
                    <a:pt x="809" y="450"/>
                  </a:cubicBezTo>
                  <a:cubicBezTo>
                    <a:pt x="813" y="449"/>
                    <a:pt x="818" y="450"/>
                    <a:pt x="819" y="450"/>
                  </a:cubicBezTo>
                  <a:cubicBezTo>
                    <a:pt x="822" y="451"/>
                    <a:pt x="823" y="451"/>
                    <a:pt x="824" y="450"/>
                  </a:cubicBezTo>
                  <a:cubicBezTo>
                    <a:pt x="826" y="448"/>
                    <a:pt x="822" y="447"/>
                    <a:pt x="798" y="447"/>
                  </a:cubicBezTo>
                  <a:cubicBezTo>
                    <a:pt x="777" y="447"/>
                    <a:pt x="773" y="447"/>
                    <a:pt x="773" y="446"/>
                  </a:cubicBezTo>
                  <a:cubicBezTo>
                    <a:pt x="773" y="445"/>
                    <a:pt x="774" y="445"/>
                    <a:pt x="777" y="445"/>
                  </a:cubicBezTo>
                  <a:close/>
                  <a:moveTo>
                    <a:pt x="783" y="621"/>
                  </a:moveTo>
                  <a:cubicBezTo>
                    <a:pt x="783" y="621"/>
                    <a:pt x="781" y="622"/>
                    <a:pt x="780" y="623"/>
                  </a:cubicBezTo>
                  <a:cubicBezTo>
                    <a:pt x="779" y="624"/>
                    <a:pt x="777" y="626"/>
                    <a:pt x="775" y="627"/>
                  </a:cubicBezTo>
                  <a:cubicBezTo>
                    <a:pt x="772" y="628"/>
                    <a:pt x="771" y="628"/>
                    <a:pt x="771" y="628"/>
                  </a:cubicBezTo>
                  <a:cubicBezTo>
                    <a:pt x="771" y="626"/>
                    <a:pt x="774" y="620"/>
                    <a:pt x="775" y="619"/>
                  </a:cubicBezTo>
                  <a:cubicBezTo>
                    <a:pt x="777" y="617"/>
                    <a:pt x="787" y="616"/>
                    <a:pt x="787" y="617"/>
                  </a:cubicBezTo>
                  <a:cubicBezTo>
                    <a:pt x="788" y="618"/>
                    <a:pt x="785" y="621"/>
                    <a:pt x="783" y="621"/>
                  </a:cubicBezTo>
                  <a:close/>
                  <a:moveTo>
                    <a:pt x="800" y="617"/>
                  </a:moveTo>
                  <a:cubicBezTo>
                    <a:pt x="799" y="618"/>
                    <a:pt x="795" y="619"/>
                    <a:pt x="795" y="618"/>
                  </a:cubicBezTo>
                  <a:cubicBezTo>
                    <a:pt x="795" y="617"/>
                    <a:pt x="800" y="614"/>
                    <a:pt x="801" y="615"/>
                  </a:cubicBezTo>
                  <a:cubicBezTo>
                    <a:pt x="801" y="615"/>
                    <a:pt x="801" y="616"/>
                    <a:pt x="800" y="617"/>
                  </a:cubicBezTo>
                  <a:close/>
                  <a:moveTo>
                    <a:pt x="778" y="613"/>
                  </a:moveTo>
                  <a:cubicBezTo>
                    <a:pt x="778" y="613"/>
                    <a:pt x="777" y="612"/>
                    <a:pt x="777" y="611"/>
                  </a:cubicBezTo>
                  <a:cubicBezTo>
                    <a:pt x="777" y="609"/>
                    <a:pt x="778" y="609"/>
                    <a:pt x="786" y="609"/>
                  </a:cubicBezTo>
                  <a:cubicBezTo>
                    <a:pt x="797" y="608"/>
                    <a:pt x="806" y="609"/>
                    <a:pt x="806" y="610"/>
                  </a:cubicBezTo>
                  <a:cubicBezTo>
                    <a:pt x="806" y="611"/>
                    <a:pt x="804" y="611"/>
                    <a:pt x="802" y="612"/>
                  </a:cubicBezTo>
                  <a:cubicBezTo>
                    <a:pt x="795" y="613"/>
                    <a:pt x="779" y="614"/>
                    <a:pt x="778" y="613"/>
                  </a:cubicBezTo>
                  <a:close/>
                  <a:moveTo>
                    <a:pt x="804" y="619"/>
                  </a:moveTo>
                  <a:cubicBezTo>
                    <a:pt x="802" y="617"/>
                    <a:pt x="807" y="613"/>
                    <a:pt x="810" y="613"/>
                  </a:cubicBezTo>
                  <a:cubicBezTo>
                    <a:pt x="813" y="613"/>
                    <a:pt x="813" y="613"/>
                    <a:pt x="813" y="613"/>
                  </a:cubicBezTo>
                  <a:cubicBezTo>
                    <a:pt x="809" y="617"/>
                    <a:pt x="809" y="617"/>
                    <a:pt x="809" y="617"/>
                  </a:cubicBezTo>
                  <a:cubicBezTo>
                    <a:pt x="805" y="620"/>
                    <a:pt x="805" y="621"/>
                    <a:pt x="804" y="619"/>
                  </a:cubicBezTo>
                  <a:close/>
                  <a:moveTo>
                    <a:pt x="812" y="610"/>
                  </a:moveTo>
                  <a:cubicBezTo>
                    <a:pt x="813" y="610"/>
                    <a:pt x="814" y="610"/>
                    <a:pt x="814" y="610"/>
                  </a:cubicBezTo>
                  <a:cubicBezTo>
                    <a:pt x="814" y="611"/>
                    <a:pt x="811" y="611"/>
                    <a:pt x="810" y="610"/>
                  </a:cubicBezTo>
                  <a:cubicBezTo>
                    <a:pt x="810" y="610"/>
                    <a:pt x="811" y="610"/>
                    <a:pt x="812" y="610"/>
                  </a:cubicBezTo>
                  <a:close/>
                  <a:moveTo>
                    <a:pt x="814" y="619"/>
                  </a:moveTo>
                  <a:cubicBezTo>
                    <a:pt x="810" y="621"/>
                    <a:pt x="810" y="619"/>
                    <a:pt x="814" y="615"/>
                  </a:cubicBezTo>
                  <a:cubicBezTo>
                    <a:pt x="817" y="613"/>
                    <a:pt x="820" y="611"/>
                    <a:pt x="820" y="613"/>
                  </a:cubicBezTo>
                  <a:cubicBezTo>
                    <a:pt x="820" y="614"/>
                    <a:pt x="817" y="618"/>
                    <a:pt x="814" y="619"/>
                  </a:cubicBezTo>
                  <a:close/>
                  <a:moveTo>
                    <a:pt x="840" y="594"/>
                  </a:moveTo>
                  <a:cubicBezTo>
                    <a:pt x="840" y="601"/>
                    <a:pt x="839" y="607"/>
                    <a:pt x="839" y="608"/>
                  </a:cubicBezTo>
                  <a:cubicBezTo>
                    <a:pt x="838" y="609"/>
                    <a:pt x="838" y="610"/>
                    <a:pt x="838" y="611"/>
                  </a:cubicBezTo>
                  <a:cubicBezTo>
                    <a:pt x="839" y="611"/>
                    <a:pt x="835" y="616"/>
                    <a:pt x="833" y="616"/>
                  </a:cubicBezTo>
                  <a:cubicBezTo>
                    <a:pt x="833" y="616"/>
                    <a:pt x="830" y="619"/>
                    <a:pt x="826" y="621"/>
                  </a:cubicBezTo>
                  <a:cubicBezTo>
                    <a:pt x="821" y="627"/>
                    <a:pt x="817" y="628"/>
                    <a:pt x="817" y="626"/>
                  </a:cubicBezTo>
                  <a:cubicBezTo>
                    <a:pt x="817" y="625"/>
                    <a:pt x="818" y="623"/>
                    <a:pt x="819" y="622"/>
                  </a:cubicBezTo>
                  <a:cubicBezTo>
                    <a:pt x="821" y="620"/>
                    <a:pt x="822" y="618"/>
                    <a:pt x="822" y="617"/>
                  </a:cubicBezTo>
                  <a:cubicBezTo>
                    <a:pt x="822" y="617"/>
                    <a:pt x="823" y="615"/>
                    <a:pt x="825" y="614"/>
                  </a:cubicBezTo>
                  <a:cubicBezTo>
                    <a:pt x="826" y="613"/>
                    <a:pt x="827" y="612"/>
                    <a:pt x="827" y="611"/>
                  </a:cubicBezTo>
                  <a:cubicBezTo>
                    <a:pt x="827" y="609"/>
                    <a:pt x="809" y="606"/>
                    <a:pt x="787" y="605"/>
                  </a:cubicBezTo>
                  <a:cubicBezTo>
                    <a:pt x="776" y="604"/>
                    <a:pt x="773" y="604"/>
                    <a:pt x="774" y="603"/>
                  </a:cubicBezTo>
                  <a:cubicBezTo>
                    <a:pt x="776" y="601"/>
                    <a:pt x="808" y="597"/>
                    <a:pt x="816" y="597"/>
                  </a:cubicBezTo>
                  <a:cubicBezTo>
                    <a:pt x="823" y="597"/>
                    <a:pt x="824" y="597"/>
                    <a:pt x="823" y="598"/>
                  </a:cubicBezTo>
                  <a:cubicBezTo>
                    <a:pt x="822" y="600"/>
                    <a:pt x="822" y="600"/>
                    <a:pt x="824" y="600"/>
                  </a:cubicBezTo>
                  <a:cubicBezTo>
                    <a:pt x="824" y="600"/>
                    <a:pt x="825" y="599"/>
                    <a:pt x="826" y="599"/>
                  </a:cubicBezTo>
                  <a:cubicBezTo>
                    <a:pt x="827" y="597"/>
                    <a:pt x="828" y="598"/>
                    <a:pt x="829" y="602"/>
                  </a:cubicBezTo>
                  <a:cubicBezTo>
                    <a:pt x="831" y="606"/>
                    <a:pt x="833" y="606"/>
                    <a:pt x="834" y="603"/>
                  </a:cubicBezTo>
                  <a:cubicBezTo>
                    <a:pt x="834" y="602"/>
                    <a:pt x="833" y="601"/>
                    <a:pt x="832" y="601"/>
                  </a:cubicBezTo>
                  <a:cubicBezTo>
                    <a:pt x="829" y="601"/>
                    <a:pt x="831" y="589"/>
                    <a:pt x="835" y="588"/>
                  </a:cubicBezTo>
                  <a:cubicBezTo>
                    <a:pt x="837" y="588"/>
                    <a:pt x="837" y="588"/>
                    <a:pt x="835" y="587"/>
                  </a:cubicBezTo>
                  <a:cubicBezTo>
                    <a:pt x="833" y="586"/>
                    <a:pt x="832" y="585"/>
                    <a:pt x="832" y="583"/>
                  </a:cubicBezTo>
                  <a:cubicBezTo>
                    <a:pt x="832" y="580"/>
                    <a:pt x="832" y="580"/>
                    <a:pt x="835" y="579"/>
                  </a:cubicBezTo>
                  <a:cubicBezTo>
                    <a:pt x="840" y="579"/>
                    <a:pt x="840" y="577"/>
                    <a:pt x="834" y="576"/>
                  </a:cubicBezTo>
                  <a:cubicBezTo>
                    <a:pt x="830" y="576"/>
                    <a:pt x="830" y="575"/>
                    <a:pt x="829" y="573"/>
                  </a:cubicBezTo>
                  <a:cubicBezTo>
                    <a:pt x="829" y="571"/>
                    <a:pt x="829" y="569"/>
                    <a:pt x="829" y="569"/>
                  </a:cubicBezTo>
                  <a:cubicBezTo>
                    <a:pt x="830" y="568"/>
                    <a:pt x="833" y="568"/>
                    <a:pt x="834" y="569"/>
                  </a:cubicBezTo>
                  <a:cubicBezTo>
                    <a:pt x="834" y="570"/>
                    <a:pt x="836" y="570"/>
                    <a:pt x="837" y="570"/>
                  </a:cubicBezTo>
                  <a:cubicBezTo>
                    <a:pt x="840" y="570"/>
                    <a:pt x="838" y="568"/>
                    <a:pt x="833" y="566"/>
                  </a:cubicBezTo>
                  <a:cubicBezTo>
                    <a:pt x="830" y="565"/>
                    <a:pt x="829" y="564"/>
                    <a:pt x="829" y="562"/>
                  </a:cubicBezTo>
                  <a:cubicBezTo>
                    <a:pt x="829" y="559"/>
                    <a:pt x="829" y="559"/>
                    <a:pt x="831" y="559"/>
                  </a:cubicBezTo>
                  <a:cubicBezTo>
                    <a:pt x="832" y="559"/>
                    <a:pt x="833" y="559"/>
                    <a:pt x="833" y="560"/>
                  </a:cubicBezTo>
                  <a:cubicBezTo>
                    <a:pt x="833" y="560"/>
                    <a:pt x="834" y="560"/>
                    <a:pt x="835" y="560"/>
                  </a:cubicBezTo>
                  <a:cubicBezTo>
                    <a:pt x="836" y="560"/>
                    <a:pt x="837" y="560"/>
                    <a:pt x="837" y="559"/>
                  </a:cubicBezTo>
                  <a:cubicBezTo>
                    <a:pt x="837" y="558"/>
                    <a:pt x="836" y="557"/>
                    <a:pt x="831" y="556"/>
                  </a:cubicBezTo>
                  <a:cubicBezTo>
                    <a:pt x="829" y="556"/>
                    <a:pt x="828" y="552"/>
                    <a:pt x="830" y="552"/>
                  </a:cubicBezTo>
                  <a:cubicBezTo>
                    <a:pt x="830" y="552"/>
                    <a:pt x="831" y="550"/>
                    <a:pt x="830" y="547"/>
                  </a:cubicBezTo>
                  <a:cubicBezTo>
                    <a:pt x="830" y="543"/>
                    <a:pt x="830" y="543"/>
                    <a:pt x="833" y="542"/>
                  </a:cubicBezTo>
                  <a:cubicBezTo>
                    <a:pt x="836" y="542"/>
                    <a:pt x="836" y="542"/>
                    <a:pt x="836" y="542"/>
                  </a:cubicBezTo>
                  <a:cubicBezTo>
                    <a:pt x="833" y="540"/>
                    <a:pt x="833" y="540"/>
                    <a:pt x="833" y="540"/>
                  </a:cubicBezTo>
                  <a:cubicBezTo>
                    <a:pt x="830" y="539"/>
                    <a:pt x="830" y="538"/>
                    <a:pt x="830" y="534"/>
                  </a:cubicBezTo>
                  <a:cubicBezTo>
                    <a:pt x="830" y="529"/>
                    <a:pt x="830" y="529"/>
                    <a:pt x="830" y="529"/>
                  </a:cubicBezTo>
                  <a:cubicBezTo>
                    <a:pt x="834" y="529"/>
                    <a:pt x="834" y="529"/>
                    <a:pt x="834" y="529"/>
                  </a:cubicBezTo>
                  <a:cubicBezTo>
                    <a:pt x="836" y="529"/>
                    <a:pt x="837" y="529"/>
                    <a:pt x="837" y="529"/>
                  </a:cubicBezTo>
                  <a:cubicBezTo>
                    <a:pt x="837" y="528"/>
                    <a:pt x="835" y="527"/>
                    <a:pt x="832" y="527"/>
                  </a:cubicBezTo>
                  <a:cubicBezTo>
                    <a:pt x="831" y="527"/>
                    <a:pt x="830" y="526"/>
                    <a:pt x="830" y="524"/>
                  </a:cubicBezTo>
                  <a:cubicBezTo>
                    <a:pt x="830" y="521"/>
                    <a:pt x="833" y="520"/>
                    <a:pt x="839" y="521"/>
                  </a:cubicBezTo>
                  <a:cubicBezTo>
                    <a:pt x="842" y="521"/>
                    <a:pt x="843" y="522"/>
                    <a:pt x="843" y="523"/>
                  </a:cubicBezTo>
                  <a:cubicBezTo>
                    <a:pt x="844" y="534"/>
                    <a:pt x="844" y="536"/>
                    <a:pt x="843" y="537"/>
                  </a:cubicBezTo>
                  <a:cubicBezTo>
                    <a:pt x="841" y="538"/>
                    <a:pt x="841" y="550"/>
                    <a:pt x="840" y="594"/>
                  </a:cubicBezTo>
                  <a:close/>
                  <a:moveTo>
                    <a:pt x="849" y="597"/>
                  </a:moveTo>
                  <a:cubicBezTo>
                    <a:pt x="848" y="599"/>
                    <a:pt x="848" y="602"/>
                    <a:pt x="847" y="602"/>
                  </a:cubicBezTo>
                  <a:cubicBezTo>
                    <a:pt x="847" y="603"/>
                    <a:pt x="845" y="604"/>
                    <a:pt x="844" y="604"/>
                  </a:cubicBezTo>
                  <a:cubicBezTo>
                    <a:pt x="841" y="604"/>
                    <a:pt x="841" y="604"/>
                    <a:pt x="841" y="604"/>
                  </a:cubicBezTo>
                  <a:cubicBezTo>
                    <a:pt x="842" y="595"/>
                    <a:pt x="842" y="595"/>
                    <a:pt x="842" y="595"/>
                  </a:cubicBezTo>
                  <a:cubicBezTo>
                    <a:pt x="843" y="578"/>
                    <a:pt x="843" y="574"/>
                    <a:pt x="844" y="576"/>
                  </a:cubicBezTo>
                  <a:cubicBezTo>
                    <a:pt x="845" y="577"/>
                    <a:pt x="845" y="580"/>
                    <a:pt x="845" y="581"/>
                  </a:cubicBezTo>
                  <a:cubicBezTo>
                    <a:pt x="845" y="583"/>
                    <a:pt x="846" y="586"/>
                    <a:pt x="847" y="588"/>
                  </a:cubicBezTo>
                  <a:cubicBezTo>
                    <a:pt x="849" y="591"/>
                    <a:pt x="849" y="593"/>
                    <a:pt x="849" y="597"/>
                  </a:cubicBezTo>
                  <a:close/>
                  <a:moveTo>
                    <a:pt x="847" y="545"/>
                  </a:moveTo>
                  <a:cubicBezTo>
                    <a:pt x="847" y="545"/>
                    <a:pt x="848" y="553"/>
                    <a:pt x="848" y="563"/>
                  </a:cubicBezTo>
                  <a:cubicBezTo>
                    <a:pt x="848" y="573"/>
                    <a:pt x="848" y="581"/>
                    <a:pt x="848" y="581"/>
                  </a:cubicBezTo>
                  <a:cubicBezTo>
                    <a:pt x="847" y="582"/>
                    <a:pt x="847" y="581"/>
                    <a:pt x="846" y="562"/>
                  </a:cubicBezTo>
                  <a:cubicBezTo>
                    <a:pt x="846" y="553"/>
                    <a:pt x="847" y="546"/>
                    <a:pt x="847" y="545"/>
                  </a:cubicBezTo>
                  <a:close/>
                  <a:moveTo>
                    <a:pt x="849" y="335"/>
                  </a:moveTo>
                  <a:cubicBezTo>
                    <a:pt x="849" y="354"/>
                    <a:pt x="848" y="373"/>
                    <a:pt x="848" y="376"/>
                  </a:cubicBezTo>
                  <a:cubicBezTo>
                    <a:pt x="848" y="379"/>
                    <a:pt x="847" y="382"/>
                    <a:pt x="847" y="383"/>
                  </a:cubicBezTo>
                  <a:cubicBezTo>
                    <a:pt x="847" y="383"/>
                    <a:pt x="846" y="376"/>
                    <a:pt x="846" y="364"/>
                  </a:cubicBezTo>
                  <a:cubicBezTo>
                    <a:pt x="846" y="357"/>
                    <a:pt x="846" y="343"/>
                    <a:pt x="846" y="333"/>
                  </a:cubicBezTo>
                  <a:cubicBezTo>
                    <a:pt x="845" y="295"/>
                    <a:pt x="846" y="269"/>
                    <a:pt x="847" y="268"/>
                  </a:cubicBezTo>
                  <a:cubicBezTo>
                    <a:pt x="849" y="267"/>
                    <a:pt x="850" y="297"/>
                    <a:pt x="849" y="335"/>
                  </a:cubicBezTo>
                  <a:close/>
                  <a:moveTo>
                    <a:pt x="859" y="597"/>
                  </a:moveTo>
                  <a:cubicBezTo>
                    <a:pt x="854" y="599"/>
                    <a:pt x="853" y="599"/>
                    <a:pt x="856" y="597"/>
                  </a:cubicBezTo>
                  <a:cubicBezTo>
                    <a:pt x="857" y="596"/>
                    <a:pt x="859" y="595"/>
                    <a:pt x="860" y="595"/>
                  </a:cubicBezTo>
                  <a:cubicBezTo>
                    <a:pt x="862" y="595"/>
                    <a:pt x="861" y="595"/>
                    <a:pt x="859" y="597"/>
                  </a:cubicBezTo>
                  <a:close/>
                  <a:moveTo>
                    <a:pt x="890" y="448"/>
                  </a:moveTo>
                  <a:cubicBezTo>
                    <a:pt x="889" y="448"/>
                    <a:pt x="889" y="452"/>
                    <a:pt x="889" y="472"/>
                  </a:cubicBezTo>
                  <a:cubicBezTo>
                    <a:pt x="889" y="491"/>
                    <a:pt x="889" y="496"/>
                    <a:pt x="888" y="498"/>
                  </a:cubicBezTo>
                  <a:cubicBezTo>
                    <a:pt x="887" y="500"/>
                    <a:pt x="887" y="501"/>
                    <a:pt x="888" y="502"/>
                  </a:cubicBezTo>
                  <a:cubicBezTo>
                    <a:pt x="889" y="502"/>
                    <a:pt x="889" y="507"/>
                    <a:pt x="889" y="528"/>
                  </a:cubicBezTo>
                  <a:cubicBezTo>
                    <a:pt x="888" y="542"/>
                    <a:pt x="888" y="558"/>
                    <a:pt x="888" y="564"/>
                  </a:cubicBezTo>
                  <a:cubicBezTo>
                    <a:pt x="888" y="571"/>
                    <a:pt x="888" y="574"/>
                    <a:pt x="887" y="573"/>
                  </a:cubicBezTo>
                  <a:cubicBezTo>
                    <a:pt x="885" y="571"/>
                    <a:pt x="885" y="568"/>
                    <a:pt x="884" y="524"/>
                  </a:cubicBezTo>
                  <a:cubicBezTo>
                    <a:pt x="884" y="486"/>
                    <a:pt x="884" y="481"/>
                    <a:pt x="882" y="481"/>
                  </a:cubicBezTo>
                  <a:cubicBezTo>
                    <a:pt x="881" y="482"/>
                    <a:pt x="881" y="487"/>
                    <a:pt x="882" y="524"/>
                  </a:cubicBezTo>
                  <a:cubicBezTo>
                    <a:pt x="882" y="547"/>
                    <a:pt x="883" y="569"/>
                    <a:pt x="883" y="571"/>
                  </a:cubicBezTo>
                  <a:cubicBezTo>
                    <a:pt x="884" y="576"/>
                    <a:pt x="884" y="576"/>
                    <a:pt x="884" y="576"/>
                  </a:cubicBezTo>
                  <a:cubicBezTo>
                    <a:pt x="878" y="578"/>
                    <a:pt x="878" y="578"/>
                    <a:pt x="878" y="578"/>
                  </a:cubicBezTo>
                  <a:cubicBezTo>
                    <a:pt x="868" y="580"/>
                    <a:pt x="866" y="581"/>
                    <a:pt x="866" y="583"/>
                  </a:cubicBezTo>
                  <a:cubicBezTo>
                    <a:pt x="866" y="584"/>
                    <a:pt x="863" y="587"/>
                    <a:pt x="861" y="588"/>
                  </a:cubicBezTo>
                  <a:cubicBezTo>
                    <a:pt x="855" y="594"/>
                    <a:pt x="852" y="595"/>
                    <a:pt x="851" y="594"/>
                  </a:cubicBezTo>
                  <a:cubicBezTo>
                    <a:pt x="851" y="593"/>
                    <a:pt x="849" y="489"/>
                    <a:pt x="849" y="476"/>
                  </a:cubicBezTo>
                  <a:cubicBezTo>
                    <a:pt x="849" y="462"/>
                    <a:pt x="850" y="458"/>
                    <a:pt x="851" y="462"/>
                  </a:cubicBezTo>
                  <a:cubicBezTo>
                    <a:pt x="852" y="464"/>
                    <a:pt x="852" y="462"/>
                    <a:pt x="851" y="458"/>
                  </a:cubicBezTo>
                  <a:cubicBezTo>
                    <a:pt x="851" y="449"/>
                    <a:pt x="850" y="438"/>
                    <a:pt x="851" y="422"/>
                  </a:cubicBezTo>
                  <a:cubicBezTo>
                    <a:pt x="851" y="415"/>
                    <a:pt x="852" y="391"/>
                    <a:pt x="852" y="368"/>
                  </a:cubicBezTo>
                  <a:cubicBezTo>
                    <a:pt x="852" y="322"/>
                    <a:pt x="855" y="262"/>
                    <a:pt x="856" y="260"/>
                  </a:cubicBezTo>
                  <a:cubicBezTo>
                    <a:pt x="856" y="260"/>
                    <a:pt x="856" y="263"/>
                    <a:pt x="856" y="268"/>
                  </a:cubicBezTo>
                  <a:cubicBezTo>
                    <a:pt x="855" y="295"/>
                    <a:pt x="855" y="313"/>
                    <a:pt x="855" y="376"/>
                  </a:cubicBezTo>
                  <a:cubicBezTo>
                    <a:pt x="856" y="415"/>
                    <a:pt x="856" y="451"/>
                    <a:pt x="856" y="457"/>
                  </a:cubicBezTo>
                  <a:cubicBezTo>
                    <a:pt x="857" y="467"/>
                    <a:pt x="858" y="558"/>
                    <a:pt x="859" y="575"/>
                  </a:cubicBezTo>
                  <a:cubicBezTo>
                    <a:pt x="859" y="580"/>
                    <a:pt x="859" y="583"/>
                    <a:pt x="859" y="583"/>
                  </a:cubicBezTo>
                  <a:cubicBezTo>
                    <a:pt x="860" y="583"/>
                    <a:pt x="860" y="572"/>
                    <a:pt x="860" y="559"/>
                  </a:cubicBezTo>
                  <a:cubicBezTo>
                    <a:pt x="860" y="537"/>
                    <a:pt x="861" y="520"/>
                    <a:pt x="860" y="507"/>
                  </a:cubicBezTo>
                  <a:cubicBezTo>
                    <a:pt x="860" y="500"/>
                    <a:pt x="860" y="492"/>
                    <a:pt x="859" y="490"/>
                  </a:cubicBezTo>
                  <a:cubicBezTo>
                    <a:pt x="859" y="480"/>
                    <a:pt x="857" y="302"/>
                    <a:pt x="858" y="281"/>
                  </a:cubicBezTo>
                  <a:cubicBezTo>
                    <a:pt x="859" y="234"/>
                    <a:pt x="859" y="227"/>
                    <a:pt x="860" y="217"/>
                  </a:cubicBezTo>
                  <a:cubicBezTo>
                    <a:pt x="860" y="204"/>
                    <a:pt x="862" y="192"/>
                    <a:pt x="863" y="191"/>
                  </a:cubicBezTo>
                  <a:cubicBezTo>
                    <a:pt x="864" y="190"/>
                    <a:pt x="863" y="186"/>
                    <a:pt x="862" y="186"/>
                  </a:cubicBezTo>
                  <a:cubicBezTo>
                    <a:pt x="861" y="186"/>
                    <a:pt x="861" y="187"/>
                    <a:pt x="860" y="188"/>
                  </a:cubicBezTo>
                  <a:cubicBezTo>
                    <a:pt x="859" y="190"/>
                    <a:pt x="859" y="190"/>
                    <a:pt x="859" y="186"/>
                  </a:cubicBezTo>
                  <a:cubicBezTo>
                    <a:pt x="859" y="179"/>
                    <a:pt x="860" y="177"/>
                    <a:pt x="865" y="175"/>
                  </a:cubicBezTo>
                  <a:cubicBezTo>
                    <a:pt x="871" y="173"/>
                    <a:pt x="874" y="173"/>
                    <a:pt x="874" y="175"/>
                  </a:cubicBezTo>
                  <a:cubicBezTo>
                    <a:pt x="874" y="177"/>
                    <a:pt x="875" y="177"/>
                    <a:pt x="877" y="177"/>
                  </a:cubicBezTo>
                  <a:cubicBezTo>
                    <a:pt x="880" y="177"/>
                    <a:pt x="880" y="176"/>
                    <a:pt x="878" y="174"/>
                  </a:cubicBezTo>
                  <a:cubicBezTo>
                    <a:pt x="876" y="172"/>
                    <a:pt x="876" y="172"/>
                    <a:pt x="876" y="172"/>
                  </a:cubicBezTo>
                  <a:cubicBezTo>
                    <a:pt x="878" y="172"/>
                    <a:pt x="878" y="172"/>
                    <a:pt x="878" y="172"/>
                  </a:cubicBezTo>
                  <a:cubicBezTo>
                    <a:pt x="881" y="172"/>
                    <a:pt x="882" y="170"/>
                    <a:pt x="880" y="169"/>
                  </a:cubicBezTo>
                  <a:cubicBezTo>
                    <a:pt x="878" y="168"/>
                    <a:pt x="874" y="168"/>
                    <a:pt x="869" y="170"/>
                  </a:cubicBezTo>
                  <a:cubicBezTo>
                    <a:pt x="866" y="172"/>
                    <a:pt x="863" y="172"/>
                    <a:pt x="862" y="172"/>
                  </a:cubicBezTo>
                  <a:cubicBezTo>
                    <a:pt x="861" y="172"/>
                    <a:pt x="859" y="173"/>
                    <a:pt x="857" y="174"/>
                  </a:cubicBezTo>
                  <a:cubicBezTo>
                    <a:pt x="854" y="174"/>
                    <a:pt x="853" y="175"/>
                    <a:pt x="854" y="177"/>
                  </a:cubicBezTo>
                  <a:cubicBezTo>
                    <a:pt x="854" y="178"/>
                    <a:pt x="854" y="180"/>
                    <a:pt x="853" y="180"/>
                  </a:cubicBezTo>
                  <a:cubicBezTo>
                    <a:pt x="852" y="180"/>
                    <a:pt x="851" y="181"/>
                    <a:pt x="851" y="182"/>
                  </a:cubicBezTo>
                  <a:cubicBezTo>
                    <a:pt x="851" y="183"/>
                    <a:pt x="852" y="183"/>
                    <a:pt x="853" y="183"/>
                  </a:cubicBezTo>
                  <a:cubicBezTo>
                    <a:pt x="854" y="182"/>
                    <a:pt x="855" y="182"/>
                    <a:pt x="856" y="181"/>
                  </a:cubicBezTo>
                  <a:cubicBezTo>
                    <a:pt x="857" y="181"/>
                    <a:pt x="857" y="181"/>
                    <a:pt x="857" y="183"/>
                  </a:cubicBezTo>
                  <a:cubicBezTo>
                    <a:pt x="857" y="184"/>
                    <a:pt x="856" y="189"/>
                    <a:pt x="856" y="196"/>
                  </a:cubicBezTo>
                  <a:cubicBezTo>
                    <a:pt x="856" y="202"/>
                    <a:pt x="855" y="213"/>
                    <a:pt x="854" y="221"/>
                  </a:cubicBezTo>
                  <a:cubicBezTo>
                    <a:pt x="854" y="239"/>
                    <a:pt x="853" y="250"/>
                    <a:pt x="852" y="270"/>
                  </a:cubicBezTo>
                  <a:cubicBezTo>
                    <a:pt x="852" y="278"/>
                    <a:pt x="852" y="285"/>
                    <a:pt x="851" y="284"/>
                  </a:cubicBezTo>
                  <a:cubicBezTo>
                    <a:pt x="850" y="283"/>
                    <a:pt x="849" y="198"/>
                    <a:pt x="850" y="193"/>
                  </a:cubicBezTo>
                  <a:cubicBezTo>
                    <a:pt x="851" y="188"/>
                    <a:pt x="851" y="186"/>
                    <a:pt x="849" y="186"/>
                  </a:cubicBezTo>
                  <a:cubicBezTo>
                    <a:pt x="847" y="187"/>
                    <a:pt x="847" y="187"/>
                    <a:pt x="847" y="182"/>
                  </a:cubicBezTo>
                  <a:cubicBezTo>
                    <a:pt x="847" y="178"/>
                    <a:pt x="848" y="176"/>
                    <a:pt x="851" y="173"/>
                  </a:cubicBezTo>
                  <a:cubicBezTo>
                    <a:pt x="854" y="169"/>
                    <a:pt x="855" y="169"/>
                    <a:pt x="857" y="169"/>
                  </a:cubicBezTo>
                  <a:cubicBezTo>
                    <a:pt x="859" y="169"/>
                    <a:pt x="860" y="169"/>
                    <a:pt x="859" y="168"/>
                  </a:cubicBezTo>
                  <a:cubicBezTo>
                    <a:pt x="859" y="167"/>
                    <a:pt x="860" y="167"/>
                    <a:pt x="862" y="166"/>
                  </a:cubicBezTo>
                  <a:cubicBezTo>
                    <a:pt x="865" y="165"/>
                    <a:pt x="867" y="165"/>
                    <a:pt x="874" y="166"/>
                  </a:cubicBezTo>
                  <a:cubicBezTo>
                    <a:pt x="876" y="167"/>
                    <a:pt x="876" y="167"/>
                    <a:pt x="875" y="165"/>
                  </a:cubicBezTo>
                  <a:cubicBezTo>
                    <a:pt x="874" y="162"/>
                    <a:pt x="869" y="161"/>
                    <a:pt x="862" y="162"/>
                  </a:cubicBezTo>
                  <a:cubicBezTo>
                    <a:pt x="854" y="163"/>
                    <a:pt x="856" y="161"/>
                    <a:pt x="865" y="159"/>
                  </a:cubicBezTo>
                  <a:cubicBezTo>
                    <a:pt x="869" y="157"/>
                    <a:pt x="874" y="156"/>
                    <a:pt x="875" y="155"/>
                  </a:cubicBezTo>
                  <a:cubicBezTo>
                    <a:pt x="876" y="155"/>
                    <a:pt x="879" y="154"/>
                    <a:pt x="882" y="154"/>
                  </a:cubicBezTo>
                  <a:cubicBezTo>
                    <a:pt x="887" y="153"/>
                    <a:pt x="892" y="155"/>
                    <a:pt x="891" y="158"/>
                  </a:cubicBezTo>
                  <a:cubicBezTo>
                    <a:pt x="891" y="159"/>
                    <a:pt x="892" y="159"/>
                    <a:pt x="892" y="159"/>
                  </a:cubicBezTo>
                  <a:cubicBezTo>
                    <a:pt x="895" y="159"/>
                    <a:pt x="895" y="163"/>
                    <a:pt x="896" y="179"/>
                  </a:cubicBezTo>
                  <a:cubicBezTo>
                    <a:pt x="897" y="192"/>
                    <a:pt x="896" y="195"/>
                    <a:pt x="895" y="199"/>
                  </a:cubicBezTo>
                  <a:cubicBezTo>
                    <a:pt x="895" y="201"/>
                    <a:pt x="894" y="202"/>
                    <a:pt x="894" y="201"/>
                  </a:cubicBezTo>
                  <a:cubicBezTo>
                    <a:pt x="894" y="201"/>
                    <a:pt x="893" y="200"/>
                    <a:pt x="892" y="200"/>
                  </a:cubicBezTo>
                  <a:cubicBezTo>
                    <a:pt x="891" y="200"/>
                    <a:pt x="891" y="199"/>
                    <a:pt x="891" y="197"/>
                  </a:cubicBezTo>
                  <a:cubicBezTo>
                    <a:pt x="892" y="193"/>
                    <a:pt x="890" y="192"/>
                    <a:pt x="889" y="195"/>
                  </a:cubicBezTo>
                  <a:cubicBezTo>
                    <a:pt x="889" y="198"/>
                    <a:pt x="887" y="198"/>
                    <a:pt x="887" y="195"/>
                  </a:cubicBezTo>
                  <a:cubicBezTo>
                    <a:pt x="887" y="191"/>
                    <a:pt x="877" y="188"/>
                    <a:pt x="872" y="191"/>
                  </a:cubicBezTo>
                  <a:cubicBezTo>
                    <a:pt x="869" y="193"/>
                    <a:pt x="868" y="193"/>
                    <a:pt x="868" y="191"/>
                  </a:cubicBezTo>
                  <a:cubicBezTo>
                    <a:pt x="868" y="190"/>
                    <a:pt x="867" y="190"/>
                    <a:pt x="866" y="190"/>
                  </a:cubicBezTo>
                  <a:cubicBezTo>
                    <a:pt x="865" y="190"/>
                    <a:pt x="864" y="192"/>
                    <a:pt x="864" y="203"/>
                  </a:cubicBezTo>
                  <a:cubicBezTo>
                    <a:pt x="864" y="210"/>
                    <a:pt x="863" y="231"/>
                    <a:pt x="863" y="250"/>
                  </a:cubicBezTo>
                  <a:cubicBezTo>
                    <a:pt x="863" y="269"/>
                    <a:pt x="863" y="288"/>
                    <a:pt x="863" y="292"/>
                  </a:cubicBezTo>
                  <a:cubicBezTo>
                    <a:pt x="863" y="301"/>
                    <a:pt x="864" y="459"/>
                    <a:pt x="864" y="463"/>
                  </a:cubicBezTo>
                  <a:cubicBezTo>
                    <a:pt x="864" y="465"/>
                    <a:pt x="864" y="469"/>
                    <a:pt x="865" y="472"/>
                  </a:cubicBezTo>
                  <a:cubicBezTo>
                    <a:pt x="865" y="475"/>
                    <a:pt x="865" y="478"/>
                    <a:pt x="865" y="478"/>
                  </a:cubicBezTo>
                  <a:cubicBezTo>
                    <a:pt x="865" y="477"/>
                    <a:pt x="866" y="401"/>
                    <a:pt x="865" y="256"/>
                  </a:cubicBezTo>
                  <a:cubicBezTo>
                    <a:pt x="865" y="241"/>
                    <a:pt x="866" y="238"/>
                    <a:pt x="867" y="238"/>
                  </a:cubicBezTo>
                  <a:cubicBezTo>
                    <a:pt x="867" y="238"/>
                    <a:pt x="869" y="237"/>
                    <a:pt x="870" y="236"/>
                  </a:cubicBezTo>
                  <a:cubicBezTo>
                    <a:pt x="871" y="235"/>
                    <a:pt x="872" y="234"/>
                    <a:pt x="873" y="234"/>
                  </a:cubicBezTo>
                  <a:cubicBezTo>
                    <a:pt x="874" y="235"/>
                    <a:pt x="877" y="234"/>
                    <a:pt x="879" y="232"/>
                  </a:cubicBezTo>
                  <a:cubicBezTo>
                    <a:pt x="882" y="231"/>
                    <a:pt x="884" y="230"/>
                    <a:pt x="884" y="231"/>
                  </a:cubicBezTo>
                  <a:cubicBezTo>
                    <a:pt x="885" y="231"/>
                    <a:pt x="886" y="254"/>
                    <a:pt x="886" y="281"/>
                  </a:cubicBezTo>
                  <a:cubicBezTo>
                    <a:pt x="886" y="322"/>
                    <a:pt x="886" y="331"/>
                    <a:pt x="885" y="332"/>
                  </a:cubicBezTo>
                  <a:cubicBezTo>
                    <a:pt x="884" y="332"/>
                    <a:pt x="884" y="333"/>
                    <a:pt x="884" y="334"/>
                  </a:cubicBezTo>
                  <a:cubicBezTo>
                    <a:pt x="885" y="335"/>
                    <a:pt x="886" y="416"/>
                    <a:pt x="885" y="428"/>
                  </a:cubicBezTo>
                  <a:cubicBezTo>
                    <a:pt x="885" y="435"/>
                    <a:pt x="884" y="436"/>
                    <a:pt x="882" y="438"/>
                  </a:cubicBezTo>
                  <a:cubicBezTo>
                    <a:pt x="880" y="439"/>
                    <a:pt x="880" y="439"/>
                    <a:pt x="880" y="439"/>
                  </a:cubicBezTo>
                  <a:cubicBezTo>
                    <a:pt x="882" y="440"/>
                    <a:pt x="882" y="440"/>
                    <a:pt x="882" y="440"/>
                  </a:cubicBezTo>
                  <a:cubicBezTo>
                    <a:pt x="885" y="440"/>
                    <a:pt x="885" y="443"/>
                    <a:pt x="883" y="445"/>
                  </a:cubicBezTo>
                  <a:cubicBezTo>
                    <a:pt x="882" y="446"/>
                    <a:pt x="882" y="447"/>
                    <a:pt x="883" y="447"/>
                  </a:cubicBezTo>
                  <a:cubicBezTo>
                    <a:pt x="883" y="448"/>
                    <a:pt x="884" y="449"/>
                    <a:pt x="884" y="451"/>
                  </a:cubicBezTo>
                  <a:cubicBezTo>
                    <a:pt x="884" y="453"/>
                    <a:pt x="883" y="454"/>
                    <a:pt x="882" y="454"/>
                  </a:cubicBezTo>
                  <a:cubicBezTo>
                    <a:pt x="881" y="455"/>
                    <a:pt x="880" y="455"/>
                    <a:pt x="880" y="456"/>
                  </a:cubicBezTo>
                  <a:cubicBezTo>
                    <a:pt x="880" y="456"/>
                    <a:pt x="881" y="456"/>
                    <a:pt x="882" y="456"/>
                  </a:cubicBezTo>
                  <a:cubicBezTo>
                    <a:pt x="884" y="455"/>
                    <a:pt x="884" y="456"/>
                    <a:pt x="884" y="465"/>
                  </a:cubicBezTo>
                  <a:cubicBezTo>
                    <a:pt x="884" y="477"/>
                    <a:pt x="886" y="475"/>
                    <a:pt x="886" y="463"/>
                  </a:cubicBezTo>
                  <a:cubicBezTo>
                    <a:pt x="886" y="459"/>
                    <a:pt x="886" y="452"/>
                    <a:pt x="886" y="449"/>
                  </a:cubicBezTo>
                  <a:cubicBezTo>
                    <a:pt x="886" y="445"/>
                    <a:pt x="887" y="437"/>
                    <a:pt x="887" y="430"/>
                  </a:cubicBezTo>
                  <a:cubicBezTo>
                    <a:pt x="887" y="423"/>
                    <a:pt x="888" y="417"/>
                    <a:pt x="888" y="417"/>
                  </a:cubicBezTo>
                  <a:cubicBezTo>
                    <a:pt x="888" y="417"/>
                    <a:pt x="889" y="418"/>
                    <a:pt x="889" y="420"/>
                  </a:cubicBezTo>
                  <a:cubicBezTo>
                    <a:pt x="889" y="421"/>
                    <a:pt x="890" y="425"/>
                    <a:pt x="891" y="429"/>
                  </a:cubicBezTo>
                  <a:cubicBezTo>
                    <a:pt x="893" y="434"/>
                    <a:pt x="893" y="439"/>
                    <a:pt x="894" y="457"/>
                  </a:cubicBezTo>
                  <a:cubicBezTo>
                    <a:pt x="894" y="469"/>
                    <a:pt x="894" y="479"/>
                    <a:pt x="893" y="479"/>
                  </a:cubicBezTo>
                  <a:cubicBezTo>
                    <a:pt x="893" y="479"/>
                    <a:pt x="892" y="476"/>
                    <a:pt x="892" y="473"/>
                  </a:cubicBezTo>
                  <a:cubicBezTo>
                    <a:pt x="892" y="449"/>
                    <a:pt x="892" y="448"/>
                    <a:pt x="890" y="448"/>
                  </a:cubicBezTo>
                  <a:close/>
                  <a:moveTo>
                    <a:pt x="857" y="256"/>
                  </a:moveTo>
                  <a:cubicBezTo>
                    <a:pt x="857" y="257"/>
                    <a:pt x="856" y="258"/>
                    <a:pt x="856" y="258"/>
                  </a:cubicBezTo>
                  <a:cubicBezTo>
                    <a:pt x="855" y="258"/>
                    <a:pt x="855" y="257"/>
                    <a:pt x="855" y="257"/>
                  </a:cubicBezTo>
                  <a:cubicBezTo>
                    <a:pt x="855" y="256"/>
                    <a:pt x="855" y="255"/>
                    <a:pt x="856" y="255"/>
                  </a:cubicBezTo>
                  <a:cubicBezTo>
                    <a:pt x="856" y="254"/>
                    <a:pt x="857" y="255"/>
                    <a:pt x="857" y="256"/>
                  </a:cubicBezTo>
                  <a:close/>
                  <a:moveTo>
                    <a:pt x="856" y="249"/>
                  </a:moveTo>
                  <a:cubicBezTo>
                    <a:pt x="856" y="246"/>
                    <a:pt x="856" y="245"/>
                    <a:pt x="856" y="247"/>
                  </a:cubicBezTo>
                  <a:cubicBezTo>
                    <a:pt x="857" y="248"/>
                    <a:pt x="857" y="250"/>
                    <a:pt x="856" y="251"/>
                  </a:cubicBezTo>
                  <a:cubicBezTo>
                    <a:pt x="856" y="253"/>
                    <a:pt x="856" y="251"/>
                    <a:pt x="856" y="249"/>
                  </a:cubicBezTo>
                  <a:close/>
                  <a:moveTo>
                    <a:pt x="859" y="191"/>
                  </a:moveTo>
                  <a:cubicBezTo>
                    <a:pt x="859" y="192"/>
                    <a:pt x="859" y="193"/>
                    <a:pt x="859" y="194"/>
                  </a:cubicBezTo>
                  <a:cubicBezTo>
                    <a:pt x="859" y="195"/>
                    <a:pt x="858" y="195"/>
                    <a:pt x="858" y="193"/>
                  </a:cubicBezTo>
                  <a:cubicBezTo>
                    <a:pt x="858" y="192"/>
                    <a:pt x="859" y="191"/>
                    <a:pt x="859" y="191"/>
                  </a:cubicBezTo>
                  <a:close/>
                  <a:moveTo>
                    <a:pt x="884" y="204"/>
                  </a:moveTo>
                  <a:cubicBezTo>
                    <a:pt x="884" y="207"/>
                    <a:pt x="884" y="213"/>
                    <a:pt x="885" y="218"/>
                  </a:cubicBezTo>
                  <a:cubicBezTo>
                    <a:pt x="885" y="226"/>
                    <a:pt x="885" y="227"/>
                    <a:pt x="883" y="228"/>
                  </a:cubicBezTo>
                  <a:cubicBezTo>
                    <a:pt x="883" y="228"/>
                    <a:pt x="880" y="229"/>
                    <a:pt x="877" y="230"/>
                  </a:cubicBezTo>
                  <a:cubicBezTo>
                    <a:pt x="874" y="231"/>
                    <a:pt x="872" y="232"/>
                    <a:pt x="872" y="231"/>
                  </a:cubicBezTo>
                  <a:cubicBezTo>
                    <a:pt x="871" y="230"/>
                    <a:pt x="870" y="230"/>
                    <a:pt x="869" y="231"/>
                  </a:cubicBezTo>
                  <a:cubicBezTo>
                    <a:pt x="867" y="232"/>
                    <a:pt x="866" y="233"/>
                    <a:pt x="866" y="233"/>
                  </a:cubicBezTo>
                  <a:cubicBezTo>
                    <a:pt x="866" y="233"/>
                    <a:pt x="866" y="220"/>
                    <a:pt x="866" y="217"/>
                  </a:cubicBezTo>
                  <a:cubicBezTo>
                    <a:pt x="866" y="217"/>
                    <a:pt x="875" y="214"/>
                    <a:pt x="878" y="213"/>
                  </a:cubicBezTo>
                  <a:cubicBezTo>
                    <a:pt x="880" y="213"/>
                    <a:pt x="881" y="213"/>
                    <a:pt x="880" y="212"/>
                  </a:cubicBezTo>
                  <a:cubicBezTo>
                    <a:pt x="880" y="212"/>
                    <a:pt x="880" y="211"/>
                    <a:pt x="879" y="211"/>
                  </a:cubicBezTo>
                  <a:cubicBezTo>
                    <a:pt x="879" y="211"/>
                    <a:pt x="876" y="212"/>
                    <a:pt x="872" y="212"/>
                  </a:cubicBezTo>
                  <a:cubicBezTo>
                    <a:pt x="866" y="213"/>
                    <a:pt x="866" y="213"/>
                    <a:pt x="866" y="213"/>
                  </a:cubicBezTo>
                  <a:cubicBezTo>
                    <a:pt x="866" y="206"/>
                    <a:pt x="866" y="206"/>
                    <a:pt x="866" y="206"/>
                  </a:cubicBezTo>
                  <a:cubicBezTo>
                    <a:pt x="866" y="200"/>
                    <a:pt x="866" y="199"/>
                    <a:pt x="869" y="197"/>
                  </a:cubicBezTo>
                  <a:cubicBezTo>
                    <a:pt x="870" y="195"/>
                    <a:pt x="873" y="194"/>
                    <a:pt x="874" y="193"/>
                  </a:cubicBezTo>
                  <a:cubicBezTo>
                    <a:pt x="880" y="190"/>
                    <a:pt x="887" y="193"/>
                    <a:pt x="884" y="197"/>
                  </a:cubicBezTo>
                  <a:cubicBezTo>
                    <a:pt x="884" y="197"/>
                    <a:pt x="884" y="200"/>
                    <a:pt x="884" y="204"/>
                  </a:cubicBezTo>
                  <a:close/>
                  <a:moveTo>
                    <a:pt x="892" y="577"/>
                  </a:moveTo>
                  <a:cubicBezTo>
                    <a:pt x="891" y="576"/>
                    <a:pt x="891" y="561"/>
                    <a:pt x="892" y="561"/>
                  </a:cubicBezTo>
                  <a:cubicBezTo>
                    <a:pt x="893" y="561"/>
                    <a:pt x="893" y="564"/>
                    <a:pt x="893" y="569"/>
                  </a:cubicBezTo>
                  <a:cubicBezTo>
                    <a:pt x="893" y="577"/>
                    <a:pt x="893" y="578"/>
                    <a:pt x="892" y="577"/>
                  </a:cubicBezTo>
                  <a:close/>
                  <a:moveTo>
                    <a:pt x="893" y="528"/>
                  </a:moveTo>
                  <a:cubicBezTo>
                    <a:pt x="892" y="528"/>
                    <a:pt x="892" y="528"/>
                    <a:pt x="892" y="527"/>
                  </a:cubicBezTo>
                  <a:cubicBezTo>
                    <a:pt x="892" y="526"/>
                    <a:pt x="892" y="525"/>
                    <a:pt x="892" y="526"/>
                  </a:cubicBezTo>
                  <a:cubicBezTo>
                    <a:pt x="893" y="526"/>
                    <a:pt x="893" y="527"/>
                    <a:pt x="893" y="528"/>
                  </a:cubicBezTo>
                  <a:close/>
                  <a:moveTo>
                    <a:pt x="893" y="537"/>
                  </a:moveTo>
                  <a:cubicBezTo>
                    <a:pt x="892" y="538"/>
                    <a:pt x="892" y="537"/>
                    <a:pt x="892" y="536"/>
                  </a:cubicBezTo>
                  <a:cubicBezTo>
                    <a:pt x="892" y="535"/>
                    <a:pt x="892" y="534"/>
                    <a:pt x="893" y="535"/>
                  </a:cubicBezTo>
                  <a:cubicBezTo>
                    <a:pt x="893" y="536"/>
                    <a:pt x="893" y="537"/>
                    <a:pt x="893" y="537"/>
                  </a:cubicBezTo>
                  <a:close/>
                  <a:moveTo>
                    <a:pt x="893" y="521"/>
                  </a:moveTo>
                  <a:cubicBezTo>
                    <a:pt x="892" y="521"/>
                    <a:pt x="892" y="518"/>
                    <a:pt x="893" y="513"/>
                  </a:cubicBezTo>
                  <a:cubicBezTo>
                    <a:pt x="893" y="509"/>
                    <a:pt x="893" y="509"/>
                    <a:pt x="894" y="515"/>
                  </a:cubicBezTo>
                  <a:cubicBezTo>
                    <a:pt x="894" y="518"/>
                    <a:pt x="893" y="521"/>
                    <a:pt x="893" y="521"/>
                  </a:cubicBezTo>
                  <a:close/>
                  <a:moveTo>
                    <a:pt x="893" y="503"/>
                  </a:moveTo>
                  <a:cubicBezTo>
                    <a:pt x="893" y="501"/>
                    <a:pt x="893" y="501"/>
                    <a:pt x="893" y="501"/>
                  </a:cubicBezTo>
                  <a:cubicBezTo>
                    <a:pt x="894" y="502"/>
                    <a:pt x="894" y="503"/>
                    <a:pt x="893" y="504"/>
                  </a:cubicBezTo>
                  <a:cubicBezTo>
                    <a:pt x="893" y="504"/>
                    <a:pt x="893" y="504"/>
                    <a:pt x="893" y="503"/>
                  </a:cubicBezTo>
                  <a:close/>
                  <a:moveTo>
                    <a:pt x="894" y="492"/>
                  </a:moveTo>
                  <a:cubicBezTo>
                    <a:pt x="893" y="500"/>
                    <a:pt x="893" y="499"/>
                    <a:pt x="893" y="491"/>
                  </a:cubicBezTo>
                  <a:cubicBezTo>
                    <a:pt x="893" y="487"/>
                    <a:pt x="893" y="484"/>
                    <a:pt x="893" y="485"/>
                  </a:cubicBezTo>
                  <a:cubicBezTo>
                    <a:pt x="894" y="486"/>
                    <a:pt x="894" y="489"/>
                    <a:pt x="894" y="492"/>
                  </a:cubicBezTo>
                  <a:close/>
                  <a:moveTo>
                    <a:pt x="895" y="397"/>
                  </a:moveTo>
                  <a:cubicBezTo>
                    <a:pt x="893" y="397"/>
                    <a:pt x="893" y="357"/>
                    <a:pt x="894" y="355"/>
                  </a:cubicBezTo>
                  <a:cubicBezTo>
                    <a:pt x="894" y="355"/>
                    <a:pt x="895" y="364"/>
                    <a:pt x="895" y="376"/>
                  </a:cubicBezTo>
                  <a:cubicBezTo>
                    <a:pt x="895" y="387"/>
                    <a:pt x="895" y="397"/>
                    <a:pt x="895" y="397"/>
                  </a:cubicBezTo>
                  <a:close/>
                  <a:moveTo>
                    <a:pt x="901" y="577"/>
                  </a:moveTo>
                  <a:cubicBezTo>
                    <a:pt x="900" y="578"/>
                    <a:pt x="899" y="578"/>
                    <a:pt x="898" y="578"/>
                  </a:cubicBezTo>
                  <a:cubicBezTo>
                    <a:pt x="896" y="578"/>
                    <a:pt x="896" y="578"/>
                    <a:pt x="896" y="575"/>
                  </a:cubicBezTo>
                  <a:cubicBezTo>
                    <a:pt x="896" y="573"/>
                    <a:pt x="896" y="571"/>
                    <a:pt x="897" y="570"/>
                  </a:cubicBezTo>
                  <a:cubicBezTo>
                    <a:pt x="898" y="568"/>
                    <a:pt x="898" y="567"/>
                    <a:pt x="897" y="566"/>
                  </a:cubicBezTo>
                  <a:cubicBezTo>
                    <a:pt x="895" y="563"/>
                    <a:pt x="895" y="558"/>
                    <a:pt x="897" y="558"/>
                  </a:cubicBezTo>
                  <a:cubicBezTo>
                    <a:pt x="900" y="558"/>
                    <a:pt x="901" y="560"/>
                    <a:pt x="901" y="568"/>
                  </a:cubicBezTo>
                  <a:cubicBezTo>
                    <a:pt x="902" y="573"/>
                    <a:pt x="902" y="576"/>
                    <a:pt x="901" y="577"/>
                  </a:cubicBezTo>
                  <a:close/>
                  <a:moveTo>
                    <a:pt x="902" y="488"/>
                  </a:moveTo>
                  <a:cubicBezTo>
                    <a:pt x="901" y="487"/>
                    <a:pt x="901" y="486"/>
                    <a:pt x="902" y="486"/>
                  </a:cubicBezTo>
                  <a:cubicBezTo>
                    <a:pt x="903" y="485"/>
                    <a:pt x="903" y="485"/>
                    <a:pt x="903" y="487"/>
                  </a:cubicBezTo>
                  <a:cubicBezTo>
                    <a:pt x="903" y="489"/>
                    <a:pt x="903" y="490"/>
                    <a:pt x="902" y="488"/>
                  </a:cubicBezTo>
                  <a:close/>
                  <a:moveTo>
                    <a:pt x="903" y="495"/>
                  </a:moveTo>
                  <a:cubicBezTo>
                    <a:pt x="903" y="496"/>
                    <a:pt x="902" y="495"/>
                    <a:pt x="902" y="494"/>
                  </a:cubicBezTo>
                  <a:cubicBezTo>
                    <a:pt x="902" y="493"/>
                    <a:pt x="902" y="493"/>
                    <a:pt x="903" y="493"/>
                  </a:cubicBezTo>
                  <a:cubicBezTo>
                    <a:pt x="903" y="493"/>
                    <a:pt x="903" y="494"/>
                    <a:pt x="903" y="495"/>
                  </a:cubicBezTo>
                  <a:close/>
                  <a:moveTo>
                    <a:pt x="902" y="503"/>
                  </a:moveTo>
                  <a:cubicBezTo>
                    <a:pt x="902" y="502"/>
                    <a:pt x="903" y="501"/>
                    <a:pt x="903" y="501"/>
                  </a:cubicBezTo>
                  <a:cubicBezTo>
                    <a:pt x="904" y="501"/>
                    <a:pt x="904" y="503"/>
                    <a:pt x="904" y="504"/>
                  </a:cubicBezTo>
                  <a:cubicBezTo>
                    <a:pt x="904" y="505"/>
                    <a:pt x="904" y="506"/>
                    <a:pt x="903" y="506"/>
                  </a:cubicBezTo>
                  <a:cubicBezTo>
                    <a:pt x="903" y="506"/>
                    <a:pt x="902" y="505"/>
                    <a:pt x="902" y="503"/>
                  </a:cubicBezTo>
                  <a:close/>
                  <a:moveTo>
                    <a:pt x="904" y="511"/>
                  </a:moveTo>
                  <a:cubicBezTo>
                    <a:pt x="905" y="511"/>
                    <a:pt x="905" y="512"/>
                    <a:pt x="905" y="513"/>
                  </a:cubicBezTo>
                  <a:cubicBezTo>
                    <a:pt x="905" y="513"/>
                    <a:pt x="905" y="514"/>
                    <a:pt x="904" y="514"/>
                  </a:cubicBezTo>
                  <a:cubicBezTo>
                    <a:pt x="904" y="514"/>
                    <a:pt x="903" y="513"/>
                    <a:pt x="903" y="512"/>
                  </a:cubicBezTo>
                  <a:cubicBezTo>
                    <a:pt x="903" y="511"/>
                    <a:pt x="904" y="510"/>
                    <a:pt x="904" y="511"/>
                  </a:cubicBezTo>
                  <a:close/>
                  <a:moveTo>
                    <a:pt x="904" y="518"/>
                  </a:moveTo>
                  <a:cubicBezTo>
                    <a:pt x="905" y="518"/>
                    <a:pt x="905" y="518"/>
                    <a:pt x="905" y="519"/>
                  </a:cubicBezTo>
                  <a:cubicBezTo>
                    <a:pt x="905" y="520"/>
                    <a:pt x="905" y="521"/>
                    <a:pt x="904" y="521"/>
                  </a:cubicBezTo>
                  <a:cubicBezTo>
                    <a:pt x="904" y="521"/>
                    <a:pt x="903" y="520"/>
                    <a:pt x="903" y="519"/>
                  </a:cubicBezTo>
                  <a:cubicBezTo>
                    <a:pt x="903" y="518"/>
                    <a:pt x="904" y="518"/>
                    <a:pt x="904" y="518"/>
                  </a:cubicBezTo>
                  <a:close/>
                  <a:moveTo>
                    <a:pt x="906" y="527"/>
                  </a:moveTo>
                  <a:cubicBezTo>
                    <a:pt x="906" y="529"/>
                    <a:pt x="906" y="529"/>
                    <a:pt x="905" y="529"/>
                  </a:cubicBezTo>
                  <a:cubicBezTo>
                    <a:pt x="904" y="529"/>
                    <a:pt x="903" y="528"/>
                    <a:pt x="903" y="526"/>
                  </a:cubicBezTo>
                  <a:cubicBezTo>
                    <a:pt x="903" y="523"/>
                    <a:pt x="906" y="523"/>
                    <a:pt x="906" y="527"/>
                  </a:cubicBezTo>
                  <a:close/>
                  <a:moveTo>
                    <a:pt x="905" y="533"/>
                  </a:moveTo>
                  <a:cubicBezTo>
                    <a:pt x="907" y="533"/>
                    <a:pt x="907" y="534"/>
                    <a:pt x="907" y="536"/>
                  </a:cubicBezTo>
                  <a:cubicBezTo>
                    <a:pt x="907" y="540"/>
                    <a:pt x="905" y="541"/>
                    <a:pt x="904" y="538"/>
                  </a:cubicBezTo>
                  <a:cubicBezTo>
                    <a:pt x="903" y="535"/>
                    <a:pt x="903" y="533"/>
                    <a:pt x="905" y="533"/>
                  </a:cubicBezTo>
                  <a:close/>
                  <a:moveTo>
                    <a:pt x="906" y="544"/>
                  </a:moveTo>
                  <a:cubicBezTo>
                    <a:pt x="907" y="544"/>
                    <a:pt x="907" y="544"/>
                    <a:pt x="907" y="546"/>
                  </a:cubicBezTo>
                  <a:cubicBezTo>
                    <a:pt x="907" y="549"/>
                    <a:pt x="904" y="549"/>
                    <a:pt x="904" y="546"/>
                  </a:cubicBezTo>
                  <a:cubicBezTo>
                    <a:pt x="904" y="545"/>
                    <a:pt x="905" y="544"/>
                    <a:pt x="906" y="544"/>
                  </a:cubicBezTo>
                  <a:close/>
                  <a:moveTo>
                    <a:pt x="905" y="553"/>
                  </a:moveTo>
                  <a:cubicBezTo>
                    <a:pt x="905" y="551"/>
                    <a:pt x="908" y="551"/>
                    <a:pt x="908" y="553"/>
                  </a:cubicBezTo>
                  <a:cubicBezTo>
                    <a:pt x="908" y="555"/>
                    <a:pt x="906" y="557"/>
                    <a:pt x="905" y="555"/>
                  </a:cubicBezTo>
                  <a:cubicBezTo>
                    <a:pt x="905" y="555"/>
                    <a:pt x="905" y="554"/>
                    <a:pt x="905" y="553"/>
                  </a:cubicBezTo>
                  <a:close/>
                  <a:moveTo>
                    <a:pt x="941" y="579"/>
                  </a:moveTo>
                  <a:cubicBezTo>
                    <a:pt x="938" y="580"/>
                    <a:pt x="933" y="581"/>
                    <a:pt x="931" y="581"/>
                  </a:cubicBezTo>
                  <a:cubicBezTo>
                    <a:pt x="927" y="581"/>
                    <a:pt x="918" y="576"/>
                    <a:pt x="917" y="574"/>
                  </a:cubicBezTo>
                  <a:cubicBezTo>
                    <a:pt x="917" y="572"/>
                    <a:pt x="913" y="571"/>
                    <a:pt x="909" y="573"/>
                  </a:cubicBezTo>
                  <a:cubicBezTo>
                    <a:pt x="906" y="574"/>
                    <a:pt x="906" y="574"/>
                    <a:pt x="906" y="574"/>
                  </a:cubicBezTo>
                  <a:cubicBezTo>
                    <a:pt x="905" y="571"/>
                    <a:pt x="905" y="571"/>
                    <a:pt x="905" y="571"/>
                  </a:cubicBezTo>
                  <a:cubicBezTo>
                    <a:pt x="905" y="569"/>
                    <a:pt x="905" y="565"/>
                    <a:pt x="905" y="563"/>
                  </a:cubicBezTo>
                  <a:cubicBezTo>
                    <a:pt x="905" y="560"/>
                    <a:pt x="905" y="559"/>
                    <a:pt x="906" y="559"/>
                  </a:cubicBezTo>
                  <a:cubicBezTo>
                    <a:pt x="908" y="559"/>
                    <a:pt x="908" y="560"/>
                    <a:pt x="909" y="562"/>
                  </a:cubicBezTo>
                  <a:cubicBezTo>
                    <a:pt x="909" y="565"/>
                    <a:pt x="912" y="565"/>
                    <a:pt x="912" y="562"/>
                  </a:cubicBezTo>
                  <a:cubicBezTo>
                    <a:pt x="912" y="559"/>
                    <a:pt x="912" y="559"/>
                    <a:pt x="912" y="559"/>
                  </a:cubicBezTo>
                  <a:cubicBezTo>
                    <a:pt x="921" y="559"/>
                    <a:pt x="921" y="559"/>
                    <a:pt x="921" y="559"/>
                  </a:cubicBezTo>
                  <a:cubicBezTo>
                    <a:pt x="925" y="560"/>
                    <a:pt x="932" y="560"/>
                    <a:pt x="935" y="560"/>
                  </a:cubicBezTo>
                  <a:cubicBezTo>
                    <a:pt x="940" y="561"/>
                    <a:pt x="941" y="561"/>
                    <a:pt x="941" y="560"/>
                  </a:cubicBezTo>
                  <a:cubicBezTo>
                    <a:pt x="940" y="559"/>
                    <a:pt x="933" y="558"/>
                    <a:pt x="925" y="557"/>
                  </a:cubicBezTo>
                  <a:cubicBezTo>
                    <a:pt x="913" y="556"/>
                    <a:pt x="911" y="556"/>
                    <a:pt x="911" y="554"/>
                  </a:cubicBezTo>
                  <a:cubicBezTo>
                    <a:pt x="911" y="553"/>
                    <a:pt x="911" y="552"/>
                    <a:pt x="912" y="552"/>
                  </a:cubicBezTo>
                  <a:cubicBezTo>
                    <a:pt x="914" y="551"/>
                    <a:pt x="929" y="551"/>
                    <a:pt x="939" y="553"/>
                  </a:cubicBezTo>
                  <a:cubicBezTo>
                    <a:pt x="945" y="553"/>
                    <a:pt x="945" y="553"/>
                    <a:pt x="945" y="553"/>
                  </a:cubicBezTo>
                  <a:cubicBezTo>
                    <a:pt x="945" y="563"/>
                    <a:pt x="945" y="563"/>
                    <a:pt x="945" y="563"/>
                  </a:cubicBezTo>
                  <a:cubicBezTo>
                    <a:pt x="946" y="568"/>
                    <a:pt x="946" y="573"/>
                    <a:pt x="946" y="574"/>
                  </a:cubicBezTo>
                  <a:cubicBezTo>
                    <a:pt x="946" y="576"/>
                    <a:pt x="946" y="577"/>
                    <a:pt x="941" y="579"/>
                  </a:cubicBezTo>
                  <a:close/>
                  <a:moveTo>
                    <a:pt x="947" y="501"/>
                  </a:moveTo>
                  <a:cubicBezTo>
                    <a:pt x="948" y="500"/>
                    <a:pt x="948" y="501"/>
                    <a:pt x="948" y="504"/>
                  </a:cubicBezTo>
                  <a:cubicBezTo>
                    <a:pt x="948" y="506"/>
                    <a:pt x="948" y="508"/>
                    <a:pt x="947" y="508"/>
                  </a:cubicBezTo>
                  <a:cubicBezTo>
                    <a:pt x="946" y="508"/>
                    <a:pt x="946" y="503"/>
                    <a:pt x="947" y="501"/>
                  </a:cubicBezTo>
                  <a:close/>
                  <a:moveTo>
                    <a:pt x="949" y="527"/>
                  </a:moveTo>
                  <a:cubicBezTo>
                    <a:pt x="949" y="544"/>
                    <a:pt x="948" y="549"/>
                    <a:pt x="948" y="536"/>
                  </a:cubicBezTo>
                  <a:cubicBezTo>
                    <a:pt x="948" y="531"/>
                    <a:pt x="947" y="524"/>
                    <a:pt x="947" y="520"/>
                  </a:cubicBezTo>
                  <a:cubicBezTo>
                    <a:pt x="947" y="513"/>
                    <a:pt x="947" y="512"/>
                    <a:pt x="948" y="512"/>
                  </a:cubicBezTo>
                  <a:cubicBezTo>
                    <a:pt x="949" y="512"/>
                    <a:pt x="949" y="515"/>
                    <a:pt x="949" y="527"/>
                  </a:cubicBezTo>
                  <a:close/>
                  <a:moveTo>
                    <a:pt x="995" y="606"/>
                  </a:moveTo>
                  <a:cubicBezTo>
                    <a:pt x="994" y="609"/>
                    <a:pt x="994" y="610"/>
                    <a:pt x="994" y="610"/>
                  </a:cubicBezTo>
                  <a:cubicBezTo>
                    <a:pt x="995" y="610"/>
                    <a:pt x="995" y="611"/>
                    <a:pt x="995" y="611"/>
                  </a:cubicBezTo>
                  <a:cubicBezTo>
                    <a:pt x="995" y="612"/>
                    <a:pt x="994" y="612"/>
                    <a:pt x="993" y="612"/>
                  </a:cubicBezTo>
                  <a:cubicBezTo>
                    <a:pt x="992" y="612"/>
                    <a:pt x="992" y="611"/>
                    <a:pt x="992" y="608"/>
                  </a:cubicBezTo>
                  <a:cubicBezTo>
                    <a:pt x="992" y="603"/>
                    <a:pt x="994" y="600"/>
                    <a:pt x="995" y="602"/>
                  </a:cubicBezTo>
                  <a:cubicBezTo>
                    <a:pt x="996" y="602"/>
                    <a:pt x="996" y="604"/>
                    <a:pt x="995" y="606"/>
                  </a:cubicBezTo>
                  <a:close/>
                  <a:moveTo>
                    <a:pt x="996" y="595"/>
                  </a:moveTo>
                  <a:cubicBezTo>
                    <a:pt x="996" y="597"/>
                    <a:pt x="995" y="598"/>
                    <a:pt x="994" y="599"/>
                  </a:cubicBezTo>
                  <a:cubicBezTo>
                    <a:pt x="993" y="599"/>
                    <a:pt x="993" y="598"/>
                    <a:pt x="993" y="595"/>
                  </a:cubicBezTo>
                  <a:cubicBezTo>
                    <a:pt x="993" y="593"/>
                    <a:pt x="994" y="592"/>
                    <a:pt x="995" y="591"/>
                  </a:cubicBezTo>
                  <a:cubicBezTo>
                    <a:pt x="996" y="591"/>
                    <a:pt x="996" y="592"/>
                    <a:pt x="996" y="595"/>
                  </a:cubicBezTo>
                  <a:close/>
                  <a:moveTo>
                    <a:pt x="996" y="584"/>
                  </a:moveTo>
                  <a:cubicBezTo>
                    <a:pt x="996" y="589"/>
                    <a:pt x="994" y="591"/>
                    <a:pt x="994" y="586"/>
                  </a:cubicBezTo>
                  <a:cubicBezTo>
                    <a:pt x="994" y="581"/>
                    <a:pt x="995" y="578"/>
                    <a:pt x="996" y="579"/>
                  </a:cubicBezTo>
                  <a:cubicBezTo>
                    <a:pt x="996" y="579"/>
                    <a:pt x="996" y="581"/>
                    <a:pt x="996" y="584"/>
                  </a:cubicBezTo>
                  <a:close/>
                  <a:moveTo>
                    <a:pt x="996" y="573"/>
                  </a:moveTo>
                  <a:cubicBezTo>
                    <a:pt x="995" y="574"/>
                    <a:pt x="995" y="574"/>
                    <a:pt x="995" y="573"/>
                  </a:cubicBezTo>
                  <a:cubicBezTo>
                    <a:pt x="995" y="572"/>
                    <a:pt x="995" y="572"/>
                    <a:pt x="996" y="572"/>
                  </a:cubicBezTo>
                  <a:cubicBezTo>
                    <a:pt x="996" y="572"/>
                    <a:pt x="997" y="572"/>
                    <a:pt x="997" y="572"/>
                  </a:cubicBezTo>
                  <a:cubicBezTo>
                    <a:pt x="997" y="573"/>
                    <a:pt x="996" y="573"/>
                    <a:pt x="996" y="573"/>
                  </a:cubicBezTo>
                  <a:close/>
                  <a:moveTo>
                    <a:pt x="1002" y="579"/>
                  </a:moveTo>
                  <a:cubicBezTo>
                    <a:pt x="1000" y="581"/>
                    <a:pt x="998" y="579"/>
                    <a:pt x="1000" y="577"/>
                  </a:cubicBezTo>
                  <a:cubicBezTo>
                    <a:pt x="1001" y="576"/>
                    <a:pt x="1004" y="575"/>
                    <a:pt x="1004" y="577"/>
                  </a:cubicBezTo>
                  <a:cubicBezTo>
                    <a:pt x="1004" y="577"/>
                    <a:pt x="1003" y="578"/>
                    <a:pt x="1002" y="579"/>
                  </a:cubicBezTo>
                  <a:close/>
                  <a:moveTo>
                    <a:pt x="1174" y="223"/>
                  </a:moveTo>
                  <a:cubicBezTo>
                    <a:pt x="1175" y="224"/>
                    <a:pt x="1175" y="230"/>
                    <a:pt x="1175" y="236"/>
                  </a:cubicBezTo>
                  <a:cubicBezTo>
                    <a:pt x="1175" y="243"/>
                    <a:pt x="1175" y="247"/>
                    <a:pt x="1174" y="247"/>
                  </a:cubicBezTo>
                  <a:cubicBezTo>
                    <a:pt x="1174" y="247"/>
                    <a:pt x="1173" y="245"/>
                    <a:pt x="1173" y="243"/>
                  </a:cubicBezTo>
                  <a:cubicBezTo>
                    <a:pt x="1173" y="234"/>
                    <a:pt x="1173" y="232"/>
                    <a:pt x="1173" y="227"/>
                  </a:cubicBezTo>
                  <a:cubicBezTo>
                    <a:pt x="1173" y="223"/>
                    <a:pt x="1174" y="222"/>
                    <a:pt x="1174" y="223"/>
                  </a:cubicBezTo>
                  <a:close/>
                  <a:moveTo>
                    <a:pt x="1175" y="254"/>
                  </a:moveTo>
                  <a:cubicBezTo>
                    <a:pt x="1175" y="257"/>
                    <a:pt x="1175" y="259"/>
                    <a:pt x="1175" y="259"/>
                  </a:cubicBezTo>
                  <a:cubicBezTo>
                    <a:pt x="1174" y="259"/>
                    <a:pt x="1174" y="259"/>
                    <a:pt x="1174" y="254"/>
                  </a:cubicBezTo>
                  <a:cubicBezTo>
                    <a:pt x="1173" y="251"/>
                    <a:pt x="1174" y="249"/>
                    <a:pt x="1174" y="249"/>
                  </a:cubicBezTo>
                  <a:cubicBezTo>
                    <a:pt x="1175" y="249"/>
                    <a:pt x="1175" y="251"/>
                    <a:pt x="1175" y="254"/>
                  </a:cubicBezTo>
                  <a:close/>
                  <a:moveTo>
                    <a:pt x="1167" y="189"/>
                  </a:moveTo>
                  <a:cubicBezTo>
                    <a:pt x="1171" y="188"/>
                    <a:pt x="1172" y="188"/>
                    <a:pt x="1171" y="187"/>
                  </a:cubicBezTo>
                  <a:cubicBezTo>
                    <a:pt x="1171" y="186"/>
                    <a:pt x="1172" y="185"/>
                    <a:pt x="1172" y="185"/>
                  </a:cubicBezTo>
                  <a:cubicBezTo>
                    <a:pt x="1173" y="185"/>
                    <a:pt x="1173" y="187"/>
                    <a:pt x="1173" y="189"/>
                  </a:cubicBezTo>
                  <a:cubicBezTo>
                    <a:pt x="1173" y="193"/>
                    <a:pt x="1173" y="193"/>
                    <a:pt x="1165" y="192"/>
                  </a:cubicBezTo>
                  <a:cubicBezTo>
                    <a:pt x="1160" y="191"/>
                    <a:pt x="1161" y="189"/>
                    <a:pt x="1167" y="189"/>
                  </a:cubicBezTo>
                  <a:close/>
                  <a:moveTo>
                    <a:pt x="1160" y="153"/>
                  </a:moveTo>
                  <a:cubicBezTo>
                    <a:pt x="1160" y="154"/>
                    <a:pt x="1158" y="151"/>
                    <a:pt x="1158" y="149"/>
                  </a:cubicBezTo>
                  <a:cubicBezTo>
                    <a:pt x="1158" y="149"/>
                    <a:pt x="1159" y="149"/>
                    <a:pt x="1159" y="150"/>
                  </a:cubicBezTo>
                  <a:cubicBezTo>
                    <a:pt x="1160" y="152"/>
                    <a:pt x="1160" y="153"/>
                    <a:pt x="1160" y="153"/>
                  </a:cubicBezTo>
                  <a:close/>
                  <a:moveTo>
                    <a:pt x="1160" y="159"/>
                  </a:moveTo>
                  <a:cubicBezTo>
                    <a:pt x="1160" y="160"/>
                    <a:pt x="1160" y="161"/>
                    <a:pt x="1159" y="161"/>
                  </a:cubicBezTo>
                  <a:cubicBezTo>
                    <a:pt x="1159" y="161"/>
                    <a:pt x="1158" y="160"/>
                    <a:pt x="1158" y="159"/>
                  </a:cubicBezTo>
                  <a:cubicBezTo>
                    <a:pt x="1158" y="158"/>
                    <a:pt x="1159" y="157"/>
                    <a:pt x="1159" y="157"/>
                  </a:cubicBezTo>
                  <a:cubicBezTo>
                    <a:pt x="1160" y="157"/>
                    <a:pt x="1160" y="158"/>
                    <a:pt x="1160" y="159"/>
                  </a:cubicBezTo>
                  <a:close/>
                  <a:moveTo>
                    <a:pt x="1159" y="134"/>
                  </a:moveTo>
                  <a:cubicBezTo>
                    <a:pt x="1159" y="135"/>
                    <a:pt x="1159" y="136"/>
                    <a:pt x="1159" y="136"/>
                  </a:cubicBezTo>
                  <a:cubicBezTo>
                    <a:pt x="1159" y="137"/>
                    <a:pt x="1158" y="137"/>
                    <a:pt x="1158" y="136"/>
                  </a:cubicBezTo>
                  <a:cubicBezTo>
                    <a:pt x="1158" y="135"/>
                    <a:pt x="1159" y="134"/>
                    <a:pt x="1159" y="134"/>
                  </a:cubicBezTo>
                  <a:close/>
                  <a:moveTo>
                    <a:pt x="1159" y="138"/>
                  </a:moveTo>
                  <a:cubicBezTo>
                    <a:pt x="1159" y="138"/>
                    <a:pt x="1159" y="139"/>
                    <a:pt x="1160" y="140"/>
                  </a:cubicBezTo>
                  <a:cubicBezTo>
                    <a:pt x="1160" y="141"/>
                    <a:pt x="1160" y="142"/>
                    <a:pt x="1159" y="142"/>
                  </a:cubicBezTo>
                  <a:cubicBezTo>
                    <a:pt x="1159" y="142"/>
                    <a:pt x="1158" y="141"/>
                    <a:pt x="1158" y="140"/>
                  </a:cubicBezTo>
                  <a:cubicBezTo>
                    <a:pt x="1158" y="139"/>
                    <a:pt x="1158" y="138"/>
                    <a:pt x="1159" y="138"/>
                  </a:cubicBezTo>
                  <a:close/>
                  <a:moveTo>
                    <a:pt x="1169" y="196"/>
                  </a:moveTo>
                  <a:cubicBezTo>
                    <a:pt x="1173" y="195"/>
                    <a:pt x="1173" y="195"/>
                    <a:pt x="1173" y="198"/>
                  </a:cubicBezTo>
                  <a:cubicBezTo>
                    <a:pt x="1173" y="199"/>
                    <a:pt x="1173" y="200"/>
                    <a:pt x="1172" y="200"/>
                  </a:cubicBezTo>
                  <a:cubicBezTo>
                    <a:pt x="1171" y="201"/>
                    <a:pt x="1170" y="210"/>
                    <a:pt x="1170" y="229"/>
                  </a:cubicBezTo>
                  <a:cubicBezTo>
                    <a:pt x="1170" y="246"/>
                    <a:pt x="1170" y="246"/>
                    <a:pt x="1170" y="246"/>
                  </a:cubicBezTo>
                  <a:cubicBezTo>
                    <a:pt x="1159" y="247"/>
                    <a:pt x="1159" y="247"/>
                    <a:pt x="1159" y="247"/>
                  </a:cubicBezTo>
                  <a:cubicBezTo>
                    <a:pt x="1151" y="247"/>
                    <a:pt x="1148" y="247"/>
                    <a:pt x="1147" y="248"/>
                  </a:cubicBezTo>
                  <a:cubicBezTo>
                    <a:pt x="1146" y="251"/>
                    <a:pt x="1146" y="252"/>
                    <a:pt x="1149" y="251"/>
                  </a:cubicBezTo>
                  <a:cubicBezTo>
                    <a:pt x="1150" y="251"/>
                    <a:pt x="1155" y="250"/>
                    <a:pt x="1161" y="250"/>
                  </a:cubicBezTo>
                  <a:cubicBezTo>
                    <a:pt x="1171" y="249"/>
                    <a:pt x="1171" y="249"/>
                    <a:pt x="1171" y="249"/>
                  </a:cubicBezTo>
                  <a:cubicBezTo>
                    <a:pt x="1172" y="254"/>
                    <a:pt x="1172" y="254"/>
                    <a:pt x="1172" y="254"/>
                  </a:cubicBezTo>
                  <a:cubicBezTo>
                    <a:pt x="1172" y="259"/>
                    <a:pt x="1172" y="260"/>
                    <a:pt x="1174" y="261"/>
                  </a:cubicBezTo>
                  <a:cubicBezTo>
                    <a:pt x="1175" y="262"/>
                    <a:pt x="1175" y="263"/>
                    <a:pt x="1175" y="270"/>
                  </a:cubicBezTo>
                  <a:cubicBezTo>
                    <a:pt x="1175" y="278"/>
                    <a:pt x="1175" y="278"/>
                    <a:pt x="1175" y="278"/>
                  </a:cubicBezTo>
                  <a:cubicBezTo>
                    <a:pt x="1162" y="279"/>
                    <a:pt x="1162" y="279"/>
                    <a:pt x="1162" y="279"/>
                  </a:cubicBezTo>
                  <a:cubicBezTo>
                    <a:pt x="1149" y="279"/>
                    <a:pt x="1145" y="280"/>
                    <a:pt x="1148" y="282"/>
                  </a:cubicBezTo>
                  <a:cubicBezTo>
                    <a:pt x="1149" y="283"/>
                    <a:pt x="1152" y="283"/>
                    <a:pt x="1158" y="282"/>
                  </a:cubicBezTo>
                  <a:cubicBezTo>
                    <a:pt x="1163" y="281"/>
                    <a:pt x="1169" y="281"/>
                    <a:pt x="1171" y="281"/>
                  </a:cubicBezTo>
                  <a:cubicBezTo>
                    <a:pt x="1176" y="281"/>
                    <a:pt x="1176" y="281"/>
                    <a:pt x="1176" y="281"/>
                  </a:cubicBezTo>
                  <a:cubicBezTo>
                    <a:pt x="1175" y="287"/>
                    <a:pt x="1175" y="287"/>
                    <a:pt x="1175" y="287"/>
                  </a:cubicBezTo>
                  <a:cubicBezTo>
                    <a:pt x="1175" y="294"/>
                    <a:pt x="1175" y="294"/>
                    <a:pt x="1175" y="294"/>
                  </a:cubicBezTo>
                  <a:cubicBezTo>
                    <a:pt x="1161" y="294"/>
                    <a:pt x="1161" y="294"/>
                    <a:pt x="1161" y="294"/>
                  </a:cubicBezTo>
                  <a:cubicBezTo>
                    <a:pt x="1154" y="294"/>
                    <a:pt x="1147" y="295"/>
                    <a:pt x="1148" y="295"/>
                  </a:cubicBezTo>
                  <a:cubicBezTo>
                    <a:pt x="1148" y="295"/>
                    <a:pt x="1148" y="296"/>
                    <a:pt x="1148" y="297"/>
                  </a:cubicBezTo>
                  <a:cubicBezTo>
                    <a:pt x="1148" y="297"/>
                    <a:pt x="1151" y="298"/>
                    <a:pt x="1161" y="297"/>
                  </a:cubicBezTo>
                  <a:cubicBezTo>
                    <a:pt x="1175" y="296"/>
                    <a:pt x="1175" y="296"/>
                    <a:pt x="1175" y="296"/>
                  </a:cubicBezTo>
                  <a:cubicBezTo>
                    <a:pt x="1175" y="326"/>
                    <a:pt x="1175" y="326"/>
                    <a:pt x="1175" y="326"/>
                  </a:cubicBezTo>
                  <a:cubicBezTo>
                    <a:pt x="1175" y="355"/>
                    <a:pt x="1175" y="355"/>
                    <a:pt x="1175" y="355"/>
                  </a:cubicBezTo>
                  <a:cubicBezTo>
                    <a:pt x="1165" y="355"/>
                    <a:pt x="1165" y="355"/>
                    <a:pt x="1165" y="355"/>
                  </a:cubicBezTo>
                  <a:cubicBezTo>
                    <a:pt x="1159" y="355"/>
                    <a:pt x="1151" y="355"/>
                    <a:pt x="1146" y="355"/>
                  </a:cubicBezTo>
                  <a:cubicBezTo>
                    <a:pt x="1138" y="356"/>
                    <a:pt x="1136" y="354"/>
                    <a:pt x="1142" y="352"/>
                  </a:cubicBezTo>
                  <a:cubicBezTo>
                    <a:pt x="1145" y="350"/>
                    <a:pt x="1147" y="350"/>
                    <a:pt x="1156" y="351"/>
                  </a:cubicBezTo>
                  <a:cubicBezTo>
                    <a:pt x="1165" y="351"/>
                    <a:pt x="1167" y="351"/>
                    <a:pt x="1169" y="350"/>
                  </a:cubicBezTo>
                  <a:cubicBezTo>
                    <a:pt x="1170" y="348"/>
                    <a:pt x="1170" y="348"/>
                    <a:pt x="1169" y="348"/>
                  </a:cubicBezTo>
                  <a:cubicBezTo>
                    <a:pt x="1168" y="347"/>
                    <a:pt x="1161" y="347"/>
                    <a:pt x="1153" y="347"/>
                  </a:cubicBezTo>
                  <a:cubicBezTo>
                    <a:pt x="1138" y="348"/>
                    <a:pt x="1138" y="348"/>
                    <a:pt x="1138" y="348"/>
                  </a:cubicBezTo>
                  <a:cubicBezTo>
                    <a:pt x="1138" y="344"/>
                    <a:pt x="1138" y="344"/>
                    <a:pt x="1138" y="344"/>
                  </a:cubicBezTo>
                  <a:cubicBezTo>
                    <a:pt x="1138" y="332"/>
                    <a:pt x="1136" y="316"/>
                    <a:pt x="1135" y="309"/>
                  </a:cubicBezTo>
                  <a:cubicBezTo>
                    <a:pt x="1133" y="301"/>
                    <a:pt x="1133" y="295"/>
                    <a:pt x="1135" y="294"/>
                  </a:cubicBezTo>
                  <a:cubicBezTo>
                    <a:pt x="1137" y="293"/>
                    <a:pt x="1137" y="292"/>
                    <a:pt x="1135" y="292"/>
                  </a:cubicBezTo>
                  <a:cubicBezTo>
                    <a:pt x="1133" y="292"/>
                    <a:pt x="1133" y="289"/>
                    <a:pt x="1133" y="272"/>
                  </a:cubicBezTo>
                  <a:cubicBezTo>
                    <a:pt x="1134" y="254"/>
                    <a:pt x="1134" y="252"/>
                    <a:pt x="1135" y="252"/>
                  </a:cubicBezTo>
                  <a:cubicBezTo>
                    <a:pt x="1138" y="252"/>
                    <a:pt x="1137" y="250"/>
                    <a:pt x="1135" y="250"/>
                  </a:cubicBezTo>
                  <a:cubicBezTo>
                    <a:pt x="1134" y="249"/>
                    <a:pt x="1133" y="249"/>
                    <a:pt x="1133" y="248"/>
                  </a:cubicBezTo>
                  <a:cubicBezTo>
                    <a:pt x="1134" y="247"/>
                    <a:pt x="1134" y="245"/>
                    <a:pt x="1134" y="244"/>
                  </a:cubicBezTo>
                  <a:cubicBezTo>
                    <a:pt x="1134" y="242"/>
                    <a:pt x="1135" y="242"/>
                    <a:pt x="1137" y="241"/>
                  </a:cubicBezTo>
                  <a:cubicBezTo>
                    <a:pt x="1141" y="240"/>
                    <a:pt x="1141" y="240"/>
                    <a:pt x="1138" y="237"/>
                  </a:cubicBezTo>
                  <a:cubicBezTo>
                    <a:pt x="1135" y="235"/>
                    <a:pt x="1135" y="235"/>
                    <a:pt x="1135" y="235"/>
                  </a:cubicBezTo>
                  <a:cubicBezTo>
                    <a:pt x="1134" y="219"/>
                    <a:pt x="1134" y="219"/>
                    <a:pt x="1134" y="219"/>
                  </a:cubicBezTo>
                  <a:cubicBezTo>
                    <a:pt x="1134" y="210"/>
                    <a:pt x="1134" y="202"/>
                    <a:pt x="1134" y="200"/>
                  </a:cubicBezTo>
                  <a:cubicBezTo>
                    <a:pt x="1135" y="198"/>
                    <a:pt x="1135" y="198"/>
                    <a:pt x="1149" y="197"/>
                  </a:cubicBezTo>
                  <a:cubicBezTo>
                    <a:pt x="1157" y="197"/>
                    <a:pt x="1166" y="196"/>
                    <a:pt x="1169" y="196"/>
                  </a:cubicBezTo>
                  <a:close/>
                  <a:moveTo>
                    <a:pt x="1175" y="359"/>
                  </a:moveTo>
                  <a:cubicBezTo>
                    <a:pt x="1169" y="360"/>
                    <a:pt x="1169" y="360"/>
                    <a:pt x="1169" y="360"/>
                  </a:cubicBezTo>
                  <a:cubicBezTo>
                    <a:pt x="1160" y="361"/>
                    <a:pt x="1148" y="361"/>
                    <a:pt x="1151" y="360"/>
                  </a:cubicBezTo>
                  <a:cubicBezTo>
                    <a:pt x="1154" y="359"/>
                    <a:pt x="1167" y="358"/>
                    <a:pt x="1171" y="358"/>
                  </a:cubicBezTo>
                  <a:lnTo>
                    <a:pt x="1175" y="359"/>
                  </a:lnTo>
                  <a:close/>
                  <a:moveTo>
                    <a:pt x="1135" y="347"/>
                  </a:moveTo>
                  <a:cubicBezTo>
                    <a:pt x="1135" y="349"/>
                    <a:pt x="1135" y="348"/>
                    <a:pt x="1135" y="344"/>
                  </a:cubicBezTo>
                  <a:cubicBezTo>
                    <a:pt x="1135" y="340"/>
                    <a:pt x="1135" y="339"/>
                    <a:pt x="1135" y="340"/>
                  </a:cubicBezTo>
                  <a:cubicBezTo>
                    <a:pt x="1135" y="340"/>
                    <a:pt x="1135" y="340"/>
                    <a:pt x="1135" y="340"/>
                  </a:cubicBezTo>
                  <a:cubicBezTo>
                    <a:pt x="1136" y="342"/>
                    <a:pt x="1136" y="345"/>
                    <a:pt x="1135" y="347"/>
                  </a:cubicBezTo>
                  <a:close/>
                  <a:moveTo>
                    <a:pt x="1137" y="369"/>
                  </a:moveTo>
                  <a:cubicBezTo>
                    <a:pt x="1138" y="381"/>
                    <a:pt x="1138" y="383"/>
                    <a:pt x="1136" y="383"/>
                  </a:cubicBezTo>
                  <a:cubicBezTo>
                    <a:pt x="1135" y="384"/>
                    <a:pt x="1135" y="384"/>
                    <a:pt x="1134" y="384"/>
                  </a:cubicBezTo>
                  <a:cubicBezTo>
                    <a:pt x="1133" y="384"/>
                    <a:pt x="1134" y="353"/>
                    <a:pt x="1135" y="352"/>
                  </a:cubicBezTo>
                  <a:cubicBezTo>
                    <a:pt x="1136" y="351"/>
                    <a:pt x="1136" y="354"/>
                    <a:pt x="1137" y="369"/>
                  </a:cubicBezTo>
                  <a:close/>
                  <a:moveTo>
                    <a:pt x="1156" y="127"/>
                  </a:moveTo>
                  <a:cubicBezTo>
                    <a:pt x="1155" y="130"/>
                    <a:pt x="1154" y="131"/>
                    <a:pt x="1153" y="131"/>
                  </a:cubicBezTo>
                  <a:cubicBezTo>
                    <a:pt x="1151" y="132"/>
                    <a:pt x="1151" y="126"/>
                    <a:pt x="1154" y="125"/>
                  </a:cubicBezTo>
                  <a:cubicBezTo>
                    <a:pt x="1156" y="123"/>
                    <a:pt x="1156" y="123"/>
                    <a:pt x="1156" y="127"/>
                  </a:cubicBezTo>
                  <a:close/>
                  <a:moveTo>
                    <a:pt x="1149" y="181"/>
                  </a:moveTo>
                  <a:cubicBezTo>
                    <a:pt x="1149" y="180"/>
                    <a:pt x="1148" y="178"/>
                    <a:pt x="1149" y="178"/>
                  </a:cubicBezTo>
                  <a:cubicBezTo>
                    <a:pt x="1149" y="178"/>
                    <a:pt x="1150" y="176"/>
                    <a:pt x="1149" y="175"/>
                  </a:cubicBezTo>
                  <a:cubicBezTo>
                    <a:pt x="1149" y="173"/>
                    <a:pt x="1149" y="172"/>
                    <a:pt x="1151" y="170"/>
                  </a:cubicBezTo>
                  <a:cubicBezTo>
                    <a:pt x="1155" y="167"/>
                    <a:pt x="1156" y="168"/>
                    <a:pt x="1156" y="177"/>
                  </a:cubicBezTo>
                  <a:cubicBezTo>
                    <a:pt x="1156" y="183"/>
                    <a:pt x="1155" y="185"/>
                    <a:pt x="1154" y="185"/>
                  </a:cubicBezTo>
                  <a:cubicBezTo>
                    <a:pt x="1154" y="185"/>
                    <a:pt x="1154" y="185"/>
                    <a:pt x="1154" y="185"/>
                  </a:cubicBezTo>
                  <a:cubicBezTo>
                    <a:pt x="1152" y="186"/>
                    <a:pt x="1149" y="186"/>
                    <a:pt x="1149" y="185"/>
                  </a:cubicBezTo>
                  <a:cubicBezTo>
                    <a:pt x="1150" y="185"/>
                    <a:pt x="1150" y="183"/>
                    <a:pt x="1149" y="181"/>
                  </a:cubicBezTo>
                  <a:close/>
                  <a:moveTo>
                    <a:pt x="1155" y="142"/>
                  </a:moveTo>
                  <a:cubicBezTo>
                    <a:pt x="1155" y="144"/>
                    <a:pt x="1155" y="145"/>
                    <a:pt x="1153" y="146"/>
                  </a:cubicBezTo>
                  <a:cubicBezTo>
                    <a:pt x="1152" y="146"/>
                    <a:pt x="1150" y="147"/>
                    <a:pt x="1150" y="147"/>
                  </a:cubicBezTo>
                  <a:cubicBezTo>
                    <a:pt x="1150" y="147"/>
                    <a:pt x="1150" y="146"/>
                    <a:pt x="1150" y="144"/>
                  </a:cubicBezTo>
                  <a:cubicBezTo>
                    <a:pt x="1150" y="140"/>
                    <a:pt x="1155" y="138"/>
                    <a:pt x="1155" y="142"/>
                  </a:cubicBezTo>
                  <a:close/>
                  <a:moveTo>
                    <a:pt x="1151" y="137"/>
                  </a:moveTo>
                  <a:cubicBezTo>
                    <a:pt x="1151" y="135"/>
                    <a:pt x="1154" y="133"/>
                    <a:pt x="1155" y="134"/>
                  </a:cubicBezTo>
                  <a:cubicBezTo>
                    <a:pt x="1156" y="134"/>
                    <a:pt x="1155" y="135"/>
                    <a:pt x="1155" y="136"/>
                  </a:cubicBezTo>
                  <a:cubicBezTo>
                    <a:pt x="1153" y="138"/>
                    <a:pt x="1151" y="139"/>
                    <a:pt x="1151" y="137"/>
                  </a:cubicBezTo>
                  <a:close/>
                  <a:moveTo>
                    <a:pt x="1150" y="150"/>
                  </a:moveTo>
                  <a:cubicBezTo>
                    <a:pt x="1151" y="149"/>
                    <a:pt x="1151" y="149"/>
                    <a:pt x="1152" y="149"/>
                  </a:cubicBezTo>
                  <a:cubicBezTo>
                    <a:pt x="1152" y="149"/>
                    <a:pt x="1152" y="149"/>
                    <a:pt x="1152" y="150"/>
                  </a:cubicBezTo>
                  <a:cubicBezTo>
                    <a:pt x="1152" y="150"/>
                    <a:pt x="1151" y="151"/>
                    <a:pt x="1151" y="151"/>
                  </a:cubicBezTo>
                  <a:cubicBezTo>
                    <a:pt x="1150" y="151"/>
                    <a:pt x="1150" y="150"/>
                    <a:pt x="1150" y="150"/>
                  </a:cubicBezTo>
                  <a:close/>
                  <a:moveTo>
                    <a:pt x="1152" y="152"/>
                  </a:moveTo>
                  <a:cubicBezTo>
                    <a:pt x="1155" y="150"/>
                    <a:pt x="1156" y="150"/>
                    <a:pt x="1156" y="153"/>
                  </a:cubicBezTo>
                  <a:cubicBezTo>
                    <a:pt x="1156" y="156"/>
                    <a:pt x="1155" y="157"/>
                    <a:pt x="1153" y="158"/>
                  </a:cubicBezTo>
                  <a:cubicBezTo>
                    <a:pt x="1150" y="159"/>
                    <a:pt x="1150" y="159"/>
                    <a:pt x="1150" y="159"/>
                  </a:cubicBezTo>
                  <a:cubicBezTo>
                    <a:pt x="1150" y="156"/>
                    <a:pt x="1150" y="156"/>
                    <a:pt x="1150" y="156"/>
                  </a:cubicBezTo>
                  <a:cubicBezTo>
                    <a:pt x="1150" y="155"/>
                    <a:pt x="1151" y="153"/>
                    <a:pt x="1152" y="152"/>
                  </a:cubicBezTo>
                  <a:close/>
                  <a:moveTo>
                    <a:pt x="1155" y="159"/>
                  </a:moveTo>
                  <a:cubicBezTo>
                    <a:pt x="1155" y="159"/>
                    <a:pt x="1156" y="160"/>
                    <a:pt x="1156" y="162"/>
                  </a:cubicBezTo>
                  <a:cubicBezTo>
                    <a:pt x="1156" y="164"/>
                    <a:pt x="1155" y="165"/>
                    <a:pt x="1153" y="166"/>
                  </a:cubicBezTo>
                  <a:cubicBezTo>
                    <a:pt x="1149" y="168"/>
                    <a:pt x="1149" y="168"/>
                    <a:pt x="1149" y="165"/>
                  </a:cubicBezTo>
                  <a:cubicBezTo>
                    <a:pt x="1149" y="163"/>
                    <a:pt x="1153" y="159"/>
                    <a:pt x="1155" y="159"/>
                  </a:cubicBezTo>
                  <a:close/>
                  <a:moveTo>
                    <a:pt x="1151" y="117"/>
                  </a:moveTo>
                  <a:cubicBezTo>
                    <a:pt x="1147" y="119"/>
                    <a:pt x="1147" y="119"/>
                    <a:pt x="1147" y="117"/>
                  </a:cubicBezTo>
                  <a:cubicBezTo>
                    <a:pt x="1147" y="116"/>
                    <a:pt x="1146" y="115"/>
                    <a:pt x="1145" y="115"/>
                  </a:cubicBezTo>
                  <a:cubicBezTo>
                    <a:pt x="1141" y="115"/>
                    <a:pt x="1141" y="113"/>
                    <a:pt x="1144" y="113"/>
                  </a:cubicBezTo>
                  <a:cubicBezTo>
                    <a:pt x="1145" y="113"/>
                    <a:pt x="1147" y="112"/>
                    <a:pt x="1150" y="111"/>
                  </a:cubicBezTo>
                  <a:cubicBezTo>
                    <a:pt x="1154" y="109"/>
                    <a:pt x="1154" y="109"/>
                    <a:pt x="1155" y="112"/>
                  </a:cubicBezTo>
                  <a:cubicBezTo>
                    <a:pt x="1155" y="115"/>
                    <a:pt x="1155" y="115"/>
                    <a:pt x="1151" y="117"/>
                  </a:cubicBezTo>
                  <a:close/>
                  <a:moveTo>
                    <a:pt x="1142" y="104"/>
                  </a:moveTo>
                  <a:cubicBezTo>
                    <a:pt x="1143" y="100"/>
                    <a:pt x="1143" y="96"/>
                    <a:pt x="1144" y="96"/>
                  </a:cubicBezTo>
                  <a:cubicBezTo>
                    <a:pt x="1144" y="95"/>
                    <a:pt x="1146" y="95"/>
                    <a:pt x="1148" y="94"/>
                  </a:cubicBezTo>
                  <a:cubicBezTo>
                    <a:pt x="1152" y="94"/>
                    <a:pt x="1153" y="95"/>
                    <a:pt x="1154" y="102"/>
                  </a:cubicBezTo>
                  <a:cubicBezTo>
                    <a:pt x="1154" y="106"/>
                    <a:pt x="1154" y="106"/>
                    <a:pt x="1154" y="106"/>
                  </a:cubicBezTo>
                  <a:cubicBezTo>
                    <a:pt x="1148" y="109"/>
                    <a:pt x="1148" y="109"/>
                    <a:pt x="1148" y="109"/>
                  </a:cubicBezTo>
                  <a:cubicBezTo>
                    <a:pt x="1142" y="112"/>
                    <a:pt x="1142" y="112"/>
                    <a:pt x="1142" y="112"/>
                  </a:cubicBezTo>
                  <a:lnTo>
                    <a:pt x="1142" y="104"/>
                  </a:lnTo>
                  <a:close/>
                  <a:moveTo>
                    <a:pt x="1143" y="120"/>
                  </a:moveTo>
                  <a:cubicBezTo>
                    <a:pt x="1144" y="120"/>
                    <a:pt x="1143" y="121"/>
                    <a:pt x="1142" y="122"/>
                  </a:cubicBezTo>
                  <a:cubicBezTo>
                    <a:pt x="1141" y="122"/>
                    <a:pt x="1140" y="123"/>
                    <a:pt x="1140" y="122"/>
                  </a:cubicBezTo>
                  <a:cubicBezTo>
                    <a:pt x="1140" y="121"/>
                    <a:pt x="1143" y="119"/>
                    <a:pt x="1143" y="120"/>
                  </a:cubicBezTo>
                  <a:close/>
                  <a:moveTo>
                    <a:pt x="1139" y="128"/>
                  </a:moveTo>
                  <a:cubicBezTo>
                    <a:pt x="1139" y="127"/>
                    <a:pt x="1153" y="118"/>
                    <a:pt x="1154" y="118"/>
                  </a:cubicBezTo>
                  <a:cubicBezTo>
                    <a:pt x="1155" y="118"/>
                    <a:pt x="1155" y="119"/>
                    <a:pt x="1155" y="120"/>
                  </a:cubicBezTo>
                  <a:cubicBezTo>
                    <a:pt x="1155" y="121"/>
                    <a:pt x="1153" y="123"/>
                    <a:pt x="1144" y="127"/>
                  </a:cubicBezTo>
                  <a:cubicBezTo>
                    <a:pt x="1139" y="129"/>
                    <a:pt x="1139" y="129"/>
                    <a:pt x="1139" y="128"/>
                  </a:cubicBezTo>
                  <a:close/>
                  <a:moveTo>
                    <a:pt x="1145" y="130"/>
                  </a:moveTo>
                  <a:cubicBezTo>
                    <a:pt x="1148" y="128"/>
                    <a:pt x="1148" y="128"/>
                    <a:pt x="1148" y="132"/>
                  </a:cubicBezTo>
                  <a:cubicBezTo>
                    <a:pt x="1147" y="134"/>
                    <a:pt x="1146" y="135"/>
                    <a:pt x="1142" y="137"/>
                  </a:cubicBezTo>
                  <a:cubicBezTo>
                    <a:pt x="1139" y="139"/>
                    <a:pt x="1137" y="140"/>
                    <a:pt x="1137" y="140"/>
                  </a:cubicBezTo>
                  <a:cubicBezTo>
                    <a:pt x="1136" y="140"/>
                    <a:pt x="1136" y="139"/>
                    <a:pt x="1136" y="138"/>
                  </a:cubicBezTo>
                  <a:cubicBezTo>
                    <a:pt x="1136" y="136"/>
                    <a:pt x="1140" y="132"/>
                    <a:pt x="1145" y="130"/>
                  </a:cubicBezTo>
                  <a:close/>
                  <a:moveTo>
                    <a:pt x="1130" y="343"/>
                  </a:moveTo>
                  <a:cubicBezTo>
                    <a:pt x="1131" y="344"/>
                    <a:pt x="1131" y="345"/>
                    <a:pt x="1130" y="346"/>
                  </a:cubicBezTo>
                  <a:cubicBezTo>
                    <a:pt x="1130" y="347"/>
                    <a:pt x="1130" y="346"/>
                    <a:pt x="1130" y="345"/>
                  </a:cubicBezTo>
                  <a:cubicBezTo>
                    <a:pt x="1130" y="343"/>
                    <a:pt x="1130" y="342"/>
                    <a:pt x="1130" y="343"/>
                  </a:cubicBezTo>
                  <a:close/>
                  <a:moveTo>
                    <a:pt x="1130" y="339"/>
                  </a:moveTo>
                  <a:cubicBezTo>
                    <a:pt x="1130" y="338"/>
                    <a:pt x="1130" y="337"/>
                    <a:pt x="1130" y="338"/>
                  </a:cubicBezTo>
                  <a:cubicBezTo>
                    <a:pt x="1131" y="338"/>
                    <a:pt x="1131" y="339"/>
                    <a:pt x="1130" y="340"/>
                  </a:cubicBezTo>
                  <a:cubicBezTo>
                    <a:pt x="1130" y="341"/>
                    <a:pt x="1130" y="340"/>
                    <a:pt x="1130" y="339"/>
                  </a:cubicBezTo>
                  <a:close/>
                  <a:moveTo>
                    <a:pt x="1131" y="425"/>
                  </a:moveTo>
                  <a:cubicBezTo>
                    <a:pt x="1132" y="424"/>
                    <a:pt x="1132" y="424"/>
                    <a:pt x="1132" y="426"/>
                  </a:cubicBezTo>
                  <a:cubicBezTo>
                    <a:pt x="1132" y="427"/>
                    <a:pt x="1132" y="428"/>
                    <a:pt x="1131" y="428"/>
                  </a:cubicBezTo>
                  <a:cubicBezTo>
                    <a:pt x="1130" y="428"/>
                    <a:pt x="1130" y="427"/>
                    <a:pt x="1131" y="425"/>
                  </a:cubicBezTo>
                  <a:close/>
                  <a:moveTo>
                    <a:pt x="1130" y="334"/>
                  </a:moveTo>
                  <a:cubicBezTo>
                    <a:pt x="1129" y="334"/>
                    <a:pt x="1129" y="332"/>
                    <a:pt x="1129" y="330"/>
                  </a:cubicBezTo>
                  <a:cubicBezTo>
                    <a:pt x="1129" y="328"/>
                    <a:pt x="1128" y="326"/>
                    <a:pt x="1128" y="326"/>
                  </a:cubicBezTo>
                  <a:cubicBezTo>
                    <a:pt x="1127" y="326"/>
                    <a:pt x="1127" y="328"/>
                    <a:pt x="1127" y="330"/>
                  </a:cubicBezTo>
                  <a:cubicBezTo>
                    <a:pt x="1127" y="334"/>
                    <a:pt x="1127" y="334"/>
                    <a:pt x="1127" y="334"/>
                  </a:cubicBezTo>
                  <a:cubicBezTo>
                    <a:pt x="1119" y="334"/>
                    <a:pt x="1119" y="334"/>
                    <a:pt x="1119" y="334"/>
                  </a:cubicBezTo>
                  <a:cubicBezTo>
                    <a:pt x="1115" y="334"/>
                    <a:pt x="1111" y="334"/>
                    <a:pt x="1110" y="334"/>
                  </a:cubicBezTo>
                  <a:cubicBezTo>
                    <a:pt x="1108" y="333"/>
                    <a:pt x="1101" y="333"/>
                    <a:pt x="1093" y="333"/>
                  </a:cubicBezTo>
                  <a:cubicBezTo>
                    <a:pt x="1079" y="333"/>
                    <a:pt x="1078" y="333"/>
                    <a:pt x="1078" y="331"/>
                  </a:cubicBezTo>
                  <a:cubicBezTo>
                    <a:pt x="1078" y="330"/>
                    <a:pt x="1078" y="328"/>
                    <a:pt x="1079" y="328"/>
                  </a:cubicBezTo>
                  <a:cubicBezTo>
                    <a:pt x="1082" y="326"/>
                    <a:pt x="1124" y="324"/>
                    <a:pt x="1128" y="325"/>
                  </a:cubicBezTo>
                  <a:cubicBezTo>
                    <a:pt x="1130" y="326"/>
                    <a:pt x="1131" y="326"/>
                    <a:pt x="1131" y="330"/>
                  </a:cubicBezTo>
                  <a:cubicBezTo>
                    <a:pt x="1131" y="332"/>
                    <a:pt x="1130" y="334"/>
                    <a:pt x="1130" y="334"/>
                  </a:cubicBezTo>
                  <a:close/>
                  <a:moveTo>
                    <a:pt x="1130" y="479"/>
                  </a:moveTo>
                  <a:cubicBezTo>
                    <a:pt x="1131" y="480"/>
                    <a:pt x="1131" y="481"/>
                    <a:pt x="1131" y="482"/>
                  </a:cubicBezTo>
                  <a:cubicBezTo>
                    <a:pt x="1130" y="485"/>
                    <a:pt x="1130" y="485"/>
                    <a:pt x="1124" y="485"/>
                  </a:cubicBezTo>
                  <a:cubicBezTo>
                    <a:pt x="1121" y="485"/>
                    <a:pt x="1114" y="484"/>
                    <a:pt x="1109" y="484"/>
                  </a:cubicBezTo>
                  <a:cubicBezTo>
                    <a:pt x="1104" y="484"/>
                    <a:pt x="1096" y="483"/>
                    <a:pt x="1090" y="483"/>
                  </a:cubicBezTo>
                  <a:cubicBezTo>
                    <a:pt x="1082" y="482"/>
                    <a:pt x="1079" y="482"/>
                    <a:pt x="1079" y="481"/>
                  </a:cubicBezTo>
                  <a:cubicBezTo>
                    <a:pt x="1079" y="480"/>
                    <a:pt x="1128" y="478"/>
                    <a:pt x="1130" y="479"/>
                  </a:cubicBezTo>
                  <a:close/>
                  <a:moveTo>
                    <a:pt x="1080" y="473"/>
                  </a:moveTo>
                  <a:cubicBezTo>
                    <a:pt x="1080" y="470"/>
                    <a:pt x="1080" y="470"/>
                    <a:pt x="1109" y="469"/>
                  </a:cubicBezTo>
                  <a:cubicBezTo>
                    <a:pt x="1132" y="468"/>
                    <a:pt x="1132" y="468"/>
                    <a:pt x="1132" y="468"/>
                  </a:cubicBezTo>
                  <a:cubicBezTo>
                    <a:pt x="1132" y="472"/>
                    <a:pt x="1132" y="472"/>
                    <a:pt x="1132" y="472"/>
                  </a:cubicBezTo>
                  <a:cubicBezTo>
                    <a:pt x="1132" y="476"/>
                    <a:pt x="1132" y="476"/>
                    <a:pt x="1132" y="476"/>
                  </a:cubicBezTo>
                  <a:cubicBezTo>
                    <a:pt x="1115" y="476"/>
                    <a:pt x="1115" y="476"/>
                    <a:pt x="1115" y="476"/>
                  </a:cubicBezTo>
                  <a:cubicBezTo>
                    <a:pt x="1079" y="476"/>
                    <a:pt x="1080" y="476"/>
                    <a:pt x="1080" y="473"/>
                  </a:cubicBezTo>
                  <a:close/>
                  <a:moveTo>
                    <a:pt x="1129" y="522"/>
                  </a:moveTo>
                  <a:cubicBezTo>
                    <a:pt x="1129" y="521"/>
                    <a:pt x="1129" y="519"/>
                    <a:pt x="1130" y="518"/>
                  </a:cubicBezTo>
                  <a:cubicBezTo>
                    <a:pt x="1131" y="515"/>
                    <a:pt x="1131" y="515"/>
                    <a:pt x="1131" y="519"/>
                  </a:cubicBezTo>
                  <a:cubicBezTo>
                    <a:pt x="1131" y="523"/>
                    <a:pt x="1130" y="524"/>
                    <a:pt x="1129" y="522"/>
                  </a:cubicBezTo>
                  <a:close/>
                  <a:moveTo>
                    <a:pt x="1127" y="489"/>
                  </a:moveTo>
                  <a:cubicBezTo>
                    <a:pt x="1125" y="489"/>
                    <a:pt x="1123" y="488"/>
                    <a:pt x="1123" y="488"/>
                  </a:cubicBezTo>
                  <a:cubicBezTo>
                    <a:pt x="1124" y="487"/>
                    <a:pt x="1130" y="487"/>
                    <a:pt x="1130" y="488"/>
                  </a:cubicBezTo>
                  <a:cubicBezTo>
                    <a:pt x="1131" y="488"/>
                    <a:pt x="1129" y="489"/>
                    <a:pt x="1127" y="489"/>
                  </a:cubicBezTo>
                  <a:close/>
                  <a:moveTo>
                    <a:pt x="1121" y="488"/>
                  </a:moveTo>
                  <a:cubicBezTo>
                    <a:pt x="1121" y="488"/>
                    <a:pt x="1121" y="489"/>
                    <a:pt x="1121" y="489"/>
                  </a:cubicBezTo>
                  <a:cubicBezTo>
                    <a:pt x="1120" y="489"/>
                    <a:pt x="1120" y="488"/>
                    <a:pt x="1120" y="488"/>
                  </a:cubicBezTo>
                  <a:cubicBezTo>
                    <a:pt x="1119" y="487"/>
                    <a:pt x="1120" y="487"/>
                    <a:pt x="1120" y="487"/>
                  </a:cubicBezTo>
                  <a:cubicBezTo>
                    <a:pt x="1121" y="487"/>
                    <a:pt x="1121" y="487"/>
                    <a:pt x="1121" y="488"/>
                  </a:cubicBezTo>
                  <a:close/>
                  <a:moveTo>
                    <a:pt x="1087" y="253"/>
                  </a:moveTo>
                  <a:cubicBezTo>
                    <a:pt x="1088" y="253"/>
                    <a:pt x="1088" y="254"/>
                    <a:pt x="1087" y="255"/>
                  </a:cubicBezTo>
                  <a:cubicBezTo>
                    <a:pt x="1086" y="257"/>
                    <a:pt x="1087" y="257"/>
                    <a:pt x="1094" y="258"/>
                  </a:cubicBezTo>
                  <a:cubicBezTo>
                    <a:pt x="1096" y="258"/>
                    <a:pt x="1095" y="258"/>
                    <a:pt x="1090" y="258"/>
                  </a:cubicBezTo>
                  <a:cubicBezTo>
                    <a:pt x="1083" y="259"/>
                    <a:pt x="1082" y="259"/>
                    <a:pt x="1081" y="261"/>
                  </a:cubicBezTo>
                  <a:cubicBezTo>
                    <a:pt x="1081" y="262"/>
                    <a:pt x="1082" y="263"/>
                    <a:pt x="1087" y="262"/>
                  </a:cubicBezTo>
                  <a:cubicBezTo>
                    <a:pt x="1093" y="261"/>
                    <a:pt x="1098" y="262"/>
                    <a:pt x="1098" y="264"/>
                  </a:cubicBezTo>
                  <a:cubicBezTo>
                    <a:pt x="1098" y="265"/>
                    <a:pt x="1098" y="267"/>
                    <a:pt x="1099" y="267"/>
                  </a:cubicBezTo>
                  <a:cubicBezTo>
                    <a:pt x="1102" y="270"/>
                    <a:pt x="1100" y="271"/>
                    <a:pt x="1090" y="271"/>
                  </a:cubicBezTo>
                  <a:cubicBezTo>
                    <a:pt x="1083" y="271"/>
                    <a:pt x="1082" y="272"/>
                    <a:pt x="1082" y="273"/>
                  </a:cubicBezTo>
                  <a:cubicBezTo>
                    <a:pt x="1081" y="275"/>
                    <a:pt x="1082" y="275"/>
                    <a:pt x="1104" y="274"/>
                  </a:cubicBezTo>
                  <a:cubicBezTo>
                    <a:pt x="1129" y="274"/>
                    <a:pt x="1131" y="274"/>
                    <a:pt x="1130" y="279"/>
                  </a:cubicBezTo>
                  <a:cubicBezTo>
                    <a:pt x="1130" y="282"/>
                    <a:pt x="1130" y="282"/>
                    <a:pt x="1130" y="282"/>
                  </a:cubicBezTo>
                  <a:cubicBezTo>
                    <a:pt x="1106" y="282"/>
                    <a:pt x="1106" y="282"/>
                    <a:pt x="1106" y="282"/>
                  </a:cubicBezTo>
                  <a:cubicBezTo>
                    <a:pt x="1085" y="282"/>
                    <a:pt x="1081" y="282"/>
                    <a:pt x="1080" y="284"/>
                  </a:cubicBezTo>
                  <a:cubicBezTo>
                    <a:pt x="1077" y="287"/>
                    <a:pt x="1082" y="288"/>
                    <a:pt x="1089" y="286"/>
                  </a:cubicBezTo>
                  <a:cubicBezTo>
                    <a:pt x="1093" y="285"/>
                    <a:pt x="1121" y="284"/>
                    <a:pt x="1126" y="285"/>
                  </a:cubicBezTo>
                  <a:cubicBezTo>
                    <a:pt x="1130" y="286"/>
                    <a:pt x="1130" y="286"/>
                    <a:pt x="1130" y="289"/>
                  </a:cubicBezTo>
                  <a:cubicBezTo>
                    <a:pt x="1131" y="292"/>
                    <a:pt x="1131" y="292"/>
                    <a:pt x="1131" y="292"/>
                  </a:cubicBezTo>
                  <a:cubicBezTo>
                    <a:pt x="1115" y="292"/>
                    <a:pt x="1115" y="292"/>
                    <a:pt x="1115" y="292"/>
                  </a:cubicBezTo>
                  <a:cubicBezTo>
                    <a:pt x="1083" y="292"/>
                    <a:pt x="1082" y="292"/>
                    <a:pt x="1082" y="295"/>
                  </a:cubicBezTo>
                  <a:cubicBezTo>
                    <a:pt x="1081" y="297"/>
                    <a:pt x="1084" y="298"/>
                    <a:pt x="1087" y="297"/>
                  </a:cubicBezTo>
                  <a:cubicBezTo>
                    <a:pt x="1088" y="296"/>
                    <a:pt x="1098" y="296"/>
                    <a:pt x="1108" y="295"/>
                  </a:cubicBezTo>
                  <a:cubicBezTo>
                    <a:pt x="1119" y="295"/>
                    <a:pt x="1129" y="294"/>
                    <a:pt x="1129" y="294"/>
                  </a:cubicBezTo>
                  <a:cubicBezTo>
                    <a:pt x="1130" y="294"/>
                    <a:pt x="1130" y="297"/>
                    <a:pt x="1131" y="308"/>
                  </a:cubicBezTo>
                  <a:cubicBezTo>
                    <a:pt x="1131" y="321"/>
                    <a:pt x="1131" y="321"/>
                    <a:pt x="1131" y="321"/>
                  </a:cubicBezTo>
                  <a:cubicBezTo>
                    <a:pt x="1109" y="322"/>
                    <a:pt x="1109" y="322"/>
                    <a:pt x="1109" y="322"/>
                  </a:cubicBezTo>
                  <a:cubicBezTo>
                    <a:pt x="1109" y="322"/>
                    <a:pt x="1109" y="322"/>
                    <a:pt x="1109" y="322"/>
                  </a:cubicBezTo>
                  <a:cubicBezTo>
                    <a:pt x="1097" y="322"/>
                    <a:pt x="1085" y="323"/>
                    <a:pt x="1083" y="324"/>
                  </a:cubicBezTo>
                  <a:cubicBezTo>
                    <a:pt x="1079" y="324"/>
                    <a:pt x="1079" y="324"/>
                    <a:pt x="1079" y="324"/>
                  </a:cubicBezTo>
                  <a:cubicBezTo>
                    <a:pt x="1079" y="317"/>
                    <a:pt x="1079" y="317"/>
                    <a:pt x="1079" y="317"/>
                  </a:cubicBezTo>
                  <a:cubicBezTo>
                    <a:pt x="1079" y="309"/>
                    <a:pt x="1079" y="308"/>
                    <a:pt x="1086" y="308"/>
                  </a:cubicBezTo>
                  <a:cubicBezTo>
                    <a:pt x="1090" y="308"/>
                    <a:pt x="1091" y="308"/>
                    <a:pt x="1091" y="307"/>
                  </a:cubicBezTo>
                  <a:cubicBezTo>
                    <a:pt x="1091" y="306"/>
                    <a:pt x="1090" y="305"/>
                    <a:pt x="1086" y="305"/>
                  </a:cubicBezTo>
                  <a:cubicBezTo>
                    <a:pt x="1084" y="305"/>
                    <a:pt x="1081" y="305"/>
                    <a:pt x="1080" y="305"/>
                  </a:cubicBezTo>
                  <a:cubicBezTo>
                    <a:pt x="1079" y="305"/>
                    <a:pt x="1079" y="303"/>
                    <a:pt x="1079" y="298"/>
                  </a:cubicBezTo>
                  <a:cubicBezTo>
                    <a:pt x="1080" y="293"/>
                    <a:pt x="1079" y="289"/>
                    <a:pt x="1079" y="289"/>
                  </a:cubicBezTo>
                  <a:cubicBezTo>
                    <a:pt x="1077" y="287"/>
                    <a:pt x="1077" y="241"/>
                    <a:pt x="1078" y="240"/>
                  </a:cubicBezTo>
                  <a:cubicBezTo>
                    <a:pt x="1079" y="240"/>
                    <a:pt x="1079" y="241"/>
                    <a:pt x="1079" y="242"/>
                  </a:cubicBezTo>
                  <a:cubicBezTo>
                    <a:pt x="1079" y="244"/>
                    <a:pt x="1080" y="244"/>
                    <a:pt x="1084" y="244"/>
                  </a:cubicBezTo>
                  <a:cubicBezTo>
                    <a:pt x="1088" y="243"/>
                    <a:pt x="1088" y="243"/>
                    <a:pt x="1088" y="243"/>
                  </a:cubicBezTo>
                  <a:cubicBezTo>
                    <a:pt x="1088" y="246"/>
                    <a:pt x="1088" y="246"/>
                    <a:pt x="1088" y="246"/>
                  </a:cubicBezTo>
                  <a:cubicBezTo>
                    <a:pt x="1088" y="248"/>
                    <a:pt x="1088" y="250"/>
                    <a:pt x="1087" y="250"/>
                  </a:cubicBezTo>
                  <a:cubicBezTo>
                    <a:pt x="1086" y="250"/>
                    <a:pt x="1086" y="252"/>
                    <a:pt x="1087" y="253"/>
                  </a:cubicBezTo>
                  <a:close/>
                  <a:moveTo>
                    <a:pt x="1094" y="243"/>
                  </a:moveTo>
                  <a:cubicBezTo>
                    <a:pt x="1096" y="243"/>
                    <a:pt x="1097" y="243"/>
                    <a:pt x="1097" y="246"/>
                  </a:cubicBezTo>
                  <a:cubicBezTo>
                    <a:pt x="1097" y="248"/>
                    <a:pt x="1096" y="249"/>
                    <a:pt x="1094" y="249"/>
                  </a:cubicBezTo>
                  <a:cubicBezTo>
                    <a:pt x="1091" y="249"/>
                    <a:pt x="1091" y="248"/>
                    <a:pt x="1091" y="246"/>
                  </a:cubicBezTo>
                  <a:cubicBezTo>
                    <a:pt x="1091" y="243"/>
                    <a:pt x="1091" y="243"/>
                    <a:pt x="1094" y="243"/>
                  </a:cubicBezTo>
                  <a:close/>
                  <a:moveTo>
                    <a:pt x="1091" y="215"/>
                  </a:moveTo>
                  <a:cubicBezTo>
                    <a:pt x="1091" y="196"/>
                    <a:pt x="1091" y="196"/>
                    <a:pt x="1091" y="196"/>
                  </a:cubicBezTo>
                  <a:cubicBezTo>
                    <a:pt x="1096" y="196"/>
                    <a:pt x="1096" y="196"/>
                    <a:pt x="1096" y="196"/>
                  </a:cubicBezTo>
                  <a:cubicBezTo>
                    <a:pt x="1096" y="216"/>
                    <a:pt x="1096" y="216"/>
                    <a:pt x="1096" y="216"/>
                  </a:cubicBezTo>
                  <a:cubicBezTo>
                    <a:pt x="1096" y="237"/>
                    <a:pt x="1096" y="237"/>
                    <a:pt x="1096" y="237"/>
                  </a:cubicBezTo>
                  <a:cubicBezTo>
                    <a:pt x="1094" y="237"/>
                    <a:pt x="1094" y="237"/>
                    <a:pt x="1094" y="237"/>
                  </a:cubicBezTo>
                  <a:cubicBezTo>
                    <a:pt x="1093" y="237"/>
                    <a:pt x="1091" y="237"/>
                    <a:pt x="1091" y="236"/>
                  </a:cubicBezTo>
                  <a:cubicBezTo>
                    <a:pt x="1091" y="235"/>
                    <a:pt x="1091" y="226"/>
                    <a:pt x="1091" y="215"/>
                  </a:cubicBezTo>
                  <a:close/>
                  <a:moveTo>
                    <a:pt x="1094" y="253"/>
                  </a:moveTo>
                  <a:cubicBezTo>
                    <a:pt x="1092" y="253"/>
                    <a:pt x="1091" y="253"/>
                    <a:pt x="1092" y="253"/>
                  </a:cubicBezTo>
                  <a:cubicBezTo>
                    <a:pt x="1093" y="253"/>
                    <a:pt x="1094" y="253"/>
                    <a:pt x="1095" y="253"/>
                  </a:cubicBezTo>
                  <a:cubicBezTo>
                    <a:pt x="1096" y="253"/>
                    <a:pt x="1096" y="253"/>
                    <a:pt x="1094" y="253"/>
                  </a:cubicBezTo>
                  <a:close/>
                  <a:moveTo>
                    <a:pt x="1110" y="257"/>
                  </a:moveTo>
                  <a:cubicBezTo>
                    <a:pt x="1111" y="257"/>
                    <a:pt x="1111" y="258"/>
                    <a:pt x="1111" y="258"/>
                  </a:cubicBezTo>
                  <a:cubicBezTo>
                    <a:pt x="1111" y="260"/>
                    <a:pt x="1107" y="260"/>
                    <a:pt x="1107" y="258"/>
                  </a:cubicBezTo>
                  <a:cubicBezTo>
                    <a:pt x="1106" y="257"/>
                    <a:pt x="1108" y="257"/>
                    <a:pt x="1110" y="257"/>
                  </a:cubicBezTo>
                  <a:close/>
                  <a:moveTo>
                    <a:pt x="1106" y="253"/>
                  </a:moveTo>
                  <a:cubicBezTo>
                    <a:pt x="1107" y="253"/>
                    <a:pt x="1109" y="253"/>
                    <a:pt x="1110" y="253"/>
                  </a:cubicBezTo>
                  <a:cubicBezTo>
                    <a:pt x="1111" y="253"/>
                    <a:pt x="1110" y="253"/>
                    <a:pt x="1108" y="253"/>
                  </a:cubicBezTo>
                  <a:cubicBezTo>
                    <a:pt x="1106" y="253"/>
                    <a:pt x="1106" y="253"/>
                    <a:pt x="1106" y="253"/>
                  </a:cubicBezTo>
                  <a:close/>
                  <a:moveTo>
                    <a:pt x="1108" y="249"/>
                  </a:moveTo>
                  <a:cubicBezTo>
                    <a:pt x="1106" y="249"/>
                    <a:pt x="1105" y="248"/>
                    <a:pt x="1105" y="246"/>
                  </a:cubicBezTo>
                  <a:cubicBezTo>
                    <a:pt x="1105" y="243"/>
                    <a:pt x="1105" y="243"/>
                    <a:pt x="1109" y="243"/>
                  </a:cubicBezTo>
                  <a:cubicBezTo>
                    <a:pt x="1112" y="243"/>
                    <a:pt x="1112" y="243"/>
                    <a:pt x="1111" y="246"/>
                  </a:cubicBezTo>
                  <a:cubicBezTo>
                    <a:pt x="1111" y="248"/>
                    <a:pt x="1110" y="249"/>
                    <a:pt x="1108" y="249"/>
                  </a:cubicBezTo>
                  <a:close/>
                  <a:moveTo>
                    <a:pt x="1111" y="237"/>
                  </a:moveTo>
                  <a:cubicBezTo>
                    <a:pt x="1111" y="238"/>
                    <a:pt x="1110" y="238"/>
                    <a:pt x="1107" y="237"/>
                  </a:cubicBezTo>
                  <a:cubicBezTo>
                    <a:pt x="1106" y="237"/>
                    <a:pt x="1105" y="236"/>
                    <a:pt x="1105" y="236"/>
                  </a:cubicBezTo>
                  <a:cubicBezTo>
                    <a:pt x="1105" y="235"/>
                    <a:pt x="1106" y="208"/>
                    <a:pt x="1106" y="200"/>
                  </a:cubicBezTo>
                  <a:cubicBezTo>
                    <a:pt x="1106" y="195"/>
                    <a:pt x="1106" y="195"/>
                    <a:pt x="1106" y="195"/>
                  </a:cubicBezTo>
                  <a:cubicBezTo>
                    <a:pt x="1110" y="195"/>
                    <a:pt x="1110" y="195"/>
                    <a:pt x="1110" y="195"/>
                  </a:cubicBezTo>
                  <a:cubicBezTo>
                    <a:pt x="1114" y="195"/>
                    <a:pt x="1114" y="196"/>
                    <a:pt x="1114" y="198"/>
                  </a:cubicBezTo>
                  <a:cubicBezTo>
                    <a:pt x="1114" y="200"/>
                    <a:pt x="1113" y="209"/>
                    <a:pt x="1113" y="219"/>
                  </a:cubicBezTo>
                  <a:cubicBezTo>
                    <a:pt x="1112" y="229"/>
                    <a:pt x="1112" y="237"/>
                    <a:pt x="1111" y="237"/>
                  </a:cubicBezTo>
                  <a:close/>
                  <a:moveTo>
                    <a:pt x="1106" y="262"/>
                  </a:moveTo>
                  <a:cubicBezTo>
                    <a:pt x="1111" y="262"/>
                    <a:pt x="1111" y="263"/>
                    <a:pt x="1111" y="265"/>
                  </a:cubicBezTo>
                  <a:cubicBezTo>
                    <a:pt x="1112" y="268"/>
                    <a:pt x="1112" y="268"/>
                    <a:pt x="1107" y="268"/>
                  </a:cubicBezTo>
                  <a:cubicBezTo>
                    <a:pt x="1102" y="268"/>
                    <a:pt x="1101" y="268"/>
                    <a:pt x="1102" y="267"/>
                  </a:cubicBezTo>
                  <a:cubicBezTo>
                    <a:pt x="1102" y="266"/>
                    <a:pt x="1102" y="265"/>
                    <a:pt x="1101" y="265"/>
                  </a:cubicBezTo>
                  <a:cubicBezTo>
                    <a:pt x="1099" y="263"/>
                    <a:pt x="1101" y="262"/>
                    <a:pt x="1106" y="262"/>
                  </a:cubicBezTo>
                  <a:close/>
                  <a:moveTo>
                    <a:pt x="1102" y="253"/>
                  </a:moveTo>
                  <a:cubicBezTo>
                    <a:pt x="1102" y="253"/>
                    <a:pt x="1102" y="254"/>
                    <a:pt x="1101" y="254"/>
                  </a:cubicBezTo>
                  <a:cubicBezTo>
                    <a:pt x="1101" y="254"/>
                    <a:pt x="1100" y="254"/>
                    <a:pt x="1100" y="253"/>
                  </a:cubicBezTo>
                  <a:cubicBezTo>
                    <a:pt x="1100" y="251"/>
                    <a:pt x="1101" y="251"/>
                    <a:pt x="1102" y="253"/>
                  </a:cubicBezTo>
                  <a:close/>
                  <a:moveTo>
                    <a:pt x="1100" y="248"/>
                  </a:moveTo>
                  <a:cubicBezTo>
                    <a:pt x="1099" y="247"/>
                    <a:pt x="1099" y="243"/>
                    <a:pt x="1100" y="243"/>
                  </a:cubicBezTo>
                  <a:cubicBezTo>
                    <a:pt x="1101" y="242"/>
                    <a:pt x="1101" y="242"/>
                    <a:pt x="1102" y="243"/>
                  </a:cubicBezTo>
                  <a:cubicBezTo>
                    <a:pt x="1102" y="244"/>
                    <a:pt x="1101" y="249"/>
                    <a:pt x="1100" y="248"/>
                  </a:cubicBezTo>
                  <a:close/>
                  <a:moveTo>
                    <a:pt x="1101" y="257"/>
                  </a:moveTo>
                  <a:cubicBezTo>
                    <a:pt x="1102" y="257"/>
                    <a:pt x="1102" y="258"/>
                    <a:pt x="1102" y="258"/>
                  </a:cubicBezTo>
                  <a:cubicBezTo>
                    <a:pt x="1102" y="259"/>
                    <a:pt x="1102" y="259"/>
                    <a:pt x="1101" y="259"/>
                  </a:cubicBezTo>
                  <a:cubicBezTo>
                    <a:pt x="1101" y="259"/>
                    <a:pt x="1100" y="259"/>
                    <a:pt x="1100" y="258"/>
                  </a:cubicBezTo>
                  <a:cubicBezTo>
                    <a:pt x="1100" y="258"/>
                    <a:pt x="1101" y="257"/>
                    <a:pt x="1101" y="257"/>
                  </a:cubicBezTo>
                  <a:close/>
                  <a:moveTo>
                    <a:pt x="1103" y="204"/>
                  </a:moveTo>
                  <a:cubicBezTo>
                    <a:pt x="1103" y="209"/>
                    <a:pt x="1102" y="217"/>
                    <a:pt x="1102" y="222"/>
                  </a:cubicBezTo>
                  <a:cubicBezTo>
                    <a:pt x="1102" y="227"/>
                    <a:pt x="1102" y="233"/>
                    <a:pt x="1102" y="234"/>
                  </a:cubicBezTo>
                  <a:cubicBezTo>
                    <a:pt x="1100" y="242"/>
                    <a:pt x="1099" y="236"/>
                    <a:pt x="1099" y="216"/>
                  </a:cubicBezTo>
                  <a:cubicBezTo>
                    <a:pt x="1099" y="195"/>
                    <a:pt x="1099" y="195"/>
                    <a:pt x="1099" y="195"/>
                  </a:cubicBezTo>
                  <a:cubicBezTo>
                    <a:pt x="1101" y="195"/>
                    <a:pt x="1101" y="195"/>
                    <a:pt x="1101" y="195"/>
                  </a:cubicBezTo>
                  <a:cubicBezTo>
                    <a:pt x="1103" y="195"/>
                    <a:pt x="1103" y="195"/>
                    <a:pt x="1103" y="204"/>
                  </a:cubicBezTo>
                  <a:close/>
                  <a:moveTo>
                    <a:pt x="1120" y="196"/>
                  </a:moveTo>
                  <a:cubicBezTo>
                    <a:pt x="1123" y="196"/>
                    <a:pt x="1123" y="196"/>
                    <a:pt x="1123" y="198"/>
                  </a:cubicBezTo>
                  <a:cubicBezTo>
                    <a:pt x="1123" y="198"/>
                    <a:pt x="1122" y="207"/>
                    <a:pt x="1122" y="216"/>
                  </a:cubicBezTo>
                  <a:cubicBezTo>
                    <a:pt x="1122" y="224"/>
                    <a:pt x="1121" y="233"/>
                    <a:pt x="1121" y="234"/>
                  </a:cubicBezTo>
                  <a:cubicBezTo>
                    <a:pt x="1120" y="237"/>
                    <a:pt x="1120" y="237"/>
                    <a:pt x="1118" y="237"/>
                  </a:cubicBezTo>
                  <a:cubicBezTo>
                    <a:pt x="1115" y="237"/>
                    <a:pt x="1115" y="237"/>
                    <a:pt x="1115" y="237"/>
                  </a:cubicBezTo>
                  <a:cubicBezTo>
                    <a:pt x="1116" y="221"/>
                    <a:pt x="1116" y="221"/>
                    <a:pt x="1116" y="221"/>
                  </a:cubicBezTo>
                  <a:cubicBezTo>
                    <a:pt x="1117" y="211"/>
                    <a:pt x="1117" y="202"/>
                    <a:pt x="1117" y="200"/>
                  </a:cubicBezTo>
                  <a:cubicBezTo>
                    <a:pt x="1117" y="196"/>
                    <a:pt x="1117" y="196"/>
                    <a:pt x="1120" y="196"/>
                  </a:cubicBezTo>
                  <a:close/>
                  <a:moveTo>
                    <a:pt x="1118" y="193"/>
                  </a:moveTo>
                  <a:cubicBezTo>
                    <a:pt x="1118" y="192"/>
                    <a:pt x="1119" y="192"/>
                    <a:pt x="1120" y="192"/>
                  </a:cubicBezTo>
                  <a:cubicBezTo>
                    <a:pt x="1121" y="192"/>
                    <a:pt x="1122" y="192"/>
                    <a:pt x="1122" y="192"/>
                  </a:cubicBezTo>
                  <a:cubicBezTo>
                    <a:pt x="1122" y="193"/>
                    <a:pt x="1121" y="193"/>
                    <a:pt x="1120" y="193"/>
                  </a:cubicBezTo>
                  <a:cubicBezTo>
                    <a:pt x="1119" y="194"/>
                    <a:pt x="1118" y="193"/>
                    <a:pt x="1118" y="193"/>
                  </a:cubicBezTo>
                  <a:close/>
                  <a:moveTo>
                    <a:pt x="1129" y="254"/>
                  </a:moveTo>
                  <a:cubicBezTo>
                    <a:pt x="1127" y="254"/>
                    <a:pt x="1125" y="253"/>
                    <a:pt x="1125" y="252"/>
                  </a:cubicBezTo>
                  <a:cubicBezTo>
                    <a:pt x="1125" y="251"/>
                    <a:pt x="1130" y="252"/>
                    <a:pt x="1130" y="253"/>
                  </a:cubicBezTo>
                  <a:cubicBezTo>
                    <a:pt x="1130" y="254"/>
                    <a:pt x="1130" y="254"/>
                    <a:pt x="1129" y="254"/>
                  </a:cubicBezTo>
                  <a:close/>
                  <a:moveTo>
                    <a:pt x="1130" y="266"/>
                  </a:moveTo>
                  <a:cubicBezTo>
                    <a:pt x="1129" y="268"/>
                    <a:pt x="1129" y="269"/>
                    <a:pt x="1126" y="269"/>
                  </a:cubicBezTo>
                  <a:cubicBezTo>
                    <a:pt x="1115" y="268"/>
                    <a:pt x="1115" y="268"/>
                    <a:pt x="1115" y="265"/>
                  </a:cubicBezTo>
                  <a:cubicBezTo>
                    <a:pt x="1114" y="264"/>
                    <a:pt x="1114" y="263"/>
                    <a:pt x="1114" y="262"/>
                  </a:cubicBezTo>
                  <a:cubicBezTo>
                    <a:pt x="1115" y="261"/>
                    <a:pt x="1128" y="261"/>
                    <a:pt x="1130" y="263"/>
                  </a:cubicBezTo>
                  <a:cubicBezTo>
                    <a:pt x="1130" y="263"/>
                    <a:pt x="1130" y="265"/>
                    <a:pt x="1130" y="266"/>
                  </a:cubicBezTo>
                  <a:close/>
                  <a:moveTo>
                    <a:pt x="1126" y="258"/>
                  </a:moveTo>
                  <a:cubicBezTo>
                    <a:pt x="1130" y="259"/>
                    <a:pt x="1130" y="259"/>
                    <a:pt x="1130" y="259"/>
                  </a:cubicBezTo>
                  <a:cubicBezTo>
                    <a:pt x="1122" y="259"/>
                    <a:pt x="1122" y="259"/>
                    <a:pt x="1122" y="259"/>
                  </a:cubicBezTo>
                  <a:cubicBezTo>
                    <a:pt x="1116" y="259"/>
                    <a:pt x="1114" y="259"/>
                    <a:pt x="1114" y="258"/>
                  </a:cubicBezTo>
                  <a:cubicBezTo>
                    <a:pt x="1115" y="256"/>
                    <a:pt x="1121" y="256"/>
                    <a:pt x="1126" y="258"/>
                  </a:cubicBezTo>
                  <a:close/>
                  <a:moveTo>
                    <a:pt x="1117" y="242"/>
                  </a:moveTo>
                  <a:cubicBezTo>
                    <a:pt x="1120" y="243"/>
                    <a:pt x="1121" y="243"/>
                    <a:pt x="1121" y="246"/>
                  </a:cubicBezTo>
                  <a:cubicBezTo>
                    <a:pt x="1121" y="248"/>
                    <a:pt x="1120" y="249"/>
                    <a:pt x="1118" y="249"/>
                  </a:cubicBezTo>
                  <a:cubicBezTo>
                    <a:pt x="1115" y="249"/>
                    <a:pt x="1115" y="248"/>
                    <a:pt x="1115" y="245"/>
                  </a:cubicBezTo>
                  <a:cubicBezTo>
                    <a:pt x="1115" y="242"/>
                    <a:pt x="1115" y="242"/>
                    <a:pt x="1117" y="242"/>
                  </a:cubicBezTo>
                  <a:close/>
                  <a:moveTo>
                    <a:pt x="1119" y="252"/>
                  </a:moveTo>
                  <a:cubicBezTo>
                    <a:pt x="1122" y="253"/>
                    <a:pt x="1122" y="253"/>
                    <a:pt x="1122" y="253"/>
                  </a:cubicBezTo>
                  <a:cubicBezTo>
                    <a:pt x="1118" y="254"/>
                    <a:pt x="1118" y="254"/>
                    <a:pt x="1118" y="254"/>
                  </a:cubicBezTo>
                  <a:cubicBezTo>
                    <a:pt x="1116" y="254"/>
                    <a:pt x="1115" y="254"/>
                    <a:pt x="1114" y="253"/>
                  </a:cubicBezTo>
                  <a:cubicBezTo>
                    <a:pt x="1114" y="252"/>
                    <a:pt x="1115" y="252"/>
                    <a:pt x="1119" y="252"/>
                  </a:cubicBezTo>
                  <a:close/>
                  <a:moveTo>
                    <a:pt x="1079" y="348"/>
                  </a:moveTo>
                  <a:cubicBezTo>
                    <a:pt x="1078" y="348"/>
                    <a:pt x="1078" y="346"/>
                    <a:pt x="1078" y="343"/>
                  </a:cubicBezTo>
                  <a:cubicBezTo>
                    <a:pt x="1078" y="339"/>
                    <a:pt x="1078" y="338"/>
                    <a:pt x="1081" y="337"/>
                  </a:cubicBezTo>
                  <a:cubicBezTo>
                    <a:pt x="1084" y="336"/>
                    <a:pt x="1126" y="336"/>
                    <a:pt x="1127" y="338"/>
                  </a:cubicBezTo>
                  <a:cubicBezTo>
                    <a:pt x="1128" y="338"/>
                    <a:pt x="1128" y="343"/>
                    <a:pt x="1128" y="349"/>
                  </a:cubicBezTo>
                  <a:cubicBezTo>
                    <a:pt x="1128" y="359"/>
                    <a:pt x="1128" y="359"/>
                    <a:pt x="1128" y="359"/>
                  </a:cubicBezTo>
                  <a:cubicBezTo>
                    <a:pt x="1125" y="359"/>
                    <a:pt x="1125" y="359"/>
                    <a:pt x="1125" y="359"/>
                  </a:cubicBezTo>
                  <a:cubicBezTo>
                    <a:pt x="1123" y="359"/>
                    <a:pt x="1115" y="359"/>
                    <a:pt x="1107" y="359"/>
                  </a:cubicBezTo>
                  <a:cubicBezTo>
                    <a:pt x="1099" y="359"/>
                    <a:pt x="1092" y="359"/>
                    <a:pt x="1091" y="359"/>
                  </a:cubicBezTo>
                  <a:cubicBezTo>
                    <a:pt x="1090" y="360"/>
                    <a:pt x="1087" y="360"/>
                    <a:pt x="1084" y="360"/>
                  </a:cubicBezTo>
                  <a:cubicBezTo>
                    <a:pt x="1078" y="359"/>
                    <a:pt x="1078" y="359"/>
                    <a:pt x="1078" y="359"/>
                  </a:cubicBezTo>
                  <a:cubicBezTo>
                    <a:pt x="1078" y="355"/>
                    <a:pt x="1078" y="355"/>
                    <a:pt x="1078" y="355"/>
                  </a:cubicBezTo>
                  <a:cubicBezTo>
                    <a:pt x="1078" y="353"/>
                    <a:pt x="1079" y="350"/>
                    <a:pt x="1079" y="350"/>
                  </a:cubicBezTo>
                  <a:cubicBezTo>
                    <a:pt x="1080" y="349"/>
                    <a:pt x="1080" y="348"/>
                    <a:pt x="1079" y="348"/>
                  </a:cubicBezTo>
                  <a:close/>
                  <a:moveTo>
                    <a:pt x="1077" y="505"/>
                  </a:moveTo>
                  <a:cubicBezTo>
                    <a:pt x="1077" y="501"/>
                    <a:pt x="1077" y="501"/>
                    <a:pt x="1077" y="501"/>
                  </a:cubicBezTo>
                  <a:cubicBezTo>
                    <a:pt x="1089" y="501"/>
                    <a:pt x="1089" y="501"/>
                    <a:pt x="1089" y="501"/>
                  </a:cubicBezTo>
                  <a:cubicBezTo>
                    <a:pt x="1101" y="500"/>
                    <a:pt x="1101" y="500"/>
                    <a:pt x="1099" y="502"/>
                  </a:cubicBezTo>
                  <a:cubicBezTo>
                    <a:pt x="1098" y="503"/>
                    <a:pt x="1097" y="504"/>
                    <a:pt x="1097" y="505"/>
                  </a:cubicBezTo>
                  <a:cubicBezTo>
                    <a:pt x="1097" y="506"/>
                    <a:pt x="1096" y="506"/>
                    <a:pt x="1090" y="506"/>
                  </a:cubicBezTo>
                  <a:cubicBezTo>
                    <a:pt x="1085" y="506"/>
                    <a:pt x="1081" y="507"/>
                    <a:pt x="1079" y="507"/>
                  </a:cubicBezTo>
                  <a:cubicBezTo>
                    <a:pt x="1077" y="508"/>
                    <a:pt x="1077" y="508"/>
                    <a:pt x="1077" y="505"/>
                  </a:cubicBezTo>
                  <a:close/>
                  <a:moveTo>
                    <a:pt x="1082" y="361"/>
                  </a:moveTo>
                  <a:cubicBezTo>
                    <a:pt x="1085" y="361"/>
                    <a:pt x="1086" y="362"/>
                    <a:pt x="1086" y="363"/>
                  </a:cubicBezTo>
                  <a:cubicBezTo>
                    <a:pt x="1086" y="365"/>
                    <a:pt x="1087" y="365"/>
                    <a:pt x="1090" y="364"/>
                  </a:cubicBezTo>
                  <a:cubicBezTo>
                    <a:pt x="1093" y="363"/>
                    <a:pt x="1099" y="362"/>
                    <a:pt x="1111" y="362"/>
                  </a:cubicBezTo>
                  <a:cubicBezTo>
                    <a:pt x="1128" y="362"/>
                    <a:pt x="1128" y="362"/>
                    <a:pt x="1128" y="362"/>
                  </a:cubicBezTo>
                  <a:cubicBezTo>
                    <a:pt x="1128" y="367"/>
                    <a:pt x="1128" y="367"/>
                    <a:pt x="1128" y="367"/>
                  </a:cubicBezTo>
                  <a:cubicBezTo>
                    <a:pt x="1128" y="372"/>
                    <a:pt x="1128" y="372"/>
                    <a:pt x="1128" y="372"/>
                  </a:cubicBezTo>
                  <a:cubicBezTo>
                    <a:pt x="1081" y="371"/>
                    <a:pt x="1081" y="371"/>
                    <a:pt x="1081" y="371"/>
                  </a:cubicBezTo>
                  <a:cubicBezTo>
                    <a:pt x="1080" y="369"/>
                    <a:pt x="1080" y="369"/>
                    <a:pt x="1080" y="369"/>
                  </a:cubicBezTo>
                  <a:cubicBezTo>
                    <a:pt x="1080" y="368"/>
                    <a:pt x="1079" y="365"/>
                    <a:pt x="1079" y="364"/>
                  </a:cubicBezTo>
                  <a:cubicBezTo>
                    <a:pt x="1079" y="362"/>
                    <a:pt x="1079" y="362"/>
                    <a:pt x="1082" y="361"/>
                  </a:cubicBezTo>
                  <a:close/>
                  <a:moveTo>
                    <a:pt x="1130" y="249"/>
                  </a:moveTo>
                  <a:cubicBezTo>
                    <a:pt x="1127" y="250"/>
                    <a:pt x="1125" y="250"/>
                    <a:pt x="1124" y="248"/>
                  </a:cubicBezTo>
                  <a:cubicBezTo>
                    <a:pt x="1124" y="248"/>
                    <a:pt x="1124" y="246"/>
                    <a:pt x="1124" y="245"/>
                  </a:cubicBezTo>
                  <a:cubicBezTo>
                    <a:pt x="1125" y="242"/>
                    <a:pt x="1125" y="242"/>
                    <a:pt x="1128" y="242"/>
                  </a:cubicBezTo>
                  <a:cubicBezTo>
                    <a:pt x="1131" y="242"/>
                    <a:pt x="1131" y="242"/>
                    <a:pt x="1131" y="245"/>
                  </a:cubicBezTo>
                  <a:cubicBezTo>
                    <a:pt x="1131" y="247"/>
                    <a:pt x="1131" y="249"/>
                    <a:pt x="1130" y="249"/>
                  </a:cubicBezTo>
                  <a:close/>
                  <a:moveTo>
                    <a:pt x="1128" y="236"/>
                  </a:moveTo>
                  <a:cubicBezTo>
                    <a:pt x="1124" y="236"/>
                    <a:pt x="1124" y="236"/>
                    <a:pt x="1124" y="236"/>
                  </a:cubicBezTo>
                  <a:cubicBezTo>
                    <a:pt x="1125" y="224"/>
                    <a:pt x="1125" y="224"/>
                    <a:pt x="1125" y="224"/>
                  </a:cubicBezTo>
                  <a:cubicBezTo>
                    <a:pt x="1125" y="217"/>
                    <a:pt x="1125" y="208"/>
                    <a:pt x="1126" y="204"/>
                  </a:cubicBezTo>
                  <a:cubicBezTo>
                    <a:pt x="1126" y="200"/>
                    <a:pt x="1126" y="196"/>
                    <a:pt x="1126" y="196"/>
                  </a:cubicBezTo>
                  <a:cubicBezTo>
                    <a:pt x="1127" y="196"/>
                    <a:pt x="1128" y="196"/>
                    <a:pt x="1129" y="196"/>
                  </a:cubicBezTo>
                  <a:cubicBezTo>
                    <a:pt x="1130" y="197"/>
                    <a:pt x="1130" y="198"/>
                    <a:pt x="1130" y="207"/>
                  </a:cubicBezTo>
                  <a:cubicBezTo>
                    <a:pt x="1130" y="212"/>
                    <a:pt x="1131" y="221"/>
                    <a:pt x="1131" y="226"/>
                  </a:cubicBezTo>
                  <a:cubicBezTo>
                    <a:pt x="1132" y="236"/>
                    <a:pt x="1132" y="236"/>
                    <a:pt x="1132" y="236"/>
                  </a:cubicBezTo>
                  <a:lnTo>
                    <a:pt x="1128" y="236"/>
                  </a:lnTo>
                  <a:close/>
                  <a:moveTo>
                    <a:pt x="1128" y="194"/>
                  </a:moveTo>
                  <a:cubicBezTo>
                    <a:pt x="1127" y="194"/>
                    <a:pt x="1126" y="194"/>
                    <a:pt x="1127" y="193"/>
                  </a:cubicBezTo>
                  <a:cubicBezTo>
                    <a:pt x="1127" y="193"/>
                    <a:pt x="1128" y="193"/>
                    <a:pt x="1129" y="193"/>
                  </a:cubicBezTo>
                  <a:cubicBezTo>
                    <a:pt x="1130" y="193"/>
                    <a:pt x="1129" y="194"/>
                    <a:pt x="1128" y="194"/>
                  </a:cubicBezTo>
                  <a:close/>
                  <a:moveTo>
                    <a:pt x="1127" y="186"/>
                  </a:moveTo>
                  <a:cubicBezTo>
                    <a:pt x="1127" y="185"/>
                    <a:pt x="1136" y="179"/>
                    <a:pt x="1141" y="176"/>
                  </a:cubicBezTo>
                  <a:cubicBezTo>
                    <a:pt x="1146" y="174"/>
                    <a:pt x="1146" y="174"/>
                    <a:pt x="1146" y="174"/>
                  </a:cubicBezTo>
                  <a:cubicBezTo>
                    <a:pt x="1146" y="179"/>
                    <a:pt x="1146" y="179"/>
                    <a:pt x="1146" y="179"/>
                  </a:cubicBezTo>
                  <a:cubicBezTo>
                    <a:pt x="1146" y="181"/>
                    <a:pt x="1147" y="184"/>
                    <a:pt x="1147" y="185"/>
                  </a:cubicBezTo>
                  <a:cubicBezTo>
                    <a:pt x="1148" y="186"/>
                    <a:pt x="1147" y="186"/>
                    <a:pt x="1142" y="186"/>
                  </a:cubicBezTo>
                  <a:cubicBezTo>
                    <a:pt x="1139" y="186"/>
                    <a:pt x="1134" y="187"/>
                    <a:pt x="1131" y="187"/>
                  </a:cubicBezTo>
                  <a:cubicBezTo>
                    <a:pt x="1129" y="187"/>
                    <a:pt x="1127" y="187"/>
                    <a:pt x="1127" y="186"/>
                  </a:cubicBezTo>
                  <a:close/>
                  <a:moveTo>
                    <a:pt x="1147" y="158"/>
                  </a:moveTo>
                  <a:cubicBezTo>
                    <a:pt x="1146" y="159"/>
                    <a:pt x="1146" y="160"/>
                    <a:pt x="1146" y="160"/>
                  </a:cubicBezTo>
                  <a:cubicBezTo>
                    <a:pt x="1146" y="161"/>
                    <a:pt x="1145" y="162"/>
                    <a:pt x="1143" y="163"/>
                  </a:cubicBezTo>
                  <a:cubicBezTo>
                    <a:pt x="1140" y="164"/>
                    <a:pt x="1140" y="164"/>
                    <a:pt x="1138" y="163"/>
                  </a:cubicBezTo>
                  <a:cubicBezTo>
                    <a:pt x="1137" y="163"/>
                    <a:pt x="1138" y="162"/>
                    <a:pt x="1140" y="160"/>
                  </a:cubicBezTo>
                  <a:cubicBezTo>
                    <a:pt x="1145" y="156"/>
                    <a:pt x="1147" y="155"/>
                    <a:pt x="1147" y="158"/>
                  </a:cubicBezTo>
                  <a:close/>
                  <a:moveTo>
                    <a:pt x="1147" y="164"/>
                  </a:moveTo>
                  <a:cubicBezTo>
                    <a:pt x="1146" y="167"/>
                    <a:pt x="1146" y="167"/>
                    <a:pt x="1146" y="167"/>
                  </a:cubicBezTo>
                  <a:cubicBezTo>
                    <a:pt x="1146" y="168"/>
                    <a:pt x="1146" y="170"/>
                    <a:pt x="1145" y="170"/>
                  </a:cubicBezTo>
                  <a:cubicBezTo>
                    <a:pt x="1145" y="170"/>
                    <a:pt x="1144" y="171"/>
                    <a:pt x="1142" y="171"/>
                  </a:cubicBezTo>
                  <a:cubicBezTo>
                    <a:pt x="1140" y="172"/>
                    <a:pt x="1139" y="172"/>
                    <a:pt x="1138" y="171"/>
                  </a:cubicBezTo>
                  <a:cubicBezTo>
                    <a:pt x="1137" y="169"/>
                    <a:pt x="1137" y="169"/>
                    <a:pt x="1143" y="166"/>
                  </a:cubicBezTo>
                  <a:lnTo>
                    <a:pt x="1147" y="164"/>
                  </a:lnTo>
                  <a:close/>
                  <a:moveTo>
                    <a:pt x="1139" y="157"/>
                  </a:moveTo>
                  <a:cubicBezTo>
                    <a:pt x="1138" y="158"/>
                    <a:pt x="1136" y="159"/>
                    <a:pt x="1136" y="159"/>
                  </a:cubicBezTo>
                  <a:cubicBezTo>
                    <a:pt x="1135" y="159"/>
                    <a:pt x="1136" y="158"/>
                    <a:pt x="1137" y="157"/>
                  </a:cubicBezTo>
                  <a:cubicBezTo>
                    <a:pt x="1139" y="156"/>
                    <a:pt x="1140" y="155"/>
                    <a:pt x="1141" y="155"/>
                  </a:cubicBezTo>
                  <a:cubicBezTo>
                    <a:pt x="1141" y="155"/>
                    <a:pt x="1141" y="156"/>
                    <a:pt x="1139" y="157"/>
                  </a:cubicBezTo>
                  <a:close/>
                  <a:moveTo>
                    <a:pt x="1146" y="141"/>
                  </a:moveTo>
                  <a:cubicBezTo>
                    <a:pt x="1144" y="143"/>
                    <a:pt x="1143" y="145"/>
                    <a:pt x="1145" y="144"/>
                  </a:cubicBezTo>
                  <a:cubicBezTo>
                    <a:pt x="1146" y="144"/>
                    <a:pt x="1147" y="144"/>
                    <a:pt x="1147" y="146"/>
                  </a:cubicBezTo>
                  <a:cubicBezTo>
                    <a:pt x="1147" y="148"/>
                    <a:pt x="1146" y="149"/>
                    <a:pt x="1142" y="151"/>
                  </a:cubicBezTo>
                  <a:cubicBezTo>
                    <a:pt x="1136" y="154"/>
                    <a:pt x="1135" y="154"/>
                    <a:pt x="1136" y="152"/>
                  </a:cubicBezTo>
                  <a:cubicBezTo>
                    <a:pt x="1136" y="151"/>
                    <a:pt x="1136" y="150"/>
                    <a:pt x="1136" y="150"/>
                  </a:cubicBezTo>
                  <a:cubicBezTo>
                    <a:pt x="1136" y="149"/>
                    <a:pt x="1138" y="148"/>
                    <a:pt x="1139" y="148"/>
                  </a:cubicBezTo>
                  <a:cubicBezTo>
                    <a:pt x="1141" y="147"/>
                    <a:pt x="1142" y="146"/>
                    <a:pt x="1142" y="145"/>
                  </a:cubicBezTo>
                  <a:cubicBezTo>
                    <a:pt x="1142" y="144"/>
                    <a:pt x="1141" y="143"/>
                    <a:pt x="1140" y="145"/>
                  </a:cubicBezTo>
                  <a:cubicBezTo>
                    <a:pt x="1139" y="145"/>
                    <a:pt x="1138" y="146"/>
                    <a:pt x="1137" y="146"/>
                  </a:cubicBezTo>
                  <a:cubicBezTo>
                    <a:pt x="1136" y="146"/>
                    <a:pt x="1136" y="145"/>
                    <a:pt x="1138" y="143"/>
                  </a:cubicBezTo>
                  <a:cubicBezTo>
                    <a:pt x="1140" y="142"/>
                    <a:pt x="1142" y="141"/>
                    <a:pt x="1142" y="141"/>
                  </a:cubicBezTo>
                  <a:cubicBezTo>
                    <a:pt x="1143" y="141"/>
                    <a:pt x="1144" y="140"/>
                    <a:pt x="1144" y="140"/>
                  </a:cubicBezTo>
                  <a:cubicBezTo>
                    <a:pt x="1145" y="138"/>
                    <a:pt x="1148" y="138"/>
                    <a:pt x="1148" y="139"/>
                  </a:cubicBezTo>
                  <a:cubicBezTo>
                    <a:pt x="1148" y="140"/>
                    <a:pt x="1147" y="141"/>
                    <a:pt x="1146" y="141"/>
                  </a:cubicBezTo>
                  <a:close/>
                  <a:moveTo>
                    <a:pt x="1134" y="111"/>
                  </a:moveTo>
                  <a:cubicBezTo>
                    <a:pt x="1134" y="109"/>
                    <a:pt x="1134" y="105"/>
                    <a:pt x="1135" y="102"/>
                  </a:cubicBezTo>
                  <a:cubicBezTo>
                    <a:pt x="1135" y="99"/>
                    <a:pt x="1136" y="96"/>
                    <a:pt x="1136" y="95"/>
                  </a:cubicBezTo>
                  <a:cubicBezTo>
                    <a:pt x="1137" y="93"/>
                    <a:pt x="1137" y="93"/>
                    <a:pt x="1138" y="95"/>
                  </a:cubicBezTo>
                  <a:cubicBezTo>
                    <a:pt x="1138" y="96"/>
                    <a:pt x="1138" y="101"/>
                    <a:pt x="1138" y="105"/>
                  </a:cubicBezTo>
                  <a:cubicBezTo>
                    <a:pt x="1138" y="112"/>
                    <a:pt x="1137" y="113"/>
                    <a:pt x="1135" y="113"/>
                  </a:cubicBezTo>
                  <a:cubicBezTo>
                    <a:pt x="1133" y="113"/>
                    <a:pt x="1133" y="113"/>
                    <a:pt x="1134" y="111"/>
                  </a:cubicBezTo>
                  <a:close/>
                  <a:moveTo>
                    <a:pt x="1135" y="124"/>
                  </a:moveTo>
                  <a:cubicBezTo>
                    <a:pt x="1137" y="124"/>
                    <a:pt x="1137" y="124"/>
                    <a:pt x="1136" y="125"/>
                  </a:cubicBezTo>
                  <a:cubicBezTo>
                    <a:pt x="1134" y="126"/>
                    <a:pt x="1132" y="126"/>
                    <a:pt x="1132" y="125"/>
                  </a:cubicBezTo>
                  <a:cubicBezTo>
                    <a:pt x="1132" y="124"/>
                    <a:pt x="1134" y="124"/>
                    <a:pt x="1135" y="124"/>
                  </a:cubicBezTo>
                  <a:close/>
                  <a:moveTo>
                    <a:pt x="1133" y="174"/>
                  </a:moveTo>
                  <a:cubicBezTo>
                    <a:pt x="1133" y="174"/>
                    <a:pt x="1133" y="175"/>
                    <a:pt x="1132" y="175"/>
                  </a:cubicBezTo>
                  <a:cubicBezTo>
                    <a:pt x="1130" y="176"/>
                    <a:pt x="1130" y="176"/>
                    <a:pt x="1130" y="176"/>
                  </a:cubicBezTo>
                  <a:cubicBezTo>
                    <a:pt x="1130" y="175"/>
                    <a:pt x="1132" y="173"/>
                    <a:pt x="1133" y="174"/>
                  </a:cubicBezTo>
                  <a:close/>
                  <a:moveTo>
                    <a:pt x="1130" y="170"/>
                  </a:moveTo>
                  <a:cubicBezTo>
                    <a:pt x="1130" y="170"/>
                    <a:pt x="1129" y="171"/>
                    <a:pt x="1128" y="171"/>
                  </a:cubicBezTo>
                  <a:cubicBezTo>
                    <a:pt x="1127" y="171"/>
                    <a:pt x="1127" y="171"/>
                    <a:pt x="1128" y="169"/>
                  </a:cubicBezTo>
                  <a:cubicBezTo>
                    <a:pt x="1130" y="168"/>
                    <a:pt x="1131" y="168"/>
                    <a:pt x="1130" y="170"/>
                  </a:cubicBezTo>
                  <a:close/>
                  <a:moveTo>
                    <a:pt x="1130" y="145"/>
                  </a:moveTo>
                  <a:cubicBezTo>
                    <a:pt x="1130" y="145"/>
                    <a:pt x="1128" y="146"/>
                    <a:pt x="1125" y="146"/>
                  </a:cubicBezTo>
                  <a:cubicBezTo>
                    <a:pt x="1122" y="146"/>
                    <a:pt x="1121" y="146"/>
                    <a:pt x="1120" y="148"/>
                  </a:cubicBezTo>
                  <a:cubicBezTo>
                    <a:pt x="1119" y="149"/>
                    <a:pt x="1119" y="150"/>
                    <a:pt x="1121" y="150"/>
                  </a:cubicBezTo>
                  <a:cubicBezTo>
                    <a:pt x="1123" y="150"/>
                    <a:pt x="1123" y="150"/>
                    <a:pt x="1120" y="153"/>
                  </a:cubicBezTo>
                  <a:cubicBezTo>
                    <a:pt x="1117" y="156"/>
                    <a:pt x="1117" y="156"/>
                    <a:pt x="1110" y="156"/>
                  </a:cubicBezTo>
                  <a:cubicBezTo>
                    <a:pt x="1106" y="156"/>
                    <a:pt x="1101" y="157"/>
                    <a:pt x="1100" y="157"/>
                  </a:cubicBezTo>
                  <a:cubicBezTo>
                    <a:pt x="1097" y="158"/>
                    <a:pt x="1097" y="158"/>
                    <a:pt x="1097" y="158"/>
                  </a:cubicBezTo>
                  <a:cubicBezTo>
                    <a:pt x="1100" y="156"/>
                    <a:pt x="1100" y="156"/>
                    <a:pt x="1100" y="156"/>
                  </a:cubicBezTo>
                  <a:cubicBezTo>
                    <a:pt x="1102" y="154"/>
                    <a:pt x="1102" y="154"/>
                    <a:pt x="1100" y="154"/>
                  </a:cubicBezTo>
                  <a:cubicBezTo>
                    <a:pt x="1099" y="154"/>
                    <a:pt x="1098" y="154"/>
                    <a:pt x="1097" y="155"/>
                  </a:cubicBezTo>
                  <a:cubicBezTo>
                    <a:pt x="1096" y="156"/>
                    <a:pt x="1094" y="157"/>
                    <a:pt x="1093" y="157"/>
                  </a:cubicBezTo>
                  <a:cubicBezTo>
                    <a:pt x="1092" y="157"/>
                    <a:pt x="1088" y="159"/>
                    <a:pt x="1083" y="161"/>
                  </a:cubicBezTo>
                  <a:cubicBezTo>
                    <a:pt x="1079" y="163"/>
                    <a:pt x="1074" y="165"/>
                    <a:pt x="1074" y="165"/>
                  </a:cubicBezTo>
                  <a:cubicBezTo>
                    <a:pt x="1074" y="165"/>
                    <a:pt x="1073" y="165"/>
                    <a:pt x="1072" y="164"/>
                  </a:cubicBezTo>
                  <a:cubicBezTo>
                    <a:pt x="1070" y="162"/>
                    <a:pt x="1073" y="160"/>
                    <a:pt x="1084" y="154"/>
                  </a:cubicBezTo>
                  <a:cubicBezTo>
                    <a:pt x="1096" y="149"/>
                    <a:pt x="1094" y="147"/>
                    <a:pt x="1083" y="153"/>
                  </a:cubicBezTo>
                  <a:cubicBezTo>
                    <a:pt x="1074" y="157"/>
                    <a:pt x="1071" y="157"/>
                    <a:pt x="1071" y="153"/>
                  </a:cubicBezTo>
                  <a:cubicBezTo>
                    <a:pt x="1071" y="152"/>
                    <a:pt x="1073" y="150"/>
                    <a:pt x="1079" y="146"/>
                  </a:cubicBezTo>
                  <a:cubicBezTo>
                    <a:pt x="1088" y="141"/>
                    <a:pt x="1088" y="141"/>
                    <a:pt x="1088" y="141"/>
                  </a:cubicBezTo>
                  <a:cubicBezTo>
                    <a:pt x="1103" y="142"/>
                    <a:pt x="1103" y="142"/>
                    <a:pt x="1103" y="142"/>
                  </a:cubicBezTo>
                  <a:cubicBezTo>
                    <a:pt x="1112" y="142"/>
                    <a:pt x="1119" y="142"/>
                    <a:pt x="1120" y="142"/>
                  </a:cubicBezTo>
                  <a:cubicBezTo>
                    <a:pt x="1120" y="142"/>
                    <a:pt x="1121" y="143"/>
                    <a:pt x="1121" y="143"/>
                  </a:cubicBezTo>
                  <a:cubicBezTo>
                    <a:pt x="1121" y="144"/>
                    <a:pt x="1122" y="144"/>
                    <a:pt x="1125" y="144"/>
                  </a:cubicBezTo>
                  <a:cubicBezTo>
                    <a:pt x="1128" y="144"/>
                    <a:pt x="1130" y="144"/>
                    <a:pt x="1130" y="145"/>
                  </a:cubicBezTo>
                  <a:close/>
                  <a:moveTo>
                    <a:pt x="1128" y="151"/>
                  </a:moveTo>
                  <a:cubicBezTo>
                    <a:pt x="1126" y="154"/>
                    <a:pt x="1126" y="154"/>
                    <a:pt x="1126" y="153"/>
                  </a:cubicBezTo>
                  <a:cubicBezTo>
                    <a:pt x="1126" y="152"/>
                    <a:pt x="1127" y="151"/>
                    <a:pt x="1128" y="151"/>
                  </a:cubicBezTo>
                  <a:cubicBezTo>
                    <a:pt x="1130" y="149"/>
                    <a:pt x="1130" y="149"/>
                    <a:pt x="1128" y="151"/>
                  </a:cubicBezTo>
                  <a:close/>
                  <a:moveTo>
                    <a:pt x="1080" y="141"/>
                  </a:moveTo>
                  <a:cubicBezTo>
                    <a:pt x="1083" y="142"/>
                    <a:pt x="1083" y="142"/>
                    <a:pt x="1083" y="142"/>
                  </a:cubicBezTo>
                  <a:cubicBezTo>
                    <a:pt x="1077" y="144"/>
                    <a:pt x="1077" y="144"/>
                    <a:pt x="1077" y="144"/>
                  </a:cubicBezTo>
                  <a:cubicBezTo>
                    <a:pt x="1074" y="146"/>
                    <a:pt x="1071" y="147"/>
                    <a:pt x="1071" y="147"/>
                  </a:cubicBezTo>
                  <a:cubicBezTo>
                    <a:pt x="1071" y="147"/>
                    <a:pt x="1071" y="146"/>
                    <a:pt x="1071" y="145"/>
                  </a:cubicBezTo>
                  <a:cubicBezTo>
                    <a:pt x="1072" y="142"/>
                    <a:pt x="1074" y="140"/>
                    <a:pt x="1080" y="141"/>
                  </a:cubicBezTo>
                  <a:close/>
                  <a:moveTo>
                    <a:pt x="1077" y="131"/>
                  </a:moveTo>
                  <a:cubicBezTo>
                    <a:pt x="1073" y="132"/>
                    <a:pt x="1072" y="132"/>
                    <a:pt x="1072" y="130"/>
                  </a:cubicBezTo>
                  <a:cubicBezTo>
                    <a:pt x="1072" y="130"/>
                    <a:pt x="1073" y="129"/>
                    <a:pt x="1074" y="129"/>
                  </a:cubicBezTo>
                  <a:cubicBezTo>
                    <a:pt x="1074" y="129"/>
                    <a:pt x="1076" y="129"/>
                    <a:pt x="1077" y="128"/>
                  </a:cubicBezTo>
                  <a:cubicBezTo>
                    <a:pt x="1081" y="127"/>
                    <a:pt x="1080" y="130"/>
                    <a:pt x="1077" y="131"/>
                  </a:cubicBezTo>
                  <a:close/>
                  <a:moveTo>
                    <a:pt x="1127" y="137"/>
                  </a:moveTo>
                  <a:cubicBezTo>
                    <a:pt x="1124" y="140"/>
                    <a:pt x="1122" y="140"/>
                    <a:pt x="1106" y="139"/>
                  </a:cubicBezTo>
                  <a:cubicBezTo>
                    <a:pt x="1098" y="138"/>
                    <a:pt x="1091" y="138"/>
                    <a:pt x="1090" y="138"/>
                  </a:cubicBezTo>
                  <a:cubicBezTo>
                    <a:pt x="1088" y="139"/>
                    <a:pt x="1082" y="137"/>
                    <a:pt x="1083" y="136"/>
                  </a:cubicBezTo>
                  <a:cubicBezTo>
                    <a:pt x="1083" y="136"/>
                    <a:pt x="1087" y="136"/>
                    <a:pt x="1091" y="136"/>
                  </a:cubicBezTo>
                  <a:cubicBezTo>
                    <a:pt x="1095" y="136"/>
                    <a:pt x="1105" y="136"/>
                    <a:pt x="1113" y="135"/>
                  </a:cubicBezTo>
                  <a:cubicBezTo>
                    <a:pt x="1121" y="135"/>
                    <a:pt x="1128" y="135"/>
                    <a:pt x="1128" y="135"/>
                  </a:cubicBezTo>
                  <a:cubicBezTo>
                    <a:pt x="1129" y="135"/>
                    <a:pt x="1128" y="136"/>
                    <a:pt x="1127" y="137"/>
                  </a:cubicBezTo>
                  <a:close/>
                  <a:moveTo>
                    <a:pt x="1121" y="121"/>
                  </a:moveTo>
                  <a:cubicBezTo>
                    <a:pt x="1122" y="121"/>
                    <a:pt x="1123" y="121"/>
                    <a:pt x="1124" y="121"/>
                  </a:cubicBezTo>
                  <a:cubicBezTo>
                    <a:pt x="1125" y="121"/>
                    <a:pt x="1125" y="122"/>
                    <a:pt x="1123" y="122"/>
                  </a:cubicBezTo>
                  <a:cubicBezTo>
                    <a:pt x="1122" y="122"/>
                    <a:pt x="1121" y="122"/>
                    <a:pt x="1121" y="121"/>
                  </a:cubicBezTo>
                  <a:close/>
                  <a:moveTo>
                    <a:pt x="1114" y="120"/>
                  </a:moveTo>
                  <a:cubicBezTo>
                    <a:pt x="1115" y="120"/>
                    <a:pt x="1115" y="120"/>
                    <a:pt x="1115" y="121"/>
                  </a:cubicBezTo>
                  <a:cubicBezTo>
                    <a:pt x="1115" y="122"/>
                    <a:pt x="1115" y="122"/>
                    <a:pt x="1114" y="122"/>
                  </a:cubicBezTo>
                  <a:cubicBezTo>
                    <a:pt x="1114" y="122"/>
                    <a:pt x="1113" y="122"/>
                    <a:pt x="1113" y="121"/>
                  </a:cubicBezTo>
                  <a:cubicBezTo>
                    <a:pt x="1113" y="120"/>
                    <a:pt x="1114" y="120"/>
                    <a:pt x="1114" y="120"/>
                  </a:cubicBezTo>
                  <a:close/>
                  <a:moveTo>
                    <a:pt x="1102" y="119"/>
                  </a:moveTo>
                  <a:cubicBezTo>
                    <a:pt x="1107" y="120"/>
                    <a:pt x="1112" y="120"/>
                    <a:pt x="1112" y="120"/>
                  </a:cubicBezTo>
                  <a:cubicBezTo>
                    <a:pt x="1112" y="121"/>
                    <a:pt x="1096" y="121"/>
                    <a:pt x="1093" y="120"/>
                  </a:cubicBezTo>
                  <a:cubicBezTo>
                    <a:pt x="1092" y="120"/>
                    <a:pt x="1095" y="119"/>
                    <a:pt x="1102" y="119"/>
                  </a:cubicBezTo>
                  <a:close/>
                  <a:moveTo>
                    <a:pt x="1083" y="123"/>
                  </a:moveTo>
                  <a:cubicBezTo>
                    <a:pt x="1084" y="122"/>
                    <a:pt x="1090" y="122"/>
                    <a:pt x="1102" y="123"/>
                  </a:cubicBezTo>
                  <a:cubicBezTo>
                    <a:pt x="1103" y="124"/>
                    <a:pt x="1110" y="124"/>
                    <a:pt x="1116" y="124"/>
                  </a:cubicBezTo>
                  <a:cubicBezTo>
                    <a:pt x="1127" y="124"/>
                    <a:pt x="1129" y="124"/>
                    <a:pt x="1128" y="125"/>
                  </a:cubicBezTo>
                  <a:cubicBezTo>
                    <a:pt x="1128" y="127"/>
                    <a:pt x="1125" y="128"/>
                    <a:pt x="1115" y="127"/>
                  </a:cubicBezTo>
                  <a:cubicBezTo>
                    <a:pt x="1111" y="126"/>
                    <a:pt x="1102" y="126"/>
                    <a:pt x="1095" y="125"/>
                  </a:cubicBezTo>
                  <a:cubicBezTo>
                    <a:pt x="1083" y="125"/>
                    <a:pt x="1082" y="125"/>
                    <a:pt x="1083" y="123"/>
                  </a:cubicBezTo>
                  <a:close/>
                  <a:moveTo>
                    <a:pt x="1094" y="129"/>
                  </a:moveTo>
                  <a:cubicBezTo>
                    <a:pt x="1108" y="128"/>
                    <a:pt x="1127" y="130"/>
                    <a:pt x="1126" y="131"/>
                  </a:cubicBezTo>
                  <a:cubicBezTo>
                    <a:pt x="1124" y="132"/>
                    <a:pt x="1081" y="133"/>
                    <a:pt x="1081" y="132"/>
                  </a:cubicBezTo>
                  <a:cubicBezTo>
                    <a:pt x="1081" y="130"/>
                    <a:pt x="1087" y="129"/>
                    <a:pt x="1094" y="129"/>
                  </a:cubicBezTo>
                  <a:close/>
                  <a:moveTo>
                    <a:pt x="1073" y="120"/>
                  </a:moveTo>
                  <a:cubicBezTo>
                    <a:pt x="1076" y="119"/>
                    <a:pt x="1078" y="119"/>
                    <a:pt x="1076" y="120"/>
                  </a:cubicBezTo>
                  <a:cubicBezTo>
                    <a:pt x="1075" y="121"/>
                    <a:pt x="1075" y="121"/>
                    <a:pt x="1078" y="121"/>
                  </a:cubicBezTo>
                  <a:cubicBezTo>
                    <a:pt x="1081" y="121"/>
                    <a:pt x="1081" y="121"/>
                    <a:pt x="1079" y="123"/>
                  </a:cubicBezTo>
                  <a:cubicBezTo>
                    <a:pt x="1077" y="125"/>
                    <a:pt x="1072" y="125"/>
                    <a:pt x="1071" y="123"/>
                  </a:cubicBezTo>
                  <a:cubicBezTo>
                    <a:pt x="1071" y="122"/>
                    <a:pt x="1072" y="121"/>
                    <a:pt x="1073" y="120"/>
                  </a:cubicBezTo>
                  <a:close/>
                  <a:moveTo>
                    <a:pt x="1074" y="136"/>
                  </a:moveTo>
                  <a:cubicBezTo>
                    <a:pt x="1076" y="136"/>
                    <a:pt x="1078" y="136"/>
                    <a:pt x="1078" y="137"/>
                  </a:cubicBezTo>
                  <a:cubicBezTo>
                    <a:pt x="1078" y="137"/>
                    <a:pt x="1076" y="138"/>
                    <a:pt x="1074" y="138"/>
                  </a:cubicBezTo>
                  <a:cubicBezTo>
                    <a:pt x="1072" y="138"/>
                    <a:pt x="1071" y="137"/>
                    <a:pt x="1071" y="137"/>
                  </a:cubicBezTo>
                  <a:cubicBezTo>
                    <a:pt x="1071" y="136"/>
                    <a:pt x="1072" y="136"/>
                    <a:pt x="1074" y="136"/>
                  </a:cubicBezTo>
                  <a:close/>
                  <a:moveTo>
                    <a:pt x="1067" y="154"/>
                  </a:moveTo>
                  <a:cubicBezTo>
                    <a:pt x="1068" y="154"/>
                    <a:pt x="1068" y="155"/>
                    <a:pt x="1068" y="157"/>
                  </a:cubicBezTo>
                  <a:cubicBezTo>
                    <a:pt x="1068" y="159"/>
                    <a:pt x="1068" y="161"/>
                    <a:pt x="1067" y="161"/>
                  </a:cubicBezTo>
                  <a:cubicBezTo>
                    <a:pt x="1067" y="161"/>
                    <a:pt x="1066" y="159"/>
                    <a:pt x="1066" y="157"/>
                  </a:cubicBezTo>
                  <a:cubicBezTo>
                    <a:pt x="1066" y="155"/>
                    <a:pt x="1067" y="154"/>
                    <a:pt x="1067" y="154"/>
                  </a:cubicBezTo>
                  <a:close/>
                  <a:moveTo>
                    <a:pt x="1068" y="164"/>
                  </a:moveTo>
                  <a:cubicBezTo>
                    <a:pt x="1069" y="164"/>
                    <a:pt x="1069" y="164"/>
                    <a:pt x="1069" y="166"/>
                  </a:cubicBezTo>
                  <a:cubicBezTo>
                    <a:pt x="1069" y="169"/>
                    <a:pt x="1068" y="171"/>
                    <a:pt x="1067" y="170"/>
                  </a:cubicBezTo>
                  <a:cubicBezTo>
                    <a:pt x="1066" y="168"/>
                    <a:pt x="1066" y="164"/>
                    <a:pt x="1068" y="164"/>
                  </a:cubicBezTo>
                  <a:close/>
                  <a:moveTo>
                    <a:pt x="1071" y="181"/>
                  </a:moveTo>
                  <a:cubicBezTo>
                    <a:pt x="1070" y="180"/>
                    <a:pt x="1074" y="180"/>
                    <a:pt x="1083" y="180"/>
                  </a:cubicBezTo>
                  <a:cubicBezTo>
                    <a:pt x="1096" y="180"/>
                    <a:pt x="1099" y="179"/>
                    <a:pt x="1097" y="177"/>
                  </a:cubicBezTo>
                  <a:cubicBezTo>
                    <a:pt x="1097" y="177"/>
                    <a:pt x="1096" y="177"/>
                    <a:pt x="1095" y="178"/>
                  </a:cubicBezTo>
                  <a:cubicBezTo>
                    <a:pt x="1093" y="178"/>
                    <a:pt x="1092" y="178"/>
                    <a:pt x="1090" y="178"/>
                  </a:cubicBezTo>
                  <a:cubicBezTo>
                    <a:pt x="1089" y="177"/>
                    <a:pt x="1084" y="176"/>
                    <a:pt x="1076" y="176"/>
                  </a:cubicBezTo>
                  <a:cubicBezTo>
                    <a:pt x="1064" y="176"/>
                    <a:pt x="1064" y="176"/>
                    <a:pt x="1064" y="176"/>
                  </a:cubicBezTo>
                  <a:cubicBezTo>
                    <a:pt x="1067" y="174"/>
                    <a:pt x="1067" y="174"/>
                    <a:pt x="1067" y="174"/>
                  </a:cubicBezTo>
                  <a:cubicBezTo>
                    <a:pt x="1069" y="172"/>
                    <a:pt x="1071" y="171"/>
                    <a:pt x="1072" y="172"/>
                  </a:cubicBezTo>
                  <a:cubicBezTo>
                    <a:pt x="1074" y="172"/>
                    <a:pt x="1074" y="172"/>
                    <a:pt x="1075" y="170"/>
                  </a:cubicBezTo>
                  <a:cubicBezTo>
                    <a:pt x="1075" y="169"/>
                    <a:pt x="1078" y="166"/>
                    <a:pt x="1082" y="164"/>
                  </a:cubicBezTo>
                  <a:cubicBezTo>
                    <a:pt x="1089" y="161"/>
                    <a:pt x="1089" y="161"/>
                    <a:pt x="1102" y="160"/>
                  </a:cubicBezTo>
                  <a:cubicBezTo>
                    <a:pt x="1109" y="160"/>
                    <a:pt x="1115" y="160"/>
                    <a:pt x="1116" y="160"/>
                  </a:cubicBezTo>
                  <a:cubicBezTo>
                    <a:pt x="1116" y="161"/>
                    <a:pt x="1119" y="161"/>
                    <a:pt x="1123" y="161"/>
                  </a:cubicBezTo>
                  <a:cubicBezTo>
                    <a:pt x="1129" y="160"/>
                    <a:pt x="1130" y="160"/>
                    <a:pt x="1130" y="162"/>
                  </a:cubicBezTo>
                  <a:cubicBezTo>
                    <a:pt x="1130" y="163"/>
                    <a:pt x="1129" y="163"/>
                    <a:pt x="1126" y="163"/>
                  </a:cubicBezTo>
                  <a:cubicBezTo>
                    <a:pt x="1123" y="164"/>
                    <a:pt x="1121" y="164"/>
                    <a:pt x="1121" y="165"/>
                  </a:cubicBezTo>
                  <a:cubicBezTo>
                    <a:pt x="1121" y="166"/>
                    <a:pt x="1122" y="167"/>
                    <a:pt x="1122" y="167"/>
                  </a:cubicBezTo>
                  <a:cubicBezTo>
                    <a:pt x="1123" y="167"/>
                    <a:pt x="1124" y="167"/>
                    <a:pt x="1124" y="168"/>
                  </a:cubicBezTo>
                  <a:cubicBezTo>
                    <a:pt x="1124" y="169"/>
                    <a:pt x="1123" y="169"/>
                    <a:pt x="1123" y="169"/>
                  </a:cubicBezTo>
                  <a:cubicBezTo>
                    <a:pt x="1122" y="169"/>
                    <a:pt x="1122" y="170"/>
                    <a:pt x="1122" y="172"/>
                  </a:cubicBezTo>
                  <a:cubicBezTo>
                    <a:pt x="1123" y="175"/>
                    <a:pt x="1123" y="176"/>
                    <a:pt x="1121" y="177"/>
                  </a:cubicBezTo>
                  <a:cubicBezTo>
                    <a:pt x="1117" y="180"/>
                    <a:pt x="1118" y="182"/>
                    <a:pt x="1122" y="180"/>
                  </a:cubicBezTo>
                  <a:cubicBezTo>
                    <a:pt x="1124" y="179"/>
                    <a:pt x="1125" y="179"/>
                    <a:pt x="1125" y="180"/>
                  </a:cubicBezTo>
                  <a:cubicBezTo>
                    <a:pt x="1125" y="180"/>
                    <a:pt x="1125" y="180"/>
                    <a:pt x="1126" y="180"/>
                  </a:cubicBezTo>
                  <a:cubicBezTo>
                    <a:pt x="1127" y="179"/>
                    <a:pt x="1128" y="179"/>
                    <a:pt x="1128" y="179"/>
                  </a:cubicBezTo>
                  <a:cubicBezTo>
                    <a:pt x="1128" y="179"/>
                    <a:pt x="1128" y="181"/>
                    <a:pt x="1126" y="182"/>
                  </a:cubicBezTo>
                  <a:cubicBezTo>
                    <a:pt x="1125" y="183"/>
                    <a:pt x="1124" y="184"/>
                    <a:pt x="1125" y="185"/>
                  </a:cubicBezTo>
                  <a:cubicBezTo>
                    <a:pt x="1125" y="187"/>
                    <a:pt x="1125" y="187"/>
                    <a:pt x="1122" y="187"/>
                  </a:cubicBezTo>
                  <a:cubicBezTo>
                    <a:pt x="1121" y="187"/>
                    <a:pt x="1119" y="187"/>
                    <a:pt x="1119" y="186"/>
                  </a:cubicBezTo>
                  <a:cubicBezTo>
                    <a:pt x="1118" y="186"/>
                    <a:pt x="1117" y="186"/>
                    <a:pt x="1115" y="186"/>
                  </a:cubicBezTo>
                  <a:cubicBezTo>
                    <a:pt x="1114" y="187"/>
                    <a:pt x="1112" y="187"/>
                    <a:pt x="1112" y="187"/>
                  </a:cubicBezTo>
                  <a:cubicBezTo>
                    <a:pt x="1111" y="187"/>
                    <a:pt x="1110" y="187"/>
                    <a:pt x="1109" y="187"/>
                  </a:cubicBezTo>
                  <a:cubicBezTo>
                    <a:pt x="1108" y="186"/>
                    <a:pt x="1107" y="186"/>
                    <a:pt x="1107" y="186"/>
                  </a:cubicBezTo>
                  <a:cubicBezTo>
                    <a:pt x="1107" y="186"/>
                    <a:pt x="1107" y="184"/>
                    <a:pt x="1108" y="183"/>
                  </a:cubicBezTo>
                  <a:cubicBezTo>
                    <a:pt x="1109" y="179"/>
                    <a:pt x="1107" y="177"/>
                    <a:pt x="1105" y="179"/>
                  </a:cubicBezTo>
                  <a:cubicBezTo>
                    <a:pt x="1104" y="180"/>
                    <a:pt x="1104" y="181"/>
                    <a:pt x="1105" y="181"/>
                  </a:cubicBezTo>
                  <a:cubicBezTo>
                    <a:pt x="1105" y="181"/>
                    <a:pt x="1105" y="183"/>
                    <a:pt x="1104" y="184"/>
                  </a:cubicBezTo>
                  <a:cubicBezTo>
                    <a:pt x="1104" y="186"/>
                    <a:pt x="1103" y="186"/>
                    <a:pt x="1101" y="186"/>
                  </a:cubicBezTo>
                  <a:cubicBezTo>
                    <a:pt x="1099" y="186"/>
                    <a:pt x="1098" y="184"/>
                    <a:pt x="1101" y="182"/>
                  </a:cubicBezTo>
                  <a:cubicBezTo>
                    <a:pt x="1103" y="180"/>
                    <a:pt x="1103" y="180"/>
                    <a:pt x="1101" y="180"/>
                  </a:cubicBezTo>
                  <a:cubicBezTo>
                    <a:pt x="1099" y="180"/>
                    <a:pt x="1096" y="182"/>
                    <a:pt x="1096" y="185"/>
                  </a:cubicBezTo>
                  <a:cubicBezTo>
                    <a:pt x="1096" y="186"/>
                    <a:pt x="1096" y="186"/>
                    <a:pt x="1093" y="186"/>
                  </a:cubicBezTo>
                  <a:cubicBezTo>
                    <a:pt x="1091" y="186"/>
                    <a:pt x="1090" y="186"/>
                    <a:pt x="1090" y="185"/>
                  </a:cubicBezTo>
                  <a:cubicBezTo>
                    <a:pt x="1090" y="183"/>
                    <a:pt x="1090" y="183"/>
                    <a:pt x="1089" y="185"/>
                  </a:cubicBezTo>
                  <a:cubicBezTo>
                    <a:pt x="1087" y="186"/>
                    <a:pt x="1085" y="186"/>
                    <a:pt x="1073" y="186"/>
                  </a:cubicBezTo>
                  <a:cubicBezTo>
                    <a:pt x="1066" y="186"/>
                    <a:pt x="1060" y="186"/>
                    <a:pt x="1060" y="186"/>
                  </a:cubicBezTo>
                  <a:cubicBezTo>
                    <a:pt x="1060" y="184"/>
                    <a:pt x="1062" y="183"/>
                    <a:pt x="1065" y="183"/>
                  </a:cubicBezTo>
                  <a:cubicBezTo>
                    <a:pt x="1067" y="183"/>
                    <a:pt x="1068" y="183"/>
                    <a:pt x="1069" y="183"/>
                  </a:cubicBezTo>
                  <a:cubicBezTo>
                    <a:pt x="1069" y="183"/>
                    <a:pt x="1070" y="182"/>
                    <a:pt x="1070" y="182"/>
                  </a:cubicBezTo>
                  <a:cubicBezTo>
                    <a:pt x="1072" y="182"/>
                    <a:pt x="1073" y="182"/>
                    <a:pt x="1071" y="181"/>
                  </a:cubicBezTo>
                  <a:close/>
                  <a:moveTo>
                    <a:pt x="1056" y="178"/>
                  </a:moveTo>
                  <a:cubicBezTo>
                    <a:pt x="1054" y="179"/>
                    <a:pt x="1047" y="179"/>
                    <a:pt x="1047" y="178"/>
                  </a:cubicBezTo>
                  <a:cubicBezTo>
                    <a:pt x="1047" y="177"/>
                    <a:pt x="1057" y="170"/>
                    <a:pt x="1058" y="170"/>
                  </a:cubicBezTo>
                  <a:cubicBezTo>
                    <a:pt x="1059" y="170"/>
                    <a:pt x="1058" y="176"/>
                    <a:pt x="1056" y="178"/>
                  </a:cubicBezTo>
                  <a:close/>
                  <a:moveTo>
                    <a:pt x="1057" y="186"/>
                  </a:moveTo>
                  <a:cubicBezTo>
                    <a:pt x="1057" y="187"/>
                    <a:pt x="1056" y="187"/>
                    <a:pt x="1053" y="187"/>
                  </a:cubicBezTo>
                  <a:cubicBezTo>
                    <a:pt x="1049" y="188"/>
                    <a:pt x="1048" y="186"/>
                    <a:pt x="1051" y="185"/>
                  </a:cubicBezTo>
                  <a:cubicBezTo>
                    <a:pt x="1054" y="184"/>
                    <a:pt x="1057" y="185"/>
                    <a:pt x="1057" y="186"/>
                  </a:cubicBezTo>
                  <a:close/>
                  <a:moveTo>
                    <a:pt x="1054" y="169"/>
                  </a:moveTo>
                  <a:cubicBezTo>
                    <a:pt x="1044" y="176"/>
                    <a:pt x="1044" y="174"/>
                    <a:pt x="1054" y="165"/>
                  </a:cubicBezTo>
                  <a:cubicBezTo>
                    <a:pt x="1059" y="160"/>
                    <a:pt x="1060" y="160"/>
                    <a:pt x="1060" y="162"/>
                  </a:cubicBezTo>
                  <a:cubicBezTo>
                    <a:pt x="1060" y="164"/>
                    <a:pt x="1058" y="165"/>
                    <a:pt x="1054" y="169"/>
                  </a:cubicBezTo>
                  <a:close/>
                  <a:moveTo>
                    <a:pt x="1046" y="163"/>
                  </a:moveTo>
                  <a:cubicBezTo>
                    <a:pt x="1045" y="161"/>
                    <a:pt x="1048" y="157"/>
                    <a:pt x="1054" y="153"/>
                  </a:cubicBezTo>
                  <a:cubicBezTo>
                    <a:pt x="1059" y="150"/>
                    <a:pt x="1060" y="150"/>
                    <a:pt x="1060" y="152"/>
                  </a:cubicBezTo>
                  <a:cubicBezTo>
                    <a:pt x="1060" y="154"/>
                    <a:pt x="1058" y="156"/>
                    <a:pt x="1055" y="158"/>
                  </a:cubicBezTo>
                  <a:cubicBezTo>
                    <a:pt x="1053" y="160"/>
                    <a:pt x="1051" y="161"/>
                    <a:pt x="1051" y="162"/>
                  </a:cubicBezTo>
                  <a:cubicBezTo>
                    <a:pt x="1051" y="162"/>
                    <a:pt x="1050" y="163"/>
                    <a:pt x="1048" y="164"/>
                  </a:cubicBezTo>
                  <a:cubicBezTo>
                    <a:pt x="1046" y="166"/>
                    <a:pt x="1046" y="166"/>
                    <a:pt x="1046" y="163"/>
                  </a:cubicBezTo>
                  <a:close/>
                  <a:moveTo>
                    <a:pt x="1054" y="149"/>
                  </a:moveTo>
                  <a:cubicBezTo>
                    <a:pt x="1046" y="154"/>
                    <a:pt x="1045" y="155"/>
                    <a:pt x="1048" y="152"/>
                  </a:cubicBezTo>
                  <a:cubicBezTo>
                    <a:pt x="1050" y="149"/>
                    <a:pt x="1058" y="143"/>
                    <a:pt x="1059" y="143"/>
                  </a:cubicBezTo>
                  <a:cubicBezTo>
                    <a:pt x="1062" y="143"/>
                    <a:pt x="1060" y="145"/>
                    <a:pt x="1054" y="149"/>
                  </a:cubicBezTo>
                  <a:close/>
                  <a:moveTo>
                    <a:pt x="1055" y="134"/>
                  </a:moveTo>
                  <a:cubicBezTo>
                    <a:pt x="1052" y="136"/>
                    <a:pt x="1049" y="138"/>
                    <a:pt x="1048" y="138"/>
                  </a:cubicBezTo>
                  <a:cubicBezTo>
                    <a:pt x="1048" y="138"/>
                    <a:pt x="1048" y="137"/>
                    <a:pt x="1048" y="135"/>
                  </a:cubicBezTo>
                  <a:cubicBezTo>
                    <a:pt x="1048" y="133"/>
                    <a:pt x="1050" y="131"/>
                    <a:pt x="1056" y="128"/>
                  </a:cubicBezTo>
                  <a:cubicBezTo>
                    <a:pt x="1061" y="126"/>
                    <a:pt x="1061" y="126"/>
                    <a:pt x="1061" y="128"/>
                  </a:cubicBezTo>
                  <a:cubicBezTo>
                    <a:pt x="1061" y="130"/>
                    <a:pt x="1060" y="131"/>
                    <a:pt x="1055" y="134"/>
                  </a:cubicBezTo>
                  <a:close/>
                  <a:moveTo>
                    <a:pt x="1062" y="177"/>
                  </a:moveTo>
                  <a:cubicBezTo>
                    <a:pt x="1062" y="177"/>
                    <a:pt x="1063" y="178"/>
                    <a:pt x="1063" y="178"/>
                  </a:cubicBezTo>
                  <a:cubicBezTo>
                    <a:pt x="1063" y="179"/>
                    <a:pt x="1062" y="180"/>
                    <a:pt x="1062" y="180"/>
                  </a:cubicBezTo>
                  <a:cubicBezTo>
                    <a:pt x="1061" y="180"/>
                    <a:pt x="1061" y="179"/>
                    <a:pt x="1061" y="179"/>
                  </a:cubicBezTo>
                  <a:cubicBezTo>
                    <a:pt x="1061" y="178"/>
                    <a:pt x="1061" y="178"/>
                    <a:pt x="1062" y="177"/>
                  </a:cubicBezTo>
                  <a:close/>
                  <a:moveTo>
                    <a:pt x="1050" y="141"/>
                  </a:moveTo>
                  <a:cubicBezTo>
                    <a:pt x="1054" y="138"/>
                    <a:pt x="1055" y="138"/>
                    <a:pt x="1055" y="140"/>
                  </a:cubicBezTo>
                  <a:cubicBezTo>
                    <a:pt x="1055" y="141"/>
                    <a:pt x="1054" y="143"/>
                    <a:pt x="1053" y="144"/>
                  </a:cubicBezTo>
                  <a:cubicBezTo>
                    <a:pt x="1051" y="145"/>
                    <a:pt x="1050" y="146"/>
                    <a:pt x="1049" y="146"/>
                  </a:cubicBezTo>
                  <a:cubicBezTo>
                    <a:pt x="1047" y="147"/>
                    <a:pt x="1047" y="147"/>
                    <a:pt x="1047" y="145"/>
                  </a:cubicBezTo>
                  <a:cubicBezTo>
                    <a:pt x="1047" y="143"/>
                    <a:pt x="1048" y="142"/>
                    <a:pt x="1050" y="141"/>
                  </a:cubicBezTo>
                  <a:close/>
                  <a:moveTo>
                    <a:pt x="1051" y="100"/>
                  </a:moveTo>
                  <a:cubicBezTo>
                    <a:pt x="1051" y="95"/>
                    <a:pt x="1051" y="95"/>
                    <a:pt x="1051" y="95"/>
                  </a:cubicBezTo>
                  <a:cubicBezTo>
                    <a:pt x="1056" y="94"/>
                    <a:pt x="1056" y="94"/>
                    <a:pt x="1056" y="94"/>
                  </a:cubicBezTo>
                  <a:cubicBezTo>
                    <a:pt x="1059" y="94"/>
                    <a:pt x="1062" y="94"/>
                    <a:pt x="1062" y="94"/>
                  </a:cubicBezTo>
                  <a:cubicBezTo>
                    <a:pt x="1063" y="94"/>
                    <a:pt x="1063" y="97"/>
                    <a:pt x="1063" y="100"/>
                  </a:cubicBezTo>
                  <a:cubicBezTo>
                    <a:pt x="1063" y="105"/>
                    <a:pt x="1063" y="106"/>
                    <a:pt x="1060" y="107"/>
                  </a:cubicBezTo>
                  <a:cubicBezTo>
                    <a:pt x="1052" y="110"/>
                    <a:pt x="1052" y="110"/>
                    <a:pt x="1051" y="107"/>
                  </a:cubicBezTo>
                  <a:cubicBezTo>
                    <a:pt x="1051" y="106"/>
                    <a:pt x="1050" y="102"/>
                    <a:pt x="1051" y="100"/>
                  </a:cubicBezTo>
                  <a:close/>
                  <a:moveTo>
                    <a:pt x="1063" y="111"/>
                  </a:moveTo>
                  <a:cubicBezTo>
                    <a:pt x="1063" y="112"/>
                    <a:pt x="1062" y="113"/>
                    <a:pt x="1060" y="114"/>
                  </a:cubicBezTo>
                  <a:cubicBezTo>
                    <a:pt x="1059" y="114"/>
                    <a:pt x="1057" y="115"/>
                    <a:pt x="1055" y="116"/>
                  </a:cubicBezTo>
                  <a:cubicBezTo>
                    <a:pt x="1051" y="118"/>
                    <a:pt x="1051" y="118"/>
                    <a:pt x="1051" y="115"/>
                  </a:cubicBezTo>
                  <a:cubicBezTo>
                    <a:pt x="1051" y="114"/>
                    <a:pt x="1051" y="113"/>
                    <a:pt x="1051" y="113"/>
                  </a:cubicBezTo>
                  <a:cubicBezTo>
                    <a:pt x="1051" y="113"/>
                    <a:pt x="1054" y="112"/>
                    <a:pt x="1056" y="111"/>
                  </a:cubicBezTo>
                  <a:cubicBezTo>
                    <a:pt x="1063" y="108"/>
                    <a:pt x="1063" y="108"/>
                    <a:pt x="1063" y="111"/>
                  </a:cubicBezTo>
                  <a:close/>
                  <a:moveTo>
                    <a:pt x="1052" y="122"/>
                  </a:moveTo>
                  <a:cubicBezTo>
                    <a:pt x="1056" y="119"/>
                    <a:pt x="1059" y="118"/>
                    <a:pt x="1061" y="119"/>
                  </a:cubicBezTo>
                  <a:cubicBezTo>
                    <a:pt x="1062" y="119"/>
                    <a:pt x="1063" y="120"/>
                    <a:pt x="1063" y="120"/>
                  </a:cubicBezTo>
                  <a:cubicBezTo>
                    <a:pt x="1063" y="121"/>
                    <a:pt x="1059" y="123"/>
                    <a:pt x="1054" y="125"/>
                  </a:cubicBezTo>
                  <a:cubicBezTo>
                    <a:pt x="1049" y="128"/>
                    <a:pt x="1045" y="130"/>
                    <a:pt x="1045" y="130"/>
                  </a:cubicBezTo>
                  <a:cubicBezTo>
                    <a:pt x="1044" y="130"/>
                    <a:pt x="1044" y="129"/>
                    <a:pt x="1043" y="129"/>
                  </a:cubicBezTo>
                  <a:cubicBezTo>
                    <a:pt x="1042" y="127"/>
                    <a:pt x="1042" y="126"/>
                    <a:pt x="1052" y="122"/>
                  </a:cubicBezTo>
                  <a:close/>
                  <a:moveTo>
                    <a:pt x="1033" y="295"/>
                  </a:moveTo>
                  <a:cubicBezTo>
                    <a:pt x="1032" y="290"/>
                    <a:pt x="1032" y="263"/>
                    <a:pt x="1032" y="256"/>
                  </a:cubicBezTo>
                  <a:cubicBezTo>
                    <a:pt x="1032" y="255"/>
                    <a:pt x="1033" y="254"/>
                    <a:pt x="1034" y="254"/>
                  </a:cubicBezTo>
                  <a:cubicBezTo>
                    <a:pt x="1035" y="254"/>
                    <a:pt x="1035" y="253"/>
                    <a:pt x="1035" y="252"/>
                  </a:cubicBezTo>
                  <a:cubicBezTo>
                    <a:pt x="1035" y="250"/>
                    <a:pt x="1035" y="250"/>
                    <a:pt x="1039" y="249"/>
                  </a:cubicBezTo>
                  <a:cubicBezTo>
                    <a:pt x="1045" y="248"/>
                    <a:pt x="1048" y="249"/>
                    <a:pt x="1047" y="250"/>
                  </a:cubicBezTo>
                  <a:cubicBezTo>
                    <a:pt x="1047" y="251"/>
                    <a:pt x="1048" y="256"/>
                    <a:pt x="1048" y="261"/>
                  </a:cubicBezTo>
                  <a:cubicBezTo>
                    <a:pt x="1049" y="266"/>
                    <a:pt x="1050" y="274"/>
                    <a:pt x="1050" y="280"/>
                  </a:cubicBezTo>
                  <a:cubicBezTo>
                    <a:pt x="1051" y="285"/>
                    <a:pt x="1051" y="289"/>
                    <a:pt x="1051" y="289"/>
                  </a:cubicBezTo>
                  <a:cubicBezTo>
                    <a:pt x="1052" y="288"/>
                    <a:pt x="1053" y="278"/>
                    <a:pt x="1051" y="265"/>
                  </a:cubicBezTo>
                  <a:cubicBezTo>
                    <a:pt x="1050" y="249"/>
                    <a:pt x="1050" y="248"/>
                    <a:pt x="1055" y="248"/>
                  </a:cubicBezTo>
                  <a:cubicBezTo>
                    <a:pt x="1056" y="248"/>
                    <a:pt x="1056" y="250"/>
                    <a:pt x="1056" y="265"/>
                  </a:cubicBezTo>
                  <a:cubicBezTo>
                    <a:pt x="1057" y="289"/>
                    <a:pt x="1058" y="321"/>
                    <a:pt x="1059" y="322"/>
                  </a:cubicBezTo>
                  <a:cubicBezTo>
                    <a:pt x="1060" y="322"/>
                    <a:pt x="1060" y="306"/>
                    <a:pt x="1060" y="285"/>
                  </a:cubicBezTo>
                  <a:cubicBezTo>
                    <a:pt x="1059" y="248"/>
                    <a:pt x="1059" y="248"/>
                    <a:pt x="1059" y="248"/>
                  </a:cubicBezTo>
                  <a:cubicBezTo>
                    <a:pt x="1062" y="248"/>
                    <a:pt x="1062" y="248"/>
                    <a:pt x="1062" y="248"/>
                  </a:cubicBezTo>
                  <a:cubicBezTo>
                    <a:pt x="1063" y="248"/>
                    <a:pt x="1064" y="249"/>
                    <a:pt x="1064" y="250"/>
                  </a:cubicBezTo>
                  <a:cubicBezTo>
                    <a:pt x="1064" y="250"/>
                    <a:pt x="1064" y="263"/>
                    <a:pt x="1064" y="278"/>
                  </a:cubicBezTo>
                  <a:cubicBezTo>
                    <a:pt x="1063" y="296"/>
                    <a:pt x="1063" y="306"/>
                    <a:pt x="1064" y="306"/>
                  </a:cubicBezTo>
                  <a:cubicBezTo>
                    <a:pt x="1065" y="306"/>
                    <a:pt x="1065" y="301"/>
                    <a:pt x="1066" y="290"/>
                  </a:cubicBezTo>
                  <a:cubicBezTo>
                    <a:pt x="1066" y="281"/>
                    <a:pt x="1066" y="267"/>
                    <a:pt x="1067" y="259"/>
                  </a:cubicBezTo>
                  <a:cubicBezTo>
                    <a:pt x="1067" y="245"/>
                    <a:pt x="1067" y="245"/>
                    <a:pt x="1067" y="245"/>
                  </a:cubicBezTo>
                  <a:cubicBezTo>
                    <a:pt x="1063" y="246"/>
                    <a:pt x="1063" y="246"/>
                    <a:pt x="1063" y="246"/>
                  </a:cubicBezTo>
                  <a:cubicBezTo>
                    <a:pt x="1060" y="246"/>
                    <a:pt x="1060" y="246"/>
                    <a:pt x="1060" y="246"/>
                  </a:cubicBezTo>
                  <a:cubicBezTo>
                    <a:pt x="1060" y="240"/>
                    <a:pt x="1060" y="240"/>
                    <a:pt x="1060" y="240"/>
                  </a:cubicBezTo>
                  <a:cubicBezTo>
                    <a:pt x="1061" y="236"/>
                    <a:pt x="1061" y="232"/>
                    <a:pt x="1062" y="230"/>
                  </a:cubicBezTo>
                  <a:cubicBezTo>
                    <a:pt x="1062" y="228"/>
                    <a:pt x="1062" y="228"/>
                    <a:pt x="1061" y="229"/>
                  </a:cubicBezTo>
                  <a:cubicBezTo>
                    <a:pt x="1058" y="232"/>
                    <a:pt x="1057" y="234"/>
                    <a:pt x="1057" y="240"/>
                  </a:cubicBezTo>
                  <a:cubicBezTo>
                    <a:pt x="1057" y="245"/>
                    <a:pt x="1057" y="245"/>
                    <a:pt x="1057" y="245"/>
                  </a:cubicBezTo>
                  <a:cubicBezTo>
                    <a:pt x="1047" y="245"/>
                    <a:pt x="1047" y="245"/>
                    <a:pt x="1047" y="245"/>
                  </a:cubicBezTo>
                  <a:cubicBezTo>
                    <a:pt x="1041" y="245"/>
                    <a:pt x="1037" y="245"/>
                    <a:pt x="1036" y="246"/>
                  </a:cubicBezTo>
                  <a:cubicBezTo>
                    <a:pt x="1035" y="246"/>
                    <a:pt x="1035" y="244"/>
                    <a:pt x="1035" y="239"/>
                  </a:cubicBezTo>
                  <a:cubicBezTo>
                    <a:pt x="1035" y="235"/>
                    <a:pt x="1036" y="234"/>
                    <a:pt x="1038" y="233"/>
                  </a:cubicBezTo>
                  <a:cubicBezTo>
                    <a:pt x="1040" y="233"/>
                    <a:pt x="1044" y="232"/>
                    <a:pt x="1048" y="232"/>
                  </a:cubicBezTo>
                  <a:cubicBezTo>
                    <a:pt x="1054" y="232"/>
                    <a:pt x="1056" y="231"/>
                    <a:pt x="1055" y="230"/>
                  </a:cubicBezTo>
                  <a:cubicBezTo>
                    <a:pt x="1055" y="230"/>
                    <a:pt x="1050" y="230"/>
                    <a:pt x="1045" y="230"/>
                  </a:cubicBezTo>
                  <a:cubicBezTo>
                    <a:pt x="1038" y="229"/>
                    <a:pt x="1036" y="229"/>
                    <a:pt x="1036" y="228"/>
                  </a:cubicBezTo>
                  <a:cubicBezTo>
                    <a:pt x="1036" y="226"/>
                    <a:pt x="1038" y="204"/>
                    <a:pt x="1039" y="203"/>
                  </a:cubicBezTo>
                  <a:cubicBezTo>
                    <a:pt x="1039" y="200"/>
                    <a:pt x="1039" y="197"/>
                    <a:pt x="1038" y="197"/>
                  </a:cubicBezTo>
                  <a:cubicBezTo>
                    <a:pt x="1036" y="197"/>
                    <a:pt x="1035" y="202"/>
                    <a:pt x="1034" y="214"/>
                  </a:cubicBezTo>
                  <a:cubicBezTo>
                    <a:pt x="1034" y="221"/>
                    <a:pt x="1034" y="226"/>
                    <a:pt x="1033" y="226"/>
                  </a:cubicBezTo>
                  <a:cubicBezTo>
                    <a:pt x="1033" y="225"/>
                    <a:pt x="1033" y="219"/>
                    <a:pt x="1033" y="210"/>
                  </a:cubicBezTo>
                  <a:cubicBezTo>
                    <a:pt x="1032" y="196"/>
                    <a:pt x="1033" y="196"/>
                    <a:pt x="1034" y="195"/>
                  </a:cubicBezTo>
                  <a:cubicBezTo>
                    <a:pt x="1039" y="194"/>
                    <a:pt x="1041" y="195"/>
                    <a:pt x="1041" y="198"/>
                  </a:cubicBezTo>
                  <a:cubicBezTo>
                    <a:pt x="1041" y="200"/>
                    <a:pt x="1041" y="201"/>
                    <a:pt x="1042" y="201"/>
                  </a:cubicBezTo>
                  <a:cubicBezTo>
                    <a:pt x="1044" y="201"/>
                    <a:pt x="1046" y="198"/>
                    <a:pt x="1045" y="196"/>
                  </a:cubicBezTo>
                  <a:cubicBezTo>
                    <a:pt x="1045" y="196"/>
                    <a:pt x="1047" y="195"/>
                    <a:pt x="1051" y="195"/>
                  </a:cubicBezTo>
                  <a:cubicBezTo>
                    <a:pt x="1058" y="195"/>
                    <a:pt x="1062" y="195"/>
                    <a:pt x="1065" y="195"/>
                  </a:cubicBezTo>
                  <a:cubicBezTo>
                    <a:pt x="1067" y="195"/>
                    <a:pt x="1067" y="195"/>
                    <a:pt x="1067" y="199"/>
                  </a:cubicBezTo>
                  <a:cubicBezTo>
                    <a:pt x="1067" y="201"/>
                    <a:pt x="1068" y="216"/>
                    <a:pt x="1068" y="232"/>
                  </a:cubicBezTo>
                  <a:cubicBezTo>
                    <a:pt x="1070" y="270"/>
                    <a:pt x="1071" y="276"/>
                    <a:pt x="1073" y="276"/>
                  </a:cubicBezTo>
                  <a:cubicBezTo>
                    <a:pt x="1074" y="276"/>
                    <a:pt x="1074" y="276"/>
                    <a:pt x="1074" y="278"/>
                  </a:cubicBezTo>
                  <a:cubicBezTo>
                    <a:pt x="1073" y="279"/>
                    <a:pt x="1073" y="282"/>
                    <a:pt x="1074" y="292"/>
                  </a:cubicBezTo>
                  <a:cubicBezTo>
                    <a:pt x="1075" y="309"/>
                    <a:pt x="1075" y="319"/>
                    <a:pt x="1074" y="330"/>
                  </a:cubicBezTo>
                  <a:cubicBezTo>
                    <a:pt x="1073" y="335"/>
                    <a:pt x="1072" y="341"/>
                    <a:pt x="1072" y="343"/>
                  </a:cubicBezTo>
                  <a:cubicBezTo>
                    <a:pt x="1072" y="347"/>
                    <a:pt x="1072" y="347"/>
                    <a:pt x="1072" y="347"/>
                  </a:cubicBezTo>
                  <a:cubicBezTo>
                    <a:pt x="1054" y="348"/>
                    <a:pt x="1054" y="348"/>
                    <a:pt x="1054" y="348"/>
                  </a:cubicBezTo>
                  <a:cubicBezTo>
                    <a:pt x="1044" y="348"/>
                    <a:pt x="1036" y="349"/>
                    <a:pt x="1035" y="349"/>
                  </a:cubicBezTo>
                  <a:cubicBezTo>
                    <a:pt x="1034" y="350"/>
                    <a:pt x="1034" y="351"/>
                    <a:pt x="1034" y="352"/>
                  </a:cubicBezTo>
                  <a:cubicBezTo>
                    <a:pt x="1034" y="353"/>
                    <a:pt x="1035" y="353"/>
                    <a:pt x="1039" y="352"/>
                  </a:cubicBezTo>
                  <a:cubicBezTo>
                    <a:pt x="1042" y="352"/>
                    <a:pt x="1050" y="351"/>
                    <a:pt x="1058" y="351"/>
                  </a:cubicBezTo>
                  <a:cubicBezTo>
                    <a:pt x="1071" y="351"/>
                    <a:pt x="1072" y="351"/>
                    <a:pt x="1072" y="352"/>
                  </a:cubicBezTo>
                  <a:cubicBezTo>
                    <a:pt x="1072" y="353"/>
                    <a:pt x="1069" y="354"/>
                    <a:pt x="1055" y="354"/>
                  </a:cubicBezTo>
                  <a:cubicBezTo>
                    <a:pt x="1055" y="354"/>
                    <a:pt x="1055" y="354"/>
                    <a:pt x="1055" y="354"/>
                  </a:cubicBezTo>
                  <a:cubicBezTo>
                    <a:pt x="1044" y="354"/>
                    <a:pt x="1036" y="355"/>
                    <a:pt x="1035" y="356"/>
                  </a:cubicBezTo>
                  <a:cubicBezTo>
                    <a:pt x="1033" y="357"/>
                    <a:pt x="1032" y="356"/>
                    <a:pt x="1032" y="350"/>
                  </a:cubicBezTo>
                  <a:cubicBezTo>
                    <a:pt x="1032" y="344"/>
                    <a:pt x="1032" y="344"/>
                    <a:pt x="1049" y="343"/>
                  </a:cubicBezTo>
                  <a:cubicBezTo>
                    <a:pt x="1061" y="343"/>
                    <a:pt x="1064" y="343"/>
                    <a:pt x="1064" y="342"/>
                  </a:cubicBezTo>
                  <a:cubicBezTo>
                    <a:pt x="1064" y="340"/>
                    <a:pt x="1061" y="340"/>
                    <a:pt x="1049" y="340"/>
                  </a:cubicBezTo>
                  <a:cubicBezTo>
                    <a:pt x="1040" y="340"/>
                    <a:pt x="1035" y="341"/>
                    <a:pt x="1034" y="342"/>
                  </a:cubicBezTo>
                  <a:cubicBezTo>
                    <a:pt x="1033" y="342"/>
                    <a:pt x="1033" y="340"/>
                    <a:pt x="1033" y="329"/>
                  </a:cubicBezTo>
                  <a:cubicBezTo>
                    <a:pt x="1033" y="322"/>
                    <a:pt x="1032" y="313"/>
                    <a:pt x="1032" y="309"/>
                  </a:cubicBezTo>
                  <a:cubicBezTo>
                    <a:pt x="1032" y="304"/>
                    <a:pt x="1032" y="302"/>
                    <a:pt x="1033" y="302"/>
                  </a:cubicBezTo>
                  <a:cubicBezTo>
                    <a:pt x="1033" y="302"/>
                    <a:pt x="1034" y="300"/>
                    <a:pt x="1033" y="295"/>
                  </a:cubicBezTo>
                  <a:close/>
                  <a:moveTo>
                    <a:pt x="1071" y="358"/>
                  </a:moveTo>
                  <a:cubicBezTo>
                    <a:pt x="1071" y="359"/>
                    <a:pt x="1063" y="359"/>
                    <a:pt x="1054" y="359"/>
                  </a:cubicBezTo>
                  <a:cubicBezTo>
                    <a:pt x="1035" y="359"/>
                    <a:pt x="1033" y="358"/>
                    <a:pt x="1051" y="357"/>
                  </a:cubicBezTo>
                  <a:cubicBezTo>
                    <a:pt x="1062" y="356"/>
                    <a:pt x="1071" y="357"/>
                    <a:pt x="1071" y="358"/>
                  </a:cubicBezTo>
                  <a:close/>
                  <a:moveTo>
                    <a:pt x="1026" y="194"/>
                  </a:moveTo>
                  <a:cubicBezTo>
                    <a:pt x="1027" y="194"/>
                    <a:pt x="1028" y="194"/>
                    <a:pt x="1028" y="195"/>
                  </a:cubicBezTo>
                  <a:cubicBezTo>
                    <a:pt x="1029" y="196"/>
                    <a:pt x="1029" y="215"/>
                    <a:pt x="1029" y="238"/>
                  </a:cubicBezTo>
                  <a:cubicBezTo>
                    <a:pt x="1029" y="261"/>
                    <a:pt x="1029" y="280"/>
                    <a:pt x="1029" y="280"/>
                  </a:cubicBezTo>
                  <a:cubicBezTo>
                    <a:pt x="1027" y="280"/>
                    <a:pt x="1027" y="269"/>
                    <a:pt x="1026" y="237"/>
                  </a:cubicBezTo>
                  <a:cubicBezTo>
                    <a:pt x="1026" y="219"/>
                    <a:pt x="1026" y="204"/>
                    <a:pt x="1025" y="204"/>
                  </a:cubicBezTo>
                  <a:cubicBezTo>
                    <a:pt x="1025" y="204"/>
                    <a:pt x="1024" y="201"/>
                    <a:pt x="1024" y="199"/>
                  </a:cubicBezTo>
                  <a:cubicBezTo>
                    <a:pt x="1024" y="194"/>
                    <a:pt x="1024" y="194"/>
                    <a:pt x="1026" y="194"/>
                  </a:cubicBezTo>
                  <a:close/>
                  <a:moveTo>
                    <a:pt x="1024" y="258"/>
                  </a:moveTo>
                  <a:cubicBezTo>
                    <a:pt x="1025" y="258"/>
                    <a:pt x="1025" y="259"/>
                    <a:pt x="1024" y="260"/>
                  </a:cubicBezTo>
                  <a:cubicBezTo>
                    <a:pt x="1024" y="261"/>
                    <a:pt x="1024" y="261"/>
                    <a:pt x="1024" y="259"/>
                  </a:cubicBezTo>
                  <a:cubicBezTo>
                    <a:pt x="1024" y="258"/>
                    <a:pt x="1024" y="258"/>
                    <a:pt x="1024" y="258"/>
                  </a:cubicBezTo>
                  <a:close/>
                  <a:moveTo>
                    <a:pt x="1024" y="289"/>
                  </a:moveTo>
                  <a:cubicBezTo>
                    <a:pt x="1024" y="288"/>
                    <a:pt x="1023" y="282"/>
                    <a:pt x="1024" y="276"/>
                  </a:cubicBezTo>
                  <a:cubicBezTo>
                    <a:pt x="1024" y="265"/>
                    <a:pt x="1024" y="265"/>
                    <a:pt x="1024" y="265"/>
                  </a:cubicBezTo>
                  <a:cubicBezTo>
                    <a:pt x="1025" y="275"/>
                    <a:pt x="1025" y="275"/>
                    <a:pt x="1025" y="275"/>
                  </a:cubicBezTo>
                  <a:cubicBezTo>
                    <a:pt x="1025" y="280"/>
                    <a:pt x="1026" y="287"/>
                    <a:pt x="1027" y="291"/>
                  </a:cubicBezTo>
                  <a:cubicBezTo>
                    <a:pt x="1028" y="295"/>
                    <a:pt x="1029" y="305"/>
                    <a:pt x="1030" y="313"/>
                  </a:cubicBezTo>
                  <a:cubicBezTo>
                    <a:pt x="1030" y="321"/>
                    <a:pt x="1030" y="333"/>
                    <a:pt x="1030" y="338"/>
                  </a:cubicBezTo>
                  <a:cubicBezTo>
                    <a:pt x="1030" y="348"/>
                    <a:pt x="1030" y="348"/>
                    <a:pt x="1029" y="343"/>
                  </a:cubicBezTo>
                  <a:cubicBezTo>
                    <a:pt x="1028" y="340"/>
                    <a:pt x="1027" y="334"/>
                    <a:pt x="1027" y="329"/>
                  </a:cubicBezTo>
                  <a:cubicBezTo>
                    <a:pt x="1026" y="325"/>
                    <a:pt x="1026" y="315"/>
                    <a:pt x="1025" y="307"/>
                  </a:cubicBezTo>
                  <a:cubicBezTo>
                    <a:pt x="1025" y="299"/>
                    <a:pt x="1025" y="291"/>
                    <a:pt x="1024" y="289"/>
                  </a:cubicBezTo>
                  <a:close/>
                  <a:moveTo>
                    <a:pt x="1027" y="386"/>
                  </a:moveTo>
                  <a:cubicBezTo>
                    <a:pt x="1026" y="373"/>
                    <a:pt x="1028" y="352"/>
                    <a:pt x="1029" y="351"/>
                  </a:cubicBezTo>
                  <a:cubicBezTo>
                    <a:pt x="1030" y="350"/>
                    <a:pt x="1030" y="352"/>
                    <a:pt x="1030" y="363"/>
                  </a:cubicBezTo>
                  <a:cubicBezTo>
                    <a:pt x="1029" y="371"/>
                    <a:pt x="1029" y="385"/>
                    <a:pt x="1029" y="394"/>
                  </a:cubicBezTo>
                  <a:cubicBezTo>
                    <a:pt x="1028" y="404"/>
                    <a:pt x="1028" y="411"/>
                    <a:pt x="1027" y="411"/>
                  </a:cubicBezTo>
                  <a:cubicBezTo>
                    <a:pt x="1027" y="411"/>
                    <a:pt x="1027" y="407"/>
                    <a:pt x="1027" y="402"/>
                  </a:cubicBezTo>
                  <a:cubicBezTo>
                    <a:pt x="1027" y="396"/>
                    <a:pt x="1027" y="389"/>
                    <a:pt x="1027" y="386"/>
                  </a:cubicBezTo>
                  <a:close/>
                  <a:moveTo>
                    <a:pt x="1071" y="509"/>
                  </a:moveTo>
                  <a:cubicBezTo>
                    <a:pt x="1070" y="510"/>
                    <a:pt x="1063" y="511"/>
                    <a:pt x="1047" y="512"/>
                  </a:cubicBezTo>
                  <a:cubicBezTo>
                    <a:pt x="1039" y="512"/>
                    <a:pt x="1035" y="513"/>
                    <a:pt x="1033" y="514"/>
                  </a:cubicBezTo>
                  <a:cubicBezTo>
                    <a:pt x="1032" y="514"/>
                    <a:pt x="1030" y="515"/>
                    <a:pt x="1029" y="515"/>
                  </a:cubicBezTo>
                  <a:cubicBezTo>
                    <a:pt x="1028" y="515"/>
                    <a:pt x="1027" y="514"/>
                    <a:pt x="1027" y="509"/>
                  </a:cubicBezTo>
                  <a:cubicBezTo>
                    <a:pt x="1027" y="502"/>
                    <a:pt x="1028" y="502"/>
                    <a:pt x="1030" y="501"/>
                  </a:cubicBezTo>
                  <a:cubicBezTo>
                    <a:pt x="1034" y="499"/>
                    <a:pt x="1037" y="500"/>
                    <a:pt x="1038" y="503"/>
                  </a:cubicBezTo>
                  <a:cubicBezTo>
                    <a:pt x="1039" y="505"/>
                    <a:pt x="1040" y="505"/>
                    <a:pt x="1041" y="504"/>
                  </a:cubicBezTo>
                  <a:cubicBezTo>
                    <a:pt x="1042" y="504"/>
                    <a:pt x="1047" y="503"/>
                    <a:pt x="1056" y="503"/>
                  </a:cubicBezTo>
                  <a:cubicBezTo>
                    <a:pt x="1070" y="502"/>
                    <a:pt x="1070" y="502"/>
                    <a:pt x="1070" y="502"/>
                  </a:cubicBezTo>
                  <a:cubicBezTo>
                    <a:pt x="1071" y="505"/>
                    <a:pt x="1071" y="505"/>
                    <a:pt x="1071" y="505"/>
                  </a:cubicBezTo>
                  <a:cubicBezTo>
                    <a:pt x="1071" y="507"/>
                    <a:pt x="1071" y="509"/>
                    <a:pt x="1071" y="509"/>
                  </a:cubicBezTo>
                  <a:close/>
                  <a:moveTo>
                    <a:pt x="1073" y="425"/>
                  </a:moveTo>
                  <a:cubicBezTo>
                    <a:pt x="1071" y="436"/>
                    <a:pt x="1071" y="440"/>
                    <a:pt x="1070" y="470"/>
                  </a:cubicBezTo>
                  <a:cubicBezTo>
                    <a:pt x="1070" y="499"/>
                    <a:pt x="1070" y="499"/>
                    <a:pt x="1070" y="499"/>
                  </a:cubicBezTo>
                  <a:cubicBezTo>
                    <a:pt x="1064" y="499"/>
                    <a:pt x="1064" y="499"/>
                    <a:pt x="1064" y="499"/>
                  </a:cubicBezTo>
                  <a:cubicBezTo>
                    <a:pt x="1060" y="499"/>
                    <a:pt x="1056" y="499"/>
                    <a:pt x="1054" y="499"/>
                  </a:cubicBezTo>
                  <a:cubicBezTo>
                    <a:pt x="1052" y="499"/>
                    <a:pt x="1050" y="499"/>
                    <a:pt x="1050" y="499"/>
                  </a:cubicBezTo>
                  <a:cubicBezTo>
                    <a:pt x="1049" y="498"/>
                    <a:pt x="1047" y="498"/>
                    <a:pt x="1045" y="498"/>
                  </a:cubicBezTo>
                  <a:cubicBezTo>
                    <a:pt x="1040" y="497"/>
                    <a:pt x="1040" y="497"/>
                    <a:pt x="1040" y="497"/>
                  </a:cubicBezTo>
                  <a:cubicBezTo>
                    <a:pt x="1040" y="488"/>
                    <a:pt x="1040" y="488"/>
                    <a:pt x="1040" y="488"/>
                  </a:cubicBezTo>
                  <a:cubicBezTo>
                    <a:pt x="1039" y="480"/>
                    <a:pt x="1039" y="480"/>
                    <a:pt x="1039" y="480"/>
                  </a:cubicBezTo>
                  <a:cubicBezTo>
                    <a:pt x="1043" y="480"/>
                    <a:pt x="1043" y="480"/>
                    <a:pt x="1043" y="480"/>
                  </a:cubicBezTo>
                  <a:cubicBezTo>
                    <a:pt x="1047" y="479"/>
                    <a:pt x="1047" y="478"/>
                    <a:pt x="1043" y="477"/>
                  </a:cubicBezTo>
                  <a:cubicBezTo>
                    <a:pt x="1042" y="477"/>
                    <a:pt x="1040" y="476"/>
                    <a:pt x="1040" y="476"/>
                  </a:cubicBezTo>
                  <a:cubicBezTo>
                    <a:pt x="1040" y="475"/>
                    <a:pt x="1040" y="468"/>
                    <a:pt x="1040" y="458"/>
                  </a:cubicBezTo>
                  <a:cubicBezTo>
                    <a:pt x="1041" y="449"/>
                    <a:pt x="1041" y="433"/>
                    <a:pt x="1042" y="423"/>
                  </a:cubicBezTo>
                  <a:cubicBezTo>
                    <a:pt x="1042" y="413"/>
                    <a:pt x="1043" y="401"/>
                    <a:pt x="1043" y="398"/>
                  </a:cubicBezTo>
                  <a:cubicBezTo>
                    <a:pt x="1043" y="394"/>
                    <a:pt x="1043" y="391"/>
                    <a:pt x="1043" y="391"/>
                  </a:cubicBezTo>
                  <a:cubicBezTo>
                    <a:pt x="1041" y="391"/>
                    <a:pt x="1040" y="394"/>
                    <a:pt x="1040" y="396"/>
                  </a:cubicBezTo>
                  <a:cubicBezTo>
                    <a:pt x="1040" y="399"/>
                    <a:pt x="1039" y="444"/>
                    <a:pt x="1039" y="444"/>
                  </a:cubicBezTo>
                  <a:cubicBezTo>
                    <a:pt x="1039" y="444"/>
                    <a:pt x="1038" y="451"/>
                    <a:pt x="1038" y="459"/>
                  </a:cubicBezTo>
                  <a:cubicBezTo>
                    <a:pt x="1038" y="468"/>
                    <a:pt x="1037" y="475"/>
                    <a:pt x="1036" y="476"/>
                  </a:cubicBezTo>
                  <a:cubicBezTo>
                    <a:pt x="1036" y="477"/>
                    <a:pt x="1036" y="478"/>
                    <a:pt x="1036" y="479"/>
                  </a:cubicBezTo>
                  <a:cubicBezTo>
                    <a:pt x="1036" y="479"/>
                    <a:pt x="1037" y="484"/>
                    <a:pt x="1037" y="488"/>
                  </a:cubicBezTo>
                  <a:cubicBezTo>
                    <a:pt x="1037" y="497"/>
                    <a:pt x="1037" y="497"/>
                    <a:pt x="1037" y="497"/>
                  </a:cubicBezTo>
                  <a:cubicBezTo>
                    <a:pt x="1032" y="497"/>
                    <a:pt x="1032" y="497"/>
                    <a:pt x="1032" y="497"/>
                  </a:cubicBezTo>
                  <a:cubicBezTo>
                    <a:pt x="1028" y="497"/>
                    <a:pt x="1026" y="497"/>
                    <a:pt x="1027" y="495"/>
                  </a:cubicBezTo>
                  <a:cubicBezTo>
                    <a:pt x="1027" y="494"/>
                    <a:pt x="1027" y="488"/>
                    <a:pt x="1027" y="480"/>
                  </a:cubicBezTo>
                  <a:cubicBezTo>
                    <a:pt x="1027" y="469"/>
                    <a:pt x="1027" y="465"/>
                    <a:pt x="1028" y="462"/>
                  </a:cubicBezTo>
                  <a:cubicBezTo>
                    <a:pt x="1029" y="460"/>
                    <a:pt x="1030" y="459"/>
                    <a:pt x="1029" y="455"/>
                  </a:cubicBezTo>
                  <a:cubicBezTo>
                    <a:pt x="1028" y="453"/>
                    <a:pt x="1028" y="448"/>
                    <a:pt x="1027" y="443"/>
                  </a:cubicBezTo>
                  <a:cubicBezTo>
                    <a:pt x="1027" y="436"/>
                    <a:pt x="1027" y="434"/>
                    <a:pt x="1028" y="431"/>
                  </a:cubicBezTo>
                  <a:cubicBezTo>
                    <a:pt x="1029" y="429"/>
                    <a:pt x="1030" y="425"/>
                    <a:pt x="1030" y="419"/>
                  </a:cubicBezTo>
                  <a:cubicBezTo>
                    <a:pt x="1030" y="401"/>
                    <a:pt x="1032" y="365"/>
                    <a:pt x="1032" y="365"/>
                  </a:cubicBezTo>
                  <a:cubicBezTo>
                    <a:pt x="1033" y="364"/>
                    <a:pt x="1052" y="363"/>
                    <a:pt x="1063" y="363"/>
                  </a:cubicBezTo>
                  <a:cubicBezTo>
                    <a:pt x="1072" y="363"/>
                    <a:pt x="1072" y="363"/>
                    <a:pt x="1072" y="363"/>
                  </a:cubicBezTo>
                  <a:cubicBezTo>
                    <a:pt x="1071" y="374"/>
                    <a:pt x="1071" y="374"/>
                    <a:pt x="1071" y="374"/>
                  </a:cubicBezTo>
                  <a:cubicBezTo>
                    <a:pt x="1071" y="383"/>
                    <a:pt x="1072" y="386"/>
                    <a:pt x="1073" y="388"/>
                  </a:cubicBezTo>
                  <a:cubicBezTo>
                    <a:pt x="1074" y="391"/>
                    <a:pt x="1074" y="393"/>
                    <a:pt x="1074" y="398"/>
                  </a:cubicBezTo>
                  <a:cubicBezTo>
                    <a:pt x="1074" y="401"/>
                    <a:pt x="1074" y="406"/>
                    <a:pt x="1074" y="408"/>
                  </a:cubicBezTo>
                  <a:cubicBezTo>
                    <a:pt x="1074" y="413"/>
                    <a:pt x="1074" y="413"/>
                    <a:pt x="1074" y="413"/>
                  </a:cubicBezTo>
                  <a:cubicBezTo>
                    <a:pt x="1069" y="413"/>
                    <a:pt x="1069" y="413"/>
                    <a:pt x="1069" y="413"/>
                  </a:cubicBezTo>
                  <a:cubicBezTo>
                    <a:pt x="1063" y="414"/>
                    <a:pt x="1063" y="416"/>
                    <a:pt x="1068" y="417"/>
                  </a:cubicBezTo>
                  <a:cubicBezTo>
                    <a:pt x="1070" y="417"/>
                    <a:pt x="1073" y="417"/>
                    <a:pt x="1073" y="418"/>
                  </a:cubicBezTo>
                  <a:cubicBezTo>
                    <a:pt x="1073" y="418"/>
                    <a:pt x="1073" y="422"/>
                    <a:pt x="1073" y="425"/>
                  </a:cubicBezTo>
                  <a:close/>
                  <a:moveTo>
                    <a:pt x="1074" y="484"/>
                  </a:moveTo>
                  <a:cubicBezTo>
                    <a:pt x="1073" y="485"/>
                    <a:pt x="1073" y="485"/>
                    <a:pt x="1073" y="483"/>
                  </a:cubicBezTo>
                  <a:cubicBezTo>
                    <a:pt x="1073" y="482"/>
                    <a:pt x="1073" y="481"/>
                    <a:pt x="1074" y="481"/>
                  </a:cubicBezTo>
                  <a:cubicBezTo>
                    <a:pt x="1075" y="481"/>
                    <a:pt x="1075" y="482"/>
                    <a:pt x="1075" y="482"/>
                  </a:cubicBezTo>
                  <a:cubicBezTo>
                    <a:pt x="1075" y="482"/>
                    <a:pt x="1075" y="483"/>
                    <a:pt x="1074" y="484"/>
                  </a:cubicBezTo>
                  <a:close/>
                  <a:moveTo>
                    <a:pt x="1075" y="199"/>
                  </a:moveTo>
                  <a:cubicBezTo>
                    <a:pt x="1074" y="199"/>
                    <a:pt x="1073" y="202"/>
                    <a:pt x="1073" y="206"/>
                  </a:cubicBezTo>
                  <a:cubicBezTo>
                    <a:pt x="1073" y="208"/>
                    <a:pt x="1073" y="217"/>
                    <a:pt x="1073" y="225"/>
                  </a:cubicBezTo>
                  <a:cubicBezTo>
                    <a:pt x="1073" y="233"/>
                    <a:pt x="1073" y="245"/>
                    <a:pt x="1074" y="251"/>
                  </a:cubicBezTo>
                  <a:cubicBezTo>
                    <a:pt x="1074" y="261"/>
                    <a:pt x="1073" y="264"/>
                    <a:pt x="1072" y="262"/>
                  </a:cubicBezTo>
                  <a:cubicBezTo>
                    <a:pt x="1072" y="261"/>
                    <a:pt x="1072" y="251"/>
                    <a:pt x="1072" y="238"/>
                  </a:cubicBezTo>
                  <a:cubicBezTo>
                    <a:pt x="1071" y="225"/>
                    <a:pt x="1071" y="211"/>
                    <a:pt x="1071" y="207"/>
                  </a:cubicBezTo>
                  <a:cubicBezTo>
                    <a:pt x="1070" y="203"/>
                    <a:pt x="1071" y="198"/>
                    <a:pt x="1071" y="198"/>
                  </a:cubicBezTo>
                  <a:cubicBezTo>
                    <a:pt x="1072" y="196"/>
                    <a:pt x="1074" y="196"/>
                    <a:pt x="1080" y="196"/>
                  </a:cubicBezTo>
                  <a:cubicBezTo>
                    <a:pt x="1088" y="195"/>
                    <a:pt x="1088" y="195"/>
                    <a:pt x="1088" y="195"/>
                  </a:cubicBezTo>
                  <a:cubicBezTo>
                    <a:pt x="1088" y="237"/>
                    <a:pt x="1088" y="237"/>
                    <a:pt x="1088" y="237"/>
                  </a:cubicBezTo>
                  <a:cubicBezTo>
                    <a:pt x="1085" y="238"/>
                    <a:pt x="1085" y="238"/>
                    <a:pt x="1085" y="238"/>
                  </a:cubicBezTo>
                  <a:cubicBezTo>
                    <a:pt x="1083" y="239"/>
                    <a:pt x="1082" y="239"/>
                    <a:pt x="1080" y="238"/>
                  </a:cubicBezTo>
                  <a:cubicBezTo>
                    <a:pt x="1077" y="237"/>
                    <a:pt x="1077" y="237"/>
                    <a:pt x="1077" y="237"/>
                  </a:cubicBezTo>
                  <a:cubicBezTo>
                    <a:pt x="1078" y="220"/>
                    <a:pt x="1078" y="220"/>
                    <a:pt x="1078" y="220"/>
                  </a:cubicBezTo>
                  <a:cubicBezTo>
                    <a:pt x="1078" y="208"/>
                    <a:pt x="1078" y="203"/>
                    <a:pt x="1077" y="203"/>
                  </a:cubicBezTo>
                  <a:cubicBezTo>
                    <a:pt x="1077" y="203"/>
                    <a:pt x="1076" y="202"/>
                    <a:pt x="1076" y="201"/>
                  </a:cubicBezTo>
                  <a:cubicBezTo>
                    <a:pt x="1076" y="200"/>
                    <a:pt x="1076" y="199"/>
                    <a:pt x="1075" y="199"/>
                  </a:cubicBezTo>
                  <a:close/>
                  <a:moveTo>
                    <a:pt x="1077" y="470"/>
                  </a:moveTo>
                  <a:cubicBezTo>
                    <a:pt x="1076" y="471"/>
                    <a:pt x="1076" y="470"/>
                    <a:pt x="1076" y="468"/>
                  </a:cubicBezTo>
                  <a:cubicBezTo>
                    <a:pt x="1076" y="465"/>
                    <a:pt x="1076" y="464"/>
                    <a:pt x="1077" y="466"/>
                  </a:cubicBezTo>
                  <a:cubicBezTo>
                    <a:pt x="1077" y="467"/>
                    <a:pt x="1077" y="469"/>
                    <a:pt x="1077" y="470"/>
                  </a:cubicBezTo>
                  <a:close/>
                  <a:moveTo>
                    <a:pt x="1084" y="532"/>
                  </a:moveTo>
                  <a:cubicBezTo>
                    <a:pt x="1077" y="532"/>
                    <a:pt x="1076" y="532"/>
                    <a:pt x="1076" y="530"/>
                  </a:cubicBezTo>
                  <a:cubicBezTo>
                    <a:pt x="1075" y="529"/>
                    <a:pt x="1076" y="528"/>
                    <a:pt x="1079" y="528"/>
                  </a:cubicBezTo>
                  <a:cubicBezTo>
                    <a:pt x="1085" y="528"/>
                    <a:pt x="1090" y="530"/>
                    <a:pt x="1090" y="531"/>
                  </a:cubicBezTo>
                  <a:cubicBezTo>
                    <a:pt x="1091" y="532"/>
                    <a:pt x="1089" y="532"/>
                    <a:pt x="1084" y="532"/>
                  </a:cubicBezTo>
                  <a:close/>
                  <a:moveTo>
                    <a:pt x="1098" y="539"/>
                  </a:moveTo>
                  <a:cubicBezTo>
                    <a:pt x="1096" y="539"/>
                    <a:pt x="1095" y="538"/>
                    <a:pt x="1095" y="537"/>
                  </a:cubicBezTo>
                  <a:cubicBezTo>
                    <a:pt x="1094" y="536"/>
                    <a:pt x="1096" y="536"/>
                    <a:pt x="1098" y="536"/>
                  </a:cubicBezTo>
                  <a:cubicBezTo>
                    <a:pt x="1100" y="536"/>
                    <a:pt x="1101" y="536"/>
                    <a:pt x="1101" y="537"/>
                  </a:cubicBezTo>
                  <a:cubicBezTo>
                    <a:pt x="1101" y="538"/>
                    <a:pt x="1100" y="539"/>
                    <a:pt x="1098" y="539"/>
                  </a:cubicBezTo>
                  <a:close/>
                  <a:moveTo>
                    <a:pt x="1097" y="532"/>
                  </a:moveTo>
                  <a:cubicBezTo>
                    <a:pt x="1093" y="532"/>
                    <a:pt x="1094" y="529"/>
                    <a:pt x="1098" y="529"/>
                  </a:cubicBezTo>
                  <a:cubicBezTo>
                    <a:pt x="1100" y="529"/>
                    <a:pt x="1102" y="530"/>
                    <a:pt x="1102" y="531"/>
                  </a:cubicBezTo>
                  <a:cubicBezTo>
                    <a:pt x="1102" y="532"/>
                    <a:pt x="1101" y="533"/>
                    <a:pt x="1097" y="532"/>
                  </a:cubicBezTo>
                  <a:close/>
                  <a:moveTo>
                    <a:pt x="1107" y="538"/>
                  </a:moveTo>
                  <a:cubicBezTo>
                    <a:pt x="1104" y="539"/>
                    <a:pt x="1104" y="539"/>
                    <a:pt x="1104" y="537"/>
                  </a:cubicBezTo>
                  <a:cubicBezTo>
                    <a:pt x="1105" y="535"/>
                    <a:pt x="1110" y="534"/>
                    <a:pt x="1110" y="537"/>
                  </a:cubicBezTo>
                  <a:cubicBezTo>
                    <a:pt x="1110" y="538"/>
                    <a:pt x="1109" y="538"/>
                    <a:pt x="1107" y="538"/>
                  </a:cubicBezTo>
                  <a:close/>
                  <a:moveTo>
                    <a:pt x="1111" y="531"/>
                  </a:moveTo>
                  <a:cubicBezTo>
                    <a:pt x="1111" y="532"/>
                    <a:pt x="1110" y="533"/>
                    <a:pt x="1108" y="533"/>
                  </a:cubicBezTo>
                  <a:cubicBezTo>
                    <a:pt x="1106" y="533"/>
                    <a:pt x="1105" y="533"/>
                    <a:pt x="1105" y="531"/>
                  </a:cubicBezTo>
                  <a:cubicBezTo>
                    <a:pt x="1105" y="530"/>
                    <a:pt x="1106" y="530"/>
                    <a:pt x="1108" y="530"/>
                  </a:cubicBezTo>
                  <a:cubicBezTo>
                    <a:pt x="1110" y="530"/>
                    <a:pt x="1112" y="531"/>
                    <a:pt x="1111" y="531"/>
                  </a:cubicBezTo>
                  <a:close/>
                  <a:moveTo>
                    <a:pt x="1108" y="527"/>
                  </a:moveTo>
                  <a:cubicBezTo>
                    <a:pt x="1108" y="526"/>
                    <a:pt x="1109" y="526"/>
                    <a:pt x="1110" y="526"/>
                  </a:cubicBezTo>
                  <a:cubicBezTo>
                    <a:pt x="1111" y="527"/>
                    <a:pt x="1111" y="527"/>
                    <a:pt x="1109" y="527"/>
                  </a:cubicBezTo>
                  <a:cubicBezTo>
                    <a:pt x="1108" y="527"/>
                    <a:pt x="1108" y="527"/>
                    <a:pt x="1108" y="527"/>
                  </a:cubicBezTo>
                  <a:close/>
                  <a:moveTo>
                    <a:pt x="1111" y="522"/>
                  </a:moveTo>
                  <a:cubicBezTo>
                    <a:pt x="1110" y="521"/>
                    <a:pt x="1103" y="521"/>
                    <a:pt x="1094" y="521"/>
                  </a:cubicBezTo>
                  <a:cubicBezTo>
                    <a:pt x="1081" y="520"/>
                    <a:pt x="1079" y="520"/>
                    <a:pt x="1078" y="522"/>
                  </a:cubicBezTo>
                  <a:cubicBezTo>
                    <a:pt x="1076" y="524"/>
                    <a:pt x="1075" y="523"/>
                    <a:pt x="1076" y="518"/>
                  </a:cubicBezTo>
                  <a:cubicBezTo>
                    <a:pt x="1077" y="514"/>
                    <a:pt x="1077" y="514"/>
                    <a:pt x="1077" y="514"/>
                  </a:cubicBezTo>
                  <a:cubicBezTo>
                    <a:pt x="1095" y="514"/>
                    <a:pt x="1095" y="514"/>
                    <a:pt x="1095" y="514"/>
                  </a:cubicBezTo>
                  <a:cubicBezTo>
                    <a:pt x="1105" y="514"/>
                    <a:pt x="1113" y="514"/>
                    <a:pt x="1113" y="515"/>
                  </a:cubicBezTo>
                  <a:cubicBezTo>
                    <a:pt x="1114" y="516"/>
                    <a:pt x="1112" y="522"/>
                    <a:pt x="1111" y="522"/>
                  </a:cubicBezTo>
                  <a:close/>
                  <a:moveTo>
                    <a:pt x="1115" y="512"/>
                  </a:moveTo>
                  <a:cubicBezTo>
                    <a:pt x="1115" y="511"/>
                    <a:pt x="1116" y="511"/>
                    <a:pt x="1118" y="511"/>
                  </a:cubicBezTo>
                  <a:cubicBezTo>
                    <a:pt x="1120" y="511"/>
                    <a:pt x="1121" y="511"/>
                    <a:pt x="1121" y="511"/>
                  </a:cubicBezTo>
                  <a:cubicBezTo>
                    <a:pt x="1120" y="512"/>
                    <a:pt x="1115" y="513"/>
                    <a:pt x="1115" y="512"/>
                  </a:cubicBezTo>
                  <a:close/>
                  <a:moveTo>
                    <a:pt x="1119" y="538"/>
                  </a:moveTo>
                  <a:cubicBezTo>
                    <a:pt x="1116" y="539"/>
                    <a:pt x="1115" y="539"/>
                    <a:pt x="1115" y="537"/>
                  </a:cubicBezTo>
                  <a:cubicBezTo>
                    <a:pt x="1115" y="536"/>
                    <a:pt x="1116" y="536"/>
                    <a:pt x="1118" y="536"/>
                  </a:cubicBezTo>
                  <a:cubicBezTo>
                    <a:pt x="1121" y="536"/>
                    <a:pt x="1121" y="537"/>
                    <a:pt x="1119" y="538"/>
                  </a:cubicBezTo>
                  <a:close/>
                  <a:moveTo>
                    <a:pt x="1117" y="533"/>
                  </a:moveTo>
                  <a:cubicBezTo>
                    <a:pt x="1115" y="533"/>
                    <a:pt x="1115" y="532"/>
                    <a:pt x="1115" y="531"/>
                  </a:cubicBezTo>
                  <a:cubicBezTo>
                    <a:pt x="1115" y="530"/>
                    <a:pt x="1115" y="530"/>
                    <a:pt x="1116" y="530"/>
                  </a:cubicBezTo>
                  <a:cubicBezTo>
                    <a:pt x="1116" y="530"/>
                    <a:pt x="1117" y="530"/>
                    <a:pt x="1118" y="530"/>
                  </a:cubicBezTo>
                  <a:cubicBezTo>
                    <a:pt x="1120" y="530"/>
                    <a:pt x="1120" y="531"/>
                    <a:pt x="1120" y="531"/>
                  </a:cubicBezTo>
                  <a:cubicBezTo>
                    <a:pt x="1120" y="532"/>
                    <a:pt x="1119" y="533"/>
                    <a:pt x="1117" y="533"/>
                  </a:cubicBezTo>
                  <a:close/>
                  <a:moveTo>
                    <a:pt x="1118" y="526"/>
                  </a:moveTo>
                  <a:cubicBezTo>
                    <a:pt x="1119" y="526"/>
                    <a:pt x="1120" y="526"/>
                    <a:pt x="1120" y="526"/>
                  </a:cubicBezTo>
                  <a:cubicBezTo>
                    <a:pt x="1120" y="527"/>
                    <a:pt x="1118" y="528"/>
                    <a:pt x="1116" y="527"/>
                  </a:cubicBezTo>
                  <a:cubicBezTo>
                    <a:pt x="1115" y="526"/>
                    <a:pt x="1116" y="526"/>
                    <a:pt x="1118" y="526"/>
                  </a:cubicBezTo>
                  <a:close/>
                  <a:moveTo>
                    <a:pt x="1121" y="518"/>
                  </a:moveTo>
                  <a:cubicBezTo>
                    <a:pt x="1121" y="521"/>
                    <a:pt x="1120" y="522"/>
                    <a:pt x="1118" y="522"/>
                  </a:cubicBezTo>
                  <a:cubicBezTo>
                    <a:pt x="1115" y="522"/>
                    <a:pt x="1115" y="522"/>
                    <a:pt x="1116" y="518"/>
                  </a:cubicBezTo>
                  <a:cubicBezTo>
                    <a:pt x="1117" y="515"/>
                    <a:pt x="1117" y="515"/>
                    <a:pt x="1119" y="515"/>
                  </a:cubicBezTo>
                  <a:cubicBezTo>
                    <a:pt x="1121" y="515"/>
                    <a:pt x="1121" y="515"/>
                    <a:pt x="1121" y="518"/>
                  </a:cubicBezTo>
                  <a:close/>
                  <a:moveTo>
                    <a:pt x="1124" y="531"/>
                  </a:moveTo>
                  <a:cubicBezTo>
                    <a:pt x="1125" y="529"/>
                    <a:pt x="1126" y="530"/>
                    <a:pt x="1126" y="532"/>
                  </a:cubicBezTo>
                  <a:cubicBezTo>
                    <a:pt x="1126" y="533"/>
                    <a:pt x="1126" y="534"/>
                    <a:pt x="1125" y="534"/>
                  </a:cubicBezTo>
                  <a:cubicBezTo>
                    <a:pt x="1124" y="534"/>
                    <a:pt x="1123" y="532"/>
                    <a:pt x="1124" y="531"/>
                  </a:cubicBezTo>
                  <a:close/>
                  <a:moveTo>
                    <a:pt x="1125" y="522"/>
                  </a:moveTo>
                  <a:cubicBezTo>
                    <a:pt x="1125" y="522"/>
                    <a:pt x="1124" y="520"/>
                    <a:pt x="1124" y="518"/>
                  </a:cubicBezTo>
                  <a:cubicBezTo>
                    <a:pt x="1124" y="516"/>
                    <a:pt x="1125" y="515"/>
                    <a:pt x="1125" y="515"/>
                  </a:cubicBezTo>
                  <a:cubicBezTo>
                    <a:pt x="1126" y="515"/>
                    <a:pt x="1126" y="516"/>
                    <a:pt x="1126" y="518"/>
                  </a:cubicBezTo>
                  <a:cubicBezTo>
                    <a:pt x="1126" y="520"/>
                    <a:pt x="1126" y="522"/>
                    <a:pt x="1125" y="522"/>
                  </a:cubicBezTo>
                  <a:close/>
                  <a:moveTo>
                    <a:pt x="1126" y="527"/>
                  </a:moveTo>
                  <a:cubicBezTo>
                    <a:pt x="1126" y="527"/>
                    <a:pt x="1126" y="528"/>
                    <a:pt x="1125" y="528"/>
                  </a:cubicBezTo>
                  <a:cubicBezTo>
                    <a:pt x="1125" y="528"/>
                    <a:pt x="1124" y="527"/>
                    <a:pt x="1124" y="527"/>
                  </a:cubicBezTo>
                  <a:cubicBezTo>
                    <a:pt x="1124" y="526"/>
                    <a:pt x="1125" y="525"/>
                    <a:pt x="1125" y="525"/>
                  </a:cubicBezTo>
                  <a:cubicBezTo>
                    <a:pt x="1126" y="525"/>
                    <a:pt x="1126" y="526"/>
                    <a:pt x="1126" y="527"/>
                  </a:cubicBezTo>
                  <a:close/>
                  <a:moveTo>
                    <a:pt x="1125" y="538"/>
                  </a:moveTo>
                  <a:cubicBezTo>
                    <a:pt x="1125" y="538"/>
                    <a:pt x="1124" y="537"/>
                    <a:pt x="1124" y="537"/>
                  </a:cubicBezTo>
                  <a:cubicBezTo>
                    <a:pt x="1124" y="536"/>
                    <a:pt x="1125" y="536"/>
                    <a:pt x="1125" y="536"/>
                  </a:cubicBezTo>
                  <a:cubicBezTo>
                    <a:pt x="1126" y="536"/>
                    <a:pt x="1126" y="536"/>
                    <a:pt x="1126" y="537"/>
                  </a:cubicBezTo>
                  <a:cubicBezTo>
                    <a:pt x="1126" y="537"/>
                    <a:pt x="1126" y="538"/>
                    <a:pt x="1125" y="538"/>
                  </a:cubicBezTo>
                  <a:close/>
                  <a:moveTo>
                    <a:pt x="1128" y="501"/>
                  </a:moveTo>
                  <a:cubicBezTo>
                    <a:pt x="1127" y="502"/>
                    <a:pt x="1127" y="503"/>
                    <a:pt x="1127" y="504"/>
                  </a:cubicBezTo>
                  <a:cubicBezTo>
                    <a:pt x="1127" y="506"/>
                    <a:pt x="1127" y="507"/>
                    <a:pt x="1126" y="507"/>
                  </a:cubicBezTo>
                  <a:cubicBezTo>
                    <a:pt x="1125" y="507"/>
                    <a:pt x="1125" y="506"/>
                    <a:pt x="1125" y="506"/>
                  </a:cubicBezTo>
                  <a:cubicBezTo>
                    <a:pt x="1125" y="506"/>
                    <a:pt x="1119" y="506"/>
                    <a:pt x="1112" y="506"/>
                  </a:cubicBezTo>
                  <a:cubicBezTo>
                    <a:pt x="1103" y="506"/>
                    <a:pt x="1099" y="506"/>
                    <a:pt x="1099" y="505"/>
                  </a:cubicBezTo>
                  <a:cubicBezTo>
                    <a:pt x="1101" y="504"/>
                    <a:pt x="1107" y="502"/>
                    <a:pt x="1114" y="502"/>
                  </a:cubicBezTo>
                  <a:cubicBezTo>
                    <a:pt x="1118" y="502"/>
                    <a:pt x="1120" y="502"/>
                    <a:pt x="1121" y="501"/>
                  </a:cubicBezTo>
                  <a:cubicBezTo>
                    <a:pt x="1121" y="500"/>
                    <a:pt x="1123" y="500"/>
                    <a:pt x="1125" y="500"/>
                  </a:cubicBezTo>
                  <a:cubicBezTo>
                    <a:pt x="1128" y="500"/>
                    <a:pt x="1129" y="501"/>
                    <a:pt x="1128" y="501"/>
                  </a:cubicBezTo>
                  <a:close/>
                  <a:moveTo>
                    <a:pt x="1122" y="497"/>
                  </a:moveTo>
                  <a:cubicBezTo>
                    <a:pt x="1117" y="497"/>
                    <a:pt x="1111" y="497"/>
                    <a:pt x="1109" y="496"/>
                  </a:cubicBezTo>
                  <a:cubicBezTo>
                    <a:pt x="1106" y="496"/>
                    <a:pt x="1099" y="495"/>
                    <a:pt x="1092" y="495"/>
                  </a:cubicBezTo>
                  <a:cubicBezTo>
                    <a:pt x="1086" y="495"/>
                    <a:pt x="1080" y="494"/>
                    <a:pt x="1080" y="494"/>
                  </a:cubicBezTo>
                  <a:cubicBezTo>
                    <a:pt x="1079" y="494"/>
                    <a:pt x="1079" y="492"/>
                    <a:pt x="1079" y="490"/>
                  </a:cubicBezTo>
                  <a:cubicBezTo>
                    <a:pt x="1079" y="486"/>
                    <a:pt x="1079" y="486"/>
                    <a:pt x="1079" y="486"/>
                  </a:cubicBezTo>
                  <a:cubicBezTo>
                    <a:pt x="1088" y="486"/>
                    <a:pt x="1088" y="486"/>
                    <a:pt x="1088" y="486"/>
                  </a:cubicBezTo>
                  <a:cubicBezTo>
                    <a:pt x="1100" y="486"/>
                    <a:pt x="1102" y="488"/>
                    <a:pt x="1091" y="488"/>
                  </a:cubicBezTo>
                  <a:cubicBezTo>
                    <a:pt x="1085" y="488"/>
                    <a:pt x="1083" y="489"/>
                    <a:pt x="1083" y="490"/>
                  </a:cubicBezTo>
                  <a:cubicBezTo>
                    <a:pt x="1083" y="491"/>
                    <a:pt x="1085" y="491"/>
                    <a:pt x="1103" y="491"/>
                  </a:cubicBezTo>
                  <a:cubicBezTo>
                    <a:pt x="1127" y="491"/>
                    <a:pt x="1131" y="492"/>
                    <a:pt x="1131" y="495"/>
                  </a:cubicBezTo>
                  <a:cubicBezTo>
                    <a:pt x="1130" y="497"/>
                    <a:pt x="1130" y="497"/>
                    <a:pt x="1122" y="497"/>
                  </a:cubicBezTo>
                  <a:close/>
                  <a:moveTo>
                    <a:pt x="1130" y="534"/>
                  </a:moveTo>
                  <a:cubicBezTo>
                    <a:pt x="1130" y="534"/>
                    <a:pt x="1129" y="533"/>
                    <a:pt x="1129" y="532"/>
                  </a:cubicBezTo>
                  <a:cubicBezTo>
                    <a:pt x="1130" y="530"/>
                    <a:pt x="1132" y="529"/>
                    <a:pt x="1132" y="532"/>
                  </a:cubicBezTo>
                  <a:cubicBezTo>
                    <a:pt x="1132" y="533"/>
                    <a:pt x="1131" y="534"/>
                    <a:pt x="1130" y="534"/>
                  </a:cubicBezTo>
                  <a:close/>
                  <a:moveTo>
                    <a:pt x="1132" y="462"/>
                  </a:moveTo>
                  <a:cubicBezTo>
                    <a:pt x="1131" y="466"/>
                    <a:pt x="1131" y="466"/>
                    <a:pt x="1131" y="466"/>
                  </a:cubicBezTo>
                  <a:cubicBezTo>
                    <a:pt x="1107" y="467"/>
                    <a:pt x="1107" y="467"/>
                    <a:pt x="1107" y="467"/>
                  </a:cubicBezTo>
                  <a:cubicBezTo>
                    <a:pt x="1093" y="467"/>
                    <a:pt x="1082" y="467"/>
                    <a:pt x="1081" y="467"/>
                  </a:cubicBezTo>
                  <a:cubicBezTo>
                    <a:pt x="1080" y="468"/>
                    <a:pt x="1079" y="465"/>
                    <a:pt x="1080" y="463"/>
                  </a:cubicBezTo>
                  <a:cubicBezTo>
                    <a:pt x="1080" y="462"/>
                    <a:pt x="1082" y="462"/>
                    <a:pt x="1086" y="462"/>
                  </a:cubicBezTo>
                  <a:cubicBezTo>
                    <a:pt x="1088" y="463"/>
                    <a:pt x="1097" y="463"/>
                    <a:pt x="1105" y="463"/>
                  </a:cubicBezTo>
                  <a:cubicBezTo>
                    <a:pt x="1124" y="463"/>
                    <a:pt x="1126" y="463"/>
                    <a:pt x="1125" y="462"/>
                  </a:cubicBezTo>
                  <a:cubicBezTo>
                    <a:pt x="1124" y="461"/>
                    <a:pt x="1114" y="459"/>
                    <a:pt x="1114" y="460"/>
                  </a:cubicBezTo>
                  <a:cubicBezTo>
                    <a:pt x="1114" y="461"/>
                    <a:pt x="1098" y="461"/>
                    <a:pt x="1094" y="460"/>
                  </a:cubicBezTo>
                  <a:cubicBezTo>
                    <a:pt x="1091" y="459"/>
                    <a:pt x="1091" y="459"/>
                    <a:pt x="1095" y="459"/>
                  </a:cubicBezTo>
                  <a:cubicBezTo>
                    <a:pt x="1101" y="458"/>
                    <a:pt x="1110" y="457"/>
                    <a:pt x="1118" y="457"/>
                  </a:cubicBezTo>
                  <a:cubicBezTo>
                    <a:pt x="1123" y="456"/>
                    <a:pt x="1125" y="456"/>
                    <a:pt x="1124" y="455"/>
                  </a:cubicBezTo>
                  <a:cubicBezTo>
                    <a:pt x="1123" y="454"/>
                    <a:pt x="1103" y="455"/>
                    <a:pt x="1085" y="456"/>
                  </a:cubicBezTo>
                  <a:cubicBezTo>
                    <a:pt x="1080" y="457"/>
                    <a:pt x="1080" y="457"/>
                    <a:pt x="1080" y="457"/>
                  </a:cubicBezTo>
                  <a:cubicBezTo>
                    <a:pt x="1080" y="440"/>
                    <a:pt x="1080" y="440"/>
                    <a:pt x="1080" y="440"/>
                  </a:cubicBezTo>
                  <a:cubicBezTo>
                    <a:pt x="1080" y="431"/>
                    <a:pt x="1080" y="423"/>
                    <a:pt x="1080" y="422"/>
                  </a:cubicBezTo>
                  <a:cubicBezTo>
                    <a:pt x="1079" y="422"/>
                    <a:pt x="1079" y="420"/>
                    <a:pt x="1079" y="419"/>
                  </a:cubicBezTo>
                  <a:cubicBezTo>
                    <a:pt x="1079" y="416"/>
                    <a:pt x="1080" y="416"/>
                    <a:pt x="1082" y="417"/>
                  </a:cubicBezTo>
                  <a:cubicBezTo>
                    <a:pt x="1085" y="417"/>
                    <a:pt x="1085" y="417"/>
                    <a:pt x="1085" y="416"/>
                  </a:cubicBezTo>
                  <a:cubicBezTo>
                    <a:pt x="1084" y="415"/>
                    <a:pt x="1083" y="415"/>
                    <a:pt x="1083" y="415"/>
                  </a:cubicBezTo>
                  <a:cubicBezTo>
                    <a:pt x="1082" y="415"/>
                    <a:pt x="1081" y="415"/>
                    <a:pt x="1081" y="415"/>
                  </a:cubicBezTo>
                  <a:cubicBezTo>
                    <a:pt x="1082" y="414"/>
                    <a:pt x="1109" y="412"/>
                    <a:pt x="1117" y="411"/>
                  </a:cubicBezTo>
                  <a:cubicBezTo>
                    <a:pt x="1121" y="411"/>
                    <a:pt x="1124" y="411"/>
                    <a:pt x="1124" y="410"/>
                  </a:cubicBezTo>
                  <a:cubicBezTo>
                    <a:pt x="1124" y="409"/>
                    <a:pt x="1105" y="409"/>
                    <a:pt x="1089" y="410"/>
                  </a:cubicBezTo>
                  <a:cubicBezTo>
                    <a:pt x="1080" y="411"/>
                    <a:pt x="1080" y="411"/>
                    <a:pt x="1080" y="411"/>
                  </a:cubicBezTo>
                  <a:cubicBezTo>
                    <a:pt x="1079" y="407"/>
                    <a:pt x="1079" y="407"/>
                    <a:pt x="1079" y="407"/>
                  </a:cubicBezTo>
                  <a:cubicBezTo>
                    <a:pt x="1079" y="401"/>
                    <a:pt x="1081" y="401"/>
                    <a:pt x="1103" y="400"/>
                  </a:cubicBezTo>
                  <a:cubicBezTo>
                    <a:pt x="1114" y="400"/>
                    <a:pt x="1122" y="400"/>
                    <a:pt x="1122" y="399"/>
                  </a:cubicBezTo>
                  <a:cubicBezTo>
                    <a:pt x="1122" y="399"/>
                    <a:pt x="1122" y="398"/>
                    <a:pt x="1120" y="398"/>
                  </a:cubicBezTo>
                  <a:cubicBezTo>
                    <a:pt x="1117" y="397"/>
                    <a:pt x="1083" y="397"/>
                    <a:pt x="1081" y="398"/>
                  </a:cubicBezTo>
                  <a:cubicBezTo>
                    <a:pt x="1080" y="398"/>
                    <a:pt x="1080" y="396"/>
                    <a:pt x="1080" y="387"/>
                  </a:cubicBezTo>
                  <a:cubicBezTo>
                    <a:pt x="1080" y="381"/>
                    <a:pt x="1080" y="376"/>
                    <a:pt x="1081" y="376"/>
                  </a:cubicBezTo>
                  <a:cubicBezTo>
                    <a:pt x="1081" y="375"/>
                    <a:pt x="1120" y="374"/>
                    <a:pt x="1125" y="374"/>
                  </a:cubicBezTo>
                  <a:cubicBezTo>
                    <a:pt x="1129" y="375"/>
                    <a:pt x="1129" y="375"/>
                    <a:pt x="1128" y="378"/>
                  </a:cubicBezTo>
                  <a:cubicBezTo>
                    <a:pt x="1128" y="381"/>
                    <a:pt x="1128" y="383"/>
                    <a:pt x="1128" y="383"/>
                  </a:cubicBezTo>
                  <a:cubicBezTo>
                    <a:pt x="1127" y="383"/>
                    <a:pt x="1120" y="384"/>
                    <a:pt x="1111" y="384"/>
                  </a:cubicBezTo>
                  <a:cubicBezTo>
                    <a:pt x="1085" y="385"/>
                    <a:pt x="1082" y="386"/>
                    <a:pt x="1083" y="390"/>
                  </a:cubicBezTo>
                  <a:cubicBezTo>
                    <a:pt x="1084" y="391"/>
                    <a:pt x="1085" y="391"/>
                    <a:pt x="1086" y="390"/>
                  </a:cubicBezTo>
                  <a:cubicBezTo>
                    <a:pt x="1087" y="390"/>
                    <a:pt x="1097" y="389"/>
                    <a:pt x="1107" y="388"/>
                  </a:cubicBezTo>
                  <a:cubicBezTo>
                    <a:pt x="1117" y="387"/>
                    <a:pt x="1126" y="387"/>
                    <a:pt x="1127" y="387"/>
                  </a:cubicBezTo>
                  <a:cubicBezTo>
                    <a:pt x="1128" y="386"/>
                    <a:pt x="1128" y="388"/>
                    <a:pt x="1129" y="410"/>
                  </a:cubicBezTo>
                  <a:cubicBezTo>
                    <a:pt x="1129" y="430"/>
                    <a:pt x="1129" y="434"/>
                    <a:pt x="1128" y="434"/>
                  </a:cubicBezTo>
                  <a:cubicBezTo>
                    <a:pt x="1128" y="434"/>
                    <a:pt x="1123" y="433"/>
                    <a:pt x="1119" y="433"/>
                  </a:cubicBezTo>
                  <a:cubicBezTo>
                    <a:pt x="1110" y="432"/>
                    <a:pt x="1106" y="432"/>
                    <a:pt x="1106" y="435"/>
                  </a:cubicBezTo>
                  <a:cubicBezTo>
                    <a:pt x="1106" y="436"/>
                    <a:pt x="1108" y="436"/>
                    <a:pt x="1112" y="436"/>
                  </a:cubicBezTo>
                  <a:cubicBezTo>
                    <a:pt x="1119" y="436"/>
                    <a:pt x="1125" y="437"/>
                    <a:pt x="1129" y="437"/>
                  </a:cubicBezTo>
                  <a:cubicBezTo>
                    <a:pt x="1132" y="438"/>
                    <a:pt x="1132" y="438"/>
                    <a:pt x="1132" y="438"/>
                  </a:cubicBezTo>
                  <a:cubicBezTo>
                    <a:pt x="1132" y="448"/>
                    <a:pt x="1132" y="448"/>
                    <a:pt x="1132" y="448"/>
                  </a:cubicBezTo>
                  <a:cubicBezTo>
                    <a:pt x="1132" y="453"/>
                    <a:pt x="1132" y="460"/>
                    <a:pt x="1132" y="462"/>
                  </a:cubicBezTo>
                  <a:close/>
                  <a:moveTo>
                    <a:pt x="1132" y="418"/>
                  </a:moveTo>
                  <a:cubicBezTo>
                    <a:pt x="1132" y="422"/>
                    <a:pt x="1132" y="422"/>
                    <a:pt x="1131" y="419"/>
                  </a:cubicBezTo>
                  <a:cubicBezTo>
                    <a:pt x="1131" y="417"/>
                    <a:pt x="1131" y="414"/>
                    <a:pt x="1131" y="410"/>
                  </a:cubicBezTo>
                  <a:cubicBezTo>
                    <a:pt x="1132" y="405"/>
                    <a:pt x="1132" y="405"/>
                    <a:pt x="1132" y="405"/>
                  </a:cubicBezTo>
                  <a:cubicBezTo>
                    <a:pt x="1132" y="409"/>
                    <a:pt x="1132" y="409"/>
                    <a:pt x="1132" y="409"/>
                  </a:cubicBezTo>
                  <a:cubicBezTo>
                    <a:pt x="1132" y="412"/>
                    <a:pt x="1132" y="416"/>
                    <a:pt x="1132" y="418"/>
                  </a:cubicBezTo>
                  <a:close/>
                  <a:moveTo>
                    <a:pt x="1128" y="190"/>
                  </a:moveTo>
                  <a:cubicBezTo>
                    <a:pt x="1128" y="190"/>
                    <a:pt x="1132" y="189"/>
                    <a:pt x="1138" y="189"/>
                  </a:cubicBezTo>
                  <a:cubicBezTo>
                    <a:pt x="1143" y="188"/>
                    <a:pt x="1150" y="188"/>
                    <a:pt x="1152" y="187"/>
                  </a:cubicBezTo>
                  <a:cubicBezTo>
                    <a:pt x="1155" y="187"/>
                    <a:pt x="1157" y="187"/>
                    <a:pt x="1157" y="188"/>
                  </a:cubicBezTo>
                  <a:cubicBezTo>
                    <a:pt x="1157" y="188"/>
                    <a:pt x="1157" y="189"/>
                    <a:pt x="1157" y="190"/>
                  </a:cubicBezTo>
                  <a:cubicBezTo>
                    <a:pt x="1158" y="192"/>
                    <a:pt x="1157" y="192"/>
                    <a:pt x="1152" y="192"/>
                  </a:cubicBezTo>
                  <a:cubicBezTo>
                    <a:pt x="1140" y="191"/>
                    <a:pt x="1129" y="190"/>
                    <a:pt x="1128" y="190"/>
                  </a:cubicBezTo>
                  <a:close/>
                  <a:moveTo>
                    <a:pt x="1134" y="386"/>
                  </a:moveTo>
                  <a:cubicBezTo>
                    <a:pt x="1135" y="386"/>
                    <a:pt x="1136" y="386"/>
                    <a:pt x="1137" y="386"/>
                  </a:cubicBezTo>
                  <a:cubicBezTo>
                    <a:pt x="1137" y="386"/>
                    <a:pt x="1137" y="386"/>
                    <a:pt x="1137" y="386"/>
                  </a:cubicBezTo>
                  <a:cubicBezTo>
                    <a:pt x="1137" y="387"/>
                    <a:pt x="1138" y="393"/>
                    <a:pt x="1137" y="401"/>
                  </a:cubicBezTo>
                  <a:cubicBezTo>
                    <a:pt x="1136" y="414"/>
                    <a:pt x="1135" y="417"/>
                    <a:pt x="1135" y="406"/>
                  </a:cubicBezTo>
                  <a:cubicBezTo>
                    <a:pt x="1133" y="388"/>
                    <a:pt x="1133" y="387"/>
                    <a:pt x="1134" y="386"/>
                  </a:cubicBezTo>
                  <a:close/>
                  <a:moveTo>
                    <a:pt x="1135" y="468"/>
                  </a:moveTo>
                  <a:cubicBezTo>
                    <a:pt x="1136" y="468"/>
                    <a:pt x="1136" y="469"/>
                    <a:pt x="1136" y="470"/>
                  </a:cubicBezTo>
                  <a:cubicBezTo>
                    <a:pt x="1136" y="470"/>
                    <a:pt x="1137" y="472"/>
                    <a:pt x="1137" y="474"/>
                  </a:cubicBezTo>
                  <a:cubicBezTo>
                    <a:pt x="1137" y="476"/>
                    <a:pt x="1137" y="477"/>
                    <a:pt x="1136" y="477"/>
                  </a:cubicBezTo>
                  <a:cubicBezTo>
                    <a:pt x="1135" y="477"/>
                    <a:pt x="1134" y="476"/>
                    <a:pt x="1134" y="473"/>
                  </a:cubicBezTo>
                  <a:cubicBezTo>
                    <a:pt x="1134" y="470"/>
                    <a:pt x="1135" y="468"/>
                    <a:pt x="1135" y="468"/>
                  </a:cubicBezTo>
                  <a:close/>
                  <a:moveTo>
                    <a:pt x="1136" y="419"/>
                  </a:moveTo>
                  <a:cubicBezTo>
                    <a:pt x="1136" y="418"/>
                    <a:pt x="1137" y="429"/>
                    <a:pt x="1137" y="442"/>
                  </a:cubicBezTo>
                  <a:cubicBezTo>
                    <a:pt x="1137" y="455"/>
                    <a:pt x="1137" y="466"/>
                    <a:pt x="1136" y="466"/>
                  </a:cubicBezTo>
                  <a:cubicBezTo>
                    <a:pt x="1136" y="466"/>
                    <a:pt x="1135" y="466"/>
                    <a:pt x="1135" y="466"/>
                  </a:cubicBezTo>
                  <a:cubicBezTo>
                    <a:pt x="1135" y="462"/>
                    <a:pt x="1135" y="421"/>
                    <a:pt x="1136" y="419"/>
                  </a:cubicBezTo>
                  <a:close/>
                  <a:moveTo>
                    <a:pt x="1136" y="479"/>
                  </a:moveTo>
                  <a:cubicBezTo>
                    <a:pt x="1137" y="480"/>
                    <a:pt x="1137" y="481"/>
                    <a:pt x="1137" y="481"/>
                  </a:cubicBezTo>
                  <a:cubicBezTo>
                    <a:pt x="1137" y="483"/>
                    <a:pt x="1135" y="483"/>
                    <a:pt x="1134" y="482"/>
                  </a:cubicBezTo>
                  <a:cubicBezTo>
                    <a:pt x="1133" y="480"/>
                    <a:pt x="1135" y="479"/>
                    <a:pt x="1136" y="479"/>
                  </a:cubicBezTo>
                  <a:close/>
                  <a:moveTo>
                    <a:pt x="1174" y="511"/>
                  </a:moveTo>
                  <a:cubicBezTo>
                    <a:pt x="1172" y="511"/>
                    <a:pt x="1168" y="511"/>
                    <a:pt x="1166" y="511"/>
                  </a:cubicBezTo>
                  <a:cubicBezTo>
                    <a:pt x="1165" y="511"/>
                    <a:pt x="1157" y="512"/>
                    <a:pt x="1150" y="512"/>
                  </a:cubicBezTo>
                  <a:cubicBezTo>
                    <a:pt x="1143" y="512"/>
                    <a:pt x="1137" y="512"/>
                    <a:pt x="1137" y="513"/>
                  </a:cubicBezTo>
                  <a:cubicBezTo>
                    <a:pt x="1137" y="513"/>
                    <a:pt x="1137" y="513"/>
                    <a:pt x="1137" y="513"/>
                  </a:cubicBezTo>
                  <a:cubicBezTo>
                    <a:pt x="1136" y="514"/>
                    <a:pt x="1135" y="514"/>
                    <a:pt x="1134" y="513"/>
                  </a:cubicBezTo>
                  <a:cubicBezTo>
                    <a:pt x="1134" y="512"/>
                    <a:pt x="1134" y="509"/>
                    <a:pt x="1134" y="505"/>
                  </a:cubicBezTo>
                  <a:cubicBezTo>
                    <a:pt x="1134" y="499"/>
                    <a:pt x="1134" y="499"/>
                    <a:pt x="1134" y="499"/>
                  </a:cubicBezTo>
                  <a:cubicBezTo>
                    <a:pt x="1140" y="499"/>
                    <a:pt x="1140" y="499"/>
                    <a:pt x="1140" y="499"/>
                  </a:cubicBezTo>
                  <a:cubicBezTo>
                    <a:pt x="1154" y="501"/>
                    <a:pt x="1164" y="500"/>
                    <a:pt x="1161" y="497"/>
                  </a:cubicBezTo>
                  <a:cubicBezTo>
                    <a:pt x="1160" y="496"/>
                    <a:pt x="1154" y="496"/>
                    <a:pt x="1146" y="496"/>
                  </a:cubicBezTo>
                  <a:cubicBezTo>
                    <a:pt x="1134" y="497"/>
                    <a:pt x="1134" y="497"/>
                    <a:pt x="1134" y="497"/>
                  </a:cubicBezTo>
                  <a:cubicBezTo>
                    <a:pt x="1134" y="492"/>
                    <a:pt x="1134" y="492"/>
                    <a:pt x="1134" y="492"/>
                  </a:cubicBezTo>
                  <a:cubicBezTo>
                    <a:pt x="1134" y="488"/>
                    <a:pt x="1134" y="487"/>
                    <a:pt x="1136" y="487"/>
                  </a:cubicBezTo>
                  <a:cubicBezTo>
                    <a:pt x="1137" y="487"/>
                    <a:pt x="1137" y="487"/>
                    <a:pt x="1137" y="488"/>
                  </a:cubicBezTo>
                  <a:cubicBezTo>
                    <a:pt x="1137" y="491"/>
                    <a:pt x="1139" y="491"/>
                    <a:pt x="1140" y="489"/>
                  </a:cubicBezTo>
                  <a:cubicBezTo>
                    <a:pt x="1140" y="488"/>
                    <a:pt x="1141" y="486"/>
                    <a:pt x="1142" y="484"/>
                  </a:cubicBezTo>
                  <a:cubicBezTo>
                    <a:pt x="1143" y="482"/>
                    <a:pt x="1143" y="481"/>
                    <a:pt x="1142" y="479"/>
                  </a:cubicBezTo>
                  <a:cubicBezTo>
                    <a:pt x="1141" y="476"/>
                    <a:pt x="1141" y="473"/>
                    <a:pt x="1141" y="468"/>
                  </a:cubicBezTo>
                  <a:cubicBezTo>
                    <a:pt x="1141" y="468"/>
                    <a:pt x="1141" y="465"/>
                    <a:pt x="1140" y="463"/>
                  </a:cubicBezTo>
                  <a:cubicBezTo>
                    <a:pt x="1139" y="457"/>
                    <a:pt x="1138" y="433"/>
                    <a:pt x="1139" y="407"/>
                  </a:cubicBezTo>
                  <a:cubicBezTo>
                    <a:pt x="1140" y="390"/>
                    <a:pt x="1140" y="387"/>
                    <a:pt x="1141" y="386"/>
                  </a:cubicBezTo>
                  <a:cubicBezTo>
                    <a:pt x="1143" y="385"/>
                    <a:pt x="1143" y="385"/>
                    <a:pt x="1141" y="384"/>
                  </a:cubicBezTo>
                  <a:cubicBezTo>
                    <a:pt x="1140" y="383"/>
                    <a:pt x="1140" y="381"/>
                    <a:pt x="1140" y="373"/>
                  </a:cubicBezTo>
                  <a:cubicBezTo>
                    <a:pt x="1140" y="363"/>
                    <a:pt x="1140" y="363"/>
                    <a:pt x="1140" y="363"/>
                  </a:cubicBezTo>
                  <a:cubicBezTo>
                    <a:pt x="1157" y="363"/>
                    <a:pt x="1157" y="363"/>
                    <a:pt x="1157" y="363"/>
                  </a:cubicBezTo>
                  <a:cubicBezTo>
                    <a:pt x="1172" y="363"/>
                    <a:pt x="1174" y="363"/>
                    <a:pt x="1174" y="364"/>
                  </a:cubicBezTo>
                  <a:cubicBezTo>
                    <a:pt x="1175" y="365"/>
                    <a:pt x="1174" y="373"/>
                    <a:pt x="1174" y="381"/>
                  </a:cubicBezTo>
                  <a:cubicBezTo>
                    <a:pt x="1174" y="390"/>
                    <a:pt x="1173" y="400"/>
                    <a:pt x="1173" y="405"/>
                  </a:cubicBezTo>
                  <a:cubicBezTo>
                    <a:pt x="1173" y="413"/>
                    <a:pt x="1173" y="413"/>
                    <a:pt x="1173" y="413"/>
                  </a:cubicBezTo>
                  <a:cubicBezTo>
                    <a:pt x="1160" y="412"/>
                    <a:pt x="1160" y="412"/>
                    <a:pt x="1160" y="412"/>
                  </a:cubicBezTo>
                  <a:cubicBezTo>
                    <a:pt x="1153" y="412"/>
                    <a:pt x="1146" y="411"/>
                    <a:pt x="1144" y="411"/>
                  </a:cubicBezTo>
                  <a:cubicBezTo>
                    <a:pt x="1141" y="411"/>
                    <a:pt x="1141" y="411"/>
                    <a:pt x="1141" y="412"/>
                  </a:cubicBezTo>
                  <a:cubicBezTo>
                    <a:pt x="1141" y="414"/>
                    <a:pt x="1146" y="415"/>
                    <a:pt x="1161" y="415"/>
                  </a:cubicBezTo>
                  <a:cubicBezTo>
                    <a:pt x="1173" y="415"/>
                    <a:pt x="1173" y="415"/>
                    <a:pt x="1173" y="415"/>
                  </a:cubicBezTo>
                  <a:cubicBezTo>
                    <a:pt x="1175" y="423"/>
                    <a:pt x="1175" y="423"/>
                    <a:pt x="1175" y="423"/>
                  </a:cubicBezTo>
                  <a:cubicBezTo>
                    <a:pt x="1176" y="429"/>
                    <a:pt x="1177" y="440"/>
                    <a:pt x="1177" y="472"/>
                  </a:cubicBezTo>
                  <a:cubicBezTo>
                    <a:pt x="1178" y="512"/>
                    <a:pt x="1178" y="512"/>
                    <a:pt x="1178" y="512"/>
                  </a:cubicBezTo>
                  <a:lnTo>
                    <a:pt x="1174" y="511"/>
                  </a:lnTo>
                  <a:close/>
                  <a:moveTo>
                    <a:pt x="1224" y="540"/>
                  </a:moveTo>
                  <a:cubicBezTo>
                    <a:pt x="1224" y="541"/>
                    <a:pt x="1223" y="541"/>
                    <a:pt x="1221" y="542"/>
                  </a:cubicBezTo>
                  <a:cubicBezTo>
                    <a:pt x="1220" y="542"/>
                    <a:pt x="1219" y="541"/>
                    <a:pt x="1219" y="540"/>
                  </a:cubicBezTo>
                  <a:cubicBezTo>
                    <a:pt x="1219" y="538"/>
                    <a:pt x="1220" y="538"/>
                    <a:pt x="1221" y="538"/>
                  </a:cubicBezTo>
                  <a:cubicBezTo>
                    <a:pt x="1223" y="538"/>
                    <a:pt x="1224" y="539"/>
                    <a:pt x="1224" y="540"/>
                  </a:cubicBezTo>
                  <a:close/>
                  <a:moveTo>
                    <a:pt x="1223" y="514"/>
                  </a:moveTo>
                  <a:cubicBezTo>
                    <a:pt x="1223" y="514"/>
                    <a:pt x="1222" y="515"/>
                    <a:pt x="1221" y="515"/>
                  </a:cubicBezTo>
                  <a:cubicBezTo>
                    <a:pt x="1220" y="515"/>
                    <a:pt x="1219" y="514"/>
                    <a:pt x="1219" y="514"/>
                  </a:cubicBezTo>
                  <a:cubicBezTo>
                    <a:pt x="1219" y="513"/>
                    <a:pt x="1220" y="513"/>
                    <a:pt x="1221" y="513"/>
                  </a:cubicBezTo>
                  <a:cubicBezTo>
                    <a:pt x="1222" y="513"/>
                    <a:pt x="1223" y="513"/>
                    <a:pt x="1223" y="514"/>
                  </a:cubicBezTo>
                  <a:close/>
                  <a:moveTo>
                    <a:pt x="1223" y="523"/>
                  </a:moveTo>
                  <a:cubicBezTo>
                    <a:pt x="1223" y="523"/>
                    <a:pt x="1222" y="524"/>
                    <a:pt x="1221" y="524"/>
                  </a:cubicBezTo>
                  <a:cubicBezTo>
                    <a:pt x="1220" y="525"/>
                    <a:pt x="1219" y="524"/>
                    <a:pt x="1219" y="523"/>
                  </a:cubicBezTo>
                  <a:cubicBezTo>
                    <a:pt x="1220" y="523"/>
                    <a:pt x="1221" y="522"/>
                    <a:pt x="1222" y="522"/>
                  </a:cubicBezTo>
                  <a:cubicBezTo>
                    <a:pt x="1223" y="522"/>
                    <a:pt x="1223" y="522"/>
                    <a:pt x="1223" y="523"/>
                  </a:cubicBezTo>
                  <a:close/>
                  <a:moveTo>
                    <a:pt x="1221" y="498"/>
                  </a:moveTo>
                  <a:cubicBezTo>
                    <a:pt x="1222" y="498"/>
                    <a:pt x="1222" y="498"/>
                    <a:pt x="1222" y="498"/>
                  </a:cubicBezTo>
                  <a:cubicBezTo>
                    <a:pt x="1222" y="498"/>
                    <a:pt x="1222" y="499"/>
                    <a:pt x="1221" y="499"/>
                  </a:cubicBezTo>
                  <a:cubicBezTo>
                    <a:pt x="1220" y="499"/>
                    <a:pt x="1220" y="499"/>
                    <a:pt x="1220" y="499"/>
                  </a:cubicBezTo>
                  <a:cubicBezTo>
                    <a:pt x="1220" y="498"/>
                    <a:pt x="1220" y="498"/>
                    <a:pt x="1221" y="498"/>
                  </a:cubicBezTo>
                  <a:close/>
                  <a:moveTo>
                    <a:pt x="1219" y="503"/>
                  </a:moveTo>
                  <a:cubicBezTo>
                    <a:pt x="1220" y="503"/>
                    <a:pt x="1220" y="502"/>
                    <a:pt x="1221" y="503"/>
                  </a:cubicBezTo>
                  <a:cubicBezTo>
                    <a:pt x="1222" y="503"/>
                    <a:pt x="1222" y="503"/>
                    <a:pt x="1221" y="503"/>
                  </a:cubicBezTo>
                  <a:cubicBezTo>
                    <a:pt x="1220" y="503"/>
                    <a:pt x="1219" y="503"/>
                    <a:pt x="1219" y="503"/>
                  </a:cubicBezTo>
                  <a:close/>
                  <a:moveTo>
                    <a:pt x="1221" y="508"/>
                  </a:moveTo>
                  <a:cubicBezTo>
                    <a:pt x="1221" y="508"/>
                    <a:pt x="1222" y="509"/>
                    <a:pt x="1222" y="509"/>
                  </a:cubicBezTo>
                  <a:cubicBezTo>
                    <a:pt x="1222" y="510"/>
                    <a:pt x="1221" y="510"/>
                    <a:pt x="1221" y="510"/>
                  </a:cubicBezTo>
                  <a:cubicBezTo>
                    <a:pt x="1220" y="510"/>
                    <a:pt x="1219" y="510"/>
                    <a:pt x="1219" y="509"/>
                  </a:cubicBezTo>
                  <a:cubicBezTo>
                    <a:pt x="1219" y="509"/>
                    <a:pt x="1220" y="508"/>
                    <a:pt x="1221" y="508"/>
                  </a:cubicBezTo>
                  <a:close/>
                  <a:moveTo>
                    <a:pt x="1221" y="527"/>
                  </a:moveTo>
                  <a:cubicBezTo>
                    <a:pt x="1223" y="527"/>
                    <a:pt x="1223" y="528"/>
                    <a:pt x="1223" y="530"/>
                  </a:cubicBezTo>
                  <a:cubicBezTo>
                    <a:pt x="1223" y="533"/>
                    <a:pt x="1220" y="533"/>
                    <a:pt x="1219" y="530"/>
                  </a:cubicBezTo>
                  <a:cubicBezTo>
                    <a:pt x="1218" y="528"/>
                    <a:pt x="1219" y="527"/>
                    <a:pt x="1221" y="527"/>
                  </a:cubicBezTo>
                  <a:close/>
                  <a:moveTo>
                    <a:pt x="1215" y="504"/>
                  </a:moveTo>
                  <a:cubicBezTo>
                    <a:pt x="1215" y="505"/>
                    <a:pt x="1215" y="505"/>
                    <a:pt x="1214" y="505"/>
                  </a:cubicBezTo>
                  <a:cubicBezTo>
                    <a:pt x="1196" y="506"/>
                    <a:pt x="1189" y="506"/>
                    <a:pt x="1189" y="506"/>
                  </a:cubicBezTo>
                  <a:cubicBezTo>
                    <a:pt x="1189" y="505"/>
                    <a:pt x="1190" y="504"/>
                    <a:pt x="1191" y="504"/>
                  </a:cubicBezTo>
                  <a:cubicBezTo>
                    <a:pt x="1192" y="504"/>
                    <a:pt x="1194" y="504"/>
                    <a:pt x="1196" y="504"/>
                  </a:cubicBezTo>
                  <a:cubicBezTo>
                    <a:pt x="1198" y="504"/>
                    <a:pt x="1203" y="503"/>
                    <a:pt x="1207" y="503"/>
                  </a:cubicBezTo>
                  <a:cubicBezTo>
                    <a:pt x="1214" y="502"/>
                    <a:pt x="1215" y="502"/>
                    <a:pt x="1215" y="504"/>
                  </a:cubicBezTo>
                  <a:close/>
                  <a:moveTo>
                    <a:pt x="1214" y="509"/>
                  </a:moveTo>
                  <a:cubicBezTo>
                    <a:pt x="1214" y="510"/>
                    <a:pt x="1211" y="510"/>
                    <a:pt x="1206" y="510"/>
                  </a:cubicBezTo>
                  <a:cubicBezTo>
                    <a:pt x="1196" y="510"/>
                    <a:pt x="1197" y="510"/>
                    <a:pt x="1207" y="509"/>
                  </a:cubicBezTo>
                  <a:cubicBezTo>
                    <a:pt x="1211" y="509"/>
                    <a:pt x="1214" y="509"/>
                    <a:pt x="1214" y="509"/>
                  </a:cubicBezTo>
                  <a:close/>
                  <a:moveTo>
                    <a:pt x="1193" y="510"/>
                  </a:moveTo>
                  <a:cubicBezTo>
                    <a:pt x="1191" y="510"/>
                    <a:pt x="1190" y="510"/>
                    <a:pt x="1191" y="510"/>
                  </a:cubicBezTo>
                  <a:cubicBezTo>
                    <a:pt x="1192" y="509"/>
                    <a:pt x="1193" y="509"/>
                    <a:pt x="1194" y="510"/>
                  </a:cubicBezTo>
                  <a:cubicBezTo>
                    <a:pt x="1195" y="510"/>
                    <a:pt x="1194" y="510"/>
                    <a:pt x="1193" y="510"/>
                  </a:cubicBezTo>
                  <a:close/>
                  <a:moveTo>
                    <a:pt x="1212" y="448"/>
                  </a:moveTo>
                  <a:cubicBezTo>
                    <a:pt x="1211" y="449"/>
                    <a:pt x="1211" y="448"/>
                    <a:pt x="1211" y="447"/>
                  </a:cubicBezTo>
                  <a:cubicBezTo>
                    <a:pt x="1211" y="445"/>
                    <a:pt x="1211" y="445"/>
                    <a:pt x="1212" y="446"/>
                  </a:cubicBezTo>
                  <a:cubicBezTo>
                    <a:pt x="1212" y="446"/>
                    <a:pt x="1212" y="447"/>
                    <a:pt x="1212" y="448"/>
                  </a:cubicBezTo>
                  <a:close/>
                  <a:moveTo>
                    <a:pt x="1210" y="390"/>
                  </a:moveTo>
                  <a:cubicBezTo>
                    <a:pt x="1210" y="390"/>
                    <a:pt x="1211" y="391"/>
                    <a:pt x="1211" y="393"/>
                  </a:cubicBezTo>
                  <a:cubicBezTo>
                    <a:pt x="1211" y="394"/>
                    <a:pt x="1211" y="406"/>
                    <a:pt x="1212" y="418"/>
                  </a:cubicBezTo>
                  <a:cubicBezTo>
                    <a:pt x="1212" y="431"/>
                    <a:pt x="1212" y="441"/>
                    <a:pt x="1212" y="441"/>
                  </a:cubicBezTo>
                  <a:cubicBezTo>
                    <a:pt x="1211" y="441"/>
                    <a:pt x="1211" y="438"/>
                    <a:pt x="1211" y="434"/>
                  </a:cubicBezTo>
                  <a:cubicBezTo>
                    <a:pt x="1211" y="430"/>
                    <a:pt x="1211" y="425"/>
                    <a:pt x="1210" y="424"/>
                  </a:cubicBezTo>
                  <a:cubicBezTo>
                    <a:pt x="1210" y="417"/>
                    <a:pt x="1210" y="391"/>
                    <a:pt x="1210" y="390"/>
                  </a:cubicBezTo>
                  <a:close/>
                  <a:moveTo>
                    <a:pt x="1186" y="494"/>
                  </a:moveTo>
                  <a:cubicBezTo>
                    <a:pt x="1205" y="493"/>
                    <a:pt x="1210" y="493"/>
                    <a:pt x="1210" y="494"/>
                  </a:cubicBezTo>
                  <a:cubicBezTo>
                    <a:pt x="1210" y="494"/>
                    <a:pt x="1209" y="495"/>
                    <a:pt x="1208" y="495"/>
                  </a:cubicBezTo>
                  <a:cubicBezTo>
                    <a:pt x="1206" y="496"/>
                    <a:pt x="1186" y="497"/>
                    <a:pt x="1184" y="496"/>
                  </a:cubicBezTo>
                  <a:cubicBezTo>
                    <a:pt x="1181" y="496"/>
                    <a:pt x="1183" y="494"/>
                    <a:pt x="1186" y="494"/>
                  </a:cubicBezTo>
                  <a:close/>
                  <a:moveTo>
                    <a:pt x="1184" y="490"/>
                  </a:moveTo>
                  <a:cubicBezTo>
                    <a:pt x="1183" y="490"/>
                    <a:pt x="1184" y="490"/>
                    <a:pt x="1185" y="489"/>
                  </a:cubicBezTo>
                  <a:cubicBezTo>
                    <a:pt x="1186" y="489"/>
                    <a:pt x="1187" y="490"/>
                    <a:pt x="1187" y="490"/>
                  </a:cubicBezTo>
                  <a:cubicBezTo>
                    <a:pt x="1186" y="491"/>
                    <a:pt x="1184" y="491"/>
                    <a:pt x="1184" y="490"/>
                  </a:cubicBezTo>
                  <a:close/>
                  <a:moveTo>
                    <a:pt x="1199" y="485"/>
                  </a:moveTo>
                  <a:cubicBezTo>
                    <a:pt x="1199" y="485"/>
                    <a:pt x="1199" y="484"/>
                    <a:pt x="1200" y="484"/>
                  </a:cubicBezTo>
                  <a:cubicBezTo>
                    <a:pt x="1200" y="484"/>
                    <a:pt x="1201" y="485"/>
                    <a:pt x="1201" y="485"/>
                  </a:cubicBezTo>
                  <a:cubicBezTo>
                    <a:pt x="1201" y="486"/>
                    <a:pt x="1200" y="486"/>
                    <a:pt x="1200" y="486"/>
                  </a:cubicBezTo>
                  <a:cubicBezTo>
                    <a:pt x="1199" y="486"/>
                    <a:pt x="1199" y="486"/>
                    <a:pt x="1199" y="485"/>
                  </a:cubicBezTo>
                  <a:close/>
                  <a:moveTo>
                    <a:pt x="1209" y="357"/>
                  </a:moveTo>
                  <a:cubicBezTo>
                    <a:pt x="1209" y="358"/>
                    <a:pt x="1209" y="357"/>
                    <a:pt x="1209" y="356"/>
                  </a:cubicBezTo>
                  <a:cubicBezTo>
                    <a:pt x="1209" y="355"/>
                    <a:pt x="1209" y="355"/>
                    <a:pt x="1209" y="355"/>
                  </a:cubicBezTo>
                  <a:cubicBezTo>
                    <a:pt x="1209" y="355"/>
                    <a:pt x="1210" y="356"/>
                    <a:pt x="1209" y="357"/>
                  </a:cubicBezTo>
                  <a:close/>
                  <a:moveTo>
                    <a:pt x="1209" y="373"/>
                  </a:moveTo>
                  <a:cubicBezTo>
                    <a:pt x="1209" y="374"/>
                    <a:pt x="1209" y="374"/>
                    <a:pt x="1209" y="373"/>
                  </a:cubicBezTo>
                  <a:cubicBezTo>
                    <a:pt x="1209" y="371"/>
                    <a:pt x="1209" y="371"/>
                    <a:pt x="1209" y="371"/>
                  </a:cubicBezTo>
                  <a:cubicBezTo>
                    <a:pt x="1210" y="372"/>
                    <a:pt x="1210" y="372"/>
                    <a:pt x="1209" y="373"/>
                  </a:cubicBezTo>
                  <a:close/>
                  <a:moveTo>
                    <a:pt x="1209" y="329"/>
                  </a:moveTo>
                  <a:cubicBezTo>
                    <a:pt x="1209" y="329"/>
                    <a:pt x="1209" y="334"/>
                    <a:pt x="1210" y="339"/>
                  </a:cubicBezTo>
                  <a:cubicBezTo>
                    <a:pt x="1210" y="344"/>
                    <a:pt x="1209" y="348"/>
                    <a:pt x="1209" y="349"/>
                  </a:cubicBezTo>
                  <a:cubicBezTo>
                    <a:pt x="1209" y="349"/>
                    <a:pt x="1209" y="345"/>
                    <a:pt x="1208" y="339"/>
                  </a:cubicBezTo>
                  <a:cubicBezTo>
                    <a:pt x="1208" y="333"/>
                    <a:pt x="1209" y="329"/>
                    <a:pt x="1209" y="329"/>
                  </a:cubicBezTo>
                  <a:close/>
                  <a:moveTo>
                    <a:pt x="1208" y="478"/>
                  </a:moveTo>
                  <a:cubicBezTo>
                    <a:pt x="1208" y="486"/>
                    <a:pt x="1208" y="486"/>
                    <a:pt x="1206" y="486"/>
                  </a:cubicBezTo>
                  <a:cubicBezTo>
                    <a:pt x="1203" y="486"/>
                    <a:pt x="1203" y="486"/>
                    <a:pt x="1203" y="481"/>
                  </a:cubicBezTo>
                  <a:cubicBezTo>
                    <a:pt x="1203" y="478"/>
                    <a:pt x="1203" y="477"/>
                    <a:pt x="1205" y="476"/>
                  </a:cubicBezTo>
                  <a:cubicBezTo>
                    <a:pt x="1206" y="475"/>
                    <a:pt x="1207" y="474"/>
                    <a:pt x="1207" y="472"/>
                  </a:cubicBezTo>
                  <a:cubicBezTo>
                    <a:pt x="1206" y="470"/>
                    <a:pt x="1207" y="469"/>
                    <a:pt x="1207" y="469"/>
                  </a:cubicBezTo>
                  <a:cubicBezTo>
                    <a:pt x="1208" y="470"/>
                    <a:pt x="1208" y="474"/>
                    <a:pt x="1208" y="478"/>
                  </a:cubicBezTo>
                  <a:close/>
                  <a:moveTo>
                    <a:pt x="1207" y="465"/>
                  </a:moveTo>
                  <a:cubicBezTo>
                    <a:pt x="1208" y="465"/>
                    <a:pt x="1208" y="466"/>
                    <a:pt x="1208" y="466"/>
                  </a:cubicBezTo>
                  <a:cubicBezTo>
                    <a:pt x="1208" y="467"/>
                    <a:pt x="1208" y="467"/>
                    <a:pt x="1208" y="467"/>
                  </a:cubicBezTo>
                  <a:cubicBezTo>
                    <a:pt x="1208" y="467"/>
                    <a:pt x="1207" y="467"/>
                    <a:pt x="1207" y="466"/>
                  </a:cubicBezTo>
                  <a:cubicBezTo>
                    <a:pt x="1207" y="466"/>
                    <a:pt x="1207" y="465"/>
                    <a:pt x="1207" y="465"/>
                  </a:cubicBezTo>
                  <a:close/>
                  <a:moveTo>
                    <a:pt x="1206" y="455"/>
                  </a:moveTo>
                  <a:cubicBezTo>
                    <a:pt x="1206" y="456"/>
                    <a:pt x="1205" y="459"/>
                    <a:pt x="1205" y="464"/>
                  </a:cubicBezTo>
                  <a:cubicBezTo>
                    <a:pt x="1205" y="468"/>
                    <a:pt x="1205" y="471"/>
                    <a:pt x="1204" y="470"/>
                  </a:cubicBezTo>
                  <a:cubicBezTo>
                    <a:pt x="1204" y="469"/>
                    <a:pt x="1204" y="459"/>
                    <a:pt x="1204" y="447"/>
                  </a:cubicBezTo>
                  <a:cubicBezTo>
                    <a:pt x="1204" y="411"/>
                    <a:pt x="1204" y="390"/>
                    <a:pt x="1203" y="361"/>
                  </a:cubicBezTo>
                  <a:cubicBezTo>
                    <a:pt x="1203" y="342"/>
                    <a:pt x="1203" y="335"/>
                    <a:pt x="1204" y="334"/>
                  </a:cubicBezTo>
                  <a:cubicBezTo>
                    <a:pt x="1204" y="334"/>
                    <a:pt x="1205" y="340"/>
                    <a:pt x="1205" y="355"/>
                  </a:cubicBezTo>
                  <a:cubicBezTo>
                    <a:pt x="1205" y="367"/>
                    <a:pt x="1205" y="379"/>
                    <a:pt x="1205" y="382"/>
                  </a:cubicBezTo>
                  <a:cubicBezTo>
                    <a:pt x="1207" y="399"/>
                    <a:pt x="1207" y="454"/>
                    <a:pt x="1206" y="455"/>
                  </a:cubicBezTo>
                  <a:close/>
                  <a:moveTo>
                    <a:pt x="1203" y="322"/>
                  </a:moveTo>
                  <a:cubicBezTo>
                    <a:pt x="1202" y="321"/>
                    <a:pt x="1203" y="320"/>
                    <a:pt x="1205" y="321"/>
                  </a:cubicBezTo>
                  <a:cubicBezTo>
                    <a:pt x="1205" y="321"/>
                    <a:pt x="1205" y="322"/>
                    <a:pt x="1205" y="322"/>
                  </a:cubicBezTo>
                  <a:cubicBezTo>
                    <a:pt x="1204" y="323"/>
                    <a:pt x="1203" y="323"/>
                    <a:pt x="1203" y="322"/>
                  </a:cubicBezTo>
                  <a:close/>
                  <a:moveTo>
                    <a:pt x="1203" y="289"/>
                  </a:moveTo>
                  <a:cubicBezTo>
                    <a:pt x="1204" y="289"/>
                    <a:pt x="1204" y="289"/>
                    <a:pt x="1204" y="289"/>
                  </a:cubicBezTo>
                  <a:cubicBezTo>
                    <a:pt x="1204" y="290"/>
                    <a:pt x="1205" y="295"/>
                    <a:pt x="1205" y="301"/>
                  </a:cubicBezTo>
                  <a:cubicBezTo>
                    <a:pt x="1206" y="311"/>
                    <a:pt x="1206" y="312"/>
                    <a:pt x="1204" y="312"/>
                  </a:cubicBezTo>
                  <a:cubicBezTo>
                    <a:pt x="1203" y="312"/>
                    <a:pt x="1203" y="311"/>
                    <a:pt x="1203" y="301"/>
                  </a:cubicBezTo>
                  <a:cubicBezTo>
                    <a:pt x="1202" y="294"/>
                    <a:pt x="1203" y="289"/>
                    <a:pt x="1203" y="289"/>
                  </a:cubicBezTo>
                  <a:close/>
                  <a:moveTo>
                    <a:pt x="1204" y="326"/>
                  </a:moveTo>
                  <a:cubicBezTo>
                    <a:pt x="1204" y="326"/>
                    <a:pt x="1204" y="327"/>
                    <a:pt x="1203" y="328"/>
                  </a:cubicBezTo>
                  <a:cubicBezTo>
                    <a:pt x="1202" y="329"/>
                    <a:pt x="1202" y="329"/>
                    <a:pt x="1201" y="328"/>
                  </a:cubicBezTo>
                  <a:cubicBezTo>
                    <a:pt x="1201" y="327"/>
                    <a:pt x="1203" y="325"/>
                    <a:pt x="1204" y="326"/>
                  </a:cubicBezTo>
                  <a:close/>
                  <a:moveTo>
                    <a:pt x="1199" y="308"/>
                  </a:moveTo>
                  <a:cubicBezTo>
                    <a:pt x="1200" y="309"/>
                    <a:pt x="1200" y="310"/>
                    <a:pt x="1199" y="311"/>
                  </a:cubicBezTo>
                  <a:cubicBezTo>
                    <a:pt x="1199" y="312"/>
                    <a:pt x="1199" y="312"/>
                    <a:pt x="1199" y="310"/>
                  </a:cubicBezTo>
                  <a:cubicBezTo>
                    <a:pt x="1199" y="308"/>
                    <a:pt x="1199" y="308"/>
                    <a:pt x="1199" y="308"/>
                  </a:cubicBezTo>
                  <a:close/>
                  <a:moveTo>
                    <a:pt x="1200" y="369"/>
                  </a:moveTo>
                  <a:cubicBezTo>
                    <a:pt x="1201" y="380"/>
                    <a:pt x="1201" y="401"/>
                    <a:pt x="1201" y="425"/>
                  </a:cubicBezTo>
                  <a:cubicBezTo>
                    <a:pt x="1200" y="463"/>
                    <a:pt x="1199" y="484"/>
                    <a:pt x="1198" y="477"/>
                  </a:cubicBezTo>
                  <a:cubicBezTo>
                    <a:pt x="1197" y="475"/>
                    <a:pt x="1197" y="456"/>
                    <a:pt x="1197" y="435"/>
                  </a:cubicBezTo>
                  <a:cubicBezTo>
                    <a:pt x="1197" y="415"/>
                    <a:pt x="1196" y="388"/>
                    <a:pt x="1196" y="377"/>
                  </a:cubicBezTo>
                  <a:cubicBezTo>
                    <a:pt x="1195" y="346"/>
                    <a:pt x="1194" y="321"/>
                    <a:pt x="1195" y="321"/>
                  </a:cubicBezTo>
                  <a:cubicBezTo>
                    <a:pt x="1197" y="321"/>
                    <a:pt x="1198" y="323"/>
                    <a:pt x="1198" y="337"/>
                  </a:cubicBezTo>
                  <a:cubicBezTo>
                    <a:pt x="1199" y="344"/>
                    <a:pt x="1199" y="359"/>
                    <a:pt x="1200" y="369"/>
                  </a:cubicBezTo>
                  <a:close/>
                  <a:moveTo>
                    <a:pt x="1194" y="282"/>
                  </a:moveTo>
                  <a:cubicBezTo>
                    <a:pt x="1198" y="274"/>
                    <a:pt x="1198" y="282"/>
                    <a:pt x="1196" y="303"/>
                  </a:cubicBezTo>
                  <a:cubicBezTo>
                    <a:pt x="1195" y="307"/>
                    <a:pt x="1195" y="311"/>
                    <a:pt x="1195" y="311"/>
                  </a:cubicBezTo>
                  <a:cubicBezTo>
                    <a:pt x="1195" y="312"/>
                    <a:pt x="1194" y="313"/>
                    <a:pt x="1194" y="313"/>
                  </a:cubicBezTo>
                  <a:cubicBezTo>
                    <a:pt x="1192" y="313"/>
                    <a:pt x="1193" y="286"/>
                    <a:pt x="1194" y="282"/>
                  </a:cubicBezTo>
                  <a:close/>
                  <a:moveTo>
                    <a:pt x="1187" y="296"/>
                  </a:moveTo>
                  <a:cubicBezTo>
                    <a:pt x="1188" y="276"/>
                    <a:pt x="1189" y="276"/>
                    <a:pt x="1190" y="296"/>
                  </a:cubicBezTo>
                  <a:cubicBezTo>
                    <a:pt x="1190" y="309"/>
                    <a:pt x="1189" y="313"/>
                    <a:pt x="1188" y="313"/>
                  </a:cubicBezTo>
                  <a:cubicBezTo>
                    <a:pt x="1186" y="313"/>
                    <a:pt x="1186" y="311"/>
                    <a:pt x="1187" y="296"/>
                  </a:cubicBezTo>
                  <a:close/>
                  <a:moveTo>
                    <a:pt x="1179" y="331"/>
                  </a:moveTo>
                  <a:cubicBezTo>
                    <a:pt x="1179" y="318"/>
                    <a:pt x="1179" y="318"/>
                    <a:pt x="1179" y="318"/>
                  </a:cubicBezTo>
                  <a:cubicBezTo>
                    <a:pt x="1182" y="318"/>
                    <a:pt x="1182" y="318"/>
                    <a:pt x="1182" y="318"/>
                  </a:cubicBezTo>
                  <a:cubicBezTo>
                    <a:pt x="1183" y="318"/>
                    <a:pt x="1184" y="319"/>
                    <a:pt x="1184" y="320"/>
                  </a:cubicBezTo>
                  <a:cubicBezTo>
                    <a:pt x="1184" y="321"/>
                    <a:pt x="1185" y="321"/>
                    <a:pt x="1187" y="321"/>
                  </a:cubicBezTo>
                  <a:cubicBezTo>
                    <a:pt x="1190" y="320"/>
                    <a:pt x="1190" y="320"/>
                    <a:pt x="1190" y="320"/>
                  </a:cubicBezTo>
                  <a:cubicBezTo>
                    <a:pt x="1190" y="328"/>
                    <a:pt x="1190" y="328"/>
                    <a:pt x="1190" y="328"/>
                  </a:cubicBezTo>
                  <a:cubicBezTo>
                    <a:pt x="1189" y="333"/>
                    <a:pt x="1190" y="351"/>
                    <a:pt x="1191" y="369"/>
                  </a:cubicBezTo>
                  <a:cubicBezTo>
                    <a:pt x="1192" y="387"/>
                    <a:pt x="1192" y="419"/>
                    <a:pt x="1193" y="442"/>
                  </a:cubicBezTo>
                  <a:cubicBezTo>
                    <a:pt x="1193" y="482"/>
                    <a:pt x="1193" y="482"/>
                    <a:pt x="1193" y="482"/>
                  </a:cubicBezTo>
                  <a:cubicBezTo>
                    <a:pt x="1195" y="484"/>
                    <a:pt x="1195" y="484"/>
                    <a:pt x="1195" y="484"/>
                  </a:cubicBezTo>
                  <a:cubicBezTo>
                    <a:pt x="1197" y="485"/>
                    <a:pt x="1197" y="485"/>
                    <a:pt x="1194" y="485"/>
                  </a:cubicBezTo>
                  <a:cubicBezTo>
                    <a:pt x="1190" y="485"/>
                    <a:pt x="1190" y="485"/>
                    <a:pt x="1190" y="485"/>
                  </a:cubicBezTo>
                  <a:cubicBezTo>
                    <a:pt x="1190" y="450"/>
                    <a:pt x="1190" y="450"/>
                    <a:pt x="1190" y="450"/>
                  </a:cubicBezTo>
                  <a:cubicBezTo>
                    <a:pt x="1190" y="431"/>
                    <a:pt x="1189" y="414"/>
                    <a:pt x="1189" y="412"/>
                  </a:cubicBezTo>
                  <a:cubicBezTo>
                    <a:pt x="1189" y="411"/>
                    <a:pt x="1189" y="391"/>
                    <a:pt x="1188" y="369"/>
                  </a:cubicBezTo>
                  <a:cubicBezTo>
                    <a:pt x="1188" y="339"/>
                    <a:pt x="1188" y="329"/>
                    <a:pt x="1187" y="329"/>
                  </a:cubicBezTo>
                  <a:cubicBezTo>
                    <a:pt x="1186" y="329"/>
                    <a:pt x="1185" y="330"/>
                    <a:pt x="1185" y="331"/>
                  </a:cubicBezTo>
                  <a:cubicBezTo>
                    <a:pt x="1185" y="343"/>
                    <a:pt x="1185" y="357"/>
                    <a:pt x="1186" y="382"/>
                  </a:cubicBezTo>
                  <a:cubicBezTo>
                    <a:pt x="1186" y="399"/>
                    <a:pt x="1187" y="429"/>
                    <a:pt x="1187" y="449"/>
                  </a:cubicBezTo>
                  <a:cubicBezTo>
                    <a:pt x="1188" y="485"/>
                    <a:pt x="1188" y="485"/>
                    <a:pt x="1188" y="485"/>
                  </a:cubicBezTo>
                  <a:cubicBezTo>
                    <a:pt x="1186" y="485"/>
                    <a:pt x="1186" y="485"/>
                    <a:pt x="1186" y="485"/>
                  </a:cubicBezTo>
                  <a:cubicBezTo>
                    <a:pt x="1184" y="485"/>
                    <a:pt x="1183" y="485"/>
                    <a:pt x="1183" y="484"/>
                  </a:cubicBezTo>
                  <a:cubicBezTo>
                    <a:pt x="1183" y="484"/>
                    <a:pt x="1182" y="469"/>
                    <a:pt x="1182" y="451"/>
                  </a:cubicBezTo>
                  <a:cubicBezTo>
                    <a:pt x="1182" y="428"/>
                    <a:pt x="1181" y="419"/>
                    <a:pt x="1180" y="418"/>
                  </a:cubicBezTo>
                  <a:cubicBezTo>
                    <a:pt x="1180" y="417"/>
                    <a:pt x="1179" y="343"/>
                    <a:pt x="1179" y="331"/>
                  </a:cubicBezTo>
                  <a:close/>
                  <a:moveTo>
                    <a:pt x="1183" y="530"/>
                  </a:moveTo>
                  <a:cubicBezTo>
                    <a:pt x="1183" y="532"/>
                    <a:pt x="1181" y="533"/>
                    <a:pt x="1181" y="532"/>
                  </a:cubicBezTo>
                  <a:cubicBezTo>
                    <a:pt x="1180" y="531"/>
                    <a:pt x="1181" y="529"/>
                    <a:pt x="1181" y="526"/>
                  </a:cubicBezTo>
                  <a:cubicBezTo>
                    <a:pt x="1181" y="524"/>
                    <a:pt x="1182" y="522"/>
                    <a:pt x="1182" y="523"/>
                  </a:cubicBezTo>
                  <a:cubicBezTo>
                    <a:pt x="1182" y="524"/>
                    <a:pt x="1182" y="526"/>
                    <a:pt x="1183" y="526"/>
                  </a:cubicBezTo>
                  <a:cubicBezTo>
                    <a:pt x="1183" y="527"/>
                    <a:pt x="1183" y="528"/>
                    <a:pt x="1183" y="530"/>
                  </a:cubicBezTo>
                  <a:close/>
                  <a:moveTo>
                    <a:pt x="1184" y="501"/>
                  </a:moveTo>
                  <a:cubicBezTo>
                    <a:pt x="1184" y="500"/>
                    <a:pt x="1185" y="500"/>
                    <a:pt x="1187" y="500"/>
                  </a:cubicBezTo>
                  <a:cubicBezTo>
                    <a:pt x="1189" y="500"/>
                    <a:pt x="1196" y="499"/>
                    <a:pt x="1201" y="499"/>
                  </a:cubicBezTo>
                  <a:cubicBezTo>
                    <a:pt x="1207" y="499"/>
                    <a:pt x="1212" y="499"/>
                    <a:pt x="1211" y="499"/>
                  </a:cubicBezTo>
                  <a:cubicBezTo>
                    <a:pt x="1210" y="500"/>
                    <a:pt x="1184" y="501"/>
                    <a:pt x="1184" y="501"/>
                  </a:cubicBezTo>
                  <a:close/>
                  <a:moveTo>
                    <a:pt x="1184" y="519"/>
                  </a:moveTo>
                  <a:cubicBezTo>
                    <a:pt x="1184" y="515"/>
                    <a:pt x="1184" y="515"/>
                    <a:pt x="1184" y="515"/>
                  </a:cubicBezTo>
                  <a:cubicBezTo>
                    <a:pt x="1184" y="511"/>
                    <a:pt x="1184" y="510"/>
                    <a:pt x="1185" y="510"/>
                  </a:cubicBezTo>
                  <a:cubicBezTo>
                    <a:pt x="1187" y="510"/>
                    <a:pt x="1187" y="511"/>
                    <a:pt x="1187" y="512"/>
                  </a:cubicBezTo>
                  <a:cubicBezTo>
                    <a:pt x="1186" y="514"/>
                    <a:pt x="1187" y="514"/>
                    <a:pt x="1201" y="513"/>
                  </a:cubicBezTo>
                  <a:cubicBezTo>
                    <a:pt x="1211" y="513"/>
                    <a:pt x="1215" y="513"/>
                    <a:pt x="1215" y="514"/>
                  </a:cubicBezTo>
                  <a:cubicBezTo>
                    <a:pt x="1215" y="515"/>
                    <a:pt x="1213" y="516"/>
                    <a:pt x="1202" y="516"/>
                  </a:cubicBezTo>
                  <a:cubicBezTo>
                    <a:pt x="1195" y="516"/>
                    <a:pt x="1189" y="517"/>
                    <a:pt x="1187" y="517"/>
                  </a:cubicBezTo>
                  <a:lnTo>
                    <a:pt x="1184" y="519"/>
                  </a:lnTo>
                  <a:close/>
                  <a:moveTo>
                    <a:pt x="1207" y="525"/>
                  </a:moveTo>
                  <a:cubicBezTo>
                    <a:pt x="1202" y="525"/>
                    <a:pt x="1195" y="526"/>
                    <a:pt x="1192" y="526"/>
                  </a:cubicBezTo>
                  <a:cubicBezTo>
                    <a:pt x="1188" y="527"/>
                    <a:pt x="1187" y="526"/>
                    <a:pt x="1190" y="526"/>
                  </a:cubicBezTo>
                  <a:cubicBezTo>
                    <a:pt x="1197" y="524"/>
                    <a:pt x="1202" y="523"/>
                    <a:pt x="1209" y="523"/>
                  </a:cubicBezTo>
                  <a:cubicBezTo>
                    <a:pt x="1218" y="523"/>
                    <a:pt x="1217" y="524"/>
                    <a:pt x="1207" y="525"/>
                  </a:cubicBezTo>
                  <a:close/>
                  <a:moveTo>
                    <a:pt x="1186" y="528"/>
                  </a:moveTo>
                  <a:cubicBezTo>
                    <a:pt x="1185" y="528"/>
                    <a:pt x="1185" y="527"/>
                    <a:pt x="1185" y="527"/>
                  </a:cubicBezTo>
                  <a:cubicBezTo>
                    <a:pt x="1185" y="527"/>
                    <a:pt x="1185" y="526"/>
                    <a:pt x="1186" y="526"/>
                  </a:cubicBezTo>
                  <a:cubicBezTo>
                    <a:pt x="1186" y="526"/>
                    <a:pt x="1187" y="526"/>
                    <a:pt x="1187" y="527"/>
                  </a:cubicBezTo>
                  <a:cubicBezTo>
                    <a:pt x="1187" y="527"/>
                    <a:pt x="1186" y="528"/>
                    <a:pt x="1186" y="528"/>
                  </a:cubicBezTo>
                  <a:close/>
                  <a:moveTo>
                    <a:pt x="1188" y="542"/>
                  </a:moveTo>
                  <a:cubicBezTo>
                    <a:pt x="1187" y="542"/>
                    <a:pt x="1186" y="542"/>
                    <a:pt x="1186" y="541"/>
                  </a:cubicBezTo>
                  <a:cubicBezTo>
                    <a:pt x="1187" y="541"/>
                    <a:pt x="1188" y="541"/>
                    <a:pt x="1189" y="541"/>
                  </a:cubicBezTo>
                  <a:cubicBezTo>
                    <a:pt x="1190" y="542"/>
                    <a:pt x="1190" y="542"/>
                    <a:pt x="1188" y="542"/>
                  </a:cubicBezTo>
                  <a:close/>
                  <a:moveTo>
                    <a:pt x="1203" y="629"/>
                  </a:moveTo>
                  <a:cubicBezTo>
                    <a:pt x="1201" y="625"/>
                    <a:pt x="1200" y="599"/>
                    <a:pt x="1200" y="561"/>
                  </a:cubicBezTo>
                  <a:cubicBezTo>
                    <a:pt x="1200" y="535"/>
                    <a:pt x="1202" y="549"/>
                    <a:pt x="1203" y="583"/>
                  </a:cubicBezTo>
                  <a:cubicBezTo>
                    <a:pt x="1203" y="601"/>
                    <a:pt x="1204" y="618"/>
                    <a:pt x="1204" y="622"/>
                  </a:cubicBezTo>
                  <a:cubicBezTo>
                    <a:pt x="1205" y="629"/>
                    <a:pt x="1204" y="631"/>
                    <a:pt x="1203" y="629"/>
                  </a:cubicBezTo>
                  <a:close/>
                  <a:moveTo>
                    <a:pt x="1201" y="532"/>
                  </a:moveTo>
                  <a:cubicBezTo>
                    <a:pt x="1190" y="532"/>
                    <a:pt x="1187" y="532"/>
                    <a:pt x="1187" y="531"/>
                  </a:cubicBezTo>
                  <a:cubicBezTo>
                    <a:pt x="1188" y="530"/>
                    <a:pt x="1212" y="527"/>
                    <a:pt x="1214" y="528"/>
                  </a:cubicBezTo>
                  <a:cubicBezTo>
                    <a:pt x="1215" y="528"/>
                    <a:pt x="1215" y="529"/>
                    <a:pt x="1215" y="530"/>
                  </a:cubicBezTo>
                  <a:cubicBezTo>
                    <a:pt x="1215" y="532"/>
                    <a:pt x="1215" y="532"/>
                    <a:pt x="1201" y="532"/>
                  </a:cubicBezTo>
                  <a:close/>
                  <a:moveTo>
                    <a:pt x="1208" y="550"/>
                  </a:moveTo>
                  <a:cubicBezTo>
                    <a:pt x="1208" y="547"/>
                    <a:pt x="1208" y="546"/>
                    <a:pt x="1209" y="548"/>
                  </a:cubicBezTo>
                  <a:cubicBezTo>
                    <a:pt x="1209" y="550"/>
                    <a:pt x="1210" y="560"/>
                    <a:pt x="1211" y="571"/>
                  </a:cubicBezTo>
                  <a:cubicBezTo>
                    <a:pt x="1211" y="589"/>
                    <a:pt x="1211" y="592"/>
                    <a:pt x="1210" y="592"/>
                  </a:cubicBezTo>
                  <a:cubicBezTo>
                    <a:pt x="1209" y="592"/>
                    <a:pt x="1208" y="590"/>
                    <a:pt x="1208" y="581"/>
                  </a:cubicBezTo>
                  <a:cubicBezTo>
                    <a:pt x="1207" y="575"/>
                    <a:pt x="1207" y="567"/>
                    <a:pt x="1208" y="562"/>
                  </a:cubicBezTo>
                  <a:cubicBezTo>
                    <a:pt x="1208" y="557"/>
                    <a:pt x="1208" y="551"/>
                    <a:pt x="1208" y="550"/>
                  </a:cubicBezTo>
                  <a:close/>
                  <a:moveTo>
                    <a:pt x="1212" y="638"/>
                  </a:moveTo>
                  <a:cubicBezTo>
                    <a:pt x="1211" y="638"/>
                    <a:pt x="1211" y="637"/>
                    <a:pt x="1211" y="636"/>
                  </a:cubicBezTo>
                  <a:cubicBezTo>
                    <a:pt x="1210" y="635"/>
                    <a:pt x="1209" y="633"/>
                    <a:pt x="1209" y="631"/>
                  </a:cubicBezTo>
                  <a:cubicBezTo>
                    <a:pt x="1207" y="626"/>
                    <a:pt x="1207" y="606"/>
                    <a:pt x="1209" y="602"/>
                  </a:cubicBezTo>
                  <a:cubicBezTo>
                    <a:pt x="1211" y="599"/>
                    <a:pt x="1211" y="599"/>
                    <a:pt x="1211" y="618"/>
                  </a:cubicBezTo>
                  <a:cubicBezTo>
                    <a:pt x="1212" y="629"/>
                    <a:pt x="1212" y="638"/>
                    <a:pt x="1212" y="638"/>
                  </a:cubicBezTo>
                  <a:close/>
                  <a:moveTo>
                    <a:pt x="1213" y="539"/>
                  </a:moveTo>
                  <a:cubicBezTo>
                    <a:pt x="1213" y="539"/>
                    <a:pt x="1213" y="538"/>
                    <a:pt x="1214" y="538"/>
                  </a:cubicBezTo>
                  <a:cubicBezTo>
                    <a:pt x="1215" y="538"/>
                    <a:pt x="1215" y="539"/>
                    <a:pt x="1215" y="539"/>
                  </a:cubicBezTo>
                  <a:cubicBezTo>
                    <a:pt x="1215" y="540"/>
                    <a:pt x="1215" y="541"/>
                    <a:pt x="1214" y="541"/>
                  </a:cubicBezTo>
                  <a:cubicBezTo>
                    <a:pt x="1213" y="541"/>
                    <a:pt x="1213" y="540"/>
                    <a:pt x="1213" y="539"/>
                  </a:cubicBezTo>
                  <a:close/>
                  <a:moveTo>
                    <a:pt x="1224" y="638"/>
                  </a:moveTo>
                  <a:cubicBezTo>
                    <a:pt x="1222" y="640"/>
                    <a:pt x="1221" y="640"/>
                    <a:pt x="1218" y="638"/>
                  </a:cubicBezTo>
                  <a:cubicBezTo>
                    <a:pt x="1215" y="637"/>
                    <a:pt x="1214" y="633"/>
                    <a:pt x="1214" y="589"/>
                  </a:cubicBezTo>
                  <a:cubicBezTo>
                    <a:pt x="1214" y="569"/>
                    <a:pt x="1213" y="550"/>
                    <a:pt x="1213" y="549"/>
                  </a:cubicBezTo>
                  <a:cubicBezTo>
                    <a:pt x="1213" y="547"/>
                    <a:pt x="1214" y="545"/>
                    <a:pt x="1214" y="545"/>
                  </a:cubicBezTo>
                  <a:cubicBezTo>
                    <a:pt x="1215" y="544"/>
                    <a:pt x="1215" y="552"/>
                    <a:pt x="1216" y="567"/>
                  </a:cubicBezTo>
                  <a:cubicBezTo>
                    <a:pt x="1217" y="591"/>
                    <a:pt x="1218" y="600"/>
                    <a:pt x="1220" y="599"/>
                  </a:cubicBezTo>
                  <a:cubicBezTo>
                    <a:pt x="1222" y="599"/>
                    <a:pt x="1222" y="598"/>
                    <a:pt x="1222" y="594"/>
                  </a:cubicBezTo>
                  <a:cubicBezTo>
                    <a:pt x="1222" y="591"/>
                    <a:pt x="1221" y="588"/>
                    <a:pt x="1220" y="587"/>
                  </a:cubicBezTo>
                  <a:cubicBezTo>
                    <a:pt x="1220" y="586"/>
                    <a:pt x="1219" y="580"/>
                    <a:pt x="1219" y="565"/>
                  </a:cubicBezTo>
                  <a:cubicBezTo>
                    <a:pt x="1219" y="545"/>
                    <a:pt x="1219" y="544"/>
                    <a:pt x="1221" y="545"/>
                  </a:cubicBezTo>
                  <a:cubicBezTo>
                    <a:pt x="1222" y="545"/>
                    <a:pt x="1223" y="545"/>
                    <a:pt x="1223" y="546"/>
                  </a:cubicBezTo>
                  <a:cubicBezTo>
                    <a:pt x="1225" y="547"/>
                    <a:pt x="1225" y="637"/>
                    <a:pt x="1224" y="638"/>
                  </a:cubicBezTo>
                  <a:close/>
                  <a:moveTo>
                    <a:pt x="1235" y="493"/>
                  </a:moveTo>
                  <a:cubicBezTo>
                    <a:pt x="1236" y="494"/>
                    <a:pt x="1236" y="494"/>
                    <a:pt x="1235" y="496"/>
                  </a:cubicBezTo>
                  <a:cubicBezTo>
                    <a:pt x="1234" y="498"/>
                    <a:pt x="1233" y="498"/>
                    <a:pt x="1232" y="496"/>
                  </a:cubicBezTo>
                  <a:cubicBezTo>
                    <a:pt x="1232" y="494"/>
                    <a:pt x="1234" y="492"/>
                    <a:pt x="1235" y="493"/>
                  </a:cubicBezTo>
                  <a:close/>
                  <a:moveTo>
                    <a:pt x="1226" y="528"/>
                  </a:moveTo>
                  <a:cubicBezTo>
                    <a:pt x="1227" y="526"/>
                    <a:pt x="1227" y="526"/>
                    <a:pt x="1228" y="528"/>
                  </a:cubicBezTo>
                  <a:cubicBezTo>
                    <a:pt x="1228" y="529"/>
                    <a:pt x="1228" y="530"/>
                    <a:pt x="1228" y="531"/>
                  </a:cubicBezTo>
                  <a:cubicBezTo>
                    <a:pt x="1227" y="533"/>
                    <a:pt x="1227" y="533"/>
                    <a:pt x="1227" y="531"/>
                  </a:cubicBezTo>
                  <a:cubicBezTo>
                    <a:pt x="1226" y="530"/>
                    <a:pt x="1226" y="529"/>
                    <a:pt x="1226" y="528"/>
                  </a:cubicBezTo>
                  <a:close/>
                  <a:moveTo>
                    <a:pt x="1227" y="539"/>
                  </a:moveTo>
                  <a:cubicBezTo>
                    <a:pt x="1228" y="538"/>
                    <a:pt x="1228" y="538"/>
                    <a:pt x="1228" y="539"/>
                  </a:cubicBezTo>
                  <a:cubicBezTo>
                    <a:pt x="1229" y="540"/>
                    <a:pt x="1229" y="541"/>
                    <a:pt x="1228" y="542"/>
                  </a:cubicBezTo>
                  <a:cubicBezTo>
                    <a:pt x="1227" y="543"/>
                    <a:pt x="1226" y="541"/>
                    <a:pt x="1227" y="539"/>
                  </a:cubicBezTo>
                  <a:close/>
                  <a:moveTo>
                    <a:pt x="1230" y="641"/>
                  </a:moveTo>
                  <a:cubicBezTo>
                    <a:pt x="1228" y="644"/>
                    <a:pt x="1228" y="644"/>
                    <a:pt x="1228" y="644"/>
                  </a:cubicBezTo>
                  <a:cubicBezTo>
                    <a:pt x="1228" y="640"/>
                    <a:pt x="1228" y="640"/>
                    <a:pt x="1228" y="640"/>
                  </a:cubicBezTo>
                  <a:cubicBezTo>
                    <a:pt x="1229" y="638"/>
                    <a:pt x="1229" y="636"/>
                    <a:pt x="1230" y="636"/>
                  </a:cubicBezTo>
                  <a:cubicBezTo>
                    <a:pt x="1230" y="635"/>
                    <a:pt x="1230" y="634"/>
                    <a:pt x="1229" y="633"/>
                  </a:cubicBezTo>
                  <a:cubicBezTo>
                    <a:pt x="1227" y="632"/>
                    <a:pt x="1227" y="630"/>
                    <a:pt x="1227" y="627"/>
                  </a:cubicBezTo>
                  <a:cubicBezTo>
                    <a:pt x="1227" y="625"/>
                    <a:pt x="1227" y="605"/>
                    <a:pt x="1227" y="584"/>
                  </a:cubicBezTo>
                  <a:cubicBezTo>
                    <a:pt x="1227" y="561"/>
                    <a:pt x="1227" y="545"/>
                    <a:pt x="1228" y="545"/>
                  </a:cubicBezTo>
                  <a:cubicBezTo>
                    <a:pt x="1230" y="545"/>
                    <a:pt x="1232" y="582"/>
                    <a:pt x="1232" y="614"/>
                  </a:cubicBezTo>
                  <a:cubicBezTo>
                    <a:pt x="1232" y="614"/>
                    <a:pt x="1232" y="614"/>
                    <a:pt x="1232" y="614"/>
                  </a:cubicBezTo>
                  <a:cubicBezTo>
                    <a:pt x="1232" y="638"/>
                    <a:pt x="1232" y="638"/>
                    <a:pt x="1232" y="638"/>
                  </a:cubicBezTo>
                  <a:lnTo>
                    <a:pt x="1230" y="641"/>
                  </a:lnTo>
                  <a:close/>
                  <a:moveTo>
                    <a:pt x="1233" y="551"/>
                  </a:moveTo>
                  <a:cubicBezTo>
                    <a:pt x="1232" y="551"/>
                    <a:pt x="1232" y="550"/>
                    <a:pt x="1232" y="549"/>
                  </a:cubicBezTo>
                  <a:cubicBezTo>
                    <a:pt x="1232" y="548"/>
                    <a:pt x="1232" y="547"/>
                    <a:pt x="1232" y="547"/>
                  </a:cubicBezTo>
                  <a:cubicBezTo>
                    <a:pt x="1232" y="547"/>
                    <a:pt x="1233" y="548"/>
                    <a:pt x="1233" y="549"/>
                  </a:cubicBezTo>
                  <a:cubicBezTo>
                    <a:pt x="1233" y="550"/>
                    <a:pt x="1233" y="551"/>
                    <a:pt x="1233" y="551"/>
                  </a:cubicBezTo>
                  <a:close/>
                  <a:moveTo>
                    <a:pt x="1235" y="513"/>
                  </a:moveTo>
                  <a:cubicBezTo>
                    <a:pt x="1235" y="513"/>
                    <a:pt x="1235" y="515"/>
                    <a:pt x="1235" y="517"/>
                  </a:cubicBezTo>
                  <a:cubicBezTo>
                    <a:pt x="1235" y="521"/>
                    <a:pt x="1235" y="520"/>
                    <a:pt x="1234" y="515"/>
                  </a:cubicBezTo>
                  <a:cubicBezTo>
                    <a:pt x="1234" y="512"/>
                    <a:pt x="1234" y="512"/>
                    <a:pt x="1235" y="513"/>
                  </a:cubicBezTo>
                  <a:close/>
                  <a:moveTo>
                    <a:pt x="1235" y="524"/>
                  </a:moveTo>
                  <a:cubicBezTo>
                    <a:pt x="1235" y="524"/>
                    <a:pt x="1235" y="524"/>
                    <a:pt x="1235" y="523"/>
                  </a:cubicBezTo>
                  <a:cubicBezTo>
                    <a:pt x="1235" y="522"/>
                    <a:pt x="1235" y="521"/>
                    <a:pt x="1235" y="522"/>
                  </a:cubicBezTo>
                  <a:cubicBezTo>
                    <a:pt x="1235" y="522"/>
                    <a:pt x="1236" y="523"/>
                    <a:pt x="1235" y="524"/>
                  </a:cubicBezTo>
                  <a:close/>
                  <a:moveTo>
                    <a:pt x="1233" y="509"/>
                  </a:moveTo>
                  <a:cubicBezTo>
                    <a:pt x="1233" y="509"/>
                    <a:pt x="1233" y="508"/>
                    <a:pt x="1234" y="507"/>
                  </a:cubicBezTo>
                  <a:cubicBezTo>
                    <a:pt x="1234" y="507"/>
                    <a:pt x="1234" y="506"/>
                    <a:pt x="1234" y="505"/>
                  </a:cubicBezTo>
                  <a:cubicBezTo>
                    <a:pt x="1232" y="503"/>
                    <a:pt x="1233" y="500"/>
                    <a:pt x="1234" y="500"/>
                  </a:cubicBezTo>
                  <a:cubicBezTo>
                    <a:pt x="1235" y="500"/>
                    <a:pt x="1235" y="502"/>
                    <a:pt x="1235" y="505"/>
                  </a:cubicBezTo>
                  <a:cubicBezTo>
                    <a:pt x="1235" y="509"/>
                    <a:pt x="1235" y="511"/>
                    <a:pt x="1233" y="509"/>
                  </a:cubicBezTo>
                  <a:close/>
                  <a:moveTo>
                    <a:pt x="1237" y="632"/>
                  </a:moveTo>
                  <a:cubicBezTo>
                    <a:pt x="1237" y="634"/>
                    <a:pt x="1237" y="634"/>
                    <a:pt x="1237" y="634"/>
                  </a:cubicBezTo>
                  <a:cubicBezTo>
                    <a:pt x="1236" y="632"/>
                    <a:pt x="1236" y="632"/>
                    <a:pt x="1236" y="632"/>
                  </a:cubicBezTo>
                  <a:cubicBezTo>
                    <a:pt x="1235" y="629"/>
                    <a:pt x="1236" y="627"/>
                    <a:pt x="1237" y="628"/>
                  </a:cubicBezTo>
                  <a:cubicBezTo>
                    <a:pt x="1237" y="629"/>
                    <a:pt x="1237" y="630"/>
                    <a:pt x="1237" y="632"/>
                  </a:cubicBezTo>
                  <a:close/>
                  <a:moveTo>
                    <a:pt x="1243" y="539"/>
                  </a:moveTo>
                  <a:cubicBezTo>
                    <a:pt x="1243" y="551"/>
                    <a:pt x="1243" y="552"/>
                    <a:pt x="1243" y="546"/>
                  </a:cubicBezTo>
                  <a:cubicBezTo>
                    <a:pt x="1242" y="542"/>
                    <a:pt x="1242" y="534"/>
                    <a:pt x="1242" y="529"/>
                  </a:cubicBezTo>
                  <a:cubicBezTo>
                    <a:pt x="1241" y="516"/>
                    <a:pt x="1241" y="502"/>
                    <a:pt x="1242" y="502"/>
                  </a:cubicBezTo>
                  <a:cubicBezTo>
                    <a:pt x="1243" y="500"/>
                    <a:pt x="1243" y="502"/>
                    <a:pt x="1244" y="513"/>
                  </a:cubicBezTo>
                  <a:cubicBezTo>
                    <a:pt x="1244" y="519"/>
                    <a:pt x="1244" y="531"/>
                    <a:pt x="1243" y="539"/>
                  </a:cubicBezTo>
                  <a:close/>
                  <a:moveTo>
                    <a:pt x="1403" y="552"/>
                  </a:moveTo>
                  <a:cubicBezTo>
                    <a:pt x="1401" y="552"/>
                    <a:pt x="1400" y="551"/>
                    <a:pt x="1400" y="549"/>
                  </a:cubicBezTo>
                  <a:cubicBezTo>
                    <a:pt x="1400" y="547"/>
                    <a:pt x="1400" y="546"/>
                    <a:pt x="1401" y="546"/>
                  </a:cubicBezTo>
                  <a:cubicBezTo>
                    <a:pt x="1402" y="546"/>
                    <a:pt x="1403" y="546"/>
                    <a:pt x="1403" y="546"/>
                  </a:cubicBezTo>
                  <a:cubicBezTo>
                    <a:pt x="1403" y="545"/>
                    <a:pt x="1402" y="544"/>
                    <a:pt x="1401" y="544"/>
                  </a:cubicBezTo>
                  <a:cubicBezTo>
                    <a:pt x="1400" y="544"/>
                    <a:pt x="1399" y="539"/>
                    <a:pt x="1400" y="538"/>
                  </a:cubicBezTo>
                  <a:cubicBezTo>
                    <a:pt x="1401" y="537"/>
                    <a:pt x="1402" y="537"/>
                    <a:pt x="1403" y="538"/>
                  </a:cubicBezTo>
                  <a:cubicBezTo>
                    <a:pt x="1404" y="538"/>
                    <a:pt x="1405" y="539"/>
                    <a:pt x="1405" y="545"/>
                  </a:cubicBezTo>
                  <a:cubicBezTo>
                    <a:pt x="1405" y="551"/>
                    <a:pt x="1404" y="552"/>
                    <a:pt x="1403" y="552"/>
                  </a:cubicBezTo>
                  <a:close/>
                  <a:moveTo>
                    <a:pt x="1400" y="535"/>
                  </a:moveTo>
                  <a:cubicBezTo>
                    <a:pt x="1400" y="526"/>
                    <a:pt x="1400" y="526"/>
                    <a:pt x="1400" y="526"/>
                  </a:cubicBezTo>
                  <a:cubicBezTo>
                    <a:pt x="1400" y="517"/>
                    <a:pt x="1400" y="517"/>
                    <a:pt x="1402" y="517"/>
                  </a:cubicBezTo>
                  <a:cubicBezTo>
                    <a:pt x="1404" y="517"/>
                    <a:pt x="1404" y="518"/>
                    <a:pt x="1404" y="526"/>
                  </a:cubicBezTo>
                  <a:cubicBezTo>
                    <a:pt x="1405" y="535"/>
                    <a:pt x="1405" y="535"/>
                    <a:pt x="1405" y="535"/>
                  </a:cubicBezTo>
                  <a:lnTo>
                    <a:pt x="1400" y="535"/>
                  </a:lnTo>
                  <a:close/>
                  <a:moveTo>
                    <a:pt x="1402" y="502"/>
                  </a:moveTo>
                  <a:cubicBezTo>
                    <a:pt x="1404" y="502"/>
                    <a:pt x="1404" y="502"/>
                    <a:pt x="1404" y="509"/>
                  </a:cubicBezTo>
                  <a:cubicBezTo>
                    <a:pt x="1404" y="514"/>
                    <a:pt x="1404" y="515"/>
                    <a:pt x="1402" y="515"/>
                  </a:cubicBezTo>
                  <a:cubicBezTo>
                    <a:pt x="1400" y="515"/>
                    <a:pt x="1400" y="514"/>
                    <a:pt x="1400" y="509"/>
                  </a:cubicBezTo>
                  <a:cubicBezTo>
                    <a:pt x="1400" y="502"/>
                    <a:pt x="1400" y="502"/>
                    <a:pt x="1402" y="502"/>
                  </a:cubicBezTo>
                  <a:close/>
                  <a:moveTo>
                    <a:pt x="1405" y="499"/>
                  </a:moveTo>
                  <a:cubicBezTo>
                    <a:pt x="1404" y="500"/>
                    <a:pt x="1400" y="501"/>
                    <a:pt x="1399" y="500"/>
                  </a:cubicBezTo>
                  <a:cubicBezTo>
                    <a:pt x="1398" y="498"/>
                    <a:pt x="1399" y="497"/>
                    <a:pt x="1401" y="497"/>
                  </a:cubicBezTo>
                  <a:cubicBezTo>
                    <a:pt x="1404" y="497"/>
                    <a:pt x="1405" y="497"/>
                    <a:pt x="1405" y="499"/>
                  </a:cubicBezTo>
                  <a:close/>
                  <a:moveTo>
                    <a:pt x="1402" y="494"/>
                  </a:moveTo>
                  <a:cubicBezTo>
                    <a:pt x="1399" y="494"/>
                    <a:pt x="1398" y="492"/>
                    <a:pt x="1399" y="489"/>
                  </a:cubicBezTo>
                  <a:cubicBezTo>
                    <a:pt x="1399" y="488"/>
                    <a:pt x="1400" y="487"/>
                    <a:pt x="1402" y="487"/>
                  </a:cubicBezTo>
                  <a:cubicBezTo>
                    <a:pt x="1404" y="487"/>
                    <a:pt x="1405" y="488"/>
                    <a:pt x="1405" y="491"/>
                  </a:cubicBezTo>
                  <a:cubicBezTo>
                    <a:pt x="1405" y="493"/>
                    <a:pt x="1405" y="494"/>
                    <a:pt x="1402" y="494"/>
                  </a:cubicBezTo>
                  <a:close/>
                  <a:moveTo>
                    <a:pt x="1402" y="485"/>
                  </a:moveTo>
                  <a:cubicBezTo>
                    <a:pt x="1401" y="485"/>
                    <a:pt x="1399" y="485"/>
                    <a:pt x="1399" y="484"/>
                  </a:cubicBezTo>
                  <a:cubicBezTo>
                    <a:pt x="1398" y="482"/>
                    <a:pt x="1399" y="481"/>
                    <a:pt x="1402" y="481"/>
                  </a:cubicBezTo>
                  <a:cubicBezTo>
                    <a:pt x="1405" y="481"/>
                    <a:pt x="1405" y="482"/>
                    <a:pt x="1405" y="483"/>
                  </a:cubicBezTo>
                  <a:cubicBezTo>
                    <a:pt x="1405" y="485"/>
                    <a:pt x="1405" y="485"/>
                    <a:pt x="1402" y="485"/>
                  </a:cubicBezTo>
                  <a:close/>
                  <a:moveTo>
                    <a:pt x="1405" y="477"/>
                  </a:moveTo>
                  <a:cubicBezTo>
                    <a:pt x="1404" y="478"/>
                    <a:pt x="1400" y="478"/>
                    <a:pt x="1399" y="476"/>
                  </a:cubicBezTo>
                  <a:cubicBezTo>
                    <a:pt x="1399" y="475"/>
                    <a:pt x="1398" y="475"/>
                    <a:pt x="1397" y="476"/>
                  </a:cubicBezTo>
                  <a:cubicBezTo>
                    <a:pt x="1396" y="477"/>
                    <a:pt x="1388" y="477"/>
                    <a:pt x="1371" y="478"/>
                  </a:cubicBezTo>
                  <a:cubicBezTo>
                    <a:pt x="1350" y="478"/>
                    <a:pt x="1344" y="478"/>
                    <a:pt x="1346" y="476"/>
                  </a:cubicBezTo>
                  <a:cubicBezTo>
                    <a:pt x="1346" y="476"/>
                    <a:pt x="1358" y="476"/>
                    <a:pt x="1372" y="475"/>
                  </a:cubicBezTo>
                  <a:cubicBezTo>
                    <a:pt x="1386" y="475"/>
                    <a:pt x="1399" y="474"/>
                    <a:pt x="1401" y="474"/>
                  </a:cubicBezTo>
                  <a:cubicBezTo>
                    <a:pt x="1405" y="473"/>
                    <a:pt x="1407" y="475"/>
                    <a:pt x="1405" y="477"/>
                  </a:cubicBezTo>
                  <a:close/>
                  <a:moveTo>
                    <a:pt x="1392" y="544"/>
                  </a:moveTo>
                  <a:cubicBezTo>
                    <a:pt x="1388" y="544"/>
                    <a:pt x="1388" y="543"/>
                    <a:pt x="1388" y="540"/>
                  </a:cubicBezTo>
                  <a:cubicBezTo>
                    <a:pt x="1388" y="537"/>
                    <a:pt x="1388" y="537"/>
                    <a:pt x="1392" y="537"/>
                  </a:cubicBezTo>
                  <a:cubicBezTo>
                    <a:pt x="1396" y="537"/>
                    <a:pt x="1396" y="538"/>
                    <a:pt x="1397" y="540"/>
                  </a:cubicBezTo>
                  <a:cubicBezTo>
                    <a:pt x="1397" y="544"/>
                    <a:pt x="1396" y="544"/>
                    <a:pt x="1392" y="544"/>
                  </a:cubicBezTo>
                  <a:close/>
                  <a:moveTo>
                    <a:pt x="1394" y="547"/>
                  </a:moveTo>
                  <a:cubicBezTo>
                    <a:pt x="1394" y="548"/>
                    <a:pt x="1389" y="548"/>
                    <a:pt x="1389" y="547"/>
                  </a:cubicBezTo>
                  <a:cubicBezTo>
                    <a:pt x="1388" y="547"/>
                    <a:pt x="1390" y="547"/>
                    <a:pt x="1391" y="547"/>
                  </a:cubicBezTo>
                  <a:cubicBezTo>
                    <a:pt x="1393" y="547"/>
                    <a:pt x="1394" y="547"/>
                    <a:pt x="1394" y="547"/>
                  </a:cubicBezTo>
                  <a:close/>
                  <a:moveTo>
                    <a:pt x="1390" y="527"/>
                  </a:moveTo>
                  <a:cubicBezTo>
                    <a:pt x="1389" y="526"/>
                    <a:pt x="1388" y="525"/>
                    <a:pt x="1388" y="524"/>
                  </a:cubicBezTo>
                  <a:cubicBezTo>
                    <a:pt x="1388" y="521"/>
                    <a:pt x="1385" y="521"/>
                    <a:pt x="1385" y="524"/>
                  </a:cubicBezTo>
                  <a:cubicBezTo>
                    <a:pt x="1384" y="526"/>
                    <a:pt x="1384" y="527"/>
                    <a:pt x="1381" y="526"/>
                  </a:cubicBezTo>
                  <a:cubicBezTo>
                    <a:pt x="1379" y="526"/>
                    <a:pt x="1373" y="525"/>
                    <a:pt x="1367" y="525"/>
                  </a:cubicBezTo>
                  <a:cubicBezTo>
                    <a:pt x="1356" y="524"/>
                    <a:pt x="1356" y="524"/>
                    <a:pt x="1356" y="524"/>
                  </a:cubicBezTo>
                  <a:cubicBezTo>
                    <a:pt x="1355" y="522"/>
                    <a:pt x="1355" y="522"/>
                    <a:pt x="1355" y="522"/>
                  </a:cubicBezTo>
                  <a:cubicBezTo>
                    <a:pt x="1355" y="519"/>
                    <a:pt x="1355" y="519"/>
                    <a:pt x="1357" y="518"/>
                  </a:cubicBezTo>
                  <a:cubicBezTo>
                    <a:pt x="1358" y="518"/>
                    <a:pt x="1367" y="517"/>
                    <a:pt x="1378" y="517"/>
                  </a:cubicBezTo>
                  <a:cubicBezTo>
                    <a:pt x="1396" y="517"/>
                    <a:pt x="1396" y="517"/>
                    <a:pt x="1396" y="517"/>
                  </a:cubicBezTo>
                  <a:cubicBezTo>
                    <a:pt x="1396" y="526"/>
                    <a:pt x="1396" y="526"/>
                    <a:pt x="1396" y="526"/>
                  </a:cubicBezTo>
                  <a:cubicBezTo>
                    <a:pt x="1396" y="531"/>
                    <a:pt x="1396" y="534"/>
                    <a:pt x="1395" y="534"/>
                  </a:cubicBezTo>
                  <a:cubicBezTo>
                    <a:pt x="1395" y="535"/>
                    <a:pt x="1393" y="534"/>
                    <a:pt x="1391" y="534"/>
                  </a:cubicBezTo>
                  <a:cubicBezTo>
                    <a:pt x="1389" y="534"/>
                    <a:pt x="1388" y="534"/>
                    <a:pt x="1388" y="531"/>
                  </a:cubicBezTo>
                  <a:cubicBezTo>
                    <a:pt x="1388" y="529"/>
                    <a:pt x="1389" y="528"/>
                    <a:pt x="1390" y="528"/>
                  </a:cubicBezTo>
                  <a:cubicBezTo>
                    <a:pt x="1391" y="528"/>
                    <a:pt x="1391" y="528"/>
                    <a:pt x="1390" y="527"/>
                  </a:cubicBezTo>
                  <a:close/>
                  <a:moveTo>
                    <a:pt x="1357" y="556"/>
                  </a:moveTo>
                  <a:cubicBezTo>
                    <a:pt x="1358" y="556"/>
                    <a:pt x="1358" y="557"/>
                    <a:pt x="1359" y="563"/>
                  </a:cubicBezTo>
                  <a:cubicBezTo>
                    <a:pt x="1359" y="566"/>
                    <a:pt x="1359" y="570"/>
                    <a:pt x="1359" y="570"/>
                  </a:cubicBezTo>
                  <a:cubicBezTo>
                    <a:pt x="1358" y="572"/>
                    <a:pt x="1357" y="572"/>
                    <a:pt x="1356" y="571"/>
                  </a:cubicBezTo>
                  <a:cubicBezTo>
                    <a:pt x="1355" y="571"/>
                    <a:pt x="1355" y="567"/>
                    <a:pt x="1355" y="563"/>
                  </a:cubicBezTo>
                  <a:cubicBezTo>
                    <a:pt x="1355" y="557"/>
                    <a:pt x="1355" y="556"/>
                    <a:pt x="1357" y="556"/>
                  </a:cubicBezTo>
                  <a:close/>
                  <a:moveTo>
                    <a:pt x="1356" y="553"/>
                  </a:moveTo>
                  <a:cubicBezTo>
                    <a:pt x="1356" y="552"/>
                    <a:pt x="1356" y="552"/>
                    <a:pt x="1357" y="552"/>
                  </a:cubicBezTo>
                  <a:cubicBezTo>
                    <a:pt x="1358" y="552"/>
                    <a:pt x="1358" y="552"/>
                    <a:pt x="1358" y="552"/>
                  </a:cubicBezTo>
                  <a:cubicBezTo>
                    <a:pt x="1358" y="553"/>
                    <a:pt x="1357" y="553"/>
                    <a:pt x="1357" y="553"/>
                  </a:cubicBezTo>
                  <a:cubicBezTo>
                    <a:pt x="1356" y="553"/>
                    <a:pt x="1356" y="553"/>
                    <a:pt x="1356" y="553"/>
                  </a:cubicBezTo>
                  <a:close/>
                  <a:moveTo>
                    <a:pt x="1355" y="541"/>
                  </a:moveTo>
                  <a:cubicBezTo>
                    <a:pt x="1355" y="537"/>
                    <a:pt x="1356" y="536"/>
                    <a:pt x="1360" y="537"/>
                  </a:cubicBezTo>
                  <a:cubicBezTo>
                    <a:pt x="1363" y="537"/>
                    <a:pt x="1369" y="537"/>
                    <a:pt x="1375" y="537"/>
                  </a:cubicBezTo>
                  <a:cubicBezTo>
                    <a:pt x="1384" y="537"/>
                    <a:pt x="1384" y="537"/>
                    <a:pt x="1384" y="537"/>
                  </a:cubicBezTo>
                  <a:cubicBezTo>
                    <a:pt x="1384" y="544"/>
                    <a:pt x="1384" y="544"/>
                    <a:pt x="1384" y="544"/>
                  </a:cubicBezTo>
                  <a:cubicBezTo>
                    <a:pt x="1374" y="544"/>
                    <a:pt x="1374" y="544"/>
                    <a:pt x="1374" y="544"/>
                  </a:cubicBezTo>
                  <a:cubicBezTo>
                    <a:pt x="1368" y="544"/>
                    <a:pt x="1363" y="543"/>
                    <a:pt x="1363" y="543"/>
                  </a:cubicBezTo>
                  <a:cubicBezTo>
                    <a:pt x="1362" y="542"/>
                    <a:pt x="1361" y="542"/>
                    <a:pt x="1359" y="543"/>
                  </a:cubicBezTo>
                  <a:cubicBezTo>
                    <a:pt x="1356" y="546"/>
                    <a:pt x="1355" y="545"/>
                    <a:pt x="1355" y="541"/>
                  </a:cubicBezTo>
                  <a:close/>
                  <a:moveTo>
                    <a:pt x="1355" y="488"/>
                  </a:moveTo>
                  <a:cubicBezTo>
                    <a:pt x="1355" y="488"/>
                    <a:pt x="1365" y="488"/>
                    <a:pt x="1375" y="488"/>
                  </a:cubicBezTo>
                  <a:cubicBezTo>
                    <a:pt x="1395" y="487"/>
                    <a:pt x="1395" y="487"/>
                    <a:pt x="1395" y="487"/>
                  </a:cubicBezTo>
                  <a:cubicBezTo>
                    <a:pt x="1395" y="491"/>
                    <a:pt x="1395" y="491"/>
                    <a:pt x="1395" y="491"/>
                  </a:cubicBezTo>
                  <a:cubicBezTo>
                    <a:pt x="1396" y="494"/>
                    <a:pt x="1396" y="494"/>
                    <a:pt x="1396" y="494"/>
                  </a:cubicBezTo>
                  <a:cubicBezTo>
                    <a:pt x="1388" y="494"/>
                    <a:pt x="1388" y="494"/>
                    <a:pt x="1388" y="494"/>
                  </a:cubicBezTo>
                  <a:cubicBezTo>
                    <a:pt x="1383" y="493"/>
                    <a:pt x="1374" y="493"/>
                    <a:pt x="1367" y="493"/>
                  </a:cubicBezTo>
                  <a:cubicBezTo>
                    <a:pt x="1356" y="493"/>
                    <a:pt x="1355" y="493"/>
                    <a:pt x="1354" y="491"/>
                  </a:cubicBezTo>
                  <a:cubicBezTo>
                    <a:pt x="1354" y="490"/>
                    <a:pt x="1354" y="489"/>
                    <a:pt x="1355" y="488"/>
                  </a:cubicBezTo>
                  <a:close/>
                  <a:moveTo>
                    <a:pt x="1354" y="484"/>
                  </a:moveTo>
                  <a:cubicBezTo>
                    <a:pt x="1352" y="482"/>
                    <a:pt x="1356" y="481"/>
                    <a:pt x="1375" y="481"/>
                  </a:cubicBezTo>
                  <a:cubicBezTo>
                    <a:pt x="1395" y="481"/>
                    <a:pt x="1396" y="481"/>
                    <a:pt x="1396" y="483"/>
                  </a:cubicBezTo>
                  <a:cubicBezTo>
                    <a:pt x="1396" y="485"/>
                    <a:pt x="1395" y="485"/>
                    <a:pt x="1375" y="485"/>
                  </a:cubicBezTo>
                  <a:cubicBezTo>
                    <a:pt x="1364" y="485"/>
                    <a:pt x="1354" y="485"/>
                    <a:pt x="1354" y="484"/>
                  </a:cubicBezTo>
                  <a:close/>
                  <a:moveTo>
                    <a:pt x="1396" y="498"/>
                  </a:moveTo>
                  <a:cubicBezTo>
                    <a:pt x="1396" y="499"/>
                    <a:pt x="1394" y="499"/>
                    <a:pt x="1391" y="500"/>
                  </a:cubicBezTo>
                  <a:cubicBezTo>
                    <a:pt x="1388" y="500"/>
                    <a:pt x="1379" y="500"/>
                    <a:pt x="1370" y="500"/>
                  </a:cubicBezTo>
                  <a:cubicBezTo>
                    <a:pt x="1359" y="500"/>
                    <a:pt x="1355" y="500"/>
                    <a:pt x="1355" y="499"/>
                  </a:cubicBezTo>
                  <a:cubicBezTo>
                    <a:pt x="1354" y="498"/>
                    <a:pt x="1354" y="497"/>
                    <a:pt x="1355" y="497"/>
                  </a:cubicBezTo>
                  <a:cubicBezTo>
                    <a:pt x="1356" y="496"/>
                    <a:pt x="1386" y="496"/>
                    <a:pt x="1392" y="496"/>
                  </a:cubicBezTo>
                  <a:cubicBezTo>
                    <a:pt x="1394" y="497"/>
                    <a:pt x="1396" y="497"/>
                    <a:pt x="1396" y="498"/>
                  </a:cubicBezTo>
                  <a:close/>
                  <a:moveTo>
                    <a:pt x="1378" y="502"/>
                  </a:moveTo>
                  <a:cubicBezTo>
                    <a:pt x="1396" y="502"/>
                    <a:pt x="1396" y="502"/>
                    <a:pt x="1396" y="502"/>
                  </a:cubicBezTo>
                  <a:cubicBezTo>
                    <a:pt x="1396" y="506"/>
                    <a:pt x="1396" y="506"/>
                    <a:pt x="1396" y="506"/>
                  </a:cubicBezTo>
                  <a:cubicBezTo>
                    <a:pt x="1397" y="507"/>
                    <a:pt x="1397" y="509"/>
                    <a:pt x="1396" y="510"/>
                  </a:cubicBezTo>
                  <a:cubicBezTo>
                    <a:pt x="1396" y="511"/>
                    <a:pt x="1390" y="511"/>
                    <a:pt x="1389" y="511"/>
                  </a:cubicBezTo>
                  <a:cubicBezTo>
                    <a:pt x="1389" y="510"/>
                    <a:pt x="1381" y="510"/>
                    <a:pt x="1372" y="510"/>
                  </a:cubicBezTo>
                  <a:cubicBezTo>
                    <a:pt x="1356" y="509"/>
                    <a:pt x="1355" y="509"/>
                    <a:pt x="1354" y="505"/>
                  </a:cubicBezTo>
                  <a:cubicBezTo>
                    <a:pt x="1354" y="503"/>
                    <a:pt x="1358" y="503"/>
                    <a:pt x="1378" y="502"/>
                  </a:cubicBezTo>
                  <a:close/>
                  <a:moveTo>
                    <a:pt x="1365" y="512"/>
                  </a:moveTo>
                  <a:cubicBezTo>
                    <a:pt x="1378" y="512"/>
                    <a:pt x="1396" y="513"/>
                    <a:pt x="1396" y="514"/>
                  </a:cubicBezTo>
                  <a:cubicBezTo>
                    <a:pt x="1396" y="514"/>
                    <a:pt x="1356" y="515"/>
                    <a:pt x="1355" y="514"/>
                  </a:cubicBezTo>
                  <a:cubicBezTo>
                    <a:pt x="1353" y="513"/>
                    <a:pt x="1356" y="512"/>
                    <a:pt x="1365" y="512"/>
                  </a:cubicBezTo>
                  <a:close/>
                  <a:moveTo>
                    <a:pt x="1355" y="529"/>
                  </a:moveTo>
                  <a:cubicBezTo>
                    <a:pt x="1356" y="528"/>
                    <a:pt x="1370" y="527"/>
                    <a:pt x="1379" y="528"/>
                  </a:cubicBezTo>
                  <a:cubicBezTo>
                    <a:pt x="1384" y="529"/>
                    <a:pt x="1384" y="529"/>
                    <a:pt x="1384" y="531"/>
                  </a:cubicBezTo>
                  <a:cubicBezTo>
                    <a:pt x="1384" y="534"/>
                    <a:pt x="1384" y="534"/>
                    <a:pt x="1384" y="534"/>
                  </a:cubicBezTo>
                  <a:cubicBezTo>
                    <a:pt x="1371" y="534"/>
                    <a:pt x="1371" y="534"/>
                    <a:pt x="1371" y="534"/>
                  </a:cubicBezTo>
                  <a:cubicBezTo>
                    <a:pt x="1360" y="534"/>
                    <a:pt x="1357" y="534"/>
                    <a:pt x="1356" y="533"/>
                  </a:cubicBezTo>
                  <a:cubicBezTo>
                    <a:pt x="1354" y="531"/>
                    <a:pt x="1354" y="530"/>
                    <a:pt x="1355" y="529"/>
                  </a:cubicBezTo>
                  <a:close/>
                  <a:moveTo>
                    <a:pt x="1363" y="552"/>
                  </a:moveTo>
                  <a:cubicBezTo>
                    <a:pt x="1363" y="551"/>
                    <a:pt x="1375" y="550"/>
                    <a:pt x="1375" y="552"/>
                  </a:cubicBezTo>
                  <a:cubicBezTo>
                    <a:pt x="1376" y="552"/>
                    <a:pt x="1376" y="552"/>
                    <a:pt x="1375" y="552"/>
                  </a:cubicBezTo>
                  <a:cubicBezTo>
                    <a:pt x="1366" y="553"/>
                    <a:pt x="1362" y="553"/>
                    <a:pt x="1363" y="552"/>
                  </a:cubicBezTo>
                  <a:close/>
                  <a:moveTo>
                    <a:pt x="1368" y="548"/>
                  </a:moveTo>
                  <a:cubicBezTo>
                    <a:pt x="1368" y="547"/>
                    <a:pt x="1383" y="545"/>
                    <a:pt x="1384" y="547"/>
                  </a:cubicBezTo>
                  <a:cubicBezTo>
                    <a:pt x="1384" y="547"/>
                    <a:pt x="1385" y="548"/>
                    <a:pt x="1384" y="548"/>
                  </a:cubicBezTo>
                  <a:cubicBezTo>
                    <a:pt x="1383" y="549"/>
                    <a:pt x="1368" y="549"/>
                    <a:pt x="1368" y="548"/>
                  </a:cubicBezTo>
                  <a:close/>
                  <a:moveTo>
                    <a:pt x="1349" y="488"/>
                  </a:moveTo>
                  <a:cubicBezTo>
                    <a:pt x="1350" y="488"/>
                    <a:pt x="1351" y="489"/>
                    <a:pt x="1351" y="491"/>
                  </a:cubicBezTo>
                  <a:cubicBezTo>
                    <a:pt x="1351" y="492"/>
                    <a:pt x="1350" y="493"/>
                    <a:pt x="1349" y="493"/>
                  </a:cubicBezTo>
                  <a:cubicBezTo>
                    <a:pt x="1347" y="493"/>
                    <a:pt x="1345" y="491"/>
                    <a:pt x="1346" y="489"/>
                  </a:cubicBezTo>
                  <a:cubicBezTo>
                    <a:pt x="1347" y="489"/>
                    <a:pt x="1348" y="488"/>
                    <a:pt x="1349" y="488"/>
                  </a:cubicBezTo>
                  <a:close/>
                  <a:moveTo>
                    <a:pt x="1347" y="484"/>
                  </a:moveTo>
                  <a:cubicBezTo>
                    <a:pt x="1347" y="483"/>
                    <a:pt x="1347" y="482"/>
                    <a:pt x="1349" y="482"/>
                  </a:cubicBezTo>
                  <a:cubicBezTo>
                    <a:pt x="1350" y="482"/>
                    <a:pt x="1350" y="483"/>
                    <a:pt x="1350" y="484"/>
                  </a:cubicBezTo>
                  <a:cubicBezTo>
                    <a:pt x="1350" y="485"/>
                    <a:pt x="1347" y="486"/>
                    <a:pt x="1347" y="484"/>
                  </a:cubicBezTo>
                  <a:close/>
                  <a:moveTo>
                    <a:pt x="1348" y="497"/>
                  </a:moveTo>
                  <a:cubicBezTo>
                    <a:pt x="1350" y="497"/>
                    <a:pt x="1351" y="498"/>
                    <a:pt x="1351" y="499"/>
                  </a:cubicBezTo>
                  <a:cubicBezTo>
                    <a:pt x="1351" y="501"/>
                    <a:pt x="1347" y="501"/>
                    <a:pt x="1346" y="499"/>
                  </a:cubicBezTo>
                  <a:cubicBezTo>
                    <a:pt x="1345" y="497"/>
                    <a:pt x="1346" y="497"/>
                    <a:pt x="1348" y="497"/>
                  </a:cubicBezTo>
                  <a:close/>
                  <a:moveTo>
                    <a:pt x="1349" y="509"/>
                  </a:moveTo>
                  <a:cubicBezTo>
                    <a:pt x="1348" y="509"/>
                    <a:pt x="1347" y="509"/>
                    <a:pt x="1347" y="507"/>
                  </a:cubicBezTo>
                  <a:cubicBezTo>
                    <a:pt x="1346" y="504"/>
                    <a:pt x="1346" y="504"/>
                    <a:pt x="1349" y="504"/>
                  </a:cubicBezTo>
                  <a:cubicBezTo>
                    <a:pt x="1351" y="504"/>
                    <a:pt x="1352" y="504"/>
                    <a:pt x="1352" y="506"/>
                  </a:cubicBezTo>
                  <a:cubicBezTo>
                    <a:pt x="1352" y="509"/>
                    <a:pt x="1351" y="509"/>
                    <a:pt x="1349" y="509"/>
                  </a:cubicBezTo>
                  <a:close/>
                  <a:moveTo>
                    <a:pt x="1352" y="514"/>
                  </a:moveTo>
                  <a:cubicBezTo>
                    <a:pt x="1352" y="515"/>
                    <a:pt x="1350" y="515"/>
                    <a:pt x="1349" y="515"/>
                  </a:cubicBezTo>
                  <a:cubicBezTo>
                    <a:pt x="1346" y="515"/>
                    <a:pt x="1346" y="513"/>
                    <a:pt x="1349" y="512"/>
                  </a:cubicBezTo>
                  <a:cubicBezTo>
                    <a:pt x="1351" y="511"/>
                    <a:pt x="1353" y="513"/>
                    <a:pt x="1352" y="514"/>
                  </a:cubicBezTo>
                  <a:close/>
                  <a:moveTo>
                    <a:pt x="1346" y="520"/>
                  </a:moveTo>
                  <a:cubicBezTo>
                    <a:pt x="1346" y="519"/>
                    <a:pt x="1347" y="519"/>
                    <a:pt x="1349" y="519"/>
                  </a:cubicBezTo>
                  <a:cubicBezTo>
                    <a:pt x="1352" y="518"/>
                    <a:pt x="1352" y="519"/>
                    <a:pt x="1352" y="521"/>
                  </a:cubicBezTo>
                  <a:cubicBezTo>
                    <a:pt x="1352" y="524"/>
                    <a:pt x="1352" y="524"/>
                    <a:pt x="1350" y="525"/>
                  </a:cubicBezTo>
                  <a:cubicBezTo>
                    <a:pt x="1347" y="525"/>
                    <a:pt x="1346" y="523"/>
                    <a:pt x="1346" y="520"/>
                  </a:cubicBezTo>
                  <a:close/>
                  <a:moveTo>
                    <a:pt x="1350" y="528"/>
                  </a:moveTo>
                  <a:cubicBezTo>
                    <a:pt x="1352" y="528"/>
                    <a:pt x="1352" y="529"/>
                    <a:pt x="1352" y="530"/>
                  </a:cubicBezTo>
                  <a:cubicBezTo>
                    <a:pt x="1352" y="533"/>
                    <a:pt x="1349" y="534"/>
                    <a:pt x="1347" y="532"/>
                  </a:cubicBezTo>
                  <a:cubicBezTo>
                    <a:pt x="1345" y="530"/>
                    <a:pt x="1346" y="527"/>
                    <a:pt x="1350" y="528"/>
                  </a:cubicBezTo>
                  <a:close/>
                  <a:moveTo>
                    <a:pt x="1350" y="545"/>
                  </a:moveTo>
                  <a:cubicBezTo>
                    <a:pt x="1348" y="546"/>
                    <a:pt x="1346" y="544"/>
                    <a:pt x="1347" y="540"/>
                  </a:cubicBezTo>
                  <a:cubicBezTo>
                    <a:pt x="1347" y="538"/>
                    <a:pt x="1348" y="537"/>
                    <a:pt x="1350" y="537"/>
                  </a:cubicBezTo>
                  <a:cubicBezTo>
                    <a:pt x="1352" y="538"/>
                    <a:pt x="1352" y="538"/>
                    <a:pt x="1352" y="541"/>
                  </a:cubicBezTo>
                  <a:cubicBezTo>
                    <a:pt x="1352" y="543"/>
                    <a:pt x="1352" y="544"/>
                    <a:pt x="1350" y="545"/>
                  </a:cubicBezTo>
                  <a:close/>
                  <a:moveTo>
                    <a:pt x="1348" y="572"/>
                  </a:moveTo>
                  <a:cubicBezTo>
                    <a:pt x="1347" y="572"/>
                    <a:pt x="1346" y="571"/>
                    <a:pt x="1346" y="566"/>
                  </a:cubicBezTo>
                  <a:cubicBezTo>
                    <a:pt x="1346" y="558"/>
                    <a:pt x="1347" y="556"/>
                    <a:pt x="1350" y="556"/>
                  </a:cubicBezTo>
                  <a:cubicBezTo>
                    <a:pt x="1352" y="556"/>
                    <a:pt x="1352" y="557"/>
                    <a:pt x="1352" y="565"/>
                  </a:cubicBezTo>
                  <a:cubicBezTo>
                    <a:pt x="1352" y="573"/>
                    <a:pt x="1352" y="573"/>
                    <a:pt x="1348" y="572"/>
                  </a:cubicBezTo>
                  <a:close/>
                  <a:moveTo>
                    <a:pt x="1335" y="651"/>
                  </a:moveTo>
                  <a:cubicBezTo>
                    <a:pt x="1334" y="652"/>
                    <a:pt x="1322" y="650"/>
                    <a:pt x="1322" y="649"/>
                  </a:cubicBezTo>
                  <a:cubicBezTo>
                    <a:pt x="1322" y="648"/>
                    <a:pt x="1322" y="648"/>
                    <a:pt x="1323" y="648"/>
                  </a:cubicBezTo>
                  <a:cubicBezTo>
                    <a:pt x="1323" y="648"/>
                    <a:pt x="1324" y="647"/>
                    <a:pt x="1324" y="647"/>
                  </a:cubicBezTo>
                  <a:cubicBezTo>
                    <a:pt x="1324" y="646"/>
                    <a:pt x="1323" y="646"/>
                    <a:pt x="1323" y="646"/>
                  </a:cubicBezTo>
                  <a:cubicBezTo>
                    <a:pt x="1322" y="647"/>
                    <a:pt x="1322" y="646"/>
                    <a:pt x="1322" y="645"/>
                  </a:cubicBezTo>
                  <a:cubicBezTo>
                    <a:pt x="1322" y="642"/>
                    <a:pt x="1327" y="641"/>
                    <a:pt x="1329" y="644"/>
                  </a:cubicBezTo>
                  <a:cubicBezTo>
                    <a:pt x="1330" y="645"/>
                    <a:pt x="1331" y="646"/>
                    <a:pt x="1332" y="646"/>
                  </a:cubicBezTo>
                  <a:cubicBezTo>
                    <a:pt x="1334" y="646"/>
                    <a:pt x="1334" y="645"/>
                    <a:pt x="1334" y="644"/>
                  </a:cubicBezTo>
                  <a:cubicBezTo>
                    <a:pt x="1333" y="640"/>
                    <a:pt x="1332" y="631"/>
                    <a:pt x="1333" y="628"/>
                  </a:cubicBezTo>
                  <a:cubicBezTo>
                    <a:pt x="1334" y="623"/>
                    <a:pt x="1335" y="627"/>
                    <a:pt x="1335" y="639"/>
                  </a:cubicBezTo>
                  <a:cubicBezTo>
                    <a:pt x="1336" y="645"/>
                    <a:pt x="1336" y="651"/>
                    <a:pt x="1335" y="651"/>
                  </a:cubicBezTo>
                  <a:close/>
                  <a:moveTo>
                    <a:pt x="1337" y="656"/>
                  </a:moveTo>
                  <a:cubicBezTo>
                    <a:pt x="1337" y="657"/>
                    <a:pt x="1334" y="657"/>
                    <a:pt x="1330" y="657"/>
                  </a:cubicBezTo>
                  <a:cubicBezTo>
                    <a:pt x="1326" y="657"/>
                    <a:pt x="1324" y="657"/>
                    <a:pt x="1324" y="656"/>
                  </a:cubicBezTo>
                  <a:cubicBezTo>
                    <a:pt x="1324" y="656"/>
                    <a:pt x="1325" y="655"/>
                    <a:pt x="1327" y="656"/>
                  </a:cubicBezTo>
                  <a:cubicBezTo>
                    <a:pt x="1328" y="656"/>
                    <a:pt x="1330" y="656"/>
                    <a:pt x="1331" y="655"/>
                  </a:cubicBezTo>
                  <a:cubicBezTo>
                    <a:pt x="1334" y="654"/>
                    <a:pt x="1337" y="655"/>
                    <a:pt x="1337" y="656"/>
                  </a:cubicBezTo>
                  <a:close/>
                  <a:moveTo>
                    <a:pt x="1303" y="609"/>
                  </a:moveTo>
                  <a:cubicBezTo>
                    <a:pt x="1304" y="607"/>
                    <a:pt x="1305" y="607"/>
                    <a:pt x="1305" y="610"/>
                  </a:cubicBezTo>
                  <a:cubicBezTo>
                    <a:pt x="1305" y="611"/>
                    <a:pt x="1305" y="612"/>
                    <a:pt x="1304" y="613"/>
                  </a:cubicBezTo>
                  <a:cubicBezTo>
                    <a:pt x="1303" y="614"/>
                    <a:pt x="1302" y="611"/>
                    <a:pt x="1303" y="609"/>
                  </a:cubicBezTo>
                  <a:close/>
                  <a:moveTo>
                    <a:pt x="1302" y="601"/>
                  </a:moveTo>
                  <a:cubicBezTo>
                    <a:pt x="1302" y="598"/>
                    <a:pt x="1303" y="597"/>
                    <a:pt x="1304" y="597"/>
                  </a:cubicBezTo>
                  <a:cubicBezTo>
                    <a:pt x="1305" y="597"/>
                    <a:pt x="1305" y="598"/>
                    <a:pt x="1305" y="601"/>
                  </a:cubicBezTo>
                  <a:cubicBezTo>
                    <a:pt x="1305" y="604"/>
                    <a:pt x="1305" y="605"/>
                    <a:pt x="1304" y="605"/>
                  </a:cubicBezTo>
                  <a:cubicBezTo>
                    <a:pt x="1303" y="605"/>
                    <a:pt x="1302" y="604"/>
                    <a:pt x="1302" y="601"/>
                  </a:cubicBezTo>
                  <a:close/>
                  <a:moveTo>
                    <a:pt x="1304" y="616"/>
                  </a:moveTo>
                  <a:cubicBezTo>
                    <a:pt x="1305" y="616"/>
                    <a:pt x="1305" y="618"/>
                    <a:pt x="1305" y="620"/>
                  </a:cubicBezTo>
                  <a:cubicBezTo>
                    <a:pt x="1305" y="621"/>
                    <a:pt x="1305" y="623"/>
                    <a:pt x="1304" y="623"/>
                  </a:cubicBezTo>
                  <a:cubicBezTo>
                    <a:pt x="1304" y="623"/>
                    <a:pt x="1303" y="621"/>
                    <a:pt x="1303" y="620"/>
                  </a:cubicBezTo>
                  <a:cubicBezTo>
                    <a:pt x="1303" y="618"/>
                    <a:pt x="1304" y="616"/>
                    <a:pt x="1304" y="616"/>
                  </a:cubicBezTo>
                  <a:close/>
                  <a:moveTo>
                    <a:pt x="1304" y="626"/>
                  </a:moveTo>
                  <a:cubicBezTo>
                    <a:pt x="1305" y="626"/>
                    <a:pt x="1305" y="626"/>
                    <a:pt x="1305" y="628"/>
                  </a:cubicBezTo>
                  <a:cubicBezTo>
                    <a:pt x="1305" y="631"/>
                    <a:pt x="1305" y="631"/>
                    <a:pt x="1304" y="629"/>
                  </a:cubicBezTo>
                  <a:cubicBezTo>
                    <a:pt x="1303" y="628"/>
                    <a:pt x="1304" y="627"/>
                    <a:pt x="1304" y="626"/>
                  </a:cubicBezTo>
                  <a:close/>
                  <a:moveTo>
                    <a:pt x="1305" y="633"/>
                  </a:moveTo>
                  <a:cubicBezTo>
                    <a:pt x="1306" y="633"/>
                    <a:pt x="1306" y="635"/>
                    <a:pt x="1306" y="636"/>
                  </a:cubicBezTo>
                  <a:cubicBezTo>
                    <a:pt x="1306" y="637"/>
                    <a:pt x="1306" y="638"/>
                    <a:pt x="1305" y="638"/>
                  </a:cubicBezTo>
                  <a:cubicBezTo>
                    <a:pt x="1305" y="638"/>
                    <a:pt x="1304" y="637"/>
                    <a:pt x="1304" y="636"/>
                  </a:cubicBezTo>
                  <a:cubicBezTo>
                    <a:pt x="1304" y="635"/>
                    <a:pt x="1305" y="633"/>
                    <a:pt x="1305" y="633"/>
                  </a:cubicBezTo>
                  <a:close/>
                  <a:moveTo>
                    <a:pt x="1307" y="642"/>
                  </a:moveTo>
                  <a:cubicBezTo>
                    <a:pt x="1309" y="644"/>
                    <a:pt x="1311" y="643"/>
                    <a:pt x="1311" y="641"/>
                  </a:cubicBezTo>
                  <a:cubicBezTo>
                    <a:pt x="1311" y="638"/>
                    <a:pt x="1313" y="637"/>
                    <a:pt x="1315" y="639"/>
                  </a:cubicBezTo>
                  <a:cubicBezTo>
                    <a:pt x="1317" y="641"/>
                    <a:pt x="1316" y="643"/>
                    <a:pt x="1312" y="644"/>
                  </a:cubicBezTo>
                  <a:cubicBezTo>
                    <a:pt x="1310" y="645"/>
                    <a:pt x="1308" y="645"/>
                    <a:pt x="1307" y="646"/>
                  </a:cubicBezTo>
                  <a:cubicBezTo>
                    <a:pt x="1305" y="646"/>
                    <a:pt x="1304" y="646"/>
                    <a:pt x="1304" y="644"/>
                  </a:cubicBezTo>
                  <a:cubicBezTo>
                    <a:pt x="1304" y="641"/>
                    <a:pt x="1306" y="640"/>
                    <a:pt x="1307" y="642"/>
                  </a:cubicBezTo>
                  <a:close/>
                  <a:moveTo>
                    <a:pt x="1308" y="453"/>
                  </a:moveTo>
                  <a:cubicBezTo>
                    <a:pt x="1307" y="453"/>
                    <a:pt x="1307" y="453"/>
                    <a:pt x="1307" y="452"/>
                  </a:cubicBezTo>
                  <a:cubicBezTo>
                    <a:pt x="1306" y="451"/>
                    <a:pt x="1306" y="451"/>
                    <a:pt x="1307" y="451"/>
                  </a:cubicBezTo>
                  <a:cubicBezTo>
                    <a:pt x="1308" y="451"/>
                    <a:pt x="1308" y="451"/>
                    <a:pt x="1308" y="452"/>
                  </a:cubicBezTo>
                  <a:cubicBezTo>
                    <a:pt x="1308" y="453"/>
                    <a:pt x="1308" y="453"/>
                    <a:pt x="1308" y="453"/>
                  </a:cubicBezTo>
                  <a:close/>
                  <a:moveTo>
                    <a:pt x="1308" y="458"/>
                  </a:moveTo>
                  <a:cubicBezTo>
                    <a:pt x="1308" y="459"/>
                    <a:pt x="1307" y="458"/>
                    <a:pt x="1307" y="457"/>
                  </a:cubicBezTo>
                  <a:cubicBezTo>
                    <a:pt x="1307" y="455"/>
                    <a:pt x="1307" y="455"/>
                    <a:pt x="1308" y="456"/>
                  </a:cubicBezTo>
                  <a:cubicBezTo>
                    <a:pt x="1308" y="456"/>
                    <a:pt x="1308" y="457"/>
                    <a:pt x="1308" y="458"/>
                  </a:cubicBezTo>
                  <a:close/>
                  <a:moveTo>
                    <a:pt x="1341" y="232"/>
                  </a:moveTo>
                  <a:cubicBezTo>
                    <a:pt x="1341" y="233"/>
                    <a:pt x="1340" y="232"/>
                    <a:pt x="1340" y="231"/>
                  </a:cubicBezTo>
                  <a:cubicBezTo>
                    <a:pt x="1340" y="230"/>
                    <a:pt x="1341" y="229"/>
                    <a:pt x="1341" y="230"/>
                  </a:cubicBezTo>
                  <a:cubicBezTo>
                    <a:pt x="1341" y="230"/>
                    <a:pt x="1341" y="232"/>
                    <a:pt x="1341" y="232"/>
                  </a:cubicBezTo>
                  <a:close/>
                  <a:moveTo>
                    <a:pt x="1342" y="238"/>
                  </a:moveTo>
                  <a:cubicBezTo>
                    <a:pt x="1343" y="238"/>
                    <a:pt x="1343" y="239"/>
                    <a:pt x="1342" y="239"/>
                  </a:cubicBezTo>
                  <a:cubicBezTo>
                    <a:pt x="1341" y="239"/>
                    <a:pt x="1340" y="238"/>
                    <a:pt x="1341" y="238"/>
                  </a:cubicBezTo>
                  <a:cubicBezTo>
                    <a:pt x="1341" y="238"/>
                    <a:pt x="1342" y="238"/>
                    <a:pt x="1342" y="238"/>
                  </a:cubicBezTo>
                  <a:close/>
                  <a:moveTo>
                    <a:pt x="1349" y="245"/>
                  </a:moveTo>
                  <a:cubicBezTo>
                    <a:pt x="1364" y="246"/>
                    <a:pt x="1391" y="248"/>
                    <a:pt x="1396" y="249"/>
                  </a:cubicBezTo>
                  <a:cubicBezTo>
                    <a:pt x="1397" y="249"/>
                    <a:pt x="1397" y="249"/>
                    <a:pt x="1397" y="250"/>
                  </a:cubicBezTo>
                  <a:cubicBezTo>
                    <a:pt x="1397" y="251"/>
                    <a:pt x="1396" y="251"/>
                    <a:pt x="1395" y="250"/>
                  </a:cubicBezTo>
                  <a:cubicBezTo>
                    <a:pt x="1393" y="250"/>
                    <a:pt x="1392" y="250"/>
                    <a:pt x="1392" y="251"/>
                  </a:cubicBezTo>
                  <a:cubicBezTo>
                    <a:pt x="1392" y="252"/>
                    <a:pt x="1366" y="253"/>
                    <a:pt x="1352" y="252"/>
                  </a:cubicBezTo>
                  <a:cubicBezTo>
                    <a:pt x="1346" y="252"/>
                    <a:pt x="1339" y="251"/>
                    <a:pt x="1337" y="251"/>
                  </a:cubicBezTo>
                  <a:cubicBezTo>
                    <a:pt x="1333" y="251"/>
                    <a:pt x="1333" y="251"/>
                    <a:pt x="1333" y="249"/>
                  </a:cubicBezTo>
                  <a:cubicBezTo>
                    <a:pt x="1333" y="245"/>
                    <a:pt x="1334" y="243"/>
                    <a:pt x="1335" y="244"/>
                  </a:cubicBezTo>
                  <a:cubicBezTo>
                    <a:pt x="1336" y="245"/>
                    <a:pt x="1342" y="245"/>
                    <a:pt x="1349" y="245"/>
                  </a:cubicBezTo>
                  <a:close/>
                  <a:moveTo>
                    <a:pt x="1345" y="230"/>
                  </a:moveTo>
                  <a:cubicBezTo>
                    <a:pt x="1345" y="228"/>
                    <a:pt x="1346" y="228"/>
                    <a:pt x="1350" y="228"/>
                  </a:cubicBezTo>
                  <a:cubicBezTo>
                    <a:pt x="1355" y="228"/>
                    <a:pt x="1355" y="228"/>
                    <a:pt x="1355" y="231"/>
                  </a:cubicBezTo>
                  <a:cubicBezTo>
                    <a:pt x="1355" y="234"/>
                    <a:pt x="1355" y="234"/>
                    <a:pt x="1351" y="234"/>
                  </a:cubicBezTo>
                  <a:cubicBezTo>
                    <a:pt x="1346" y="234"/>
                    <a:pt x="1345" y="233"/>
                    <a:pt x="1345" y="230"/>
                  </a:cubicBezTo>
                  <a:close/>
                  <a:moveTo>
                    <a:pt x="1348" y="238"/>
                  </a:moveTo>
                  <a:cubicBezTo>
                    <a:pt x="1346" y="239"/>
                    <a:pt x="1345" y="239"/>
                    <a:pt x="1345" y="238"/>
                  </a:cubicBezTo>
                  <a:cubicBezTo>
                    <a:pt x="1345" y="237"/>
                    <a:pt x="1346" y="237"/>
                    <a:pt x="1347" y="237"/>
                  </a:cubicBezTo>
                  <a:cubicBezTo>
                    <a:pt x="1349" y="237"/>
                    <a:pt x="1349" y="237"/>
                    <a:pt x="1348" y="238"/>
                  </a:cubicBezTo>
                  <a:close/>
                  <a:moveTo>
                    <a:pt x="1389" y="261"/>
                  </a:moveTo>
                  <a:cubicBezTo>
                    <a:pt x="1389" y="262"/>
                    <a:pt x="1389" y="263"/>
                    <a:pt x="1389" y="263"/>
                  </a:cubicBezTo>
                  <a:cubicBezTo>
                    <a:pt x="1388" y="263"/>
                    <a:pt x="1388" y="263"/>
                    <a:pt x="1388" y="262"/>
                  </a:cubicBezTo>
                  <a:cubicBezTo>
                    <a:pt x="1388" y="261"/>
                    <a:pt x="1388" y="260"/>
                    <a:pt x="1389" y="260"/>
                  </a:cubicBezTo>
                  <a:cubicBezTo>
                    <a:pt x="1389" y="260"/>
                    <a:pt x="1389" y="260"/>
                    <a:pt x="1389" y="261"/>
                  </a:cubicBezTo>
                  <a:close/>
                  <a:moveTo>
                    <a:pt x="1337" y="238"/>
                  </a:moveTo>
                  <a:cubicBezTo>
                    <a:pt x="1335" y="239"/>
                    <a:pt x="1334" y="239"/>
                    <a:pt x="1333" y="238"/>
                  </a:cubicBezTo>
                  <a:cubicBezTo>
                    <a:pt x="1333" y="237"/>
                    <a:pt x="1334" y="237"/>
                    <a:pt x="1335" y="237"/>
                  </a:cubicBezTo>
                  <a:cubicBezTo>
                    <a:pt x="1337" y="237"/>
                    <a:pt x="1338" y="237"/>
                    <a:pt x="1337" y="238"/>
                  </a:cubicBezTo>
                  <a:close/>
                  <a:moveTo>
                    <a:pt x="1336" y="231"/>
                  </a:moveTo>
                  <a:cubicBezTo>
                    <a:pt x="1336" y="235"/>
                    <a:pt x="1333" y="235"/>
                    <a:pt x="1333" y="231"/>
                  </a:cubicBezTo>
                  <a:cubicBezTo>
                    <a:pt x="1333" y="230"/>
                    <a:pt x="1333" y="229"/>
                    <a:pt x="1335" y="229"/>
                  </a:cubicBezTo>
                  <a:cubicBezTo>
                    <a:pt x="1336" y="229"/>
                    <a:pt x="1337" y="230"/>
                    <a:pt x="1336" y="231"/>
                  </a:cubicBezTo>
                  <a:close/>
                  <a:moveTo>
                    <a:pt x="1335" y="276"/>
                  </a:moveTo>
                  <a:cubicBezTo>
                    <a:pt x="1335" y="277"/>
                    <a:pt x="1330" y="279"/>
                    <a:pt x="1329" y="279"/>
                  </a:cubicBezTo>
                  <a:cubicBezTo>
                    <a:pt x="1328" y="279"/>
                    <a:pt x="1326" y="280"/>
                    <a:pt x="1325" y="282"/>
                  </a:cubicBezTo>
                  <a:cubicBezTo>
                    <a:pt x="1322" y="285"/>
                    <a:pt x="1321" y="286"/>
                    <a:pt x="1320" y="284"/>
                  </a:cubicBezTo>
                  <a:cubicBezTo>
                    <a:pt x="1320" y="282"/>
                    <a:pt x="1325" y="278"/>
                    <a:pt x="1328" y="276"/>
                  </a:cubicBezTo>
                  <a:cubicBezTo>
                    <a:pt x="1330" y="275"/>
                    <a:pt x="1335" y="275"/>
                    <a:pt x="1335" y="276"/>
                  </a:cubicBezTo>
                  <a:close/>
                  <a:moveTo>
                    <a:pt x="1404" y="320"/>
                  </a:moveTo>
                  <a:cubicBezTo>
                    <a:pt x="1404" y="323"/>
                    <a:pt x="1404" y="326"/>
                    <a:pt x="1403" y="326"/>
                  </a:cubicBezTo>
                  <a:cubicBezTo>
                    <a:pt x="1403" y="326"/>
                    <a:pt x="1402" y="324"/>
                    <a:pt x="1402" y="321"/>
                  </a:cubicBezTo>
                  <a:cubicBezTo>
                    <a:pt x="1402" y="318"/>
                    <a:pt x="1403" y="316"/>
                    <a:pt x="1403" y="316"/>
                  </a:cubicBezTo>
                  <a:cubicBezTo>
                    <a:pt x="1404" y="315"/>
                    <a:pt x="1404" y="317"/>
                    <a:pt x="1404" y="320"/>
                  </a:cubicBezTo>
                  <a:close/>
                  <a:moveTo>
                    <a:pt x="1404" y="309"/>
                  </a:moveTo>
                  <a:cubicBezTo>
                    <a:pt x="1404" y="310"/>
                    <a:pt x="1404" y="311"/>
                    <a:pt x="1404" y="312"/>
                  </a:cubicBezTo>
                  <a:cubicBezTo>
                    <a:pt x="1404" y="313"/>
                    <a:pt x="1403" y="312"/>
                    <a:pt x="1403" y="311"/>
                  </a:cubicBezTo>
                  <a:cubicBezTo>
                    <a:pt x="1403" y="309"/>
                    <a:pt x="1404" y="308"/>
                    <a:pt x="1404" y="309"/>
                  </a:cubicBezTo>
                  <a:close/>
                  <a:moveTo>
                    <a:pt x="1402" y="334"/>
                  </a:moveTo>
                  <a:cubicBezTo>
                    <a:pt x="1403" y="327"/>
                    <a:pt x="1405" y="326"/>
                    <a:pt x="1405" y="333"/>
                  </a:cubicBezTo>
                  <a:cubicBezTo>
                    <a:pt x="1405" y="336"/>
                    <a:pt x="1405" y="338"/>
                    <a:pt x="1404" y="339"/>
                  </a:cubicBezTo>
                  <a:cubicBezTo>
                    <a:pt x="1402" y="341"/>
                    <a:pt x="1402" y="340"/>
                    <a:pt x="1402" y="334"/>
                  </a:cubicBezTo>
                  <a:close/>
                  <a:moveTo>
                    <a:pt x="1403" y="345"/>
                  </a:moveTo>
                  <a:cubicBezTo>
                    <a:pt x="1405" y="345"/>
                    <a:pt x="1406" y="347"/>
                    <a:pt x="1406" y="365"/>
                  </a:cubicBezTo>
                  <a:cubicBezTo>
                    <a:pt x="1406" y="369"/>
                    <a:pt x="1406" y="373"/>
                    <a:pt x="1406" y="373"/>
                  </a:cubicBezTo>
                  <a:cubicBezTo>
                    <a:pt x="1405" y="373"/>
                    <a:pt x="1404" y="372"/>
                    <a:pt x="1403" y="371"/>
                  </a:cubicBezTo>
                  <a:cubicBezTo>
                    <a:pt x="1401" y="369"/>
                    <a:pt x="1401" y="359"/>
                    <a:pt x="1403" y="358"/>
                  </a:cubicBezTo>
                  <a:cubicBezTo>
                    <a:pt x="1403" y="357"/>
                    <a:pt x="1403" y="356"/>
                    <a:pt x="1403" y="355"/>
                  </a:cubicBezTo>
                  <a:cubicBezTo>
                    <a:pt x="1402" y="354"/>
                    <a:pt x="1402" y="351"/>
                    <a:pt x="1402" y="349"/>
                  </a:cubicBezTo>
                  <a:cubicBezTo>
                    <a:pt x="1402" y="345"/>
                    <a:pt x="1402" y="345"/>
                    <a:pt x="1403" y="345"/>
                  </a:cubicBezTo>
                  <a:close/>
                  <a:moveTo>
                    <a:pt x="1408" y="495"/>
                  </a:moveTo>
                  <a:cubicBezTo>
                    <a:pt x="1408" y="487"/>
                    <a:pt x="1408" y="487"/>
                    <a:pt x="1408" y="487"/>
                  </a:cubicBezTo>
                  <a:cubicBezTo>
                    <a:pt x="1412" y="487"/>
                    <a:pt x="1412" y="487"/>
                    <a:pt x="1412" y="487"/>
                  </a:cubicBezTo>
                  <a:cubicBezTo>
                    <a:pt x="1415" y="487"/>
                    <a:pt x="1415" y="488"/>
                    <a:pt x="1416" y="491"/>
                  </a:cubicBezTo>
                  <a:cubicBezTo>
                    <a:pt x="1416" y="495"/>
                    <a:pt x="1416" y="495"/>
                    <a:pt x="1416" y="495"/>
                  </a:cubicBezTo>
                  <a:lnTo>
                    <a:pt x="1408" y="495"/>
                  </a:lnTo>
                  <a:close/>
                  <a:moveTo>
                    <a:pt x="1412" y="500"/>
                  </a:moveTo>
                  <a:cubicBezTo>
                    <a:pt x="1409" y="500"/>
                    <a:pt x="1408" y="500"/>
                    <a:pt x="1408" y="498"/>
                  </a:cubicBezTo>
                  <a:cubicBezTo>
                    <a:pt x="1409" y="496"/>
                    <a:pt x="1413" y="496"/>
                    <a:pt x="1414" y="498"/>
                  </a:cubicBezTo>
                  <a:cubicBezTo>
                    <a:pt x="1417" y="500"/>
                    <a:pt x="1416" y="501"/>
                    <a:pt x="1412" y="500"/>
                  </a:cubicBezTo>
                  <a:close/>
                  <a:moveTo>
                    <a:pt x="1412" y="482"/>
                  </a:moveTo>
                  <a:cubicBezTo>
                    <a:pt x="1415" y="481"/>
                    <a:pt x="1416" y="482"/>
                    <a:pt x="1415" y="484"/>
                  </a:cubicBezTo>
                  <a:cubicBezTo>
                    <a:pt x="1415" y="485"/>
                    <a:pt x="1413" y="485"/>
                    <a:pt x="1412" y="485"/>
                  </a:cubicBezTo>
                  <a:cubicBezTo>
                    <a:pt x="1408" y="485"/>
                    <a:pt x="1408" y="482"/>
                    <a:pt x="1412" y="482"/>
                  </a:cubicBezTo>
                  <a:close/>
                  <a:moveTo>
                    <a:pt x="1411" y="478"/>
                  </a:moveTo>
                  <a:cubicBezTo>
                    <a:pt x="1409" y="477"/>
                    <a:pt x="1408" y="475"/>
                    <a:pt x="1410" y="474"/>
                  </a:cubicBezTo>
                  <a:cubicBezTo>
                    <a:pt x="1412" y="473"/>
                    <a:pt x="1416" y="475"/>
                    <a:pt x="1416" y="477"/>
                  </a:cubicBezTo>
                  <a:cubicBezTo>
                    <a:pt x="1416" y="479"/>
                    <a:pt x="1414" y="480"/>
                    <a:pt x="1411" y="478"/>
                  </a:cubicBezTo>
                  <a:close/>
                  <a:moveTo>
                    <a:pt x="1411" y="455"/>
                  </a:moveTo>
                  <a:cubicBezTo>
                    <a:pt x="1411" y="455"/>
                    <a:pt x="1412" y="454"/>
                    <a:pt x="1412" y="454"/>
                  </a:cubicBezTo>
                  <a:cubicBezTo>
                    <a:pt x="1412" y="453"/>
                    <a:pt x="1412" y="454"/>
                    <a:pt x="1412" y="457"/>
                  </a:cubicBezTo>
                  <a:cubicBezTo>
                    <a:pt x="1412" y="459"/>
                    <a:pt x="1412" y="461"/>
                    <a:pt x="1411" y="462"/>
                  </a:cubicBezTo>
                  <a:cubicBezTo>
                    <a:pt x="1410" y="462"/>
                    <a:pt x="1410" y="461"/>
                    <a:pt x="1410" y="460"/>
                  </a:cubicBezTo>
                  <a:cubicBezTo>
                    <a:pt x="1410" y="459"/>
                    <a:pt x="1409" y="458"/>
                    <a:pt x="1409" y="458"/>
                  </a:cubicBezTo>
                  <a:cubicBezTo>
                    <a:pt x="1407" y="458"/>
                    <a:pt x="1407" y="453"/>
                    <a:pt x="1408" y="452"/>
                  </a:cubicBezTo>
                  <a:cubicBezTo>
                    <a:pt x="1409" y="451"/>
                    <a:pt x="1408" y="450"/>
                    <a:pt x="1407" y="448"/>
                  </a:cubicBezTo>
                  <a:cubicBezTo>
                    <a:pt x="1406" y="444"/>
                    <a:pt x="1406" y="443"/>
                    <a:pt x="1410" y="442"/>
                  </a:cubicBezTo>
                  <a:cubicBezTo>
                    <a:pt x="1413" y="441"/>
                    <a:pt x="1413" y="442"/>
                    <a:pt x="1411" y="446"/>
                  </a:cubicBezTo>
                  <a:cubicBezTo>
                    <a:pt x="1410" y="449"/>
                    <a:pt x="1409" y="454"/>
                    <a:pt x="1411" y="455"/>
                  </a:cubicBezTo>
                  <a:close/>
                  <a:moveTo>
                    <a:pt x="1413" y="428"/>
                  </a:moveTo>
                  <a:cubicBezTo>
                    <a:pt x="1413" y="429"/>
                    <a:pt x="1412" y="430"/>
                    <a:pt x="1410" y="431"/>
                  </a:cubicBezTo>
                  <a:cubicBezTo>
                    <a:pt x="1407" y="433"/>
                    <a:pt x="1407" y="433"/>
                    <a:pt x="1407" y="433"/>
                  </a:cubicBezTo>
                  <a:cubicBezTo>
                    <a:pt x="1407" y="430"/>
                    <a:pt x="1407" y="430"/>
                    <a:pt x="1407" y="430"/>
                  </a:cubicBezTo>
                  <a:cubicBezTo>
                    <a:pt x="1407" y="428"/>
                    <a:pt x="1407" y="427"/>
                    <a:pt x="1410" y="427"/>
                  </a:cubicBezTo>
                  <a:cubicBezTo>
                    <a:pt x="1412" y="427"/>
                    <a:pt x="1414" y="428"/>
                    <a:pt x="1413" y="428"/>
                  </a:cubicBezTo>
                  <a:close/>
                  <a:moveTo>
                    <a:pt x="1410" y="434"/>
                  </a:moveTo>
                  <a:cubicBezTo>
                    <a:pt x="1413" y="432"/>
                    <a:pt x="1413" y="432"/>
                    <a:pt x="1413" y="432"/>
                  </a:cubicBezTo>
                  <a:cubicBezTo>
                    <a:pt x="1413" y="435"/>
                    <a:pt x="1413" y="435"/>
                    <a:pt x="1413" y="435"/>
                  </a:cubicBezTo>
                  <a:cubicBezTo>
                    <a:pt x="1413" y="437"/>
                    <a:pt x="1412" y="438"/>
                    <a:pt x="1411" y="439"/>
                  </a:cubicBezTo>
                  <a:cubicBezTo>
                    <a:pt x="1408" y="441"/>
                    <a:pt x="1407" y="441"/>
                    <a:pt x="1406" y="440"/>
                  </a:cubicBezTo>
                  <a:cubicBezTo>
                    <a:pt x="1405" y="438"/>
                    <a:pt x="1407" y="436"/>
                    <a:pt x="1410" y="434"/>
                  </a:cubicBezTo>
                  <a:close/>
                  <a:moveTo>
                    <a:pt x="1407" y="460"/>
                  </a:moveTo>
                  <a:cubicBezTo>
                    <a:pt x="1408" y="463"/>
                    <a:pt x="1405" y="462"/>
                    <a:pt x="1403" y="460"/>
                  </a:cubicBezTo>
                  <a:cubicBezTo>
                    <a:pt x="1402" y="458"/>
                    <a:pt x="1401" y="458"/>
                    <a:pt x="1400" y="458"/>
                  </a:cubicBezTo>
                  <a:cubicBezTo>
                    <a:pt x="1399" y="459"/>
                    <a:pt x="1399" y="460"/>
                    <a:pt x="1399" y="460"/>
                  </a:cubicBezTo>
                  <a:cubicBezTo>
                    <a:pt x="1399" y="461"/>
                    <a:pt x="1398" y="461"/>
                    <a:pt x="1396" y="461"/>
                  </a:cubicBezTo>
                  <a:cubicBezTo>
                    <a:pt x="1392" y="461"/>
                    <a:pt x="1392" y="460"/>
                    <a:pt x="1398" y="457"/>
                  </a:cubicBezTo>
                  <a:cubicBezTo>
                    <a:pt x="1404" y="454"/>
                    <a:pt x="1405" y="454"/>
                    <a:pt x="1405" y="457"/>
                  </a:cubicBezTo>
                  <a:cubicBezTo>
                    <a:pt x="1406" y="458"/>
                    <a:pt x="1406" y="460"/>
                    <a:pt x="1407" y="460"/>
                  </a:cubicBezTo>
                  <a:close/>
                  <a:moveTo>
                    <a:pt x="1379" y="414"/>
                  </a:moveTo>
                  <a:cubicBezTo>
                    <a:pt x="1379" y="413"/>
                    <a:pt x="1380" y="412"/>
                    <a:pt x="1381" y="412"/>
                  </a:cubicBezTo>
                  <a:cubicBezTo>
                    <a:pt x="1382" y="412"/>
                    <a:pt x="1383" y="413"/>
                    <a:pt x="1382" y="413"/>
                  </a:cubicBezTo>
                  <a:cubicBezTo>
                    <a:pt x="1382" y="415"/>
                    <a:pt x="1379" y="415"/>
                    <a:pt x="1379" y="414"/>
                  </a:cubicBezTo>
                  <a:close/>
                  <a:moveTo>
                    <a:pt x="1381" y="422"/>
                  </a:moveTo>
                  <a:cubicBezTo>
                    <a:pt x="1380" y="423"/>
                    <a:pt x="1380" y="423"/>
                    <a:pt x="1379" y="422"/>
                  </a:cubicBezTo>
                  <a:cubicBezTo>
                    <a:pt x="1379" y="421"/>
                    <a:pt x="1379" y="419"/>
                    <a:pt x="1380" y="420"/>
                  </a:cubicBezTo>
                  <a:cubicBezTo>
                    <a:pt x="1380" y="420"/>
                    <a:pt x="1380" y="420"/>
                    <a:pt x="1380" y="420"/>
                  </a:cubicBezTo>
                  <a:cubicBezTo>
                    <a:pt x="1381" y="420"/>
                    <a:pt x="1381" y="421"/>
                    <a:pt x="1381" y="422"/>
                  </a:cubicBezTo>
                  <a:close/>
                  <a:moveTo>
                    <a:pt x="1372" y="453"/>
                  </a:moveTo>
                  <a:cubicBezTo>
                    <a:pt x="1372" y="453"/>
                    <a:pt x="1372" y="450"/>
                    <a:pt x="1372" y="447"/>
                  </a:cubicBezTo>
                  <a:cubicBezTo>
                    <a:pt x="1371" y="441"/>
                    <a:pt x="1371" y="441"/>
                    <a:pt x="1374" y="441"/>
                  </a:cubicBezTo>
                  <a:cubicBezTo>
                    <a:pt x="1378" y="441"/>
                    <a:pt x="1379" y="442"/>
                    <a:pt x="1379" y="446"/>
                  </a:cubicBezTo>
                  <a:cubicBezTo>
                    <a:pt x="1379" y="448"/>
                    <a:pt x="1378" y="450"/>
                    <a:pt x="1377" y="451"/>
                  </a:cubicBezTo>
                  <a:cubicBezTo>
                    <a:pt x="1375" y="453"/>
                    <a:pt x="1373" y="454"/>
                    <a:pt x="1372" y="453"/>
                  </a:cubicBezTo>
                  <a:close/>
                  <a:moveTo>
                    <a:pt x="1376" y="459"/>
                  </a:moveTo>
                  <a:cubicBezTo>
                    <a:pt x="1375" y="459"/>
                    <a:pt x="1374" y="459"/>
                    <a:pt x="1374" y="458"/>
                  </a:cubicBezTo>
                  <a:cubicBezTo>
                    <a:pt x="1374" y="458"/>
                    <a:pt x="1375" y="457"/>
                    <a:pt x="1375" y="457"/>
                  </a:cubicBezTo>
                  <a:cubicBezTo>
                    <a:pt x="1376" y="457"/>
                    <a:pt x="1376" y="458"/>
                    <a:pt x="1377" y="458"/>
                  </a:cubicBezTo>
                  <a:cubicBezTo>
                    <a:pt x="1377" y="459"/>
                    <a:pt x="1377" y="459"/>
                    <a:pt x="1376" y="459"/>
                  </a:cubicBezTo>
                  <a:close/>
                  <a:moveTo>
                    <a:pt x="1364" y="445"/>
                  </a:moveTo>
                  <a:cubicBezTo>
                    <a:pt x="1364" y="445"/>
                    <a:pt x="1364" y="445"/>
                    <a:pt x="1364" y="445"/>
                  </a:cubicBezTo>
                  <a:cubicBezTo>
                    <a:pt x="1365" y="445"/>
                    <a:pt x="1365" y="446"/>
                    <a:pt x="1364" y="447"/>
                  </a:cubicBezTo>
                  <a:cubicBezTo>
                    <a:pt x="1364" y="448"/>
                    <a:pt x="1364" y="448"/>
                    <a:pt x="1363" y="447"/>
                  </a:cubicBezTo>
                  <a:cubicBezTo>
                    <a:pt x="1363" y="446"/>
                    <a:pt x="1363" y="444"/>
                    <a:pt x="1364" y="445"/>
                  </a:cubicBezTo>
                  <a:close/>
                  <a:moveTo>
                    <a:pt x="1364" y="435"/>
                  </a:moveTo>
                  <a:cubicBezTo>
                    <a:pt x="1364" y="433"/>
                    <a:pt x="1364" y="432"/>
                    <a:pt x="1364" y="433"/>
                  </a:cubicBezTo>
                  <a:cubicBezTo>
                    <a:pt x="1365" y="434"/>
                    <a:pt x="1365" y="435"/>
                    <a:pt x="1364" y="437"/>
                  </a:cubicBezTo>
                  <a:cubicBezTo>
                    <a:pt x="1364" y="438"/>
                    <a:pt x="1364" y="437"/>
                    <a:pt x="1364" y="435"/>
                  </a:cubicBezTo>
                  <a:close/>
                  <a:moveTo>
                    <a:pt x="1364" y="420"/>
                  </a:moveTo>
                  <a:cubicBezTo>
                    <a:pt x="1363" y="420"/>
                    <a:pt x="1362" y="421"/>
                    <a:pt x="1361" y="422"/>
                  </a:cubicBezTo>
                  <a:cubicBezTo>
                    <a:pt x="1360" y="424"/>
                    <a:pt x="1359" y="425"/>
                    <a:pt x="1357" y="425"/>
                  </a:cubicBezTo>
                  <a:cubicBezTo>
                    <a:pt x="1352" y="425"/>
                    <a:pt x="1353" y="423"/>
                    <a:pt x="1360" y="418"/>
                  </a:cubicBezTo>
                  <a:cubicBezTo>
                    <a:pt x="1363" y="417"/>
                    <a:pt x="1365" y="415"/>
                    <a:pt x="1365" y="415"/>
                  </a:cubicBezTo>
                  <a:cubicBezTo>
                    <a:pt x="1365" y="415"/>
                    <a:pt x="1365" y="416"/>
                    <a:pt x="1365" y="418"/>
                  </a:cubicBezTo>
                  <a:cubicBezTo>
                    <a:pt x="1365" y="419"/>
                    <a:pt x="1365" y="420"/>
                    <a:pt x="1364" y="420"/>
                  </a:cubicBezTo>
                  <a:close/>
                  <a:moveTo>
                    <a:pt x="1358" y="431"/>
                  </a:moveTo>
                  <a:cubicBezTo>
                    <a:pt x="1357" y="432"/>
                    <a:pt x="1356" y="432"/>
                    <a:pt x="1356" y="432"/>
                  </a:cubicBezTo>
                  <a:cubicBezTo>
                    <a:pt x="1356" y="432"/>
                    <a:pt x="1356" y="432"/>
                    <a:pt x="1356" y="431"/>
                  </a:cubicBezTo>
                  <a:cubicBezTo>
                    <a:pt x="1356" y="429"/>
                    <a:pt x="1357" y="429"/>
                    <a:pt x="1358" y="429"/>
                  </a:cubicBezTo>
                  <a:cubicBezTo>
                    <a:pt x="1360" y="429"/>
                    <a:pt x="1360" y="429"/>
                    <a:pt x="1358" y="431"/>
                  </a:cubicBezTo>
                  <a:close/>
                  <a:moveTo>
                    <a:pt x="1360" y="437"/>
                  </a:moveTo>
                  <a:cubicBezTo>
                    <a:pt x="1360" y="438"/>
                    <a:pt x="1359" y="438"/>
                    <a:pt x="1358" y="438"/>
                  </a:cubicBezTo>
                  <a:cubicBezTo>
                    <a:pt x="1356" y="438"/>
                    <a:pt x="1355" y="437"/>
                    <a:pt x="1357" y="436"/>
                  </a:cubicBezTo>
                  <a:cubicBezTo>
                    <a:pt x="1359" y="435"/>
                    <a:pt x="1360" y="436"/>
                    <a:pt x="1360" y="437"/>
                  </a:cubicBezTo>
                  <a:close/>
                  <a:moveTo>
                    <a:pt x="1357" y="442"/>
                  </a:moveTo>
                  <a:cubicBezTo>
                    <a:pt x="1359" y="442"/>
                    <a:pt x="1359" y="444"/>
                    <a:pt x="1358" y="446"/>
                  </a:cubicBezTo>
                  <a:cubicBezTo>
                    <a:pt x="1356" y="447"/>
                    <a:pt x="1355" y="447"/>
                    <a:pt x="1354" y="446"/>
                  </a:cubicBezTo>
                  <a:cubicBezTo>
                    <a:pt x="1354" y="444"/>
                    <a:pt x="1355" y="442"/>
                    <a:pt x="1357" y="442"/>
                  </a:cubicBezTo>
                  <a:close/>
                  <a:moveTo>
                    <a:pt x="1358" y="449"/>
                  </a:moveTo>
                  <a:cubicBezTo>
                    <a:pt x="1359" y="449"/>
                    <a:pt x="1360" y="449"/>
                    <a:pt x="1360" y="451"/>
                  </a:cubicBezTo>
                  <a:cubicBezTo>
                    <a:pt x="1360" y="454"/>
                    <a:pt x="1356" y="456"/>
                    <a:pt x="1355" y="454"/>
                  </a:cubicBezTo>
                  <a:cubicBezTo>
                    <a:pt x="1355" y="452"/>
                    <a:pt x="1356" y="449"/>
                    <a:pt x="1358" y="449"/>
                  </a:cubicBezTo>
                  <a:close/>
                  <a:moveTo>
                    <a:pt x="1364" y="395"/>
                  </a:moveTo>
                  <a:cubicBezTo>
                    <a:pt x="1365" y="395"/>
                    <a:pt x="1366" y="395"/>
                    <a:pt x="1366" y="396"/>
                  </a:cubicBezTo>
                  <a:cubicBezTo>
                    <a:pt x="1366" y="396"/>
                    <a:pt x="1364" y="398"/>
                    <a:pt x="1361" y="400"/>
                  </a:cubicBezTo>
                  <a:cubicBezTo>
                    <a:pt x="1358" y="402"/>
                    <a:pt x="1356" y="404"/>
                    <a:pt x="1355" y="404"/>
                  </a:cubicBezTo>
                  <a:cubicBezTo>
                    <a:pt x="1355" y="404"/>
                    <a:pt x="1355" y="394"/>
                    <a:pt x="1355" y="393"/>
                  </a:cubicBezTo>
                  <a:cubicBezTo>
                    <a:pt x="1356" y="392"/>
                    <a:pt x="1358" y="391"/>
                    <a:pt x="1360" y="389"/>
                  </a:cubicBezTo>
                  <a:cubicBezTo>
                    <a:pt x="1361" y="388"/>
                    <a:pt x="1363" y="386"/>
                    <a:pt x="1364" y="386"/>
                  </a:cubicBezTo>
                  <a:cubicBezTo>
                    <a:pt x="1365" y="384"/>
                    <a:pt x="1366" y="384"/>
                    <a:pt x="1366" y="387"/>
                  </a:cubicBezTo>
                  <a:cubicBezTo>
                    <a:pt x="1366" y="389"/>
                    <a:pt x="1366" y="390"/>
                    <a:pt x="1363" y="391"/>
                  </a:cubicBezTo>
                  <a:cubicBezTo>
                    <a:pt x="1360" y="392"/>
                    <a:pt x="1360" y="394"/>
                    <a:pt x="1364" y="395"/>
                  </a:cubicBezTo>
                  <a:close/>
                  <a:moveTo>
                    <a:pt x="1358" y="409"/>
                  </a:moveTo>
                  <a:cubicBezTo>
                    <a:pt x="1360" y="409"/>
                    <a:pt x="1361" y="409"/>
                    <a:pt x="1361" y="411"/>
                  </a:cubicBezTo>
                  <a:cubicBezTo>
                    <a:pt x="1362" y="412"/>
                    <a:pt x="1354" y="419"/>
                    <a:pt x="1354" y="417"/>
                  </a:cubicBezTo>
                  <a:cubicBezTo>
                    <a:pt x="1354" y="416"/>
                    <a:pt x="1354" y="414"/>
                    <a:pt x="1354" y="412"/>
                  </a:cubicBezTo>
                  <a:cubicBezTo>
                    <a:pt x="1354" y="409"/>
                    <a:pt x="1355" y="409"/>
                    <a:pt x="1358" y="409"/>
                  </a:cubicBezTo>
                  <a:close/>
                  <a:moveTo>
                    <a:pt x="1361" y="407"/>
                  </a:moveTo>
                  <a:cubicBezTo>
                    <a:pt x="1359" y="406"/>
                    <a:pt x="1359" y="406"/>
                    <a:pt x="1361" y="404"/>
                  </a:cubicBezTo>
                  <a:cubicBezTo>
                    <a:pt x="1365" y="401"/>
                    <a:pt x="1366" y="401"/>
                    <a:pt x="1366" y="405"/>
                  </a:cubicBezTo>
                  <a:cubicBezTo>
                    <a:pt x="1366" y="408"/>
                    <a:pt x="1365" y="408"/>
                    <a:pt x="1361" y="407"/>
                  </a:cubicBezTo>
                  <a:close/>
                  <a:moveTo>
                    <a:pt x="1365" y="381"/>
                  </a:moveTo>
                  <a:cubicBezTo>
                    <a:pt x="1364" y="381"/>
                    <a:pt x="1361" y="383"/>
                    <a:pt x="1359" y="385"/>
                  </a:cubicBezTo>
                  <a:cubicBezTo>
                    <a:pt x="1359" y="385"/>
                    <a:pt x="1359" y="385"/>
                    <a:pt x="1359" y="385"/>
                  </a:cubicBezTo>
                  <a:cubicBezTo>
                    <a:pt x="1357" y="387"/>
                    <a:pt x="1355" y="388"/>
                    <a:pt x="1354" y="388"/>
                  </a:cubicBezTo>
                  <a:cubicBezTo>
                    <a:pt x="1354" y="388"/>
                    <a:pt x="1354" y="387"/>
                    <a:pt x="1353" y="384"/>
                  </a:cubicBezTo>
                  <a:cubicBezTo>
                    <a:pt x="1353" y="380"/>
                    <a:pt x="1353" y="380"/>
                    <a:pt x="1356" y="377"/>
                  </a:cubicBezTo>
                  <a:cubicBezTo>
                    <a:pt x="1363" y="372"/>
                    <a:pt x="1368" y="371"/>
                    <a:pt x="1366" y="377"/>
                  </a:cubicBezTo>
                  <a:cubicBezTo>
                    <a:pt x="1366" y="379"/>
                    <a:pt x="1365" y="380"/>
                    <a:pt x="1365" y="381"/>
                  </a:cubicBezTo>
                  <a:close/>
                  <a:moveTo>
                    <a:pt x="1348" y="443"/>
                  </a:moveTo>
                  <a:cubicBezTo>
                    <a:pt x="1350" y="442"/>
                    <a:pt x="1350" y="442"/>
                    <a:pt x="1350" y="446"/>
                  </a:cubicBezTo>
                  <a:cubicBezTo>
                    <a:pt x="1350" y="449"/>
                    <a:pt x="1350" y="451"/>
                    <a:pt x="1348" y="452"/>
                  </a:cubicBezTo>
                  <a:cubicBezTo>
                    <a:pt x="1347" y="454"/>
                    <a:pt x="1346" y="454"/>
                    <a:pt x="1346" y="452"/>
                  </a:cubicBezTo>
                  <a:cubicBezTo>
                    <a:pt x="1345" y="450"/>
                    <a:pt x="1346" y="445"/>
                    <a:pt x="1348" y="443"/>
                  </a:cubicBezTo>
                  <a:close/>
                  <a:moveTo>
                    <a:pt x="1345" y="434"/>
                  </a:moveTo>
                  <a:cubicBezTo>
                    <a:pt x="1345" y="430"/>
                    <a:pt x="1346" y="430"/>
                    <a:pt x="1348" y="429"/>
                  </a:cubicBezTo>
                  <a:cubicBezTo>
                    <a:pt x="1351" y="429"/>
                    <a:pt x="1351" y="430"/>
                    <a:pt x="1351" y="434"/>
                  </a:cubicBezTo>
                  <a:cubicBezTo>
                    <a:pt x="1351" y="436"/>
                    <a:pt x="1350" y="437"/>
                    <a:pt x="1348" y="437"/>
                  </a:cubicBezTo>
                  <a:cubicBezTo>
                    <a:pt x="1345" y="438"/>
                    <a:pt x="1345" y="438"/>
                    <a:pt x="1345" y="434"/>
                  </a:cubicBezTo>
                  <a:close/>
                  <a:moveTo>
                    <a:pt x="1348" y="470"/>
                  </a:moveTo>
                  <a:cubicBezTo>
                    <a:pt x="1350" y="469"/>
                    <a:pt x="1351" y="470"/>
                    <a:pt x="1351" y="471"/>
                  </a:cubicBezTo>
                  <a:cubicBezTo>
                    <a:pt x="1351" y="471"/>
                    <a:pt x="1350" y="472"/>
                    <a:pt x="1349" y="472"/>
                  </a:cubicBezTo>
                  <a:cubicBezTo>
                    <a:pt x="1345" y="472"/>
                    <a:pt x="1345" y="470"/>
                    <a:pt x="1348" y="470"/>
                  </a:cubicBezTo>
                  <a:close/>
                  <a:moveTo>
                    <a:pt x="1346" y="422"/>
                  </a:moveTo>
                  <a:cubicBezTo>
                    <a:pt x="1346" y="419"/>
                    <a:pt x="1345" y="420"/>
                    <a:pt x="1344" y="422"/>
                  </a:cubicBezTo>
                  <a:cubicBezTo>
                    <a:pt x="1343" y="425"/>
                    <a:pt x="1339" y="426"/>
                    <a:pt x="1339" y="424"/>
                  </a:cubicBezTo>
                  <a:cubicBezTo>
                    <a:pt x="1339" y="422"/>
                    <a:pt x="1339" y="422"/>
                    <a:pt x="1346" y="416"/>
                  </a:cubicBezTo>
                  <a:cubicBezTo>
                    <a:pt x="1351" y="412"/>
                    <a:pt x="1352" y="412"/>
                    <a:pt x="1351" y="417"/>
                  </a:cubicBezTo>
                  <a:cubicBezTo>
                    <a:pt x="1351" y="421"/>
                    <a:pt x="1346" y="425"/>
                    <a:pt x="1346" y="422"/>
                  </a:cubicBezTo>
                  <a:close/>
                  <a:moveTo>
                    <a:pt x="1330" y="601"/>
                  </a:moveTo>
                  <a:cubicBezTo>
                    <a:pt x="1329" y="601"/>
                    <a:pt x="1328" y="601"/>
                    <a:pt x="1328" y="600"/>
                  </a:cubicBezTo>
                  <a:cubicBezTo>
                    <a:pt x="1327" y="597"/>
                    <a:pt x="1326" y="558"/>
                    <a:pt x="1327" y="557"/>
                  </a:cubicBezTo>
                  <a:cubicBezTo>
                    <a:pt x="1327" y="557"/>
                    <a:pt x="1329" y="557"/>
                    <a:pt x="1330" y="557"/>
                  </a:cubicBezTo>
                  <a:cubicBezTo>
                    <a:pt x="1332" y="558"/>
                    <a:pt x="1332" y="559"/>
                    <a:pt x="1332" y="566"/>
                  </a:cubicBezTo>
                  <a:cubicBezTo>
                    <a:pt x="1332" y="571"/>
                    <a:pt x="1331" y="574"/>
                    <a:pt x="1331" y="574"/>
                  </a:cubicBezTo>
                  <a:cubicBezTo>
                    <a:pt x="1330" y="574"/>
                    <a:pt x="1330" y="575"/>
                    <a:pt x="1331" y="576"/>
                  </a:cubicBezTo>
                  <a:cubicBezTo>
                    <a:pt x="1332" y="577"/>
                    <a:pt x="1333" y="580"/>
                    <a:pt x="1333" y="600"/>
                  </a:cubicBezTo>
                  <a:cubicBezTo>
                    <a:pt x="1334" y="613"/>
                    <a:pt x="1334" y="624"/>
                    <a:pt x="1334" y="624"/>
                  </a:cubicBezTo>
                  <a:cubicBezTo>
                    <a:pt x="1334" y="624"/>
                    <a:pt x="1333" y="623"/>
                    <a:pt x="1332" y="623"/>
                  </a:cubicBezTo>
                  <a:cubicBezTo>
                    <a:pt x="1331" y="622"/>
                    <a:pt x="1331" y="620"/>
                    <a:pt x="1331" y="611"/>
                  </a:cubicBezTo>
                  <a:cubicBezTo>
                    <a:pt x="1331" y="602"/>
                    <a:pt x="1331" y="600"/>
                    <a:pt x="1330" y="601"/>
                  </a:cubicBezTo>
                  <a:close/>
                  <a:moveTo>
                    <a:pt x="1322" y="432"/>
                  </a:moveTo>
                  <a:cubicBezTo>
                    <a:pt x="1320" y="433"/>
                    <a:pt x="1319" y="434"/>
                    <a:pt x="1318" y="434"/>
                  </a:cubicBezTo>
                  <a:cubicBezTo>
                    <a:pt x="1318" y="434"/>
                    <a:pt x="1318" y="431"/>
                    <a:pt x="1318" y="428"/>
                  </a:cubicBezTo>
                  <a:cubicBezTo>
                    <a:pt x="1317" y="423"/>
                    <a:pt x="1318" y="422"/>
                    <a:pt x="1320" y="420"/>
                  </a:cubicBezTo>
                  <a:cubicBezTo>
                    <a:pt x="1321" y="419"/>
                    <a:pt x="1323" y="418"/>
                    <a:pt x="1323" y="419"/>
                  </a:cubicBezTo>
                  <a:cubicBezTo>
                    <a:pt x="1323" y="419"/>
                    <a:pt x="1324" y="421"/>
                    <a:pt x="1324" y="424"/>
                  </a:cubicBezTo>
                  <a:cubicBezTo>
                    <a:pt x="1324" y="429"/>
                    <a:pt x="1324" y="430"/>
                    <a:pt x="1322" y="432"/>
                  </a:cubicBezTo>
                  <a:close/>
                  <a:moveTo>
                    <a:pt x="1321" y="445"/>
                  </a:moveTo>
                  <a:cubicBezTo>
                    <a:pt x="1318" y="448"/>
                    <a:pt x="1318" y="448"/>
                    <a:pt x="1318" y="444"/>
                  </a:cubicBezTo>
                  <a:cubicBezTo>
                    <a:pt x="1318" y="441"/>
                    <a:pt x="1318" y="440"/>
                    <a:pt x="1320" y="438"/>
                  </a:cubicBezTo>
                  <a:cubicBezTo>
                    <a:pt x="1321" y="437"/>
                    <a:pt x="1323" y="436"/>
                    <a:pt x="1323" y="436"/>
                  </a:cubicBezTo>
                  <a:cubicBezTo>
                    <a:pt x="1325" y="437"/>
                    <a:pt x="1323" y="443"/>
                    <a:pt x="1321" y="445"/>
                  </a:cubicBezTo>
                  <a:close/>
                  <a:moveTo>
                    <a:pt x="1323" y="414"/>
                  </a:moveTo>
                  <a:cubicBezTo>
                    <a:pt x="1320" y="416"/>
                    <a:pt x="1318" y="417"/>
                    <a:pt x="1318" y="417"/>
                  </a:cubicBezTo>
                  <a:cubicBezTo>
                    <a:pt x="1317" y="416"/>
                    <a:pt x="1317" y="409"/>
                    <a:pt x="1318" y="407"/>
                  </a:cubicBezTo>
                  <a:cubicBezTo>
                    <a:pt x="1319" y="406"/>
                    <a:pt x="1326" y="401"/>
                    <a:pt x="1327" y="401"/>
                  </a:cubicBezTo>
                  <a:cubicBezTo>
                    <a:pt x="1327" y="401"/>
                    <a:pt x="1327" y="403"/>
                    <a:pt x="1327" y="405"/>
                  </a:cubicBezTo>
                  <a:cubicBezTo>
                    <a:pt x="1326" y="409"/>
                    <a:pt x="1325" y="411"/>
                    <a:pt x="1323" y="414"/>
                  </a:cubicBezTo>
                  <a:close/>
                  <a:moveTo>
                    <a:pt x="1324" y="399"/>
                  </a:moveTo>
                  <a:cubicBezTo>
                    <a:pt x="1319" y="403"/>
                    <a:pt x="1319" y="404"/>
                    <a:pt x="1318" y="402"/>
                  </a:cubicBezTo>
                  <a:cubicBezTo>
                    <a:pt x="1317" y="399"/>
                    <a:pt x="1318" y="396"/>
                    <a:pt x="1321" y="394"/>
                  </a:cubicBezTo>
                  <a:cubicBezTo>
                    <a:pt x="1323" y="392"/>
                    <a:pt x="1323" y="392"/>
                    <a:pt x="1326" y="394"/>
                  </a:cubicBezTo>
                  <a:cubicBezTo>
                    <a:pt x="1328" y="395"/>
                    <a:pt x="1328" y="395"/>
                    <a:pt x="1328" y="395"/>
                  </a:cubicBezTo>
                  <a:lnTo>
                    <a:pt x="1324" y="399"/>
                  </a:lnTo>
                  <a:close/>
                  <a:moveTo>
                    <a:pt x="1324" y="367"/>
                  </a:moveTo>
                  <a:cubicBezTo>
                    <a:pt x="1322" y="369"/>
                    <a:pt x="1319" y="370"/>
                    <a:pt x="1319" y="370"/>
                  </a:cubicBezTo>
                  <a:cubicBezTo>
                    <a:pt x="1318" y="370"/>
                    <a:pt x="1317" y="368"/>
                    <a:pt x="1318" y="363"/>
                  </a:cubicBezTo>
                  <a:cubicBezTo>
                    <a:pt x="1318" y="360"/>
                    <a:pt x="1319" y="359"/>
                    <a:pt x="1323" y="356"/>
                  </a:cubicBezTo>
                  <a:cubicBezTo>
                    <a:pt x="1327" y="353"/>
                    <a:pt x="1327" y="353"/>
                    <a:pt x="1327" y="353"/>
                  </a:cubicBezTo>
                  <a:cubicBezTo>
                    <a:pt x="1327" y="358"/>
                    <a:pt x="1327" y="358"/>
                    <a:pt x="1327" y="358"/>
                  </a:cubicBezTo>
                  <a:cubicBezTo>
                    <a:pt x="1328" y="363"/>
                    <a:pt x="1328" y="363"/>
                    <a:pt x="1324" y="367"/>
                  </a:cubicBezTo>
                  <a:close/>
                  <a:moveTo>
                    <a:pt x="1328" y="370"/>
                  </a:moveTo>
                  <a:cubicBezTo>
                    <a:pt x="1328" y="372"/>
                    <a:pt x="1326" y="374"/>
                    <a:pt x="1324" y="376"/>
                  </a:cubicBezTo>
                  <a:cubicBezTo>
                    <a:pt x="1321" y="378"/>
                    <a:pt x="1319" y="380"/>
                    <a:pt x="1319" y="380"/>
                  </a:cubicBezTo>
                  <a:cubicBezTo>
                    <a:pt x="1318" y="380"/>
                    <a:pt x="1318" y="376"/>
                    <a:pt x="1320" y="375"/>
                  </a:cubicBezTo>
                  <a:cubicBezTo>
                    <a:pt x="1321" y="374"/>
                    <a:pt x="1323" y="372"/>
                    <a:pt x="1324" y="371"/>
                  </a:cubicBezTo>
                  <a:cubicBezTo>
                    <a:pt x="1327" y="368"/>
                    <a:pt x="1328" y="368"/>
                    <a:pt x="1328" y="370"/>
                  </a:cubicBezTo>
                  <a:close/>
                  <a:moveTo>
                    <a:pt x="1321" y="383"/>
                  </a:moveTo>
                  <a:cubicBezTo>
                    <a:pt x="1327" y="378"/>
                    <a:pt x="1328" y="377"/>
                    <a:pt x="1328" y="381"/>
                  </a:cubicBezTo>
                  <a:cubicBezTo>
                    <a:pt x="1328" y="383"/>
                    <a:pt x="1327" y="384"/>
                    <a:pt x="1323" y="387"/>
                  </a:cubicBezTo>
                  <a:cubicBezTo>
                    <a:pt x="1321" y="390"/>
                    <a:pt x="1318" y="391"/>
                    <a:pt x="1318" y="391"/>
                  </a:cubicBezTo>
                  <a:cubicBezTo>
                    <a:pt x="1316" y="389"/>
                    <a:pt x="1318" y="386"/>
                    <a:pt x="1321" y="383"/>
                  </a:cubicBezTo>
                  <a:close/>
                  <a:moveTo>
                    <a:pt x="1328" y="461"/>
                  </a:moveTo>
                  <a:cubicBezTo>
                    <a:pt x="1328" y="462"/>
                    <a:pt x="1328" y="462"/>
                    <a:pt x="1327" y="462"/>
                  </a:cubicBezTo>
                  <a:cubicBezTo>
                    <a:pt x="1327" y="462"/>
                    <a:pt x="1326" y="462"/>
                    <a:pt x="1326" y="461"/>
                  </a:cubicBezTo>
                  <a:cubicBezTo>
                    <a:pt x="1326" y="461"/>
                    <a:pt x="1327" y="461"/>
                    <a:pt x="1327" y="461"/>
                  </a:cubicBezTo>
                  <a:cubicBezTo>
                    <a:pt x="1328" y="461"/>
                    <a:pt x="1328" y="461"/>
                    <a:pt x="1328" y="461"/>
                  </a:cubicBezTo>
                  <a:close/>
                  <a:moveTo>
                    <a:pt x="1334" y="489"/>
                  </a:moveTo>
                  <a:cubicBezTo>
                    <a:pt x="1342" y="489"/>
                    <a:pt x="1343" y="489"/>
                    <a:pt x="1343" y="491"/>
                  </a:cubicBezTo>
                  <a:cubicBezTo>
                    <a:pt x="1343" y="494"/>
                    <a:pt x="1334" y="495"/>
                    <a:pt x="1331" y="493"/>
                  </a:cubicBezTo>
                  <a:cubicBezTo>
                    <a:pt x="1329" y="490"/>
                    <a:pt x="1328" y="491"/>
                    <a:pt x="1329" y="496"/>
                  </a:cubicBezTo>
                  <a:cubicBezTo>
                    <a:pt x="1329" y="499"/>
                    <a:pt x="1328" y="502"/>
                    <a:pt x="1328" y="502"/>
                  </a:cubicBezTo>
                  <a:cubicBezTo>
                    <a:pt x="1326" y="502"/>
                    <a:pt x="1325" y="500"/>
                    <a:pt x="1326" y="494"/>
                  </a:cubicBezTo>
                  <a:cubicBezTo>
                    <a:pt x="1326" y="490"/>
                    <a:pt x="1326" y="490"/>
                    <a:pt x="1326" y="490"/>
                  </a:cubicBezTo>
                  <a:lnTo>
                    <a:pt x="1334" y="489"/>
                  </a:lnTo>
                  <a:close/>
                  <a:moveTo>
                    <a:pt x="1332" y="317"/>
                  </a:moveTo>
                  <a:cubicBezTo>
                    <a:pt x="1334" y="317"/>
                    <a:pt x="1334" y="318"/>
                    <a:pt x="1334" y="322"/>
                  </a:cubicBezTo>
                  <a:cubicBezTo>
                    <a:pt x="1334" y="324"/>
                    <a:pt x="1334" y="326"/>
                    <a:pt x="1333" y="327"/>
                  </a:cubicBezTo>
                  <a:cubicBezTo>
                    <a:pt x="1331" y="329"/>
                    <a:pt x="1330" y="328"/>
                    <a:pt x="1330" y="323"/>
                  </a:cubicBezTo>
                  <a:cubicBezTo>
                    <a:pt x="1330" y="318"/>
                    <a:pt x="1331" y="317"/>
                    <a:pt x="1332" y="317"/>
                  </a:cubicBezTo>
                  <a:close/>
                  <a:moveTo>
                    <a:pt x="1333" y="307"/>
                  </a:moveTo>
                  <a:cubicBezTo>
                    <a:pt x="1334" y="309"/>
                    <a:pt x="1334" y="310"/>
                    <a:pt x="1333" y="310"/>
                  </a:cubicBezTo>
                  <a:cubicBezTo>
                    <a:pt x="1333" y="310"/>
                    <a:pt x="1332" y="309"/>
                    <a:pt x="1332" y="308"/>
                  </a:cubicBezTo>
                  <a:cubicBezTo>
                    <a:pt x="1331" y="304"/>
                    <a:pt x="1333" y="304"/>
                    <a:pt x="1333" y="307"/>
                  </a:cubicBezTo>
                  <a:close/>
                  <a:moveTo>
                    <a:pt x="1342" y="296"/>
                  </a:moveTo>
                  <a:cubicBezTo>
                    <a:pt x="1348" y="296"/>
                    <a:pt x="1348" y="296"/>
                    <a:pt x="1348" y="298"/>
                  </a:cubicBezTo>
                  <a:cubicBezTo>
                    <a:pt x="1348" y="299"/>
                    <a:pt x="1347" y="301"/>
                    <a:pt x="1346" y="302"/>
                  </a:cubicBezTo>
                  <a:cubicBezTo>
                    <a:pt x="1344" y="302"/>
                    <a:pt x="1342" y="304"/>
                    <a:pt x="1340" y="304"/>
                  </a:cubicBezTo>
                  <a:cubicBezTo>
                    <a:pt x="1337" y="305"/>
                    <a:pt x="1337" y="305"/>
                    <a:pt x="1335" y="301"/>
                  </a:cubicBezTo>
                  <a:cubicBezTo>
                    <a:pt x="1333" y="297"/>
                    <a:pt x="1334" y="297"/>
                    <a:pt x="1342" y="296"/>
                  </a:cubicBezTo>
                  <a:close/>
                  <a:moveTo>
                    <a:pt x="1335" y="290"/>
                  </a:moveTo>
                  <a:cubicBezTo>
                    <a:pt x="1335" y="289"/>
                    <a:pt x="1336" y="288"/>
                    <a:pt x="1336" y="288"/>
                  </a:cubicBezTo>
                  <a:cubicBezTo>
                    <a:pt x="1337" y="288"/>
                    <a:pt x="1338" y="289"/>
                    <a:pt x="1339" y="289"/>
                  </a:cubicBezTo>
                  <a:cubicBezTo>
                    <a:pt x="1342" y="289"/>
                    <a:pt x="1342" y="289"/>
                    <a:pt x="1342" y="289"/>
                  </a:cubicBezTo>
                  <a:cubicBezTo>
                    <a:pt x="1339" y="291"/>
                    <a:pt x="1339" y="291"/>
                    <a:pt x="1339" y="291"/>
                  </a:cubicBezTo>
                  <a:cubicBezTo>
                    <a:pt x="1336" y="293"/>
                    <a:pt x="1335" y="293"/>
                    <a:pt x="1335" y="290"/>
                  </a:cubicBezTo>
                  <a:close/>
                  <a:moveTo>
                    <a:pt x="1346" y="289"/>
                  </a:moveTo>
                  <a:cubicBezTo>
                    <a:pt x="1348" y="287"/>
                    <a:pt x="1348" y="287"/>
                    <a:pt x="1348" y="289"/>
                  </a:cubicBezTo>
                  <a:cubicBezTo>
                    <a:pt x="1348" y="290"/>
                    <a:pt x="1348" y="291"/>
                    <a:pt x="1347" y="292"/>
                  </a:cubicBezTo>
                  <a:cubicBezTo>
                    <a:pt x="1343" y="293"/>
                    <a:pt x="1343" y="291"/>
                    <a:pt x="1346" y="289"/>
                  </a:cubicBezTo>
                  <a:close/>
                  <a:moveTo>
                    <a:pt x="1361" y="295"/>
                  </a:moveTo>
                  <a:cubicBezTo>
                    <a:pt x="1362" y="296"/>
                    <a:pt x="1362" y="298"/>
                    <a:pt x="1363" y="300"/>
                  </a:cubicBezTo>
                  <a:cubicBezTo>
                    <a:pt x="1363" y="305"/>
                    <a:pt x="1363" y="305"/>
                    <a:pt x="1360" y="305"/>
                  </a:cubicBezTo>
                  <a:cubicBezTo>
                    <a:pt x="1354" y="304"/>
                    <a:pt x="1351" y="304"/>
                    <a:pt x="1352" y="303"/>
                  </a:cubicBezTo>
                  <a:cubicBezTo>
                    <a:pt x="1352" y="301"/>
                    <a:pt x="1360" y="295"/>
                    <a:pt x="1361" y="295"/>
                  </a:cubicBezTo>
                  <a:close/>
                  <a:moveTo>
                    <a:pt x="1353" y="290"/>
                  </a:moveTo>
                  <a:cubicBezTo>
                    <a:pt x="1353" y="290"/>
                    <a:pt x="1355" y="289"/>
                    <a:pt x="1356" y="290"/>
                  </a:cubicBezTo>
                  <a:cubicBezTo>
                    <a:pt x="1359" y="290"/>
                    <a:pt x="1359" y="290"/>
                    <a:pt x="1357" y="290"/>
                  </a:cubicBezTo>
                  <a:cubicBezTo>
                    <a:pt x="1354" y="292"/>
                    <a:pt x="1352" y="292"/>
                    <a:pt x="1353" y="290"/>
                  </a:cubicBezTo>
                  <a:close/>
                  <a:moveTo>
                    <a:pt x="1363" y="311"/>
                  </a:moveTo>
                  <a:cubicBezTo>
                    <a:pt x="1363" y="312"/>
                    <a:pt x="1362" y="312"/>
                    <a:pt x="1360" y="312"/>
                  </a:cubicBezTo>
                  <a:cubicBezTo>
                    <a:pt x="1358" y="312"/>
                    <a:pt x="1358" y="312"/>
                    <a:pt x="1359" y="311"/>
                  </a:cubicBezTo>
                  <a:cubicBezTo>
                    <a:pt x="1360" y="310"/>
                    <a:pt x="1361" y="310"/>
                    <a:pt x="1362" y="310"/>
                  </a:cubicBezTo>
                  <a:cubicBezTo>
                    <a:pt x="1362" y="310"/>
                    <a:pt x="1363" y="310"/>
                    <a:pt x="1363" y="311"/>
                  </a:cubicBezTo>
                  <a:close/>
                  <a:moveTo>
                    <a:pt x="1354" y="308"/>
                  </a:moveTo>
                  <a:cubicBezTo>
                    <a:pt x="1358" y="308"/>
                    <a:pt x="1358" y="308"/>
                    <a:pt x="1355" y="311"/>
                  </a:cubicBezTo>
                  <a:cubicBezTo>
                    <a:pt x="1352" y="313"/>
                    <a:pt x="1350" y="313"/>
                    <a:pt x="1351" y="310"/>
                  </a:cubicBezTo>
                  <a:cubicBezTo>
                    <a:pt x="1351" y="308"/>
                    <a:pt x="1351" y="307"/>
                    <a:pt x="1354" y="308"/>
                  </a:cubicBezTo>
                  <a:close/>
                  <a:moveTo>
                    <a:pt x="1351" y="317"/>
                  </a:moveTo>
                  <a:cubicBezTo>
                    <a:pt x="1353" y="316"/>
                    <a:pt x="1360" y="315"/>
                    <a:pt x="1362" y="316"/>
                  </a:cubicBezTo>
                  <a:cubicBezTo>
                    <a:pt x="1365" y="317"/>
                    <a:pt x="1363" y="321"/>
                    <a:pt x="1359" y="323"/>
                  </a:cubicBezTo>
                  <a:cubicBezTo>
                    <a:pt x="1356" y="325"/>
                    <a:pt x="1353" y="326"/>
                    <a:pt x="1352" y="326"/>
                  </a:cubicBezTo>
                  <a:cubicBezTo>
                    <a:pt x="1350" y="326"/>
                    <a:pt x="1350" y="326"/>
                    <a:pt x="1350" y="322"/>
                  </a:cubicBezTo>
                  <a:cubicBezTo>
                    <a:pt x="1350" y="320"/>
                    <a:pt x="1350" y="318"/>
                    <a:pt x="1351" y="317"/>
                  </a:cubicBezTo>
                  <a:close/>
                  <a:moveTo>
                    <a:pt x="1377" y="394"/>
                  </a:moveTo>
                  <a:cubicBezTo>
                    <a:pt x="1378" y="393"/>
                    <a:pt x="1380" y="393"/>
                    <a:pt x="1382" y="393"/>
                  </a:cubicBezTo>
                  <a:cubicBezTo>
                    <a:pt x="1385" y="393"/>
                    <a:pt x="1385" y="393"/>
                    <a:pt x="1385" y="395"/>
                  </a:cubicBezTo>
                  <a:cubicBezTo>
                    <a:pt x="1385" y="396"/>
                    <a:pt x="1384" y="397"/>
                    <a:pt x="1382" y="399"/>
                  </a:cubicBezTo>
                  <a:cubicBezTo>
                    <a:pt x="1381" y="400"/>
                    <a:pt x="1379" y="401"/>
                    <a:pt x="1379" y="401"/>
                  </a:cubicBezTo>
                  <a:cubicBezTo>
                    <a:pt x="1378" y="401"/>
                    <a:pt x="1377" y="395"/>
                    <a:pt x="1377" y="394"/>
                  </a:cubicBezTo>
                  <a:close/>
                  <a:moveTo>
                    <a:pt x="1378" y="437"/>
                  </a:moveTo>
                  <a:cubicBezTo>
                    <a:pt x="1378" y="438"/>
                    <a:pt x="1377" y="439"/>
                    <a:pt x="1376" y="439"/>
                  </a:cubicBezTo>
                  <a:cubicBezTo>
                    <a:pt x="1373" y="439"/>
                    <a:pt x="1373" y="439"/>
                    <a:pt x="1375" y="437"/>
                  </a:cubicBezTo>
                  <a:cubicBezTo>
                    <a:pt x="1377" y="435"/>
                    <a:pt x="1378" y="435"/>
                    <a:pt x="1378" y="437"/>
                  </a:cubicBezTo>
                  <a:close/>
                  <a:moveTo>
                    <a:pt x="1384" y="390"/>
                  </a:moveTo>
                  <a:cubicBezTo>
                    <a:pt x="1384" y="390"/>
                    <a:pt x="1384" y="390"/>
                    <a:pt x="1384" y="389"/>
                  </a:cubicBezTo>
                  <a:cubicBezTo>
                    <a:pt x="1384" y="389"/>
                    <a:pt x="1384" y="388"/>
                    <a:pt x="1385" y="388"/>
                  </a:cubicBezTo>
                  <a:cubicBezTo>
                    <a:pt x="1386" y="388"/>
                    <a:pt x="1386" y="389"/>
                    <a:pt x="1386" y="389"/>
                  </a:cubicBezTo>
                  <a:cubicBezTo>
                    <a:pt x="1386" y="390"/>
                    <a:pt x="1385" y="390"/>
                    <a:pt x="1384" y="390"/>
                  </a:cubicBezTo>
                  <a:close/>
                  <a:moveTo>
                    <a:pt x="1383" y="305"/>
                  </a:moveTo>
                  <a:cubicBezTo>
                    <a:pt x="1382" y="306"/>
                    <a:pt x="1380" y="307"/>
                    <a:pt x="1380" y="308"/>
                  </a:cubicBezTo>
                  <a:cubicBezTo>
                    <a:pt x="1380" y="308"/>
                    <a:pt x="1379" y="305"/>
                    <a:pt x="1379" y="302"/>
                  </a:cubicBezTo>
                  <a:cubicBezTo>
                    <a:pt x="1379" y="298"/>
                    <a:pt x="1379" y="297"/>
                    <a:pt x="1381" y="296"/>
                  </a:cubicBezTo>
                  <a:cubicBezTo>
                    <a:pt x="1385" y="294"/>
                    <a:pt x="1386" y="295"/>
                    <a:pt x="1386" y="299"/>
                  </a:cubicBezTo>
                  <a:cubicBezTo>
                    <a:pt x="1386" y="302"/>
                    <a:pt x="1385" y="303"/>
                    <a:pt x="1383" y="305"/>
                  </a:cubicBezTo>
                  <a:close/>
                  <a:moveTo>
                    <a:pt x="1385" y="312"/>
                  </a:moveTo>
                  <a:cubicBezTo>
                    <a:pt x="1383" y="313"/>
                    <a:pt x="1379" y="313"/>
                    <a:pt x="1379" y="312"/>
                  </a:cubicBezTo>
                  <a:cubicBezTo>
                    <a:pt x="1379" y="311"/>
                    <a:pt x="1384" y="309"/>
                    <a:pt x="1385" y="310"/>
                  </a:cubicBezTo>
                  <a:cubicBezTo>
                    <a:pt x="1386" y="311"/>
                    <a:pt x="1386" y="311"/>
                    <a:pt x="1385" y="312"/>
                  </a:cubicBezTo>
                  <a:close/>
                  <a:moveTo>
                    <a:pt x="1379" y="315"/>
                  </a:moveTo>
                  <a:cubicBezTo>
                    <a:pt x="1380" y="314"/>
                    <a:pt x="1381" y="315"/>
                    <a:pt x="1383" y="315"/>
                  </a:cubicBezTo>
                  <a:cubicBezTo>
                    <a:pt x="1385" y="316"/>
                    <a:pt x="1385" y="317"/>
                    <a:pt x="1385" y="320"/>
                  </a:cubicBezTo>
                  <a:cubicBezTo>
                    <a:pt x="1384" y="322"/>
                    <a:pt x="1384" y="324"/>
                    <a:pt x="1384" y="325"/>
                  </a:cubicBezTo>
                  <a:cubicBezTo>
                    <a:pt x="1384" y="325"/>
                    <a:pt x="1383" y="326"/>
                    <a:pt x="1381" y="326"/>
                  </a:cubicBezTo>
                  <a:cubicBezTo>
                    <a:pt x="1378" y="326"/>
                    <a:pt x="1378" y="326"/>
                    <a:pt x="1378" y="326"/>
                  </a:cubicBezTo>
                  <a:cubicBezTo>
                    <a:pt x="1379" y="320"/>
                    <a:pt x="1379" y="320"/>
                    <a:pt x="1379" y="320"/>
                  </a:cubicBezTo>
                  <a:cubicBezTo>
                    <a:pt x="1379" y="318"/>
                    <a:pt x="1379" y="315"/>
                    <a:pt x="1379" y="315"/>
                  </a:cubicBezTo>
                  <a:close/>
                  <a:moveTo>
                    <a:pt x="1381" y="329"/>
                  </a:moveTo>
                  <a:cubicBezTo>
                    <a:pt x="1384" y="329"/>
                    <a:pt x="1386" y="333"/>
                    <a:pt x="1385" y="338"/>
                  </a:cubicBezTo>
                  <a:cubicBezTo>
                    <a:pt x="1384" y="339"/>
                    <a:pt x="1384" y="341"/>
                    <a:pt x="1384" y="342"/>
                  </a:cubicBezTo>
                  <a:cubicBezTo>
                    <a:pt x="1383" y="343"/>
                    <a:pt x="1379" y="343"/>
                    <a:pt x="1378" y="342"/>
                  </a:cubicBezTo>
                  <a:cubicBezTo>
                    <a:pt x="1378" y="341"/>
                    <a:pt x="1378" y="338"/>
                    <a:pt x="1378" y="335"/>
                  </a:cubicBezTo>
                  <a:cubicBezTo>
                    <a:pt x="1378" y="329"/>
                    <a:pt x="1379" y="329"/>
                    <a:pt x="1381" y="329"/>
                  </a:cubicBezTo>
                  <a:close/>
                  <a:moveTo>
                    <a:pt x="1385" y="356"/>
                  </a:moveTo>
                  <a:cubicBezTo>
                    <a:pt x="1385" y="356"/>
                    <a:pt x="1385" y="359"/>
                    <a:pt x="1385" y="362"/>
                  </a:cubicBezTo>
                  <a:cubicBezTo>
                    <a:pt x="1385" y="367"/>
                    <a:pt x="1385" y="367"/>
                    <a:pt x="1382" y="369"/>
                  </a:cubicBezTo>
                  <a:cubicBezTo>
                    <a:pt x="1378" y="371"/>
                    <a:pt x="1377" y="370"/>
                    <a:pt x="1378" y="366"/>
                  </a:cubicBezTo>
                  <a:cubicBezTo>
                    <a:pt x="1380" y="360"/>
                    <a:pt x="1382" y="356"/>
                    <a:pt x="1385" y="356"/>
                  </a:cubicBezTo>
                  <a:close/>
                  <a:moveTo>
                    <a:pt x="1380" y="347"/>
                  </a:moveTo>
                  <a:cubicBezTo>
                    <a:pt x="1384" y="346"/>
                    <a:pt x="1385" y="347"/>
                    <a:pt x="1384" y="350"/>
                  </a:cubicBezTo>
                  <a:cubicBezTo>
                    <a:pt x="1384" y="351"/>
                    <a:pt x="1383" y="353"/>
                    <a:pt x="1382" y="354"/>
                  </a:cubicBezTo>
                  <a:cubicBezTo>
                    <a:pt x="1381" y="354"/>
                    <a:pt x="1380" y="354"/>
                    <a:pt x="1379" y="352"/>
                  </a:cubicBezTo>
                  <a:cubicBezTo>
                    <a:pt x="1378" y="349"/>
                    <a:pt x="1378" y="348"/>
                    <a:pt x="1380" y="347"/>
                  </a:cubicBezTo>
                  <a:close/>
                  <a:moveTo>
                    <a:pt x="1378" y="375"/>
                  </a:moveTo>
                  <a:cubicBezTo>
                    <a:pt x="1379" y="374"/>
                    <a:pt x="1381" y="374"/>
                    <a:pt x="1382" y="373"/>
                  </a:cubicBezTo>
                  <a:cubicBezTo>
                    <a:pt x="1386" y="373"/>
                    <a:pt x="1386" y="373"/>
                    <a:pt x="1386" y="378"/>
                  </a:cubicBezTo>
                  <a:cubicBezTo>
                    <a:pt x="1386" y="383"/>
                    <a:pt x="1386" y="383"/>
                    <a:pt x="1382" y="386"/>
                  </a:cubicBezTo>
                  <a:cubicBezTo>
                    <a:pt x="1380" y="387"/>
                    <a:pt x="1378" y="388"/>
                    <a:pt x="1378" y="388"/>
                  </a:cubicBezTo>
                  <a:cubicBezTo>
                    <a:pt x="1377" y="388"/>
                    <a:pt x="1377" y="377"/>
                    <a:pt x="1378" y="375"/>
                  </a:cubicBezTo>
                  <a:close/>
                  <a:moveTo>
                    <a:pt x="1377" y="303"/>
                  </a:moveTo>
                  <a:cubicBezTo>
                    <a:pt x="1377" y="306"/>
                    <a:pt x="1377" y="307"/>
                    <a:pt x="1374" y="307"/>
                  </a:cubicBezTo>
                  <a:cubicBezTo>
                    <a:pt x="1372" y="307"/>
                    <a:pt x="1370" y="306"/>
                    <a:pt x="1369" y="306"/>
                  </a:cubicBezTo>
                  <a:cubicBezTo>
                    <a:pt x="1368" y="305"/>
                    <a:pt x="1368" y="305"/>
                    <a:pt x="1371" y="303"/>
                  </a:cubicBezTo>
                  <a:cubicBezTo>
                    <a:pt x="1376" y="299"/>
                    <a:pt x="1377" y="299"/>
                    <a:pt x="1377" y="303"/>
                  </a:cubicBezTo>
                  <a:close/>
                  <a:moveTo>
                    <a:pt x="1374" y="379"/>
                  </a:moveTo>
                  <a:cubicBezTo>
                    <a:pt x="1376" y="379"/>
                    <a:pt x="1375" y="389"/>
                    <a:pt x="1373" y="390"/>
                  </a:cubicBezTo>
                  <a:cubicBezTo>
                    <a:pt x="1370" y="391"/>
                    <a:pt x="1368" y="390"/>
                    <a:pt x="1368" y="386"/>
                  </a:cubicBezTo>
                  <a:cubicBezTo>
                    <a:pt x="1368" y="383"/>
                    <a:pt x="1371" y="379"/>
                    <a:pt x="1374" y="379"/>
                  </a:cubicBezTo>
                  <a:close/>
                  <a:moveTo>
                    <a:pt x="1372" y="373"/>
                  </a:moveTo>
                  <a:cubicBezTo>
                    <a:pt x="1373" y="373"/>
                    <a:pt x="1374" y="374"/>
                    <a:pt x="1374" y="374"/>
                  </a:cubicBezTo>
                  <a:cubicBezTo>
                    <a:pt x="1374" y="374"/>
                    <a:pt x="1373" y="375"/>
                    <a:pt x="1372" y="376"/>
                  </a:cubicBezTo>
                  <a:cubicBezTo>
                    <a:pt x="1370" y="377"/>
                    <a:pt x="1369" y="377"/>
                    <a:pt x="1369" y="376"/>
                  </a:cubicBezTo>
                  <a:cubicBezTo>
                    <a:pt x="1368" y="374"/>
                    <a:pt x="1369" y="373"/>
                    <a:pt x="1372" y="373"/>
                  </a:cubicBezTo>
                  <a:close/>
                  <a:moveTo>
                    <a:pt x="1371" y="397"/>
                  </a:moveTo>
                  <a:cubicBezTo>
                    <a:pt x="1373" y="396"/>
                    <a:pt x="1374" y="395"/>
                    <a:pt x="1374" y="395"/>
                  </a:cubicBezTo>
                  <a:cubicBezTo>
                    <a:pt x="1375" y="395"/>
                    <a:pt x="1375" y="397"/>
                    <a:pt x="1375" y="399"/>
                  </a:cubicBezTo>
                  <a:cubicBezTo>
                    <a:pt x="1376" y="402"/>
                    <a:pt x="1375" y="403"/>
                    <a:pt x="1373" y="405"/>
                  </a:cubicBezTo>
                  <a:cubicBezTo>
                    <a:pt x="1371" y="406"/>
                    <a:pt x="1369" y="407"/>
                    <a:pt x="1369" y="407"/>
                  </a:cubicBezTo>
                  <a:cubicBezTo>
                    <a:pt x="1369" y="407"/>
                    <a:pt x="1368" y="406"/>
                    <a:pt x="1368" y="403"/>
                  </a:cubicBezTo>
                  <a:cubicBezTo>
                    <a:pt x="1368" y="400"/>
                    <a:pt x="1369" y="399"/>
                    <a:pt x="1371" y="397"/>
                  </a:cubicBezTo>
                  <a:close/>
                  <a:moveTo>
                    <a:pt x="1375" y="366"/>
                  </a:moveTo>
                  <a:cubicBezTo>
                    <a:pt x="1375" y="368"/>
                    <a:pt x="1375" y="370"/>
                    <a:pt x="1375" y="370"/>
                  </a:cubicBezTo>
                  <a:cubicBezTo>
                    <a:pt x="1375" y="371"/>
                    <a:pt x="1369" y="371"/>
                    <a:pt x="1369" y="370"/>
                  </a:cubicBezTo>
                  <a:cubicBezTo>
                    <a:pt x="1368" y="369"/>
                    <a:pt x="1373" y="363"/>
                    <a:pt x="1375" y="363"/>
                  </a:cubicBezTo>
                  <a:cubicBezTo>
                    <a:pt x="1376" y="363"/>
                    <a:pt x="1376" y="364"/>
                    <a:pt x="1375" y="366"/>
                  </a:cubicBezTo>
                  <a:close/>
                  <a:moveTo>
                    <a:pt x="1373" y="360"/>
                  </a:moveTo>
                  <a:cubicBezTo>
                    <a:pt x="1369" y="363"/>
                    <a:pt x="1369" y="363"/>
                    <a:pt x="1369" y="360"/>
                  </a:cubicBezTo>
                  <a:cubicBezTo>
                    <a:pt x="1369" y="357"/>
                    <a:pt x="1370" y="357"/>
                    <a:pt x="1373" y="357"/>
                  </a:cubicBezTo>
                  <a:cubicBezTo>
                    <a:pt x="1377" y="356"/>
                    <a:pt x="1378" y="357"/>
                    <a:pt x="1373" y="360"/>
                  </a:cubicBezTo>
                  <a:close/>
                  <a:moveTo>
                    <a:pt x="1376" y="352"/>
                  </a:moveTo>
                  <a:cubicBezTo>
                    <a:pt x="1376" y="354"/>
                    <a:pt x="1375" y="354"/>
                    <a:pt x="1373" y="354"/>
                  </a:cubicBezTo>
                  <a:cubicBezTo>
                    <a:pt x="1370" y="355"/>
                    <a:pt x="1370" y="355"/>
                    <a:pt x="1370" y="355"/>
                  </a:cubicBezTo>
                  <a:cubicBezTo>
                    <a:pt x="1373" y="353"/>
                    <a:pt x="1373" y="353"/>
                    <a:pt x="1373" y="353"/>
                  </a:cubicBezTo>
                  <a:cubicBezTo>
                    <a:pt x="1376" y="350"/>
                    <a:pt x="1377" y="350"/>
                    <a:pt x="1376" y="352"/>
                  </a:cubicBezTo>
                  <a:close/>
                  <a:moveTo>
                    <a:pt x="1368" y="314"/>
                  </a:moveTo>
                  <a:cubicBezTo>
                    <a:pt x="1370" y="314"/>
                    <a:pt x="1370" y="316"/>
                    <a:pt x="1368" y="317"/>
                  </a:cubicBezTo>
                  <a:cubicBezTo>
                    <a:pt x="1366" y="317"/>
                    <a:pt x="1366" y="317"/>
                    <a:pt x="1366" y="316"/>
                  </a:cubicBezTo>
                  <a:cubicBezTo>
                    <a:pt x="1366" y="315"/>
                    <a:pt x="1367" y="314"/>
                    <a:pt x="1368" y="314"/>
                  </a:cubicBezTo>
                  <a:close/>
                  <a:moveTo>
                    <a:pt x="1366" y="310"/>
                  </a:moveTo>
                  <a:cubicBezTo>
                    <a:pt x="1366" y="308"/>
                    <a:pt x="1366" y="308"/>
                    <a:pt x="1370" y="308"/>
                  </a:cubicBezTo>
                  <a:cubicBezTo>
                    <a:pt x="1376" y="309"/>
                    <a:pt x="1377" y="309"/>
                    <a:pt x="1375" y="311"/>
                  </a:cubicBezTo>
                  <a:cubicBezTo>
                    <a:pt x="1374" y="312"/>
                    <a:pt x="1372" y="313"/>
                    <a:pt x="1368" y="313"/>
                  </a:cubicBezTo>
                  <a:cubicBezTo>
                    <a:pt x="1366" y="312"/>
                    <a:pt x="1366" y="312"/>
                    <a:pt x="1366" y="310"/>
                  </a:cubicBezTo>
                  <a:close/>
                  <a:moveTo>
                    <a:pt x="1376" y="315"/>
                  </a:moveTo>
                  <a:cubicBezTo>
                    <a:pt x="1376" y="315"/>
                    <a:pt x="1377" y="322"/>
                    <a:pt x="1376" y="324"/>
                  </a:cubicBezTo>
                  <a:cubicBezTo>
                    <a:pt x="1375" y="325"/>
                    <a:pt x="1374" y="326"/>
                    <a:pt x="1371" y="326"/>
                  </a:cubicBezTo>
                  <a:cubicBezTo>
                    <a:pt x="1367" y="326"/>
                    <a:pt x="1366" y="326"/>
                    <a:pt x="1366" y="324"/>
                  </a:cubicBezTo>
                  <a:cubicBezTo>
                    <a:pt x="1366" y="322"/>
                    <a:pt x="1374" y="315"/>
                    <a:pt x="1376" y="315"/>
                  </a:cubicBezTo>
                  <a:close/>
                  <a:moveTo>
                    <a:pt x="1372" y="329"/>
                  </a:moveTo>
                  <a:cubicBezTo>
                    <a:pt x="1375" y="329"/>
                    <a:pt x="1375" y="329"/>
                    <a:pt x="1375" y="329"/>
                  </a:cubicBezTo>
                  <a:cubicBezTo>
                    <a:pt x="1376" y="336"/>
                    <a:pt x="1376" y="336"/>
                    <a:pt x="1376" y="336"/>
                  </a:cubicBezTo>
                  <a:cubicBezTo>
                    <a:pt x="1376" y="343"/>
                    <a:pt x="1375" y="344"/>
                    <a:pt x="1374" y="344"/>
                  </a:cubicBezTo>
                  <a:cubicBezTo>
                    <a:pt x="1373" y="345"/>
                    <a:pt x="1372" y="345"/>
                    <a:pt x="1371" y="345"/>
                  </a:cubicBezTo>
                  <a:cubicBezTo>
                    <a:pt x="1368" y="346"/>
                    <a:pt x="1367" y="344"/>
                    <a:pt x="1367" y="337"/>
                  </a:cubicBezTo>
                  <a:cubicBezTo>
                    <a:pt x="1366" y="330"/>
                    <a:pt x="1367" y="329"/>
                    <a:pt x="1372" y="329"/>
                  </a:cubicBezTo>
                  <a:close/>
                  <a:moveTo>
                    <a:pt x="1374" y="288"/>
                  </a:moveTo>
                  <a:cubicBezTo>
                    <a:pt x="1372" y="288"/>
                    <a:pt x="1372" y="286"/>
                    <a:pt x="1375" y="286"/>
                  </a:cubicBezTo>
                  <a:cubicBezTo>
                    <a:pt x="1376" y="285"/>
                    <a:pt x="1376" y="286"/>
                    <a:pt x="1376" y="287"/>
                  </a:cubicBezTo>
                  <a:cubicBezTo>
                    <a:pt x="1376" y="288"/>
                    <a:pt x="1375" y="288"/>
                    <a:pt x="1374" y="288"/>
                  </a:cubicBezTo>
                  <a:close/>
                  <a:moveTo>
                    <a:pt x="1376" y="295"/>
                  </a:moveTo>
                  <a:cubicBezTo>
                    <a:pt x="1376" y="296"/>
                    <a:pt x="1374" y="297"/>
                    <a:pt x="1372" y="299"/>
                  </a:cubicBezTo>
                  <a:cubicBezTo>
                    <a:pt x="1369" y="301"/>
                    <a:pt x="1366" y="303"/>
                    <a:pt x="1366" y="303"/>
                  </a:cubicBezTo>
                  <a:cubicBezTo>
                    <a:pt x="1366" y="303"/>
                    <a:pt x="1366" y="301"/>
                    <a:pt x="1366" y="299"/>
                  </a:cubicBezTo>
                  <a:cubicBezTo>
                    <a:pt x="1366" y="295"/>
                    <a:pt x="1366" y="295"/>
                    <a:pt x="1366" y="295"/>
                  </a:cubicBezTo>
                  <a:cubicBezTo>
                    <a:pt x="1371" y="295"/>
                    <a:pt x="1371" y="295"/>
                    <a:pt x="1371" y="295"/>
                  </a:cubicBezTo>
                  <a:cubicBezTo>
                    <a:pt x="1373" y="295"/>
                    <a:pt x="1376" y="295"/>
                    <a:pt x="1376" y="295"/>
                  </a:cubicBezTo>
                  <a:close/>
                  <a:moveTo>
                    <a:pt x="1367" y="347"/>
                  </a:moveTo>
                  <a:cubicBezTo>
                    <a:pt x="1368" y="349"/>
                    <a:pt x="1369" y="349"/>
                    <a:pt x="1370" y="349"/>
                  </a:cubicBezTo>
                  <a:cubicBezTo>
                    <a:pt x="1371" y="349"/>
                    <a:pt x="1372" y="349"/>
                    <a:pt x="1372" y="350"/>
                  </a:cubicBezTo>
                  <a:cubicBezTo>
                    <a:pt x="1372" y="350"/>
                    <a:pt x="1371" y="351"/>
                    <a:pt x="1370" y="351"/>
                  </a:cubicBezTo>
                  <a:cubicBezTo>
                    <a:pt x="1370" y="351"/>
                    <a:pt x="1369" y="351"/>
                    <a:pt x="1368" y="352"/>
                  </a:cubicBezTo>
                  <a:cubicBezTo>
                    <a:pt x="1367" y="354"/>
                    <a:pt x="1352" y="354"/>
                    <a:pt x="1351" y="353"/>
                  </a:cubicBezTo>
                  <a:cubicBezTo>
                    <a:pt x="1349" y="350"/>
                    <a:pt x="1357" y="344"/>
                    <a:pt x="1362" y="344"/>
                  </a:cubicBezTo>
                  <a:cubicBezTo>
                    <a:pt x="1364" y="344"/>
                    <a:pt x="1365" y="345"/>
                    <a:pt x="1367" y="347"/>
                  </a:cubicBezTo>
                  <a:close/>
                  <a:moveTo>
                    <a:pt x="1364" y="342"/>
                  </a:moveTo>
                  <a:cubicBezTo>
                    <a:pt x="1364" y="342"/>
                    <a:pt x="1363" y="342"/>
                    <a:pt x="1363" y="341"/>
                  </a:cubicBezTo>
                  <a:cubicBezTo>
                    <a:pt x="1363" y="341"/>
                    <a:pt x="1364" y="340"/>
                    <a:pt x="1364" y="340"/>
                  </a:cubicBezTo>
                  <a:cubicBezTo>
                    <a:pt x="1365" y="340"/>
                    <a:pt x="1365" y="341"/>
                    <a:pt x="1365" y="341"/>
                  </a:cubicBezTo>
                  <a:cubicBezTo>
                    <a:pt x="1365" y="342"/>
                    <a:pt x="1365" y="342"/>
                    <a:pt x="1364" y="342"/>
                  </a:cubicBezTo>
                  <a:close/>
                  <a:moveTo>
                    <a:pt x="1362" y="338"/>
                  </a:moveTo>
                  <a:cubicBezTo>
                    <a:pt x="1359" y="341"/>
                    <a:pt x="1354" y="342"/>
                    <a:pt x="1353" y="341"/>
                  </a:cubicBezTo>
                  <a:cubicBezTo>
                    <a:pt x="1351" y="341"/>
                    <a:pt x="1351" y="338"/>
                    <a:pt x="1352" y="334"/>
                  </a:cubicBezTo>
                  <a:cubicBezTo>
                    <a:pt x="1353" y="331"/>
                    <a:pt x="1357" y="329"/>
                    <a:pt x="1361" y="330"/>
                  </a:cubicBezTo>
                  <a:cubicBezTo>
                    <a:pt x="1364" y="330"/>
                    <a:pt x="1364" y="331"/>
                    <a:pt x="1365" y="333"/>
                  </a:cubicBezTo>
                  <a:cubicBezTo>
                    <a:pt x="1365" y="336"/>
                    <a:pt x="1364" y="337"/>
                    <a:pt x="1362" y="338"/>
                  </a:cubicBezTo>
                  <a:close/>
                  <a:moveTo>
                    <a:pt x="1331" y="418"/>
                  </a:moveTo>
                  <a:cubicBezTo>
                    <a:pt x="1331" y="414"/>
                    <a:pt x="1331" y="412"/>
                    <a:pt x="1333" y="412"/>
                  </a:cubicBezTo>
                  <a:cubicBezTo>
                    <a:pt x="1335" y="410"/>
                    <a:pt x="1336" y="411"/>
                    <a:pt x="1335" y="415"/>
                  </a:cubicBezTo>
                  <a:cubicBezTo>
                    <a:pt x="1334" y="416"/>
                    <a:pt x="1334" y="419"/>
                    <a:pt x="1333" y="420"/>
                  </a:cubicBezTo>
                  <a:cubicBezTo>
                    <a:pt x="1332" y="425"/>
                    <a:pt x="1331" y="423"/>
                    <a:pt x="1331" y="418"/>
                  </a:cubicBezTo>
                  <a:close/>
                  <a:moveTo>
                    <a:pt x="1332" y="431"/>
                  </a:moveTo>
                  <a:cubicBezTo>
                    <a:pt x="1331" y="436"/>
                    <a:pt x="1331" y="437"/>
                    <a:pt x="1331" y="432"/>
                  </a:cubicBezTo>
                  <a:cubicBezTo>
                    <a:pt x="1331" y="430"/>
                    <a:pt x="1331" y="428"/>
                    <a:pt x="1332" y="428"/>
                  </a:cubicBezTo>
                  <a:cubicBezTo>
                    <a:pt x="1332" y="428"/>
                    <a:pt x="1333" y="429"/>
                    <a:pt x="1332" y="431"/>
                  </a:cubicBezTo>
                  <a:close/>
                  <a:moveTo>
                    <a:pt x="1333" y="359"/>
                  </a:moveTo>
                  <a:cubicBezTo>
                    <a:pt x="1333" y="359"/>
                    <a:pt x="1332" y="358"/>
                    <a:pt x="1332" y="358"/>
                  </a:cubicBezTo>
                  <a:cubicBezTo>
                    <a:pt x="1332" y="357"/>
                    <a:pt x="1333" y="357"/>
                    <a:pt x="1333" y="357"/>
                  </a:cubicBezTo>
                  <a:cubicBezTo>
                    <a:pt x="1334" y="357"/>
                    <a:pt x="1334" y="357"/>
                    <a:pt x="1334" y="358"/>
                  </a:cubicBezTo>
                  <a:cubicBezTo>
                    <a:pt x="1334" y="358"/>
                    <a:pt x="1334" y="359"/>
                    <a:pt x="1333" y="359"/>
                  </a:cubicBezTo>
                  <a:close/>
                  <a:moveTo>
                    <a:pt x="1334" y="366"/>
                  </a:moveTo>
                  <a:cubicBezTo>
                    <a:pt x="1334" y="367"/>
                    <a:pt x="1334" y="368"/>
                    <a:pt x="1333" y="369"/>
                  </a:cubicBezTo>
                  <a:cubicBezTo>
                    <a:pt x="1333" y="369"/>
                    <a:pt x="1333" y="368"/>
                    <a:pt x="1333" y="366"/>
                  </a:cubicBezTo>
                  <a:cubicBezTo>
                    <a:pt x="1333" y="365"/>
                    <a:pt x="1333" y="364"/>
                    <a:pt x="1333" y="364"/>
                  </a:cubicBezTo>
                  <a:cubicBezTo>
                    <a:pt x="1334" y="364"/>
                    <a:pt x="1334" y="365"/>
                    <a:pt x="1334" y="366"/>
                  </a:cubicBezTo>
                  <a:close/>
                  <a:moveTo>
                    <a:pt x="1334" y="375"/>
                  </a:moveTo>
                  <a:cubicBezTo>
                    <a:pt x="1335" y="376"/>
                    <a:pt x="1335" y="377"/>
                    <a:pt x="1334" y="378"/>
                  </a:cubicBezTo>
                  <a:cubicBezTo>
                    <a:pt x="1332" y="380"/>
                    <a:pt x="1332" y="380"/>
                    <a:pt x="1332" y="377"/>
                  </a:cubicBezTo>
                  <a:cubicBezTo>
                    <a:pt x="1332" y="374"/>
                    <a:pt x="1333" y="373"/>
                    <a:pt x="1334" y="375"/>
                  </a:cubicBezTo>
                  <a:close/>
                  <a:moveTo>
                    <a:pt x="1333" y="397"/>
                  </a:moveTo>
                  <a:cubicBezTo>
                    <a:pt x="1332" y="397"/>
                    <a:pt x="1332" y="397"/>
                    <a:pt x="1332" y="396"/>
                  </a:cubicBezTo>
                  <a:cubicBezTo>
                    <a:pt x="1333" y="394"/>
                    <a:pt x="1334" y="395"/>
                    <a:pt x="1335" y="399"/>
                  </a:cubicBezTo>
                  <a:cubicBezTo>
                    <a:pt x="1335" y="401"/>
                    <a:pt x="1335" y="403"/>
                    <a:pt x="1335" y="404"/>
                  </a:cubicBezTo>
                  <a:cubicBezTo>
                    <a:pt x="1335" y="404"/>
                    <a:pt x="1334" y="405"/>
                    <a:pt x="1333" y="405"/>
                  </a:cubicBezTo>
                  <a:cubicBezTo>
                    <a:pt x="1332" y="405"/>
                    <a:pt x="1332" y="404"/>
                    <a:pt x="1332" y="403"/>
                  </a:cubicBezTo>
                  <a:cubicBezTo>
                    <a:pt x="1334" y="400"/>
                    <a:pt x="1334" y="397"/>
                    <a:pt x="1333" y="397"/>
                  </a:cubicBezTo>
                  <a:close/>
                  <a:moveTo>
                    <a:pt x="1332" y="336"/>
                  </a:moveTo>
                  <a:cubicBezTo>
                    <a:pt x="1331" y="335"/>
                    <a:pt x="1332" y="335"/>
                    <a:pt x="1332" y="335"/>
                  </a:cubicBezTo>
                  <a:cubicBezTo>
                    <a:pt x="1333" y="335"/>
                    <a:pt x="1334" y="335"/>
                    <a:pt x="1334" y="336"/>
                  </a:cubicBezTo>
                  <a:cubicBezTo>
                    <a:pt x="1334" y="337"/>
                    <a:pt x="1334" y="339"/>
                    <a:pt x="1333" y="340"/>
                  </a:cubicBezTo>
                  <a:cubicBezTo>
                    <a:pt x="1332" y="342"/>
                    <a:pt x="1332" y="342"/>
                    <a:pt x="1332" y="342"/>
                  </a:cubicBezTo>
                  <a:cubicBezTo>
                    <a:pt x="1332" y="340"/>
                    <a:pt x="1332" y="340"/>
                    <a:pt x="1332" y="340"/>
                  </a:cubicBezTo>
                  <a:cubicBezTo>
                    <a:pt x="1332" y="339"/>
                    <a:pt x="1332" y="337"/>
                    <a:pt x="1332" y="336"/>
                  </a:cubicBezTo>
                  <a:close/>
                  <a:moveTo>
                    <a:pt x="1333" y="383"/>
                  </a:moveTo>
                  <a:cubicBezTo>
                    <a:pt x="1334" y="383"/>
                    <a:pt x="1335" y="383"/>
                    <a:pt x="1334" y="386"/>
                  </a:cubicBezTo>
                  <a:cubicBezTo>
                    <a:pt x="1334" y="389"/>
                    <a:pt x="1332" y="390"/>
                    <a:pt x="1331" y="389"/>
                  </a:cubicBezTo>
                  <a:cubicBezTo>
                    <a:pt x="1330" y="387"/>
                    <a:pt x="1331" y="384"/>
                    <a:pt x="1333" y="383"/>
                  </a:cubicBezTo>
                  <a:close/>
                  <a:moveTo>
                    <a:pt x="1335" y="476"/>
                  </a:moveTo>
                  <a:cubicBezTo>
                    <a:pt x="1335" y="478"/>
                    <a:pt x="1331" y="478"/>
                    <a:pt x="1331" y="476"/>
                  </a:cubicBezTo>
                  <a:cubicBezTo>
                    <a:pt x="1330" y="475"/>
                    <a:pt x="1330" y="475"/>
                    <a:pt x="1331" y="474"/>
                  </a:cubicBezTo>
                  <a:cubicBezTo>
                    <a:pt x="1332" y="473"/>
                    <a:pt x="1335" y="475"/>
                    <a:pt x="1335" y="476"/>
                  </a:cubicBezTo>
                  <a:close/>
                  <a:moveTo>
                    <a:pt x="1337" y="483"/>
                  </a:moveTo>
                  <a:cubicBezTo>
                    <a:pt x="1339" y="483"/>
                    <a:pt x="1340" y="483"/>
                    <a:pt x="1341" y="483"/>
                  </a:cubicBezTo>
                  <a:cubicBezTo>
                    <a:pt x="1342" y="483"/>
                    <a:pt x="1342" y="484"/>
                    <a:pt x="1343" y="484"/>
                  </a:cubicBezTo>
                  <a:cubicBezTo>
                    <a:pt x="1343" y="485"/>
                    <a:pt x="1342" y="485"/>
                    <a:pt x="1339" y="485"/>
                  </a:cubicBezTo>
                  <a:cubicBezTo>
                    <a:pt x="1334" y="485"/>
                    <a:pt x="1332" y="484"/>
                    <a:pt x="1337" y="483"/>
                  </a:cubicBezTo>
                  <a:close/>
                  <a:moveTo>
                    <a:pt x="1344" y="329"/>
                  </a:moveTo>
                  <a:cubicBezTo>
                    <a:pt x="1343" y="329"/>
                    <a:pt x="1341" y="329"/>
                    <a:pt x="1340" y="329"/>
                  </a:cubicBezTo>
                  <a:cubicBezTo>
                    <a:pt x="1337" y="331"/>
                    <a:pt x="1337" y="328"/>
                    <a:pt x="1341" y="325"/>
                  </a:cubicBezTo>
                  <a:cubicBezTo>
                    <a:pt x="1346" y="321"/>
                    <a:pt x="1348" y="320"/>
                    <a:pt x="1347" y="323"/>
                  </a:cubicBezTo>
                  <a:cubicBezTo>
                    <a:pt x="1347" y="324"/>
                    <a:pt x="1347" y="326"/>
                    <a:pt x="1346" y="327"/>
                  </a:cubicBezTo>
                  <a:cubicBezTo>
                    <a:pt x="1346" y="328"/>
                    <a:pt x="1345" y="329"/>
                    <a:pt x="1344" y="329"/>
                  </a:cubicBezTo>
                  <a:close/>
                  <a:moveTo>
                    <a:pt x="1346" y="332"/>
                  </a:moveTo>
                  <a:cubicBezTo>
                    <a:pt x="1346" y="332"/>
                    <a:pt x="1345" y="333"/>
                    <a:pt x="1345" y="333"/>
                  </a:cubicBezTo>
                  <a:cubicBezTo>
                    <a:pt x="1344" y="333"/>
                    <a:pt x="1344" y="332"/>
                    <a:pt x="1344" y="332"/>
                  </a:cubicBezTo>
                  <a:cubicBezTo>
                    <a:pt x="1344" y="331"/>
                    <a:pt x="1344" y="331"/>
                    <a:pt x="1345" y="331"/>
                  </a:cubicBezTo>
                  <a:cubicBezTo>
                    <a:pt x="1345" y="331"/>
                    <a:pt x="1346" y="331"/>
                    <a:pt x="1346" y="332"/>
                  </a:cubicBezTo>
                  <a:close/>
                  <a:moveTo>
                    <a:pt x="1346" y="313"/>
                  </a:moveTo>
                  <a:cubicBezTo>
                    <a:pt x="1345" y="314"/>
                    <a:pt x="1344" y="315"/>
                    <a:pt x="1344" y="316"/>
                  </a:cubicBezTo>
                  <a:cubicBezTo>
                    <a:pt x="1345" y="317"/>
                    <a:pt x="1344" y="318"/>
                    <a:pt x="1343" y="319"/>
                  </a:cubicBezTo>
                  <a:cubicBezTo>
                    <a:pt x="1338" y="323"/>
                    <a:pt x="1337" y="323"/>
                    <a:pt x="1337" y="321"/>
                  </a:cubicBezTo>
                  <a:cubicBezTo>
                    <a:pt x="1336" y="317"/>
                    <a:pt x="1337" y="316"/>
                    <a:pt x="1339" y="316"/>
                  </a:cubicBezTo>
                  <a:cubicBezTo>
                    <a:pt x="1340" y="316"/>
                    <a:pt x="1341" y="316"/>
                    <a:pt x="1341" y="315"/>
                  </a:cubicBezTo>
                  <a:cubicBezTo>
                    <a:pt x="1341" y="315"/>
                    <a:pt x="1340" y="315"/>
                    <a:pt x="1338" y="315"/>
                  </a:cubicBezTo>
                  <a:cubicBezTo>
                    <a:pt x="1336" y="315"/>
                    <a:pt x="1336" y="314"/>
                    <a:pt x="1337" y="313"/>
                  </a:cubicBezTo>
                  <a:cubicBezTo>
                    <a:pt x="1338" y="310"/>
                    <a:pt x="1344" y="307"/>
                    <a:pt x="1346" y="307"/>
                  </a:cubicBezTo>
                  <a:cubicBezTo>
                    <a:pt x="1349" y="307"/>
                    <a:pt x="1348" y="311"/>
                    <a:pt x="1346" y="313"/>
                  </a:cubicBezTo>
                  <a:close/>
                  <a:moveTo>
                    <a:pt x="1340" y="335"/>
                  </a:moveTo>
                  <a:cubicBezTo>
                    <a:pt x="1343" y="335"/>
                    <a:pt x="1343" y="335"/>
                    <a:pt x="1343" y="335"/>
                  </a:cubicBezTo>
                  <a:cubicBezTo>
                    <a:pt x="1341" y="337"/>
                    <a:pt x="1341" y="337"/>
                    <a:pt x="1341" y="337"/>
                  </a:cubicBezTo>
                  <a:cubicBezTo>
                    <a:pt x="1337" y="340"/>
                    <a:pt x="1336" y="340"/>
                    <a:pt x="1336" y="338"/>
                  </a:cubicBezTo>
                  <a:cubicBezTo>
                    <a:pt x="1336" y="335"/>
                    <a:pt x="1337" y="334"/>
                    <a:pt x="1340" y="335"/>
                  </a:cubicBezTo>
                  <a:close/>
                  <a:moveTo>
                    <a:pt x="1346" y="369"/>
                  </a:moveTo>
                  <a:cubicBezTo>
                    <a:pt x="1342" y="371"/>
                    <a:pt x="1339" y="372"/>
                    <a:pt x="1338" y="370"/>
                  </a:cubicBezTo>
                  <a:cubicBezTo>
                    <a:pt x="1338" y="370"/>
                    <a:pt x="1339" y="368"/>
                    <a:pt x="1341" y="367"/>
                  </a:cubicBezTo>
                  <a:cubicBezTo>
                    <a:pt x="1345" y="365"/>
                    <a:pt x="1346" y="363"/>
                    <a:pt x="1344" y="363"/>
                  </a:cubicBezTo>
                  <a:cubicBezTo>
                    <a:pt x="1343" y="363"/>
                    <a:pt x="1342" y="364"/>
                    <a:pt x="1341" y="365"/>
                  </a:cubicBezTo>
                  <a:cubicBezTo>
                    <a:pt x="1338" y="367"/>
                    <a:pt x="1337" y="367"/>
                    <a:pt x="1337" y="363"/>
                  </a:cubicBezTo>
                  <a:cubicBezTo>
                    <a:pt x="1337" y="359"/>
                    <a:pt x="1341" y="357"/>
                    <a:pt x="1346" y="357"/>
                  </a:cubicBezTo>
                  <a:cubicBezTo>
                    <a:pt x="1349" y="357"/>
                    <a:pt x="1349" y="357"/>
                    <a:pt x="1350" y="362"/>
                  </a:cubicBezTo>
                  <a:cubicBezTo>
                    <a:pt x="1350" y="366"/>
                    <a:pt x="1350" y="366"/>
                    <a:pt x="1346" y="369"/>
                  </a:cubicBezTo>
                  <a:close/>
                  <a:moveTo>
                    <a:pt x="1349" y="379"/>
                  </a:moveTo>
                  <a:cubicBezTo>
                    <a:pt x="1348" y="380"/>
                    <a:pt x="1345" y="382"/>
                    <a:pt x="1343" y="384"/>
                  </a:cubicBezTo>
                  <a:cubicBezTo>
                    <a:pt x="1339" y="387"/>
                    <a:pt x="1337" y="387"/>
                    <a:pt x="1337" y="383"/>
                  </a:cubicBezTo>
                  <a:cubicBezTo>
                    <a:pt x="1337" y="379"/>
                    <a:pt x="1341" y="375"/>
                    <a:pt x="1346" y="375"/>
                  </a:cubicBezTo>
                  <a:cubicBezTo>
                    <a:pt x="1351" y="374"/>
                    <a:pt x="1352" y="376"/>
                    <a:pt x="1349" y="379"/>
                  </a:cubicBezTo>
                  <a:close/>
                  <a:moveTo>
                    <a:pt x="1344" y="350"/>
                  </a:moveTo>
                  <a:cubicBezTo>
                    <a:pt x="1339" y="354"/>
                    <a:pt x="1337" y="354"/>
                    <a:pt x="1338" y="350"/>
                  </a:cubicBezTo>
                  <a:cubicBezTo>
                    <a:pt x="1339" y="345"/>
                    <a:pt x="1340" y="344"/>
                    <a:pt x="1344" y="344"/>
                  </a:cubicBezTo>
                  <a:cubicBezTo>
                    <a:pt x="1351" y="344"/>
                    <a:pt x="1351" y="346"/>
                    <a:pt x="1344" y="350"/>
                  </a:cubicBezTo>
                  <a:close/>
                  <a:moveTo>
                    <a:pt x="1340" y="476"/>
                  </a:moveTo>
                  <a:cubicBezTo>
                    <a:pt x="1341" y="476"/>
                    <a:pt x="1342" y="476"/>
                    <a:pt x="1342" y="477"/>
                  </a:cubicBezTo>
                  <a:cubicBezTo>
                    <a:pt x="1342" y="479"/>
                    <a:pt x="1340" y="479"/>
                    <a:pt x="1339" y="478"/>
                  </a:cubicBezTo>
                  <a:cubicBezTo>
                    <a:pt x="1338" y="477"/>
                    <a:pt x="1339" y="476"/>
                    <a:pt x="1340" y="476"/>
                  </a:cubicBezTo>
                  <a:close/>
                  <a:moveTo>
                    <a:pt x="1342" y="453"/>
                  </a:moveTo>
                  <a:cubicBezTo>
                    <a:pt x="1341" y="455"/>
                    <a:pt x="1338" y="455"/>
                    <a:pt x="1338" y="453"/>
                  </a:cubicBezTo>
                  <a:cubicBezTo>
                    <a:pt x="1338" y="453"/>
                    <a:pt x="1339" y="451"/>
                    <a:pt x="1340" y="450"/>
                  </a:cubicBezTo>
                  <a:cubicBezTo>
                    <a:pt x="1342" y="448"/>
                    <a:pt x="1343" y="450"/>
                    <a:pt x="1342" y="453"/>
                  </a:cubicBezTo>
                  <a:close/>
                  <a:moveTo>
                    <a:pt x="1340" y="445"/>
                  </a:moveTo>
                  <a:cubicBezTo>
                    <a:pt x="1339" y="447"/>
                    <a:pt x="1338" y="446"/>
                    <a:pt x="1338" y="441"/>
                  </a:cubicBezTo>
                  <a:cubicBezTo>
                    <a:pt x="1338" y="436"/>
                    <a:pt x="1339" y="434"/>
                    <a:pt x="1341" y="434"/>
                  </a:cubicBezTo>
                  <a:cubicBezTo>
                    <a:pt x="1342" y="434"/>
                    <a:pt x="1341" y="443"/>
                    <a:pt x="1340" y="445"/>
                  </a:cubicBezTo>
                  <a:close/>
                  <a:moveTo>
                    <a:pt x="1339" y="400"/>
                  </a:moveTo>
                  <a:cubicBezTo>
                    <a:pt x="1338" y="400"/>
                    <a:pt x="1338" y="398"/>
                    <a:pt x="1337" y="396"/>
                  </a:cubicBezTo>
                  <a:cubicBezTo>
                    <a:pt x="1337" y="393"/>
                    <a:pt x="1338" y="392"/>
                    <a:pt x="1340" y="392"/>
                  </a:cubicBezTo>
                  <a:cubicBezTo>
                    <a:pt x="1341" y="392"/>
                    <a:pt x="1343" y="392"/>
                    <a:pt x="1345" y="392"/>
                  </a:cubicBezTo>
                  <a:cubicBezTo>
                    <a:pt x="1347" y="391"/>
                    <a:pt x="1349" y="391"/>
                    <a:pt x="1349" y="392"/>
                  </a:cubicBezTo>
                  <a:cubicBezTo>
                    <a:pt x="1349" y="392"/>
                    <a:pt x="1347" y="394"/>
                    <a:pt x="1344" y="396"/>
                  </a:cubicBezTo>
                  <a:cubicBezTo>
                    <a:pt x="1342" y="398"/>
                    <a:pt x="1339" y="400"/>
                    <a:pt x="1339" y="400"/>
                  </a:cubicBezTo>
                  <a:close/>
                  <a:moveTo>
                    <a:pt x="1342" y="410"/>
                  </a:moveTo>
                  <a:cubicBezTo>
                    <a:pt x="1344" y="410"/>
                    <a:pt x="1346" y="410"/>
                    <a:pt x="1347" y="410"/>
                  </a:cubicBezTo>
                  <a:cubicBezTo>
                    <a:pt x="1348" y="410"/>
                    <a:pt x="1347" y="411"/>
                    <a:pt x="1345" y="413"/>
                  </a:cubicBezTo>
                  <a:cubicBezTo>
                    <a:pt x="1340" y="417"/>
                    <a:pt x="1339" y="417"/>
                    <a:pt x="1339" y="413"/>
                  </a:cubicBezTo>
                  <a:cubicBezTo>
                    <a:pt x="1339" y="411"/>
                    <a:pt x="1339" y="411"/>
                    <a:pt x="1342" y="410"/>
                  </a:cubicBezTo>
                  <a:close/>
                  <a:moveTo>
                    <a:pt x="1347" y="388"/>
                  </a:moveTo>
                  <a:cubicBezTo>
                    <a:pt x="1343" y="388"/>
                    <a:pt x="1343" y="388"/>
                    <a:pt x="1343" y="388"/>
                  </a:cubicBezTo>
                  <a:cubicBezTo>
                    <a:pt x="1346" y="385"/>
                    <a:pt x="1346" y="385"/>
                    <a:pt x="1346" y="385"/>
                  </a:cubicBezTo>
                  <a:cubicBezTo>
                    <a:pt x="1350" y="382"/>
                    <a:pt x="1351" y="382"/>
                    <a:pt x="1351" y="385"/>
                  </a:cubicBezTo>
                  <a:cubicBezTo>
                    <a:pt x="1351" y="388"/>
                    <a:pt x="1351" y="388"/>
                    <a:pt x="1347" y="388"/>
                  </a:cubicBezTo>
                  <a:close/>
                  <a:moveTo>
                    <a:pt x="1350" y="353"/>
                  </a:moveTo>
                  <a:cubicBezTo>
                    <a:pt x="1350" y="353"/>
                    <a:pt x="1349" y="354"/>
                    <a:pt x="1348" y="354"/>
                  </a:cubicBezTo>
                  <a:cubicBezTo>
                    <a:pt x="1347" y="354"/>
                    <a:pt x="1347" y="353"/>
                    <a:pt x="1347" y="353"/>
                  </a:cubicBezTo>
                  <a:cubicBezTo>
                    <a:pt x="1348" y="352"/>
                    <a:pt x="1348" y="352"/>
                    <a:pt x="1349" y="352"/>
                  </a:cubicBezTo>
                  <a:cubicBezTo>
                    <a:pt x="1349" y="352"/>
                    <a:pt x="1350" y="352"/>
                    <a:pt x="1350" y="353"/>
                  </a:cubicBezTo>
                  <a:close/>
                  <a:moveTo>
                    <a:pt x="1349" y="338"/>
                  </a:moveTo>
                  <a:cubicBezTo>
                    <a:pt x="1349" y="340"/>
                    <a:pt x="1349" y="341"/>
                    <a:pt x="1346" y="341"/>
                  </a:cubicBezTo>
                  <a:cubicBezTo>
                    <a:pt x="1342" y="342"/>
                    <a:pt x="1342" y="341"/>
                    <a:pt x="1345" y="338"/>
                  </a:cubicBezTo>
                  <a:cubicBezTo>
                    <a:pt x="1348" y="335"/>
                    <a:pt x="1350" y="335"/>
                    <a:pt x="1349" y="338"/>
                  </a:cubicBezTo>
                  <a:close/>
                  <a:moveTo>
                    <a:pt x="1336" y="351"/>
                  </a:moveTo>
                  <a:cubicBezTo>
                    <a:pt x="1336" y="352"/>
                    <a:pt x="1336" y="353"/>
                    <a:pt x="1334" y="353"/>
                  </a:cubicBezTo>
                  <a:cubicBezTo>
                    <a:pt x="1333" y="353"/>
                    <a:pt x="1332" y="352"/>
                    <a:pt x="1332" y="351"/>
                  </a:cubicBezTo>
                  <a:cubicBezTo>
                    <a:pt x="1332" y="349"/>
                    <a:pt x="1333" y="348"/>
                    <a:pt x="1333" y="348"/>
                  </a:cubicBezTo>
                  <a:cubicBezTo>
                    <a:pt x="1334" y="347"/>
                    <a:pt x="1336" y="348"/>
                    <a:pt x="1336" y="351"/>
                  </a:cubicBezTo>
                  <a:close/>
                  <a:moveTo>
                    <a:pt x="1332" y="460"/>
                  </a:moveTo>
                  <a:cubicBezTo>
                    <a:pt x="1333" y="460"/>
                    <a:pt x="1334" y="461"/>
                    <a:pt x="1334" y="461"/>
                  </a:cubicBezTo>
                  <a:cubicBezTo>
                    <a:pt x="1334" y="462"/>
                    <a:pt x="1333" y="462"/>
                    <a:pt x="1332" y="462"/>
                  </a:cubicBezTo>
                  <a:cubicBezTo>
                    <a:pt x="1330" y="462"/>
                    <a:pt x="1329" y="462"/>
                    <a:pt x="1330" y="461"/>
                  </a:cubicBezTo>
                  <a:cubicBezTo>
                    <a:pt x="1330" y="461"/>
                    <a:pt x="1331" y="460"/>
                    <a:pt x="1332" y="460"/>
                  </a:cubicBezTo>
                  <a:close/>
                  <a:moveTo>
                    <a:pt x="1327" y="505"/>
                  </a:moveTo>
                  <a:cubicBezTo>
                    <a:pt x="1328" y="505"/>
                    <a:pt x="1329" y="506"/>
                    <a:pt x="1329" y="507"/>
                  </a:cubicBezTo>
                  <a:cubicBezTo>
                    <a:pt x="1329" y="507"/>
                    <a:pt x="1328" y="508"/>
                    <a:pt x="1327" y="508"/>
                  </a:cubicBezTo>
                  <a:cubicBezTo>
                    <a:pt x="1326" y="509"/>
                    <a:pt x="1326" y="508"/>
                    <a:pt x="1326" y="507"/>
                  </a:cubicBezTo>
                  <a:cubicBezTo>
                    <a:pt x="1326" y="505"/>
                    <a:pt x="1326" y="505"/>
                    <a:pt x="1327" y="505"/>
                  </a:cubicBezTo>
                  <a:close/>
                  <a:moveTo>
                    <a:pt x="1328" y="512"/>
                  </a:moveTo>
                  <a:cubicBezTo>
                    <a:pt x="1329" y="512"/>
                    <a:pt x="1330" y="513"/>
                    <a:pt x="1329" y="515"/>
                  </a:cubicBezTo>
                  <a:cubicBezTo>
                    <a:pt x="1329" y="517"/>
                    <a:pt x="1328" y="518"/>
                    <a:pt x="1327" y="518"/>
                  </a:cubicBezTo>
                  <a:cubicBezTo>
                    <a:pt x="1326" y="518"/>
                    <a:pt x="1326" y="518"/>
                    <a:pt x="1326" y="515"/>
                  </a:cubicBezTo>
                  <a:cubicBezTo>
                    <a:pt x="1326" y="513"/>
                    <a:pt x="1326" y="512"/>
                    <a:pt x="1328" y="512"/>
                  </a:cubicBezTo>
                  <a:close/>
                  <a:moveTo>
                    <a:pt x="1330" y="523"/>
                  </a:moveTo>
                  <a:cubicBezTo>
                    <a:pt x="1330" y="525"/>
                    <a:pt x="1327" y="526"/>
                    <a:pt x="1326" y="524"/>
                  </a:cubicBezTo>
                  <a:cubicBezTo>
                    <a:pt x="1325" y="523"/>
                    <a:pt x="1327" y="521"/>
                    <a:pt x="1328" y="521"/>
                  </a:cubicBezTo>
                  <a:cubicBezTo>
                    <a:pt x="1329" y="521"/>
                    <a:pt x="1330" y="522"/>
                    <a:pt x="1330" y="523"/>
                  </a:cubicBezTo>
                  <a:close/>
                  <a:moveTo>
                    <a:pt x="1328" y="529"/>
                  </a:moveTo>
                  <a:cubicBezTo>
                    <a:pt x="1329" y="529"/>
                    <a:pt x="1330" y="529"/>
                    <a:pt x="1330" y="531"/>
                  </a:cubicBezTo>
                  <a:cubicBezTo>
                    <a:pt x="1330" y="533"/>
                    <a:pt x="1329" y="533"/>
                    <a:pt x="1328" y="533"/>
                  </a:cubicBezTo>
                  <a:cubicBezTo>
                    <a:pt x="1326" y="533"/>
                    <a:pt x="1326" y="533"/>
                    <a:pt x="1326" y="531"/>
                  </a:cubicBezTo>
                  <a:cubicBezTo>
                    <a:pt x="1326" y="529"/>
                    <a:pt x="1326" y="529"/>
                    <a:pt x="1328" y="529"/>
                  </a:cubicBezTo>
                  <a:close/>
                  <a:moveTo>
                    <a:pt x="1326" y="541"/>
                  </a:moveTo>
                  <a:cubicBezTo>
                    <a:pt x="1326" y="539"/>
                    <a:pt x="1327" y="538"/>
                    <a:pt x="1329" y="537"/>
                  </a:cubicBezTo>
                  <a:cubicBezTo>
                    <a:pt x="1330" y="537"/>
                    <a:pt x="1331" y="538"/>
                    <a:pt x="1331" y="541"/>
                  </a:cubicBezTo>
                  <a:cubicBezTo>
                    <a:pt x="1331" y="545"/>
                    <a:pt x="1330" y="546"/>
                    <a:pt x="1329" y="546"/>
                  </a:cubicBezTo>
                  <a:cubicBezTo>
                    <a:pt x="1326" y="547"/>
                    <a:pt x="1326" y="545"/>
                    <a:pt x="1326" y="541"/>
                  </a:cubicBezTo>
                  <a:close/>
                  <a:moveTo>
                    <a:pt x="1331" y="553"/>
                  </a:moveTo>
                  <a:cubicBezTo>
                    <a:pt x="1331" y="553"/>
                    <a:pt x="1330" y="554"/>
                    <a:pt x="1329" y="554"/>
                  </a:cubicBezTo>
                  <a:cubicBezTo>
                    <a:pt x="1329" y="554"/>
                    <a:pt x="1328" y="553"/>
                    <a:pt x="1327" y="553"/>
                  </a:cubicBezTo>
                  <a:cubicBezTo>
                    <a:pt x="1327" y="552"/>
                    <a:pt x="1328" y="552"/>
                    <a:pt x="1329" y="552"/>
                  </a:cubicBezTo>
                  <a:cubicBezTo>
                    <a:pt x="1330" y="552"/>
                    <a:pt x="1331" y="552"/>
                    <a:pt x="1331" y="553"/>
                  </a:cubicBezTo>
                  <a:close/>
                  <a:moveTo>
                    <a:pt x="1337" y="520"/>
                  </a:moveTo>
                  <a:cubicBezTo>
                    <a:pt x="1339" y="520"/>
                    <a:pt x="1342" y="520"/>
                    <a:pt x="1342" y="520"/>
                  </a:cubicBezTo>
                  <a:cubicBezTo>
                    <a:pt x="1343" y="519"/>
                    <a:pt x="1344" y="521"/>
                    <a:pt x="1344" y="522"/>
                  </a:cubicBezTo>
                  <a:cubicBezTo>
                    <a:pt x="1344" y="524"/>
                    <a:pt x="1343" y="524"/>
                    <a:pt x="1338" y="525"/>
                  </a:cubicBezTo>
                  <a:cubicBezTo>
                    <a:pt x="1335" y="525"/>
                    <a:pt x="1333" y="525"/>
                    <a:pt x="1333" y="524"/>
                  </a:cubicBezTo>
                  <a:cubicBezTo>
                    <a:pt x="1332" y="522"/>
                    <a:pt x="1333" y="520"/>
                    <a:pt x="1337" y="520"/>
                  </a:cubicBezTo>
                  <a:close/>
                  <a:moveTo>
                    <a:pt x="1334" y="529"/>
                  </a:moveTo>
                  <a:cubicBezTo>
                    <a:pt x="1335" y="529"/>
                    <a:pt x="1337" y="528"/>
                    <a:pt x="1338" y="528"/>
                  </a:cubicBezTo>
                  <a:cubicBezTo>
                    <a:pt x="1340" y="528"/>
                    <a:pt x="1342" y="528"/>
                    <a:pt x="1343" y="529"/>
                  </a:cubicBezTo>
                  <a:cubicBezTo>
                    <a:pt x="1344" y="530"/>
                    <a:pt x="1344" y="531"/>
                    <a:pt x="1343" y="532"/>
                  </a:cubicBezTo>
                  <a:cubicBezTo>
                    <a:pt x="1342" y="533"/>
                    <a:pt x="1339" y="533"/>
                    <a:pt x="1337" y="533"/>
                  </a:cubicBezTo>
                  <a:cubicBezTo>
                    <a:pt x="1333" y="533"/>
                    <a:pt x="1333" y="533"/>
                    <a:pt x="1333" y="531"/>
                  </a:cubicBezTo>
                  <a:cubicBezTo>
                    <a:pt x="1333" y="529"/>
                    <a:pt x="1333" y="529"/>
                    <a:pt x="1334" y="529"/>
                  </a:cubicBezTo>
                  <a:close/>
                  <a:moveTo>
                    <a:pt x="1343" y="515"/>
                  </a:moveTo>
                  <a:cubicBezTo>
                    <a:pt x="1343" y="516"/>
                    <a:pt x="1340" y="516"/>
                    <a:pt x="1337" y="517"/>
                  </a:cubicBezTo>
                  <a:cubicBezTo>
                    <a:pt x="1333" y="517"/>
                    <a:pt x="1332" y="517"/>
                    <a:pt x="1332" y="516"/>
                  </a:cubicBezTo>
                  <a:cubicBezTo>
                    <a:pt x="1331" y="513"/>
                    <a:pt x="1332" y="511"/>
                    <a:pt x="1334" y="512"/>
                  </a:cubicBezTo>
                  <a:cubicBezTo>
                    <a:pt x="1335" y="512"/>
                    <a:pt x="1337" y="512"/>
                    <a:pt x="1340" y="512"/>
                  </a:cubicBezTo>
                  <a:cubicBezTo>
                    <a:pt x="1343" y="512"/>
                    <a:pt x="1344" y="513"/>
                    <a:pt x="1344" y="514"/>
                  </a:cubicBezTo>
                  <a:cubicBezTo>
                    <a:pt x="1344" y="514"/>
                    <a:pt x="1344" y="515"/>
                    <a:pt x="1343" y="515"/>
                  </a:cubicBezTo>
                  <a:close/>
                  <a:moveTo>
                    <a:pt x="1338" y="504"/>
                  </a:moveTo>
                  <a:cubicBezTo>
                    <a:pt x="1343" y="504"/>
                    <a:pt x="1343" y="504"/>
                    <a:pt x="1344" y="506"/>
                  </a:cubicBezTo>
                  <a:cubicBezTo>
                    <a:pt x="1344" y="508"/>
                    <a:pt x="1344" y="508"/>
                    <a:pt x="1338" y="508"/>
                  </a:cubicBezTo>
                  <a:cubicBezTo>
                    <a:pt x="1334" y="508"/>
                    <a:pt x="1332" y="508"/>
                    <a:pt x="1332" y="507"/>
                  </a:cubicBezTo>
                  <a:cubicBezTo>
                    <a:pt x="1331" y="505"/>
                    <a:pt x="1332" y="504"/>
                    <a:pt x="1338" y="504"/>
                  </a:cubicBezTo>
                  <a:close/>
                  <a:moveTo>
                    <a:pt x="1343" y="500"/>
                  </a:moveTo>
                  <a:cubicBezTo>
                    <a:pt x="1342" y="501"/>
                    <a:pt x="1332" y="502"/>
                    <a:pt x="1332" y="501"/>
                  </a:cubicBezTo>
                  <a:cubicBezTo>
                    <a:pt x="1331" y="499"/>
                    <a:pt x="1333" y="498"/>
                    <a:pt x="1338" y="497"/>
                  </a:cubicBezTo>
                  <a:cubicBezTo>
                    <a:pt x="1343" y="497"/>
                    <a:pt x="1345" y="498"/>
                    <a:pt x="1343" y="500"/>
                  </a:cubicBezTo>
                  <a:close/>
                  <a:moveTo>
                    <a:pt x="1351" y="406"/>
                  </a:moveTo>
                  <a:cubicBezTo>
                    <a:pt x="1345" y="406"/>
                    <a:pt x="1345" y="406"/>
                    <a:pt x="1345" y="406"/>
                  </a:cubicBezTo>
                  <a:cubicBezTo>
                    <a:pt x="1342" y="407"/>
                    <a:pt x="1339" y="406"/>
                    <a:pt x="1339" y="406"/>
                  </a:cubicBezTo>
                  <a:cubicBezTo>
                    <a:pt x="1339" y="403"/>
                    <a:pt x="1350" y="395"/>
                    <a:pt x="1351" y="397"/>
                  </a:cubicBezTo>
                  <a:cubicBezTo>
                    <a:pt x="1352" y="397"/>
                    <a:pt x="1352" y="400"/>
                    <a:pt x="1352" y="402"/>
                  </a:cubicBezTo>
                  <a:lnTo>
                    <a:pt x="1351" y="406"/>
                  </a:lnTo>
                  <a:close/>
                  <a:moveTo>
                    <a:pt x="1357" y="357"/>
                  </a:moveTo>
                  <a:cubicBezTo>
                    <a:pt x="1362" y="357"/>
                    <a:pt x="1362" y="357"/>
                    <a:pt x="1362" y="357"/>
                  </a:cubicBezTo>
                  <a:cubicBezTo>
                    <a:pt x="1359" y="359"/>
                    <a:pt x="1359" y="359"/>
                    <a:pt x="1359" y="359"/>
                  </a:cubicBezTo>
                  <a:cubicBezTo>
                    <a:pt x="1354" y="363"/>
                    <a:pt x="1353" y="364"/>
                    <a:pt x="1352" y="362"/>
                  </a:cubicBezTo>
                  <a:cubicBezTo>
                    <a:pt x="1351" y="359"/>
                    <a:pt x="1352" y="357"/>
                    <a:pt x="1357" y="357"/>
                  </a:cubicBezTo>
                  <a:close/>
                  <a:moveTo>
                    <a:pt x="1354" y="368"/>
                  </a:moveTo>
                  <a:cubicBezTo>
                    <a:pt x="1355" y="366"/>
                    <a:pt x="1366" y="358"/>
                    <a:pt x="1366" y="358"/>
                  </a:cubicBezTo>
                  <a:cubicBezTo>
                    <a:pt x="1367" y="358"/>
                    <a:pt x="1367" y="359"/>
                    <a:pt x="1367" y="361"/>
                  </a:cubicBezTo>
                  <a:cubicBezTo>
                    <a:pt x="1367" y="365"/>
                    <a:pt x="1367" y="365"/>
                    <a:pt x="1363" y="368"/>
                  </a:cubicBezTo>
                  <a:cubicBezTo>
                    <a:pt x="1357" y="372"/>
                    <a:pt x="1350" y="372"/>
                    <a:pt x="1354" y="368"/>
                  </a:cubicBezTo>
                  <a:close/>
                  <a:moveTo>
                    <a:pt x="1369" y="449"/>
                  </a:moveTo>
                  <a:cubicBezTo>
                    <a:pt x="1369" y="453"/>
                    <a:pt x="1369" y="454"/>
                    <a:pt x="1368" y="454"/>
                  </a:cubicBezTo>
                  <a:cubicBezTo>
                    <a:pt x="1367" y="455"/>
                    <a:pt x="1367" y="453"/>
                    <a:pt x="1367" y="449"/>
                  </a:cubicBezTo>
                  <a:cubicBezTo>
                    <a:pt x="1367" y="441"/>
                    <a:pt x="1368" y="442"/>
                    <a:pt x="1369" y="449"/>
                  </a:cubicBezTo>
                  <a:close/>
                  <a:moveTo>
                    <a:pt x="1367" y="418"/>
                  </a:moveTo>
                  <a:cubicBezTo>
                    <a:pt x="1367" y="414"/>
                    <a:pt x="1368" y="413"/>
                    <a:pt x="1369" y="412"/>
                  </a:cubicBezTo>
                  <a:cubicBezTo>
                    <a:pt x="1374" y="409"/>
                    <a:pt x="1379" y="415"/>
                    <a:pt x="1374" y="419"/>
                  </a:cubicBezTo>
                  <a:cubicBezTo>
                    <a:pt x="1373" y="420"/>
                    <a:pt x="1372" y="421"/>
                    <a:pt x="1372" y="420"/>
                  </a:cubicBezTo>
                  <a:cubicBezTo>
                    <a:pt x="1372" y="418"/>
                    <a:pt x="1371" y="419"/>
                    <a:pt x="1370" y="421"/>
                  </a:cubicBezTo>
                  <a:cubicBezTo>
                    <a:pt x="1369" y="425"/>
                    <a:pt x="1367" y="423"/>
                    <a:pt x="1367" y="418"/>
                  </a:cubicBezTo>
                  <a:close/>
                  <a:moveTo>
                    <a:pt x="1374" y="427"/>
                  </a:moveTo>
                  <a:cubicBezTo>
                    <a:pt x="1377" y="427"/>
                    <a:pt x="1377" y="427"/>
                    <a:pt x="1377" y="429"/>
                  </a:cubicBezTo>
                  <a:cubicBezTo>
                    <a:pt x="1377" y="431"/>
                    <a:pt x="1376" y="433"/>
                    <a:pt x="1375" y="434"/>
                  </a:cubicBezTo>
                  <a:cubicBezTo>
                    <a:pt x="1372" y="436"/>
                    <a:pt x="1372" y="436"/>
                    <a:pt x="1371" y="433"/>
                  </a:cubicBezTo>
                  <a:cubicBezTo>
                    <a:pt x="1370" y="429"/>
                    <a:pt x="1371" y="427"/>
                    <a:pt x="1374" y="427"/>
                  </a:cubicBezTo>
                  <a:close/>
                  <a:moveTo>
                    <a:pt x="1382" y="409"/>
                  </a:moveTo>
                  <a:cubicBezTo>
                    <a:pt x="1380" y="409"/>
                    <a:pt x="1378" y="408"/>
                    <a:pt x="1378" y="407"/>
                  </a:cubicBezTo>
                  <a:cubicBezTo>
                    <a:pt x="1378" y="406"/>
                    <a:pt x="1383" y="402"/>
                    <a:pt x="1384" y="402"/>
                  </a:cubicBezTo>
                  <a:cubicBezTo>
                    <a:pt x="1385" y="402"/>
                    <a:pt x="1386" y="403"/>
                    <a:pt x="1386" y="405"/>
                  </a:cubicBezTo>
                  <a:cubicBezTo>
                    <a:pt x="1386" y="407"/>
                    <a:pt x="1385" y="408"/>
                    <a:pt x="1384" y="408"/>
                  </a:cubicBezTo>
                  <a:cubicBezTo>
                    <a:pt x="1383" y="408"/>
                    <a:pt x="1382" y="409"/>
                    <a:pt x="1382" y="409"/>
                  </a:cubicBezTo>
                  <a:close/>
                  <a:moveTo>
                    <a:pt x="1386" y="419"/>
                  </a:moveTo>
                  <a:cubicBezTo>
                    <a:pt x="1386" y="421"/>
                    <a:pt x="1385" y="423"/>
                    <a:pt x="1385" y="423"/>
                  </a:cubicBezTo>
                  <a:cubicBezTo>
                    <a:pt x="1384" y="423"/>
                    <a:pt x="1384" y="420"/>
                    <a:pt x="1385" y="417"/>
                  </a:cubicBezTo>
                  <a:cubicBezTo>
                    <a:pt x="1385" y="416"/>
                    <a:pt x="1385" y="416"/>
                    <a:pt x="1386" y="419"/>
                  </a:cubicBezTo>
                  <a:close/>
                  <a:moveTo>
                    <a:pt x="1384" y="432"/>
                  </a:moveTo>
                  <a:cubicBezTo>
                    <a:pt x="1384" y="429"/>
                    <a:pt x="1386" y="431"/>
                    <a:pt x="1386" y="435"/>
                  </a:cubicBezTo>
                  <a:cubicBezTo>
                    <a:pt x="1385" y="437"/>
                    <a:pt x="1385" y="438"/>
                    <a:pt x="1385" y="439"/>
                  </a:cubicBezTo>
                  <a:cubicBezTo>
                    <a:pt x="1384" y="439"/>
                    <a:pt x="1383" y="433"/>
                    <a:pt x="1384" y="432"/>
                  </a:cubicBezTo>
                  <a:close/>
                  <a:moveTo>
                    <a:pt x="1385" y="441"/>
                  </a:moveTo>
                  <a:cubicBezTo>
                    <a:pt x="1385" y="441"/>
                    <a:pt x="1386" y="442"/>
                    <a:pt x="1386" y="443"/>
                  </a:cubicBezTo>
                  <a:cubicBezTo>
                    <a:pt x="1386" y="446"/>
                    <a:pt x="1386" y="446"/>
                    <a:pt x="1385" y="445"/>
                  </a:cubicBezTo>
                  <a:cubicBezTo>
                    <a:pt x="1384" y="444"/>
                    <a:pt x="1384" y="441"/>
                    <a:pt x="1385" y="441"/>
                  </a:cubicBezTo>
                  <a:close/>
                  <a:moveTo>
                    <a:pt x="1386" y="450"/>
                  </a:moveTo>
                  <a:cubicBezTo>
                    <a:pt x="1387" y="450"/>
                    <a:pt x="1388" y="450"/>
                    <a:pt x="1388" y="450"/>
                  </a:cubicBezTo>
                  <a:cubicBezTo>
                    <a:pt x="1388" y="452"/>
                    <a:pt x="1386" y="453"/>
                    <a:pt x="1386" y="453"/>
                  </a:cubicBezTo>
                  <a:cubicBezTo>
                    <a:pt x="1384" y="452"/>
                    <a:pt x="1385" y="450"/>
                    <a:pt x="1386" y="450"/>
                  </a:cubicBezTo>
                  <a:close/>
                  <a:moveTo>
                    <a:pt x="1398" y="404"/>
                  </a:moveTo>
                  <a:cubicBezTo>
                    <a:pt x="1397" y="404"/>
                    <a:pt x="1395" y="406"/>
                    <a:pt x="1393" y="407"/>
                  </a:cubicBezTo>
                  <a:cubicBezTo>
                    <a:pt x="1391" y="408"/>
                    <a:pt x="1389" y="409"/>
                    <a:pt x="1389" y="409"/>
                  </a:cubicBezTo>
                  <a:cubicBezTo>
                    <a:pt x="1388" y="409"/>
                    <a:pt x="1388" y="406"/>
                    <a:pt x="1388" y="402"/>
                  </a:cubicBezTo>
                  <a:cubicBezTo>
                    <a:pt x="1389" y="397"/>
                    <a:pt x="1391" y="395"/>
                    <a:pt x="1396" y="396"/>
                  </a:cubicBezTo>
                  <a:cubicBezTo>
                    <a:pt x="1399" y="397"/>
                    <a:pt x="1399" y="398"/>
                    <a:pt x="1400" y="400"/>
                  </a:cubicBezTo>
                  <a:cubicBezTo>
                    <a:pt x="1400" y="403"/>
                    <a:pt x="1400" y="404"/>
                    <a:pt x="1398" y="404"/>
                  </a:cubicBezTo>
                  <a:close/>
                  <a:moveTo>
                    <a:pt x="1400" y="408"/>
                  </a:moveTo>
                  <a:cubicBezTo>
                    <a:pt x="1400" y="410"/>
                    <a:pt x="1399" y="410"/>
                    <a:pt x="1397" y="410"/>
                  </a:cubicBezTo>
                  <a:cubicBezTo>
                    <a:pt x="1394" y="410"/>
                    <a:pt x="1394" y="410"/>
                    <a:pt x="1394" y="410"/>
                  </a:cubicBezTo>
                  <a:cubicBezTo>
                    <a:pt x="1396" y="408"/>
                    <a:pt x="1396" y="408"/>
                    <a:pt x="1396" y="408"/>
                  </a:cubicBezTo>
                  <a:cubicBezTo>
                    <a:pt x="1399" y="406"/>
                    <a:pt x="1400" y="406"/>
                    <a:pt x="1400" y="408"/>
                  </a:cubicBezTo>
                  <a:close/>
                  <a:moveTo>
                    <a:pt x="1399" y="365"/>
                  </a:moveTo>
                  <a:cubicBezTo>
                    <a:pt x="1399" y="367"/>
                    <a:pt x="1399" y="369"/>
                    <a:pt x="1399" y="369"/>
                  </a:cubicBezTo>
                  <a:cubicBezTo>
                    <a:pt x="1398" y="370"/>
                    <a:pt x="1396" y="370"/>
                    <a:pt x="1393" y="370"/>
                  </a:cubicBezTo>
                  <a:cubicBezTo>
                    <a:pt x="1385" y="371"/>
                    <a:pt x="1386" y="369"/>
                    <a:pt x="1395" y="364"/>
                  </a:cubicBezTo>
                  <a:cubicBezTo>
                    <a:pt x="1399" y="361"/>
                    <a:pt x="1399" y="361"/>
                    <a:pt x="1399" y="361"/>
                  </a:cubicBezTo>
                  <a:lnTo>
                    <a:pt x="1399" y="365"/>
                  </a:lnTo>
                  <a:close/>
                  <a:moveTo>
                    <a:pt x="1397" y="353"/>
                  </a:moveTo>
                  <a:cubicBezTo>
                    <a:pt x="1390" y="354"/>
                    <a:pt x="1389" y="355"/>
                    <a:pt x="1389" y="354"/>
                  </a:cubicBezTo>
                  <a:cubicBezTo>
                    <a:pt x="1389" y="353"/>
                    <a:pt x="1397" y="347"/>
                    <a:pt x="1399" y="347"/>
                  </a:cubicBezTo>
                  <a:cubicBezTo>
                    <a:pt x="1399" y="347"/>
                    <a:pt x="1400" y="348"/>
                    <a:pt x="1399" y="349"/>
                  </a:cubicBezTo>
                  <a:cubicBezTo>
                    <a:pt x="1399" y="351"/>
                    <a:pt x="1398" y="352"/>
                    <a:pt x="1397" y="353"/>
                  </a:cubicBezTo>
                  <a:close/>
                  <a:moveTo>
                    <a:pt x="1394" y="379"/>
                  </a:moveTo>
                  <a:cubicBezTo>
                    <a:pt x="1392" y="380"/>
                    <a:pt x="1389" y="381"/>
                    <a:pt x="1389" y="381"/>
                  </a:cubicBezTo>
                  <a:cubicBezTo>
                    <a:pt x="1389" y="381"/>
                    <a:pt x="1388" y="380"/>
                    <a:pt x="1388" y="377"/>
                  </a:cubicBezTo>
                  <a:cubicBezTo>
                    <a:pt x="1388" y="372"/>
                    <a:pt x="1389" y="372"/>
                    <a:pt x="1395" y="373"/>
                  </a:cubicBezTo>
                  <a:cubicBezTo>
                    <a:pt x="1400" y="373"/>
                    <a:pt x="1400" y="376"/>
                    <a:pt x="1394" y="379"/>
                  </a:cubicBezTo>
                  <a:close/>
                  <a:moveTo>
                    <a:pt x="1399" y="390"/>
                  </a:moveTo>
                  <a:cubicBezTo>
                    <a:pt x="1398" y="390"/>
                    <a:pt x="1396" y="390"/>
                    <a:pt x="1393" y="390"/>
                  </a:cubicBezTo>
                  <a:cubicBezTo>
                    <a:pt x="1389" y="391"/>
                    <a:pt x="1388" y="390"/>
                    <a:pt x="1388" y="387"/>
                  </a:cubicBezTo>
                  <a:cubicBezTo>
                    <a:pt x="1389" y="384"/>
                    <a:pt x="1398" y="379"/>
                    <a:pt x="1399" y="381"/>
                  </a:cubicBezTo>
                  <a:cubicBezTo>
                    <a:pt x="1400" y="382"/>
                    <a:pt x="1400" y="389"/>
                    <a:pt x="1399" y="390"/>
                  </a:cubicBezTo>
                  <a:close/>
                  <a:moveTo>
                    <a:pt x="1395" y="342"/>
                  </a:moveTo>
                  <a:cubicBezTo>
                    <a:pt x="1393" y="342"/>
                    <a:pt x="1390" y="342"/>
                    <a:pt x="1389" y="343"/>
                  </a:cubicBezTo>
                  <a:cubicBezTo>
                    <a:pt x="1387" y="343"/>
                    <a:pt x="1386" y="342"/>
                    <a:pt x="1387" y="339"/>
                  </a:cubicBezTo>
                  <a:cubicBezTo>
                    <a:pt x="1388" y="338"/>
                    <a:pt x="1388" y="335"/>
                    <a:pt x="1388" y="333"/>
                  </a:cubicBezTo>
                  <a:cubicBezTo>
                    <a:pt x="1388" y="329"/>
                    <a:pt x="1388" y="329"/>
                    <a:pt x="1388" y="329"/>
                  </a:cubicBezTo>
                  <a:cubicBezTo>
                    <a:pt x="1399" y="329"/>
                    <a:pt x="1399" y="329"/>
                    <a:pt x="1399" y="329"/>
                  </a:cubicBezTo>
                  <a:cubicBezTo>
                    <a:pt x="1400" y="342"/>
                    <a:pt x="1400" y="342"/>
                    <a:pt x="1400" y="342"/>
                  </a:cubicBezTo>
                  <a:lnTo>
                    <a:pt x="1395" y="342"/>
                  </a:lnTo>
                  <a:close/>
                  <a:moveTo>
                    <a:pt x="1390" y="346"/>
                  </a:moveTo>
                  <a:cubicBezTo>
                    <a:pt x="1392" y="346"/>
                    <a:pt x="1393" y="346"/>
                    <a:pt x="1392" y="347"/>
                  </a:cubicBezTo>
                  <a:cubicBezTo>
                    <a:pt x="1392" y="348"/>
                    <a:pt x="1388" y="350"/>
                    <a:pt x="1388" y="349"/>
                  </a:cubicBezTo>
                  <a:cubicBezTo>
                    <a:pt x="1386" y="347"/>
                    <a:pt x="1387" y="346"/>
                    <a:pt x="1390" y="346"/>
                  </a:cubicBezTo>
                  <a:close/>
                  <a:moveTo>
                    <a:pt x="1393" y="356"/>
                  </a:moveTo>
                  <a:cubicBezTo>
                    <a:pt x="1400" y="356"/>
                    <a:pt x="1400" y="358"/>
                    <a:pt x="1394" y="361"/>
                  </a:cubicBezTo>
                  <a:cubicBezTo>
                    <a:pt x="1389" y="364"/>
                    <a:pt x="1388" y="365"/>
                    <a:pt x="1388" y="363"/>
                  </a:cubicBezTo>
                  <a:cubicBezTo>
                    <a:pt x="1388" y="362"/>
                    <a:pt x="1388" y="361"/>
                    <a:pt x="1388" y="359"/>
                  </a:cubicBezTo>
                  <a:cubicBezTo>
                    <a:pt x="1387" y="356"/>
                    <a:pt x="1387" y="356"/>
                    <a:pt x="1393" y="356"/>
                  </a:cubicBezTo>
                  <a:close/>
                  <a:moveTo>
                    <a:pt x="1388" y="417"/>
                  </a:moveTo>
                  <a:cubicBezTo>
                    <a:pt x="1388" y="413"/>
                    <a:pt x="1390" y="412"/>
                    <a:pt x="1395" y="412"/>
                  </a:cubicBezTo>
                  <a:cubicBezTo>
                    <a:pt x="1400" y="413"/>
                    <a:pt x="1400" y="413"/>
                    <a:pt x="1400" y="417"/>
                  </a:cubicBezTo>
                  <a:cubicBezTo>
                    <a:pt x="1401" y="419"/>
                    <a:pt x="1401" y="421"/>
                    <a:pt x="1401" y="422"/>
                  </a:cubicBezTo>
                  <a:cubicBezTo>
                    <a:pt x="1401" y="423"/>
                    <a:pt x="1400" y="424"/>
                    <a:pt x="1395" y="424"/>
                  </a:cubicBezTo>
                  <a:cubicBezTo>
                    <a:pt x="1388" y="423"/>
                    <a:pt x="1387" y="423"/>
                    <a:pt x="1388" y="417"/>
                  </a:cubicBezTo>
                  <a:close/>
                  <a:moveTo>
                    <a:pt x="1401" y="286"/>
                  </a:moveTo>
                  <a:cubicBezTo>
                    <a:pt x="1400" y="287"/>
                    <a:pt x="1395" y="287"/>
                    <a:pt x="1395" y="286"/>
                  </a:cubicBezTo>
                  <a:cubicBezTo>
                    <a:pt x="1395" y="286"/>
                    <a:pt x="1397" y="285"/>
                    <a:pt x="1398" y="284"/>
                  </a:cubicBezTo>
                  <a:cubicBezTo>
                    <a:pt x="1400" y="283"/>
                    <a:pt x="1400" y="283"/>
                    <a:pt x="1401" y="284"/>
                  </a:cubicBezTo>
                  <a:cubicBezTo>
                    <a:pt x="1401" y="285"/>
                    <a:pt x="1401" y="286"/>
                    <a:pt x="1401" y="286"/>
                  </a:cubicBezTo>
                  <a:close/>
                  <a:moveTo>
                    <a:pt x="1400" y="290"/>
                  </a:moveTo>
                  <a:cubicBezTo>
                    <a:pt x="1400" y="291"/>
                    <a:pt x="1398" y="291"/>
                    <a:pt x="1396" y="291"/>
                  </a:cubicBezTo>
                  <a:cubicBezTo>
                    <a:pt x="1394" y="291"/>
                    <a:pt x="1391" y="291"/>
                    <a:pt x="1391" y="290"/>
                  </a:cubicBezTo>
                  <a:cubicBezTo>
                    <a:pt x="1391" y="290"/>
                    <a:pt x="1392" y="289"/>
                    <a:pt x="1395" y="289"/>
                  </a:cubicBezTo>
                  <a:cubicBezTo>
                    <a:pt x="1398" y="289"/>
                    <a:pt x="1400" y="290"/>
                    <a:pt x="1400" y="290"/>
                  </a:cubicBezTo>
                  <a:close/>
                  <a:moveTo>
                    <a:pt x="1393" y="296"/>
                  </a:moveTo>
                  <a:cubicBezTo>
                    <a:pt x="1396" y="297"/>
                    <a:pt x="1398" y="296"/>
                    <a:pt x="1399" y="296"/>
                  </a:cubicBezTo>
                  <a:cubicBezTo>
                    <a:pt x="1400" y="295"/>
                    <a:pt x="1400" y="296"/>
                    <a:pt x="1400" y="300"/>
                  </a:cubicBezTo>
                  <a:cubicBezTo>
                    <a:pt x="1400" y="305"/>
                    <a:pt x="1400" y="305"/>
                    <a:pt x="1400" y="305"/>
                  </a:cubicBezTo>
                  <a:cubicBezTo>
                    <a:pt x="1397" y="306"/>
                    <a:pt x="1397" y="306"/>
                    <a:pt x="1397" y="306"/>
                  </a:cubicBezTo>
                  <a:cubicBezTo>
                    <a:pt x="1389" y="309"/>
                    <a:pt x="1389" y="308"/>
                    <a:pt x="1389" y="302"/>
                  </a:cubicBezTo>
                  <a:cubicBezTo>
                    <a:pt x="1389" y="296"/>
                    <a:pt x="1389" y="296"/>
                    <a:pt x="1389" y="296"/>
                  </a:cubicBezTo>
                  <a:lnTo>
                    <a:pt x="1393" y="296"/>
                  </a:lnTo>
                  <a:close/>
                  <a:moveTo>
                    <a:pt x="1391" y="309"/>
                  </a:moveTo>
                  <a:cubicBezTo>
                    <a:pt x="1393" y="309"/>
                    <a:pt x="1396" y="310"/>
                    <a:pt x="1396" y="311"/>
                  </a:cubicBezTo>
                  <a:cubicBezTo>
                    <a:pt x="1396" y="312"/>
                    <a:pt x="1389" y="313"/>
                    <a:pt x="1388" y="312"/>
                  </a:cubicBezTo>
                  <a:cubicBezTo>
                    <a:pt x="1387" y="311"/>
                    <a:pt x="1389" y="309"/>
                    <a:pt x="1391" y="309"/>
                  </a:cubicBezTo>
                  <a:close/>
                  <a:moveTo>
                    <a:pt x="1388" y="315"/>
                  </a:moveTo>
                  <a:cubicBezTo>
                    <a:pt x="1392" y="315"/>
                    <a:pt x="1392" y="315"/>
                    <a:pt x="1392" y="315"/>
                  </a:cubicBezTo>
                  <a:cubicBezTo>
                    <a:pt x="1399" y="315"/>
                    <a:pt x="1399" y="316"/>
                    <a:pt x="1399" y="321"/>
                  </a:cubicBezTo>
                  <a:cubicBezTo>
                    <a:pt x="1399" y="325"/>
                    <a:pt x="1399" y="326"/>
                    <a:pt x="1397" y="326"/>
                  </a:cubicBezTo>
                  <a:cubicBezTo>
                    <a:pt x="1394" y="327"/>
                    <a:pt x="1387" y="327"/>
                    <a:pt x="1387" y="326"/>
                  </a:cubicBezTo>
                  <a:cubicBezTo>
                    <a:pt x="1386" y="325"/>
                    <a:pt x="1387" y="323"/>
                    <a:pt x="1387" y="320"/>
                  </a:cubicBezTo>
                  <a:lnTo>
                    <a:pt x="1388" y="315"/>
                  </a:lnTo>
                  <a:close/>
                  <a:moveTo>
                    <a:pt x="1388" y="456"/>
                  </a:moveTo>
                  <a:cubicBezTo>
                    <a:pt x="1390" y="456"/>
                    <a:pt x="1391" y="457"/>
                    <a:pt x="1390" y="457"/>
                  </a:cubicBezTo>
                  <a:cubicBezTo>
                    <a:pt x="1390" y="458"/>
                    <a:pt x="1389" y="459"/>
                    <a:pt x="1388" y="459"/>
                  </a:cubicBezTo>
                  <a:cubicBezTo>
                    <a:pt x="1386" y="460"/>
                    <a:pt x="1386" y="460"/>
                    <a:pt x="1386" y="458"/>
                  </a:cubicBezTo>
                  <a:cubicBezTo>
                    <a:pt x="1386" y="457"/>
                    <a:pt x="1386" y="456"/>
                    <a:pt x="1388" y="456"/>
                  </a:cubicBezTo>
                  <a:close/>
                  <a:moveTo>
                    <a:pt x="1388" y="442"/>
                  </a:moveTo>
                  <a:cubicBezTo>
                    <a:pt x="1388" y="442"/>
                    <a:pt x="1388" y="438"/>
                    <a:pt x="1388" y="434"/>
                  </a:cubicBezTo>
                  <a:cubicBezTo>
                    <a:pt x="1388" y="428"/>
                    <a:pt x="1388" y="427"/>
                    <a:pt x="1389" y="426"/>
                  </a:cubicBezTo>
                  <a:cubicBezTo>
                    <a:pt x="1392" y="425"/>
                    <a:pt x="1395" y="426"/>
                    <a:pt x="1397" y="427"/>
                  </a:cubicBezTo>
                  <a:cubicBezTo>
                    <a:pt x="1398" y="428"/>
                    <a:pt x="1400" y="428"/>
                    <a:pt x="1401" y="428"/>
                  </a:cubicBezTo>
                  <a:cubicBezTo>
                    <a:pt x="1404" y="428"/>
                    <a:pt x="1404" y="429"/>
                    <a:pt x="1404" y="432"/>
                  </a:cubicBezTo>
                  <a:cubicBezTo>
                    <a:pt x="1404" y="435"/>
                    <a:pt x="1404" y="435"/>
                    <a:pt x="1398" y="438"/>
                  </a:cubicBezTo>
                  <a:cubicBezTo>
                    <a:pt x="1394" y="440"/>
                    <a:pt x="1391" y="442"/>
                    <a:pt x="1391" y="442"/>
                  </a:cubicBezTo>
                  <a:cubicBezTo>
                    <a:pt x="1390" y="443"/>
                    <a:pt x="1389" y="443"/>
                    <a:pt x="1388" y="442"/>
                  </a:cubicBezTo>
                  <a:close/>
                  <a:moveTo>
                    <a:pt x="1402" y="410"/>
                  </a:moveTo>
                  <a:cubicBezTo>
                    <a:pt x="1401" y="408"/>
                    <a:pt x="1402" y="403"/>
                    <a:pt x="1404" y="403"/>
                  </a:cubicBezTo>
                  <a:cubicBezTo>
                    <a:pt x="1404" y="402"/>
                    <a:pt x="1405" y="404"/>
                    <a:pt x="1405" y="407"/>
                  </a:cubicBezTo>
                  <a:cubicBezTo>
                    <a:pt x="1405" y="411"/>
                    <a:pt x="1403" y="413"/>
                    <a:pt x="1402" y="410"/>
                  </a:cubicBezTo>
                  <a:close/>
                  <a:moveTo>
                    <a:pt x="1404" y="422"/>
                  </a:moveTo>
                  <a:cubicBezTo>
                    <a:pt x="1403" y="421"/>
                    <a:pt x="1402" y="414"/>
                    <a:pt x="1403" y="413"/>
                  </a:cubicBezTo>
                  <a:cubicBezTo>
                    <a:pt x="1403" y="413"/>
                    <a:pt x="1404" y="413"/>
                    <a:pt x="1404" y="414"/>
                  </a:cubicBezTo>
                  <a:cubicBezTo>
                    <a:pt x="1405" y="416"/>
                    <a:pt x="1405" y="423"/>
                    <a:pt x="1404" y="422"/>
                  </a:cubicBezTo>
                  <a:close/>
                  <a:moveTo>
                    <a:pt x="1404" y="400"/>
                  </a:moveTo>
                  <a:cubicBezTo>
                    <a:pt x="1403" y="402"/>
                    <a:pt x="1403" y="402"/>
                    <a:pt x="1402" y="400"/>
                  </a:cubicBezTo>
                  <a:cubicBezTo>
                    <a:pt x="1402" y="399"/>
                    <a:pt x="1402" y="398"/>
                    <a:pt x="1402" y="397"/>
                  </a:cubicBezTo>
                  <a:cubicBezTo>
                    <a:pt x="1403" y="396"/>
                    <a:pt x="1405" y="396"/>
                    <a:pt x="1405" y="397"/>
                  </a:cubicBezTo>
                  <a:cubicBezTo>
                    <a:pt x="1406" y="398"/>
                    <a:pt x="1405" y="399"/>
                    <a:pt x="1404" y="400"/>
                  </a:cubicBezTo>
                  <a:close/>
                  <a:moveTo>
                    <a:pt x="1404" y="392"/>
                  </a:moveTo>
                  <a:cubicBezTo>
                    <a:pt x="1404" y="393"/>
                    <a:pt x="1403" y="394"/>
                    <a:pt x="1402" y="394"/>
                  </a:cubicBezTo>
                  <a:cubicBezTo>
                    <a:pt x="1402" y="394"/>
                    <a:pt x="1402" y="390"/>
                    <a:pt x="1402" y="386"/>
                  </a:cubicBezTo>
                  <a:cubicBezTo>
                    <a:pt x="1402" y="379"/>
                    <a:pt x="1402" y="378"/>
                    <a:pt x="1404" y="376"/>
                  </a:cubicBezTo>
                  <a:cubicBezTo>
                    <a:pt x="1406" y="374"/>
                    <a:pt x="1406" y="374"/>
                    <a:pt x="1406" y="383"/>
                  </a:cubicBezTo>
                  <a:cubicBezTo>
                    <a:pt x="1406" y="389"/>
                    <a:pt x="1405" y="391"/>
                    <a:pt x="1404" y="392"/>
                  </a:cubicBezTo>
                  <a:close/>
                  <a:moveTo>
                    <a:pt x="1396" y="443"/>
                  </a:moveTo>
                  <a:cubicBezTo>
                    <a:pt x="1398" y="442"/>
                    <a:pt x="1400" y="441"/>
                    <a:pt x="1400" y="440"/>
                  </a:cubicBezTo>
                  <a:cubicBezTo>
                    <a:pt x="1402" y="438"/>
                    <a:pt x="1404" y="439"/>
                    <a:pt x="1404" y="441"/>
                  </a:cubicBezTo>
                  <a:cubicBezTo>
                    <a:pt x="1404" y="442"/>
                    <a:pt x="1402" y="444"/>
                    <a:pt x="1398" y="446"/>
                  </a:cubicBezTo>
                  <a:cubicBezTo>
                    <a:pt x="1395" y="447"/>
                    <a:pt x="1392" y="449"/>
                    <a:pt x="1392" y="449"/>
                  </a:cubicBezTo>
                  <a:cubicBezTo>
                    <a:pt x="1390" y="449"/>
                    <a:pt x="1394" y="444"/>
                    <a:pt x="1396" y="443"/>
                  </a:cubicBezTo>
                  <a:close/>
                  <a:moveTo>
                    <a:pt x="1398" y="449"/>
                  </a:moveTo>
                  <a:cubicBezTo>
                    <a:pt x="1403" y="446"/>
                    <a:pt x="1404" y="446"/>
                    <a:pt x="1404" y="448"/>
                  </a:cubicBezTo>
                  <a:cubicBezTo>
                    <a:pt x="1405" y="449"/>
                    <a:pt x="1403" y="450"/>
                    <a:pt x="1399" y="452"/>
                  </a:cubicBezTo>
                  <a:cubicBezTo>
                    <a:pt x="1393" y="456"/>
                    <a:pt x="1393" y="456"/>
                    <a:pt x="1392" y="454"/>
                  </a:cubicBezTo>
                  <a:cubicBezTo>
                    <a:pt x="1391" y="453"/>
                    <a:pt x="1392" y="452"/>
                    <a:pt x="1398" y="449"/>
                  </a:cubicBezTo>
                  <a:close/>
                  <a:moveTo>
                    <a:pt x="1401" y="278"/>
                  </a:moveTo>
                  <a:cubicBezTo>
                    <a:pt x="1401" y="279"/>
                    <a:pt x="1398" y="281"/>
                    <a:pt x="1395" y="283"/>
                  </a:cubicBezTo>
                  <a:cubicBezTo>
                    <a:pt x="1390" y="287"/>
                    <a:pt x="1390" y="287"/>
                    <a:pt x="1389" y="286"/>
                  </a:cubicBezTo>
                  <a:cubicBezTo>
                    <a:pt x="1388" y="284"/>
                    <a:pt x="1387" y="284"/>
                    <a:pt x="1386" y="286"/>
                  </a:cubicBezTo>
                  <a:cubicBezTo>
                    <a:pt x="1385" y="287"/>
                    <a:pt x="1381" y="289"/>
                    <a:pt x="1380" y="288"/>
                  </a:cubicBezTo>
                  <a:cubicBezTo>
                    <a:pt x="1378" y="286"/>
                    <a:pt x="1379" y="283"/>
                    <a:pt x="1381" y="281"/>
                  </a:cubicBezTo>
                  <a:cubicBezTo>
                    <a:pt x="1387" y="276"/>
                    <a:pt x="1390" y="275"/>
                    <a:pt x="1394" y="275"/>
                  </a:cubicBezTo>
                  <a:cubicBezTo>
                    <a:pt x="1400" y="275"/>
                    <a:pt x="1402" y="276"/>
                    <a:pt x="1401" y="278"/>
                  </a:cubicBezTo>
                  <a:close/>
                  <a:moveTo>
                    <a:pt x="1382" y="277"/>
                  </a:moveTo>
                  <a:cubicBezTo>
                    <a:pt x="1379" y="279"/>
                    <a:pt x="1379" y="279"/>
                    <a:pt x="1378" y="277"/>
                  </a:cubicBezTo>
                  <a:cubicBezTo>
                    <a:pt x="1378" y="275"/>
                    <a:pt x="1376" y="276"/>
                    <a:pt x="1376" y="279"/>
                  </a:cubicBezTo>
                  <a:cubicBezTo>
                    <a:pt x="1376" y="281"/>
                    <a:pt x="1375" y="282"/>
                    <a:pt x="1372" y="284"/>
                  </a:cubicBezTo>
                  <a:cubicBezTo>
                    <a:pt x="1369" y="285"/>
                    <a:pt x="1367" y="286"/>
                    <a:pt x="1367" y="287"/>
                  </a:cubicBezTo>
                  <a:cubicBezTo>
                    <a:pt x="1367" y="287"/>
                    <a:pt x="1367" y="285"/>
                    <a:pt x="1367" y="282"/>
                  </a:cubicBezTo>
                  <a:cubicBezTo>
                    <a:pt x="1367" y="277"/>
                    <a:pt x="1366" y="277"/>
                    <a:pt x="1364" y="282"/>
                  </a:cubicBezTo>
                  <a:cubicBezTo>
                    <a:pt x="1363" y="286"/>
                    <a:pt x="1363" y="286"/>
                    <a:pt x="1359" y="286"/>
                  </a:cubicBezTo>
                  <a:cubicBezTo>
                    <a:pt x="1354" y="286"/>
                    <a:pt x="1353" y="285"/>
                    <a:pt x="1354" y="283"/>
                  </a:cubicBezTo>
                  <a:cubicBezTo>
                    <a:pt x="1355" y="282"/>
                    <a:pt x="1355" y="282"/>
                    <a:pt x="1354" y="282"/>
                  </a:cubicBezTo>
                  <a:cubicBezTo>
                    <a:pt x="1354" y="282"/>
                    <a:pt x="1353" y="281"/>
                    <a:pt x="1353" y="280"/>
                  </a:cubicBezTo>
                  <a:cubicBezTo>
                    <a:pt x="1352" y="278"/>
                    <a:pt x="1352" y="278"/>
                    <a:pt x="1351" y="279"/>
                  </a:cubicBezTo>
                  <a:cubicBezTo>
                    <a:pt x="1350" y="280"/>
                    <a:pt x="1349" y="281"/>
                    <a:pt x="1349" y="282"/>
                  </a:cubicBezTo>
                  <a:cubicBezTo>
                    <a:pt x="1349" y="283"/>
                    <a:pt x="1348" y="284"/>
                    <a:pt x="1347" y="286"/>
                  </a:cubicBezTo>
                  <a:cubicBezTo>
                    <a:pt x="1344" y="288"/>
                    <a:pt x="1343" y="288"/>
                    <a:pt x="1340" y="287"/>
                  </a:cubicBezTo>
                  <a:cubicBezTo>
                    <a:pt x="1337" y="286"/>
                    <a:pt x="1338" y="285"/>
                    <a:pt x="1346" y="279"/>
                  </a:cubicBezTo>
                  <a:cubicBezTo>
                    <a:pt x="1351" y="275"/>
                    <a:pt x="1351" y="275"/>
                    <a:pt x="1351" y="275"/>
                  </a:cubicBezTo>
                  <a:cubicBezTo>
                    <a:pt x="1368" y="274"/>
                    <a:pt x="1368" y="274"/>
                    <a:pt x="1368" y="274"/>
                  </a:cubicBezTo>
                  <a:cubicBezTo>
                    <a:pt x="1377" y="274"/>
                    <a:pt x="1384" y="274"/>
                    <a:pt x="1384" y="275"/>
                  </a:cubicBezTo>
                  <a:cubicBezTo>
                    <a:pt x="1384" y="275"/>
                    <a:pt x="1383" y="276"/>
                    <a:pt x="1382" y="277"/>
                  </a:cubicBezTo>
                  <a:close/>
                  <a:moveTo>
                    <a:pt x="1340" y="280"/>
                  </a:moveTo>
                  <a:cubicBezTo>
                    <a:pt x="1332" y="286"/>
                    <a:pt x="1330" y="287"/>
                    <a:pt x="1330" y="284"/>
                  </a:cubicBezTo>
                  <a:cubicBezTo>
                    <a:pt x="1330" y="283"/>
                    <a:pt x="1332" y="281"/>
                    <a:pt x="1335" y="279"/>
                  </a:cubicBezTo>
                  <a:cubicBezTo>
                    <a:pt x="1339" y="276"/>
                    <a:pt x="1341" y="275"/>
                    <a:pt x="1343" y="275"/>
                  </a:cubicBezTo>
                  <a:cubicBezTo>
                    <a:pt x="1347" y="276"/>
                    <a:pt x="1347" y="276"/>
                    <a:pt x="1347" y="276"/>
                  </a:cubicBezTo>
                  <a:lnTo>
                    <a:pt x="1340" y="280"/>
                  </a:lnTo>
                  <a:close/>
                  <a:moveTo>
                    <a:pt x="1322" y="290"/>
                  </a:moveTo>
                  <a:cubicBezTo>
                    <a:pt x="1324" y="288"/>
                    <a:pt x="1325" y="288"/>
                    <a:pt x="1325" y="289"/>
                  </a:cubicBezTo>
                  <a:cubicBezTo>
                    <a:pt x="1326" y="290"/>
                    <a:pt x="1326" y="290"/>
                    <a:pt x="1326" y="291"/>
                  </a:cubicBezTo>
                  <a:cubicBezTo>
                    <a:pt x="1326" y="291"/>
                    <a:pt x="1325" y="293"/>
                    <a:pt x="1322" y="295"/>
                  </a:cubicBezTo>
                  <a:cubicBezTo>
                    <a:pt x="1319" y="299"/>
                    <a:pt x="1319" y="299"/>
                    <a:pt x="1319" y="299"/>
                  </a:cubicBezTo>
                  <a:cubicBezTo>
                    <a:pt x="1319" y="295"/>
                    <a:pt x="1319" y="295"/>
                    <a:pt x="1319" y="295"/>
                  </a:cubicBezTo>
                  <a:cubicBezTo>
                    <a:pt x="1319" y="292"/>
                    <a:pt x="1319" y="291"/>
                    <a:pt x="1322" y="290"/>
                  </a:cubicBezTo>
                  <a:close/>
                  <a:moveTo>
                    <a:pt x="1322" y="300"/>
                  </a:moveTo>
                  <a:cubicBezTo>
                    <a:pt x="1325" y="297"/>
                    <a:pt x="1326" y="297"/>
                    <a:pt x="1326" y="299"/>
                  </a:cubicBezTo>
                  <a:cubicBezTo>
                    <a:pt x="1326" y="299"/>
                    <a:pt x="1325" y="301"/>
                    <a:pt x="1323" y="303"/>
                  </a:cubicBezTo>
                  <a:cubicBezTo>
                    <a:pt x="1317" y="308"/>
                    <a:pt x="1316" y="307"/>
                    <a:pt x="1322" y="300"/>
                  </a:cubicBezTo>
                  <a:close/>
                  <a:moveTo>
                    <a:pt x="1318" y="316"/>
                  </a:moveTo>
                  <a:cubicBezTo>
                    <a:pt x="1319" y="312"/>
                    <a:pt x="1320" y="311"/>
                    <a:pt x="1322" y="309"/>
                  </a:cubicBezTo>
                  <a:cubicBezTo>
                    <a:pt x="1324" y="307"/>
                    <a:pt x="1325" y="306"/>
                    <a:pt x="1326" y="306"/>
                  </a:cubicBezTo>
                  <a:cubicBezTo>
                    <a:pt x="1326" y="306"/>
                    <a:pt x="1326" y="308"/>
                    <a:pt x="1326" y="310"/>
                  </a:cubicBezTo>
                  <a:cubicBezTo>
                    <a:pt x="1326" y="313"/>
                    <a:pt x="1326" y="314"/>
                    <a:pt x="1325" y="314"/>
                  </a:cubicBezTo>
                  <a:cubicBezTo>
                    <a:pt x="1323" y="314"/>
                    <a:pt x="1323" y="315"/>
                    <a:pt x="1323" y="317"/>
                  </a:cubicBezTo>
                  <a:cubicBezTo>
                    <a:pt x="1323" y="318"/>
                    <a:pt x="1322" y="319"/>
                    <a:pt x="1321" y="320"/>
                  </a:cubicBezTo>
                  <a:cubicBezTo>
                    <a:pt x="1318" y="322"/>
                    <a:pt x="1317" y="322"/>
                    <a:pt x="1318" y="316"/>
                  </a:cubicBezTo>
                  <a:close/>
                  <a:moveTo>
                    <a:pt x="1322" y="323"/>
                  </a:moveTo>
                  <a:cubicBezTo>
                    <a:pt x="1324" y="322"/>
                    <a:pt x="1326" y="320"/>
                    <a:pt x="1327" y="320"/>
                  </a:cubicBezTo>
                  <a:cubicBezTo>
                    <a:pt x="1327" y="320"/>
                    <a:pt x="1327" y="323"/>
                    <a:pt x="1327" y="325"/>
                  </a:cubicBezTo>
                  <a:cubicBezTo>
                    <a:pt x="1327" y="328"/>
                    <a:pt x="1327" y="331"/>
                    <a:pt x="1327" y="331"/>
                  </a:cubicBezTo>
                  <a:cubicBezTo>
                    <a:pt x="1327" y="332"/>
                    <a:pt x="1325" y="332"/>
                    <a:pt x="1323" y="332"/>
                  </a:cubicBezTo>
                  <a:cubicBezTo>
                    <a:pt x="1320" y="332"/>
                    <a:pt x="1318" y="333"/>
                    <a:pt x="1320" y="335"/>
                  </a:cubicBezTo>
                  <a:cubicBezTo>
                    <a:pt x="1321" y="336"/>
                    <a:pt x="1321" y="336"/>
                    <a:pt x="1320" y="337"/>
                  </a:cubicBezTo>
                  <a:cubicBezTo>
                    <a:pt x="1318" y="339"/>
                    <a:pt x="1318" y="339"/>
                    <a:pt x="1318" y="336"/>
                  </a:cubicBezTo>
                  <a:cubicBezTo>
                    <a:pt x="1316" y="331"/>
                    <a:pt x="1318" y="327"/>
                    <a:pt x="1322" y="323"/>
                  </a:cubicBezTo>
                  <a:close/>
                  <a:moveTo>
                    <a:pt x="1322" y="340"/>
                  </a:moveTo>
                  <a:cubicBezTo>
                    <a:pt x="1324" y="338"/>
                    <a:pt x="1327" y="337"/>
                    <a:pt x="1327" y="337"/>
                  </a:cubicBezTo>
                  <a:cubicBezTo>
                    <a:pt x="1327" y="337"/>
                    <a:pt x="1327" y="340"/>
                    <a:pt x="1327" y="343"/>
                  </a:cubicBezTo>
                  <a:cubicBezTo>
                    <a:pt x="1327" y="348"/>
                    <a:pt x="1326" y="349"/>
                    <a:pt x="1322" y="352"/>
                  </a:cubicBezTo>
                  <a:cubicBezTo>
                    <a:pt x="1320" y="354"/>
                    <a:pt x="1318" y="356"/>
                    <a:pt x="1318" y="355"/>
                  </a:cubicBezTo>
                  <a:cubicBezTo>
                    <a:pt x="1317" y="355"/>
                    <a:pt x="1317" y="352"/>
                    <a:pt x="1317" y="349"/>
                  </a:cubicBezTo>
                  <a:cubicBezTo>
                    <a:pt x="1317" y="344"/>
                    <a:pt x="1317" y="344"/>
                    <a:pt x="1322" y="340"/>
                  </a:cubicBezTo>
                  <a:close/>
                  <a:moveTo>
                    <a:pt x="1319" y="452"/>
                  </a:moveTo>
                  <a:cubicBezTo>
                    <a:pt x="1322" y="449"/>
                    <a:pt x="1323" y="448"/>
                    <a:pt x="1323" y="450"/>
                  </a:cubicBezTo>
                  <a:cubicBezTo>
                    <a:pt x="1323" y="451"/>
                    <a:pt x="1324" y="452"/>
                    <a:pt x="1326" y="453"/>
                  </a:cubicBezTo>
                  <a:cubicBezTo>
                    <a:pt x="1328" y="455"/>
                    <a:pt x="1328" y="455"/>
                    <a:pt x="1328" y="455"/>
                  </a:cubicBezTo>
                  <a:cubicBezTo>
                    <a:pt x="1326" y="457"/>
                    <a:pt x="1326" y="457"/>
                    <a:pt x="1326" y="457"/>
                  </a:cubicBezTo>
                  <a:cubicBezTo>
                    <a:pt x="1324" y="458"/>
                    <a:pt x="1323" y="459"/>
                    <a:pt x="1323" y="458"/>
                  </a:cubicBezTo>
                  <a:cubicBezTo>
                    <a:pt x="1322" y="458"/>
                    <a:pt x="1321" y="458"/>
                    <a:pt x="1319" y="458"/>
                  </a:cubicBezTo>
                  <a:cubicBezTo>
                    <a:pt x="1316" y="457"/>
                    <a:pt x="1315" y="455"/>
                    <a:pt x="1319" y="452"/>
                  </a:cubicBezTo>
                  <a:close/>
                  <a:moveTo>
                    <a:pt x="1322" y="524"/>
                  </a:moveTo>
                  <a:cubicBezTo>
                    <a:pt x="1320" y="525"/>
                    <a:pt x="1319" y="525"/>
                    <a:pt x="1319" y="524"/>
                  </a:cubicBezTo>
                  <a:cubicBezTo>
                    <a:pt x="1319" y="523"/>
                    <a:pt x="1322" y="522"/>
                    <a:pt x="1323" y="522"/>
                  </a:cubicBezTo>
                  <a:cubicBezTo>
                    <a:pt x="1323" y="523"/>
                    <a:pt x="1323" y="523"/>
                    <a:pt x="1322" y="524"/>
                  </a:cubicBezTo>
                  <a:close/>
                  <a:moveTo>
                    <a:pt x="1322" y="531"/>
                  </a:moveTo>
                  <a:cubicBezTo>
                    <a:pt x="1322" y="532"/>
                    <a:pt x="1322" y="533"/>
                    <a:pt x="1321" y="533"/>
                  </a:cubicBezTo>
                  <a:cubicBezTo>
                    <a:pt x="1320" y="534"/>
                    <a:pt x="1319" y="533"/>
                    <a:pt x="1319" y="531"/>
                  </a:cubicBezTo>
                  <a:cubicBezTo>
                    <a:pt x="1319" y="529"/>
                    <a:pt x="1320" y="529"/>
                    <a:pt x="1321" y="529"/>
                  </a:cubicBezTo>
                  <a:cubicBezTo>
                    <a:pt x="1322" y="529"/>
                    <a:pt x="1322" y="530"/>
                    <a:pt x="1322" y="531"/>
                  </a:cubicBezTo>
                  <a:close/>
                  <a:moveTo>
                    <a:pt x="1322" y="518"/>
                  </a:moveTo>
                  <a:cubicBezTo>
                    <a:pt x="1320" y="519"/>
                    <a:pt x="1319" y="518"/>
                    <a:pt x="1319" y="515"/>
                  </a:cubicBezTo>
                  <a:cubicBezTo>
                    <a:pt x="1319" y="513"/>
                    <a:pt x="1319" y="512"/>
                    <a:pt x="1321" y="512"/>
                  </a:cubicBezTo>
                  <a:cubicBezTo>
                    <a:pt x="1322" y="512"/>
                    <a:pt x="1323" y="513"/>
                    <a:pt x="1323" y="515"/>
                  </a:cubicBezTo>
                  <a:cubicBezTo>
                    <a:pt x="1323" y="517"/>
                    <a:pt x="1322" y="518"/>
                    <a:pt x="1322" y="518"/>
                  </a:cubicBezTo>
                  <a:close/>
                  <a:moveTo>
                    <a:pt x="1323" y="502"/>
                  </a:moveTo>
                  <a:cubicBezTo>
                    <a:pt x="1320" y="502"/>
                    <a:pt x="1320" y="502"/>
                    <a:pt x="1320" y="502"/>
                  </a:cubicBezTo>
                  <a:cubicBezTo>
                    <a:pt x="1318" y="502"/>
                    <a:pt x="1318" y="502"/>
                    <a:pt x="1318" y="494"/>
                  </a:cubicBezTo>
                  <a:cubicBezTo>
                    <a:pt x="1318" y="487"/>
                    <a:pt x="1318" y="486"/>
                    <a:pt x="1319" y="486"/>
                  </a:cubicBezTo>
                  <a:cubicBezTo>
                    <a:pt x="1320" y="486"/>
                    <a:pt x="1321" y="485"/>
                    <a:pt x="1321" y="484"/>
                  </a:cubicBezTo>
                  <a:cubicBezTo>
                    <a:pt x="1321" y="483"/>
                    <a:pt x="1321" y="482"/>
                    <a:pt x="1322" y="482"/>
                  </a:cubicBezTo>
                  <a:cubicBezTo>
                    <a:pt x="1322" y="482"/>
                    <a:pt x="1323" y="486"/>
                    <a:pt x="1323" y="492"/>
                  </a:cubicBezTo>
                  <a:lnTo>
                    <a:pt x="1323" y="502"/>
                  </a:lnTo>
                  <a:close/>
                  <a:moveTo>
                    <a:pt x="1319" y="460"/>
                  </a:moveTo>
                  <a:cubicBezTo>
                    <a:pt x="1319" y="461"/>
                    <a:pt x="1319" y="461"/>
                    <a:pt x="1319" y="462"/>
                  </a:cubicBezTo>
                  <a:cubicBezTo>
                    <a:pt x="1317" y="464"/>
                    <a:pt x="1316" y="464"/>
                    <a:pt x="1316" y="463"/>
                  </a:cubicBezTo>
                  <a:cubicBezTo>
                    <a:pt x="1316" y="461"/>
                    <a:pt x="1318" y="459"/>
                    <a:pt x="1319" y="460"/>
                  </a:cubicBezTo>
                  <a:close/>
                  <a:moveTo>
                    <a:pt x="1316" y="470"/>
                  </a:moveTo>
                  <a:cubicBezTo>
                    <a:pt x="1319" y="467"/>
                    <a:pt x="1321" y="467"/>
                    <a:pt x="1322" y="469"/>
                  </a:cubicBezTo>
                  <a:cubicBezTo>
                    <a:pt x="1323" y="471"/>
                    <a:pt x="1321" y="473"/>
                    <a:pt x="1319" y="473"/>
                  </a:cubicBezTo>
                  <a:cubicBezTo>
                    <a:pt x="1318" y="473"/>
                    <a:pt x="1317" y="474"/>
                    <a:pt x="1316" y="474"/>
                  </a:cubicBezTo>
                  <a:cubicBezTo>
                    <a:pt x="1315" y="475"/>
                    <a:pt x="1315" y="475"/>
                    <a:pt x="1314" y="474"/>
                  </a:cubicBezTo>
                  <a:cubicBezTo>
                    <a:pt x="1314" y="472"/>
                    <a:pt x="1314" y="471"/>
                    <a:pt x="1316" y="470"/>
                  </a:cubicBezTo>
                  <a:close/>
                  <a:moveTo>
                    <a:pt x="1317" y="601"/>
                  </a:moveTo>
                  <a:cubicBezTo>
                    <a:pt x="1316" y="602"/>
                    <a:pt x="1316" y="600"/>
                    <a:pt x="1316" y="597"/>
                  </a:cubicBezTo>
                  <a:cubicBezTo>
                    <a:pt x="1316" y="594"/>
                    <a:pt x="1316" y="592"/>
                    <a:pt x="1317" y="593"/>
                  </a:cubicBezTo>
                  <a:cubicBezTo>
                    <a:pt x="1317" y="593"/>
                    <a:pt x="1318" y="595"/>
                    <a:pt x="1318" y="597"/>
                  </a:cubicBezTo>
                  <a:cubicBezTo>
                    <a:pt x="1318" y="599"/>
                    <a:pt x="1317" y="601"/>
                    <a:pt x="1317" y="601"/>
                  </a:cubicBezTo>
                  <a:close/>
                  <a:moveTo>
                    <a:pt x="1318" y="606"/>
                  </a:moveTo>
                  <a:cubicBezTo>
                    <a:pt x="1318" y="607"/>
                    <a:pt x="1317" y="608"/>
                    <a:pt x="1317" y="608"/>
                  </a:cubicBezTo>
                  <a:cubicBezTo>
                    <a:pt x="1316" y="608"/>
                    <a:pt x="1316" y="607"/>
                    <a:pt x="1316" y="606"/>
                  </a:cubicBezTo>
                  <a:cubicBezTo>
                    <a:pt x="1316" y="605"/>
                    <a:pt x="1316" y="604"/>
                    <a:pt x="1317" y="604"/>
                  </a:cubicBezTo>
                  <a:cubicBezTo>
                    <a:pt x="1317" y="604"/>
                    <a:pt x="1318" y="605"/>
                    <a:pt x="1318" y="606"/>
                  </a:cubicBezTo>
                  <a:close/>
                  <a:moveTo>
                    <a:pt x="1316" y="569"/>
                  </a:moveTo>
                  <a:cubicBezTo>
                    <a:pt x="1316" y="568"/>
                    <a:pt x="1316" y="570"/>
                    <a:pt x="1317" y="572"/>
                  </a:cubicBezTo>
                  <a:cubicBezTo>
                    <a:pt x="1317" y="575"/>
                    <a:pt x="1317" y="580"/>
                    <a:pt x="1317" y="584"/>
                  </a:cubicBezTo>
                  <a:cubicBezTo>
                    <a:pt x="1317" y="587"/>
                    <a:pt x="1317" y="590"/>
                    <a:pt x="1316" y="590"/>
                  </a:cubicBezTo>
                  <a:cubicBezTo>
                    <a:pt x="1316" y="590"/>
                    <a:pt x="1315" y="570"/>
                    <a:pt x="1316" y="569"/>
                  </a:cubicBezTo>
                  <a:close/>
                  <a:moveTo>
                    <a:pt x="1313" y="488"/>
                  </a:moveTo>
                  <a:cubicBezTo>
                    <a:pt x="1313" y="485"/>
                    <a:pt x="1313" y="483"/>
                    <a:pt x="1314" y="483"/>
                  </a:cubicBezTo>
                  <a:cubicBezTo>
                    <a:pt x="1315" y="483"/>
                    <a:pt x="1315" y="484"/>
                    <a:pt x="1314" y="488"/>
                  </a:cubicBezTo>
                  <a:cubicBezTo>
                    <a:pt x="1314" y="495"/>
                    <a:pt x="1313" y="495"/>
                    <a:pt x="1313" y="488"/>
                  </a:cubicBezTo>
                  <a:close/>
                  <a:moveTo>
                    <a:pt x="1314" y="633"/>
                  </a:moveTo>
                  <a:cubicBezTo>
                    <a:pt x="1314" y="634"/>
                    <a:pt x="1313" y="635"/>
                    <a:pt x="1313" y="635"/>
                  </a:cubicBezTo>
                  <a:cubicBezTo>
                    <a:pt x="1312" y="635"/>
                    <a:pt x="1311" y="634"/>
                    <a:pt x="1311" y="633"/>
                  </a:cubicBezTo>
                  <a:cubicBezTo>
                    <a:pt x="1311" y="631"/>
                    <a:pt x="1312" y="631"/>
                    <a:pt x="1313" y="631"/>
                  </a:cubicBezTo>
                  <a:cubicBezTo>
                    <a:pt x="1313" y="631"/>
                    <a:pt x="1314" y="631"/>
                    <a:pt x="1314" y="633"/>
                  </a:cubicBezTo>
                  <a:close/>
                  <a:moveTo>
                    <a:pt x="1314" y="407"/>
                  </a:moveTo>
                  <a:cubicBezTo>
                    <a:pt x="1313" y="407"/>
                    <a:pt x="1313" y="407"/>
                    <a:pt x="1313" y="406"/>
                  </a:cubicBezTo>
                  <a:cubicBezTo>
                    <a:pt x="1313" y="406"/>
                    <a:pt x="1313" y="406"/>
                    <a:pt x="1314" y="405"/>
                  </a:cubicBezTo>
                  <a:cubicBezTo>
                    <a:pt x="1314" y="405"/>
                    <a:pt x="1315" y="405"/>
                    <a:pt x="1315" y="406"/>
                  </a:cubicBezTo>
                  <a:cubicBezTo>
                    <a:pt x="1315" y="406"/>
                    <a:pt x="1314" y="407"/>
                    <a:pt x="1314" y="407"/>
                  </a:cubicBezTo>
                  <a:close/>
                  <a:moveTo>
                    <a:pt x="1313" y="627"/>
                  </a:moveTo>
                  <a:cubicBezTo>
                    <a:pt x="1311" y="629"/>
                    <a:pt x="1309" y="629"/>
                    <a:pt x="1309" y="627"/>
                  </a:cubicBezTo>
                  <a:cubicBezTo>
                    <a:pt x="1308" y="624"/>
                    <a:pt x="1310" y="623"/>
                    <a:pt x="1313" y="625"/>
                  </a:cubicBezTo>
                  <a:cubicBezTo>
                    <a:pt x="1314" y="626"/>
                    <a:pt x="1314" y="626"/>
                    <a:pt x="1313" y="627"/>
                  </a:cubicBezTo>
                  <a:close/>
                  <a:moveTo>
                    <a:pt x="1309" y="602"/>
                  </a:moveTo>
                  <a:cubicBezTo>
                    <a:pt x="1308" y="600"/>
                    <a:pt x="1308" y="595"/>
                    <a:pt x="1309" y="595"/>
                  </a:cubicBezTo>
                  <a:cubicBezTo>
                    <a:pt x="1309" y="595"/>
                    <a:pt x="1310" y="597"/>
                    <a:pt x="1310" y="599"/>
                  </a:cubicBezTo>
                  <a:cubicBezTo>
                    <a:pt x="1310" y="604"/>
                    <a:pt x="1310" y="605"/>
                    <a:pt x="1309" y="602"/>
                  </a:cubicBezTo>
                  <a:close/>
                  <a:moveTo>
                    <a:pt x="1310" y="609"/>
                  </a:moveTo>
                  <a:cubicBezTo>
                    <a:pt x="1309" y="611"/>
                    <a:pt x="1309" y="611"/>
                    <a:pt x="1309" y="609"/>
                  </a:cubicBezTo>
                  <a:cubicBezTo>
                    <a:pt x="1308" y="607"/>
                    <a:pt x="1309" y="606"/>
                    <a:pt x="1310" y="607"/>
                  </a:cubicBezTo>
                  <a:cubicBezTo>
                    <a:pt x="1310" y="607"/>
                    <a:pt x="1310" y="608"/>
                    <a:pt x="1310" y="609"/>
                  </a:cubicBezTo>
                  <a:close/>
                  <a:moveTo>
                    <a:pt x="1310" y="614"/>
                  </a:moveTo>
                  <a:cubicBezTo>
                    <a:pt x="1310" y="614"/>
                    <a:pt x="1311" y="615"/>
                    <a:pt x="1311" y="617"/>
                  </a:cubicBezTo>
                  <a:cubicBezTo>
                    <a:pt x="1311" y="621"/>
                    <a:pt x="1310" y="623"/>
                    <a:pt x="1309" y="621"/>
                  </a:cubicBezTo>
                  <a:cubicBezTo>
                    <a:pt x="1308" y="619"/>
                    <a:pt x="1308" y="614"/>
                    <a:pt x="1310" y="614"/>
                  </a:cubicBezTo>
                  <a:close/>
                  <a:moveTo>
                    <a:pt x="1312" y="452"/>
                  </a:moveTo>
                  <a:cubicBezTo>
                    <a:pt x="1311" y="452"/>
                    <a:pt x="1310" y="447"/>
                    <a:pt x="1311" y="446"/>
                  </a:cubicBezTo>
                  <a:cubicBezTo>
                    <a:pt x="1312" y="445"/>
                    <a:pt x="1312" y="446"/>
                    <a:pt x="1312" y="448"/>
                  </a:cubicBezTo>
                  <a:cubicBezTo>
                    <a:pt x="1312" y="450"/>
                    <a:pt x="1312" y="452"/>
                    <a:pt x="1312" y="452"/>
                  </a:cubicBezTo>
                  <a:close/>
                  <a:moveTo>
                    <a:pt x="1311" y="440"/>
                  </a:moveTo>
                  <a:cubicBezTo>
                    <a:pt x="1310" y="440"/>
                    <a:pt x="1309" y="436"/>
                    <a:pt x="1310" y="432"/>
                  </a:cubicBezTo>
                  <a:cubicBezTo>
                    <a:pt x="1310" y="426"/>
                    <a:pt x="1312" y="428"/>
                    <a:pt x="1312" y="435"/>
                  </a:cubicBezTo>
                  <a:cubicBezTo>
                    <a:pt x="1312" y="438"/>
                    <a:pt x="1311" y="440"/>
                    <a:pt x="1311" y="440"/>
                  </a:cubicBezTo>
                  <a:close/>
                  <a:moveTo>
                    <a:pt x="1311" y="559"/>
                  </a:moveTo>
                  <a:cubicBezTo>
                    <a:pt x="1311" y="579"/>
                    <a:pt x="1311" y="591"/>
                    <a:pt x="1310" y="591"/>
                  </a:cubicBezTo>
                  <a:cubicBezTo>
                    <a:pt x="1309" y="592"/>
                    <a:pt x="1309" y="592"/>
                    <a:pt x="1308" y="591"/>
                  </a:cubicBezTo>
                  <a:cubicBezTo>
                    <a:pt x="1308" y="590"/>
                    <a:pt x="1308" y="575"/>
                    <a:pt x="1308" y="556"/>
                  </a:cubicBezTo>
                  <a:cubicBezTo>
                    <a:pt x="1308" y="526"/>
                    <a:pt x="1308" y="523"/>
                    <a:pt x="1309" y="525"/>
                  </a:cubicBezTo>
                  <a:cubicBezTo>
                    <a:pt x="1311" y="527"/>
                    <a:pt x="1311" y="532"/>
                    <a:pt x="1311" y="559"/>
                  </a:cubicBezTo>
                  <a:close/>
                  <a:moveTo>
                    <a:pt x="1306" y="650"/>
                  </a:moveTo>
                  <a:cubicBezTo>
                    <a:pt x="1307" y="649"/>
                    <a:pt x="1309" y="647"/>
                    <a:pt x="1314" y="646"/>
                  </a:cubicBezTo>
                  <a:cubicBezTo>
                    <a:pt x="1319" y="645"/>
                    <a:pt x="1317" y="648"/>
                    <a:pt x="1312" y="649"/>
                  </a:cubicBezTo>
                  <a:cubicBezTo>
                    <a:pt x="1306" y="651"/>
                    <a:pt x="1305" y="651"/>
                    <a:pt x="1306" y="650"/>
                  </a:cubicBezTo>
                  <a:close/>
                  <a:moveTo>
                    <a:pt x="1316" y="617"/>
                  </a:moveTo>
                  <a:cubicBezTo>
                    <a:pt x="1315" y="614"/>
                    <a:pt x="1316" y="610"/>
                    <a:pt x="1317" y="610"/>
                  </a:cubicBezTo>
                  <a:cubicBezTo>
                    <a:pt x="1317" y="610"/>
                    <a:pt x="1318" y="612"/>
                    <a:pt x="1318" y="615"/>
                  </a:cubicBezTo>
                  <a:cubicBezTo>
                    <a:pt x="1318" y="619"/>
                    <a:pt x="1317" y="620"/>
                    <a:pt x="1316" y="617"/>
                  </a:cubicBezTo>
                  <a:close/>
                  <a:moveTo>
                    <a:pt x="1318" y="507"/>
                  </a:moveTo>
                  <a:cubicBezTo>
                    <a:pt x="1317" y="506"/>
                    <a:pt x="1318" y="506"/>
                    <a:pt x="1319" y="505"/>
                  </a:cubicBezTo>
                  <a:cubicBezTo>
                    <a:pt x="1322" y="505"/>
                    <a:pt x="1323" y="505"/>
                    <a:pt x="1323" y="507"/>
                  </a:cubicBezTo>
                  <a:cubicBezTo>
                    <a:pt x="1323" y="509"/>
                    <a:pt x="1318" y="509"/>
                    <a:pt x="1318" y="507"/>
                  </a:cubicBezTo>
                  <a:close/>
                  <a:moveTo>
                    <a:pt x="1318" y="544"/>
                  </a:moveTo>
                  <a:cubicBezTo>
                    <a:pt x="1319" y="539"/>
                    <a:pt x="1319" y="539"/>
                    <a:pt x="1321" y="538"/>
                  </a:cubicBezTo>
                  <a:cubicBezTo>
                    <a:pt x="1323" y="538"/>
                    <a:pt x="1324" y="541"/>
                    <a:pt x="1324" y="546"/>
                  </a:cubicBezTo>
                  <a:cubicBezTo>
                    <a:pt x="1324" y="548"/>
                    <a:pt x="1323" y="548"/>
                    <a:pt x="1321" y="549"/>
                  </a:cubicBezTo>
                  <a:cubicBezTo>
                    <a:pt x="1318" y="549"/>
                    <a:pt x="1318" y="549"/>
                    <a:pt x="1318" y="544"/>
                  </a:cubicBezTo>
                  <a:close/>
                  <a:moveTo>
                    <a:pt x="1322" y="556"/>
                  </a:moveTo>
                  <a:cubicBezTo>
                    <a:pt x="1324" y="557"/>
                    <a:pt x="1324" y="560"/>
                    <a:pt x="1325" y="577"/>
                  </a:cubicBezTo>
                  <a:cubicBezTo>
                    <a:pt x="1325" y="589"/>
                    <a:pt x="1326" y="604"/>
                    <a:pt x="1326" y="611"/>
                  </a:cubicBezTo>
                  <a:cubicBezTo>
                    <a:pt x="1328" y="634"/>
                    <a:pt x="1329" y="636"/>
                    <a:pt x="1328" y="639"/>
                  </a:cubicBezTo>
                  <a:cubicBezTo>
                    <a:pt x="1328" y="640"/>
                    <a:pt x="1327" y="641"/>
                    <a:pt x="1325" y="641"/>
                  </a:cubicBezTo>
                  <a:cubicBezTo>
                    <a:pt x="1322" y="641"/>
                    <a:pt x="1322" y="641"/>
                    <a:pt x="1322" y="641"/>
                  </a:cubicBezTo>
                  <a:cubicBezTo>
                    <a:pt x="1321" y="629"/>
                    <a:pt x="1321" y="629"/>
                    <a:pt x="1321" y="629"/>
                  </a:cubicBezTo>
                  <a:cubicBezTo>
                    <a:pt x="1321" y="622"/>
                    <a:pt x="1321" y="610"/>
                    <a:pt x="1321" y="602"/>
                  </a:cubicBezTo>
                  <a:cubicBezTo>
                    <a:pt x="1321" y="594"/>
                    <a:pt x="1320" y="581"/>
                    <a:pt x="1320" y="573"/>
                  </a:cubicBezTo>
                  <a:cubicBezTo>
                    <a:pt x="1319" y="558"/>
                    <a:pt x="1320" y="555"/>
                    <a:pt x="1322" y="556"/>
                  </a:cubicBezTo>
                  <a:close/>
                  <a:moveTo>
                    <a:pt x="1334" y="563"/>
                  </a:moveTo>
                  <a:cubicBezTo>
                    <a:pt x="1334" y="557"/>
                    <a:pt x="1334" y="556"/>
                    <a:pt x="1341" y="557"/>
                  </a:cubicBezTo>
                  <a:cubicBezTo>
                    <a:pt x="1344" y="557"/>
                    <a:pt x="1344" y="557"/>
                    <a:pt x="1344" y="563"/>
                  </a:cubicBezTo>
                  <a:cubicBezTo>
                    <a:pt x="1344" y="568"/>
                    <a:pt x="1344" y="568"/>
                    <a:pt x="1344" y="568"/>
                  </a:cubicBezTo>
                  <a:cubicBezTo>
                    <a:pt x="1339" y="570"/>
                    <a:pt x="1339" y="570"/>
                    <a:pt x="1339" y="570"/>
                  </a:cubicBezTo>
                  <a:cubicBezTo>
                    <a:pt x="1334" y="572"/>
                    <a:pt x="1334" y="572"/>
                    <a:pt x="1334" y="563"/>
                  </a:cubicBezTo>
                  <a:close/>
                  <a:moveTo>
                    <a:pt x="1336" y="550"/>
                  </a:moveTo>
                  <a:cubicBezTo>
                    <a:pt x="1340" y="549"/>
                    <a:pt x="1341" y="550"/>
                    <a:pt x="1341" y="552"/>
                  </a:cubicBezTo>
                  <a:cubicBezTo>
                    <a:pt x="1341" y="553"/>
                    <a:pt x="1341" y="554"/>
                    <a:pt x="1337" y="554"/>
                  </a:cubicBezTo>
                  <a:cubicBezTo>
                    <a:pt x="1333" y="554"/>
                    <a:pt x="1332" y="551"/>
                    <a:pt x="1336" y="550"/>
                  </a:cubicBezTo>
                  <a:close/>
                  <a:moveTo>
                    <a:pt x="1339" y="546"/>
                  </a:moveTo>
                  <a:cubicBezTo>
                    <a:pt x="1333" y="546"/>
                    <a:pt x="1333" y="545"/>
                    <a:pt x="1333" y="540"/>
                  </a:cubicBezTo>
                  <a:cubicBezTo>
                    <a:pt x="1333" y="537"/>
                    <a:pt x="1333" y="537"/>
                    <a:pt x="1333" y="537"/>
                  </a:cubicBezTo>
                  <a:cubicBezTo>
                    <a:pt x="1338" y="538"/>
                    <a:pt x="1338" y="538"/>
                    <a:pt x="1338" y="538"/>
                  </a:cubicBezTo>
                  <a:cubicBezTo>
                    <a:pt x="1344" y="538"/>
                    <a:pt x="1344" y="539"/>
                    <a:pt x="1344" y="543"/>
                  </a:cubicBezTo>
                  <a:cubicBezTo>
                    <a:pt x="1344" y="545"/>
                    <a:pt x="1343" y="545"/>
                    <a:pt x="1339" y="546"/>
                  </a:cubicBezTo>
                  <a:close/>
                  <a:moveTo>
                    <a:pt x="1344" y="461"/>
                  </a:moveTo>
                  <a:cubicBezTo>
                    <a:pt x="1344" y="460"/>
                    <a:pt x="1345" y="460"/>
                    <a:pt x="1346" y="461"/>
                  </a:cubicBezTo>
                  <a:cubicBezTo>
                    <a:pt x="1347" y="461"/>
                    <a:pt x="1346" y="461"/>
                    <a:pt x="1345" y="461"/>
                  </a:cubicBezTo>
                  <a:cubicBezTo>
                    <a:pt x="1344" y="461"/>
                    <a:pt x="1344" y="461"/>
                    <a:pt x="1344" y="461"/>
                  </a:cubicBezTo>
                  <a:close/>
                  <a:moveTo>
                    <a:pt x="1403" y="470"/>
                  </a:moveTo>
                  <a:cubicBezTo>
                    <a:pt x="1400" y="470"/>
                    <a:pt x="1398" y="470"/>
                    <a:pt x="1398" y="471"/>
                  </a:cubicBezTo>
                  <a:cubicBezTo>
                    <a:pt x="1397" y="472"/>
                    <a:pt x="1362" y="473"/>
                    <a:pt x="1356" y="472"/>
                  </a:cubicBezTo>
                  <a:cubicBezTo>
                    <a:pt x="1353" y="471"/>
                    <a:pt x="1352" y="471"/>
                    <a:pt x="1354" y="470"/>
                  </a:cubicBezTo>
                  <a:cubicBezTo>
                    <a:pt x="1355" y="469"/>
                    <a:pt x="1369" y="467"/>
                    <a:pt x="1391" y="466"/>
                  </a:cubicBezTo>
                  <a:cubicBezTo>
                    <a:pt x="1407" y="466"/>
                    <a:pt x="1414" y="466"/>
                    <a:pt x="1412" y="469"/>
                  </a:cubicBezTo>
                  <a:cubicBezTo>
                    <a:pt x="1412" y="469"/>
                    <a:pt x="1411" y="469"/>
                    <a:pt x="1411" y="469"/>
                  </a:cubicBezTo>
                  <a:cubicBezTo>
                    <a:pt x="1410" y="469"/>
                    <a:pt x="1409" y="469"/>
                    <a:pt x="1408" y="470"/>
                  </a:cubicBezTo>
                  <a:cubicBezTo>
                    <a:pt x="1408" y="470"/>
                    <a:pt x="1405" y="471"/>
                    <a:pt x="1403" y="470"/>
                  </a:cubicBezTo>
                  <a:close/>
                  <a:moveTo>
                    <a:pt x="1407" y="518"/>
                  </a:moveTo>
                  <a:cubicBezTo>
                    <a:pt x="1411" y="518"/>
                    <a:pt x="1411" y="518"/>
                    <a:pt x="1411" y="518"/>
                  </a:cubicBezTo>
                  <a:cubicBezTo>
                    <a:pt x="1415" y="518"/>
                    <a:pt x="1414" y="516"/>
                    <a:pt x="1410" y="516"/>
                  </a:cubicBezTo>
                  <a:cubicBezTo>
                    <a:pt x="1408" y="515"/>
                    <a:pt x="1408" y="515"/>
                    <a:pt x="1408" y="509"/>
                  </a:cubicBezTo>
                  <a:cubicBezTo>
                    <a:pt x="1408" y="503"/>
                    <a:pt x="1408" y="503"/>
                    <a:pt x="1408" y="503"/>
                  </a:cubicBezTo>
                  <a:cubicBezTo>
                    <a:pt x="1412" y="503"/>
                    <a:pt x="1412" y="503"/>
                    <a:pt x="1412" y="503"/>
                  </a:cubicBezTo>
                  <a:cubicBezTo>
                    <a:pt x="1414" y="503"/>
                    <a:pt x="1416" y="503"/>
                    <a:pt x="1416" y="504"/>
                  </a:cubicBezTo>
                  <a:cubicBezTo>
                    <a:pt x="1416" y="504"/>
                    <a:pt x="1416" y="511"/>
                    <a:pt x="1416" y="520"/>
                  </a:cubicBezTo>
                  <a:cubicBezTo>
                    <a:pt x="1417" y="535"/>
                    <a:pt x="1417" y="535"/>
                    <a:pt x="1417" y="535"/>
                  </a:cubicBezTo>
                  <a:cubicBezTo>
                    <a:pt x="1413" y="536"/>
                    <a:pt x="1413" y="536"/>
                    <a:pt x="1413" y="536"/>
                  </a:cubicBezTo>
                  <a:cubicBezTo>
                    <a:pt x="1411" y="536"/>
                    <a:pt x="1409" y="536"/>
                    <a:pt x="1408" y="535"/>
                  </a:cubicBezTo>
                  <a:cubicBezTo>
                    <a:pt x="1408" y="535"/>
                    <a:pt x="1407" y="531"/>
                    <a:pt x="1407" y="526"/>
                  </a:cubicBezTo>
                  <a:lnTo>
                    <a:pt x="1407" y="518"/>
                  </a:lnTo>
                  <a:close/>
                  <a:moveTo>
                    <a:pt x="1417" y="545"/>
                  </a:moveTo>
                  <a:cubicBezTo>
                    <a:pt x="1417" y="545"/>
                    <a:pt x="1417" y="545"/>
                    <a:pt x="1417" y="545"/>
                  </a:cubicBezTo>
                  <a:cubicBezTo>
                    <a:pt x="1417" y="552"/>
                    <a:pt x="1417" y="552"/>
                    <a:pt x="1417" y="552"/>
                  </a:cubicBezTo>
                  <a:cubicBezTo>
                    <a:pt x="1413" y="552"/>
                    <a:pt x="1413" y="552"/>
                    <a:pt x="1413" y="552"/>
                  </a:cubicBezTo>
                  <a:cubicBezTo>
                    <a:pt x="1410" y="552"/>
                    <a:pt x="1409" y="552"/>
                    <a:pt x="1408" y="551"/>
                  </a:cubicBezTo>
                  <a:cubicBezTo>
                    <a:pt x="1407" y="548"/>
                    <a:pt x="1407" y="539"/>
                    <a:pt x="1408" y="538"/>
                  </a:cubicBezTo>
                  <a:cubicBezTo>
                    <a:pt x="1409" y="538"/>
                    <a:pt x="1411" y="538"/>
                    <a:pt x="1413" y="538"/>
                  </a:cubicBezTo>
                  <a:cubicBezTo>
                    <a:pt x="1417" y="539"/>
                    <a:pt x="1417" y="539"/>
                    <a:pt x="1417" y="539"/>
                  </a:cubicBezTo>
                  <a:lnTo>
                    <a:pt x="1417" y="545"/>
                  </a:lnTo>
                  <a:close/>
                  <a:moveTo>
                    <a:pt x="1421" y="469"/>
                  </a:moveTo>
                  <a:cubicBezTo>
                    <a:pt x="1419" y="470"/>
                    <a:pt x="1418" y="469"/>
                    <a:pt x="1419" y="468"/>
                  </a:cubicBezTo>
                  <a:cubicBezTo>
                    <a:pt x="1419" y="466"/>
                    <a:pt x="1423" y="466"/>
                    <a:pt x="1423" y="468"/>
                  </a:cubicBezTo>
                  <a:cubicBezTo>
                    <a:pt x="1423" y="468"/>
                    <a:pt x="1422" y="469"/>
                    <a:pt x="1421" y="469"/>
                  </a:cubicBezTo>
                  <a:close/>
                  <a:moveTo>
                    <a:pt x="1417" y="386"/>
                  </a:moveTo>
                  <a:cubicBezTo>
                    <a:pt x="1418" y="390"/>
                    <a:pt x="1419" y="396"/>
                    <a:pt x="1419" y="399"/>
                  </a:cubicBezTo>
                  <a:cubicBezTo>
                    <a:pt x="1420" y="401"/>
                    <a:pt x="1420" y="409"/>
                    <a:pt x="1421" y="416"/>
                  </a:cubicBezTo>
                  <a:cubicBezTo>
                    <a:pt x="1421" y="422"/>
                    <a:pt x="1421" y="431"/>
                    <a:pt x="1422" y="436"/>
                  </a:cubicBezTo>
                  <a:cubicBezTo>
                    <a:pt x="1422" y="442"/>
                    <a:pt x="1422" y="444"/>
                    <a:pt x="1421" y="444"/>
                  </a:cubicBezTo>
                  <a:cubicBezTo>
                    <a:pt x="1419" y="444"/>
                    <a:pt x="1419" y="441"/>
                    <a:pt x="1418" y="432"/>
                  </a:cubicBezTo>
                  <a:cubicBezTo>
                    <a:pt x="1417" y="427"/>
                    <a:pt x="1417" y="425"/>
                    <a:pt x="1418" y="425"/>
                  </a:cubicBezTo>
                  <a:cubicBezTo>
                    <a:pt x="1419" y="425"/>
                    <a:pt x="1419" y="425"/>
                    <a:pt x="1418" y="424"/>
                  </a:cubicBezTo>
                  <a:cubicBezTo>
                    <a:pt x="1417" y="423"/>
                    <a:pt x="1417" y="418"/>
                    <a:pt x="1416" y="401"/>
                  </a:cubicBezTo>
                  <a:cubicBezTo>
                    <a:pt x="1416" y="383"/>
                    <a:pt x="1417" y="380"/>
                    <a:pt x="1417" y="386"/>
                  </a:cubicBezTo>
                  <a:close/>
                  <a:moveTo>
                    <a:pt x="1415" y="451"/>
                  </a:moveTo>
                  <a:cubicBezTo>
                    <a:pt x="1416" y="444"/>
                    <a:pt x="1417" y="443"/>
                    <a:pt x="1418" y="449"/>
                  </a:cubicBezTo>
                  <a:cubicBezTo>
                    <a:pt x="1418" y="451"/>
                    <a:pt x="1419" y="453"/>
                    <a:pt x="1420" y="453"/>
                  </a:cubicBezTo>
                  <a:cubicBezTo>
                    <a:pt x="1422" y="453"/>
                    <a:pt x="1423" y="457"/>
                    <a:pt x="1423" y="461"/>
                  </a:cubicBezTo>
                  <a:cubicBezTo>
                    <a:pt x="1423" y="461"/>
                    <a:pt x="1422" y="462"/>
                    <a:pt x="1421" y="462"/>
                  </a:cubicBezTo>
                  <a:cubicBezTo>
                    <a:pt x="1420" y="462"/>
                    <a:pt x="1419" y="461"/>
                    <a:pt x="1420" y="461"/>
                  </a:cubicBezTo>
                  <a:cubicBezTo>
                    <a:pt x="1420" y="459"/>
                    <a:pt x="1418" y="458"/>
                    <a:pt x="1417" y="459"/>
                  </a:cubicBezTo>
                  <a:cubicBezTo>
                    <a:pt x="1415" y="461"/>
                    <a:pt x="1415" y="458"/>
                    <a:pt x="1415" y="451"/>
                  </a:cubicBezTo>
                  <a:close/>
                  <a:moveTo>
                    <a:pt x="1415" y="327"/>
                  </a:moveTo>
                  <a:cubicBezTo>
                    <a:pt x="1415" y="327"/>
                    <a:pt x="1415" y="339"/>
                    <a:pt x="1414" y="353"/>
                  </a:cubicBezTo>
                  <a:cubicBezTo>
                    <a:pt x="1414" y="367"/>
                    <a:pt x="1413" y="389"/>
                    <a:pt x="1413" y="401"/>
                  </a:cubicBezTo>
                  <a:cubicBezTo>
                    <a:pt x="1414" y="424"/>
                    <a:pt x="1414" y="424"/>
                    <a:pt x="1414" y="424"/>
                  </a:cubicBezTo>
                  <a:cubicBezTo>
                    <a:pt x="1410" y="424"/>
                    <a:pt x="1410" y="424"/>
                    <a:pt x="1410" y="424"/>
                  </a:cubicBezTo>
                  <a:cubicBezTo>
                    <a:pt x="1407" y="424"/>
                    <a:pt x="1407" y="424"/>
                    <a:pt x="1407" y="419"/>
                  </a:cubicBezTo>
                  <a:cubicBezTo>
                    <a:pt x="1407" y="416"/>
                    <a:pt x="1407" y="415"/>
                    <a:pt x="1409" y="415"/>
                  </a:cubicBezTo>
                  <a:cubicBezTo>
                    <a:pt x="1411" y="415"/>
                    <a:pt x="1411" y="413"/>
                    <a:pt x="1409" y="412"/>
                  </a:cubicBezTo>
                  <a:cubicBezTo>
                    <a:pt x="1407" y="411"/>
                    <a:pt x="1407" y="410"/>
                    <a:pt x="1407" y="404"/>
                  </a:cubicBezTo>
                  <a:cubicBezTo>
                    <a:pt x="1408" y="388"/>
                    <a:pt x="1408" y="372"/>
                    <a:pt x="1408" y="356"/>
                  </a:cubicBezTo>
                  <a:cubicBezTo>
                    <a:pt x="1408" y="339"/>
                    <a:pt x="1408" y="339"/>
                    <a:pt x="1408" y="339"/>
                  </a:cubicBezTo>
                  <a:cubicBezTo>
                    <a:pt x="1411" y="338"/>
                    <a:pt x="1411" y="338"/>
                    <a:pt x="1411" y="338"/>
                  </a:cubicBezTo>
                  <a:cubicBezTo>
                    <a:pt x="1412" y="337"/>
                    <a:pt x="1413" y="336"/>
                    <a:pt x="1413" y="336"/>
                  </a:cubicBezTo>
                  <a:cubicBezTo>
                    <a:pt x="1413" y="334"/>
                    <a:pt x="1411" y="334"/>
                    <a:pt x="1409" y="335"/>
                  </a:cubicBezTo>
                  <a:cubicBezTo>
                    <a:pt x="1408" y="337"/>
                    <a:pt x="1407" y="335"/>
                    <a:pt x="1407" y="331"/>
                  </a:cubicBezTo>
                  <a:cubicBezTo>
                    <a:pt x="1408" y="329"/>
                    <a:pt x="1408" y="328"/>
                    <a:pt x="1411" y="327"/>
                  </a:cubicBezTo>
                  <a:cubicBezTo>
                    <a:pt x="1413" y="327"/>
                    <a:pt x="1415" y="327"/>
                    <a:pt x="1415" y="327"/>
                  </a:cubicBezTo>
                  <a:close/>
                  <a:moveTo>
                    <a:pt x="1412" y="280"/>
                  </a:moveTo>
                  <a:cubicBezTo>
                    <a:pt x="1413" y="288"/>
                    <a:pt x="1413" y="288"/>
                    <a:pt x="1413" y="288"/>
                  </a:cubicBezTo>
                  <a:cubicBezTo>
                    <a:pt x="1413" y="293"/>
                    <a:pt x="1414" y="302"/>
                    <a:pt x="1414" y="309"/>
                  </a:cubicBezTo>
                  <a:cubicBezTo>
                    <a:pt x="1415" y="322"/>
                    <a:pt x="1415" y="323"/>
                    <a:pt x="1413" y="323"/>
                  </a:cubicBezTo>
                  <a:cubicBezTo>
                    <a:pt x="1411" y="324"/>
                    <a:pt x="1410" y="324"/>
                    <a:pt x="1409" y="324"/>
                  </a:cubicBezTo>
                  <a:cubicBezTo>
                    <a:pt x="1407" y="325"/>
                    <a:pt x="1406" y="321"/>
                    <a:pt x="1406" y="305"/>
                  </a:cubicBezTo>
                  <a:cubicBezTo>
                    <a:pt x="1405" y="299"/>
                    <a:pt x="1405" y="295"/>
                    <a:pt x="1405" y="294"/>
                  </a:cubicBezTo>
                  <a:cubicBezTo>
                    <a:pt x="1404" y="294"/>
                    <a:pt x="1405" y="292"/>
                    <a:pt x="1406" y="291"/>
                  </a:cubicBezTo>
                  <a:cubicBezTo>
                    <a:pt x="1409" y="289"/>
                    <a:pt x="1409" y="288"/>
                    <a:pt x="1407" y="288"/>
                  </a:cubicBezTo>
                  <a:cubicBezTo>
                    <a:pt x="1405" y="288"/>
                    <a:pt x="1404" y="287"/>
                    <a:pt x="1404" y="284"/>
                  </a:cubicBezTo>
                  <a:cubicBezTo>
                    <a:pt x="1404" y="279"/>
                    <a:pt x="1404" y="279"/>
                    <a:pt x="1404" y="279"/>
                  </a:cubicBezTo>
                  <a:cubicBezTo>
                    <a:pt x="1408" y="280"/>
                    <a:pt x="1408" y="280"/>
                    <a:pt x="1408" y="280"/>
                  </a:cubicBezTo>
                  <a:lnTo>
                    <a:pt x="1412" y="280"/>
                  </a:lnTo>
                  <a:close/>
                  <a:moveTo>
                    <a:pt x="1409" y="245"/>
                  </a:moveTo>
                  <a:cubicBezTo>
                    <a:pt x="1409" y="245"/>
                    <a:pt x="1410" y="245"/>
                    <a:pt x="1410" y="246"/>
                  </a:cubicBezTo>
                  <a:cubicBezTo>
                    <a:pt x="1410" y="246"/>
                    <a:pt x="1409" y="247"/>
                    <a:pt x="1409" y="247"/>
                  </a:cubicBezTo>
                  <a:cubicBezTo>
                    <a:pt x="1408" y="247"/>
                    <a:pt x="1408" y="246"/>
                    <a:pt x="1408" y="246"/>
                  </a:cubicBezTo>
                  <a:cubicBezTo>
                    <a:pt x="1408" y="245"/>
                    <a:pt x="1408" y="245"/>
                    <a:pt x="1409" y="245"/>
                  </a:cubicBezTo>
                  <a:close/>
                  <a:moveTo>
                    <a:pt x="1404" y="227"/>
                  </a:moveTo>
                  <a:cubicBezTo>
                    <a:pt x="1404" y="226"/>
                    <a:pt x="1405" y="225"/>
                    <a:pt x="1405" y="225"/>
                  </a:cubicBezTo>
                  <a:cubicBezTo>
                    <a:pt x="1405" y="225"/>
                    <a:pt x="1405" y="225"/>
                    <a:pt x="1406" y="225"/>
                  </a:cubicBezTo>
                  <a:cubicBezTo>
                    <a:pt x="1406" y="225"/>
                    <a:pt x="1407" y="226"/>
                    <a:pt x="1407" y="227"/>
                  </a:cubicBezTo>
                  <a:cubicBezTo>
                    <a:pt x="1407" y="228"/>
                    <a:pt x="1406" y="229"/>
                    <a:pt x="1405" y="229"/>
                  </a:cubicBezTo>
                  <a:cubicBezTo>
                    <a:pt x="1404" y="229"/>
                    <a:pt x="1404" y="228"/>
                    <a:pt x="1404" y="227"/>
                  </a:cubicBezTo>
                  <a:close/>
                  <a:moveTo>
                    <a:pt x="1406" y="237"/>
                  </a:moveTo>
                  <a:cubicBezTo>
                    <a:pt x="1405" y="241"/>
                    <a:pt x="1405" y="241"/>
                    <a:pt x="1405" y="241"/>
                  </a:cubicBezTo>
                  <a:cubicBezTo>
                    <a:pt x="1404" y="240"/>
                    <a:pt x="1405" y="233"/>
                    <a:pt x="1406" y="233"/>
                  </a:cubicBezTo>
                  <a:cubicBezTo>
                    <a:pt x="1406" y="233"/>
                    <a:pt x="1406" y="235"/>
                    <a:pt x="1406" y="237"/>
                  </a:cubicBezTo>
                  <a:close/>
                  <a:moveTo>
                    <a:pt x="1399" y="224"/>
                  </a:moveTo>
                  <a:cubicBezTo>
                    <a:pt x="1399" y="224"/>
                    <a:pt x="1400" y="224"/>
                    <a:pt x="1400" y="225"/>
                  </a:cubicBezTo>
                  <a:cubicBezTo>
                    <a:pt x="1400" y="225"/>
                    <a:pt x="1400" y="226"/>
                    <a:pt x="1399" y="226"/>
                  </a:cubicBezTo>
                  <a:cubicBezTo>
                    <a:pt x="1399" y="226"/>
                    <a:pt x="1399" y="225"/>
                    <a:pt x="1398" y="225"/>
                  </a:cubicBezTo>
                  <a:cubicBezTo>
                    <a:pt x="1398" y="224"/>
                    <a:pt x="1398" y="224"/>
                    <a:pt x="1399" y="224"/>
                  </a:cubicBezTo>
                  <a:close/>
                  <a:moveTo>
                    <a:pt x="1399" y="260"/>
                  </a:moveTo>
                  <a:cubicBezTo>
                    <a:pt x="1401" y="263"/>
                    <a:pt x="1402" y="262"/>
                    <a:pt x="1401" y="258"/>
                  </a:cubicBezTo>
                  <a:cubicBezTo>
                    <a:pt x="1401" y="256"/>
                    <a:pt x="1401" y="255"/>
                    <a:pt x="1402" y="255"/>
                  </a:cubicBezTo>
                  <a:cubicBezTo>
                    <a:pt x="1402" y="255"/>
                    <a:pt x="1403" y="255"/>
                    <a:pt x="1403" y="256"/>
                  </a:cubicBezTo>
                  <a:cubicBezTo>
                    <a:pt x="1403" y="257"/>
                    <a:pt x="1404" y="257"/>
                    <a:pt x="1405" y="257"/>
                  </a:cubicBezTo>
                  <a:cubicBezTo>
                    <a:pt x="1406" y="257"/>
                    <a:pt x="1406" y="256"/>
                    <a:pt x="1407" y="253"/>
                  </a:cubicBezTo>
                  <a:cubicBezTo>
                    <a:pt x="1407" y="251"/>
                    <a:pt x="1407" y="249"/>
                    <a:pt x="1408" y="249"/>
                  </a:cubicBezTo>
                  <a:cubicBezTo>
                    <a:pt x="1408" y="249"/>
                    <a:pt x="1408" y="255"/>
                    <a:pt x="1408" y="261"/>
                  </a:cubicBezTo>
                  <a:cubicBezTo>
                    <a:pt x="1408" y="271"/>
                    <a:pt x="1408" y="274"/>
                    <a:pt x="1407" y="275"/>
                  </a:cubicBezTo>
                  <a:cubicBezTo>
                    <a:pt x="1406" y="275"/>
                    <a:pt x="1406" y="274"/>
                    <a:pt x="1406" y="273"/>
                  </a:cubicBezTo>
                  <a:cubicBezTo>
                    <a:pt x="1406" y="271"/>
                    <a:pt x="1404" y="270"/>
                    <a:pt x="1403" y="272"/>
                  </a:cubicBezTo>
                  <a:cubicBezTo>
                    <a:pt x="1403" y="273"/>
                    <a:pt x="1401" y="273"/>
                    <a:pt x="1387" y="271"/>
                  </a:cubicBezTo>
                  <a:cubicBezTo>
                    <a:pt x="1380" y="269"/>
                    <a:pt x="1376" y="269"/>
                    <a:pt x="1367" y="270"/>
                  </a:cubicBezTo>
                  <a:cubicBezTo>
                    <a:pt x="1355" y="271"/>
                    <a:pt x="1350" y="271"/>
                    <a:pt x="1340" y="270"/>
                  </a:cubicBezTo>
                  <a:cubicBezTo>
                    <a:pt x="1333" y="269"/>
                    <a:pt x="1333" y="269"/>
                    <a:pt x="1333" y="269"/>
                  </a:cubicBezTo>
                  <a:cubicBezTo>
                    <a:pt x="1333" y="265"/>
                    <a:pt x="1333" y="265"/>
                    <a:pt x="1333" y="265"/>
                  </a:cubicBezTo>
                  <a:cubicBezTo>
                    <a:pt x="1333" y="263"/>
                    <a:pt x="1334" y="261"/>
                    <a:pt x="1335" y="261"/>
                  </a:cubicBezTo>
                  <a:cubicBezTo>
                    <a:pt x="1335" y="260"/>
                    <a:pt x="1336" y="259"/>
                    <a:pt x="1336" y="258"/>
                  </a:cubicBezTo>
                  <a:cubicBezTo>
                    <a:pt x="1336" y="257"/>
                    <a:pt x="1337" y="257"/>
                    <a:pt x="1338" y="257"/>
                  </a:cubicBezTo>
                  <a:cubicBezTo>
                    <a:pt x="1341" y="257"/>
                    <a:pt x="1341" y="257"/>
                    <a:pt x="1340" y="261"/>
                  </a:cubicBezTo>
                  <a:cubicBezTo>
                    <a:pt x="1339" y="266"/>
                    <a:pt x="1341" y="268"/>
                    <a:pt x="1345" y="267"/>
                  </a:cubicBezTo>
                  <a:cubicBezTo>
                    <a:pt x="1349" y="266"/>
                    <a:pt x="1351" y="265"/>
                    <a:pt x="1351" y="262"/>
                  </a:cubicBezTo>
                  <a:cubicBezTo>
                    <a:pt x="1351" y="259"/>
                    <a:pt x="1353" y="256"/>
                    <a:pt x="1355" y="257"/>
                  </a:cubicBezTo>
                  <a:cubicBezTo>
                    <a:pt x="1355" y="258"/>
                    <a:pt x="1356" y="260"/>
                    <a:pt x="1356" y="262"/>
                  </a:cubicBezTo>
                  <a:cubicBezTo>
                    <a:pt x="1356" y="266"/>
                    <a:pt x="1357" y="267"/>
                    <a:pt x="1361" y="267"/>
                  </a:cubicBezTo>
                  <a:cubicBezTo>
                    <a:pt x="1363" y="266"/>
                    <a:pt x="1364" y="266"/>
                    <a:pt x="1364" y="264"/>
                  </a:cubicBezTo>
                  <a:cubicBezTo>
                    <a:pt x="1364" y="260"/>
                    <a:pt x="1365" y="258"/>
                    <a:pt x="1367" y="258"/>
                  </a:cubicBezTo>
                  <a:cubicBezTo>
                    <a:pt x="1368" y="258"/>
                    <a:pt x="1369" y="259"/>
                    <a:pt x="1369" y="261"/>
                  </a:cubicBezTo>
                  <a:cubicBezTo>
                    <a:pt x="1370" y="264"/>
                    <a:pt x="1373" y="267"/>
                    <a:pt x="1374" y="265"/>
                  </a:cubicBezTo>
                  <a:cubicBezTo>
                    <a:pt x="1375" y="265"/>
                    <a:pt x="1376" y="263"/>
                    <a:pt x="1376" y="262"/>
                  </a:cubicBezTo>
                  <a:cubicBezTo>
                    <a:pt x="1377" y="257"/>
                    <a:pt x="1378" y="258"/>
                    <a:pt x="1379" y="262"/>
                  </a:cubicBezTo>
                  <a:cubicBezTo>
                    <a:pt x="1379" y="267"/>
                    <a:pt x="1379" y="267"/>
                    <a:pt x="1379" y="267"/>
                  </a:cubicBezTo>
                  <a:cubicBezTo>
                    <a:pt x="1384" y="267"/>
                    <a:pt x="1384" y="267"/>
                    <a:pt x="1384" y="267"/>
                  </a:cubicBezTo>
                  <a:cubicBezTo>
                    <a:pt x="1386" y="267"/>
                    <a:pt x="1389" y="268"/>
                    <a:pt x="1391" y="268"/>
                  </a:cubicBezTo>
                  <a:cubicBezTo>
                    <a:pt x="1395" y="270"/>
                    <a:pt x="1396" y="269"/>
                    <a:pt x="1395" y="263"/>
                  </a:cubicBezTo>
                  <a:cubicBezTo>
                    <a:pt x="1394" y="258"/>
                    <a:pt x="1395" y="257"/>
                    <a:pt x="1399" y="260"/>
                  </a:cubicBezTo>
                  <a:close/>
                  <a:moveTo>
                    <a:pt x="1395" y="233"/>
                  </a:moveTo>
                  <a:cubicBezTo>
                    <a:pt x="1395" y="232"/>
                    <a:pt x="1395" y="230"/>
                    <a:pt x="1396" y="229"/>
                  </a:cubicBezTo>
                  <a:cubicBezTo>
                    <a:pt x="1396" y="229"/>
                    <a:pt x="1397" y="228"/>
                    <a:pt x="1397" y="228"/>
                  </a:cubicBezTo>
                  <a:cubicBezTo>
                    <a:pt x="1398" y="228"/>
                    <a:pt x="1398" y="228"/>
                    <a:pt x="1398" y="229"/>
                  </a:cubicBezTo>
                  <a:cubicBezTo>
                    <a:pt x="1397" y="230"/>
                    <a:pt x="1397" y="232"/>
                    <a:pt x="1397" y="233"/>
                  </a:cubicBezTo>
                  <a:cubicBezTo>
                    <a:pt x="1397" y="234"/>
                    <a:pt x="1396" y="234"/>
                    <a:pt x="1395" y="234"/>
                  </a:cubicBezTo>
                  <a:cubicBezTo>
                    <a:pt x="1394" y="234"/>
                    <a:pt x="1394" y="234"/>
                    <a:pt x="1395" y="233"/>
                  </a:cubicBezTo>
                  <a:close/>
                  <a:moveTo>
                    <a:pt x="1395" y="236"/>
                  </a:moveTo>
                  <a:cubicBezTo>
                    <a:pt x="1397" y="236"/>
                    <a:pt x="1398" y="237"/>
                    <a:pt x="1397" y="239"/>
                  </a:cubicBezTo>
                  <a:cubicBezTo>
                    <a:pt x="1397" y="240"/>
                    <a:pt x="1396" y="241"/>
                    <a:pt x="1395" y="241"/>
                  </a:cubicBezTo>
                  <a:cubicBezTo>
                    <a:pt x="1392" y="241"/>
                    <a:pt x="1392" y="237"/>
                    <a:pt x="1395" y="236"/>
                  </a:cubicBezTo>
                  <a:close/>
                  <a:moveTo>
                    <a:pt x="1394" y="244"/>
                  </a:moveTo>
                  <a:cubicBezTo>
                    <a:pt x="1395" y="244"/>
                    <a:pt x="1397" y="244"/>
                    <a:pt x="1397" y="245"/>
                  </a:cubicBezTo>
                  <a:cubicBezTo>
                    <a:pt x="1397" y="246"/>
                    <a:pt x="1393" y="246"/>
                    <a:pt x="1374" y="245"/>
                  </a:cubicBezTo>
                  <a:cubicBezTo>
                    <a:pt x="1366" y="244"/>
                    <a:pt x="1357" y="243"/>
                    <a:pt x="1353" y="243"/>
                  </a:cubicBezTo>
                  <a:cubicBezTo>
                    <a:pt x="1349" y="243"/>
                    <a:pt x="1346" y="242"/>
                    <a:pt x="1347" y="242"/>
                  </a:cubicBezTo>
                  <a:cubicBezTo>
                    <a:pt x="1347" y="241"/>
                    <a:pt x="1361" y="241"/>
                    <a:pt x="1377" y="242"/>
                  </a:cubicBezTo>
                  <a:cubicBezTo>
                    <a:pt x="1385" y="243"/>
                    <a:pt x="1392" y="243"/>
                    <a:pt x="1394" y="244"/>
                  </a:cubicBezTo>
                  <a:close/>
                  <a:moveTo>
                    <a:pt x="1389" y="240"/>
                  </a:moveTo>
                  <a:cubicBezTo>
                    <a:pt x="1389" y="241"/>
                    <a:pt x="1380" y="240"/>
                    <a:pt x="1368" y="239"/>
                  </a:cubicBezTo>
                  <a:cubicBezTo>
                    <a:pt x="1362" y="238"/>
                    <a:pt x="1357" y="238"/>
                    <a:pt x="1358" y="238"/>
                  </a:cubicBezTo>
                  <a:cubicBezTo>
                    <a:pt x="1358" y="238"/>
                    <a:pt x="1365" y="237"/>
                    <a:pt x="1373" y="237"/>
                  </a:cubicBezTo>
                  <a:cubicBezTo>
                    <a:pt x="1388" y="237"/>
                    <a:pt x="1389" y="237"/>
                    <a:pt x="1389" y="240"/>
                  </a:cubicBezTo>
                  <a:close/>
                  <a:moveTo>
                    <a:pt x="1369" y="228"/>
                  </a:moveTo>
                  <a:cubicBezTo>
                    <a:pt x="1372" y="228"/>
                    <a:pt x="1373" y="229"/>
                    <a:pt x="1371" y="230"/>
                  </a:cubicBezTo>
                  <a:cubicBezTo>
                    <a:pt x="1371" y="231"/>
                    <a:pt x="1370" y="232"/>
                    <a:pt x="1370" y="233"/>
                  </a:cubicBezTo>
                  <a:cubicBezTo>
                    <a:pt x="1370" y="236"/>
                    <a:pt x="1366" y="235"/>
                    <a:pt x="1365" y="232"/>
                  </a:cubicBezTo>
                  <a:cubicBezTo>
                    <a:pt x="1364" y="229"/>
                    <a:pt x="1366" y="228"/>
                    <a:pt x="1369" y="228"/>
                  </a:cubicBezTo>
                  <a:close/>
                  <a:moveTo>
                    <a:pt x="1387" y="232"/>
                  </a:moveTo>
                  <a:cubicBezTo>
                    <a:pt x="1388" y="232"/>
                    <a:pt x="1388" y="233"/>
                    <a:pt x="1388" y="234"/>
                  </a:cubicBezTo>
                  <a:cubicBezTo>
                    <a:pt x="1388" y="234"/>
                    <a:pt x="1388" y="235"/>
                    <a:pt x="1387" y="235"/>
                  </a:cubicBezTo>
                  <a:cubicBezTo>
                    <a:pt x="1387" y="235"/>
                    <a:pt x="1386" y="234"/>
                    <a:pt x="1386" y="233"/>
                  </a:cubicBezTo>
                  <a:cubicBezTo>
                    <a:pt x="1386" y="232"/>
                    <a:pt x="1387" y="232"/>
                    <a:pt x="1387" y="232"/>
                  </a:cubicBezTo>
                  <a:close/>
                  <a:moveTo>
                    <a:pt x="1385" y="207"/>
                  </a:moveTo>
                  <a:cubicBezTo>
                    <a:pt x="1385" y="207"/>
                    <a:pt x="1385" y="208"/>
                    <a:pt x="1385" y="209"/>
                  </a:cubicBezTo>
                  <a:cubicBezTo>
                    <a:pt x="1385" y="210"/>
                    <a:pt x="1384" y="209"/>
                    <a:pt x="1384" y="208"/>
                  </a:cubicBezTo>
                  <a:cubicBezTo>
                    <a:pt x="1384" y="207"/>
                    <a:pt x="1385" y="207"/>
                    <a:pt x="1385" y="207"/>
                  </a:cubicBezTo>
                  <a:close/>
                  <a:moveTo>
                    <a:pt x="1381" y="212"/>
                  </a:moveTo>
                  <a:cubicBezTo>
                    <a:pt x="1381" y="213"/>
                    <a:pt x="1381" y="214"/>
                    <a:pt x="1381" y="215"/>
                  </a:cubicBezTo>
                  <a:cubicBezTo>
                    <a:pt x="1381" y="216"/>
                    <a:pt x="1381" y="215"/>
                    <a:pt x="1381" y="213"/>
                  </a:cubicBezTo>
                  <a:cubicBezTo>
                    <a:pt x="1381" y="212"/>
                    <a:pt x="1381" y="211"/>
                    <a:pt x="1381" y="212"/>
                  </a:cubicBezTo>
                  <a:close/>
                  <a:moveTo>
                    <a:pt x="1381" y="220"/>
                  </a:moveTo>
                  <a:cubicBezTo>
                    <a:pt x="1382" y="220"/>
                    <a:pt x="1383" y="221"/>
                    <a:pt x="1383" y="223"/>
                  </a:cubicBezTo>
                  <a:cubicBezTo>
                    <a:pt x="1383" y="225"/>
                    <a:pt x="1381" y="226"/>
                    <a:pt x="1380" y="223"/>
                  </a:cubicBezTo>
                  <a:cubicBezTo>
                    <a:pt x="1379" y="221"/>
                    <a:pt x="1380" y="220"/>
                    <a:pt x="1381" y="220"/>
                  </a:cubicBezTo>
                  <a:close/>
                  <a:moveTo>
                    <a:pt x="1379" y="231"/>
                  </a:moveTo>
                  <a:cubicBezTo>
                    <a:pt x="1379" y="228"/>
                    <a:pt x="1379" y="228"/>
                    <a:pt x="1381" y="228"/>
                  </a:cubicBezTo>
                  <a:cubicBezTo>
                    <a:pt x="1382" y="228"/>
                    <a:pt x="1384" y="228"/>
                    <a:pt x="1384" y="229"/>
                  </a:cubicBezTo>
                  <a:cubicBezTo>
                    <a:pt x="1384" y="230"/>
                    <a:pt x="1384" y="231"/>
                    <a:pt x="1384" y="232"/>
                  </a:cubicBezTo>
                  <a:cubicBezTo>
                    <a:pt x="1385" y="234"/>
                    <a:pt x="1384" y="235"/>
                    <a:pt x="1381" y="235"/>
                  </a:cubicBezTo>
                  <a:cubicBezTo>
                    <a:pt x="1378" y="235"/>
                    <a:pt x="1378" y="234"/>
                    <a:pt x="1379" y="231"/>
                  </a:cubicBezTo>
                  <a:close/>
                  <a:moveTo>
                    <a:pt x="1377" y="214"/>
                  </a:moveTo>
                  <a:cubicBezTo>
                    <a:pt x="1376" y="217"/>
                    <a:pt x="1374" y="217"/>
                    <a:pt x="1374" y="213"/>
                  </a:cubicBezTo>
                  <a:cubicBezTo>
                    <a:pt x="1374" y="210"/>
                    <a:pt x="1374" y="210"/>
                    <a:pt x="1375" y="211"/>
                  </a:cubicBezTo>
                  <a:cubicBezTo>
                    <a:pt x="1376" y="211"/>
                    <a:pt x="1377" y="213"/>
                    <a:pt x="1377" y="214"/>
                  </a:cubicBezTo>
                  <a:close/>
                  <a:moveTo>
                    <a:pt x="1372" y="200"/>
                  </a:moveTo>
                  <a:cubicBezTo>
                    <a:pt x="1372" y="200"/>
                    <a:pt x="1373" y="200"/>
                    <a:pt x="1374" y="201"/>
                  </a:cubicBezTo>
                  <a:cubicBezTo>
                    <a:pt x="1375" y="202"/>
                    <a:pt x="1375" y="203"/>
                    <a:pt x="1373" y="202"/>
                  </a:cubicBezTo>
                  <a:cubicBezTo>
                    <a:pt x="1372" y="202"/>
                    <a:pt x="1372" y="201"/>
                    <a:pt x="1372" y="200"/>
                  </a:cubicBezTo>
                  <a:close/>
                  <a:moveTo>
                    <a:pt x="1378" y="221"/>
                  </a:moveTo>
                  <a:cubicBezTo>
                    <a:pt x="1377" y="222"/>
                    <a:pt x="1376" y="223"/>
                    <a:pt x="1375" y="223"/>
                  </a:cubicBezTo>
                  <a:cubicBezTo>
                    <a:pt x="1373" y="223"/>
                    <a:pt x="1372" y="224"/>
                    <a:pt x="1371" y="224"/>
                  </a:cubicBezTo>
                  <a:cubicBezTo>
                    <a:pt x="1371" y="225"/>
                    <a:pt x="1363" y="225"/>
                    <a:pt x="1355" y="225"/>
                  </a:cubicBezTo>
                  <a:cubicBezTo>
                    <a:pt x="1346" y="225"/>
                    <a:pt x="1338" y="225"/>
                    <a:pt x="1336" y="225"/>
                  </a:cubicBezTo>
                  <a:cubicBezTo>
                    <a:pt x="1334" y="226"/>
                    <a:pt x="1333" y="226"/>
                    <a:pt x="1333" y="225"/>
                  </a:cubicBezTo>
                  <a:cubicBezTo>
                    <a:pt x="1333" y="224"/>
                    <a:pt x="1333" y="223"/>
                    <a:pt x="1333" y="222"/>
                  </a:cubicBezTo>
                  <a:cubicBezTo>
                    <a:pt x="1334" y="222"/>
                    <a:pt x="1344" y="221"/>
                    <a:pt x="1356" y="221"/>
                  </a:cubicBezTo>
                  <a:cubicBezTo>
                    <a:pt x="1374" y="220"/>
                    <a:pt x="1378" y="220"/>
                    <a:pt x="1378" y="221"/>
                  </a:cubicBezTo>
                  <a:close/>
                  <a:moveTo>
                    <a:pt x="1371" y="213"/>
                  </a:moveTo>
                  <a:cubicBezTo>
                    <a:pt x="1371" y="216"/>
                    <a:pt x="1371" y="216"/>
                    <a:pt x="1369" y="216"/>
                  </a:cubicBezTo>
                  <a:cubicBezTo>
                    <a:pt x="1367" y="216"/>
                    <a:pt x="1366" y="215"/>
                    <a:pt x="1366" y="212"/>
                  </a:cubicBezTo>
                  <a:cubicBezTo>
                    <a:pt x="1367" y="210"/>
                    <a:pt x="1367" y="210"/>
                    <a:pt x="1368" y="210"/>
                  </a:cubicBezTo>
                  <a:cubicBezTo>
                    <a:pt x="1370" y="210"/>
                    <a:pt x="1371" y="211"/>
                    <a:pt x="1371" y="213"/>
                  </a:cubicBezTo>
                  <a:close/>
                  <a:moveTo>
                    <a:pt x="1369" y="198"/>
                  </a:moveTo>
                  <a:cubicBezTo>
                    <a:pt x="1370" y="202"/>
                    <a:pt x="1369" y="203"/>
                    <a:pt x="1362" y="203"/>
                  </a:cubicBezTo>
                  <a:cubicBezTo>
                    <a:pt x="1358" y="203"/>
                    <a:pt x="1356" y="203"/>
                    <a:pt x="1356" y="202"/>
                  </a:cubicBezTo>
                  <a:cubicBezTo>
                    <a:pt x="1355" y="200"/>
                    <a:pt x="1354" y="200"/>
                    <a:pt x="1350" y="201"/>
                  </a:cubicBezTo>
                  <a:cubicBezTo>
                    <a:pt x="1344" y="202"/>
                    <a:pt x="1335" y="203"/>
                    <a:pt x="1335" y="202"/>
                  </a:cubicBezTo>
                  <a:cubicBezTo>
                    <a:pt x="1335" y="202"/>
                    <a:pt x="1340" y="201"/>
                    <a:pt x="1345" y="199"/>
                  </a:cubicBezTo>
                  <a:cubicBezTo>
                    <a:pt x="1364" y="194"/>
                    <a:pt x="1367" y="193"/>
                    <a:pt x="1369" y="198"/>
                  </a:cubicBezTo>
                  <a:close/>
                  <a:moveTo>
                    <a:pt x="1345" y="154"/>
                  </a:moveTo>
                  <a:cubicBezTo>
                    <a:pt x="1345" y="149"/>
                    <a:pt x="1345" y="148"/>
                    <a:pt x="1347" y="148"/>
                  </a:cubicBezTo>
                  <a:cubicBezTo>
                    <a:pt x="1348" y="148"/>
                    <a:pt x="1349" y="149"/>
                    <a:pt x="1350" y="151"/>
                  </a:cubicBezTo>
                  <a:cubicBezTo>
                    <a:pt x="1351" y="153"/>
                    <a:pt x="1351" y="161"/>
                    <a:pt x="1350" y="165"/>
                  </a:cubicBezTo>
                  <a:cubicBezTo>
                    <a:pt x="1350" y="165"/>
                    <a:pt x="1350" y="165"/>
                    <a:pt x="1350" y="165"/>
                  </a:cubicBezTo>
                  <a:cubicBezTo>
                    <a:pt x="1350" y="167"/>
                    <a:pt x="1349" y="168"/>
                    <a:pt x="1348" y="168"/>
                  </a:cubicBezTo>
                  <a:cubicBezTo>
                    <a:pt x="1345" y="168"/>
                    <a:pt x="1345" y="167"/>
                    <a:pt x="1346" y="164"/>
                  </a:cubicBezTo>
                  <a:cubicBezTo>
                    <a:pt x="1346" y="162"/>
                    <a:pt x="1346" y="161"/>
                    <a:pt x="1346" y="161"/>
                  </a:cubicBezTo>
                  <a:cubicBezTo>
                    <a:pt x="1345" y="161"/>
                    <a:pt x="1345" y="158"/>
                    <a:pt x="1345" y="154"/>
                  </a:cubicBezTo>
                  <a:close/>
                  <a:moveTo>
                    <a:pt x="1348" y="171"/>
                  </a:moveTo>
                  <a:cubicBezTo>
                    <a:pt x="1349" y="171"/>
                    <a:pt x="1351" y="173"/>
                    <a:pt x="1351" y="175"/>
                  </a:cubicBezTo>
                  <a:cubicBezTo>
                    <a:pt x="1351" y="175"/>
                    <a:pt x="1349" y="176"/>
                    <a:pt x="1348" y="176"/>
                  </a:cubicBezTo>
                  <a:cubicBezTo>
                    <a:pt x="1346" y="177"/>
                    <a:pt x="1345" y="177"/>
                    <a:pt x="1345" y="176"/>
                  </a:cubicBezTo>
                  <a:cubicBezTo>
                    <a:pt x="1345" y="174"/>
                    <a:pt x="1347" y="171"/>
                    <a:pt x="1348" y="171"/>
                  </a:cubicBezTo>
                  <a:close/>
                  <a:moveTo>
                    <a:pt x="1338" y="189"/>
                  </a:moveTo>
                  <a:cubicBezTo>
                    <a:pt x="1339" y="189"/>
                    <a:pt x="1339" y="188"/>
                    <a:pt x="1339" y="187"/>
                  </a:cubicBezTo>
                  <a:cubicBezTo>
                    <a:pt x="1339" y="184"/>
                    <a:pt x="1347" y="178"/>
                    <a:pt x="1350" y="178"/>
                  </a:cubicBezTo>
                  <a:cubicBezTo>
                    <a:pt x="1353" y="178"/>
                    <a:pt x="1355" y="181"/>
                    <a:pt x="1354" y="182"/>
                  </a:cubicBezTo>
                  <a:cubicBezTo>
                    <a:pt x="1353" y="182"/>
                    <a:pt x="1350" y="183"/>
                    <a:pt x="1347" y="184"/>
                  </a:cubicBezTo>
                  <a:cubicBezTo>
                    <a:pt x="1341" y="186"/>
                    <a:pt x="1339" y="187"/>
                    <a:pt x="1345" y="186"/>
                  </a:cubicBezTo>
                  <a:cubicBezTo>
                    <a:pt x="1357" y="185"/>
                    <a:pt x="1359" y="184"/>
                    <a:pt x="1358" y="186"/>
                  </a:cubicBezTo>
                  <a:cubicBezTo>
                    <a:pt x="1358" y="187"/>
                    <a:pt x="1356" y="187"/>
                    <a:pt x="1354" y="188"/>
                  </a:cubicBezTo>
                  <a:cubicBezTo>
                    <a:pt x="1353" y="188"/>
                    <a:pt x="1349" y="189"/>
                    <a:pt x="1346" y="190"/>
                  </a:cubicBezTo>
                  <a:cubicBezTo>
                    <a:pt x="1344" y="190"/>
                    <a:pt x="1341" y="191"/>
                    <a:pt x="1339" y="191"/>
                  </a:cubicBezTo>
                  <a:cubicBezTo>
                    <a:pt x="1337" y="192"/>
                    <a:pt x="1336" y="190"/>
                    <a:pt x="1338" y="189"/>
                  </a:cubicBezTo>
                  <a:close/>
                  <a:moveTo>
                    <a:pt x="1335" y="196"/>
                  </a:moveTo>
                  <a:cubicBezTo>
                    <a:pt x="1335" y="195"/>
                    <a:pt x="1349" y="192"/>
                    <a:pt x="1354" y="191"/>
                  </a:cubicBezTo>
                  <a:cubicBezTo>
                    <a:pt x="1363" y="190"/>
                    <a:pt x="1362" y="192"/>
                    <a:pt x="1353" y="194"/>
                  </a:cubicBezTo>
                  <a:cubicBezTo>
                    <a:pt x="1341" y="196"/>
                    <a:pt x="1334" y="197"/>
                    <a:pt x="1335" y="196"/>
                  </a:cubicBezTo>
                  <a:close/>
                  <a:moveTo>
                    <a:pt x="1330" y="213"/>
                  </a:moveTo>
                  <a:cubicBezTo>
                    <a:pt x="1331" y="213"/>
                    <a:pt x="1333" y="212"/>
                    <a:pt x="1334" y="211"/>
                  </a:cubicBezTo>
                  <a:cubicBezTo>
                    <a:pt x="1336" y="209"/>
                    <a:pt x="1338" y="209"/>
                    <a:pt x="1350" y="209"/>
                  </a:cubicBezTo>
                  <a:cubicBezTo>
                    <a:pt x="1357" y="209"/>
                    <a:pt x="1363" y="209"/>
                    <a:pt x="1363" y="209"/>
                  </a:cubicBezTo>
                  <a:cubicBezTo>
                    <a:pt x="1364" y="209"/>
                    <a:pt x="1364" y="211"/>
                    <a:pt x="1363" y="213"/>
                  </a:cubicBezTo>
                  <a:cubicBezTo>
                    <a:pt x="1363" y="216"/>
                    <a:pt x="1363" y="216"/>
                    <a:pt x="1363" y="216"/>
                  </a:cubicBezTo>
                  <a:cubicBezTo>
                    <a:pt x="1352" y="216"/>
                    <a:pt x="1352" y="216"/>
                    <a:pt x="1352" y="216"/>
                  </a:cubicBezTo>
                  <a:cubicBezTo>
                    <a:pt x="1346" y="216"/>
                    <a:pt x="1340" y="216"/>
                    <a:pt x="1339" y="216"/>
                  </a:cubicBezTo>
                  <a:cubicBezTo>
                    <a:pt x="1338" y="215"/>
                    <a:pt x="1336" y="215"/>
                    <a:pt x="1335" y="216"/>
                  </a:cubicBezTo>
                  <a:cubicBezTo>
                    <a:pt x="1334" y="216"/>
                    <a:pt x="1333" y="216"/>
                    <a:pt x="1333" y="215"/>
                  </a:cubicBezTo>
                  <a:cubicBezTo>
                    <a:pt x="1332" y="214"/>
                    <a:pt x="1332" y="214"/>
                    <a:pt x="1331" y="215"/>
                  </a:cubicBezTo>
                  <a:cubicBezTo>
                    <a:pt x="1330" y="216"/>
                    <a:pt x="1329" y="216"/>
                    <a:pt x="1329" y="215"/>
                  </a:cubicBezTo>
                  <a:cubicBezTo>
                    <a:pt x="1329" y="214"/>
                    <a:pt x="1329" y="213"/>
                    <a:pt x="1330" y="213"/>
                  </a:cubicBezTo>
                  <a:close/>
                  <a:moveTo>
                    <a:pt x="1331" y="224"/>
                  </a:moveTo>
                  <a:cubicBezTo>
                    <a:pt x="1331" y="225"/>
                    <a:pt x="1330" y="225"/>
                    <a:pt x="1330" y="225"/>
                  </a:cubicBezTo>
                  <a:cubicBezTo>
                    <a:pt x="1329" y="225"/>
                    <a:pt x="1329" y="225"/>
                    <a:pt x="1329" y="224"/>
                  </a:cubicBezTo>
                  <a:cubicBezTo>
                    <a:pt x="1329" y="223"/>
                    <a:pt x="1329" y="222"/>
                    <a:pt x="1330" y="222"/>
                  </a:cubicBezTo>
                  <a:cubicBezTo>
                    <a:pt x="1330" y="222"/>
                    <a:pt x="1331" y="223"/>
                    <a:pt x="1331" y="224"/>
                  </a:cubicBezTo>
                  <a:close/>
                  <a:moveTo>
                    <a:pt x="1330" y="229"/>
                  </a:moveTo>
                  <a:cubicBezTo>
                    <a:pt x="1330" y="229"/>
                    <a:pt x="1331" y="230"/>
                    <a:pt x="1331" y="231"/>
                  </a:cubicBezTo>
                  <a:cubicBezTo>
                    <a:pt x="1331" y="232"/>
                    <a:pt x="1330" y="233"/>
                    <a:pt x="1330" y="234"/>
                  </a:cubicBezTo>
                  <a:cubicBezTo>
                    <a:pt x="1329" y="235"/>
                    <a:pt x="1329" y="235"/>
                    <a:pt x="1329" y="233"/>
                  </a:cubicBezTo>
                  <a:cubicBezTo>
                    <a:pt x="1329" y="232"/>
                    <a:pt x="1329" y="231"/>
                    <a:pt x="1329" y="230"/>
                  </a:cubicBezTo>
                  <a:cubicBezTo>
                    <a:pt x="1328" y="230"/>
                    <a:pt x="1329" y="230"/>
                    <a:pt x="1330" y="229"/>
                  </a:cubicBezTo>
                  <a:close/>
                  <a:moveTo>
                    <a:pt x="1329" y="237"/>
                  </a:moveTo>
                  <a:cubicBezTo>
                    <a:pt x="1329" y="237"/>
                    <a:pt x="1330" y="237"/>
                    <a:pt x="1330" y="238"/>
                  </a:cubicBezTo>
                  <a:cubicBezTo>
                    <a:pt x="1330" y="239"/>
                    <a:pt x="1329" y="240"/>
                    <a:pt x="1329" y="240"/>
                  </a:cubicBezTo>
                  <a:cubicBezTo>
                    <a:pt x="1328" y="240"/>
                    <a:pt x="1328" y="239"/>
                    <a:pt x="1328" y="238"/>
                  </a:cubicBezTo>
                  <a:cubicBezTo>
                    <a:pt x="1328" y="237"/>
                    <a:pt x="1328" y="237"/>
                    <a:pt x="1329" y="237"/>
                  </a:cubicBezTo>
                  <a:close/>
                  <a:moveTo>
                    <a:pt x="1328" y="245"/>
                  </a:moveTo>
                  <a:cubicBezTo>
                    <a:pt x="1329" y="244"/>
                    <a:pt x="1331" y="246"/>
                    <a:pt x="1330" y="249"/>
                  </a:cubicBezTo>
                  <a:cubicBezTo>
                    <a:pt x="1330" y="250"/>
                    <a:pt x="1329" y="251"/>
                    <a:pt x="1329" y="251"/>
                  </a:cubicBezTo>
                  <a:cubicBezTo>
                    <a:pt x="1328" y="251"/>
                    <a:pt x="1327" y="246"/>
                    <a:pt x="1328" y="245"/>
                  </a:cubicBezTo>
                  <a:close/>
                  <a:moveTo>
                    <a:pt x="1329" y="267"/>
                  </a:moveTo>
                  <a:cubicBezTo>
                    <a:pt x="1332" y="269"/>
                    <a:pt x="1332" y="269"/>
                    <a:pt x="1332" y="269"/>
                  </a:cubicBezTo>
                  <a:cubicBezTo>
                    <a:pt x="1326" y="269"/>
                    <a:pt x="1326" y="269"/>
                    <a:pt x="1326" y="269"/>
                  </a:cubicBezTo>
                  <a:cubicBezTo>
                    <a:pt x="1320" y="270"/>
                    <a:pt x="1320" y="270"/>
                    <a:pt x="1320" y="270"/>
                  </a:cubicBezTo>
                  <a:cubicBezTo>
                    <a:pt x="1323" y="268"/>
                    <a:pt x="1323" y="268"/>
                    <a:pt x="1323" y="268"/>
                  </a:cubicBezTo>
                  <a:cubicBezTo>
                    <a:pt x="1325" y="266"/>
                    <a:pt x="1325" y="266"/>
                    <a:pt x="1329" y="267"/>
                  </a:cubicBezTo>
                  <a:close/>
                  <a:moveTo>
                    <a:pt x="1320" y="221"/>
                  </a:moveTo>
                  <a:cubicBezTo>
                    <a:pt x="1322" y="221"/>
                    <a:pt x="1324" y="222"/>
                    <a:pt x="1324" y="224"/>
                  </a:cubicBezTo>
                  <a:cubicBezTo>
                    <a:pt x="1324" y="225"/>
                    <a:pt x="1324" y="225"/>
                    <a:pt x="1323" y="225"/>
                  </a:cubicBezTo>
                  <a:cubicBezTo>
                    <a:pt x="1322" y="225"/>
                    <a:pt x="1319" y="221"/>
                    <a:pt x="1320" y="221"/>
                  </a:cubicBezTo>
                  <a:close/>
                  <a:moveTo>
                    <a:pt x="1324" y="213"/>
                  </a:moveTo>
                  <a:cubicBezTo>
                    <a:pt x="1323" y="214"/>
                    <a:pt x="1321" y="216"/>
                    <a:pt x="1320" y="217"/>
                  </a:cubicBezTo>
                  <a:cubicBezTo>
                    <a:pt x="1315" y="219"/>
                    <a:pt x="1315" y="217"/>
                    <a:pt x="1320" y="214"/>
                  </a:cubicBezTo>
                  <a:cubicBezTo>
                    <a:pt x="1323" y="212"/>
                    <a:pt x="1326" y="211"/>
                    <a:pt x="1324" y="213"/>
                  </a:cubicBezTo>
                  <a:close/>
                  <a:moveTo>
                    <a:pt x="1314" y="213"/>
                  </a:moveTo>
                  <a:cubicBezTo>
                    <a:pt x="1317" y="212"/>
                    <a:pt x="1319" y="210"/>
                    <a:pt x="1319" y="210"/>
                  </a:cubicBezTo>
                  <a:cubicBezTo>
                    <a:pt x="1319" y="210"/>
                    <a:pt x="1318" y="212"/>
                    <a:pt x="1316" y="213"/>
                  </a:cubicBezTo>
                  <a:cubicBezTo>
                    <a:pt x="1314" y="215"/>
                    <a:pt x="1312" y="217"/>
                    <a:pt x="1311" y="217"/>
                  </a:cubicBezTo>
                  <a:cubicBezTo>
                    <a:pt x="1311" y="217"/>
                    <a:pt x="1312" y="215"/>
                    <a:pt x="1314" y="213"/>
                  </a:cubicBezTo>
                  <a:close/>
                  <a:moveTo>
                    <a:pt x="1313" y="226"/>
                  </a:moveTo>
                  <a:cubicBezTo>
                    <a:pt x="1313" y="226"/>
                    <a:pt x="1314" y="226"/>
                    <a:pt x="1315" y="226"/>
                  </a:cubicBezTo>
                  <a:cubicBezTo>
                    <a:pt x="1316" y="226"/>
                    <a:pt x="1316" y="228"/>
                    <a:pt x="1316" y="231"/>
                  </a:cubicBezTo>
                  <a:cubicBezTo>
                    <a:pt x="1316" y="233"/>
                    <a:pt x="1316" y="240"/>
                    <a:pt x="1316" y="245"/>
                  </a:cubicBezTo>
                  <a:cubicBezTo>
                    <a:pt x="1316" y="251"/>
                    <a:pt x="1316" y="254"/>
                    <a:pt x="1315" y="255"/>
                  </a:cubicBezTo>
                  <a:cubicBezTo>
                    <a:pt x="1314" y="256"/>
                    <a:pt x="1314" y="258"/>
                    <a:pt x="1314" y="259"/>
                  </a:cubicBezTo>
                  <a:cubicBezTo>
                    <a:pt x="1314" y="260"/>
                    <a:pt x="1314" y="262"/>
                    <a:pt x="1314" y="263"/>
                  </a:cubicBezTo>
                  <a:cubicBezTo>
                    <a:pt x="1312" y="266"/>
                    <a:pt x="1310" y="266"/>
                    <a:pt x="1310" y="263"/>
                  </a:cubicBezTo>
                  <a:cubicBezTo>
                    <a:pt x="1309" y="260"/>
                    <a:pt x="1312" y="227"/>
                    <a:pt x="1313" y="226"/>
                  </a:cubicBezTo>
                  <a:close/>
                  <a:moveTo>
                    <a:pt x="1310" y="416"/>
                  </a:moveTo>
                  <a:cubicBezTo>
                    <a:pt x="1310" y="416"/>
                    <a:pt x="1311" y="418"/>
                    <a:pt x="1311" y="420"/>
                  </a:cubicBezTo>
                  <a:cubicBezTo>
                    <a:pt x="1311" y="423"/>
                    <a:pt x="1311" y="424"/>
                    <a:pt x="1309" y="423"/>
                  </a:cubicBezTo>
                  <a:cubicBezTo>
                    <a:pt x="1308" y="422"/>
                    <a:pt x="1309" y="416"/>
                    <a:pt x="1310" y="416"/>
                  </a:cubicBezTo>
                  <a:close/>
                  <a:moveTo>
                    <a:pt x="1310" y="498"/>
                  </a:moveTo>
                  <a:cubicBezTo>
                    <a:pt x="1310" y="501"/>
                    <a:pt x="1310" y="503"/>
                    <a:pt x="1310" y="503"/>
                  </a:cubicBezTo>
                  <a:cubicBezTo>
                    <a:pt x="1309" y="503"/>
                    <a:pt x="1308" y="501"/>
                    <a:pt x="1308" y="497"/>
                  </a:cubicBezTo>
                  <a:cubicBezTo>
                    <a:pt x="1308" y="491"/>
                    <a:pt x="1310" y="492"/>
                    <a:pt x="1310" y="498"/>
                  </a:cubicBezTo>
                  <a:close/>
                  <a:moveTo>
                    <a:pt x="1308" y="467"/>
                  </a:moveTo>
                  <a:cubicBezTo>
                    <a:pt x="1308" y="467"/>
                    <a:pt x="1307" y="466"/>
                    <a:pt x="1307" y="464"/>
                  </a:cubicBezTo>
                  <a:cubicBezTo>
                    <a:pt x="1307" y="461"/>
                    <a:pt x="1308" y="461"/>
                    <a:pt x="1309" y="465"/>
                  </a:cubicBezTo>
                  <a:cubicBezTo>
                    <a:pt x="1309" y="466"/>
                    <a:pt x="1309" y="467"/>
                    <a:pt x="1308" y="467"/>
                  </a:cubicBezTo>
                  <a:close/>
                  <a:moveTo>
                    <a:pt x="1308" y="226"/>
                  </a:moveTo>
                  <a:cubicBezTo>
                    <a:pt x="1308" y="226"/>
                    <a:pt x="1309" y="226"/>
                    <a:pt x="1309" y="227"/>
                  </a:cubicBezTo>
                  <a:cubicBezTo>
                    <a:pt x="1308" y="228"/>
                    <a:pt x="1308" y="230"/>
                    <a:pt x="1308" y="231"/>
                  </a:cubicBezTo>
                  <a:cubicBezTo>
                    <a:pt x="1307" y="233"/>
                    <a:pt x="1307" y="233"/>
                    <a:pt x="1307" y="230"/>
                  </a:cubicBezTo>
                  <a:cubicBezTo>
                    <a:pt x="1307" y="228"/>
                    <a:pt x="1307" y="226"/>
                    <a:pt x="1308" y="226"/>
                  </a:cubicBezTo>
                  <a:close/>
                  <a:moveTo>
                    <a:pt x="1305" y="249"/>
                  </a:moveTo>
                  <a:cubicBezTo>
                    <a:pt x="1305" y="247"/>
                    <a:pt x="1306" y="243"/>
                    <a:pt x="1306" y="240"/>
                  </a:cubicBezTo>
                  <a:cubicBezTo>
                    <a:pt x="1306" y="237"/>
                    <a:pt x="1306" y="235"/>
                    <a:pt x="1307" y="235"/>
                  </a:cubicBezTo>
                  <a:cubicBezTo>
                    <a:pt x="1307" y="235"/>
                    <a:pt x="1308" y="236"/>
                    <a:pt x="1307" y="237"/>
                  </a:cubicBezTo>
                  <a:cubicBezTo>
                    <a:pt x="1307" y="238"/>
                    <a:pt x="1307" y="246"/>
                    <a:pt x="1306" y="253"/>
                  </a:cubicBezTo>
                  <a:cubicBezTo>
                    <a:pt x="1306" y="266"/>
                    <a:pt x="1306" y="268"/>
                    <a:pt x="1305" y="269"/>
                  </a:cubicBezTo>
                  <a:cubicBezTo>
                    <a:pt x="1303" y="271"/>
                    <a:pt x="1303" y="271"/>
                    <a:pt x="1304" y="269"/>
                  </a:cubicBezTo>
                  <a:cubicBezTo>
                    <a:pt x="1304" y="268"/>
                    <a:pt x="1304" y="266"/>
                    <a:pt x="1303" y="265"/>
                  </a:cubicBezTo>
                  <a:cubicBezTo>
                    <a:pt x="1302" y="264"/>
                    <a:pt x="1302" y="255"/>
                    <a:pt x="1305" y="249"/>
                  </a:cubicBezTo>
                  <a:close/>
                  <a:moveTo>
                    <a:pt x="1302" y="487"/>
                  </a:moveTo>
                  <a:cubicBezTo>
                    <a:pt x="1303" y="487"/>
                    <a:pt x="1304" y="487"/>
                    <a:pt x="1304" y="488"/>
                  </a:cubicBezTo>
                  <a:cubicBezTo>
                    <a:pt x="1305" y="491"/>
                    <a:pt x="1303" y="503"/>
                    <a:pt x="1302" y="502"/>
                  </a:cubicBezTo>
                  <a:cubicBezTo>
                    <a:pt x="1301" y="501"/>
                    <a:pt x="1301" y="488"/>
                    <a:pt x="1302" y="487"/>
                  </a:cubicBezTo>
                  <a:close/>
                  <a:moveTo>
                    <a:pt x="1302" y="297"/>
                  </a:moveTo>
                  <a:cubicBezTo>
                    <a:pt x="1301" y="306"/>
                    <a:pt x="1301" y="313"/>
                    <a:pt x="1300" y="313"/>
                  </a:cubicBezTo>
                  <a:cubicBezTo>
                    <a:pt x="1300" y="313"/>
                    <a:pt x="1300" y="310"/>
                    <a:pt x="1300" y="306"/>
                  </a:cubicBezTo>
                  <a:cubicBezTo>
                    <a:pt x="1300" y="303"/>
                    <a:pt x="1300" y="295"/>
                    <a:pt x="1300" y="290"/>
                  </a:cubicBezTo>
                  <a:cubicBezTo>
                    <a:pt x="1300" y="284"/>
                    <a:pt x="1301" y="280"/>
                    <a:pt x="1301" y="281"/>
                  </a:cubicBezTo>
                  <a:cubicBezTo>
                    <a:pt x="1302" y="281"/>
                    <a:pt x="1302" y="289"/>
                    <a:pt x="1302" y="297"/>
                  </a:cubicBezTo>
                  <a:close/>
                  <a:moveTo>
                    <a:pt x="1301" y="237"/>
                  </a:moveTo>
                  <a:cubicBezTo>
                    <a:pt x="1302" y="233"/>
                    <a:pt x="1302" y="233"/>
                    <a:pt x="1302" y="233"/>
                  </a:cubicBezTo>
                  <a:cubicBezTo>
                    <a:pt x="1302" y="239"/>
                    <a:pt x="1302" y="239"/>
                    <a:pt x="1302" y="239"/>
                  </a:cubicBezTo>
                  <a:cubicBezTo>
                    <a:pt x="1302" y="244"/>
                    <a:pt x="1301" y="251"/>
                    <a:pt x="1300" y="249"/>
                  </a:cubicBezTo>
                  <a:cubicBezTo>
                    <a:pt x="1299" y="248"/>
                    <a:pt x="1300" y="240"/>
                    <a:pt x="1301" y="237"/>
                  </a:cubicBezTo>
                  <a:close/>
                  <a:moveTo>
                    <a:pt x="1301" y="316"/>
                  </a:moveTo>
                  <a:cubicBezTo>
                    <a:pt x="1301" y="316"/>
                    <a:pt x="1301" y="316"/>
                    <a:pt x="1301" y="318"/>
                  </a:cubicBezTo>
                  <a:cubicBezTo>
                    <a:pt x="1302" y="319"/>
                    <a:pt x="1301" y="320"/>
                    <a:pt x="1301" y="320"/>
                  </a:cubicBezTo>
                  <a:cubicBezTo>
                    <a:pt x="1300" y="320"/>
                    <a:pt x="1300" y="320"/>
                    <a:pt x="1300" y="319"/>
                  </a:cubicBezTo>
                  <a:cubicBezTo>
                    <a:pt x="1300" y="318"/>
                    <a:pt x="1300" y="317"/>
                    <a:pt x="1301" y="316"/>
                  </a:cubicBezTo>
                  <a:close/>
                  <a:moveTo>
                    <a:pt x="1299" y="351"/>
                  </a:moveTo>
                  <a:cubicBezTo>
                    <a:pt x="1299" y="350"/>
                    <a:pt x="1299" y="349"/>
                    <a:pt x="1300" y="349"/>
                  </a:cubicBezTo>
                  <a:cubicBezTo>
                    <a:pt x="1300" y="348"/>
                    <a:pt x="1301" y="349"/>
                    <a:pt x="1301" y="350"/>
                  </a:cubicBezTo>
                  <a:cubicBezTo>
                    <a:pt x="1301" y="353"/>
                    <a:pt x="1300" y="353"/>
                    <a:pt x="1299" y="351"/>
                  </a:cubicBezTo>
                  <a:close/>
                  <a:moveTo>
                    <a:pt x="1301" y="368"/>
                  </a:moveTo>
                  <a:cubicBezTo>
                    <a:pt x="1300" y="369"/>
                    <a:pt x="1300" y="369"/>
                    <a:pt x="1300" y="367"/>
                  </a:cubicBezTo>
                  <a:cubicBezTo>
                    <a:pt x="1300" y="365"/>
                    <a:pt x="1300" y="365"/>
                    <a:pt x="1300" y="365"/>
                  </a:cubicBezTo>
                  <a:cubicBezTo>
                    <a:pt x="1301" y="366"/>
                    <a:pt x="1301" y="367"/>
                    <a:pt x="1301" y="368"/>
                  </a:cubicBezTo>
                  <a:close/>
                  <a:moveTo>
                    <a:pt x="1300" y="342"/>
                  </a:moveTo>
                  <a:cubicBezTo>
                    <a:pt x="1300" y="342"/>
                    <a:pt x="1301" y="342"/>
                    <a:pt x="1301" y="343"/>
                  </a:cubicBezTo>
                  <a:cubicBezTo>
                    <a:pt x="1301" y="346"/>
                    <a:pt x="1300" y="346"/>
                    <a:pt x="1299" y="344"/>
                  </a:cubicBezTo>
                  <a:cubicBezTo>
                    <a:pt x="1299" y="343"/>
                    <a:pt x="1299" y="342"/>
                    <a:pt x="1300" y="342"/>
                  </a:cubicBezTo>
                  <a:close/>
                  <a:moveTo>
                    <a:pt x="1300" y="328"/>
                  </a:moveTo>
                  <a:cubicBezTo>
                    <a:pt x="1300" y="329"/>
                    <a:pt x="1300" y="329"/>
                    <a:pt x="1300" y="327"/>
                  </a:cubicBezTo>
                  <a:cubicBezTo>
                    <a:pt x="1300" y="323"/>
                    <a:pt x="1300" y="322"/>
                    <a:pt x="1301" y="325"/>
                  </a:cubicBezTo>
                  <a:cubicBezTo>
                    <a:pt x="1301" y="326"/>
                    <a:pt x="1301" y="328"/>
                    <a:pt x="1300" y="328"/>
                  </a:cubicBezTo>
                  <a:close/>
                  <a:moveTo>
                    <a:pt x="1300" y="334"/>
                  </a:moveTo>
                  <a:cubicBezTo>
                    <a:pt x="1300" y="333"/>
                    <a:pt x="1301" y="333"/>
                    <a:pt x="1301" y="335"/>
                  </a:cubicBezTo>
                  <a:cubicBezTo>
                    <a:pt x="1301" y="337"/>
                    <a:pt x="1300" y="337"/>
                    <a:pt x="1299" y="336"/>
                  </a:cubicBezTo>
                  <a:cubicBezTo>
                    <a:pt x="1299" y="335"/>
                    <a:pt x="1299" y="334"/>
                    <a:pt x="1300" y="334"/>
                  </a:cubicBezTo>
                  <a:close/>
                  <a:moveTo>
                    <a:pt x="1299" y="504"/>
                  </a:moveTo>
                  <a:cubicBezTo>
                    <a:pt x="1300" y="504"/>
                    <a:pt x="1301" y="510"/>
                    <a:pt x="1301" y="511"/>
                  </a:cubicBezTo>
                  <a:cubicBezTo>
                    <a:pt x="1301" y="512"/>
                    <a:pt x="1301" y="513"/>
                    <a:pt x="1302" y="514"/>
                  </a:cubicBezTo>
                  <a:cubicBezTo>
                    <a:pt x="1304" y="516"/>
                    <a:pt x="1304" y="520"/>
                    <a:pt x="1304" y="555"/>
                  </a:cubicBezTo>
                  <a:cubicBezTo>
                    <a:pt x="1305" y="585"/>
                    <a:pt x="1304" y="594"/>
                    <a:pt x="1303" y="594"/>
                  </a:cubicBezTo>
                  <a:cubicBezTo>
                    <a:pt x="1303" y="594"/>
                    <a:pt x="1302" y="593"/>
                    <a:pt x="1302" y="592"/>
                  </a:cubicBezTo>
                  <a:cubicBezTo>
                    <a:pt x="1302" y="592"/>
                    <a:pt x="1302" y="584"/>
                    <a:pt x="1301" y="575"/>
                  </a:cubicBezTo>
                  <a:cubicBezTo>
                    <a:pt x="1299" y="540"/>
                    <a:pt x="1298" y="504"/>
                    <a:pt x="1299" y="504"/>
                  </a:cubicBezTo>
                  <a:close/>
                  <a:moveTo>
                    <a:pt x="1299" y="610"/>
                  </a:moveTo>
                  <a:cubicBezTo>
                    <a:pt x="1300" y="610"/>
                    <a:pt x="1299" y="614"/>
                    <a:pt x="1298" y="615"/>
                  </a:cubicBezTo>
                  <a:cubicBezTo>
                    <a:pt x="1297" y="617"/>
                    <a:pt x="1296" y="617"/>
                    <a:pt x="1295" y="614"/>
                  </a:cubicBezTo>
                  <a:cubicBezTo>
                    <a:pt x="1295" y="613"/>
                    <a:pt x="1297" y="610"/>
                    <a:pt x="1299" y="610"/>
                  </a:cubicBezTo>
                  <a:close/>
                  <a:moveTo>
                    <a:pt x="1298" y="599"/>
                  </a:moveTo>
                  <a:cubicBezTo>
                    <a:pt x="1299" y="600"/>
                    <a:pt x="1300" y="607"/>
                    <a:pt x="1299" y="607"/>
                  </a:cubicBezTo>
                  <a:cubicBezTo>
                    <a:pt x="1299" y="607"/>
                    <a:pt x="1298" y="607"/>
                    <a:pt x="1297" y="607"/>
                  </a:cubicBezTo>
                  <a:cubicBezTo>
                    <a:pt x="1296" y="608"/>
                    <a:pt x="1296" y="607"/>
                    <a:pt x="1295" y="604"/>
                  </a:cubicBezTo>
                  <a:cubicBezTo>
                    <a:pt x="1295" y="601"/>
                    <a:pt x="1296" y="598"/>
                    <a:pt x="1298" y="599"/>
                  </a:cubicBezTo>
                  <a:close/>
                  <a:moveTo>
                    <a:pt x="1298" y="619"/>
                  </a:moveTo>
                  <a:cubicBezTo>
                    <a:pt x="1300" y="619"/>
                    <a:pt x="1301" y="624"/>
                    <a:pt x="1298" y="625"/>
                  </a:cubicBezTo>
                  <a:cubicBezTo>
                    <a:pt x="1296" y="626"/>
                    <a:pt x="1296" y="626"/>
                    <a:pt x="1295" y="624"/>
                  </a:cubicBezTo>
                  <a:cubicBezTo>
                    <a:pt x="1294" y="623"/>
                    <a:pt x="1296" y="619"/>
                    <a:pt x="1298" y="619"/>
                  </a:cubicBezTo>
                  <a:close/>
                  <a:moveTo>
                    <a:pt x="1299" y="592"/>
                  </a:moveTo>
                  <a:cubicBezTo>
                    <a:pt x="1299" y="593"/>
                    <a:pt x="1299" y="595"/>
                    <a:pt x="1298" y="595"/>
                  </a:cubicBezTo>
                  <a:cubicBezTo>
                    <a:pt x="1296" y="597"/>
                    <a:pt x="1296" y="597"/>
                    <a:pt x="1295" y="596"/>
                  </a:cubicBezTo>
                  <a:cubicBezTo>
                    <a:pt x="1294" y="593"/>
                    <a:pt x="1292" y="503"/>
                    <a:pt x="1293" y="503"/>
                  </a:cubicBezTo>
                  <a:cubicBezTo>
                    <a:pt x="1294" y="501"/>
                    <a:pt x="1295" y="505"/>
                    <a:pt x="1295" y="524"/>
                  </a:cubicBezTo>
                  <a:cubicBezTo>
                    <a:pt x="1296" y="551"/>
                    <a:pt x="1298" y="590"/>
                    <a:pt x="1299" y="592"/>
                  </a:cubicBezTo>
                  <a:close/>
                  <a:moveTo>
                    <a:pt x="1294" y="331"/>
                  </a:moveTo>
                  <a:cubicBezTo>
                    <a:pt x="1295" y="332"/>
                    <a:pt x="1295" y="333"/>
                    <a:pt x="1295" y="334"/>
                  </a:cubicBezTo>
                  <a:cubicBezTo>
                    <a:pt x="1294" y="335"/>
                    <a:pt x="1294" y="335"/>
                    <a:pt x="1293" y="334"/>
                  </a:cubicBezTo>
                  <a:cubicBezTo>
                    <a:pt x="1293" y="332"/>
                    <a:pt x="1293" y="330"/>
                    <a:pt x="1294" y="331"/>
                  </a:cubicBezTo>
                  <a:close/>
                  <a:moveTo>
                    <a:pt x="1294" y="318"/>
                  </a:moveTo>
                  <a:cubicBezTo>
                    <a:pt x="1295" y="318"/>
                    <a:pt x="1295" y="319"/>
                    <a:pt x="1294" y="320"/>
                  </a:cubicBezTo>
                  <a:cubicBezTo>
                    <a:pt x="1294" y="321"/>
                    <a:pt x="1294" y="320"/>
                    <a:pt x="1294" y="319"/>
                  </a:cubicBezTo>
                  <a:cubicBezTo>
                    <a:pt x="1294" y="318"/>
                    <a:pt x="1294" y="318"/>
                    <a:pt x="1294" y="318"/>
                  </a:cubicBezTo>
                  <a:close/>
                  <a:moveTo>
                    <a:pt x="1292" y="260"/>
                  </a:moveTo>
                  <a:cubicBezTo>
                    <a:pt x="1294" y="260"/>
                    <a:pt x="1295" y="263"/>
                    <a:pt x="1295" y="269"/>
                  </a:cubicBezTo>
                  <a:cubicBezTo>
                    <a:pt x="1296" y="272"/>
                    <a:pt x="1296" y="274"/>
                    <a:pt x="1296" y="275"/>
                  </a:cubicBezTo>
                  <a:cubicBezTo>
                    <a:pt x="1297" y="275"/>
                    <a:pt x="1294" y="277"/>
                    <a:pt x="1293" y="277"/>
                  </a:cubicBezTo>
                  <a:cubicBezTo>
                    <a:pt x="1293" y="276"/>
                    <a:pt x="1293" y="275"/>
                    <a:pt x="1293" y="273"/>
                  </a:cubicBezTo>
                  <a:cubicBezTo>
                    <a:pt x="1293" y="272"/>
                    <a:pt x="1292" y="270"/>
                    <a:pt x="1291" y="269"/>
                  </a:cubicBezTo>
                  <a:cubicBezTo>
                    <a:pt x="1289" y="268"/>
                    <a:pt x="1290" y="260"/>
                    <a:pt x="1292" y="260"/>
                  </a:cubicBezTo>
                  <a:close/>
                  <a:moveTo>
                    <a:pt x="1291" y="613"/>
                  </a:moveTo>
                  <a:cubicBezTo>
                    <a:pt x="1292" y="613"/>
                    <a:pt x="1293" y="614"/>
                    <a:pt x="1293" y="616"/>
                  </a:cubicBezTo>
                  <a:cubicBezTo>
                    <a:pt x="1293" y="618"/>
                    <a:pt x="1292" y="620"/>
                    <a:pt x="1290" y="618"/>
                  </a:cubicBezTo>
                  <a:cubicBezTo>
                    <a:pt x="1289" y="617"/>
                    <a:pt x="1290" y="613"/>
                    <a:pt x="1291" y="613"/>
                  </a:cubicBezTo>
                  <a:close/>
                  <a:moveTo>
                    <a:pt x="1291" y="603"/>
                  </a:moveTo>
                  <a:cubicBezTo>
                    <a:pt x="1292" y="603"/>
                    <a:pt x="1292" y="604"/>
                    <a:pt x="1293" y="606"/>
                  </a:cubicBezTo>
                  <a:cubicBezTo>
                    <a:pt x="1293" y="608"/>
                    <a:pt x="1291" y="611"/>
                    <a:pt x="1290" y="608"/>
                  </a:cubicBezTo>
                  <a:cubicBezTo>
                    <a:pt x="1289" y="606"/>
                    <a:pt x="1290" y="603"/>
                    <a:pt x="1291" y="603"/>
                  </a:cubicBezTo>
                  <a:close/>
                  <a:moveTo>
                    <a:pt x="1291" y="640"/>
                  </a:moveTo>
                  <a:cubicBezTo>
                    <a:pt x="1291" y="640"/>
                    <a:pt x="1292" y="641"/>
                    <a:pt x="1292" y="642"/>
                  </a:cubicBezTo>
                  <a:cubicBezTo>
                    <a:pt x="1292" y="642"/>
                    <a:pt x="1291" y="643"/>
                    <a:pt x="1290" y="643"/>
                  </a:cubicBezTo>
                  <a:cubicBezTo>
                    <a:pt x="1289" y="643"/>
                    <a:pt x="1289" y="641"/>
                    <a:pt x="1291" y="640"/>
                  </a:cubicBezTo>
                  <a:close/>
                  <a:moveTo>
                    <a:pt x="1292" y="627"/>
                  </a:moveTo>
                  <a:cubicBezTo>
                    <a:pt x="1291" y="628"/>
                    <a:pt x="1291" y="627"/>
                    <a:pt x="1291" y="625"/>
                  </a:cubicBezTo>
                  <a:cubicBezTo>
                    <a:pt x="1291" y="624"/>
                    <a:pt x="1291" y="623"/>
                    <a:pt x="1292" y="623"/>
                  </a:cubicBezTo>
                  <a:cubicBezTo>
                    <a:pt x="1292" y="624"/>
                    <a:pt x="1293" y="625"/>
                    <a:pt x="1293" y="625"/>
                  </a:cubicBezTo>
                  <a:cubicBezTo>
                    <a:pt x="1293" y="626"/>
                    <a:pt x="1292" y="627"/>
                    <a:pt x="1292" y="627"/>
                  </a:cubicBezTo>
                  <a:close/>
                  <a:moveTo>
                    <a:pt x="1289" y="523"/>
                  </a:moveTo>
                  <a:cubicBezTo>
                    <a:pt x="1290" y="525"/>
                    <a:pt x="1292" y="594"/>
                    <a:pt x="1292" y="597"/>
                  </a:cubicBezTo>
                  <a:cubicBezTo>
                    <a:pt x="1291" y="601"/>
                    <a:pt x="1290" y="599"/>
                    <a:pt x="1290" y="593"/>
                  </a:cubicBezTo>
                  <a:cubicBezTo>
                    <a:pt x="1290" y="590"/>
                    <a:pt x="1289" y="573"/>
                    <a:pt x="1289" y="554"/>
                  </a:cubicBezTo>
                  <a:cubicBezTo>
                    <a:pt x="1289" y="532"/>
                    <a:pt x="1289" y="521"/>
                    <a:pt x="1289" y="523"/>
                  </a:cubicBezTo>
                  <a:close/>
                  <a:moveTo>
                    <a:pt x="1288" y="496"/>
                  </a:moveTo>
                  <a:cubicBezTo>
                    <a:pt x="1288" y="497"/>
                    <a:pt x="1288" y="497"/>
                    <a:pt x="1287" y="497"/>
                  </a:cubicBezTo>
                  <a:cubicBezTo>
                    <a:pt x="1287" y="497"/>
                    <a:pt x="1286" y="497"/>
                    <a:pt x="1286" y="496"/>
                  </a:cubicBezTo>
                  <a:cubicBezTo>
                    <a:pt x="1286" y="496"/>
                    <a:pt x="1287" y="495"/>
                    <a:pt x="1287" y="495"/>
                  </a:cubicBezTo>
                  <a:cubicBezTo>
                    <a:pt x="1288" y="495"/>
                    <a:pt x="1288" y="496"/>
                    <a:pt x="1288" y="496"/>
                  </a:cubicBezTo>
                  <a:close/>
                  <a:moveTo>
                    <a:pt x="1288" y="317"/>
                  </a:moveTo>
                  <a:cubicBezTo>
                    <a:pt x="1289" y="314"/>
                    <a:pt x="1289" y="314"/>
                    <a:pt x="1289" y="318"/>
                  </a:cubicBezTo>
                  <a:cubicBezTo>
                    <a:pt x="1289" y="320"/>
                    <a:pt x="1289" y="322"/>
                    <a:pt x="1289" y="322"/>
                  </a:cubicBezTo>
                  <a:cubicBezTo>
                    <a:pt x="1288" y="322"/>
                    <a:pt x="1287" y="320"/>
                    <a:pt x="1288" y="317"/>
                  </a:cubicBezTo>
                  <a:close/>
                  <a:moveTo>
                    <a:pt x="1287" y="619"/>
                  </a:moveTo>
                  <a:cubicBezTo>
                    <a:pt x="1287" y="621"/>
                    <a:pt x="1287" y="622"/>
                    <a:pt x="1286" y="622"/>
                  </a:cubicBezTo>
                  <a:cubicBezTo>
                    <a:pt x="1284" y="622"/>
                    <a:pt x="1284" y="621"/>
                    <a:pt x="1284" y="619"/>
                  </a:cubicBezTo>
                  <a:cubicBezTo>
                    <a:pt x="1285" y="615"/>
                    <a:pt x="1287" y="614"/>
                    <a:pt x="1287" y="619"/>
                  </a:cubicBezTo>
                  <a:close/>
                  <a:moveTo>
                    <a:pt x="1286" y="626"/>
                  </a:moveTo>
                  <a:cubicBezTo>
                    <a:pt x="1287" y="626"/>
                    <a:pt x="1288" y="626"/>
                    <a:pt x="1288" y="627"/>
                  </a:cubicBezTo>
                  <a:cubicBezTo>
                    <a:pt x="1287" y="630"/>
                    <a:pt x="1284" y="630"/>
                    <a:pt x="1284" y="627"/>
                  </a:cubicBezTo>
                  <a:cubicBezTo>
                    <a:pt x="1284" y="626"/>
                    <a:pt x="1285" y="626"/>
                    <a:pt x="1286" y="626"/>
                  </a:cubicBezTo>
                  <a:close/>
                  <a:moveTo>
                    <a:pt x="1287" y="633"/>
                  </a:moveTo>
                  <a:cubicBezTo>
                    <a:pt x="1288" y="633"/>
                    <a:pt x="1289" y="634"/>
                    <a:pt x="1289" y="636"/>
                  </a:cubicBezTo>
                  <a:cubicBezTo>
                    <a:pt x="1289" y="637"/>
                    <a:pt x="1287" y="638"/>
                    <a:pt x="1286" y="638"/>
                  </a:cubicBezTo>
                  <a:cubicBezTo>
                    <a:pt x="1285" y="637"/>
                    <a:pt x="1285" y="634"/>
                    <a:pt x="1287" y="633"/>
                  </a:cubicBezTo>
                  <a:close/>
                  <a:moveTo>
                    <a:pt x="1289" y="355"/>
                  </a:moveTo>
                  <a:cubicBezTo>
                    <a:pt x="1289" y="356"/>
                    <a:pt x="1288" y="356"/>
                    <a:pt x="1288" y="355"/>
                  </a:cubicBezTo>
                  <a:cubicBezTo>
                    <a:pt x="1288" y="354"/>
                    <a:pt x="1289" y="353"/>
                    <a:pt x="1289" y="353"/>
                  </a:cubicBezTo>
                  <a:cubicBezTo>
                    <a:pt x="1289" y="354"/>
                    <a:pt x="1289" y="355"/>
                    <a:pt x="1289" y="355"/>
                  </a:cubicBezTo>
                  <a:close/>
                  <a:moveTo>
                    <a:pt x="1288" y="293"/>
                  </a:moveTo>
                  <a:cubicBezTo>
                    <a:pt x="1289" y="293"/>
                    <a:pt x="1289" y="296"/>
                    <a:pt x="1289" y="302"/>
                  </a:cubicBezTo>
                  <a:cubicBezTo>
                    <a:pt x="1289" y="307"/>
                    <a:pt x="1289" y="311"/>
                    <a:pt x="1288" y="311"/>
                  </a:cubicBezTo>
                  <a:cubicBezTo>
                    <a:pt x="1287" y="311"/>
                    <a:pt x="1287" y="307"/>
                    <a:pt x="1287" y="302"/>
                  </a:cubicBezTo>
                  <a:cubicBezTo>
                    <a:pt x="1287" y="298"/>
                    <a:pt x="1287" y="294"/>
                    <a:pt x="1288" y="293"/>
                  </a:cubicBezTo>
                  <a:close/>
                  <a:moveTo>
                    <a:pt x="1288" y="490"/>
                  </a:moveTo>
                  <a:cubicBezTo>
                    <a:pt x="1288" y="491"/>
                    <a:pt x="1287" y="492"/>
                    <a:pt x="1287" y="493"/>
                  </a:cubicBezTo>
                  <a:cubicBezTo>
                    <a:pt x="1285" y="495"/>
                    <a:pt x="1285" y="495"/>
                    <a:pt x="1285" y="492"/>
                  </a:cubicBezTo>
                  <a:cubicBezTo>
                    <a:pt x="1285" y="490"/>
                    <a:pt x="1287" y="489"/>
                    <a:pt x="1288" y="490"/>
                  </a:cubicBezTo>
                  <a:close/>
                  <a:moveTo>
                    <a:pt x="1282" y="497"/>
                  </a:moveTo>
                  <a:cubicBezTo>
                    <a:pt x="1282" y="497"/>
                    <a:pt x="1283" y="496"/>
                    <a:pt x="1284" y="496"/>
                  </a:cubicBezTo>
                  <a:cubicBezTo>
                    <a:pt x="1284" y="496"/>
                    <a:pt x="1284" y="497"/>
                    <a:pt x="1284" y="497"/>
                  </a:cubicBezTo>
                  <a:cubicBezTo>
                    <a:pt x="1282" y="499"/>
                    <a:pt x="1282" y="505"/>
                    <a:pt x="1284" y="508"/>
                  </a:cubicBezTo>
                  <a:cubicBezTo>
                    <a:pt x="1285" y="510"/>
                    <a:pt x="1285" y="521"/>
                    <a:pt x="1286" y="561"/>
                  </a:cubicBezTo>
                  <a:cubicBezTo>
                    <a:pt x="1287" y="603"/>
                    <a:pt x="1287" y="611"/>
                    <a:pt x="1286" y="611"/>
                  </a:cubicBezTo>
                  <a:cubicBezTo>
                    <a:pt x="1284" y="611"/>
                    <a:pt x="1283" y="599"/>
                    <a:pt x="1282" y="551"/>
                  </a:cubicBezTo>
                  <a:cubicBezTo>
                    <a:pt x="1281" y="510"/>
                    <a:pt x="1281" y="498"/>
                    <a:pt x="1282" y="497"/>
                  </a:cubicBezTo>
                  <a:close/>
                  <a:moveTo>
                    <a:pt x="1277" y="619"/>
                  </a:moveTo>
                  <a:cubicBezTo>
                    <a:pt x="1278" y="614"/>
                    <a:pt x="1278" y="608"/>
                    <a:pt x="1278" y="605"/>
                  </a:cubicBezTo>
                  <a:cubicBezTo>
                    <a:pt x="1279" y="598"/>
                    <a:pt x="1280" y="597"/>
                    <a:pt x="1281" y="603"/>
                  </a:cubicBezTo>
                  <a:cubicBezTo>
                    <a:pt x="1281" y="609"/>
                    <a:pt x="1281" y="612"/>
                    <a:pt x="1280" y="615"/>
                  </a:cubicBezTo>
                  <a:cubicBezTo>
                    <a:pt x="1279" y="616"/>
                    <a:pt x="1279" y="617"/>
                    <a:pt x="1280" y="617"/>
                  </a:cubicBezTo>
                  <a:cubicBezTo>
                    <a:pt x="1281" y="617"/>
                    <a:pt x="1281" y="619"/>
                    <a:pt x="1281" y="621"/>
                  </a:cubicBezTo>
                  <a:cubicBezTo>
                    <a:pt x="1281" y="623"/>
                    <a:pt x="1281" y="624"/>
                    <a:pt x="1280" y="624"/>
                  </a:cubicBezTo>
                  <a:cubicBezTo>
                    <a:pt x="1278" y="624"/>
                    <a:pt x="1278" y="624"/>
                    <a:pt x="1280" y="626"/>
                  </a:cubicBezTo>
                  <a:cubicBezTo>
                    <a:pt x="1283" y="627"/>
                    <a:pt x="1283" y="630"/>
                    <a:pt x="1280" y="632"/>
                  </a:cubicBezTo>
                  <a:cubicBezTo>
                    <a:pt x="1276" y="634"/>
                    <a:pt x="1276" y="634"/>
                    <a:pt x="1277" y="619"/>
                  </a:cubicBezTo>
                  <a:close/>
                  <a:moveTo>
                    <a:pt x="1279" y="636"/>
                  </a:moveTo>
                  <a:cubicBezTo>
                    <a:pt x="1282" y="634"/>
                    <a:pt x="1282" y="634"/>
                    <a:pt x="1283" y="637"/>
                  </a:cubicBezTo>
                  <a:cubicBezTo>
                    <a:pt x="1283" y="639"/>
                    <a:pt x="1283" y="640"/>
                    <a:pt x="1281" y="641"/>
                  </a:cubicBezTo>
                  <a:cubicBezTo>
                    <a:pt x="1277" y="642"/>
                    <a:pt x="1277" y="642"/>
                    <a:pt x="1277" y="639"/>
                  </a:cubicBezTo>
                  <a:cubicBezTo>
                    <a:pt x="1277" y="638"/>
                    <a:pt x="1277" y="636"/>
                    <a:pt x="1279" y="636"/>
                  </a:cubicBezTo>
                  <a:close/>
                  <a:moveTo>
                    <a:pt x="1248" y="505"/>
                  </a:moveTo>
                  <a:cubicBezTo>
                    <a:pt x="1247" y="505"/>
                    <a:pt x="1247" y="503"/>
                    <a:pt x="1247" y="501"/>
                  </a:cubicBezTo>
                  <a:cubicBezTo>
                    <a:pt x="1247" y="498"/>
                    <a:pt x="1247" y="497"/>
                    <a:pt x="1247" y="497"/>
                  </a:cubicBezTo>
                  <a:cubicBezTo>
                    <a:pt x="1248" y="497"/>
                    <a:pt x="1248" y="498"/>
                    <a:pt x="1248" y="501"/>
                  </a:cubicBezTo>
                  <a:cubicBezTo>
                    <a:pt x="1248" y="503"/>
                    <a:pt x="1248" y="505"/>
                    <a:pt x="1248" y="505"/>
                  </a:cubicBezTo>
                  <a:close/>
                  <a:moveTo>
                    <a:pt x="1248" y="617"/>
                  </a:moveTo>
                  <a:cubicBezTo>
                    <a:pt x="1248" y="607"/>
                    <a:pt x="1248" y="607"/>
                    <a:pt x="1248" y="607"/>
                  </a:cubicBezTo>
                  <a:cubicBezTo>
                    <a:pt x="1249" y="615"/>
                    <a:pt x="1249" y="615"/>
                    <a:pt x="1249" y="615"/>
                  </a:cubicBezTo>
                  <a:cubicBezTo>
                    <a:pt x="1249" y="619"/>
                    <a:pt x="1250" y="625"/>
                    <a:pt x="1250" y="630"/>
                  </a:cubicBezTo>
                  <a:cubicBezTo>
                    <a:pt x="1250" y="634"/>
                    <a:pt x="1250" y="638"/>
                    <a:pt x="1250" y="638"/>
                  </a:cubicBezTo>
                  <a:cubicBezTo>
                    <a:pt x="1249" y="638"/>
                    <a:pt x="1248" y="627"/>
                    <a:pt x="1248" y="617"/>
                  </a:cubicBezTo>
                  <a:close/>
                  <a:moveTo>
                    <a:pt x="1252" y="655"/>
                  </a:moveTo>
                  <a:cubicBezTo>
                    <a:pt x="1250" y="660"/>
                    <a:pt x="1248" y="662"/>
                    <a:pt x="1248" y="659"/>
                  </a:cubicBezTo>
                  <a:cubicBezTo>
                    <a:pt x="1248" y="656"/>
                    <a:pt x="1250" y="651"/>
                    <a:pt x="1252" y="649"/>
                  </a:cubicBezTo>
                  <a:cubicBezTo>
                    <a:pt x="1253" y="648"/>
                    <a:pt x="1254" y="647"/>
                    <a:pt x="1254" y="646"/>
                  </a:cubicBezTo>
                  <a:cubicBezTo>
                    <a:pt x="1254" y="643"/>
                    <a:pt x="1255" y="642"/>
                    <a:pt x="1257" y="643"/>
                  </a:cubicBezTo>
                  <a:cubicBezTo>
                    <a:pt x="1258" y="644"/>
                    <a:pt x="1258" y="645"/>
                    <a:pt x="1256" y="647"/>
                  </a:cubicBezTo>
                  <a:cubicBezTo>
                    <a:pt x="1255" y="649"/>
                    <a:pt x="1253" y="652"/>
                    <a:pt x="1252" y="655"/>
                  </a:cubicBezTo>
                  <a:close/>
                  <a:moveTo>
                    <a:pt x="1265" y="652"/>
                  </a:moveTo>
                  <a:cubicBezTo>
                    <a:pt x="1259" y="656"/>
                    <a:pt x="1258" y="656"/>
                    <a:pt x="1260" y="658"/>
                  </a:cubicBezTo>
                  <a:cubicBezTo>
                    <a:pt x="1261" y="659"/>
                    <a:pt x="1261" y="660"/>
                    <a:pt x="1261" y="661"/>
                  </a:cubicBezTo>
                  <a:cubicBezTo>
                    <a:pt x="1260" y="662"/>
                    <a:pt x="1258" y="662"/>
                    <a:pt x="1256" y="661"/>
                  </a:cubicBezTo>
                  <a:cubicBezTo>
                    <a:pt x="1255" y="660"/>
                    <a:pt x="1255" y="659"/>
                    <a:pt x="1257" y="654"/>
                  </a:cubicBezTo>
                  <a:cubicBezTo>
                    <a:pt x="1262" y="644"/>
                    <a:pt x="1266" y="641"/>
                    <a:pt x="1270" y="645"/>
                  </a:cubicBezTo>
                  <a:cubicBezTo>
                    <a:pt x="1273" y="646"/>
                    <a:pt x="1272" y="647"/>
                    <a:pt x="1265" y="652"/>
                  </a:cubicBezTo>
                  <a:close/>
                  <a:moveTo>
                    <a:pt x="1276" y="656"/>
                  </a:moveTo>
                  <a:cubicBezTo>
                    <a:pt x="1274" y="658"/>
                    <a:pt x="1273" y="660"/>
                    <a:pt x="1271" y="660"/>
                  </a:cubicBezTo>
                  <a:cubicBezTo>
                    <a:pt x="1270" y="660"/>
                    <a:pt x="1268" y="660"/>
                    <a:pt x="1268" y="660"/>
                  </a:cubicBezTo>
                  <a:cubicBezTo>
                    <a:pt x="1265" y="661"/>
                    <a:pt x="1266" y="659"/>
                    <a:pt x="1268" y="656"/>
                  </a:cubicBezTo>
                  <a:cubicBezTo>
                    <a:pt x="1271" y="654"/>
                    <a:pt x="1277" y="650"/>
                    <a:pt x="1278" y="652"/>
                  </a:cubicBezTo>
                  <a:cubicBezTo>
                    <a:pt x="1278" y="652"/>
                    <a:pt x="1277" y="654"/>
                    <a:pt x="1276" y="656"/>
                  </a:cubicBezTo>
                  <a:close/>
                  <a:moveTo>
                    <a:pt x="1283" y="645"/>
                  </a:moveTo>
                  <a:cubicBezTo>
                    <a:pt x="1282" y="646"/>
                    <a:pt x="1279" y="647"/>
                    <a:pt x="1279" y="646"/>
                  </a:cubicBezTo>
                  <a:cubicBezTo>
                    <a:pt x="1279" y="645"/>
                    <a:pt x="1282" y="644"/>
                    <a:pt x="1283" y="645"/>
                  </a:cubicBezTo>
                  <a:cubicBezTo>
                    <a:pt x="1283" y="645"/>
                    <a:pt x="1283" y="645"/>
                    <a:pt x="1283" y="645"/>
                  </a:cubicBezTo>
                  <a:close/>
                  <a:moveTo>
                    <a:pt x="1286" y="649"/>
                  </a:moveTo>
                  <a:cubicBezTo>
                    <a:pt x="1290" y="645"/>
                    <a:pt x="1293" y="645"/>
                    <a:pt x="1293" y="648"/>
                  </a:cubicBezTo>
                  <a:cubicBezTo>
                    <a:pt x="1293" y="649"/>
                    <a:pt x="1292" y="650"/>
                    <a:pt x="1290" y="651"/>
                  </a:cubicBezTo>
                  <a:cubicBezTo>
                    <a:pt x="1283" y="654"/>
                    <a:pt x="1282" y="653"/>
                    <a:pt x="1286" y="649"/>
                  </a:cubicBezTo>
                  <a:close/>
                  <a:moveTo>
                    <a:pt x="1293" y="657"/>
                  </a:moveTo>
                  <a:cubicBezTo>
                    <a:pt x="1291" y="658"/>
                    <a:pt x="1288" y="658"/>
                    <a:pt x="1288" y="657"/>
                  </a:cubicBezTo>
                  <a:cubicBezTo>
                    <a:pt x="1288" y="655"/>
                    <a:pt x="1293" y="654"/>
                    <a:pt x="1294" y="655"/>
                  </a:cubicBezTo>
                  <a:cubicBezTo>
                    <a:pt x="1294" y="655"/>
                    <a:pt x="1294" y="656"/>
                    <a:pt x="1293" y="657"/>
                  </a:cubicBezTo>
                  <a:close/>
                  <a:moveTo>
                    <a:pt x="1297" y="629"/>
                  </a:moveTo>
                  <a:cubicBezTo>
                    <a:pt x="1299" y="627"/>
                    <a:pt x="1300" y="628"/>
                    <a:pt x="1301" y="630"/>
                  </a:cubicBezTo>
                  <a:cubicBezTo>
                    <a:pt x="1301" y="632"/>
                    <a:pt x="1296" y="635"/>
                    <a:pt x="1295" y="634"/>
                  </a:cubicBezTo>
                  <a:cubicBezTo>
                    <a:pt x="1294" y="633"/>
                    <a:pt x="1295" y="630"/>
                    <a:pt x="1297" y="629"/>
                  </a:cubicBezTo>
                  <a:close/>
                  <a:moveTo>
                    <a:pt x="1299" y="636"/>
                  </a:moveTo>
                  <a:cubicBezTo>
                    <a:pt x="1302" y="636"/>
                    <a:pt x="1302" y="638"/>
                    <a:pt x="1299" y="640"/>
                  </a:cubicBezTo>
                  <a:cubicBezTo>
                    <a:pt x="1297" y="641"/>
                    <a:pt x="1296" y="641"/>
                    <a:pt x="1295" y="641"/>
                  </a:cubicBezTo>
                  <a:cubicBezTo>
                    <a:pt x="1294" y="639"/>
                    <a:pt x="1297" y="636"/>
                    <a:pt x="1299" y="636"/>
                  </a:cubicBezTo>
                  <a:close/>
                  <a:moveTo>
                    <a:pt x="1296" y="646"/>
                  </a:moveTo>
                  <a:cubicBezTo>
                    <a:pt x="1296" y="644"/>
                    <a:pt x="1297" y="644"/>
                    <a:pt x="1299" y="643"/>
                  </a:cubicBezTo>
                  <a:cubicBezTo>
                    <a:pt x="1301" y="643"/>
                    <a:pt x="1302" y="643"/>
                    <a:pt x="1302" y="645"/>
                  </a:cubicBezTo>
                  <a:cubicBezTo>
                    <a:pt x="1302" y="646"/>
                    <a:pt x="1301" y="647"/>
                    <a:pt x="1299" y="648"/>
                  </a:cubicBezTo>
                  <a:cubicBezTo>
                    <a:pt x="1296" y="649"/>
                    <a:pt x="1296" y="649"/>
                    <a:pt x="1296" y="646"/>
                  </a:cubicBezTo>
                  <a:close/>
                  <a:moveTo>
                    <a:pt x="1297" y="653"/>
                  </a:moveTo>
                  <a:cubicBezTo>
                    <a:pt x="1297" y="652"/>
                    <a:pt x="1298" y="652"/>
                    <a:pt x="1299" y="652"/>
                  </a:cubicBezTo>
                  <a:cubicBezTo>
                    <a:pt x="1301" y="652"/>
                    <a:pt x="1302" y="652"/>
                    <a:pt x="1302" y="652"/>
                  </a:cubicBezTo>
                  <a:cubicBezTo>
                    <a:pt x="1301" y="652"/>
                    <a:pt x="1300" y="653"/>
                    <a:pt x="1299" y="654"/>
                  </a:cubicBezTo>
                  <a:cubicBezTo>
                    <a:pt x="1297" y="654"/>
                    <a:pt x="1297" y="654"/>
                    <a:pt x="1297" y="653"/>
                  </a:cubicBezTo>
                  <a:close/>
                  <a:moveTo>
                    <a:pt x="1313" y="661"/>
                  </a:moveTo>
                  <a:cubicBezTo>
                    <a:pt x="1312" y="662"/>
                    <a:pt x="1309" y="662"/>
                    <a:pt x="1305" y="662"/>
                  </a:cubicBezTo>
                  <a:cubicBezTo>
                    <a:pt x="1301" y="662"/>
                    <a:pt x="1298" y="662"/>
                    <a:pt x="1298" y="661"/>
                  </a:cubicBezTo>
                  <a:cubicBezTo>
                    <a:pt x="1298" y="661"/>
                    <a:pt x="1301" y="660"/>
                    <a:pt x="1306" y="660"/>
                  </a:cubicBezTo>
                  <a:cubicBezTo>
                    <a:pt x="1310" y="660"/>
                    <a:pt x="1313" y="661"/>
                    <a:pt x="1313" y="661"/>
                  </a:cubicBezTo>
                  <a:close/>
                  <a:moveTo>
                    <a:pt x="1312" y="656"/>
                  </a:moveTo>
                  <a:cubicBezTo>
                    <a:pt x="1306" y="658"/>
                    <a:pt x="1306" y="658"/>
                    <a:pt x="1305" y="657"/>
                  </a:cubicBezTo>
                  <a:cubicBezTo>
                    <a:pt x="1303" y="656"/>
                    <a:pt x="1310" y="652"/>
                    <a:pt x="1315" y="651"/>
                  </a:cubicBezTo>
                  <a:cubicBezTo>
                    <a:pt x="1318" y="651"/>
                    <a:pt x="1318" y="651"/>
                    <a:pt x="1318" y="652"/>
                  </a:cubicBezTo>
                  <a:cubicBezTo>
                    <a:pt x="1318" y="653"/>
                    <a:pt x="1315" y="654"/>
                    <a:pt x="1312" y="656"/>
                  </a:cubicBezTo>
                  <a:close/>
                  <a:moveTo>
                    <a:pt x="1336" y="664"/>
                  </a:moveTo>
                  <a:cubicBezTo>
                    <a:pt x="1334" y="664"/>
                    <a:pt x="1329" y="663"/>
                    <a:pt x="1324" y="663"/>
                  </a:cubicBezTo>
                  <a:cubicBezTo>
                    <a:pt x="1319" y="663"/>
                    <a:pt x="1316" y="662"/>
                    <a:pt x="1315" y="661"/>
                  </a:cubicBezTo>
                  <a:cubicBezTo>
                    <a:pt x="1315" y="660"/>
                    <a:pt x="1317" y="660"/>
                    <a:pt x="1326" y="660"/>
                  </a:cubicBezTo>
                  <a:cubicBezTo>
                    <a:pt x="1336" y="661"/>
                    <a:pt x="1338" y="661"/>
                    <a:pt x="1338" y="662"/>
                  </a:cubicBezTo>
                  <a:cubicBezTo>
                    <a:pt x="1338" y="664"/>
                    <a:pt x="1338" y="664"/>
                    <a:pt x="1336" y="664"/>
                  </a:cubicBezTo>
                  <a:close/>
                  <a:moveTo>
                    <a:pt x="1335" y="579"/>
                  </a:moveTo>
                  <a:cubicBezTo>
                    <a:pt x="1335" y="574"/>
                    <a:pt x="1335" y="574"/>
                    <a:pt x="1339" y="573"/>
                  </a:cubicBezTo>
                  <a:cubicBezTo>
                    <a:pt x="1341" y="572"/>
                    <a:pt x="1343" y="571"/>
                    <a:pt x="1344" y="571"/>
                  </a:cubicBezTo>
                  <a:cubicBezTo>
                    <a:pt x="1344" y="572"/>
                    <a:pt x="1344" y="575"/>
                    <a:pt x="1344" y="579"/>
                  </a:cubicBezTo>
                  <a:cubicBezTo>
                    <a:pt x="1344" y="583"/>
                    <a:pt x="1343" y="599"/>
                    <a:pt x="1343" y="615"/>
                  </a:cubicBezTo>
                  <a:cubicBezTo>
                    <a:pt x="1343" y="640"/>
                    <a:pt x="1343" y="644"/>
                    <a:pt x="1344" y="644"/>
                  </a:cubicBezTo>
                  <a:cubicBezTo>
                    <a:pt x="1345" y="643"/>
                    <a:pt x="1345" y="641"/>
                    <a:pt x="1346" y="638"/>
                  </a:cubicBezTo>
                  <a:cubicBezTo>
                    <a:pt x="1346" y="635"/>
                    <a:pt x="1347" y="632"/>
                    <a:pt x="1347" y="631"/>
                  </a:cubicBezTo>
                  <a:cubicBezTo>
                    <a:pt x="1349" y="629"/>
                    <a:pt x="1349" y="621"/>
                    <a:pt x="1348" y="620"/>
                  </a:cubicBezTo>
                  <a:cubicBezTo>
                    <a:pt x="1346" y="619"/>
                    <a:pt x="1346" y="608"/>
                    <a:pt x="1346" y="585"/>
                  </a:cubicBezTo>
                  <a:cubicBezTo>
                    <a:pt x="1346" y="576"/>
                    <a:pt x="1346" y="576"/>
                    <a:pt x="1346" y="576"/>
                  </a:cubicBezTo>
                  <a:cubicBezTo>
                    <a:pt x="1349" y="576"/>
                    <a:pt x="1349" y="576"/>
                    <a:pt x="1349" y="576"/>
                  </a:cubicBezTo>
                  <a:cubicBezTo>
                    <a:pt x="1350" y="577"/>
                    <a:pt x="1352" y="577"/>
                    <a:pt x="1352" y="577"/>
                  </a:cubicBezTo>
                  <a:cubicBezTo>
                    <a:pt x="1352" y="577"/>
                    <a:pt x="1352" y="583"/>
                    <a:pt x="1353" y="591"/>
                  </a:cubicBezTo>
                  <a:cubicBezTo>
                    <a:pt x="1353" y="602"/>
                    <a:pt x="1353" y="606"/>
                    <a:pt x="1352" y="607"/>
                  </a:cubicBezTo>
                  <a:cubicBezTo>
                    <a:pt x="1349" y="613"/>
                    <a:pt x="1350" y="647"/>
                    <a:pt x="1353" y="647"/>
                  </a:cubicBezTo>
                  <a:cubicBezTo>
                    <a:pt x="1354" y="647"/>
                    <a:pt x="1354" y="645"/>
                    <a:pt x="1354" y="639"/>
                  </a:cubicBezTo>
                  <a:cubicBezTo>
                    <a:pt x="1354" y="635"/>
                    <a:pt x="1354" y="628"/>
                    <a:pt x="1354" y="625"/>
                  </a:cubicBezTo>
                  <a:cubicBezTo>
                    <a:pt x="1354" y="617"/>
                    <a:pt x="1354" y="617"/>
                    <a:pt x="1354" y="617"/>
                  </a:cubicBezTo>
                  <a:cubicBezTo>
                    <a:pt x="1357" y="623"/>
                    <a:pt x="1357" y="623"/>
                    <a:pt x="1357" y="623"/>
                  </a:cubicBezTo>
                  <a:cubicBezTo>
                    <a:pt x="1358" y="626"/>
                    <a:pt x="1359" y="630"/>
                    <a:pt x="1359" y="634"/>
                  </a:cubicBezTo>
                  <a:cubicBezTo>
                    <a:pt x="1359" y="643"/>
                    <a:pt x="1360" y="646"/>
                    <a:pt x="1362" y="646"/>
                  </a:cubicBezTo>
                  <a:cubicBezTo>
                    <a:pt x="1364" y="647"/>
                    <a:pt x="1364" y="646"/>
                    <a:pt x="1364" y="643"/>
                  </a:cubicBezTo>
                  <a:cubicBezTo>
                    <a:pt x="1362" y="635"/>
                    <a:pt x="1362" y="617"/>
                    <a:pt x="1363" y="611"/>
                  </a:cubicBezTo>
                  <a:cubicBezTo>
                    <a:pt x="1364" y="608"/>
                    <a:pt x="1365" y="604"/>
                    <a:pt x="1364" y="603"/>
                  </a:cubicBezTo>
                  <a:cubicBezTo>
                    <a:pt x="1364" y="601"/>
                    <a:pt x="1360" y="609"/>
                    <a:pt x="1359" y="614"/>
                  </a:cubicBezTo>
                  <a:cubicBezTo>
                    <a:pt x="1358" y="621"/>
                    <a:pt x="1357" y="617"/>
                    <a:pt x="1356" y="603"/>
                  </a:cubicBezTo>
                  <a:cubicBezTo>
                    <a:pt x="1355" y="584"/>
                    <a:pt x="1355" y="576"/>
                    <a:pt x="1357" y="576"/>
                  </a:cubicBezTo>
                  <a:cubicBezTo>
                    <a:pt x="1359" y="575"/>
                    <a:pt x="1359" y="576"/>
                    <a:pt x="1359" y="587"/>
                  </a:cubicBezTo>
                  <a:cubicBezTo>
                    <a:pt x="1359" y="600"/>
                    <a:pt x="1359" y="602"/>
                    <a:pt x="1362" y="602"/>
                  </a:cubicBezTo>
                  <a:cubicBezTo>
                    <a:pt x="1363" y="602"/>
                    <a:pt x="1363" y="602"/>
                    <a:pt x="1362" y="599"/>
                  </a:cubicBezTo>
                  <a:cubicBezTo>
                    <a:pt x="1362" y="597"/>
                    <a:pt x="1362" y="586"/>
                    <a:pt x="1362" y="575"/>
                  </a:cubicBezTo>
                  <a:cubicBezTo>
                    <a:pt x="1363" y="556"/>
                    <a:pt x="1363" y="556"/>
                    <a:pt x="1363" y="556"/>
                  </a:cubicBezTo>
                  <a:cubicBezTo>
                    <a:pt x="1372" y="555"/>
                    <a:pt x="1372" y="555"/>
                    <a:pt x="1372" y="555"/>
                  </a:cubicBezTo>
                  <a:cubicBezTo>
                    <a:pt x="1378" y="555"/>
                    <a:pt x="1382" y="555"/>
                    <a:pt x="1382" y="555"/>
                  </a:cubicBezTo>
                  <a:cubicBezTo>
                    <a:pt x="1385" y="555"/>
                    <a:pt x="1385" y="555"/>
                    <a:pt x="1386" y="558"/>
                  </a:cubicBezTo>
                  <a:cubicBezTo>
                    <a:pt x="1386" y="560"/>
                    <a:pt x="1385" y="560"/>
                    <a:pt x="1383" y="559"/>
                  </a:cubicBezTo>
                  <a:cubicBezTo>
                    <a:pt x="1380" y="559"/>
                    <a:pt x="1380" y="559"/>
                    <a:pt x="1380" y="561"/>
                  </a:cubicBezTo>
                  <a:cubicBezTo>
                    <a:pt x="1380" y="563"/>
                    <a:pt x="1381" y="563"/>
                    <a:pt x="1383" y="563"/>
                  </a:cubicBezTo>
                  <a:cubicBezTo>
                    <a:pt x="1386" y="563"/>
                    <a:pt x="1386" y="563"/>
                    <a:pt x="1386" y="563"/>
                  </a:cubicBezTo>
                  <a:cubicBezTo>
                    <a:pt x="1386" y="585"/>
                    <a:pt x="1386" y="585"/>
                    <a:pt x="1386" y="585"/>
                  </a:cubicBezTo>
                  <a:cubicBezTo>
                    <a:pt x="1386" y="597"/>
                    <a:pt x="1386" y="616"/>
                    <a:pt x="1386" y="627"/>
                  </a:cubicBezTo>
                  <a:cubicBezTo>
                    <a:pt x="1386" y="646"/>
                    <a:pt x="1386" y="648"/>
                    <a:pt x="1387" y="648"/>
                  </a:cubicBezTo>
                  <a:cubicBezTo>
                    <a:pt x="1389" y="648"/>
                    <a:pt x="1389" y="649"/>
                    <a:pt x="1389" y="630"/>
                  </a:cubicBezTo>
                  <a:cubicBezTo>
                    <a:pt x="1389" y="621"/>
                    <a:pt x="1390" y="614"/>
                    <a:pt x="1391" y="609"/>
                  </a:cubicBezTo>
                  <a:cubicBezTo>
                    <a:pt x="1393" y="603"/>
                    <a:pt x="1393" y="601"/>
                    <a:pt x="1390" y="603"/>
                  </a:cubicBezTo>
                  <a:cubicBezTo>
                    <a:pt x="1389" y="604"/>
                    <a:pt x="1389" y="602"/>
                    <a:pt x="1389" y="580"/>
                  </a:cubicBezTo>
                  <a:cubicBezTo>
                    <a:pt x="1389" y="555"/>
                    <a:pt x="1389" y="555"/>
                    <a:pt x="1389" y="555"/>
                  </a:cubicBezTo>
                  <a:cubicBezTo>
                    <a:pt x="1397" y="555"/>
                    <a:pt x="1397" y="555"/>
                    <a:pt x="1397" y="555"/>
                  </a:cubicBezTo>
                  <a:cubicBezTo>
                    <a:pt x="1397" y="567"/>
                    <a:pt x="1397" y="567"/>
                    <a:pt x="1397" y="567"/>
                  </a:cubicBezTo>
                  <a:cubicBezTo>
                    <a:pt x="1398" y="574"/>
                    <a:pt x="1399" y="595"/>
                    <a:pt x="1400" y="614"/>
                  </a:cubicBezTo>
                  <a:cubicBezTo>
                    <a:pt x="1401" y="632"/>
                    <a:pt x="1402" y="649"/>
                    <a:pt x="1402" y="651"/>
                  </a:cubicBezTo>
                  <a:cubicBezTo>
                    <a:pt x="1403" y="654"/>
                    <a:pt x="1402" y="654"/>
                    <a:pt x="1400" y="654"/>
                  </a:cubicBezTo>
                  <a:cubicBezTo>
                    <a:pt x="1398" y="654"/>
                    <a:pt x="1398" y="654"/>
                    <a:pt x="1398" y="646"/>
                  </a:cubicBezTo>
                  <a:cubicBezTo>
                    <a:pt x="1397" y="624"/>
                    <a:pt x="1397" y="602"/>
                    <a:pt x="1398" y="601"/>
                  </a:cubicBezTo>
                  <a:cubicBezTo>
                    <a:pt x="1398" y="600"/>
                    <a:pt x="1398" y="599"/>
                    <a:pt x="1397" y="598"/>
                  </a:cubicBezTo>
                  <a:cubicBezTo>
                    <a:pt x="1396" y="596"/>
                    <a:pt x="1395" y="599"/>
                    <a:pt x="1394" y="607"/>
                  </a:cubicBezTo>
                  <a:cubicBezTo>
                    <a:pt x="1393" y="614"/>
                    <a:pt x="1395" y="650"/>
                    <a:pt x="1396" y="652"/>
                  </a:cubicBezTo>
                  <a:cubicBezTo>
                    <a:pt x="1397" y="654"/>
                    <a:pt x="1400" y="654"/>
                    <a:pt x="1365" y="653"/>
                  </a:cubicBezTo>
                  <a:cubicBezTo>
                    <a:pt x="1351" y="652"/>
                    <a:pt x="1339" y="651"/>
                    <a:pt x="1339" y="651"/>
                  </a:cubicBezTo>
                  <a:cubicBezTo>
                    <a:pt x="1338" y="650"/>
                    <a:pt x="1335" y="592"/>
                    <a:pt x="1335" y="579"/>
                  </a:cubicBezTo>
                  <a:close/>
                  <a:moveTo>
                    <a:pt x="1362" y="657"/>
                  </a:moveTo>
                  <a:cubicBezTo>
                    <a:pt x="1342" y="657"/>
                    <a:pt x="1336" y="657"/>
                    <a:pt x="1342" y="655"/>
                  </a:cubicBezTo>
                  <a:cubicBezTo>
                    <a:pt x="1344" y="655"/>
                    <a:pt x="1370" y="655"/>
                    <a:pt x="1380" y="656"/>
                  </a:cubicBezTo>
                  <a:cubicBezTo>
                    <a:pt x="1382" y="657"/>
                    <a:pt x="1374" y="657"/>
                    <a:pt x="1362" y="657"/>
                  </a:cubicBezTo>
                  <a:close/>
                  <a:moveTo>
                    <a:pt x="1543" y="592"/>
                  </a:moveTo>
                  <a:cubicBezTo>
                    <a:pt x="1544" y="592"/>
                    <a:pt x="1544" y="594"/>
                    <a:pt x="1544" y="599"/>
                  </a:cubicBezTo>
                  <a:cubicBezTo>
                    <a:pt x="1544" y="603"/>
                    <a:pt x="1545" y="610"/>
                    <a:pt x="1545" y="614"/>
                  </a:cubicBezTo>
                  <a:cubicBezTo>
                    <a:pt x="1545" y="618"/>
                    <a:pt x="1545" y="626"/>
                    <a:pt x="1545" y="630"/>
                  </a:cubicBezTo>
                  <a:cubicBezTo>
                    <a:pt x="1544" y="637"/>
                    <a:pt x="1544" y="638"/>
                    <a:pt x="1543" y="635"/>
                  </a:cubicBezTo>
                  <a:cubicBezTo>
                    <a:pt x="1542" y="630"/>
                    <a:pt x="1542" y="592"/>
                    <a:pt x="1543" y="592"/>
                  </a:cubicBezTo>
                  <a:close/>
                  <a:moveTo>
                    <a:pt x="1536" y="594"/>
                  </a:moveTo>
                  <a:cubicBezTo>
                    <a:pt x="1537" y="592"/>
                    <a:pt x="1538" y="596"/>
                    <a:pt x="1538" y="613"/>
                  </a:cubicBezTo>
                  <a:cubicBezTo>
                    <a:pt x="1539" y="630"/>
                    <a:pt x="1538" y="634"/>
                    <a:pt x="1536" y="630"/>
                  </a:cubicBezTo>
                  <a:cubicBezTo>
                    <a:pt x="1535" y="629"/>
                    <a:pt x="1535" y="595"/>
                    <a:pt x="1536" y="594"/>
                  </a:cubicBezTo>
                  <a:close/>
                  <a:moveTo>
                    <a:pt x="1529" y="612"/>
                  </a:moveTo>
                  <a:cubicBezTo>
                    <a:pt x="1530" y="600"/>
                    <a:pt x="1530" y="592"/>
                    <a:pt x="1531" y="592"/>
                  </a:cubicBezTo>
                  <a:cubicBezTo>
                    <a:pt x="1531" y="592"/>
                    <a:pt x="1532" y="598"/>
                    <a:pt x="1532" y="611"/>
                  </a:cubicBezTo>
                  <a:cubicBezTo>
                    <a:pt x="1532" y="628"/>
                    <a:pt x="1532" y="631"/>
                    <a:pt x="1530" y="631"/>
                  </a:cubicBezTo>
                  <a:cubicBezTo>
                    <a:pt x="1529" y="631"/>
                    <a:pt x="1529" y="628"/>
                    <a:pt x="1529" y="612"/>
                  </a:cubicBezTo>
                  <a:close/>
                  <a:moveTo>
                    <a:pt x="1522" y="609"/>
                  </a:moveTo>
                  <a:cubicBezTo>
                    <a:pt x="1522" y="597"/>
                    <a:pt x="1523" y="594"/>
                    <a:pt x="1524" y="594"/>
                  </a:cubicBezTo>
                  <a:cubicBezTo>
                    <a:pt x="1526" y="594"/>
                    <a:pt x="1526" y="597"/>
                    <a:pt x="1526" y="614"/>
                  </a:cubicBezTo>
                  <a:cubicBezTo>
                    <a:pt x="1526" y="630"/>
                    <a:pt x="1526" y="631"/>
                    <a:pt x="1524" y="631"/>
                  </a:cubicBezTo>
                  <a:cubicBezTo>
                    <a:pt x="1521" y="631"/>
                    <a:pt x="1521" y="629"/>
                    <a:pt x="1522" y="609"/>
                  </a:cubicBezTo>
                  <a:close/>
                  <a:moveTo>
                    <a:pt x="1513" y="616"/>
                  </a:moveTo>
                  <a:cubicBezTo>
                    <a:pt x="1514" y="596"/>
                    <a:pt x="1514" y="595"/>
                    <a:pt x="1516" y="595"/>
                  </a:cubicBezTo>
                  <a:cubicBezTo>
                    <a:pt x="1518" y="595"/>
                    <a:pt x="1518" y="596"/>
                    <a:pt x="1518" y="604"/>
                  </a:cubicBezTo>
                  <a:cubicBezTo>
                    <a:pt x="1518" y="608"/>
                    <a:pt x="1518" y="617"/>
                    <a:pt x="1518" y="622"/>
                  </a:cubicBezTo>
                  <a:cubicBezTo>
                    <a:pt x="1517" y="631"/>
                    <a:pt x="1517" y="631"/>
                    <a:pt x="1515" y="631"/>
                  </a:cubicBezTo>
                  <a:cubicBezTo>
                    <a:pt x="1512" y="631"/>
                    <a:pt x="1512" y="628"/>
                    <a:pt x="1513" y="616"/>
                  </a:cubicBezTo>
                  <a:close/>
                  <a:moveTo>
                    <a:pt x="1503" y="613"/>
                  </a:moveTo>
                  <a:cubicBezTo>
                    <a:pt x="1504" y="608"/>
                    <a:pt x="1504" y="602"/>
                    <a:pt x="1504" y="599"/>
                  </a:cubicBezTo>
                  <a:cubicBezTo>
                    <a:pt x="1504" y="594"/>
                    <a:pt x="1504" y="594"/>
                    <a:pt x="1507" y="594"/>
                  </a:cubicBezTo>
                  <a:cubicBezTo>
                    <a:pt x="1510" y="594"/>
                    <a:pt x="1510" y="594"/>
                    <a:pt x="1510" y="594"/>
                  </a:cubicBezTo>
                  <a:cubicBezTo>
                    <a:pt x="1510" y="602"/>
                    <a:pt x="1510" y="602"/>
                    <a:pt x="1510" y="602"/>
                  </a:cubicBezTo>
                  <a:cubicBezTo>
                    <a:pt x="1510" y="606"/>
                    <a:pt x="1510" y="614"/>
                    <a:pt x="1510" y="619"/>
                  </a:cubicBezTo>
                  <a:cubicBezTo>
                    <a:pt x="1510" y="625"/>
                    <a:pt x="1510" y="629"/>
                    <a:pt x="1511" y="630"/>
                  </a:cubicBezTo>
                  <a:cubicBezTo>
                    <a:pt x="1512" y="631"/>
                    <a:pt x="1511" y="631"/>
                    <a:pt x="1509" y="631"/>
                  </a:cubicBezTo>
                  <a:cubicBezTo>
                    <a:pt x="1505" y="631"/>
                    <a:pt x="1503" y="629"/>
                    <a:pt x="1505" y="627"/>
                  </a:cubicBezTo>
                  <a:cubicBezTo>
                    <a:pt x="1506" y="625"/>
                    <a:pt x="1505" y="624"/>
                    <a:pt x="1504" y="624"/>
                  </a:cubicBezTo>
                  <a:cubicBezTo>
                    <a:pt x="1503" y="623"/>
                    <a:pt x="1503" y="621"/>
                    <a:pt x="1503" y="613"/>
                  </a:cubicBezTo>
                  <a:close/>
                  <a:moveTo>
                    <a:pt x="1527" y="635"/>
                  </a:moveTo>
                  <a:cubicBezTo>
                    <a:pt x="1528" y="636"/>
                    <a:pt x="1529" y="636"/>
                    <a:pt x="1529" y="635"/>
                  </a:cubicBezTo>
                  <a:cubicBezTo>
                    <a:pt x="1530" y="634"/>
                    <a:pt x="1531" y="633"/>
                    <a:pt x="1534" y="633"/>
                  </a:cubicBezTo>
                  <a:cubicBezTo>
                    <a:pt x="1539" y="633"/>
                    <a:pt x="1539" y="634"/>
                    <a:pt x="1540" y="637"/>
                  </a:cubicBezTo>
                  <a:cubicBezTo>
                    <a:pt x="1541" y="641"/>
                    <a:pt x="1541" y="641"/>
                    <a:pt x="1539" y="641"/>
                  </a:cubicBezTo>
                  <a:cubicBezTo>
                    <a:pt x="1533" y="641"/>
                    <a:pt x="1530" y="641"/>
                    <a:pt x="1521" y="641"/>
                  </a:cubicBezTo>
                  <a:cubicBezTo>
                    <a:pt x="1504" y="640"/>
                    <a:pt x="1480" y="639"/>
                    <a:pt x="1460" y="639"/>
                  </a:cubicBezTo>
                  <a:cubicBezTo>
                    <a:pt x="1441" y="639"/>
                    <a:pt x="1440" y="639"/>
                    <a:pt x="1440" y="638"/>
                  </a:cubicBezTo>
                  <a:cubicBezTo>
                    <a:pt x="1440" y="636"/>
                    <a:pt x="1441" y="636"/>
                    <a:pt x="1455" y="636"/>
                  </a:cubicBezTo>
                  <a:cubicBezTo>
                    <a:pt x="1463" y="636"/>
                    <a:pt x="1482" y="635"/>
                    <a:pt x="1498" y="635"/>
                  </a:cubicBezTo>
                  <a:cubicBezTo>
                    <a:pt x="1515" y="634"/>
                    <a:pt x="1526" y="634"/>
                    <a:pt x="1527" y="635"/>
                  </a:cubicBezTo>
                  <a:close/>
                  <a:moveTo>
                    <a:pt x="1497" y="595"/>
                  </a:moveTo>
                  <a:cubicBezTo>
                    <a:pt x="1499" y="597"/>
                    <a:pt x="1500" y="602"/>
                    <a:pt x="1500" y="618"/>
                  </a:cubicBezTo>
                  <a:cubicBezTo>
                    <a:pt x="1501" y="627"/>
                    <a:pt x="1500" y="628"/>
                    <a:pt x="1497" y="624"/>
                  </a:cubicBezTo>
                  <a:cubicBezTo>
                    <a:pt x="1495" y="622"/>
                    <a:pt x="1494" y="615"/>
                    <a:pt x="1493" y="600"/>
                  </a:cubicBezTo>
                  <a:cubicBezTo>
                    <a:pt x="1493" y="594"/>
                    <a:pt x="1494" y="593"/>
                    <a:pt x="1497" y="595"/>
                  </a:cubicBezTo>
                  <a:close/>
                  <a:moveTo>
                    <a:pt x="1475" y="583"/>
                  </a:moveTo>
                  <a:cubicBezTo>
                    <a:pt x="1479" y="583"/>
                    <a:pt x="1486" y="586"/>
                    <a:pt x="1486" y="588"/>
                  </a:cubicBezTo>
                  <a:cubicBezTo>
                    <a:pt x="1486" y="590"/>
                    <a:pt x="1485" y="590"/>
                    <a:pt x="1483" y="588"/>
                  </a:cubicBezTo>
                  <a:cubicBezTo>
                    <a:pt x="1481" y="586"/>
                    <a:pt x="1480" y="586"/>
                    <a:pt x="1476" y="588"/>
                  </a:cubicBezTo>
                  <a:cubicBezTo>
                    <a:pt x="1471" y="591"/>
                    <a:pt x="1468" y="591"/>
                    <a:pt x="1468" y="589"/>
                  </a:cubicBezTo>
                  <a:cubicBezTo>
                    <a:pt x="1468" y="586"/>
                    <a:pt x="1471" y="583"/>
                    <a:pt x="1475" y="583"/>
                  </a:cubicBezTo>
                  <a:close/>
                  <a:moveTo>
                    <a:pt x="1484" y="608"/>
                  </a:moveTo>
                  <a:cubicBezTo>
                    <a:pt x="1482" y="608"/>
                    <a:pt x="1478" y="608"/>
                    <a:pt x="1476" y="608"/>
                  </a:cubicBezTo>
                  <a:cubicBezTo>
                    <a:pt x="1473" y="608"/>
                    <a:pt x="1470" y="608"/>
                    <a:pt x="1469" y="608"/>
                  </a:cubicBezTo>
                  <a:cubicBezTo>
                    <a:pt x="1467" y="608"/>
                    <a:pt x="1466" y="607"/>
                    <a:pt x="1467" y="603"/>
                  </a:cubicBezTo>
                  <a:cubicBezTo>
                    <a:pt x="1468" y="598"/>
                    <a:pt x="1474" y="592"/>
                    <a:pt x="1479" y="592"/>
                  </a:cubicBezTo>
                  <a:cubicBezTo>
                    <a:pt x="1482" y="593"/>
                    <a:pt x="1482" y="593"/>
                    <a:pt x="1482" y="595"/>
                  </a:cubicBezTo>
                  <a:cubicBezTo>
                    <a:pt x="1482" y="598"/>
                    <a:pt x="1483" y="598"/>
                    <a:pt x="1485" y="599"/>
                  </a:cubicBezTo>
                  <a:cubicBezTo>
                    <a:pt x="1486" y="599"/>
                    <a:pt x="1488" y="598"/>
                    <a:pt x="1488" y="598"/>
                  </a:cubicBezTo>
                  <a:cubicBezTo>
                    <a:pt x="1488" y="597"/>
                    <a:pt x="1487" y="597"/>
                    <a:pt x="1486" y="597"/>
                  </a:cubicBezTo>
                  <a:cubicBezTo>
                    <a:pt x="1484" y="597"/>
                    <a:pt x="1485" y="594"/>
                    <a:pt x="1487" y="593"/>
                  </a:cubicBezTo>
                  <a:cubicBezTo>
                    <a:pt x="1488" y="593"/>
                    <a:pt x="1489" y="593"/>
                    <a:pt x="1489" y="593"/>
                  </a:cubicBezTo>
                  <a:cubicBezTo>
                    <a:pt x="1490" y="593"/>
                    <a:pt x="1490" y="598"/>
                    <a:pt x="1490" y="604"/>
                  </a:cubicBezTo>
                  <a:cubicBezTo>
                    <a:pt x="1491" y="614"/>
                    <a:pt x="1491" y="615"/>
                    <a:pt x="1489" y="615"/>
                  </a:cubicBezTo>
                  <a:cubicBezTo>
                    <a:pt x="1478" y="614"/>
                    <a:pt x="1467" y="613"/>
                    <a:pt x="1467" y="612"/>
                  </a:cubicBezTo>
                  <a:cubicBezTo>
                    <a:pt x="1466" y="610"/>
                    <a:pt x="1467" y="610"/>
                    <a:pt x="1475" y="610"/>
                  </a:cubicBezTo>
                  <a:cubicBezTo>
                    <a:pt x="1477" y="610"/>
                    <a:pt x="1481" y="609"/>
                    <a:pt x="1483" y="609"/>
                  </a:cubicBezTo>
                  <a:cubicBezTo>
                    <a:pt x="1487" y="609"/>
                    <a:pt x="1487" y="609"/>
                    <a:pt x="1487" y="609"/>
                  </a:cubicBezTo>
                  <a:lnTo>
                    <a:pt x="1484" y="608"/>
                  </a:lnTo>
                  <a:close/>
                  <a:moveTo>
                    <a:pt x="1484" y="619"/>
                  </a:moveTo>
                  <a:cubicBezTo>
                    <a:pt x="1484" y="620"/>
                    <a:pt x="1483" y="620"/>
                    <a:pt x="1482" y="620"/>
                  </a:cubicBezTo>
                  <a:cubicBezTo>
                    <a:pt x="1467" y="619"/>
                    <a:pt x="1461" y="616"/>
                    <a:pt x="1474" y="616"/>
                  </a:cubicBezTo>
                  <a:cubicBezTo>
                    <a:pt x="1481" y="616"/>
                    <a:pt x="1484" y="617"/>
                    <a:pt x="1484" y="619"/>
                  </a:cubicBezTo>
                  <a:close/>
                  <a:moveTo>
                    <a:pt x="1488" y="623"/>
                  </a:moveTo>
                  <a:cubicBezTo>
                    <a:pt x="1490" y="624"/>
                    <a:pt x="1487" y="624"/>
                    <a:pt x="1478" y="625"/>
                  </a:cubicBezTo>
                  <a:cubicBezTo>
                    <a:pt x="1467" y="625"/>
                    <a:pt x="1466" y="625"/>
                    <a:pt x="1466" y="623"/>
                  </a:cubicBezTo>
                  <a:cubicBezTo>
                    <a:pt x="1466" y="621"/>
                    <a:pt x="1484" y="622"/>
                    <a:pt x="1488" y="623"/>
                  </a:cubicBezTo>
                  <a:close/>
                  <a:moveTo>
                    <a:pt x="1462" y="599"/>
                  </a:moveTo>
                  <a:cubicBezTo>
                    <a:pt x="1463" y="594"/>
                    <a:pt x="1463" y="594"/>
                    <a:pt x="1464" y="598"/>
                  </a:cubicBezTo>
                  <a:cubicBezTo>
                    <a:pt x="1464" y="600"/>
                    <a:pt x="1463" y="602"/>
                    <a:pt x="1463" y="602"/>
                  </a:cubicBezTo>
                  <a:cubicBezTo>
                    <a:pt x="1462" y="602"/>
                    <a:pt x="1462" y="600"/>
                    <a:pt x="1462" y="599"/>
                  </a:cubicBezTo>
                  <a:close/>
                  <a:moveTo>
                    <a:pt x="1452" y="622"/>
                  </a:moveTo>
                  <a:cubicBezTo>
                    <a:pt x="1458" y="622"/>
                    <a:pt x="1463" y="623"/>
                    <a:pt x="1463" y="623"/>
                  </a:cubicBezTo>
                  <a:cubicBezTo>
                    <a:pt x="1463" y="623"/>
                    <a:pt x="1458" y="624"/>
                    <a:pt x="1452" y="624"/>
                  </a:cubicBezTo>
                  <a:cubicBezTo>
                    <a:pt x="1445" y="624"/>
                    <a:pt x="1441" y="624"/>
                    <a:pt x="1441" y="623"/>
                  </a:cubicBezTo>
                  <a:cubicBezTo>
                    <a:pt x="1441" y="622"/>
                    <a:pt x="1445" y="622"/>
                    <a:pt x="1452" y="622"/>
                  </a:cubicBezTo>
                  <a:close/>
                  <a:moveTo>
                    <a:pt x="1442" y="630"/>
                  </a:moveTo>
                  <a:cubicBezTo>
                    <a:pt x="1443" y="630"/>
                    <a:pt x="1456" y="630"/>
                    <a:pt x="1470" y="630"/>
                  </a:cubicBezTo>
                  <a:cubicBezTo>
                    <a:pt x="1499" y="629"/>
                    <a:pt x="1509" y="631"/>
                    <a:pt x="1487" y="632"/>
                  </a:cubicBezTo>
                  <a:cubicBezTo>
                    <a:pt x="1487" y="632"/>
                    <a:pt x="1487" y="632"/>
                    <a:pt x="1487" y="632"/>
                  </a:cubicBezTo>
                  <a:cubicBezTo>
                    <a:pt x="1465" y="633"/>
                    <a:pt x="1440" y="633"/>
                    <a:pt x="1440" y="631"/>
                  </a:cubicBezTo>
                  <a:cubicBezTo>
                    <a:pt x="1440" y="630"/>
                    <a:pt x="1441" y="630"/>
                    <a:pt x="1442" y="630"/>
                  </a:cubicBezTo>
                  <a:close/>
                  <a:moveTo>
                    <a:pt x="1441" y="653"/>
                  </a:moveTo>
                  <a:cubicBezTo>
                    <a:pt x="1440" y="654"/>
                    <a:pt x="1440" y="653"/>
                    <a:pt x="1440" y="653"/>
                  </a:cubicBezTo>
                  <a:cubicBezTo>
                    <a:pt x="1440" y="652"/>
                    <a:pt x="1440" y="652"/>
                    <a:pt x="1441" y="652"/>
                  </a:cubicBezTo>
                  <a:cubicBezTo>
                    <a:pt x="1441" y="652"/>
                    <a:pt x="1442" y="652"/>
                    <a:pt x="1442" y="652"/>
                  </a:cubicBezTo>
                  <a:cubicBezTo>
                    <a:pt x="1442" y="652"/>
                    <a:pt x="1441" y="653"/>
                    <a:pt x="1441" y="653"/>
                  </a:cubicBezTo>
                  <a:close/>
                  <a:moveTo>
                    <a:pt x="1478" y="650"/>
                  </a:moveTo>
                  <a:cubicBezTo>
                    <a:pt x="1474" y="649"/>
                    <a:pt x="1474" y="649"/>
                    <a:pt x="1474" y="649"/>
                  </a:cubicBezTo>
                  <a:cubicBezTo>
                    <a:pt x="1478" y="649"/>
                    <a:pt x="1478" y="649"/>
                    <a:pt x="1478" y="649"/>
                  </a:cubicBezTo>
                  <a:cubicBezTo>
                    <a:pt x="1488" y="648"/>
                    <a:pt x="1514" y="649"/>
                    <a:pt x="1516" y="649"/>
                  </a:cubicBezTo>
                  <a:cubicBezTo>
                    <a:pt x="1517" y="650"/>
                    <a:pt x="1485" y="651"/>
                    <a:pt x="1478" y="650"/>
                  </a:cubicBezTo>
                  <a:close/>
                  <a:moveTo>
                    <a:pt x="1540" y="647"/>
                  </a:moveTo>
                  <a:cubicBezTo>
                    <a:pt x="1528" y="646"/>
                    <a:pt x="1504" y="645"/>
                    <a:pt x="1472" y="646"/>
                  </a:cubicBezTo>
                  <a:cubicBezTo>
                    <a:pt x="1454" y="646"/>
                    <a:pt x="1439" y="646"/>
                    <a:pt x="1439" y="645"/>
                  </a:cubicBezTo>
                  <a:cubicBezTo>
                    <a:pt x="1439" y="644"/>
                    <a:pt x="1449" y="643"/>
                    <a:pt x="1480" y="643"/>
                  </a:cubicBezTo>
                  <a:cubicBezTo>
                    <a:pt x="1518" y="642"/>
                    <a:pt x="1545" y="643"/>
                    <a:pt x="1547" y="645"/>
                  </a:cubicBezTo>
                  <a:cubicBezTo>
                    <a:pt x="1548" y="646"/>
                    <a:pt x="1549" y="646"/>
                    <a:pt x="1550" y="646"/>
                  </a:cubicBezTo>
                  <a:cubicBezTo>
                    <a:pt x="1551" y="646"/>
                    <a:pt x="1551" y="647"/>
                    <a:pt x="1551" y="647"/>
                  </a:cubicBezTo>
                  <a:cubicBezTo>
                    <a:pt x="1551" y="648"/>
                    <a:pt x="1549" y="648"/>
                    <a:pt x="1540" y="647"/>
                  </a:cubicBezTo>
                  <a:close/>
                  <a:moveTo>
                    <a:pt x="1566" y="655"/>
                  </a:moveTo>
                  <a:cubicBezTo>
                    <a:pt x="1565" y="655"/>
                    <a:pt x="1564" y="654"/>
                    <a:pt x="1563" y="654"/>
                  </a:cubicBezTo>
                  <a:cubicBezTo>
                    <a:pt x="1563" y="653"/>
                    <a:pt x="1564" y="653"/>
                    <a:pt x="1565" y="653"/>
                  </a:cubicBezTo>
                  <a:cubicBezTo>
                    <a:pt x="1566" y="653"/>
                    <a:pt x="1568" y="653"/>
                    <a:pt x="1568" y="654"/>
                  </a:cubicBezTo>
                  <a:cubicBezTo>
                    <a:pt x="1568" y="654"/>
                    <a:pt x="1567" y="655"/>
                    <a:pt x="1566" y="655"/>
                  </a:cubicBezTo>
                  <a:close/>
                  <a:moveTo>
                    <a:pt x="1815" y="101"/>
                  </a:moveTo>
                  <a:cubicBezTo>
                    <a:pt x="1815" y="100"/>
                    <a:pt x="1816" y="101"/>
                    <a:pt x="1816" y="102"/>
                  </a:cubicBezTo>
                  <a:cubicBezTo>
                    <a:pt x="1816" y="103"/>
                    <a:pt x="1815" y="103"/>
                    <a:pt x="1814" y="103"/>
                  </a:cubicBezTo>
                  <a:cubicBezTo>
                    <a:pt x="1813" y="103"/>
                    <a:pt x="1813" y="101"/>
                    <a:pt x="1815" y="101"/>
                  </a:cubicBezTo>
                  <a:close/>
                  <a:moveTo>
                    <a:pt x="1739" y="90"/>
                  </a:moveTo>
                  <a:cubicBezTo>
                    <a:pt x="1743" y="89"/>
                    <a:pt x="1745" y="89"/>
                    <a:pt x="1747" y="90"/>
                  </a:cubicBezTo>
                  <a:cubicBezTo>
                    <a:pt x="1749" y="91"/>
                    <a:pt x="1752" y="91"/>
                    <a:pt x="1752" y="89"/>
                  </a:cubicBezTo>
                  <a:cubicBezTo>
                    <a:pt x="1752" y="87"/>
                    <a:pt x="1759" y="87"/>
                    <a:pt x="1788" y="90"/>
                  </a:cubicBezTo>
                  <a:cubicBezTo>
                    <a:pt x="1799" y="91"/>
                    <a:pt x="1807" y="93"/>
                    <a:pt x="1807" y="95"/>
                  </a:cubicBezTo>
                  <a:cubicBezTo>
                    <a:pt x="1807" y="96"/>
                    <a:pt x="1803" y="96"/>
                    <a:pt x="1794" y="95"/>
                  </a:cubicBezTo>
                  <a:cubicBezTo>
                    <a:pt x="1787" y="95"/>
                    <a:pt x="1770" y="95"/>
                    <a:pt x="1758" y="95"/>
                  </a:cubicBezTo>
                  <a:cubicBezTo>
                    <a:pt x="1746" y="95"/>
                    <a:pt x="1734" y="95"/>
                    <a:pt x="1731" y="96"/>
                  </a:cubicBezTo>
                  <a:cubicBezTo>
                    <a:pt x="1723" y="97"/>
                    <a:pt x="1729" y="93"/>
                    <a:pt x="1739" y="90"/>
                  </a:cubicBezTo>
                  <a:close/>
                  <a:moveTo>
                    <a:pt x="1750" y="103"/>
                  </a:moveTo>
                  <a:cubicBezTo>
                    <a:pt x="1735" y="103"/>
                    <a:pt x="1732" y="102"/>
                    <a:pt x="1734" y="100"/>
                  </a:cubicBezTo>
                  <a:cubicBezTo>
                    <a:pt x="1735" y="99"/>
                    <a:pt x="1750" y="99"/>
                    <a:pt x="1768" y="98"/>
                  </a:cubicBezTo>
                  <a:cubicBezTo>
                    <a:pt x="1799" y="98"/>
                    <a:pt x="1802" y="98"/>
                    <a:pt x="1804" y="100"/>
                  </a:cubicBezTo>
                  <a:cubicBezTo>
                    <a:pt x="1805" y="101"/>
                    <a:pt x="1806" y="102"/>
                    <a:pt x="1807" y="102"/>
                  </a:cubicBezTo>
                  <a:cubicBezTo>
                    <a:pt x="1808" y="102"/>
                    <a:pt x="1803" y="102"/>
                    <a:pt x="1797" y="103"/>
                  </a:cubicBezTo>
                  <a:cubicBezTo>
                    <a:pt x="1775" y="104"/>
                    <a:pt x="1766" y="104"/>
                    <a:pt x="1750" y="103"/>
                  </a:cubicBezTo>
                  <a:close/>
                  <a:moveTo>
                    <a:pt x="1790" y="109"/>
                  </a:moveTo>
                  <a:cubicBezTo>
                    <a:pt x="1789" y="109"/>
                    <a:pt x="1788" y="109"/>
                    <a:pt x="1789" y="109"/>
                  </a:cubicBezTo>
                  <a:cubicBezTo>
                    <a:pt x="1789" y="108"/>
                    <a:pt x="1790" y="108"/>
                    <a:pt x="1791" y="109"/>
                  </a:cubicBezTo>
                  <a:cubicBezTo>
                    <a:pt x="1792" y="109"/>
                    <a:pt x="1791" y="109"/>
                    <a:pt x="1790" y="109"/>
                  </a:cubicBezTo>
                  <a:close/>
                  <a:moveTo>
                    <a:pt x="1777" y="108"/>
                  </a:moveTo>
                  <a:cubicBezTo>
                    <a:pt x="1777" y="109"/>
                    <a:pt x="1777" y="109"/>
                    <a:pt x="1776" y="109"/>
                  </a:cubicBezTo>
                  <a:cubicBezTo>
                    <a:pt x="1775" y="109"/>
                    <a:pt x="1774" y="109"/>
                    <a:pt x="1774" y="108"/>
                  </a:cubicBezTo>
                  <a:cubicBezTo>
                    <a:pt x="1774" y="108"/>
                    <a:pt x="1774" y="107"/>
                    <a:pt x="1775" y="107"/>
                  </a:cubicBezTo>
                  <a:cubicBezTo>
                    <a:pt x="1776" y="107"/>
                    <a:pt x="1777" y="108"/>
                    <a:pt x="1777" y="108"/>
                  </a:cubicBezTo>
                  <a:close/>
                  <a:moveTo>
                    <a:pt x="1765" y="108"/>
                  </a:moveTo>
                  <a:cubicBezTo>
                    <a:pt x="1761" y="108"/>
                    <a:pt x="1759" y="108"/>
                    <a:pt x="1761" y="108"/>
                  </a:cubicBezTo>
                  <a:cubicBezTo>
                    <a:pt x="1763" y="108"/>
                    <a:pt x="1766" y="107"/>
                    <a:pt x="1768" y="108"/>
                  </a:cubicBezTo>
                  <a:cubicBezTo>
                    <a:pt x="1770" y="108"/>
                    <a:pt x="1769" y="108"/>
                    <a:pt x="1765" y="108"/>
                  </a:cubicBezTo>
                  <a:close/>
                  <a:moveTo>
                    <a:pt x="1754" y="108"/>
                  </a:moveTo>
                  <a:cubicBezTo>
                    <a:pt x="1753" y="108"/>
                    <a:pt x="1752" y="108"/>
                    <a:pt x="1753" y="108"/>
                  </a:cubicBezTo>
                  <a:cubicBezTo>
                    <a:pt x="1754" y="108"/>
                    <a:pt x="1755" y="108"/>
                    <a:pt x="1756" y="108"/>
                  </a:cubicBezTo>
                  <a:cubicBezTo>
                    <a:pt x="1756" y="108"/>
                    <a:pt x="1756" y="108"/>
                    <a:pt x="1754" y="108"/>
                  </a:cubicBezTo>
                  <a:close/>
                  <a:moveTo>
                    <a:pt x="1749" y="108"/>
                  </a:moveTo>
                  <a:cubicBezTo>
                    <a:pt x="1747" y="108"/>
                    <a:pt x="1747" y="108"/>
                    <a:pt x="1747" y="108"/>
                  </a:cubicBezTo>
                  <a:cubicBezTo>
                    <a:pt x="1748" y="108"/>
                    <a:pt x="1749" y="108"/>
                    <a:pt x="1750" y="108"/>
                  </a:cubicBezTo>
                  <a:cubicBezTo>
                    <a:pt x="1750" y="108"/>
                    <a:pt x="1750" y="108"/>
                    <a:pt x="1749" y="108"/>
                  </a:cubicBezTo>
                  <a:close/>
                  <a:moveTo>
                    <a:pt x="1735" y="109"/>
                  </a:moveTo>
                  <a:cubicBezTo>
                    <a:pt x="1734" y="109"/>
                    <a:pt x="1733" y="108"/>
                    <a:pt x="1733" y="108"/>
                  </a:cubicBezTo>
                  <a:cubicBezTo>
                    <a:pt x="1734" y="108"/>
                    <a:pt x="1735" y="108"/>
                    <a:pt x="1735" y="108"/>
                  </a:cubicBezTo>
                  <a:cubicBezTo>
                    <a:pt x="1736" y="108"/>
                    <a:pt x="1736" y="108"/>
                    <a:pt x="1735" y="109"/>
                  </a:cubicBezTo>
                  <a:close/>
                  <a:moveTo>
                    <a:pt x="1725" y="110"/>
                  </a:moveTo>
                  <a:cubicBezTo>
                    <a:pt x="1728" y="107"/>
                    <a:pt x="1729" y="107"/>
                    <a:pt x="1729" y="109"/>
                  </a:cubicBezTo>
                  <a:cubicBezTo>
                    <a:pt x="1729" y="110"/>
                    <a:pt x="1729" y="111"/>
                    <a:pt x="1728" y="111"/>
                  </a:cubicBezTo>
                  <a:cubicBezTo>
                    <a:pt x="1727" y="111"/>
                    <a:pt x="1726" y="111"/>
                    <a:pt x="1725" y="111"/>
                  </a:cubicBezTo>
                  <a:cubicBezTo>
                    <a:pt x="1724" y="112"/>
                    <a:pt x="1724" y="111"/>
                    <a:pt x="1725" y="110"/>
                  </a:cubicBezTo>
                  <a:close/>
                  <a:moveTo>
                    <a:pt x="1719" y="125"/>
                  </a:moveTo>
                  <a:cubicBezTo>
                    <a:pt x="1720" y="125"/>
                    <a:pt x="1721" y="124"/>
                    <a:pt x="1722" y="124"/>
                  </a:cubicBezTo>
                  <a:cubicBezTo>
                    <a:pt x="1723" y="124"/>
                    <a:pt x="1723" y="124"/>
                    <a:pt x="1721" y="126"/>
                  </a:cubicBezTo>
                  <a:cubicBezTo>
                    <a:pt x="1719" y="127"/>
                    <a:pt x="1717" y="127"/>
                    <a:pt x="1719" y="125"/>
                  </a:cubicBezTo>
                  <a:close/>
                  <a:moveTo>
                    <a:pt x="1713" y="150"/>
                  </a:moveTo>
                  <a:cubicBezTo>
                    <a:pt x="1714" y="150"/>
                    <a:pt x="1712" y="152"/>
                    <a:pt x="1707" y="155"/>
                  </a:cubicBezTo>
                  <a:cubicBezTo>
                    <a:pt x="1702" y="158"/>
                    <a:pt x="1701" y="158"/>
                    <a:pt x="1701" y="157"/>
                  </a:cubicBezTo>
                  <a:cubicBezTo>
                    <a:pt x="1701" y="157"/>
                    <a:pt x="1712" y="150"/>
                    <a:pt x="1713" y="150"/>
                  </a:cubicBezTo>
                  <a:close/>
                  <a:moveTo>
                    <a:pt x="1708" y="145"/>
                  </a:moveTo>
                  <a:cubicBezTo>
                    <a:pt x="1707" y="146"/>
                    <a:pt x="1705" y="146"/>
                    <a:pt x="1706" y="145"/>
                  </a:cubicBezTo>
                  <a:cubicBezTo>
                    <a:pt x="1706" y="145"/>
                    <a:pt x="1707" y="144"/>
                    <a:pt x="1708" y="144"/>
                  </a:cubicBezTo>
                  <a:cubicBezTo>
                    <a:pt x="1710" y="144"/>
                    <a:pt x="1710" y="144"/>
                    <a:pt x="1708" y="145"/>
                  </a:cubicBezTo>
                  <a:close/>
                  <a:moveTo>
                    <a:pt x="1704" y="128"/>
                  </a:moveTo>
                  <a:cubicBezTo>
                    <a:pt x="1709" y="124"/>
                    <a:pt x="1710" y="124"/>
                    <a:pt x="1707" y="129"/>
                  </a:cubicBezTo>
                  <a:cubicBezTo>
                    <a:pt x="1705" y="132"/>
                    <a:pt x="1704" y="133"/>
                    <a:pt x="1702" y="133"/>
                  </a:cubicBezTo>
                  <a:cubicBezTo>
                    <a:pt x="1699" y="133"/>
                    <a:pt x="1699" y="132"/>
                    <a:pt x="1704" y="128"/>
                  </a:cubicBezTo>
                  <a:close/>
                  <a:moveTo>
                    <a:pt x="1699" y="165"/>
                  </a:moveTo>
                  <a:cubicBezTo>
                    <a:pt x="1700" y="163"/>
                    <a:pt x="1703" y="161"/>
                    <a:pt x="1708" y="158"/>
                  </a:cubicBezTo>
                  <a:cubicBezTo>
                    <a:pt x="1712" y="156"/>
                    <a:pt x="1715" y="154"/>
                    <a:pt x="1716" y="154"/>
                  </a:cubicBezTo>
                  <a:cubicBezTo>
                    <a:pt x="1716" y="154"/>
                    <a:pt x="1716" y="266"/>
                    <a:pt x="1716" y="288"/>
                  </a:cubicBezTo>
                  <a:cubicBezTo>
                    <a:pt x="1715" y="298"/>
                    <a:pt x="1715" y="302"/>
                    <a:pt x="1716" y="301"/>
                  </a:cubicBezTo>
                  <a:cubicBezTo>
                    <a:pt x="1717" y="300"/>
                    <a:pt x="1719" y="270"/>
                    <a:pt x="1719" y="245"/>
                  </a:cubicBezTo>
                  <a:cubicBezTo>
                    <a:pt x="1719" y="230"/>
                    <a:pt x="1719" y="230"/>
                    <a:pt x="1719" y="230"/>
                  </a:cubicBezTo>
                  <a:cubicBezTo>
                    <a:pt x="1720" y="244"/>
                    <a:pt x="1720" y="244"/>
                    <a:pt x="1720" y="244"/>
                  </a:cubicBezTo>
                  <a:cubicBezTo>
                    <a:pt x="1721" y="256"/>
                    <a:pt x="1721" y="328"/>
                    <a:pt x="1720" y="339"/>
                  </a:cubicBezTo>
                  <a:cubicBezTo>
                    <a:pt x="1720" y="341"/>
                    <a:pt x="1719" y="347"/>
                    <a:pt x="1719" y="351"/>
                  </a:cubicBezTo>
                  <a:cubicBezTo>
                    <a:pt x="1718" y="356"/>
                    <a:pt x="1718" y="359"/>
                    <a:pt x="1717" y="359"/>
                  </a:cubicBezTo>
                  <a:cubicBezTo>
                    <a:pt x="1717" y="359"/>
                    <a:pt x="1716" y="361"/>
                    <a:pt x="1716" y="362"/>
                  </a:cubicBezTo>
                  <a:cubicBezTo>
                    <a:pt x="1717" y="364"/>
                    <a:pt x="1716" y="366"/>
                    <a:pt x="1716" y="367"/>
                  </a:cubicBezTo>
                  <a:cubicBezTo>
                    <a:pt x="1715" y="368"/>
                    <a:pt x="1714" y="379"/>
                    <a:pt x="1714" y="392"/>
                  </a:cubicBezTo>
                  <a:cubicBezTo>
                    <a:pt x="1714" y="398"/>
                    <a:pt x="1714" y="401"/>
                    <a:pt x="1713" y="401"/>
                  </a:cubicBezTo>
                  <a:cubicBezTo>
                    <a:pt x="1712" y="402"/>
                    <a:pt x="1711" y="402"/>
                    <a:pt x="1711" y="402"/>
                  </a:cubicBezTo>
                  <a:cubicBezTo>
                    <a:pt x="1710" y="401"/>
                    <a:pt x="1710" y="387"/>
                    <a:pt x="1711" y="387"/>
                  </a:cubicBezTo>
                  <a:cubicBezTo>
                    <a:pt x="1711" y="387"/>
                    <a:pt x="1712" y="386"/>
                    <a:pt x="1712" y="386"/>
                  </a:cubicBezTo>
                  <a:cubicBezTo>
                    <a:pt x="1713" y="384"/>
                    <a:pt x="1712" y="384"/>
                    <a:pt x="1711" y="385"/>
                  </a:cubicBezTo>
                  <a:cubicBezTo>
                    <a:pt x="1710" y="385"/>
                    <a:pt x="1710" y="384"/>
                    <a:pt x="1709" y="379"/>
                  </a:cubicBezTo>
                  <a:cubicBezTo>
                    <a:pt x="1708" y="372"/>
                    <a:pt x="1708" y="336"/>
                    <a:pt x="1709" y="325"/>
                  </a:cubicBezTo>
                  <a:cubicBezTo>
                    <a:pt x="1709" y="318"/>
                    <a:pt x="1709" y="318"/>
                    <a:pt x="1707" y="318"/>
                  </a:cubicBezTo>
                  <a:cubicBezTo>
                    <a:pt x="1705" y="318"/>
                    <a:pt x="1705" y="318"/>
                    <a:pt x="1705" y="341"/>
                  </a:cubicBezTo>
                  <a:cubicBezTo>
                    <a:pt x="1705" y="354"/>
                    <a:pt x="1705" y="370"/>
                    <a:pt x="1706" y="377"/>
                  </a:cubicBezTo>
                  <a:cubicBezTo>
                    <a:pt x="1707" y="389"/>
                    <a:pt x="1707" y="389"/>
                    <a:pt x="1707" y="389"/>
                  </a:cubicBezTo>
                  <a:cubicBezTo>
                    <a:pt x="1703" y="393"/>
                    <a:pt x="1703" y="393"/>
                    <a:pt x="1703" y="393"/>
                  </a:cubicBezTo>
                  <a:cubicBezTo>
                    <a:pt x="1700" y="396"/>
                    <a:pt x="1698" y="398"/>
                    <a:pt x="1698" y="397"/>
                  </a:cubicBezTo>
                  <a:cubicBezTo>
                    <a:pt x="1698" y="397"/>
                    <a:pt x="1698" y="396"/>
                    <a:pt x="1699" y="394"/>
                  </a:cubicBezTo>
                  <a:cubicBezTo>
                    <a:pt x="1699" y="392"/>
                    <a:pt x="1699" y="391"/>
                    <a:pt x="1698" y="390"/>
                  </a:cubicBezTo>
                  <a:cubicBezTo>
                    <a:pt x="1697" y="389"/>
                    <a:pt x="1697" y="385"/>
                    <a:pt x="1696" y="369"/>
                  </a:cubicBezTo>
                  <a:cubicBezTo>
                    <a:pt x="1695" y="333"/>
                    <a:pt x="1694" y="263"/>
                    <a:pt x="1695" y="260"/>
                  </a:cubicBezTo>
                  <a:cubicBezTo>
                    <a:pt x="1695" y="258"/>
                    <a:pt x="1696" y="252"/>
                    <a:pt x="1696" y="247"/>
                  </a:cubicBezTo>
                  <a:cubicBezTo>
                    <a:pt x="1696" y="242"/>
                    <a:pt x="1697" y="235"/>
                    <a:pt x="1697" y="231"/>
                  </a:cubicBezTo>
                  <a:cubicBezTo>
                    <a:pt x="1697" y="227"/>
                    <a:pt x="1698" y="211"/>
                    <a:pt x="1698" y="196"/>
                  </a:cubicBezTo>
                  <a:cubicBezTo>
                    <a:pt x="1698" y="173"/>
                    <a:pt x="1698" y="167"/>
                    <a:pt x="1699" y="165"/>
                  </a:cubicBezTo>
                  <a:close/>
                  <a:moveTo>
                    <a:pt x="1717" y="142"/>
                  </a:moveTo>
                  <a:cubicBezTo>
                    <a:pt x="1717" y="142"/>
                    <a:pt x="1718" y="141"/>
                    <a:pt x="1719" y="141"/>
                  </a:cubicBezTo>
                  <a:cubicBezTo>
                    <a:pt x="1720" y="141"/>
                    <a:pt x="1720" y="141"/>
                    <a:pt x="1719" y="142"/>
                  </a:cubicBezTo>
                  <a:cubicBezTo>
                    <a:pt x="1717" y="144"/>
                    <a:pt x="1716" y="144"/>
                    <a:pt x="1717" y="142"/>
                  </a:cubicBezTo>
                  <a:close/>
                  <a:moveTo>
                    <a:pt x="1727" y="154"/>
                  </a:moveTo>
                  <a:cubicBezTo>
                    <a:pt x="1727" y="157"/>
                    <a:pt x="1726" y="168"/>
                    <a:pt x="1726" y="179"/>
                  </a:cubicBezTo>
                  <a:cubicBezTo>
                    <a:pt x="1725" y="190"/>
                    <a:pt x="1725" y="200"/>
                    <a:pt x="1725" y="203"/>
                  </a:cubicBezTo>
                  <a:cubicBezTo>
                    <a:pt x="1724" y="205"/>
                    <a:pt x="1724" y="216"/>
                    <a:pt x="1724" y="226"/>
                  </a:cubicBezTo>
                  <a:cubicBezTo>
                    <a:pt x="1724" y="237"/>
                    <a:pt x="1723" y="245"/>
                    <a:pt x="1723" y="246"/>
                  </a:cubicBezTo>
                  <a:cubicBezTo>
                    <a:pt x="1722" y="246"/>
                    <a:pt x="1722" y="247"/>
                    <a:pt x="1722" y="198"/>
                  </a:cubicBezTo>
                  <a:cubicBezTo>
                    <a:pt x="1721" y="175"/>
                    <a:pt x="1721" y="157"/>
                    <a:pt x="1721" y="157"/>
                  </a:cubicBezTo>
                  <a:cubicBezTo>
                    <a:pt x="1720" y="157"/>
                    <a:pt x="1720" y="155"/>
                    <a:pt x="1720" y="154"/>
                  </a:cubicBezTo>
                  <a:cubicBezTo>
                    <a:pt x="1720" y="152"/>
                    <a:pt x="1721" y="151"/>
                    <a:pt x="1722" y="150"/>
                  </a:cubicBezTo>
                  <a:cubicBezTo>
                    <a:pt x="1727" y="148"/>
                    <a:pt x="1728" y="148"/>
                    <a:pt x="1727" y="154"/>
                  </a:cubicBezTo>
                  <a:close/>
                  <a:moveTo>
                    <a:pt x="1726" y="145"/>
                  </a:moveTo>
                  <a:cubicBezTo>
                    <a:pt x="1727" y="144"/>
                    <a:pt x="1728" y="145"/>
                    <a:pt x="1727" y="145"/>
                  </a:cubicBezTo>
                  <a:cubicBezTo>
                    <a:pt x="1727" y="146"/>
                    <a:pt x="1726" y="146"/>
                    <a:pt x="1726" y="146"/>
                  </a:cubicBezTo>
                  <a:cubicBezTo>
                    <a:pt x="1724" y="146"/>
                    <a:pt x="1725" y="145"/>
                    <a:pt x="1726" y="145"/>
                  </a:cubicBezTo>
                  <a:close/>
                  <a:moveTo>
                    <a:pt x="1683" y="558"/>
                  </a:moveTo>
                  <a:cubicBezTo>
                    <a:pt x="1684" y="556"/>
                    <a:pt x="1685" y="557"/>
                    <a:pt x="1685" y="560"/>
                  </a:cubicBezTo>
                  <a:cubicBezTo>
                    <a:pt x="1685" y="561"/>
                    <a:pt x="1685" y="562"/>
                    <a:pt x="1684" y="562"/>
                  </a:cubicBezTo>
                  <a:cubicBezTo>
                    <a:pt x="1683" y="562"/>
                    <a:pt x="1682" y="559"/>
                    <a:pt x="1683" y="558"/>
                  </a:cubicBezTo>
                  <a:close/>
                  <a:moveTo>
                    <a:pt x="1682" y="549"/>
                  </a:moveTo>
                  <a:cubicBezTo>
                    <a:pt x="1681" y="547"/>
                    <a:pt x="1681" y="546"/>
                    <a:pt x="1682" y="545"/>
                  </a:cubicBezTo>
                  <a:cubicBezTo>
                    <a:pt x="1684" y="544"/>
                    <a:pt x="1684" y="544"/>
                    <a:pt x="1685" y="545"/>
                  </a:cubicBezTo>
                  <a:cubicBezTo>
                    <a:pt x="1685" y="546"/>
                    <a:pt x="1685" y="547"/>
                    <a:pt x="1685" y="549"/>
                  </a:cubicBezTo>
                  <a:cubicBezTo>
                    <a:pt x="1684" y="552"/>
                    <a:pt x="1682" y="552"/>
                    <a:pt x="1682" y="549"/>
                  </a:cubicBezTo>
                  <a:close/>
                  <a:moveTo>
                    <a:pt x="1687" y="228"/>
                  </a:moveTo>
                  <a:cubicBezTo>
                    <a:pt x="1687" y="244"/>
                    <a:pt x="1687" y="260"/>
                    <a:pt x="1687" y="265"/>
                  </a:cubicBezTo>
                  <a:cubicBezTo>
                    <a:pt x="1688" y="270"/>
                    <a:pt x="1687" y="274"/>
                    <a:pt x="1687" y="274"/>
                  </a:cubicBezTo>
                  <a:cubicBezTo>
                    <a:pt x="1685" y="274"/>
                    <a:pt x="1684" y="208"/>
                    <a:pt x="1686" y="203"/>
                  </a:cubicBezTo>
                  <a:cubicBezTo>
                    <a:pt x="1686" y="201"/>
                    <a:pt x="1687" y="210"/>
                    <a:pt x="1687" y="228"/>
                  </a:cubicBezTo>
                  <a:close/>
                  <a:moveTo>
                    <a:pt x="1686" y="181"/>
                  </a:moveTo>
                  <a:cubicBezTo>
                    <a:pt x="1687" y="181"/>
                    <a:pt x="1687" y="185"/>
                    <a:pt x="1687" y="190"/>
                  </a:cubicBezTo>
                  <a:cubicBezTo>
                    <a:pt x="1687" y="201"/>
                    <a:pt x="1686" y="202"/>
                    <a:pt x="1686" y="191"/>
                  </a:cubicBezTo>
                  <a:cubicBezTo>
                    <a:pt x="1686" y="186"/>
                    <a:pt x="1686" y="182"/>
                    <a:pt x="1686" y="181"/>
                  </a:cubicBezTo>
                  <a:close/>
                  <a:moveTo>
                    <a:pt x="1694" y="188"/>
                  </a:moveTo>
                  <a:cubicBezTo>
                    <a:pt x="1694" y="188"/>
                    <a:pt x="1693" y="187"/>
                    <a:pt x="1693" y="186"/>
                  </a:cubicBezTo>
                  <a:cubicBezTo>
                    <a:pt x="1693" y="185"/>
                    <a:pt x="1694" y="184"/>
                    <a:pt x="1694" y="184"/>
                  </a:cubicBezTo>
                  <a:cubicBezTo>
                    <a:pt x="1695" y="184"/>
                    <a:pt x="1695" y="185"/>
                    <a:pt x="1695" y="186"/>
                  </a:cubicBezTo>
                  <a:cubicBezTo>
                    <a:pt x="1694" y="187"/>
                    <a:pt x="1694" y="188"/>
                    <a:pt x="1694" y="188"/>
                  </a:cubicBezTo>
                  <a:close/>
                  <a:moveTo>
                    <a:pt x="1694" y="209"/>
                  </a:moveTo>
                  <a:cubicBezTo>
                    <a:pt x="1694" y="220"/>
                    <a:pt x="1694" y="233"/>
                    <a:pt x="1693" y="237"/>
                  </a:cubicBezTo>
                  <a:cubicBezTo>
                    <a:pt x="1692" y="243"/>
                    <a:pt x="1692" y="241"/>
                    <a:pt x="1692" y="219"/>
                  </a:cubicBezTo>
                  <a:cubicBezTo>
                    <a:pt x="1692" y="195"/>
                    <a:pt x="1693" y="190"/>
                    <a:pt x="1694" y="189"/>
                  </a:cubicBezTo>
                  <a:cubicBezTo>
                    <a:pt x="1694" y="188"/>
                    <a:pt x="1694" y="197"/>
                    <a:pt x="1694" y="209"/>
                  </a:cubicBezTo>
                  <a:close/>
                  <a:moveTo>
                    <a:pt x="1694" y="174"/>
                  </a:moveTo>
                  <a:cubicBezTo>
                    <a:pt x="1693" y="175"/>
                    <a:pt x="1692" y="178"/>
                    <a:pt x="1692" y="179"/>
                  </a:cubicBezTo>
                  <a:cubicBezTo>
                    <a:pt x="1691" y="182"/>
                    <a:pt x="1691" y="184"/>
                    <a:pt x="1690" y="182"/>
                  </a:cubicBezTo>
                  <a:cubicBezTo>
                    <a:pt x="1690" y="175"/>
                    <a:pt x="1690" y="173"/>
                    <a:pt x="1692" y="171"/>
                  </a:cubicBezTo>
                  <a:cubicBezTo>
                    <a:pt x="1697" y="168"/>
                    <a:pt x="1697" y="169"/>
                    <a:pt x="1694" y="174"/>
                  </a:cubicBezTo>
                  <a:close/>
                  <a:moveTo>
                    <a:pt x="1692" y="326"/>
                  </a:moveTo>
                  <a:cubicBezTo>
                    <a:pt x="1692" y="326"/>
                    <a:pt x="1693" y="336"/>
                    <a:pt x="1693" y="348"/>
                  </a:cubicBezTo>
                  <a:cubicBezTo>
                    <a:pt x="1693" y="361"/>
                    <a:pt x="1694" y="376"/>
                    <a:pt x="1694" y="382"/>
                  </a:cubicBezTo>
                  <a:cubicBezTo>
                    <a:pt x="1695" y="393"/>
                    <a:pt x="1695" y="394"/>
                    <a:pt x="1693" y="397"/>
                  </a:cubicBezTo>
                  <a:cubicBezTo>
                    <a:pt x="1690" y="400"/>
                    <a:pt x="1690" y="402"/>
                    <a:pt x="1692" y="401"/>
                  </a:cubicBezTo>
                  <a:cubicBezTo>
                    <a:pt x="1694" y="401"/>
                    <a:pt x="1694" y="401"/>
                    <a:pt x="1693" y="404"/>
                  </a:cubicBezTo>
                  <a:cubicBezTo>
                    <a:pt x="1692" y="405"/>
                    <a:pt x="1691" y="405"/>
                    <a:pt x="1690" y="406"/>
                  </a:cubicBezTo>
                  <a:cubicBezTo>
                    <a:pt x="1689" y="406"/>
                    <a:pt x="1689" y="404"/>
                    <a:pt x="1689" y="397"/>
                  </a:cubicBezTo>
                  <a:cubicBezTo>
                    <a:pt x="1689" y="392"/>
                    <a:pt x="1690" y="379"/>
                    <a:pt x="1690" y="367"/>
                  </a:cubicBezTo>
                  <a:cubicBezTo>
                    <a:pt x="1691" y="343"/>
                    <a:pt x="1691" y="326"/>
                    <a:pt x="1692" y="326"/>
                  </a:cubicBezTo>
                  <a:close/>
                  <a:moveTo>
                    <a:pt x="1692" y="409"/>
                  </a:moveTo>
                  <a:cubicBezTo>
                    <a:pt x="1694" y="406"/>
                    <a:pt x="1694" y="406"/>
                    <a:pt x="1694" y="406"/>
                  </a:cubicBezTo>
                  <a:cubicBezTo>
                    <a:pt x="1695" y="413"/>
                    <a:pt x="1695" y="413"/>
                    <a:pt x="1695" y="413"/>
                  </a:cubicBezTo>
                  <a:cubicBezTo>
                    <a:pt x="1695" y="420"/>
                    <a:pt x="1695" y="421"/>
                    <a:pt x="1693" y="424"/>
                  </a:cubicBezTo>
                  <a:cubicBezTo>
                    <a:pt x="1692" y="425"/>
                    <a:pt x="1690" y="427"/>
                    <a:pt x="1690" y="427"/>
                  </a:cubicBezTo>
                  <a:cubicBezTo>
                    <a:pt x="1689" y="427"/>
                    <a:pt x="1688" y="423"/>
                    <a:pt x="1689" y="417"/>
                  </a:cubicBezTo>
                  <a:cubicBezTo>
                    <a:pt x="1689" y="413"/>
                    <a:pt x="1690" y="411"/>
                    <a:pt x="1692" y="409"/>
                  </a:cubicBezTo>
                  <a:close/>
                  <a:moveTo>
                    <a:pt x="1691" y="431"/>
                  </a:moveTo>
                  <a:cubicBezTo>
                    <a:pt x="1694" y="425"/>
                    <a:pt x="1696" y="425"/>
                    <a:pt x="1695" y="432"/>
                  </a:cubicBezTo>
                  <a:cubicBezTo>
                    <a:pt x="1695" y="436"/>
                    <a:pt x="1694" y="438"/>
                    <a:pt x="1692" y="440"/>
                  </a:cubicBezTo>
                  <a:cubicBezTo>
                    <a:pt x="1691" y="442"/>
                    <a:pt x="1689" y="443"/>
                    <a:pt x="1689" y="443"/>
                  </a:cubicBezTo>
                  <a:cubicBezTo>
                    <a:pt x="1689" y="443"/>
                    <a:pt x="1688" y="441"/>
                    <a:pt x="1688" y="439"/>
                  </a:cubicBezTo>
                  <a:cubicBezTo>
                    <a:pt x="1688" y="436"/>
                    <a:pt x="1689" y="433"/>
                    <a:pt x="1691" y="431"/>
                  </a:cubicBezTo>
                  <a:close/>
                  <a:moveTo>
                    <a:pt x="1691" y="447"/>
                  </a:moveTo>
                  <a:cubicBezTo>
                    <a:pt x="1694" y="443"/>
                    <a:pt x="1695" y="443"/>
                    <a:pt x="1695" y="446"/>
                  </a:cubicBezTo>
                  <a:cubicBezTo>
                    <a:pt x="1695" y="448"/>
                    <a:pt x="1695" y="450"/>
                    <a:pt x="1693" y="453"/>
                  </a:cubicBezTo>
                  <a:cubicBezTo>
                    <a:pt x="1691" y="455"/>
                    <a:pt x="1689" y="456"/>
                    <a:pt x="1689" y="456"/>
                  </a:cubicBezTo>
                  <a:cubicBezTo>
                    <a:pt x="1687" y="456"/>
                    <a:pt x="1688" y="450"/>
                    <a:pt x="1691" y="447"/>
                  </a:cubicBezTo>
                  <a:close/>
                  <a:moveTo>
                    <a:pt x="1694" y="546"/>
                  </a:moveTo>
                  <a:cubicBezTo>
                    <a:pt x="1694" y="546"/>
                    <a:pt x="1695" y="547"/>
                    <a:pt x="1695" y="549"/>
                  </a:cubicBezTo>
                  <a:cubicBezTo>
                    <a:pt x="1695" y="551"/>
                    <a:pt x="1694" y="553"/>
                    <a:pt x="1691" y="555"/>
                  </a:cubicBezTo>
                  <a:cubicBezTo>
                    <a:pt x="1688" y="559"/>
                    <a:pt x="1688" y="559"/>
                    <a:pt x="1688" y="559"/>
                  </a:cubicBezTo>
                  <a:cubicBezTo>
                    <a:pt x="1688" y="556"/>
                    <a:pt x="1688" y="556"/>
                    <a:pt x="1688" y="556"/>
                  </a:cubicBezTo>
                  <a:cubicBezTo>
                    <a:pt x="1688" y="553"/>
                    <a:pt x="1692" y="546"/>
                    <a:pt x="1694" y="546"/>
                  </a:cubicBezTo>
                  <a:close/>
                  <a:moveTo>
                    <a:pt x="1688" y="540"/>
                  </a:moveTo>
                  <a:cubicBezTo>
                    <a:pt x="1688" y="538"/>
                    <a:pt x="1689" y="536"/>
                    <a:pt x="1691" y="534"/>
                  </a:cubicBezTo>
                  <a:cubicBezTo>
                    <a:pt x="1694" y="530"/>
                    <a:pt x="1694" y="530"/>
                    <a:pt x="1694" y="530"/>
                  </a:cubicBezTo>
                  <a:cubicBezTo>
                    <a:pt x="1694" y="535"/>
                    <a:pt x="1694" y="535"/>
                    <a:pt x="1694" y="535"/>
                  </a:cubicBezTo>
                  <a:cubicBezTo>
                    <a:pt x="1695" y="539"/>
                    <a:pt x="1694" y="540"/>
                    <a:pt x="1692" y="542"/>
                  </a:cubicBezTo>
                  <a:cubicBezTo>
                    <a:pt x="1689" y="545"/>
                    <a:pt x="1688" y="545"/>
                    <a:pt x="1688" y="540"/>
                  </a:cubicBezTo>
                  <a:close/>
                  <a:moveTo>
                    <a:pt x="1692" y="526"/>
                  </a:moveTo>
                  <a:cubicBezTo>
                    <a:pt x="1691" y="527"/>
                    <a:pt x="1690" y="528"/>
                    <a:pt x="1690" y="528"/>
                  </a:cubicBezTo>
                  <a:cubicBezTo>
                    <a:pt x="1689" y="528"/>
                    <a:pt x="1687" y="526"/>
                    <a:pt x="1687" y="525"/>
                  </a:cubicBezTo>
                  <a:cubicBezTo>
                    <a:pt x="1687" y="524"/>
                    <a:pt x="1693" y="515"/>
                    <a:pt x="1694" y="515"/>
                  </a:cubicBezTo>
                  <a:cubicBezTo>
                    <a:pt x="1696" y="515"/>
                    <a:pt x="1694" y="524"/>
                    <a:pt x="1692" y="526"/>
                  </a:cubicBezTo>
                  <a:close/>
                  <a:moveTo>
                    <a:pt x="1690" y="562"/>
                  </a:moveTo>
                  <a:cubicBezTo>
                    <a:pt x="1694" y="557"/>
                    <a:pt x="1695" y="557"/>
                    <a:pt x="1695" y="562"/>
                  </a:cubicBezTo>
                  <a:cubicBezTo>
                    <a:pt x="1696" y="566"/>
                    <a:pt x="1695" y="567"/>
                    <a:pt x="1692" y="571"/>
                  </a:cubicBezTo>
                  <a:cubicBezTo>
                    <a:pt x="1690" y="573"/>
                    <a:pt x="1689" y="575"/>
                    <a:pt x="1689" y="575"/>
                  </a:cubicBezTo>
                  <a:cubicBezTo>
                    <a:pt x="1688" y="575"/>
                    <a:pt x="1687" y="573"/>
                    <a:pt x="1687" y="570"/>
                  </a:cubicBezTo>
                  <a:cubicBezTo>
                    <a:pt x="1687" y="566"/>
                    <a:pt x="1688" y="565"/>
                    <a:pt x="1690" y="562"/>
                  </a:cubicBezTo>
                  <a:close/>
                  <a:moveTo>
                    <a:pt x="1693" y="470"/>
                  </a:moveTo>
                  <a:cubicBezTo>
                    <a:pt x="1690" y="474"/>
                    <a:pt x="1688" y="473"/>
                    <a:pt x="1688" y="468"/>
                  </a:cubicBezTo>
                  <a:cubicBezTo>
                    <a:pt x="1688" y="463"/>
                    <a:pt x="1689" y="462"/>
                    <a:pt x="1691" y="459"/>
                  </a:cubicBezTo>
                  <a:cubicBezTo>
                    <a:pt x="1693" y="457"/>
                    <a:pt x="1695" y="455"/>
                    <a:pt x="1695" y="455"/>
                  </a:cubicBezTo>
                  <a:cubicBezTo>
                    <a:pt x="1697" y="455"/>
                    <a:pt x="1695" y="467"/>
                    <a:pt x="1693" y="470"/>
                  </a:cubicBezTo>
                  <a:close/>
                  <a:moveTo>
                    <a:pt x="1695" y="479"/>
                  </a:moveTo>
                  <a:cubicBezTo>
                    <a:pt x="1695" y="485"/>
                    <a:pt x="1695" y="486"/>
                    <a:pt x="1692" y="489"/>
                  </a:cubicBezTo>
                  <a:cubicBezTo>
                    <a:pt x="1688" y="492"/>
                    <a:pt x="1688" y="492"/>
                    <a:pt x="1688" y="492"/>
                  </a:cubicBezTo>
                  <a:cubicBezTo>
                    <a:pt x="1688" y="489"/>
                    <a:pt x="1688" y="489"/>
                    <a:pt x="1688" y="489"/>
                  </a:cubicBezTo>
                  <a:cubicBezTo>
                    <a:pt x="1688" y="482"/>
                    <a:pt x="1689" y="480"/>
                    <a:pt x="1691" y="477"/>
                  </a:cubicBezTo>
                  <a:cubicBezTo>
                    <a:pt x="1693" y="475"/>
                    <a:pt x="1694" y="473"/>
                    <a:pt x="1695" y="473"/>
                  </a:cubicBezTo>
                  <a:cubicBezTo>
                    <a:pt x="1695" y="473"/>
                    <a:pt x="1695" y="475"/>
                    <a:pt x="1695" y="479"/>
                  </a:cubicBezTo>
                  <a:close/>
                  <a:moveTo>
                    <a:pt x="1694" y="493"/>
                  </a:moveTo>
                  <a:cubicBezTo>
                    <a:pt x="1696" y="493"/>
                    <a:pt x="1695" y="497"/>
                    <a:pt x="1692" y="500"/>
                  </a:cubicBezTo>
                  <a:cubicBezTo>
                    <a:pt x="1689" y="504"/>
                    <a:pt x="1687" y="504"/>
                    <a:pt x="1688" y="501"/>
                  </a:cubicBezTo>
                  <a:cubicBezTo>
                    <a:pt x="1688" y="498"/>
                    <a:pt x="1693" y="493"/>
                    <a:pt x="1694" y="493"/>
                  </a:cubicBezTo>
                  <a:close/>
                  <a:moveTo>
                    <a:pt x="1691" y="506"/>
                  </a:moveTo>
                  <a:cubicBezTo>
                    <a:pt x="1693" y="505"/>
                    <a:pt x="1695" y="503"/>
                    <a:pt x="1695" y="504"/>
                  </a:cubicBezTo>
                  <a:cubicBezTo>
                    <a:pt x="1696" y="505"/>
                    <a:pt x="1694" y="510"/>
                    <a:pt x="1691" y="513"/>
                  </a:cubicBezTo>
                  <a:cubicBezTo>
                    <a:pt x="1690" y="515"/>
                    <a:pt x="1688" y="516"/>
                    <a:pt x="1688" y="516"/>
                  </a:cubicBezTo>
                  <a:cubicBezTo>
                    <a:pt x="1685" y="516"/>
                    <a:pt x="1688" y="510"/>
                    <a:pt x="1691" y="506"/>
                  </a:cubicBezTo>
                  <a:close/>
                  <a:moveTo>
                    <a:pt x="1687" y="399"/>
                  </a:moveTo>
                  <a:cubicBezTo>
                    <a:pt x="1687" y="399"/>
                    <a:pt x="1687" y="400"/>
                    <a:pt x="1687" y="401"/>
                  </a:cubicBezTo>
                  <a:cubicBezTo>
                    <a:pt x="1686" y="402"/>
                    <a:pt x="1686" y="401"/>
                    <a:pt x="1686" y="400"/>
                  </a:cubicBezTo>
                  <a:cubicBezTo>
                    <a:pt x="1686" y="399"/>
                    <a:pt x="1686" y="399"/>
                    <a:pt x="1687" y="399"/>
                  </a:cubicBezTo>
                  <a:close/>
                  <a:moveTo>
                    <a:pt x="1686" y="387"/>
                  </a:moveTo>
                  <a:cubicBezTo>
                    <a:pt x="1686" y="382"/>
                    <a:pt x="1686" y="375"/>
                    <a:pt x="1687" y="373"/>
                  </a:cubicBezTo>
                  <a:cubicBezTo>
                    <a:pt x="1687" y="371"/>
                    <a:pt x="1688" y="374"/>
                    <a:pt x="1687" y="383"/>
                  </a:cubicBezTo>
                  <a:cubicBezTo>
                    <a:pt x="1687" y="391"/>
                    <a:pt x="1687" y="397"/>
                    <a:pt x="1686" y="398"/>
                  </a:cubicBezTo>
                  <a:cubicBezTo>
                    <a:pt x="1686" y="398"/>
                    <a:pt x="1686" y="398"/>
                    <a:pt x="1686" y="387"/>
                  </a:cubicBezTo>
                  <a:close/>
                  <a:moveTo>
                    <a:pt x="1685" y="569"/>
                  </a:moveTo>
                  <a:cubicBezTo>
                    <a:pt x="1685" y="569"/>
                    <a:pt x="1685" y="569"/>
                    <a:pt x="1686" y="570"/>
                  </a:cubicBezTo>
                  <a:cubicBezTo>
                    <a:pt x="1686" y="570"/>
                    <a:pt x="1686" y="571"/>
                    <a:pt x="1685" y="571"/>
                  </a:cubicBezTo>
                  <a:cubicBezTo>
                    <a:pt x="1685" y="571"/>
                    <a:pt x="1684" y="570"/>
                    <a:pt x="1684" y="570"/>
                  </a:cubicBezTo>
                  <a:cubicBezTo>
                    <a:pt x="1684" y="569"/>
                    <a:pt x="1684" y="569"/>
                    <a:pt x="1685" y="569"/>
                  </a:cubicBezTo>
                  <a:close/>
                  <a:moveTo>
                    <a:pt x="1685" y="586"/>
                  </a:moveTo>
                  <a:cubicBezTo>
                    <a:pt x="1686" y="586"/>
                    <a:pt x="1687" y="585"/>
                    <a:pt x="1687" y="583"/>
                  </a:cubicBezTo>
                  <a:cubicBezTo>
                    <a:pt x="1688" y="582"/>
                    <a:pt x="1689" y="579"/>
                    <a:pt x="1690" y="578"/>
                  </a:cubicBezTo>
                  <a:cubicBezTo>
                    <a:pt x="1691" y="577"/>
                    <a:pt x="1692" y="576"/>
                    <a:pt x="1693" y="575"/>
                  </a:cubicBezTo>
                  <a:cubicBezTo>
                    <a:pt x="1694" y="572"/>
                    <a:pt x="1696" y="572"/>
                    <a:pt x="1696" y="575"/>
                  </a:cubicBezTo>
                  <a:cubicBezTo>
                    <a:pt x="1697" y="577"/>
                    <a:pt x="1693" y="583"/>
                    <a:pt x="1686" y="591"/>
                  </a:cubicBezTo>
                  <a:cubicBezTo>
                    <a:pt x="1685" y="592"/>
                    <a:pt x="1683" y="594"/>
                    <a:pt x="1683" y="594"/>
                  </a:cubicBezTo>
                  <a:cubicBezTo>
                    <a:pt x="1683" y="594"/>
                    <a:pt x="1682" y="593"/>
                    <a:pt x="1682" y="591"/>
                  </a:cubicBezTo>
                  <a:cubicBezTo>
                    <a:pt x="1681" y="588"/>
                    <a:pt x="1683" y="586"/>
                    <a:pt x="1685" y="586"/>
                  </a:cubicBezTo>
                  <a:close/>
                  <a:moveTo>
                    <a:pt x="1721" y="381"/>
                  </a:moveTo>
                  <a:cubicBezTo>
                    <a:pt x="1720" y="380"/>
                    <a:pt x="1720" y="364"/>
                    <a:pt x="1721" y="355"/>
                  </a:cubicBezTo>
                  <a:cubicBezTo>
                    <a:pt x="1721" y="353"/>
                    <a:pt x="1722" y="342"/>
                    <a:pt x="1722" y="330"/>
                  </a:cubicBezTo>
                  <a:cubicBezTo>
                    <a:pt x="1723" y="319"/>
                    <a:pt x="1724" y="310"/>
                    <a:pt x="1724" y="311"/>
                  </a:cubicBezTo>
                  <a:cubicBezTo>
                    <a:pt x="1724" y="312"/>
                    <a:pt x="1725" y="330"/>
                    <a:pt x="1725" y="351"/>
                  </a:cubicBezTo>
                  <a:cubicBezTo>
                    <a:pt x="1725" y="389"/>
                    <a:pt x="1725" y="389"/>
                    <a:pt x="1725" y="389"/>
                  </a:cubicBezTo>
                  <a:cubicBezTo>
                    <a:pt x="1721" y="392"/>
                    <a:pt x="1721" y="392"/>
                    <a:pt x="1721" y="392"/>
                  </a:cubicBezTo>
                  <a:cubicBezTo>
                    <a:pt x="1718" y="396"/>
                    <a:pt x="1717" y="396"/>
                    <a:pt x="1717" y="391"/>
                  </a:cubicBezTo>
                  <a:cubicBezTo>
                    <a:pt x="1717" y="389"/>
                    <a:pt x="1717" y="385"/>
                    <a:pt x="1718" y="382"/>
                  </a:cubicBezTo>
                  <a:cubicBezTo>
                    <a:pt x="1718" y="377"/>
                    <a:pt x="1718" y="377"/>
                    <a:pt x="1718" y="377"/>
                  </a:cubicBezTo>
                  <a:cubicBezTo>
                    <a:pt x="1719" y="381"/>
                    <a:pt x="1719" y="381"/>
                    <a:pt x="1719" y="381"/>
                  </a:cubicBezTo>
                  <a:cubicBezTo>
                    <a:pt x="1720" y="383"/>
                    <a:pt x="1720" y="384"/>
                    <a:pt x="1721" y="383"/>
                  </a:cubicBezTo>
                  <a:cubicBezTo>
                    <a:pt x="1721" y="383"/>
                    <a:pt x="1721" y="382"/>
                    <a:pt x="1721" y="381"/>
                  </a:cubicBezTo>
                  <a:close/>
                  <a:moveTo>
                    <a:pt x="1724" y="296"/>
                  </a:moveTo>
                  <a:cubicBezTo>
                    <a:pt x="1723" y="296"/>
                    <a:pt x="1723" y="296"/>
                    <a:pt x="1723" y="295"/>
                  </a:cubicBezTo>
                  <a:cubicBezTo>
                    <a:pt x="1723" y="295"/>
                    <a:pt x="1723" y="295"/>
                    <a:pt x="1724" y="294"/>
                  </a:cubicBezTo>
                  <a:cubicBezTo>
                    <a:pt x="1724" y="294"/>
                    <a:pt x="1725" y="294"/>
                    <a:pt x="1725" y="295"/>
                  </a:cubicBezTo>
                  <a:cubicBezTo>
                    <a:pt x="1725" y="295"/>
                    <a:pt x="1724" y="296"/>
                    <a:pt x="1724" y="296"/>
                  </a:cubicBezTo>
                  <a:close/>
                  <a:moveTo>
                    <a:pt x="1725" y="305"/>
                  </a:moveTo>
                  <a:cubicBezTo>
                    <a:pt x="1724" y="306"/>
                    <a:pt x="1724" y="306"/>
                    <a:pt x="1723" y="305"/>
                  </a:cubicBezTo>
                  <a:cubicBezTo>
                    <a:pt x="1723" y="303"/>
                    <a:pt x="1723" y="302"/>
                    <a:pt x="1724" y="303"/>
                  </a:cubicBezTo>
                  <a:cubicBezTo>
                    <a:pt x="1725" y="303"/>
                    <a:pt x="1725" y="304"/>
                    <a:pt x="1725" y="305"/>
                  </a:cubicBezTo>
                  <a:close/>
                  <a:moveTo>
                    <a:pt x="1721" y="396"/>
                  </a:moveTo>
                  <a:cubicBezTo>
                    <a:pt x="1725" y="391"/>
                    <a:pt x="1725" y="391"/>
                    <a:pt x="1725" y="391"/>
                  </a:cubicBezTo>
                  <a:cubicBezTo>
                    <a:pt x="1725" y="398"/>
                    <a:pt x="1725" y="398"/>
                    <a:pt x="1725" y="398"/>
                  </a:cubicBezTo>
                  <a:cubicBezTo>
                    <a:pt x="1725" y="405"/>
                    <a:pt x="1725" y="405"/>
                    <a:pt x="1722" y="408"/>
                  </a:cubicBezTo>
                  <a:cubicBezTo>
                    <a:pt x="1720" y="410"/>
                    <a:pt x="1718" y="412"/>
                    <a:pt x="1717" y="411"/>
                  </a:cubicBezTo>
                  <a:cubicBezTo>
                    <a:pt x="1717" y="411"/>
                    <a:pt x="1717" y="408"/>
                    <a:pt x="1717" y="406"/>
                  </a:cubicBezTo>
                  <a:cubicBezTo>
                    <a:pt x="1717" y="401"/>
                    <a:pt x="1717" y="400"/>
                    <a:pt x="1721" y="396"/>
                  </a:cubicBezTo>
                  <a:close/>
                  <a:moveTo>
                    <a:pt x="1722" y="519"/>
                  </a:moveTo>
                  <a:cubicBezTo>
                    <a:pt x="1720" y="522"/>
                    <a:pt x="1720" y="522"/>
                    <a:pt x="1719" y="520"/>
                  </a:cubicBezTo>
                  <a:cubicBezTo>
                    <a:pt x="1718" y="518"/>
                    <a:pt x="1721" y="514"/>
                    <a:pt x="1723" y="514"/>
                  </a:cubicBezTo>
                  <a:cubicBezTo>
                    <a:pt x="1723" y="514"/>
                    <a:pt x="1724" y="514"/>
                    <a:pt x="1724" y="515"/>
                  </a:cubicBezTo>
                  <a:cubicBezTo>
                    <a:pt x="1724" y="516"/>
                    <a:pt x="1723" y="518"/>
                    <a:pt x="1722" y="519"/>
                  </a:cubicBezTo>
                  <a:close/>
                  <a:moveTo>
                    <a:pt x="1723" y="534"/>
                  </a:moveTo>
                  <a:cubicBezTo>
                    <a:pt x="1722" y="535"/>
                    <a:pt x="1721" y="536"/>
                    <a:pt x="1720" y="536"/>
                  </a:cubicBezTo>
                  <a:cubicBezTo>
                    <a:pt x="1719" y="536"/>
                    <a:pt x="1719" y="536"/>
                    <a:pt x="1719" y="532"/>
                  </a:cubicBezTo>
                  <a:cubicBezTo>
                    <a:pt x="1719" y="529"/>
                    <a:pt x="1721" y="524"/>
                    <a:pt x="1723" y="524"/>
                  </a:cubicBezTo>
                  <a:cubicBezTo>
                    <a:pt x="1725" y="524"/>
                    <a:pt x="1724" y="531"/>
                    <a:pt x="1723" y="534"/>
                  </a:cubicBezTo>
                  <a:close/>
                  <a:moveTo>
                    <a:pt x="1723" y="508"/>
                  </a:moveTo>
                  <a:cubicBezTo>
                    <a:pt x="1722" y="509"/>
                    <a:pt x="1721" y="510"/>
                    <a:pt x="1720" y="510"/>
                  </a:cubicBezTo>
                  <a:cubicBezTo>
                    <a:pt x="1719" y="510"/>
                    <a:pt x="1719" y="510"/>
                    <a:pt x="1719" y="505"/>
                  </a:cubicBezTo>
                  <a:cubicBezTo>
                    <a:pt x="1718" y="502"/>
                    <a:pt x="1719" y="500"/>
                    <a:pt x="1720" y="498"/>
                  </a:cubicBezTo>
                  <a:cubicBezTo>
                    <a:pt x="1721" y="497"/>
                    <a:pt x="1723" y="496"/>
                    <a:pt x="1723" y="496"/>
                  </a:cubicBezTo>
                  <a:cubicBezTo>
                    <a:pt x="1725" y="496"/>
                    <a:pt x="1724" y="505"/>
                    <a:pt x="1723" y="508"/>
                  </a:cubicBezTo>
                  <a:close/>
                  <a:moveTo>
                    <a:pt x="1719" y="427"/>
                  </a:moveTo>
                  <a:cubicBezTo>
                    <a:pt x="1720" y="425"/>
                    <a:pt x="1720" y="425"/>
                    <a:pt x="1721" y="430"/>
                  </a:cubicBezTo>
                  <a:cubicBezTo>
                    <a:pt x="1721" y="433"/>
                    <a:pt x="1721" y="436"/>
                    <a:pt x="1720" y="438"/>
                  </a:cubicBezTo>
                  <a:cubicBezTo>
                    <a:pt x="1720" y="440"/>
                    <a:pt x="1719" y="440"/>
                    <a:pt x="1718" y="439"/>
                  </a:cubicBezTo>
                  <a:cubicBezTo>
                    <a:pt x="1716" y="438"/>
                    <a:pt x="1717" y="429"/>
                    <a:pt x="1719" y="427"/>
                  </a:cubicBezTo>
                  <a:close/>
                  <a:moveTo>
                    <a:pt x="1710" y="549"/>
                  </a:moveTo>
                  <a:cubicBezTo>
                    <a:pt x="1705" y="554"/>
                    <a:pt x="1701" y="559"/>
                    <a:pt x="1700" y="561"/>
                  </a:cubicBezTo>
                  <a:cubicBezTo>
                    <a:pt x="1698" y="563"/>
                    <a:pt x="1698" y="563"/>
                    <a:pt x="1698" y="563"/>
                  </a:cubicBezTo>
                  <a:cubicBezTo>
                    <a:pt x="1697" y="561"/>
                    <a:pt x="1697" y="561"/>
                    <a:pt x="1697" y="561"/>
                  </a:cubicBezTo>
                  <a:cubicBezTo>
                    <a:pt x="1697" y="560"/>
                    <a:pt x="1697" y="558"/>
                    <a:pt x="1697" y="557"/>
                  </a:cubicBezTo>
                  <a:cubicBezTo>
                    <a:pt x="1697" y="554"/>
                    <a:pt x="1702" y="547"/>
                    <a:pt x="1712" y="536"/>
                  </a:cubicBezTo>
                  <a:cubicBezTo>
                    <a:pt x="1717" y="531"/>
                    <a:pt x="1717" y="531"/>
                    <a:pt x="1717" y="531"/>
                  </a:cubicBezTo>
                  <a:cubicBezTo>
                    <a:pt x="1718" y="535"/>
                    <a:pt x="1718" y="535"/>
                    <a:pt x="1718" y="535"/>
                  </a:cubicBezTo>
                  <a:cubicBezTo>
                    <a:pt x="1718" y="540"/>
                    <a:pt x="1717" y="540"/>
                    <a:pt x="1710" y="549"/>
                  </a:cubicBezTo>
                  <a:close/>
                  <a:moveTo>
                    <a:pt x="1717" y="421"/>
                  </a:moveTo>
                  <a:cubicBezTo>
                    <a:pt x="1717" y="420"/>
                    <a:pt x="1718" y="418"/>
                    <a:pt x="1719" y="417"/>
                  </a:cubicBezTo>
                  <a:cubicBezTo>
                    <a:pt x="1721" y="416"/>
                    <a:pt x="1721" y="416"/>
                    <a:pt x="1721" y="418"/>
                  </a:cubicBezTo>
                  <a:cubicBezTo>
                    <a:pt x="1721" y="419"/>
                    <a:pt x="1720" y="421"/>
                    <a:pt x="1720" y="421"/>
                  </a:cubicBezTo>
                  <a:cubicBezTo>
                    <a:pt x="1718" y="423"/>
                    <a:pt x="1717" y="423"/>
                    <a:pt x="1717" y="421"/>
                  </a:cubicBezTo>
                  <a:close/>
                  <a:moveTo>
                    <a:pt x="1719" y="445"/>
                  </a:moveTo>
                  <a:cubicBezTo>
                    <a:pt x="1719" y="444"/>
                    <a:pt x="1720" y="444"/>
                    <a:pt x="1720" y="444"/>
                  </a:cubicBezTo>
                  <a:cubicBezTo>
                    <a:pt x="1721" y="444"/>
                    <a:pt x="1722" y="445"/>
                    <a:pt x="1722" y="449"/>
                  </a:cubicBezTo>
                  <a:cubicBezTo>
                    <a:pt x="1722" y="454"/>
                    <a:pt x="1720" y="458"/>
                    <a:pt x="1719" y="457"/>
                  </a:cubicBezTo>
                  <a:cubicBezTo>
                    <a:pt x="1718" y="456"/>
                    <a:pt x="1718" y="447"/>
                    <a:pt x="1719" y="445"/>
                  </a:cubicBezTo>
                  <a:close/>
                  <a:moveTo>
                    <a:pt x="1720" y="461"/>
                  </a:moveTo>
                  <a:cubicBezTo>
                    <a:pt x="1722" y="460"/>
                    <a:pt x="1722" y="460"/>
                    <a:pt x="1722" y="463"/>
                  </a:cubicBezTo>
                  <a:cubicBezTo>
                    <a:pt x="1722" y="464"/>
                    <a:pt x="1721" y="466"/>
                    <a:pt x="1721" y="467"/>
                  </a:cubicBezTo>
                  <a:cubicBezTo>
                    <a:pt x="1719" y="468"/>
                    <a:pt x="1718" y="468"/>
                    <a:pt x="1718" y="465"/>
                  </a:cubicBezTo>
                  <a:cubicBezTo>
                    <a:pt x="1718" y="464"/>
                    <a:pt x="1719" y="462"/>
                    <a:pt x="1720" y="461"/>
                  </a:cubicBezTo>
                  <a:close/>
                  <a:moveTo>
                    <a:pt x="1719" y="474"/>
                  </a:moveTo>
                  <a:cubicBezTo>
                    <a:pt x="1720" y="471"/>
                    <a:pt x="1723" y="471"/>
                    <a:pt x="1723" y="473"/>
                  </a:cubicBezTo>
                  <a:cubicBezTo>
                    <a:pt x="1723" y="474"/>
                    <a:pt x="1722" y="476"/>
                    <a:pt x="1721" y="477"/>
                  </a:cubicBezTo>
                  <a:cubicBezTo>
                    <a:pt x="1719" y="481"/>
                    <a:pt x="1717" y="479"/>
                    <a:pt x="1719" y="474"/>
                  </a:cubicBezTo>
                  <a:close/>
                  <a:moveTo>
                    <a:pt x="1722" y="482"/>
                  </a:moveTo>
                  <a:cubicBezTo>
                    <a:pt x="1723" y="482"/>
                    <a:pt x="1723" y="484"/>
                    <a:pt x="1723" y="486"/>
                  </a:cubicBezTo>
                  <a:cubicBezTo>
                    <a:pt x="1723" y="489"/>
                    <a:pt x="1722" y="491"/>
                    <a:pt x="1721" y="492"/>
                  </a:cubicBezTo>
                  <a:cubicBezTo>
                    <a:pt x="1719" y="494"/>
                    <a:pt x="1719" y="494"/>
                    <a:pt x="1719" y="491"/>
                  </a:cubicBezTo>
                  <a:cubicBezTo>
                    <a:pt x="1718" y="488"/>
                    <a:pt x="1720" y="482"/>
                    <a:pt x="1722" y="482"/>
                  </a:cubicBezTo>
                  <a:close/>
                  <a:moveTo>
                    <a:pt x="1724" y="421"/>
                  </a:moveTo>
                  <a:cubicBezTo>
                    <a:pt x="1726" y="419"/>
                    <a:pt x="1726" y="419"/>
                    <a:pt x="1726" y="425"/>
                  </a:cubicBezTo>
                  <a:cubicBezTo>
                    <a:pt x="1726" y="428"/>
                    <a:pt x="1726" y="431"/>
                    <a:pt x="1725" y="432"/>
                  </a:cubicBezTo>
                  <a:cubicBezTo>
                    <a:pt x="1725" y="433"/>
                    <a:pt x="1724" y="434"/>
                    <a:pt x="1724" y="434"/>
                  </a:cubicBezTo>
                  <a:cubicBezTo>
                    <a:pt x="1723" y="434"/>
                    <a:pt x="1723" y="422"/>
                    <a:pt x="1724" y="421"/>
                  </a:cubicBezTo>
                  <a:close/>
                  <a:moveTo>
                    <a:pt x="1724" y="416"/>
                  </a:moveTo>
                  <a:cubicBezTo>
                    <a:pt x="1723" y="416"/>
                    <a:pt x="1723" y="415"/>
                    <a:pt x="1723" y="414"/>
                  </a:cubicBezTo>
                  <a:cubicBezTo>
                    <a:pt x="1723" y="413"/>
                    <a:pt x="1723" y="412"/>
                    <a:pt x="1724" y="411"/>
                  </a:cubicBezTo>
                  <a:cubicBezTo>
                    <a:pt x="1725" y="410"/>
                    <a:pt x="1725" y="410"/>
                    <a:pt x="1725" y="413"/>
                  </a:cubicBezTo>
                  <a:cubicBezTo>
                    <a:pt x="1725" y="415"/>
                    <a:pt x="1725" y="416"/>
                    <a:pt x="1724" y="416"/>
                  </a:cubicBezTo>
                  <a:close/>
                  <a:moveTo>
                    <a:pt x="1717" y="522"/>
                  </a:moveTo>
                  <a:cubicBezTo>
                    <a:pt x="1717" y="524"/>
                    <a:pt x="1715" y="527"/>
                    <a:pt x="1712" y="530"/>
                  </a:cubicBezTo>
                  <a:cubicBezTo>
                    <a:pt x="1709" y="534"/>
                    <a:pt x="1705" y="539"/>
                    <a:pt x="1703" y="542"/>
                  </a:cubicBezTo>
                  <a:cubicBezTo>
                    <a:pt x="1699" y="547"/>
                    <a:pt x="1698" y="547"/>
                    <a:pt x="1697" y="546"/>
                  </a:cubicBezTo>
                  <a:cubicBezTo>
                    <a:pt x="1696" y="544"/>
                    <a:pt x="1697" y="542"/>
                    <a:pt x="1704" y="533"/>
                  </a:cubicBezTo>
                  <a:cubicBezTo>
                    <a:pt x="1715" y="520"/>
                    <a:pt x="1717" y="518"/>
                    <a:pt x="1717" y="522"/>
                  </a:cubicBezTo>
                  <a:close/>
                  <a:moveTo>
                    <a:pt x="1708" y="493"/>
                  </a:moveTo>
                  <a:cubicBezTo>
                    <a:pt x="1703" y="499"/>
                    <a:pt x="1699" y="503"/>
                    <a:pt x="1698" y="503"/>
                  </a:cubicBezTo>
                  <a:cubicBezTo>
                    <a:pt x="1696" y="503"/>
                    <a:pt x="1697" y="500"/>
                    <a:pt x="1701" y="495"/>
                  </a:cubicBezTo>
                  <a:cubicBezTo>
                    <a:pt x="1707" y="488"/>
                    <a:pt x="1715" y="479"/>
                    <a:pt x="1716" y="479"/>
                  </a:cubicBezTo>
                  <a:cubicBezTo>
                    <a:pt x="1718" y="479"/>
                    <a:pt x="1715" y="484"/>
                    <a:pt x="1708" y="493"/>
                  </a:cubicBezTo>
                  <a:close/>
                  <a:moveTo>
                    <a:pt x="1716" y="494"/>
                  </a:moveTo>
                  <a:cubicBezTo>
                    <a:pt x="1716" y="497"/>
                    <a:pt x="1715" y="499"/>
                    <a:pt x="1708" y="508"/>
                  </a:cubicBezTo>
                  <a:cubicBezTo>
                    <a:pt x="1703" y="514"/>
                    <a:pt x="1699" y="518"/>
                    <a:pt x="1698" y="519"/>
                  </a:cubicBezTo>
                  <a:cubicBezTo>
                    <a:pt x="1697" y="519"/>
                    <a:pt x="1697" y="510"/>
                    <a:pt x="1699" y="509"/>
                  </a:cubicBezTo>
                  <a:cubicBezTo>
                    <a:pt x="1700" y="508"/>
                    <a:pt x="1701" y="507"/>
                    <a:pt x="1702" y="505"/>
                  </a:cubicBezTo>
                  <a:cubicBezTo>
                    <a:pt x="1704" y="501"/>
                    <a:pt x="1714" y="491"/>
                    <a:pt x="1715" y="491"/>
                  </a:cubicBezTo>
                  <a:cubicBezTo>
                    <a:pt x="1716" y="491"/>
                    <a:pt x="1716" y="492"/>
                    <a:pt x="1716" y="494"/>
                  </a:cubicBezTo>
                  <a:close/>
                  <a:moveTo>
                    <a:pt x="1716" y="469"/>
                  </a:moveTo>
                  <a:cubicBezTo>
                    <a:pt x="1715" y="470"/>
                    <a:pt x="1715" y="471"/>
                    <a:pt x="1715" y="472"/>
                  </a:cubicBezTo>
                  <a:cubicBezTo>
                    <a:pt x="1715" y="473"/>
                    <a:pt x="1712" y="478"/>
                    <a:pt x="1707" y="483"/>
                  </a:cubicBezTo>
                  <a:cubicBezTo>
                    <a:pt x="1702" y="488"/>
                    <a:pt x="1698" y="492"/>
                    <a:pt x="1698" y="493"/>
                  </a:cubicBezTo>
                  <a:cubicBezTo>
                    <a:pt x="1696" y="493"/>
                    <a:pt x="1697" y="489"/>
                    <a:pt x="1700" y="485"/>
                  </a:cubicBezTo>
                  <a:cubicBezTo>
                    <a:pt x="1707" y="474"/>
                    <a:pt x="1718" y="464"/>
                    <a:pt x="1716" y="469"/>
                  </a:cubicBezTo>
                  <a:close/>
                  <a:moveTo>
                    <a:pt x="1710" y="467"/>
                  </a:moveTo>
                  <a:cubicBezTo>
                    <a:pt x="1707" y="471"/>
                    <a:pt x="1704" y="475"/>
                    <a:pt x="1702" y="477"/>
                  </a:cubicBezTo>
                  <a:cubicBezTo>
                    <a:pt x="1698" y="482"/>
                    <a:pt x="1698" y="482"/>
                    <a:pt x="1698" y="479"/>
                  </a:cubicBezTo>
                  <a:cubicBezTo>
                    <a:pt x="1697" y="478"/>
                    <a:pt x="1697" y="475"/>
                    <a:pt x="1697" y="473"/>
                  </a:cubicBezTo>
                  <a:cubicBezTo>
                    <a:pt x="1697" y="469"/>
                    <a:pt x="1698" y="468"/>
                    <a:pt x="1705" y="460"/>
                  </a:cubicBezTo>
                  <a:cubicBezTo>
                    <a:pt x="1710" y="455"/>
                    <a:pt x="1714" y="450"/>
                    <a:pt x="1714" y="450"/>
                  </a:cubicBezTo>
                  <a:cubicBezTo>
                    <a:pt x="1715" y="450"/>
                    <a:pt x="1715" y="453"/>
                    <a:pt x="1715" y="456"/>
                  </a:cubicBezTo>
                  <a:cubicBezTo>
                    <a:pt x="1715" y="461"/>
                    <a:pt x="1715" y="462"/>
                    <a:pt x="1710" y="467"/>
                  </a:cubicBezTo>
                  <a:close/>
                  <a:moveTo>
                    <a:pt x="1712" y="448"/>
                  </a:moveTo>
                  <a:cubicBezTo>
                    <a:pt x="1706" y="455"/>
                    <a:pt x="1698" y="464"/>
                    <a:pt x="1698" y="463"/>
                  </a:cubicBezTo>
                  <a:cubicBezTo>
                    <a:pt x="1697" y="461"/>
                    <a:pt x="1697" y="453"/>
                    <a:pt x="1698" y="451"/>
                  </a:cubicBezTo>
                  <a:cubicBezTo>
                    <a:pt x="1700" y="448"/>
                    <a:pt x="1712" y="433"/>
                    <a:pt x="1714" y="433"/>
                  </a:cubicBezTo>
                  <a:cubicBezTo>
                    <a:pt x="1714" y="433"/>
                    <a:pt x="1715" y="436"/>
                    <a:pt x="1715" y="439"/>
                  </a:cubicBezTo>
                  <a:cubicBezTo>
                    <a:pt x="1715" y="444"/>
                    <a:pt x="1714" y="445"/>
                    <a:pt x="1712" y="448"/>
                  </a:cubicBezTo>
                  <a:close/>
                  <a:moveTo>
                    <a:pt x="1712" y="413"/>
                  </a:moveTo>
                  <a:cubicBezTo>
                    <a:pt x="1711" y="407"/>
                    <a:pt x="1711" y="405"/>
                    <a:pt x="1712" y="405"/>
                  </a:cubicBezTo>
                  <a:cubicBezTo>
                    <a:pt x="1714" y="405"/>
                    <a:pt x="1714" y="407"/>
                    <a:pt x="1714" y="411"/>
                  </a:cubicBezTo>
                  <a:cubicBezTo>
                    <a:pt x="1714" y="418"/>
                    <a:pt x="1713" y="419"/>
                    <a:pt x="1712" y="413"/>
                  </a:cubicBezTo>
                  <a:close/>
                  <a:moveTo>
                    <a:pt x="1711" y="427"/>
                  </a:moveTo>
                  <a:cubicBezTo>
                    <a:pt x="1712" y="429"/>
                    <a:pt x="1712" y="430"/>
                    <a:pt x="1706" y="436"/>
                  </a:cubicBezTo>
                  <a:cubicBezTo>
                    <a:pt x="1704" y="439"/>
                    <a:pt x="1701" y="442"/>
                    <a:pt x="1700" y="444"/>
                  </a:cubicBezTo>
                  <a:cubicBezTo>
                    <a:pt x="1698" y="446"/>
                    <a:pt x="1698" y="446"/>
                    <a:pt x="1698" y="446"/>
                  </a:cubicBezTo>
                  <a:cubicBezTo>
                    <a:pt x="1697" y="443"/>
                    <a:pt x="1697" y="443"/>
                    <a:pt x="1697" y="443"/>
                  </a:cubicBezTo>
                  <a:cubicBezTo>
                    <a:pt x="1697" y="441"/>
                    <a:pt x="1696" y="441"/>
                    <a:pt x="1706" y="431"/>
                  </a:cubicBezTo>
                  <a:cubicBezTo>
                    <a:pt x="1710" y="426"/>
                    <a:pt x="1711" y="426"/>
                    <a:pt x="1711" y="427"/>
                  </a:cubicBezTo>
                  <a:close/>
                  <a:moveTo>
                    <a:pt x="1706" y="426"/>
                  </a:moveTo>
                  <a:cubicBezTo>
                    <a:pt x="1704" y="428"/>
                    <a:pt x="1701" y="431"/>
                    <a:pt x="1700" y="432"/>
                  </a:cubicBezTo>
                  <a:cubicBezTo>
                    <a:pt x="1698" y="433"/>
                    <a:pt x="1698" y="433"/>
                    <a:pt x="1697" y="429"/>
                  </a:cubicBezTo>
                  <a:cubicBezTo>
                    <a:pt x="1697" y="425"/>
                    <a:pt x="1698" y="421"/>
                    <a:pt x="1704" y="415"/>
                  </a:cubicBezTo>
                  <a:cubicBezTo>
                    <a:pt x="1708" y="410"/>
                    <a:pt x="1709" y="410"/>
                    <a:pt x="1710" y="417"/>
                  </a:cubicBezTo>
                  <a:cubicBezTo>
                    <a:pt x="1710" y="421"/>
                    <a:pt x="1710" y="421"/>
                    <a:pt x="1706" y="426"/>
                  </a:cubicBezTo>
                  <a:close/>
                  <a:moveTo>
                    <a:pt x="1703" y="412"/>
                  </a:moveTo>
                  <a:cubicBezTo>
                    <a:pt x="1700" y="415"/>
                    <a:pt x="1698" y="417"/>
                    <a:pt x="1697" y="416"/>
                  </a:cubicBezTo>
                  <a:cubicBezTo>
                    <a:pt x="1697" y="416"/>
                    <a:pt x="1697" y="413"/>
                    <a:pt x="1697" y="410"/>
                  </a:cubicBezTo>
                  <a:cubicBezTo>
                    <a:pt x="1697" y="403"/>
                    <a:pt x="1697" y="403"/>
                    <a:pt x="1703" y="396"/>
                  </a:cubicBezTo>
                  <a:cubicBezTo>
                    <a:pt x="1705" y="394"/>
                    <a:pt x="1706" y="393"/>
                    <a:pt x="1707" y="393"/>
                  </a:cubicBezTo>
                  <a:cubicBezTo>
                    <a:pt x="1707" y="393"/>
                    <a:pt x="1707" y="396"/>
                    <a:pt x="1708" y="400"/>
                  </a:cubicBezTo>
                  <a:cubicBezTo>
                    <a:pt x="1708" y="406"/>
                    <a:pt x="1708" y="406"/>
                    <a:pt x="1708" y="406"/>
                  </a:cubicBezTo>
                  <a:lnTo>
                    <a:pt x="1703" y="412"/>
                  </a:lnTo>
                  <a:close/>
                  <a:moveTo>
                    <a:pt x="1699" y="523"/>
                  </a:moveTo>
                  <a:cubicBezTo>
                    <a:pt x="1700" y="522"/>
                    <a:pt x="1702" y="520"/>
                    <a:pt x="1702" y="519"/>
                  </a:cubicBezTo>
                  <a:cubicBezTo>
                    <a:pt x="1705" y="515"/>
                    <a:pt x="1715" y="504"/>
                    <a:pt x="1716" y="504"/>
                  </a:cubicBezTo>
                  <a:cubicBezTo>
                    <a:pt x="1716" y="504"/>
                    <a:pt x="1716" y="506"/>
                    <a:pt x="1716" y="509"/>
                  </a:cubicBezTo>
                  <a:cubicBezTo>
                    <a:pt x="1716" y="514"/>
                    <a:pt x="1716" y="515"/>
                    <a:pt x="1710" y="522"/>
                  </a:cubicBezTo>
                  <a:cubicBezTo>
                    <a:pt x="1706" y="525"/>
                    <a:pt x="1702" y="530"/>
                    <a:pt x="1701" y="532"/>
                  </a:cubicBezTo>
                  <a:cubicBezTo>
                    <a:pt x="1697" y="536"/>
                    <a:pt x="1696" y="535"/>
                    <a:pt x="1696" y="530"/>
                  </a:cubicBezTo>
                  <a:cubicBezTo>
                    <a:pt x="1696" y="528"/>
                    <a:pt x="1697" y="526"/>
                    <a:pt x="1699" y="523"/>
                  </a:cubicBezTo>
                  <a:close/>
                  <a:moveTo>
                    <a:pt x="1689" y="593"/>
                  </a:moveTo>
                  <a:cubicBezTo>
                    <a:pt x="1692" y="589"/>
                    <a:pt x="1696" y="583"/>
                    <a:pt x="1698" y="582"/>
                  </a:cubicBezTo>
                  <a:cubicBezTo>
                    <a:pt x="1700" y="578"/>
                    <a:pt x="1706" y="571"/>
                    <a:pt x="1709" y="567"/>
                  </a:cubicBezTo>
                  <a:cubicBezTo>
                    <a:pt x="1710" y="566"/>
                    <a:pt x="1712" y="564"/>
                    <a:pt x="1714" y="562"/>
                  </a:cubicBezTo>
                  <a:cubicBezTo>
                    <a:pt x="1717" y="557"/>
                    <a:pt x="1723" y="551"/>
                    <a:pt x="1724" y="551"/>
                  </a:cubicBezTo>
                  <a:cubicBezTo>
                    <a:pt x="1724" y="551"/>
                    <a:pt x="1724" y="553"/>
                    <a:pt x="1724" y="556"/>
                  </a:cubicBezTo>
                  <a:cubicBezTo>
                    <a:pt x="1724" y="561"/>
                    <a:pt x="1724" y="562"/>
                    <a:pt x="1720" y="566"/>
                  </a:cubicBezTo>
                  <a:cubicBezTo>
                    <a:pt x="1718" y="569"/>
                    <a:pt x="1709" y="579"/>
                    <a:pt x="1702" y="588"/>
                  </a:cubicBezTo>
                  <a:cubicBezTo>
                    <a:pt x="1694" y="597"/>
                    <a:pt x="1687" y="605"/>
                    <a:pt x="1687" y="605"/>
                  </a:cubicBezTo>
                  <a:cubicBezTo>
                    <a:pt x="1685" y="607"/>
                    <a:pt x="1683" y="606"/>
                    <a:pt x="1683" y="604"/>
                  </a:cubicBezTo>
                  <a:cubicBezTo>
                    <a:pt x="1682" y="602"/>
                    <a:pt x="1683" y="600"/>
                    <a:pt x="1689" y="593"/>
                  </a:cubicBezTo>
                  <a:close/>
                  <a:moveTo>
                    <a:pt x="1718" y="551"/>
                  </a:moveTo>
                  <a:cubicBezTo>
                    <a:pt x="1711" y="559"/>
                    <a:pt x="1700" y="572"/>
                    <a:pt x="1700" y="573"/>
                  </a:cubicBezTo>
                  <a:cubicBezTo>
                    <a:pt x="1700" y="573"/>
                    <a:pt x="1700" y="573"/>
                    <a:pt x="1699" y="573"/>
                  </a:cubicBezTo>
                  <a:cubicBezTo>
                    <a:pt x="1697" y="573"/>
                    <a:pt x="1697" y="569"/>
                    <a:pt x="1700" y="566"/>
                  </a:cubicBezTo>
                  <a:cubicBezTo>
                    <a:pt x="1701" y="565"/>
                    <a:pt x="1704" y="561"/>
                    <a:pt x="1707" y="558"/>
                  </a:cubicBezTo>
                  <a:cubicBezTo>
                    <a:pt x="1709" y="555"/>
                    <a:pt x="1714" y="550"/>
                    <a:pt x="1717" y="546"/>
                  </a:cubicBezTo>
                  <a:cubicBezTo>
                    <a:pt x="1722" y="540"/>
                    <a:pt x="1724" y="538"/>
                    <a:pt x="1724" y="541"/>
                  </a:cubicBezTo>
                  <a:cubicBezTo>
                    <a:pt x="1724" y="543"/>
                    <a:pt x="1722" y="546"/>
                    <a:pt x="1718" y="551"/>
                  </a:cubicBezTo>
                  <a:close/>
                  <a:moveTo>
                    <a:pt x="1724" y="444"/>
                  </a:moveTo>
                  <a:cubicBezTo>
                    <a:pt x="1724" y="436"/>
                    <a:pt x="1727" y="436"/>
                    <a:pt x="1727" y="444"/>
                  </a:cubicBezTo>
                  <a:cubicBezTo>
                    <a:pt x="1727" y="448"/>
                    <a:pt x="1726" y="449"/>
                    <a:pt x="1725" y="449"/>
                  </a:cubicBezTo>
                  <a:cubicBezTo>
                    <a:pt x="1724" y="449"/>
                    <a:pt x="1724" y="448"/>
                    <a:pt x="1724" y="444"/>
                  </a:cubicBezTo>
                  <a:close/>
                  <a:moveTo>
                    <a:pt x="1693" y="158"/>
                  </a:moveTo>
                  <a:cubicBezTo>
                    <a:pt x="1691" y="160"/>
                    <a:pt x="1687" y="162"/>
                    <a:pt x="1687" y="162"/>
                  </a:cubicBezTo>
                  <a:cubicBezTo>
                    <a:pt x="1686" y="162"/>
                    <a:pt x="1685" y="163"/>
                    <a:pt x="1684" y="164"/>
                  </a:cubicBezTo>
                  <a:cubicBezTo>
                    <a:pt x="1684" y="165"/>
                    <a:pt x="1683" y="166"/>
                    <a:pt x="1683" y="166"/>
                  </a:cubicBezTo>
                  <a:cubicBezTo>
                    <a:pt x="1680" y="166"/>
                    <a:pt x="1685" y="160"/>
                    <a:pt x="1690" y="158"/>
                  </a:cubicBezTo>
                  <a:cubicBezTo>
                    <a:pt x="1698" y="154"/>
                    <a:pt x="1700" y="154"/>
                    <a:pt x="1693" y="158"/>
                  </a:cubicBezTo>
                  <a:close/>
                  <a:moveTo>
                    <a:pt x="1682" y="158"/>
                  </a:moveTo>
                  <a:cubicBezTo>
                    <a:pt x="1682" y="158"/>
                    <a:pt x="1681" y="159"/>
                    <a:pt x="1681" y="159"/>
                  </a:cubicBezTo>
                  <a:cubicBezTo>
                    <a:pt x="1680" y="159"/>
                    <a:pt x="1680" y="159"/>
                    <a:pt x="1680" y="158"/>
                  </a:cubicBezTo>
                  <a:cubicBezTo>
                    <a:pt x="1680" y="158"/>
                    <a:pt x="1680" y="158"/>
                    <a:pt x="1681" y="157"/>
                  </a:cubicBezTo>
                  <a:cubicBezTo>
                    <a:pt x="1681" y="157"/>
                    <a:pt x="1682" y="157"/>
                    <a:pt x="1682" y="158"/>
                  </a:cubicBezTo>
                  <a:close/>
                  <a:moveTo>
                    <a:pt x="1681" y="136"/>
                  </a:moveTo>
                  <a:cubicBezTo>
                    <a:pt x="1682" y="136"/>
                    <a:pt x="1683" y="136"/>
                    <a:pt x="1683" y="137"/>
                  </a:cubicBezTo>
                  <a:cubicBezTo>
                    <a:pt x="1684" y="137"/>
                    <a:pt x="1684" y="138"/>
                    <a:pt x="1684" y="138"/>
                  </a:cubicBezTo>
                  <a:cubicBezTo>
                    <a:pt x="1683" y="138"/>
                    <a:pt x="1682" y="137"/>
                    <a:pt x="1682" y="137"/>
                  </a:cubicBezTo>
                  <a:cubicBezTo>
                    <a:pt x="1681" y="136"/>
                    <a:pt x="1681" y="136"/>
                    <a:pt x="1681" y="136"/>
                  </a:cubicBezTo>
                  <a:close/>
                  <a:moveTo>
                    <a:pt x="1684" y="299"/>
                  </a:moveTo>
                  <a:cubicBezTo>
                    <a:pt x="1682" y="304"/>
                    <a:pt x="1681" y="292"/>
                    <a:pt x="1682" y="283"/>
                  </a:cubicBezTo>
                  <a:cubicBezTo>
                    <a:pt x="1683" y="279"/>
                    <a:pt x="1683" y="280"/>
                    <a:pt x="1684" y="288"/>
                  </a:cubicBezTo>
                  <a:cubicBezTo>
                    <a:pt x="1684" y="293"/>
                    <a:pt x="1684" y="298"/>
                    <a:pt x="1684" y="299"/>
                  </a:cubicBezTo>
                  <a:close/>
                  <a:moveTo>
                    <a:pt x="1684" y="307"/>
                  </a:moveTo>
                  <a:cubicBezTo>
                    <a:pt x="1684" y="311"/>
                    <a:pt x="1684" y="311"/>
                    <a:pt x="1683" y="311"/>
                  </a:cubicBezTo>
                  <a:cubicBezTo>
                    <a:pt x="1681" y="311"/>
                    <a:pt x="1680" y="310"/>
                    <a:pt x="1681" y="309"/>
                  </a:cubicBezTo>
                  <a:cubicBezTo>
                    <a:pt x="1682" y="309"/>
                    <a:pt x="1682" y="307"/>
                    <a:pt x="1682" y="305"/>
                  </a:cubicBezTo>
                  <a:cubicBezTo>
                    <a:pt x="1682" y="304"/>
                    <a:pt x="1683" y="302"/>
                    <a:pt x="1683" y="302"/>
                  </a:cubicBezTo>
                  <a:cubicBezTo>
                    <a:pt x="1684" y="302"/>
                    <a:pt x="1684" y="303"/>
                    <a:pt x="1684" y="307"/>
                  </a:cubicBezTo>
                  <a:close/>
                  <a:moveTo>
                    <a:pt x="1680" y="222"/>
                  </a:moveTo>
                  <a:cubicBezTo>
                    <a:pt x="1681" y="223"/>
                    <a:pt x="1681" y="224"/>
                    <a:pt x="1681" y="224"/>
                  </a:cubicBezTo>
                  <a:cubicBezTo>
                    <a:pt x="1681" y="225"/>
                    <a:pt x="1681" y="225"/>
                    <a:pt x="1680" y="225"/>
                  </a:cubicBezTo>
                  <a:cubicBezTo>
                    <a:pt x="1680" y="225"/>
                    <a:pt x="1679" y="224"/>
                    <a:pt x="1679" y="223"/>
                  </a:cubicBezTo>
                  <a:cubicBezTo>
                    <a:pt x="1679" y="221"/>
                    <a:pt x="1679" y="221"/>
                    <a:pt x="1680" y="222"/>
                  </a:cubicBezTo>
                  <a:close/>
                  <a:moveTo>
                    <a:pt x="1681" y="343"/>
                  </a:moveTo>
                  <a:cubicBezTo>
                    <a:pt x="1682" y="342"/>
                    <a:pt x="1683" y="350"/>
                    <a:pt x="1682" y="352"/>
                  </a:cubicBezTo>
                  <a:cubicBezTo>
                    <a:pt x="1682" y="354"/>
                    <a:pt x="1680" y="354"/>
                    <a:pt x="1679" y="353"/>
                  </a:cubicBezTo>
                  <a:cubicBezTo>
                    <a:pt x="1679" y="352"/>
                    <a:pt x="1680" y="345"/>
                    <a:pt x="1681" y="343"/>
                  </a:cubicBezTo>
                  <a:close/>
                  <a:moveTo>
                    <a:pt x="1682" y="357"/>
                  </a:moveTo>
                  <a:cubicBezTo>
                    <a:pt x="1682" y="357"/>
                    <a:pt x="1683" y="369"/>
                    <a:pt x="1683" y="384"/>
                  </a:cubicBezTo>
                  <a:cubicBezTo>
                    <a:pt x="1683" y="404"/>
                    <a:pt x="1682" y="411"/>
                    <a:pt x="1681" y="412"/>
                  </a:cubicBezTo>
                  <a:cubicBezTo>
                    <a:pt x="1681" y="413"/>
                    <a:pt x="1680" y="413"/>
                    <a:pt x="1679" y="413"/>
                  </a:cubicBezTo>
                  <a:cubicBezTo>
                    <a:pt x="1678" y="413"/>
                    <a:pt x="1678" y="408"/>
                    <a:pt x="1678" y="405"/>
                  </a:cubicBezTo>
                  <a:cubicBezTo>
                    <a:pt x="1678" y="404"/>
                    <a:pt x="1679" y="393"/>
                    <a:pt x="1679" y="381"/>
                  </a:cubicBezTo>
                  <a:cubicBezTo>
                    <a:pt x="1679" y="361"/>
                    <a:pt x="1680" y="356"/>
                    <a:pt x="1682" y="357"/>
                  </a:cubicBezTo>
                  <a:close/>
                  <a:moveTo>
                    <a:pt x="1681" y="330"/>
                  </a:moveTo>
                  <a:cubicBezTo>
                    <a:pt x="1681" y="335"/>
                    <a:pt x="1681" y="337"/>
                    <a:pt x="1681" y="334"/>
                  </a:cubicBezTo>
                  <a:cubicBezTo>
                    <a:pt x="1680" y="321"/>
                    <a:pt x="1681" y="313"/>
                    <a:pt x="1684" y="313"/>
                  </a:cubicBezTo>
                  <a:cubicBezTo>
                    <a:pt x="1685" y="313"/>
                    <a:pt x="1685" y="319"/>
                    <a:pt x="1683" y="320"/>
                  </a:cubicBezTo>
                  <a:cubicBezTo>
                    <a:pt x="1682" y="320"/>
                    <a:pt x="1682" y="323"/>
                    <a:pt x="1681" y="330"/>
                  </a:cubicBezTo>
                  <a:close/>
                  <a:moveTo>
                    <a:pt x="1690" y="133"/>
                  </a:moveTo>
                  <a:cubicBezTo>
                    <a:pt x="1690" y="133"/>
                    <a:pt x="1690" y="133"/>
                    <a:pt x="1690" y="133"/>
                  </a:cubicBezTo>
                  <a:cubicBezTo>
                    <a:pt x="1689" y="135"/>
                    <a:pt x="1688" y="135"/>
                    <a:pt x="1686" y="133"/>
                  </a:cubicBezTo>
                  <a:cubicBezTo>
                    <a:pt x="1684" y="132"/>
                    <a:pt x="1684" y="132"/>
                    <a:pt x="1688" y="132"/>
                  </a:cubicBezTo>
                  <a:cubicBezTo>
                    <a:pt x="1691" y="132"/>
                    <a:pt x="1691" y="132"/>
                    <a:pt x="1690" y="133"/>
                  </a:cubicBezTo>
                  <a:close/>
                  <a:moveTo>
                    <a:pt x="1691" y="152"/>
                  </a:moveTo>
                  <a:cubicBezTo>
                    <a:pt x="1693" y="152"/>
                    <a:pt x="1693" y="152"/>
                    <a:pt x="1691" y="153"/>
                  </a:cubicBezTo>
                  <a:cubicBezTo>
                    <a:pt x="1690" y="154"/>
                    <a:pt x="1688" y="155"/>
                    <a:pt x="1687" y="155"/>
                  </a:cubicBezTo>
                  <a:cubicBezTo>
                    <a:pt x="1685" y="155"/>
                    <a:pt x="1685" y="155"/>
                    <a:pt x="1687" y="154"/>
                  </a:cubicBezTo>
                  <a:cubicBezTo>
                    <a:pt x="1688" y="153"/>
                    <a:pt x="1690" y="152"/>
                    <a:pt x="1691" y="152"/>
                  </a:cubicBezTo>
                  <a:close/>
                  <a:moveTo>
                    <a:pt x="1696" y="127"/>
                  </a:moveTo>
                  <a:cubicBezTo>
                    <a:pt x="1696" y="128"/>
                    <a:pt x="1696" y="128"/>
                    <a:pt x="1695" y="128"/>
                  </a:cubicBezTo>
                  <a:cubicBezTo>
                    <a:pt x="1688" y="127"/>
                    <a:pt x="1680" y="126"/>
                    <a:pt x="1654" y="125"/>
                  </a:cubicBezTo>
                  <a:cubicBezTo>
                    <a:pt x="1637" y="125"/>
                    <a:pt x="1625" y="124"/>
                    <a:pt x="1626" y="123"/>
                  </a:cubicBezTo>
                  <a:cubicBezTo>
                    <a:pt x="1627" y="123"/>
                    <a:pt x="1628" y="122"/>
                    <a:pt x="1628" y="122"/>
                  </a:cubicBezTo>
                  <a:cubicBezTo>
                    <a:pt x="1628" y="120"/>
                    <a:pt x="1667" y="121"/>
                    <a:pt x="1676" y="122"/>
                  </a:cubicBezTo>
                  <a:cubicBezTo>
                    <a:pt x="1679" y="123"/>
                    <a:pt x="1684" y="124"/>
                    <a:pt x="1686" y="124"/>
                  </a:cubicBezTo>
                  <a:cubicBezTo>
                    <a:pt x="1691" y="124"/>
                    <a:pt x="1696" y="126"/>
                    <a:pt x="1696" y="127"/>
                  </a:cubicBezTo>
                  <a:close/>
                  <a:moveTo>
                    <a:pt x="1672" y="603"/>
                  </a:moveTo>
                  <a:cubicBezTo>
                    <a:pt x="1669" y="604"/>
                    <a:pt x="1666" y="607"/>
                    <a:pt x="1664" y="609"/>
                  </a:cubicBezTo>
                  <a:cubicBezTo>
                    <a:pt x="1662" y="611"/>
                    <a:pt x="1660" y="612"/>
                    <a:pt x="1658" y="613"/>
                  </a:cubicBezTo>
                  <a:cubicBezTo>
                    <a:pt x="1657" y="614"/>
                    <a:pt x="1655" y="614"/>
                    <a:pt x="1653" y="614"/>
                  </a:cubicBezTo>
                  <a:cubicBezTo>
                    <a:pt x="1651" y="614"/>
                    <a:pt x="1651" y="614"/>
                    <a:pt x="1654" y="611"/>
                  </a:cubicBezTo>
                  <a:cubicBezTo>
                    <a:pt x="1655" y="610"/>
                    <a:pt x="1659" y="606"/>
                    <a:pt x="1662" y="603"/>
                  </a:cubicBezTo>
                  <a:cubicBezTo>
                    <a:pt x="1667" y="598"/>
                    <a:pt x="1668" y="598"/>
                    <a:pt x="1670" y="598"/>
                  </a:cubicBezTo>
                  <a:cubicBezTo>
                    <a:pt x="1672" y="598"/>
                    <a:pt x="1673" y="598"/>
                    <a:pt x="1673" y="598"/>
                  </a:cubicBezTo>
                  <a:cubicBezTo>
                    <a:pt x="1674" y="596"/>
                    <a:pt x="1676" y="597"/>
                    <a:pt x="1676" y="599"/>
                  </a:cubicBezTo>
                  <a:cubicBezTo>
                    <a:pt x="1676" y="600"/>
                    <a:pt x="1674" y="601"/>
                    <a:pt x="1672" y="603"/>
                  </a:cubicBezTo>
                  <a:close/>
                  <a:moveTo>
                    <a:pt x="1676" y="616"/>
                  </a:moveTo>
                  <a:cubicBezTo>
                    <a:pt x="1675" y="619"/>
                    <a:pt x="1675" y="619"/>
                    <a:pt x="1673" y="619"/>
                  </a:cubicBezTo>
                  <a:cubicBezTo>
                    <a:pt x="1672" y="619"/>
                    <a:pt x="1670" y="619"/>
                    <a:pt x="1670" y="620"/>
                  </a:cubicBezTo>
                  <a:cubicBezTo>
                    <a:pt x="1669" y="620"/>
                    <a:pt x="1667" y="621"/>
                    <a:pt x="1664" y="622"/>
                  </a:cubicBezTo>
                  <a:cubicBezTo>
                    <a:pt x="1662" y="622"/>
                    <a:pt x="1659" y="623"/>
                    <a:pt x="1658" y="623"/>
                  </a:cubicBezTo>
                  <a:cubicBezTo>
                    <a:pt x="1656" y="624"/>
                    <a:pt x="1656" y="622"/>
                    <a:pt x="1660" y="618"/>
                  </a:cubicBezTo>
                  <a:cubicBezTo>
                    <a:pt x="1663" y="616"/>
                    <a:pt x="1666" y="614"/>
                    <a:pt x="1668" y="613"/>
                  </a:cubicBezTo>
                  <a:cubicBezTo>
                    <a:pt x="1675" y="611"/>
                    <a:pt x="1676" y="611"/>
                    <a:pt x="1676" y="616"/>
                  </a:cubicBezTo>
                  <a:close/>
                  <a:moveTo>
                    <a:pt x="1623" y="609"/>
                  </a:moveTo>
                  <a:cubicBezTo>
                    <a:pt x="1626" y="606"/>
                    <a:pt x="1626" y="606"/>
                    <a:pt x="1626" y="606"/>
                  </a:cubicBezTo>
                  <a:cubicBezTo>
                    <a:pt x="1624" y="609"/>
                    <a:pt x="1624" y="609"/>
                    <a:pt x="1624" y="609"/>
                  </a:cubicBezTo>
                  <a:cubicBezTo>
                    <a:pt x="1623" y="610"/>
                    <a:pt x="1621" y="611"/>
                    <a:pt x="1621" y="611"/>
                  </a:cubicBezTo>
                  <a:cubicBezTo>
                    <a:pt x="1620" y="611"/>
                    <a:pt x="1620" y="611"/>
                    <a:pt x="1623" y="609"/>
                  </a:cubicBezTo>
                  <a:close/>
                  <a:moveTo>
                    <a:pt x="1620" y="605"/>
                  </a:moveTo>
                  <a:cubicBezTo>
                    <a:pt x="1620" y="604"/>
                    <a:pt x="1620" y="604"/>
                    <a:pt x="1621" y="604"/>
                  </a:cubicBezTo>
                  <a:cubicBezTo>
                    <a:pt x="1622" y="604"/>
                    <a:pt x="1622" y="604"/>
                    <a:pt x="1622" y="604"/>
                  </a:cubicBezTo>
                  <a:cubicBezTo>
                    <a:pt x="1622" y="604"/>
                    <a:pt x="1622" y="605"/>
                    <a:pt x="1621" y="605"/>
                  </a:cubicBezTo>
                  <a:cubicBezTo>
                    <a:pt x="1620" y="605"/>
                    <a:pt x="1620" y="605"/>
                    <a:pt x="1620" y="605"/>
                  </a:cubicBezTo>
                  <a:close/>
                  <a:moveTo>
                    <a:pt x="1616" y="551"/>
                  </a:moveTo>
                  <a:cubicBezTo>
                    <a:pt x="1614" y="549"/>
                    <a:pt x="1615" y="546"/>
                    <a:pt x="1619" y="543"/>
                  </a:cubicBezTo>
                  <a:cubicBezTo>
                    <a:pt x="1622" y="541"/>
                    <a:pt x="1630" y="534"/>
                    <a:pt x="1636" y="528"/>
                  </a:cubicBezTo>
                  <a:cubicBezTo>
                    <a:pt x="1653" y="514"/>
                    <a:pt x="1656" y="511"/>
                    <a:pt x="1658" y="511"/>
                  </a:cubicBezTo>
                  <a:cubicBezTo>
                    <a:pt x="1660" y="511"/>
                    <a:pt x="1660" y="516"/>
                    <a:pt x="1659" y="517"/>
                  </a:cubicBezTo>
                  <a:cubicBezTo>
                    <a:pt x="1658" y="518"/>
                    <a:pt x="1650" y="525"/>
                    <a:pt x="1641" y="532"/>
                  </a:cubicBezTo>
                  <a:cubicBezTo>
                    <a:pt x="1618" y="551"/>
                    <a:pt x="1616" y="552"/>
                    <a:pt x="1616" y="551"/>
                  </a:cubicBezTo>
                  <a:close/>
                  <a:moveTo>
                    <a:pt x="1620" y="556"/>
                  </a:moveTo>
                  <a:cubicBezTo>
                    <a:pt x="1619" y="557"/>
                    <a:pt x="1618" y="559"/>
                    <a:pt x="1617" y="559"/>
                  </a:cubicBezTo>
                  <a:cubicBezTo>
                    <a:pt x="1616" y="559"/>
                    <a:pt x="1616" y="558"/>
                    <a:pt x="1617" y="557"/>
                  </a:cubicBezTo>
                  <a:cubicBezTo>
                    <a:pt x="1618" y="556"/>
                    <a:pt x="1619" y="555"/>
                    <a:pt x="1620" y="555"/>
                  </a:cubicBezTo>
                  <a:cubicBezTo>
                    <a:pt x="1622" y="554"/>
                    <a:pt x="1622" y="554"/>
                    <a:pt x="1620" y="556"/>
                  </a:cubicBezTo>
                  <a:close/>
                  <a:moveTo>
                    <a:pt x="1657" y="487"/>
                  </a:moveTo>
                  <a:cubicBezTo>
                    <a:pt x="1658" y="485"/>
                    <a:pt x="1659" y="485"/>
                    <a:pt x="1659" y="487"/>
                  </a:cubicBezTo>
                  <a:cubicBezTo>
                    <a:pt x="1660" y="488"/>
                    <a:pt x="1659" y="489"/>
                    <a:pt x="1657" y="491"/>
                  </a:cubicBezTo>
                  <a:cubicBezTo>
                    <a:pt x="1654" y="494"/>
                    <a:pt x="1654" y="494"/>
                    <a:pt x="1653" y="493"/>
                  </a:cubicBezTo>
                  <a:cubicBezTo>
                    <a:pt x="1653" y="491"/>
                    <a:pt x="1654" y="489"/>
                    <a:pt x="1657" y="487"/>
                  </a:cubicBezTo>
                  <a:close/>
                  <a:moveTo>
                    <a:pt x="1655" y="477"/>
                  </a:moveTo>
                  <a:cubicBezTo>
                    <a:pt x="1656" y="471"/>
                    <a:pt x="1656" y="470"/>
                    <a:pt x="1658" y="470"/>
                  </a:cubicBezTo>
                  <a:cubicBezTo>
                    <a:pt x="1660" y="470"/>
                    <a:pt x="1660" y="478"/>
                    <a:pt x="1658" y="480"/>
                  </a:cubicBezTo>
                  <a:cubicBezTo>
                    <a:pt x="1655" y="483"/>
                    <a:pt x="1655" y="482"/>
                    <a:pt x="1655" y="477"/>
                  </a:cubicBezTo>
                  <a:close/>
                  <a:moveTo>
                    <a:pt x="1659" y="496"/>
                  </a:moveTo>
                  <a:cubicBezTo>
                    <a:pt x="1659" y="496"/>
                    <a:pt x="1660" y="497"/>
                    <a:pt x="1660" y="499"/>
                  </a:cubicBezTo>
                  <a:cubicBezTo>
                    <a:pt x="1660" y="502"/>
                    <a:pt x="1659" y="503"/>
                    <a:pt x="1657" y="505"/>
                  </a:cubicBezTo>
                  <a:cubicBezTo>
                    <a:pt x="1656" y="506"/>
                    <a:pt x="1651" y="510"/>
                    <a:pt x="1647" y="514"/>
                  </a:cubicBezTo>
                  <a:cubicBezTo>
                    <a:pt x="1631" y="528"/>
                    <a:pt x="1628" y="530"/>
                    <a:pt x="1623" y="534"/>
                  </a:cubicBezTo>
                  <a:cubicBezTo>
                    <a:pt x="1621" y="536"/>
                    <a:pt x="1618" y="537"/>
                    <a:pt x="1618" y="537"/>
                  </a:cubicBezTo>
                  <a:cubicBezTo>
                    <a:pt x="1616" y="537"/>
                    <a:pt x="1620" y="533"/>
                    <a:pt x="1633" y="520"/>
                  </a:cubicBezTo>
                  <a:cubicBezTo>
                    <a:pt x="1644" y="509"/>
                    <a:pt x="1649" y="505"/>
                    <a:pt x="1650" y="505"/>
                  </a:cubicBezTo>
                  <a:cubicBezTo>
                    <a:pt x="1652" y="505"/>
                    <a:pt x="1652" y="505"/>
                    <a:pt x="1652" y="503"/>
                  </a:cubicBezTo>
                  <a:cubicBezTo>
                    <a:pt x="1652" y="502"/>
                    <a:pt x="1657" y="496"/>
                    <a:pt x="1659" y="496"/>
                  </a:cubicBezTo>
                  <a:close/>
                  <a:moveTo>
                    <a:pt x="1653" y="479"/>
                  </a:moveTo>
                  <a:cubicBezTo>
                    <a:pt x="1652" y="485"/>
                    <a:pt x="1652" y="485"/>
                    <a:pt x="1652" y="485"/>
                  </a:cubicBezTo>
                  <a:cubicBezTo>
                    <a:pt x="1633" y="500"/>
                    <a:pt x="1633" y="500"/>
                    <a:pt x="1633" y="500"/>
                  </a:cubicBezTo>
                  <a:cubicBezTo>
                    <a:pt x="1623" y="508"/>
                    <a:pt x="1614" y="515"/>
                    <a:pt x="1614" y="515"/>
                  </a:cubicBezTo>
                  <a:cubicBezTo>
                    <a:pt x="1613" y="515"/>
                    <a:pt x="1613" y="515"/>
                    <a:pt x="1613" y="513"/>
                  </a:cubicBezTo>
                  <a:cubicBezTo>
                    <a:pt x="1613" y="512"/>
                    <a:pt x="1615" y="509"/>
                    <a:pt x="1620" y="504"/>
                  </a:cubicBezTo>
                  <a:cubicBezTo>
                    <a:pt x="1630" y="494"/>
                    <a:pt x="1652" y="474"/>
                    <a:pt x="1653" y="474"/>
                  </a:cubicBezTo>
                  <a:cubicBezTo>
                    <a:pt x="1653" y="474"/>
                    <a:pt x="1653" y="476"/>
                    <a:pt x="1653" y="479"/>
                  </a:cubicBezTo>
                  <a:close/>
                  <a:moveTo>
                    <a:pt x="1622" y="517"/>
                  </a:moveTo>
                  <a:cubicBezTo>
                    <a:pt x="1627" y="513"/>
                    <a:pt x="1635" y="505"/>
                    <a:pt x="1640" y="501"/>
                  </a:cubicBezTo>
                  <a:cubicBezTo>
                    <a:pt x="1646" y="497"/>
                    <a:pt x="1650" y="493"/>
                    <a:pt x="1650" y="493"/>
                  </a:cubicBezTo>
                  <a:cubicBezTo>
                    <a:pt x="1651" y="493"/>
                    <a:pt x="1651" y="494"/>
                    <a:pt x="1651" y="495"/>
                  </a:cubicBezTo>
                  <a:cubicBezTo>
                    <a:pt x="1651" y="496"/>
                    <a:pt x="1647" y="500"/>
                    <a:pt x="1640" y="505"/>
                  </a:cubicBezTo>
                  <a:cubicBezTo>
                    <a:pt x="1634" y="510"/>
                    <a:pt x="1628" y="515"/>
                    <a:pt x="1626" y="517"/>
                  </a:cubicBezTo>
                  <a:cubicBezTo>
                    <a:pt x="1623" y="519"/>
                    <a:pt x="1620" y="522"/>
                    <a:pt x="1618" y="524"/>
                  </a:cubicBezTo>
                  <a:cubicBezTo>
                    <a:pt x="1614" y="527"/>
                    <a:pt x="1613" y="528"/>
                    <a:pt x="1613" y="526"/>
                  </a:cubicBezTo>
                  <a:cubicBezTo>
                    <a:pt x="1613" y="525"/>
                    <a:pt x="1617" y="521"/>
                    <a:pt x="1622" y="517"/>
                  </a:cubicBezTo>
                  <a:close/>
                  <a:moveTo>
                    <a:pt x="1618" y="528"/>
                  </a:moveTo>
                  <a:cubicBezTo>
                    <a:pt x="1623" y="525"/>
                    <a:pt x="1623" y="525"/>
                    <a:pt x="1623" y="525"/>
                  </a:cubicBezTo>
                  <a:cubicBezTo>
                    <a:pt x="1619" y="530"/>
                    <a:pt x="1619" y="530"/>
                    <a:pt x="1619" y="530"/>
                  </a:cubicBezTo>
                  <a:cubicBezTo>
                    <a:pt x="1616" y="532"/>
                    <a:pt x="1614" y="535"/>
                    <a:pt x="1614" y="535"/>
                  </a:cubicBezTo>
                  <a:cubicBezTo>
                    <a:pt x="1614" y="535"/>
                    <a:pt x="1614" y="534"/>
                    <a:pt x="1614" y="533"/>
                  </a:cubicBezTo>
                  <a:cubicBezTo>
                    <a:pt x="1614" y="532"/>
                    <a:pt x="1616" y="530"/>
                    <a:pt x="1618" y="528"/>
                  </a:cubicBezTo>
                  <a:close/>
                  <a:moveTo>
                    <a:pt x="1626" y="555"/>
                  </a:moveTo>
                  <a:cubicBezTo>
                    <a:pt x="1628" y="553"/>
                    <a:pt x="1653" y="528"/>
                    <a:pt x="1656" y="525"/>
                  </a:cubicBezTo>
                  <a:cubicBezTo>
                    <a:pt x="1659" y="523"/>
                    <a:pt x="1661" y="524"/>
                    <a:pt x="1659" y="526"/>
                  </a:cubicBezTo>
                  <a:cubicBezTo>
                    <a:pt x="1659" y="527"/>
                    <a:pt x="1653" y="533"/>
                    <a:pt x="1646" y="539"/>
                  </a:cubicBezTo>
                  <a:cubicBezTo>
                    <a:pt x="1628" y="555"/>
                    <a:pt x="1625" y="557"/>
                    <a:pt x="1626" y="555"/>
                  </a:cubicBezTo>
                  <a:close/>
                  <a:moveTo>
                    <a:pt x="1659" y="462"/>
                  </a:moveTo>
                  <a:cubicBezTo>
                    <a:pt x="1657" y="464"/>
                    <a:pt x="1645" y="474"/>
                    <a:pt x="1633" y="484"/>
                  </a:cubicBezTo>
                  <a:cubicBezTo>
                    <a:pt x="1626" y="489"/>
                    <a:pt x="1619" y="495"/>
                    <a:pt x="1617" y="497"/>
                  </a:cubicBezTo>
                  <a:cubicBezTo>
                    <a:pt x="1614" y="500"/>
                    <a:pt x="1612" y="501"/>
                    <a:pt x="1613" y="499"/>
                  </a:cubicBezTo>
                  <a:cubicBezTo>
                    <a:pt x="1613" y="496"/>
                    <a:pt x="1658" y="457"/>
                    <a:pt x="1660" y="457"/>
                  </a:cubicBezTo>
                  <a:cubicBezTo>
                    <a:pt x="1661" y="457"/>
                    <a:pt x="1660" y="461"/>
                    <a:pt x="1659" y="462"/>
                  </a:cubicBezTo>
                  <a:close/>
                  <a:moveTo>
                    <a:pt x="1637" y="470"/>
                  </a:moveTo>
                  <a:cubicBezTo>
                    <a:pt x="1632" y="474"/>
                    <a:pt x="1625" y="479"/>
                    <a:pt x="1622" y="482"/>
                  </a:cubicBezTo>
                  <a:cubicBezTo>
                    <a:pt x="1618" y="485"/>
                    <a:pt x="1614" y="488"/>
                    <a:pt x="1614" y="488"/>
                  </a:cubicBezTo>
                  <a:cubicBezTo>
                    <a:pt x="1613" y="488"/>
                    <a:pt x="1613" y="487"/>
                    <a:pt x="1613" y="485"/>
                  </a:cubicBezTo>
                  <a:cubicBezTo>
                    <a:pt x="1613" y="484"/>
                    <a:pt x="1616" y="480"/>
                    <a:pt x="1626" y="472"/>
                  </a:cubicBezTo>
                  <a:cubicBezTo>
                    <a:pt x="1633" y="465"/>
                    <a:pt x="1643" y="457"/>
                    <a:pt x="1648" y="454"/>
                  </a:cubicBezTo>
                  <a:cubicBezTo>
                    <a:pt x="1652" y="450"/>
                    <a:pt x="1658" y="445"/>
                    <a:pt x="1661" y="443"/>
                  </a:cubicBezTo>
                  <a:cubicBezTo>
                    <a:pt x="1666" y="439"/>
                    <a:pt x="1667" y="438"/>
                    <a:pt x="1664" y="438"/>
                  </a:cubicBezTo>
                  <a:cubicBezTo>
                    <a:pt x="1662" y="437"/>
                    <a:pt x="1632" y="460"/>
                    <a:pt x="1620" y="470"/>
                  </a:cubicBezTo>
                  <a:cubicBezTo>
                    <a:pt x="1617" y="472"/>
                    <a:pt x="1614" y="474"/>
                    <a:pt x="1614" y="474"/>
                  </a:cubicBezTo>
                  <a:cubicBezTo>
                    <a:pt x="1613" y="473"/>
                    <a:pt x="1623" y="464"/>
                    <a:pt x="1634" y="456"/>
                  </a:cubicBezTo>
                  <a:cubicBezTo>
                    <a:pt x="1638" y="452"/>
                    <a:pt x="1646" y="446"/>
                    <a:pt x="1652" y="441"/>
                  </a:cubicBezTo>
                  <a:cubicBezTo>
                    <a:pt x="1662" y="433"/>
                    <a:pt x="1671" y="426"/>
                    <a:pt x="1672" y="427"/>
                  </a:cubicBezTo>
                  <a:cubicBezTo>
                    <a:pt x="1672" y="427"/>
                    <a:pt x="1672" y="437"/>
                    <a:pt x="1673" y="448"/>
                  </a:cubicBezTo>
                  <a:cubicBezTo>
                    <a:pt x="1673" y="468"/>
                    <a:pt x="1673" y="468"/>
                    <a:pt x="1673" y="468"/>
                  </a:cubicBezTo>
                  <a:cubicBezTo>
                    <a:pt x="1669" y="472"/>
                    <a:pt x="1669" y="472"/>
                    <a:pt x="1669" y="472"/>
                  </a:cubicBezTo>
                  <a:cubicBezTo>
                    <a:pt x="1667" y="473"/>
                    <a:pt x="1664" y="474"/>
                    <a:pt x="1664" y="474"/>
                  </a:cubicBezTo>
                  <a:cubicBezTo>
                    <a:pt x="1663" y="473"/>
                    <a:pt x="1663" y="464"/>
                    <a:pt x="1664" y="464"/>
                  </a:cubicBezTo>
                  <a:cubicBezTo>
                    <a:pt x="1665" y="463"/>
                    <a:pt x="1665" y="463"/>
                    <a:pt x="1664" y="462"/>
                  </a:cubicBezTo>
                  <a:cubicBezTo>
                    <a:pt x="1664" y="461"/>
                    <a:pt x="1663" y="460"/>
                    <a:pt x="1663" y="459"/>
                  </a:cubicBezTo>
                  <a:cubicBezTo>
                    <a:pt x="1664" y="459"/>
                    <a:pt x="1663" y="457"/>
                    <a:pt x="1663" y="456"/>
                  </a:cubicBezTo>
                  <a:cubicBezTo>
                    <a:pt x="1662" y="455"/>
                    <a:pt x="1663" y="454"/>
                    <a:pt x="1663" y="453"/>
                  </a:cubicBezTo>
                  <a:cubicBezTo>
                    <a:pt x="1665" y="451"/>
                    <a:pt x="1664" y="450"/>
                    <a:pt x="1661" y="451"/>
                  </a:cubicBezTo>
                  <a:cubicBezTo>
                    <a:pt x="1659" y="452"/>
                    <a:pt x="1648" y="461"/>
                    <a:pt x="1637" y="470"/>
                  </a:cubicBezTo>
                  <a:close/>
                  <a:moveTo>
                    <a:pt x="1597" y="534"/>
                  </a:moveTo>
                  <a:cubicBezTo>
                    <a:pt x="1598" y="536"/>
                    <a:pt x="1598" y="536"/>
                    <a:pt x="1596" y="538"/>
                  </a:cubicBezTo>
                  <a:cubicBezTo>
                    <a:pt x="1596" y="539"/>
                    <a:pt x="1591" y="541"/>
                    <a:pt x="1586" y="544"/>
                  </a:cubicBezTo>
                  <a:cubicBezTo>
                    <a:pt x="1577" y="548"/>
                    <a:pt x="1577" y="548"/>
                    <a:pt x="1577" y="548"/>
                  </a:cubicBezTo>
                  <a:cubicBezTo>
                    <a:pt x="1577" y="546"/>
                    <a:pt x="1577" y="546"/>
                    <a:pt x="1577" y="546"/>
                  </a:cubicBezTo>
                  <a:cubicBezTo>
                    <a:pt x="1577" y="544"/>
                    <a:pt x="1577" y="543"/>
                    <a:pt x="1577" y="543"/>
                  </a:cubicBezTo>
                  <a:cubicBezTo>
                    <a:pt x="1578" y="542"/>
                    <a:pt x="1582" y="540"/>
                    <a:pt x="1587" y="537"/>
                  </a:cubicBezTo>
                  <a:cubicBezTo>
                    <a:pt x="1594" y="534"/>
                    <a:pt x="1596" y="533"/>
                    <a:pt x="1597" y="534"/>
                  </a:cubicBezTo>
                  <a:close/>
                  <a:moveTo>
                    <a:pt x="1596" y="421"/>
                  </a:moveTo>
                  <a:cubicBezTo>
                    <a:pt x="1596" y="420"/>
                    <a:pt x="1596" y="419"/>
                    <a:pt x="1597" y="419"/>
                  </a:cubicBezTo>
                  <a:cubicBezTo>
                    <a:pt x="1597" y="419"/>
                    <a:pt x="1598" y="419"/>
                    <a:pt x="1598" y="419"/>
                  </a:cubicBezTo>
                  <a:cubicBezTo>
                    <a:pt x="1598" y="420"/>
                    <a:pt x="1597" y="421"/>
                    <a:pt x="1597" y="421"/>
                  </a:cubicBezTo>
                  <a:cubicBezTo>
                    <a:pt x="1596" y="423"/>
                    <a:pt x="1596" y="423"/>
                    <a:pt x="1596" y="421"/>
                  </a:cubicBezTo>
                  <a:close/>
                  <a:moveTo>
                    <a:pt x="1598" y="435"/>
                  </a:moveTo>
                  <a:cubicBezTo>
                    <a:pt x="1598" y="436"/>
                    <a:pt x="1598" y="440"/>
                    <a:pt x="1598" y="445"/>
                  </a:cubicBezTo>
                  <a:cubicBezTo>
                    <a:pt x="1599" y="450"/>
                    <a:pt x="1599" y="454"/>
                    <a:pt x="1598" y="454"/>
                  </a:cubicBezTo>
                  <a:cubicBezTo>
                    <a:pt x="1597" y="454"/>
                    <a:pt x="1597" y="451"/>
                    <a:pt x="1597" y="444"/>
                  </a:cubicBezTo>
                  <a:cubicBezTo>
                    <a:pt x="1597" y="439"/>
                    <a:pt x="1597" y="435"/>
                    <a:pt x="1598" y="435"/>
                  </a:cubicBezTo>
                  <a:close/>
                  <a:moveTo>
                    <a:pt x="1578" y="552"/>
                  </a:moveTo>
                  <a:cubicBezTo>
                    <a:pt x="1580" y="551"/>
                    <a:pt x="1594" y="543"/>
                    <a:pt x="1596" y="543"/>
                  </a:cubicBezTo>
                  <a:cubicBezTo>
                    <a:pt x="1597" y="543"/>
                    <a:pt x="1598" y="544"/>
                    <a:pt x="1598" y="547"/>
                  </a:cubicBezTo>
                  <a:cubicBezTo>
                    <a:pt x="1598" y="550"/>
                    <a:pt x="1597" y="550"/>
                    <a:pt x="1589" y="555"/>
                  </a:cubicBezTo>
                  <a:cubicBezTo>
                    <a:pt x="1584" y="558"/>
                    <a:pt x="1579" y="560"/>
                    <a:pt x="1579" y="560"/>
                  </a:cubicBezTo>
                  <a:cubicBezTo>
                    <a:pt x="1577" y="560"/>
                    <a:pt x="1577" y="554"/>
                    <a:pt x="1578" y="552"/>
                  </a:cubicBezTo>
                  <a:close/>
                  <a:moveTo>
                    <a:pt x="1598" y="557"/>
                  </a:moveTo>
                  <a:cubicBezTo>
                    <a:pt x="1598" y="561"/>
                    <a:pt x="1596" y="563"/>
                    <a:pt x="1588" y="567"/>
                  </a:cubicBezTo>
                  <a:cubicBezTo>
                    <a:pt x="1583" y="570"/>
                    <a:pt x="1580" y="571"/>
                    <a:pt x="1579" y="571"/>
                  </a:cubicBezTo>
                  <a:cubicBezTo>
                    <a:pt x="1578" y="571"/>
                    <a:pt x="1578" y="570"/>
                    <a:pt x="1578" y="567"/>
                  </a:cubicBezTo>
                  <a:cubicBezTo>
                    <a:pt x="1578" y="565"/>
                    <a:pt x="1579" y="564"/>
                    <a:pt x="1585" y="560"/>
                  </a:cubicBezTo>
                  <a:cubicBezTo>
                    <a:pt x="1596" y="555"/>
                    <a:pt x="1598" y="554"/>
                    <a:pt x="1598" y="557"/>
                  </a:cubicBezTo>
                  <a:close/>
                  <a:moveTo>
                    <a:pt x="1578" y="584"/>
                  </a:moveTo>
                  <a:cubicBezTo>
                    <a:pt x="1578" y="578"/>
                    <a:pt x="1578" y="577"/>
                    <a:pt x="1580" y="576"/>
                  </a:cubicBezTo>
                  <a:cubicBezTo>
                    <a:pt x="1581" y="575"/>
                    <a:pt x="1583" y="575"/>
                    <a:pt x="1584" y="575"/>
                  </a:cubicBezTo>
                  <a:cubicBezTo>
                    <a:pt x="1585" y="576"/>
                    <a:pt x="1585" y="576"/>
                    <a:pt x="1584" y="579"/>
                  </a:cubicBezTo>
                  <a:cubicBezTo>
                    <a:pt x="1583" y="581"/>
                    <a:pt x="1582" y="582"/>
                    <a:pt x="1581" y="582"/>
                  </a:cubicBezTo>
                  <a:cubicBezTo>
                    <a:pt x="1581" y="582"/>
                    <a:pt x="1581" y="583"/>
                    <a:pt x="1581" y="584"/>
                  </a:cubicBezTo>
                  <a:cubicBezTo>
                    <a:pt x="1581" y="585"/>
                    <a:pt x="1581" y="586"/>
                    <a:pt x="1582" y="586"/>
                  </a:cubicBezTo>
                  <a:cubicBezTo>
                    <a:pt x="1582" y="586"/>
                    <a:pt x="1582" y="586"/>
                    <a:pt x="1582" y="587"/>
                  </a:cubicBezTo>
                  <a:cubicBezTo>
                    <a:pt x="1583" y="588"/>
                    <a:pt x="1578" y="593"/>
                    <a:pt x="1578" y="592"/>
                  </a:cubicBezTo>
                  <a:cubicBezTo>
                    <a:pt x="1577" y="592"/>
                    <a:pt x="1577" y="588"/>
                    <a:pt x="1578" y="584"/>
                  </a:cubicBezTo>
                  <a:close/>
                  <a:moveTo>
                    <a:pt x="1586" y="585"/>
                  </a:moveTo>
                  <a:cubicBezTo>
                    <a:pt x="1588" y="583"/>
                    <a:pt x="1594" y="579"/>
                    <a:pt x="1599" y="577"/>
                  </a:cubicBezTo>
                  <a:cubicBezTo>
                    <a:pt x="1600" y="577"/>
                    <a:pt x="1601" y="577"/>
                    <a:pt x="1601" y="580"/>
                  </a:cubicBezTo>
                  <a:cubicBezTo>
                    <a:pt x="1601" y="584"/>
                    <a:pt x="1598" y="588"/>
                    <a:pt x="1596" y="588"/>
                  </a:cubicBezTo>
                  <a:cubicBezTo>
                    <a:pt x="1596" y="588"/>
                    <a:pt x="1595" y="589"/>
                    <a:pt x="1594" y="590"/>
                  </a:cubicBezTo>
                  <a:cubicBezTo>
                    <a:pt x="1593" y="593"/>
                    <a:pt x="1592" y="591"/>
                    <a:pt x="1593" y="588"/>
                  </a:cubicBezTo>
                  <a:cubicBezTo>
                    <a:pt x="1593" y="585"/>
                    <a:pt x="1592" y="585"/>
                    <a:pt x="1590" y="588"/>
                  </a:cubicBezTo>
                  <a:cubicBezTo>
                    <a:pt x="1589" y="589"/>
                    <a:pt x="1588" y="590"/>
                    <a:pt x="1587" y="590"/>
                  </a:cubicBezTo>
                  <a:cubicBezTo>
                    <a:pt x="1587" y="590"/>
                    <a:pt x="1585" y="591"/>
                    <a:pt x="1584" y="592"/>
                  </a:cubicBezTo>
                  <a:cubicBezTo>
                    <a:pt x="1579" y="599"/>
                    <a:pt x="1581" y="593"/>
                    <a:pt x="1586" y="585"/>
                  </a:cubicBezTo>
                  <a:close/>
                  <a:moveTo>
                    <a:pt x="1602" y="600"/>
                  </a:moveTo>
                  <a:cubicBezTo>
                    <a:pt x="1602" y="607"/>
                    <a:pt x="1602" y="607"/>
                    <a:pt x="1602" y="607"/>
                  </a:cubicBezTo>
                  <a:cubicBezTo>
                    <a:pt x="1598" y="609"/>
                    <a:pt x="1598" y="609"/>
                    <a:pt x="1598" y="609"/>
                  </a:cubicBezTo>
                  <a:cubicBezTo>
                    <a:pt x="1596" y="610"/>
                    <a:pt x="1594" y="610"/>
                    <a:pt x="1594" y="610"/>
                  </a:cubicBezTo>
                  <a:cubicBezTo>
                    <a:pt x="1594" y="608"/>
                    <a:pt x="1592" y="609"/>
                    <a:pt x="1590" y="611"/>
                  </a:cubicBezTo>
                  <a:cubicBezTo>
                    <a:pt x="1589" y="612"/>
                    <a:pt x="1586" y="614"/>
                    <a:pt x="1585" y="614"/>
                  </a:cubicBezTo>
                  <a:cubicBezTo>
                    <a:pt x="1582" y="615"/>
                    <a:pt x="1582" y="615"/>
                    <a:pt x="1582" y="613"/>
                  </a:cubicBezTo>
                  <a:cubicBezTo>
                    <a:pt x="1584" y="607"/>
                    <a:pt x="1587" y="601"/>
                    <a:pt x="1590" y="599"/>
                  </a:cubicBezTo>
                  <a:cubicBezTo>
                    <a:pt x="1593" y="596"/>
                    <a:pt x="1600" y="592"/>
                    <a:pt x="1601" y="593"/>
                  </a:cubicBezTo>
                  <a:cubicBezTo>
                    <a:pt x="1601" y="593"/>
                    <a:pt x="1601" y="596"/>
                    <a:pt x="1602" y="600"/>
                  </a:cubicBezTo>
                  <a:close/>
                  <a:moveTo>
                    <a:pt x="1601" y="283"/>
                  </a:moveTo>
                  <a:cubicBezTo>
                    <a:pt x="1602" y="284"/>
                    <a:pt x="1602" y="285"/>
                    <a:pt x="1601" y="286"/>
                  </a:cubicBezTo>
                  <a:cubicBezTo>
                    <a:pt x="1601" y="287"/>
                    <a:pt x="1601" y="286"/>
                    <a:pt x="1601" y="285"/>
                  </a:cubicBezTo>
                  <a:cubicBezTo>
                    <a:pt x="1601" y="283"/>
                    <a:pt x="1601" y="282"/>
                    <a:pt x="1601" y="283"/>
                  </a:cubicBezTo>
                  <a:close/>
                  <a:moveTo>
                    <a:pt x="1656" y="597"/>
                  </a:moveTo>
                  <a:cubicBezTo>
                    <a:pt x="1660" y="592"/>
                    <a:pt x="1672" y="580"/>
                    <a:pt x="1674" y="580"/>
                  </a:cubicBezTo>
                  <a:cubicBezTo>
                    <a:pt x="1674" y="580"/>
                    <a:pt x="1675" y="582"/>
                    <a:pt x="1675" y="583"/>
                  </a:cubicBezTo>
                  <a:cubicBezTo>
                    <a:pt x="1675" y="585"/>
                    <a:pt x="1673" y="587"/>
                    <a:pt x="1668" y="592"/>
                  </a:cubicBezTo>
                  <a:cubicBezTo>
                    <a:pt x="1664" y="595"/>
                    <a:pt x="1660" y="598"/>
                    <a:pt x="1659" y="599"/>
                  </a:cubicBezTo>
                  <a:cubicBezTo>
                    <a:pt x="1654" y="602"/>
                    <a:pt x="1653" y="601"/>
                    <a:pt x="1656" y="597"/>
                  </a:cubicBezTo>
                  <a:close/>
                  <a:moveTo>
                    <a:pt x="1653" y="591"/>
                  </a:moveTo>
                  <a:cubicBezTo>
                    <a:pt x="1652" y="592"/>
                    <a:pt x="1647" y="597"/>
                    <a:pt x="1642" y="601"/>
                  </a:cubicBezTo>
                  <a:cubicBezTo>
                    <a:pt x="1634" y="607"/>
                    <a:pt x="1631" y="610"/>
                    <a:pt x="1631" y="608"/>
                  </a:cubicBezTo>
                  <a:cubicBezTo>
                    <a:pt x="1631" y="607"/>
                    <a:pt x="1639" y="597"/>
                    <a:pt x="1641" y="596"/>
                  </a:cubicBezTo>
                  <a:cubicBezTo>
                    <a:pt x="1644" y="593"/>
                    <a:pt x="1649" y="590"/>
                    <a:pt x="1653" y="589"/>
                  </a:cubicBezTo>
                  <a:cubicBezTo>
                    <a:pt x="1656" y="588"/>
                    <a:pt x="1656" y="588"/>
                    <a:pt x="1656" y="588"/>
                  </a:cubicBezTo>
                  <a:lnTo>
                    <a:pt x="1653" y="591"/>
                  </a:lnTo>
                  <a:close/>
                  <a:moveTo>
                    <a:pt x="1657" y="585"/>
                  </a:moveTo>
                  <a:cubicBezTo>
                    <a:pt x="1653" y="587"/>
                    <a:pt x="1649" y="588"/>
                    <a:pt x="1649" y="588"/>
                  </a:cubicBezTo>
                  <a:cubicBezTo>
                    <a:pt x="1648" y="588"/>
                    <a:pt x="1650" y="585"/>
                    <a:pt x="1655" y="580"/>
                  </a:cubicBezTo>
                  <a:cubicBezTo>
                    <a:pt x="1659" y="575"/>
                    <a:pt x="1661" y="574"/>
                    <a:pt x="1663" y="574"/>
                  </a:cubicBezTo>
                  <a:cubicBezTo>
                    <a:pt x="1664" y="574"/>
                    <a:pt x="1666" y="574"/>
                    <a:pt x="1668" y="572"/>
                  </a:cubicBezTo>
                  <a:cubicBezTo>
                    <a:pt x="1672" y="569"/>
                    <a:pt x="1674" y="569"/>
                    <a:pt x="1674" y="572"/>
                  </a:cubicBezTo>
                  <a:cubicBezTo>
                    <a:pt x="1674" y="575"/>
                    <a:pt x="1667" y="580"/>
                    <a:pt x="1657" y="585"/>
                  </a:cubicBezTo>
                  <a:close/>
                  <a:moveTo>
                    <a:pt x="1668" y="516"/>
                  </a:moveTo>
                  <a:cubicBezTo>
                    <a:pt x="1669" y="516"/>
                    <a:pt x="1669" y="516"/>
                    <a:pt x="1669" y="517"/>
                  </a:cubicBezTo>
                  <a:cubicBezTo>
                    <a:pt x="1669" y="518"/>
                    <a:pt x="1669" y="518"/>
                    <a:pt x="1668" y="518"/>
                  </a:cubicBezTo>
                  <a:cubicBezTo>
                    <a:pt x="1668" y="518"/>
                    <a:pt x="1668" y="518"/>
                    <a:pt x="1668" y="517"/>
                  </a:cubicBezTo>
                  <a:cubicBezTo>
                    <a:pt x="1668" y="516"/>
                    <a:pt x="1668" y="516"/>
                    <a:pt x="1668" y="516"/>
                  </a:cubicBezTo>
                  <a:close/>
                  <a:moveTo>
                    <a:pt x="1668" y="507"/>
                  </a:moveTo>
                  <a:cubicBezTo>
                    <a:pt x="1668" y="506"/>
                    <a:pt x="1668" y="506"/>
                    <a:pt x="1668" y="506"/>
                  </a:cubicBezTo>
                  <a:cubicBezTo>
                    <a:pt x="1668" y="507"/>
                    <a:pt x="1668" y="508"/>
                    <a:pt x="1668" y="509"/>
                  </a:cubicBezTo>
                  <a:cubicBezTo>
                    <a:pt x="1668" y="509"/>
                    <a:pt x="1668" y="509"/>
                    <a:pt x="1668" y="507"/>
                  </a:cubicBezTo>
                  <a:close/>
                  <a:moveTo>
                    <a:pt x="1673" y="374"/>
                  </a:moveTo>
                  <a:cubicBezTo>
                    <a:pt x="1673" y="374"/>
                    <a:pt x="1673" y="375"/>
                    <a:pt x="1674" y="377"/>
                  </a:cubicBezTo>
                  <a:cubicBezTo>
                    <a:pt x="1674" y="378"/>
                    <a:pt x="1674" y="380"/>
                    <a:pt x="1673" y="380"/>
                  </a:cubicBezTo>
                  <a:cubicBezTo>
                    <a:pt x="1673" y="380"/>
                    <a:pt x="1672" y="378"/>
                    <a:pt x="1672" y="377"/>
                  </a:cubicBezTo>
                  <a:cubicBezTo>
                    <a:pt x="1672" y="375"/>
                    <a:pt x="1673" y="374"/>
                    <a:pt x="1673" y="374"/>
                  </a:cubicBezTo>
                  <a:close/>
                  <a:moveTo>
                    <a:pt x="1672" y="368"/>
                  </a:moveTo>
                  <a:cubicBezTo>
                    <a:pt x="1671" y="366"/>
                    <a:pt x="1673" y="363"/>
                    <a:pt x="1674" y="365"/>
                  </a:cubicBezTo>
                  <a:cubicBezTo>
                    <a:pt x="1674" y="365"/>
                    <a:pt x="1674" y="366"/>
                    <a:pt x="1674" y="368"/>
                  </a:cubicBezTo>
                  <a:cubicBezTo>
                    <a:pt x="1673" y="371"/>
                    <a:pt x="1673" y="371"/>
                    <a:pt x="1673" y="371"/>
                  </a:cubicBezTo>
                  <a:lnTo>
                    <a:pt x="1672" y="368"/>
                  </a:lnTo>
                  <a:close/>
                  <a:moveTo>
                    <a:pt x="1673" y="383"/>
                  </a:moveTo>
                  <a:cubicBezTo>
                    <a:pt x="1674" y="384"/>
                    <a:pt x="1674" y="386"/>
                    <a:pt x="1674" y="388"/>
                  </a:cubicBezTo>
                  <a:cubicBezTo>
                    <a:pt x="1674" y="394"/>
                    <a:pt x="1673" y="392"/>
                    <a:pt x="1672" y="387"/>
                  </a:cubicBezTo>
                  <a:cubicBezTo>
                    <a:pt x="1672" y="383"/>
                    <a:pt x="1673" y="382"/>
                    <a:pt x="1673" y="383"/>
                  </a:cubicBezTo>
                  <a:close/>
                  <a:moveTo>
                    <a:pt x="1673" y="348"/>
                  </a:moveTo>
                  <a:cubicBezTo>
                    <a:pt x="1670" y="351"/>
                    <a:pt x="1669" y="350"/>
                    <a:pt x="1670" y="345"/>
                  </a:cubicBezTo>
                  <a:cubicBezTo>
                    <a:pt x="1670" y="341"/>
                    <a:pt x="1670" y="340"/>
                    <a:pt x="1672" y="339"/>
                  </a:cubicBezTo>
                  <a:cubicBezTo>
                    <a:pt x="1674" y="337"/>
                    <a:pt x="1674" y="337"/>
                    <a:pt x="1674" y="342"/>
                  </a:cubicBezTo>
                  <a:cubicBezTo>
                    <a:pt x="1674" y="345"/>
                    <a:pt x="1674" y="347"/>
                    <a:pt x="1673" y="348"/>
                  </a:cubicBezTo>
                  <a:close/>
                  <a:moveTo>
                    <a:pt x="1674" y="353"/>
                  </a:moveTo>
                  <a:cubicBezTo>
                    <a:pt x="1673" y="353"/>
                    <a:pt x="1673" y="354"/>
                    <a:pt x="1672" y="354"/>
                  </a:cubicBezTo>
                  <a:cubicBezTo>
                    <a:pt x="1672" y="354"/>
                    <a:pt x="1671" y="353"/>
                    <a:pt x="1671" y="353"/>
                  </a:cubicBezTo>
                  <a:cubicBezTo>
                    <a:pt x="1671" y="352"/>
                    <a:pt x="1672" y="352"/>
                    <a:pt x="1673" y="352"/>
                  </a:cubicBezTo>
                  <a:cubicBezTo>
                    <a:pt x="1674" y="352"/>
                    <a:pt x="1674" y="352"/>
                    <a:pt x="1674" y="353"/>
                  </a:cubicBezTo>
                  <a:close/>
                  <a:moveTo>
                    <a:pt x="1613" y="384"/>
                  </a:moveTo>
                  <a:cubicBezTo>
                    <a:pt x="1612" y="384"/>
                    <a:pt x="1613" y="383"/>
                    <a:pt x="1614" y="382"/>
                  </a:cubicBezTo>
                  <a:cubicBezTo>
                    <a:pt x="1616" y="380"/>
                    <a:pt x="1626" y="372"/>
                    <a:pt x="1629" y="370"/>
                  </a:cubicBezTo>
                  <a:cubicBezTo>
                    <a:pt x="1631" y="370"/>
                    <a:pt x="1634" y="367"/>
                    <a:pt x="1638" y="364"/>
                  </a:cubicBezTo>
                  <a:cubicBezTo>
                    <a:pt x="1643" y="360"/>
                    <a:pt x="1646" y="359"/>
                    <a:pt x="1650" y="359"/>
                  </a:cubicBezTo>
                  <a:cubicBezTo>
                    <a:pt x="1654" y="358"/>
                    <a:pt x="1657" y="358"/>
                    <a:pt x="1658" y="358"/>
                  </a:cubicBezTo>
                  <a:cubicBezTo>
                    <a:pt x="1658" y="359"/>
                    <a:pt x="1655" y="362"/>
                    <a:pt x="1647" y="368"/>
                  </a:cubicBezTo>
                  <a:cubicBezTo>
                    <a:pt x="1640" y="373"/>
                    <a:pt x="1630" y="380"/>
                    <a:pt x="1625" y="384"/>
                  </a:cubicBezTo>
                  <a:cubicBezTo>
                    <a:pt x="1619" y="388"/>
                    <a:pt x="1614" y="392"/>
                    <a:pt x="1614" y="392"/>
                  </a:cubicBezTo>
                  <a:cubicBezTo>
                    <a:pt x="1613" y="392"/>
                    <a:pt x="1613" y="390"/>
                    <a:pt x="1614" y="388"/>
                  </a:cubicBezTo>
                  <a:cubicBezTo>
                    <a:pt x="1614" y="386"/>
                    <a:pt x="1614" y="385"/>
                    <a:pt x="1613" y="384"/>
                  </a:cubicBezTo>
                  <a:close/>
                  <a:moveTo>
                    <a:pt x="1613" y="187"/>
                  </a:moveTo>
                  <a:cubicBezTo>
                    <a:pt x="1629" y="183"/>
                    <a:pt x="1663" y="181"/>
                    <a:pt x="1669" y="183"/>
                  </a:cubicBezTo>
                  <a:cubicBezTo>
                    <a:pt x="1670" y="183"/>
                    <a:pt x="1671" y="185"/>
                    <a:pt x="1671" y="186"/>
                  </a:cubicBezTo>
                  <a:cubicBezTo>
                    <a:pt x="1671" y="187"/>
                    <a:pt x="1671" y="187"/>
                    <a:pt x="1662" y="187"/>
                  </a:cubicBezTo>
                  <a:cubicBezTo>
                    <a:pt x="1653" y="187"/>
                    <a:pt x="1627" y="189"/>
                    <a:pt x="1616" y="192"/>
                  </a:cubicBezTo>
                  <a:cubicBezTo>
                    <a:pt x="1613" y="192"/>
                    <a:pt x="1609" y="193"/>
                    <a:pt x="1608" y="193"/>
                  </a:cubicBezTo>
                  <a:cubicBezTo>
                    <a:pt x="1606" y="192"/>
                    <a:pt x="1605" y="193"/>
                    <a:pt x="1604" y="196"/>
                  </a:cubicBezTo>
                  <a:cubicBezTo>
                    <a:pt x="1603" y="199"/>
                    <a:pt x="1603" y="199"/>
                    <a:pt x="1603" y="199"/>
                  </a:cubicBezTo>
                  <a:cubicBezTo>
                    <a:pt x="1603" y="196"/>
                    <a:pt x="1603" y="196"/>
                    <a:pt x="1603" y="196"/>
                  </a:cubicBezTo>
                  <a:cubicBezTo>
                    <a:pt x="1603" y="195"/>
                    <a:pt x="1603" y="191"/>
                    <a:pt x="1603" y="187"/>
                  </a:cubicBezTo>
                  <a:cubicBezTo>
                    <a:pt x="1603" y="181"/>
                    <a:pt x="1603" y="181"/>
                    <a:pt x="1603" y="181"/>
                  </a:cubicBezTo>
                  <a:cubicBezTo>
                    <a:pt x="1607" y="180"/>
                    <a:pt x="1607" y="180"/>
                    <a:pt x="1607" y="180"/>
                  </a:cubicBezTo>
                  <a:cubicBezTo>
                    <a:pt x="1610" y="180"/>
                    <a:pt x="1622" y="179"/>
                    <a:pt x="1633" y="178"/>
                  </a:cubicBezTo>
                  <a:cubicBezTo>
                    <a:pt x="1655" y="176"/>
                    <a:pt x="1669" y="176"/>
                    <a:pt x="1670" y="178"/>
                  </a:cubicBezTo>
                  <a:cubicBezTo>
                    <a:pt x="1670" y="178"/>
                    <a:pt x="1664" y="179"/>
                    <a:pt x="1654" y="179"/>
                  </a:cubicBezTo>
                  <a:cubicBezTo>
                    <a:pt x="1638" y="179"/>
                    <a:pt x="1627" y="180"/>
                    <a:pt x="1614" y="183"/>
                  </a:cubicBezTo>
                  <a:cubicBezTo>
                    <a:pt x="1606" y="185"/>
                    <a:pt x="1605" y="185"/>
                    <a:pt x="1605" y="187"/>
                  </a:cubicBezTo>
                  <a:cubicBezTo>
                    <a:pt x="1605" y="188"/>
                    <a:pt x="1604" y="188"/>
                    <a:pt x="1613" y="187"/>
                  </a:cubicBezTo>
                  <a:close/>
                  <a:moveTo>
                    <a:pt x="1637" y="344"/>
                  </a:moveTo>
                  <a:cubicBezTo>
                    <a:pt x="1638" y="344"/>
                    <a:pt x="1637" y="344"/>
                    <a:pt x="1637" y="344"/>
                  </a:cubicBezTo>
                  <a:cubicBezTo>
                    <a:pt x="1637" y="344"/>
                    <a:pt x="1634" y="345"/>
                    <a:pt x="1632" y="345"/>
                  </a:cubicBezTo>
                  <a:cubicBezTo>
                    <a:pt x="1630" y="346"/>
                    <a:pt x="1627" y="346"/>
                    <a:pt x="1626" y="346"/>
                  </a:cubicBezTo>
                  <a:cubicBezTo>
                    <a:pt x="1624" y="346"/>
                    <a:pt x="1624" y="346"/>
                    <a:pt x="1628" y="343"/>
                  </a:cubicBezTo>
                  <a:cubicBezTo>
                    <a:pt x="1632" y="339"/>
                    <a:pt x="1637" y="337"/>
                    <a:pt x="1641" y="338"/>
                  </a:cubicBezTo>
                  <a:cubicBezTo>
                    <a:pt x="1644" y="338"/>
                    <a:pt x="1644" y="338"/>
                    <a:pt x="1644" y="338"/>
                  </a:cubicBezTo>
                  <a:cubicBezTo>
                    <a:pt x="1640" y="340"/>
                    <a:pt x="1640" y="340"/>
                    <a:pt x="1640" y="340"/>
                  </a:cubicBezTo>
                  <a:cubicBezTo>
                    <a:pt x="1638" y="342"/>
                    <a:pt x="1637" y="343"/>
                    <a:pt x="1637" y="344"/>
                  </a:cubicBezTo>
                  <a:close/>
                  <a:moveTo>
                    <a:pt x="1608" y="445"/>
                  </a:moveTo>
                  <a:cubicBezTo>
                    <a:pt x="1608" y="445"/>
                    <a:pt x="1609" y="446"/>
                    <a:pt x="1609" y="446"/>
                  </a:cubicBezTo>
                  <a:cubicBezTo>
                    <a:pt x="1609" y="447"/>
                    <a:pt x="1608" y="448"/>
                    <a:pt x="1608" y="448"/>
                  </a:cubicBezTo>
                  <a:cubicBezTo>
                    <a:pt x="1607" y="448"/>
                    <a:pt x="1607" y="448"/>
                    <a:pt x="1607" y="446"/>
                  </a:cubicBezTo>
                  <a:cubicBezTo>
                    <a:pt x="1607" y="445"/>
                    <a:pt x="1607" y="444"/>
                    <a:pt x="1608" y="445"/>
                  </a:cubicBezTo>
                  <a:close/>
                  <a:moveTo>
                    <a:pt x="1608" y="433"/>
                  </a:moveTo>
                  <a:cubicBezTo>
                    <a:pt x="1609" y="433"/>
                    <a:pt x="1609" y="433"/>
                    <a:pt x="1609" y="434"/>
                  </a:cubicBezTo>
                  <a:cubicBezTo>
                    <a:pt x="1609" y="435"/>
                    <a:pt x="1608" y="436"/>
                    <a:pt x="1607" y="436"/>
                  </a:cubicBezTo>
                  <a:cubicBezTo>
                    <a:pt x="1606" y="436"/>
                    <a:pt x="1607" y="434"/>
                    <a:pt x="1608" y="433"/>
                  </a:cubicBezTo>
                  <a:close/>
                  <a:moveTo>
                    <a:pt x="1609" y="454"/>
                  </a:moveTo>
                  <a:cubicBezTo>
                    <a:pt x="1609" y="455"/>
                    <a:pt x="1608" y="456"/>
                    <a:pt x="1608" y="456"/>
                  </a:cubicBezTo>
                  <a:cubicBezTo>
                    <a:pt x="1607" y="456"/>
                    <a:pt x="1607" y="455"/>
                    <a:pt x="1607" y="454"/>
                  </a:cubicBezTo>
                  <a:cubicBezTo>
                    <a:pt x="1608" y="454"/>
                    <a:pt x="1608" y="453"/>
                    <a:pt x="1608" y="453"/>
                  </a:cubicBezTo>
                  <a:cubicBezTo>
                    <a:pt x="1608" y="453"/>
                    <a:pt x="1609" y="454"/>
                    <a:pt x="1609" y="454"/>
                  </a:cubicBezTo>
                  <a:close/>
                  <a:moveTo>
                    <a:pt x="1608" y="532"/>
                  </a:moveTo>
                  <a:cubicBezTo>
                    <a:pt x="1607" y="532"/>
                    <a:pt x="1607" y="533"/>
                    <a:pt x="1606" y="533"/>
                  </a:cubicBezTo>
                  <a:cubicBezTo>
                    <a:pt x="1605" y="533"/>
                    <a:pt x="1605" y="532"/>
                    <a:pt x="1606" y="531"/>
                  </a:cubicBezTo>
                  <a:cubicBezTo>
                    <a:pt x="1607" y="530"/>
                    <a:pt x="1609" y="530"/>
                    <a:pt x="1608" y="532"/>
                  </a:cubicBezTo>
                  <a:close/>
                  <a:moveTo>
                    <a:pt x="1608" y="471"/>
                  </a:moveTo>
                  <a:cubicBezTo>
                    <a:pt x="1608" y="471"/>
                    <a:pt x="1608" y="470"/>
                    <a:pt x="1609" y="470"/>
                  </a:cubicBezTo>
                  <a:cubicBezTo>
                    <a:pt x="1609" y="470"/>
                    <a:pt x="1610" y="471"/>
                    <a:pt x="1610" y="471"/>
                  </a:cubicBezTo>
                  <a:cubicBezTo>
                    <a:pt x="1610" y="472"/>
                    <a:pt x="1609" y="472"/>
                    <a:pt x="1609" y="472"/>
                  </a:cubicBezTo>
                  <a:cubicBezTo>
                    <a:pt x="1608" y="472"/>
                    <a:pt x="1608" y="472"/>
                    <a:pt x="1608" y="471"/>
                  </a:cubicBezTo>
                  <a:close/>
                  <a:moveTo>
                    <a:pt x="1606" y="427"/>
                  </a:moveTo>
                  <a:cubicBezTo>
                    <a:pt x="1606" y="425"/>
                    <a:pt x="1609" y="423"/>
                    <a:pt x="1610" y="424"/>
                  </a:cubicBezTo>
                  <a:cubicBezTo>
                    <a:pt x="1611" y="424"/>
                    <a:pt x="1611" y="425"/>
                    <a:pt x="1610" y="426"/>
                  </a:cubicBezTo>
                  <a:cubicBezTo>
                    <a:pt x="1608" y="428"/>
                    <a:pt x="1606" y="429"/>
                    <a:pt x="1606" y="427"/>
                  </a:cubicBezTo>
                  <a:close/>
                  <a:moveTo>
                    <a:pt x="1610" y="415"/>
                  </a:moveTo>
                  <a:cubicBezTo>
                    <a:pt x="1610" y="418"/>
                    <a:pt x="1607" y="418"/>
                    <a:pt x="1607" y="415"/>
                  </a:cubicBezTo>
                  <a:cubicBezTo>
                    <a:pt x="1607" y="414"/>
                    <a:pt x="1608" y="413"/>
                    <a:pt x="1609" y="413"/>
                  </a:cubicBezTo>
                  <a:cubicBezTo>
                    <a:pt x="1610" y="413"/>
                    <a:pt x="1610" y="413"/>
                    <a:pt x="1610" y="415"/>
                  </a:cubicBezTo>
                  <a:close/>
                  <a:moveTo>
                    <a:pt x="1610" y="320"/>
                  </a:moveTo>
                  <a:cubicBezTo>
                    <a:pt x="1610" y="319"/>
                    <a:pt x="1610" y="318"/>
                    <a:pt x="1609" y="318"/>
                  </a:cubicBezTo>
                  <a:cubicBezTo>
                    <a:pt x="1609" y="317"/>
                    <a:pt x="1625" y="315"/>
                    <a:pt x="1626" y="315"/>
                  </a:cubicBezTo>
                  <a:cubicBezTo>
                    <a:pt x="1627" y="316"/>
                    <a:pt x="1619" y="319"/>
                    <a:pt x="1616" y="320"/>
                  </a:cubicBezTo>
                  <a:cubicBezTo>
                    <a:pt x="1614" y="320"/>
                    <a:pt x="1612" y="321"/>
                    <a:pt x="1611" y="321"/>
                  </a:cubicBezTo>
                  <a:cubicBezTo>
                    <a:pt x="1610" y="322"/>
                    <a:pt x="1610" y="321"/>
                    <a:pt x="1610" y="320"/>
                  </a:cubicBezTo>
                  <a:close/>
                  <a:moveTo>
                    <a:pt x="1626" y="284"/>
                  </a:moveTo>
                  <a:cubicBezTo>
                    <a:pt x="1623" y="284"/>
                    <a:pt x="1618" y="285"/>
                    <a:pt x="1614" y="285"/>
                  </a:cubicBezTo>
                  <a:cubicBezTo>
                    <a:pt x="1607" y="286"/>
                    <a:pt x="1607" y="286"/>
                    <a:pt x="1607" y="286"/>
                  </a:cubicBezTo>
                  <a:cubicBezTo>
                    <a:pt x="1608" y="283"/>
                    <a:pt x="1608" y="283"/>
                    <a:pt x="1608" y="283"/>
                  </a:cubicBezTo>
                  <a:cubicBezTo>
                    <a:pt x="1608" y="280"/>
                    <a:pt x="1606" y="281"/>
                    <a:pt x="1630" y="278"/>
                  </a:cubicBezTo>
                  <a:cubicBezTo>
                    <a:pt x="1644" y="276"/>
                    <a:pt x="1671" y="275"/>
                    <a:pt x="1672" y="276"/>
                  </a:cubicBezTo>
                  <a:cubicBezTo>
                    <a:pt x="1673" y="276"/>
                    <a:pt x="1673" y="279"/>
                    <a:pt x="1673" y="283"/>
                  </a:cubicBezTo>
                  <a:cubicBezTo>
                    <a:pt x="1672" y="290"/>
                    <a:pt x="1672" y="290"/>
                    <a:pt x="1672" y="290"/>
                  </a:cubicBezTo>
                  <a:cubicBezTo>
                    <a:pt x="1655" y="290"/>
                    <a:pt x="1655" y="290"/>
                    <a:pt x="1655" y="290"/>
                  </a:cubicBezTo>
                  <a:cubicBezTo>
                    <a:pt x="1645" y="290"/>
                    <a:pt x="1633" y="291"/>
                    <a:pt x="1628" y="292"/>
                  </a:cubicBezTo>
                  <a:cubicBezTo>
                    <a:pt x="1605" y="294"/>
                    <a:pt x="1600" y="292"/>
                    <a:pt x="1623" y="288"/>
                  </a:cubicBezTo>
                  <a:cubicBezTo>
                    <a:pt x="1635" y="286"/>
                    <a:pt x="1642" y="286"/>
                    <a:pt x="1665" y="284"/>
                  </a:cubicBezTo>
                  <a:cubicBezTo>
                    <a:pt x="1668" y="284"/>
                    <a:pt x="1671" y="284"/>
                    <a:pt x="1672" y="283"/>
                  </a:cubicBezTo>
                  <a:cubicBezTo>
                    <a:pt x="1675" y="280"/>
                    <a:pt x="1648" y="280"/>
                    <a:pt x="1626" y="284"/>
                  </a:cubicBezTo>
                  <a:close/>
                  <a:moveTo>
                    <a:pt x="1674" y="315"/>
                  </a:moveTo>
                  <a:cubicBezTo>
                    <a:pt x="1673" y="315"/>
                    <a:pt x="1673" y="315"/>
                    <a:pt x="1673" y="313"/>
                  </a:cubicBezTo>
                  <a:cubicBezTo>
                    <a:pt x="1673" y="312"/>
                    <a:pt x="1673" y="312"/>
                    <a:pt x="1674" y="312"/>
                  </a:cubicBezTo>
                  <a:cubicBezTo>
                    <a:pt x="1674" y="313"/>
                    <a:pt x="1674" y="314"/>
                    <a:pt x="1674" y="315"/>
                  </a:cubicBezTo>
                  <a:close/>
                  <a:moveTo>
                    <a:pt x="1674" y="322"/>
                  </a:moveTo>
                  <a:cubicBezTo>
                    <a:pt x="1674" y="323"/>
                    <a:pt x="1674" y="323"/>
                    <a:pt x="1673" y="323"/>
                  </a:cubicBezTo>
                  <a:cubicBezTo>
                    <a:pt x="1673" y="323"/>
                    <a:pt x="1672" y="323"/>
                    <a:pt x="1672" y="323"/>
                  </a:cubicBezTo>
                  <a:cubicBezTo>
                    <a:pt x="1672" y="322"/>
                    <a:pt x="1673" y="322"/>
                    <a:pt x="1673" y="322"/>
                  </a:cubicBezTo>
                  <a:cubicBezTo>
                    <a:pt x="1674" y="321"/>
                    <a:pt x="1674" y="321"/>
                    <a:pt x="1674" y="322"/>
                  </a:cubicBezTo>
                  <a:close/>
                  <a:moveTo>
                    <a:pt x="1673" y="269"/>
                  </a:moveTo>
                  <a:cubicBezTo>
                    <a:pt x="1673" y="272"/>
                    <a:pt x="1673" y="272"/>
                    <a:pt x="1666" y="271"/>
                  </a:cubicBezTo>
                  <a:cubicBezTo>
                    <a:pt x="1658" y="271"/>
                    <a:pt x="1637" y="273"/>
                    <a:pt x="1622" y="275"/>
                  </a:cubicBezTo>
                  <a:cubicBezTo>
                    <a:pt x="1609" y="277"/>
                    <a:pt x="1607" y="277"/>
                    <a:pt x="1607" y="274"/>
                  </a:cubicBezTo>
                  <a:cubicBezTo>
                    <a:pt x="1607" y="273"/>
                    <a:pt x="1608" y="273"/>
                    <a:pt x="1608" y="273"/>
                  </a:cubicBezTo>
                  <a:cubicBezTo>
                    <a:pt x="1609" y="273"/>
                    <a:pt x="1614" y="272"/>
                    <a:pt x="1620" y="271"/>
                  </a:cubicBezTo>
                  <a:cubicBezTo>
                    <a:pt x="1634" y="269"/>
                    <a:pt x="1666" y="266"/>
                    <a:pt x="1670" y="266"/>
                  </a:cubicBezTo>
                  <a:cubicBezTo>
                    <a:pt x="1673" y="267"/>
                    <a:pt x="1674" y="267"/>
                    <a:pt x="1673" y="269"/>
                  </a:cubicBezTo>
                  <a:close/>
                  <a:moveTo>
                    <a:pt x="1633" y="295"/>
                  </a:moveTo>
                  <a:cubicBezTo>
                    <a:pt x="1650" y="293"/>
                    <a:pt x="1671" y="293"/>
                    <a:pt x="1672" y="294"/>
                  </a:cubicBezTo>
                  <a:cubicBezTo>
                    <a:pt x="1673" y="295"/>
                    <a:pt x="1671" y="297"/>
                    <a:pt x="1669" y="297"/>
                  </a:cubicBezTo>
                  <a:cubicBezTo>
                    <a:pt x="1667" y="297"/>
                    <a:pt x="1666" y="297"/>
                    <a:pt x="1667" y="296"/>
                  </a:cubicBezTo>
                  <a:cubicBezTo>
                    <a:pt x="1667" y="294"/>
                    <a:pt x="1666" y="294"/>
                    <a:pt x="1664" y="296"/>
                  </a:cubicBezTo>
                  <a:cubicBezTo>
                    <a:pt x="1663" y="297"/>
                    <a:pt x="1658" y="298"/>
                    <a:pt x="1640" y="299"/>
                  </a:cubicBezTo>
                  <a:cubicBezTo>
                    <a:pt x="1636" y="299"/>
                    <a:pt x="1629" y="300"/>
                    <a:pt x="1625" y="300"/>
                  </a:cubicBezTo>
                  <a:cubicBezTo>
                    <a:pt x="1612" y="302"/>
                    <a:pt x="1609" y="302"/>
                    <a:pt x="1609" y="300"/>
                  </a:cubicBezTo>
                  <a:cubicBezTo>
                    <a:pt x="1609" y="297"/>
                    <a:pt x="1610" y="297"/>
                    <a:pt x="1633" y="295"/>
                  </a:cubicBezTo>
                  <a:close/>
                  <a:moveTo>
                    <a:pt x="1638" y="307"/>
                  </a:moveTo>
                  <a:cubicBezTo>
                    <a:pt x="1635" y="309"/>
                    <a:pt x="1631" y="310"/>
                    <a:pt x="1628" y="311"/>
                  </a:cubicBezTo>
                  <a:cubicBezTo>
                    <a:pt x="1621" y="312"/>
                    <a:pt x="1617" y="312"/>
                    <a:pt x="1617" y="311"/>
                  </a:cubicBezTo>
                  <a:cubicBezTo>
                    <a:pt x="1617" y="311"/>
                    <a:pt x="1619" y="310"/>
                    <a:pt x="1622" y="308"/>
                  </a:cubicBezTo>
                  <a:cubicBezTo>
                    <a:pt x="1624" y="307"/>
                    <a:pt x="1627" y="305"/>
                    <a:pt x="1627" y="305"/>
                  </a:cubicBezTo>
                  <a:cubicBezTo>
                    <a:pt x="1627" y="304"/>
                    <a:pt x="1632" y="304"/>
                    <a:pt x="1638" y="303"/>
                  </a:cubicBezTo>
                  <a:cubicBezTo>
                    <a:pt x="1644" y="302"/>
                    <a:pt x="1650" y="302"/>
                    <a:pt x="1652" y="302"/>
                  </a:cubicBezTo>
                  <a:cubicBezTo>
                    <a:pt x="1653" y="301"/>
                    <a:pt x="1655" y="302"/>
                    <a:pt x="1655" y="302"/>
                  </a:cubicBezTo>
                  <a:cubicBezTo>
                    <a:pt x="1655" y="303"/>
                    <a:pt x="1645" y="309"/>
                    <a:pt x="1643" y="309"/>
                  </a:cubicBezTo>
                  <a:cubicBezTo>
                    <a:pt x="1641" y="309"/>
                    <a:pt x="1641" y="309"/>
                    <a:pt x="1644" y="306"/>
                  </a:cubicBezTo>
                  <a:cubicBezTo>
                    <a:pt x="1647" y="302"/>
                    <a:pt x="1645" y="303"/>
                    <a:pt x="1638" y="307"/>
                  </a:cubicBezTo>
                  <a:close/>
                  <a:moveTo>
                    <a:pt x="1628" y="325"/>
                  </a:moveTo>
                  <a:cubicBezTo>
                    <a:pt x="1631" y="323"/>
                    <a:pt x="1633" y="322"/>
                    <a:pt x="1642" y="321"/>
                  </a:cubicBezTo>
                  <a:cubicBezTo>
                    <a:pt x="1647" y="321"/>
                    <a:pt x="1652" y="320"/>
                    <a:pt x="1653" y="321"/>
                  </a:cubicBezTo>
                  <a:cubicBezTo>
                    <a:pt x="1654" y="322"/>
                    <a:pt x="1647" y="325"/>
                    <a:pt x="1641" y="325"/>
                  </a:cubicBezTo>
                  <a:cubicBezTo>
                    <a:pt x="1638" y="326"/>
                    <a:pt x="1633" y="326"/>
                    <a:pt x="1630" y="327"/>
                  </a:cubicBezTo>
                  <a:cubicBezTo>
                    <a:pt x="1626" y="327"/>
                    <a:pt x="1626" y="327"/>
                    <a:pt x="1626" y="327"/>
                  </a:cubicBezTo>
                  <a:lnTo>
                    <a:pt x="1628" y="325"/>
                  </a:lnTo>
                  <a:close/>
                  <a:moveTo>
                    <a:pt x="1627" y="318"/>
                  </a:moveTo>
                  <a:cubicBezTo>
                    <a:pt x="1627" y="317"/>
                    <a:pt x="1634" y="314"/>
                    <a:pt x="1635" y="314"/>
                  </a:cubicBezTo>
                  <a:cubicBezTo>
                    <a:pt x="1637" y="314"/>
                    <a:pt x="1637" y="314"/>
                    <a:pt x="1636" y="316"/>
                  </a:cubicBezTo>
                  <a:cubicBezTo>
                    <a:pt x="1635" y="318"/>
                    <a:pt x="1627" y="320"/>
                    <a:pt x="1627" y="318"/>
                  </a:cubicBezTo>
                  <a:close/>
                  <a:moveTo>
                    <a:pt x="1609" y="308"/>
                  </a:moveTo>
                  <a:cubicBezTo>
                    <a:pt x="1609" y="306"/>
                    <a:pt x="1610" y="306"/>
                    <a:pt x="1615" y="305"/>
                  </a:cubicBezTo>
                  <a:cubicBezTo>
                    <a:pt x="1622" y="305"/>
                    <a:pt x="1622" y="305"/>
                    <a:pt x="1622" y="305"/>
                  </a:cubicBezTo>
                  <a:cubicBezTo>
                    <a:pt x="1619" y="307"/>
                    <a:pt x="1619" y="307"/>
                    <a:pt x="1619" y="307"/>
                  </a:cubicBezTo>
                  <a:cubicBezTo>
                    <a:pt x="1617" y="308"/>
                    <a:pt x="1614" y="309"/>
                    <a:pt x="1613" y="311"/>
                  </a:cubicBezTo>
                  <a:cubicBezTo>
                    <a:pt x="1610" y="313"/>
                    <a:pt x="1610" y="313"/>
                    <a:pt x="1609" y="312"/>
                  </a:cubicBezTo>
                  <a:cubicBezTo>
                    <a:pt x="1609" y="311"/>
                    <a:pt x="1609" y="309"/>
                    <a:pt x="1609" y="308"/>
                  </a:cubicBezTo>
                  <a:close/>
                  <a:moveTo>
                    <a:pt x="1621" y="326"/>
                  </a:moveTo>
                  <a:cubicBezTo>
                    <a:pt x="1619" y="327"/>
                    <a:pt x="1617" y="328"/>
                    <a:pt x="1615" y="329"/>
                  </a:cubicBezTo>
                  <a:cubicBezTo>
                    <a:pt x="1612" y="329"/>
                    <a:pt x="1612" y="329"/>
                    <a:pt x="1613" y="328"/>
                  </a:cubicBezTo>
                  <a:cubicBezTo>
                    <a:pt x="1615" y="325"/>
                    <a:pt x="1620" y="323"/>
                    <a:pt x="1622" y="324"/>
                  </a:cubicBezTo>
                  <a:cubicBezTo>
                    <a:pt x="1624" y="324"/>
                    <a:pt x="1624" y="324"/>
                    <a:pt x="1621" y="326"/>
                  </a:cubicBezTo>
                  <a:close/>
                  <a:moveTo>
                    <a:pt x="1615" y="334"/>
                  </a:moveTo>
                  <a:cubicBezTo>
                    <a:pt x="1619" y="332"/>
                    <a:pt x="1621" y="332"/>
                    <a:pt x="1630" y="330"/>
                  </a:cubicBezTo>
                  <a:cubicBezTo>
                    <a:pt x="1636" y="330"/>
                    <a:pt x="1641" y="329"/>
                    <a:pt x="1641" y="329"/>
                  </a:cubicBezTo>
                  <a:cubicBezTo>
                    <a:pt x="1641" y="330"/>
                    <a:pt x="1640" y="331"/>
                    <a:pt x="1637" y="332"/>
                  </a:cubicBezTo>
                  <a:cubicBezTo>
                    <a:pt x="1634" y="334"/>
                    <a:pt x="1630" y="335"/>
                    <a:pt x="1624" y="336"/>
                  </a:cubicBezTo>
                  <a:cubicBezTo>
                    <a:pt x="1615" y="338"/>
                    <a:pt x="1612" y="338"/>
                    <a:pt x="1612" y="337"/>
                  </a:cubicBezTo>
                  <a:cubicBezTo>
                    <a:pt x="1612" y="337"/>
                    <a:pt x="1613" y="336"/>
                    <a:pt x="1615" y="334"/>
                  </a:cubicBezTo>
                  <a:close/>
                  <a:moveTo>
                    <a:pt x="1641" y="333"/>
                  </a:moveTo>
                  <a:cubicBezTo>
                    <a:pt x="1641" y="332"/>
                    <a:pt x="1650" y="328"/>
                    <a:pt x="1654" y="327"/>
                  </a:cubicBezTo>
                  <a:cubicBezTo>
                    <a:pt x="1659" y="327"/>
                    <a:pt x="1659" y="327"/>
                    <a:pt x="1659" y="327"/>
                  </a:cubicBezTo>
                  <a:cubicBezTo>
                    <a:pt x="1656" y="329"/>
                    <a:pt x="1656" y="329"/>
                    <a:pt x="1656" y="329"/>
                  </a:cubicBezTo>
                  <a:cubicBezTo>
                    <a:pt x="1655" y="331"/>
                    <a:pt x="1652" y="332"/>
                    <a:pt x="1650" y="333"/>
                  </a:cubicBezTo>
                  <a:cubicBezTo>
                    <a:pt x="1647" y="334"/>
                    <a:pt x="1641" y="334"/>
                    <a:pt x="1641" y="333"/>
                  </a:cubicBezTo>
                  <a:close/>
                  <a:moveTo>
                    <a:pt x="1650" y="317"/>
                  </a:moveTo>
                  <a:cubicBezTo>
                    <a:pt x="1645" y="317"/>
                    <a:pt x="1641" y="318"/>
                    <a:pt x="1640" y="318"/>
                  </a:cubicBezTo>
                  <a:cubicBezTo>
                    <a:pt x="1637" y="319"/>
                    <a:pt x="1639" y="317"/>
                    <a:pt x="1642" y="315"/>
                  </a:cubicBezTo>
                  <a:cubicBezTo>
                    <a:pt x="1645" y="313"/>
                    <a:pt x="1648" y="312"/>
                    <a:pt x="1656" y="311"/>
                  </a:cubicBezTo>
                  <a:cubicBezTo>
                    <a:pt x="1663" y="310"/>
                    <a:pt x="1668" y="310"/>
                    <a:pt x="1668" y="310"/>
                  </a:cubicBezTo>
                  <a:cubicBezTo>
                    <a:pt x="1668" y="310"/>
                    <a:pt x="1666" y="312"/>
                    <a:pt x="1664" y="313"/>
                  </a:cubicBezTo>
                  <a:cubicBezTo>
                    <a:pt x="1660" y="316"/>
                    <a:pt x="1658" y="316"/>
                    <a:pt x="1650" y="317"/>
                  </a:cubicBezTo>
                  <a:close/>
                  <a:moveTo>
                    <a:pt x="1660" y="307"/>
                  </a:moveTo>
                  <a:cubicBezTo>
                    <a:pt x="1652" y="308"/>
                    <a:pt x="1652" y="308"/>
                    <a:pt x="1652" y="308"/>
                  </a:cubicBezTo>
                  <a:cubicBezTo>
                    <a:pt x="1656" y="304"/>
                    <a:pt x="1656" y="304"/>
                    <a:pt x="1656" y="304"/>
                  </a:cubicBezTo>
                  <a:cubicBezTo>
                    <a:pt x="1660" y="301"/>
                    <a:pt x="1661" y="301"/>
                    <a:pt x="1665" y="301"/>
                  </a:cubicBezTo>
                  <a:cubicBezTo>
                    <a:pt x="1671" y="301"/>
                    <a:pt x="1671" y="301"/>
                    <a:pt x="1671" y="303"/>
                  </a:cubicBezTo>
                  <a:cubicBezTo>
                    <a:pt x="1671" y="305"/>
                    <a:pt x="1670" y="306"/>
                    <a:pt x="1670" y="306"/>
                  </a:cubicBezTo>
                  <a:cubicBezTo>
                    <a:pt x="1669" y="306"/>
                    <a:pt x="1665" y="307"/>
                    <a:pt x="1660" y="307"/>
                  </a:cubicBezTo>
                  <a:close/>
                  <a:moveTo>
                    <a:pt x="1671" y="334"/>
                  </a:moveTo>
                  <a:cubicBezTo>
                    <a:pt x="1672" y="334"/>
                    <a:pt x="1672" y="334"/>
                    <a:pt x="1672" y="335"/>
                  </a:cubicBezTo>
                  <a:cubicBezTo>
                    <a:pt x="1672" y="335"/>
                    <a:pt x="1672" y="336"/>
                    <a:pt x="1671" y="336"/>
                  </a:cubicBezTo>
                  <a:cubicBezTo>
                    <a:pt x="1671" y="336"/>
                    <a:pt x="1670" y="335"/>
                    <a:pt x="1670" y="335"/>
                  </a:cubicBezTo>
                  <a:cubicBezTo>
                    <a:pt x="1670" y="335"/>
                    <a:pt x="1671" y="334"/>
                    <a:pt x="1671" y="334"/>
                  </a:cubicBezTo>
                  <a:close/>
                  <a:moveTo>
                    <a:pt x="1671" y="328"/>
                  </a:moveTo>
                  <a:cubicBezTo>
                    <a:pt x="1671" y="326"/>
                    <a:pt x="1672" y="325"/>
                    <a:pt x="1673" y="325"/>
                  </a:cubicBezTo>
                  <a:cubicBezTo>
                    <a:pt x="1674" y="325"/>
                    <a:pt x="1674" y="326"/>
                    <a:pt x="1674" y="328"/>
                  </a:cubicBezTo>
                  <a:cubicBezTo>
                    <a:pt x="1674" y="330"/>
                    <a:pt x="1674" y="331"/>
                    <a:pt x="1673" y="331"/>
                  </a:cubicBezTo>
                  <a:cubicBezTo>
                    <a:pt x="1672" y="331"/>
                    <a:pt x="1671" y="330"/>
                    <a:pt x="1671" y="328"/>
                  </a:cubicBezTo>
                  <a:close/>
                  <a:moveTo>
                    <a:pt x="1662" y="263"/>
                  </a:moveTo>
                  <a:cubicBezTo>
                    <a:pt x="1651" y="263"/>
                    <a:pt x="1640" y="264"/>
                    <a:pt x="1621" y="267"/>
                  </a:cubicBezTo>
                  <a:cubicBezTo>
                    <a:pt x="1616" y="267"/>
                    <a:pt x="1612" y="268"/>
                    <a:pt x="1610" y="268"/>
                  </a:cubicBezTo>
                  <a:cubicBezTo>
                    <a:pt x="1608" y="269"/>
                    <a:pt x="1606" y="267"/>
                    <a:pt x="1607" y="266"/>
                  </a:cubicBezTo>
                  <a:cubicBezTo>
                    <a:pt x="1608" y="265"/>
                    <a:pt x="1650" y="260"/>
                    <a:pt x="1667" y="259"/>
                  </a:cubicBezTo>
                  <a:cubicBezTo>
                    <a:pt x="1673" y="259"/>
                    <a:pt x="1674" y="259"/>
                    <a:pt x="1674" y="261"/>
                  </a:cubicBezTo>
                  <a:cubicBezTo>
                    <a:pt x="1674" y="263"/>
                    <a:pt x="1673" y="263"/>
                    <a:pt x="1662" y="263"/>
                  </a:cubicBezTo>
                  <a:close/>
                  <a:moveTo>
                    <a:pt x="1607" y="327"/>
                  </a:moveTo>
                  <a:cubicBezTo>
                    <a:pt x="1606" y="329"/>
                    <a:pt x="1604" y="330"/>
                    <a:pt x="1604" y="328"/>
                  </a:cubicBezTo>
                  <a:cubicBezTo>
                    <a:pt x="1604" y="327"/>
                    <a:pt x="1605" y="326"/>
                    <a:pt x="1605" y="326"/>
                  </a:cubicBezTo>
                  <a:cubicBezTo>
                    <a:pt x="1606" y="326"/>
                    <a:pt x="1607" y="327"/>
                    <a:pt x="1607" y="327"/>
                  </a:cubicBezTo>
                  <a:close/>
                  <a:moveTo>
                    <a:pt x="1607" y="335"/>
                  </a:moveTo>
                  <a:cubicBezTo>
                    <a:pt x="1606" y="336"/>
                    <a:pt x="1605" y="337"/>
                    <a:pt x="1605" y="337"/>
                  </a:cubicBezTo>
                  <a:cubicBezTo>
                    <a:pt x="1603" y="337"/>
                    <a:pt x="1603" y="337"/>
                    <a:pt x="1603" y="336"/>
                  </a:cubicBezTo>
                  <a:cubicBezTo>
                    <a:pt x="1603" y="335"/>
                    <a:pt x="1604" y="334"/>
                    <a:pt x="1605" y="334"/>
                  </a:cubicBezTo>
                  <a:cubicBezTo>
                    <a:pt x="1606" y="334"/>
                    <a:pt x="1607" y="334"/>
                    <a:pt x="1607" y="335"/>
                  </a:cubicBezTo>
                  <a:close/>
                  <a:moveTo>
                    <a:pt x="1606" y="313"/>
                  </a:moveTo>
                  <a:cubicBezTo>
                    <a:pt x="1605" y="315"/>
                    <a:pt x="1604" y="314"/>
                    <a:pt x="1604" y="310"/>
                  </a:cubicBezTo>
                  <a:cubicBezTo>
                    <a:pt x="1604" y="308"/>
                    <a:pt x="1604" y="306"/>
                    <a:pt x="1605" y="306"/>
                  </a:cubicBezTo>
                  <a:cubicBezTo>
                    <a:pt x="1606" y="306"/>
                    <a:pt x="1607" y="312"/>
                    <a:pt x="1606" y="313"/>
                  </a:cubicBezTo>
                  <a:close/>
                  <a:moveTo>
                    <a:pt x="1605" y="301"/>
                  </a:moveTo>
                  <a:cubicBezTo>
                    <a:pt x="1604" y="301"/>
                    <a:pt x="1604" y="301"/>
                    <a:pt x="1604" y="300"/>
                  </a:cubicBezTo>
                  <a:cubicBezTo>
                    <a:pt x="1604" y="299"/>
                    <a:pt x="1604" y="299"/>
                    <a:pt x="1605" y="298"/>
                  </a:cubicBezTo>
                  <a:cubicBezTo>
                    <a:pt x="1605" y="298"/>
                    <a:pt x="1606" y="299"/>
                    <a:pt x="1606" y="300"/>
                  </a:cubicBezTo>
                  <a:cubicBezTo>
                    <a:pt x="1606" y="301"/>
                    <a:pt x="1605" y="301"/>
                    <a:pt x="1605" y="301"/>
                  </a:cubicBezTo>
                  <a:close/>
                  <a:moveTo>
                    <a:pt x="1616" y="222"/>
                  </a:moveTo>
                  <a:cubicBezTo>
                    <a:pt x="1632" y="219"/>
                    <a:pt x="1669" y="217"/>
                    <a:pt x="1673" y="218"/>
                  </a:cubicBezTo>
                  <a:cubicBezTo>
                    <a:pt x="1674" y="219"/>
                    <a:pt x="1674" y="219"/>
                    <a:pt x="1674" y="222"/>
                  </a:cubicBezTo>
                  <a:cubicBezTo>
                    <a:pt x="1674" y="225"/>
                    <a:pt x="1674" y="225"/>
                    <a:pt x="1674" y="225"/>
                  </a:cubicBezTo>
                  <a:cubicBezTo>
                    <a:pt x="1658" y="225"/>
                    <a:pt x="1658" y="225"/>
                    <a:pt x="1658" y="225"/>
                  </a:cubicBezTo>
                  <a:cubicBezTo>
                    <a:pt x="1649" y="226"/>
                    <a:pt x="1635" y="227"/>
                    <a:pt x="1628" y="227"/>
                  </a:cubicBezTo>
                  <a:cubicBezTo>
                    <a:pt x="1621" y="228"/>
                    <a:pt x="1613" y="229"/>
                    <a:pt x="1610" y="229"/>
                  </a:cubicBezTo>
                  <a:cubicBezTo>
                    <a:pt x="1604" y="230"/>
                    <a:pt x="1604" y="230"/>
                    <a:pt x="1604" y="227"/>
                  </a:cubicBezTo>
                  <a:cubicBezTo>
                    <a:pt x="1604" y="224"/>
                    <a:pt x="1606" y="223"/>
                    <a:pt x="1616" y="222"/>
                  </a:cubicBezTo>
                  <a:close/>
                  <a:moveTo>
                    <a:pt x="1606" y="214"/>
                  </a:moveTo>
                  <a:cubicBezTo>
                    <a:pt x="1607" y="213"/>
                    <a:pt x="1629" y="211"/>
                    <a:pt x="1652" y="210"/>
                  </a:cubicBezTo>
                  <a:cubicBezTo>
                    <a:pt x="1673" y="210"/>
                    <a:pt x="1673" y="210"/>
                    <a:pt x="1673" y="210"/>
                  </a:cubicBezTo>
                  <a:cubicBezTo>
                    <a:pt x="1673" y="214"/>
                    <a:pt x="1673" y="214"/>
                    <a:pt x="1673" y="214"/>
                  </a:cubicBezTo>
                  <a:cubicBezTo>
                    <a:pt x="1654" y="215"/>
                    <a:pt x="1654" y="215"/>
                    <a:pt x="1654" y="215"/>
                  </a:cubicBezTo>
                  <a:cubicBezTo>
                    <a:pt x="1643" y="215"/>
                    <a:pt x="1629" y="216"/>
                    <a:pt x="1622" y="217"/>
                  </a:cubicBezTo>
                  <a:cubicBezTo>
                    <a:pt x="1615" y="218"/>
                    <a:pt x="1608" y="219"/>
                    <a:pt x="1607" y="220"/>
                  </a:cubicBezTo>
                  <a:cubicBezTo>
                    <a:pt x="1606" y="220"/>
                    <a:pt x="1605" y="221"/>
                    <a:pt x="1605" y="221"/>
                  </a:cubicBezTo>
                  <a:cubicBezTo>
                    <a:pt x="1604" y="218"/>
                    <a:pt x="1605" y="215"/>
                    <a:pt x="1606" y="214"/>
                  </a:cubicBezTo>
                  <a:close/>
                  <a:moveTo>
                    <a:pt x="1663" y="231"/>
                  </a:moveTo>
                  <a:cubicBezTo>
                    <a:pt x="1650" y="232"/>
                    <a:pt x="1626" y="234"/>
                    <a:pt x="1614" y="236"/>
                  </a:cubicBezTo>
                  <a:cubicBezTo>
                    <a:pt x="1611" y="237"/>
                    <a:pt x="1607" y="237"/>
                    <a:pt x="1607" y="237"/>
                  </a:cubicBezTo>
                  <a:cubicBezTo>
                    <a:pt x="1605" y="237"/>
                    <a:pt x="1605" y="235"/>
                    <a:pt x="1606" y="234"/>
                  </a:cubicBezTo>
                  <a:cubicBezTo>
                    <a:pt x="1608" y="232"/>
                    <a:pt x="1670" y="228"/>
                    <a:pt x="1673" y="229"/>
                  </a:cubicBezTo>
                  <a:cubicBezTo>
                    <a:pt x="1676" y="230"/>
                    <a:pt x="1674" y="231"/>
                    <a:pt x="1663" y="231"/>
                  </a:cubicBezTo>
                  <a:close/>
                  <a:moveTo>
                    <a:pt x="1605" y="253"/>
                  </a:moveTo>
                  <a:cubicBezTo>
                    <a:pt x="1605" y="241"/>
                    <a:pt x="1605" y="241"/>
                    <a:pt x="1605" y="241"/>
                  </a:cubicBezTo>
                  <a:cubicBezTo>
                    <a:pt x="1613" y="240"/>
                    <a:pt x="1613" y="240"/>
                    <a:pt x="1613" y="240"/>
                  </a:cubicBezTo>
                  <a:cubicBezTo>
                    <a:pt x="1628" y="238"/>
                    <a:pt x="1648" y="236"/>
                    <a:pt x="1661" y="235"/>
                  </a:cubicBezTo>
                  <a:cubicBezTo>
                    <a:pt x="1672" y="235"/>
                    <a:pt x="1673" y="235"/>
                    <a:pt x="1674" y="236"/>
                  </a:cubicBezTo>
                  <a:cubicBezTo>
                    <a:pt x="1674" y="237"/>
                    <a:pt x="1675" y="238"/>
                    <a:pt x="1674" y="238"/>
                  </a:cubicBezTo>
                  <a:cubicBezTo>
                    <a:pt x="1674" y="238"/>
                    <a:pt x="1670" y="239"/>
                    <a:pt x="1664" y="239"/>
                  </a:cubicBezTo>
                  <a:cubicBezTo>
                    <a:pt x="1644" y="239"/>
                    <a:pt x="1615" y="242"/>
                    <a:pt x="1612" y="244"/>
                  </a:cubicBezTo>
                  <a:cubicBezTo>
                    <a:pt x="1610" y="245"/>
                    <a:pt x="1612" y="248"/>
                    <a:pt x="1614" y="247"/>
                  </a:cubicBezTo>
                  <a:cubicBezTo>
                    <a:pt x="1620" y="246"/>
                    <a:pt x="1639" y="244"/>
                    <a:pt x="1656" y="243"/>
                  </a:cubicBezTo>
                  <a:cubicBezTo>
                    <a:pt x="1674" y="242"/>
                    <a:pt x="1674" y="242"/>
                    <a:pt x="1674" y="242"/>
                  </a:cubicBezTo>
                  <a:cubicBezTo>
                    <a:pt x="1674" y="245"/>
                    <a:pt x="1674" y="245"/>
                    <a:pt x="1674" y="245"/>
                  </a:cubicBezTo>
                  <a:cubicBezTo>
                    <a:pt x="1675" y="247"/>
                    <a:pt x="1674" y="247"/>
                    <a:pt x="1670" y="247"/>
                  </a:cubicBezTo>
                  <a:cubicBezTo>
                    <a:pt x="1665" y="246"/>
                    <a:pt x="1631" y="249"/>
                    <a:pt x="1619" y="250"/>
                  </a:cubicBezTo>
                  <a:cubicBezTo>
                    <a:pt x="1615" y="251"/>
                    <a:pt x="1610" y="252"/>
                    <a:pt x="1609" y="252"/>
                  </a:cubicBezTo>
                  <a:lnTo>
                    <a:pt x="1605" y="253"/>
                  </a:lnTo>
                  <a:close/>
                  <a:moveTo>
                    <a:pt x="1674" y="173"/>
                  </a:moveTo>
                  <a:cubicBezTo>
                    <a:pt x="1674" y="173"/>
                    <a:pt x="1673" y="173"/>
                    <a:pt x="1673" y="172"/>
                  </a:cubicBezTo>
                  <a:cubicBezTo>
                    <a:pt x="1673" y="172"/>
                    <a:pt x="1674" y="171"/>
                    <a:pt x="1674" y="171"/>
                  </a:cubicBezTo>
                  <a:cubicBezTo>
                    <a:pt x="1675" y="171"/>
                    <a:pt x="1675" y="172"/>
                    <a:pt x="1675" y="172"/>
                  </a:cubicBezTo>
                  <a:cubicBezTo>
                    <a:pt x="1675" y="173"/>
                    <a:pt x="1675" y="173"/>
                    <a:pt x="1674" y="173"/>
                  </a:cubicBezTo>
                  <a:close/>
                  <a:moveTo>
                    <a:pt x="1673" y="206"/>
                  </a:moveTo>
                  <a:cubicBezTo>
                    <a:pt x="1673" y="208"/>
                    <a:pt x="1673" y="208"/>
                    <a:pt x="1671" y="207"/>
                  </a:cubicBezTo>
                  <a:cubicBezTo>
                    <a:pt x="1666" y="206"/>
                    <a:pt x="1643" y="206"/>
                    <a:pt x="1626" y="208"/>
                  </a:cubicBezTo>
                  <a:cubicBezTo>
                    <a:pt x="1616" y="208"/>
                    <a:pt x="1608" y="209"/>
                    <a:pt x="1607" y="209"/>
                  </a:cubicBezTo>
                  <a:cubicBezTo>
                    <a:pt x="1606" y="209"/>
                    <a:pt x="1605" y="208"/>
                    <a:pt x="1605" y="206"/>
                  </a:cubicBezTo>
                  <a:cubicBezTo>
                    <a:pt x="1605" y="204"/>
                    <a:pt x="1605" y="202"/>
                    <a:pt x="1605" y="202"/>
                  </a:cubicBezTo>
                  <a:cubicBezTo>
                    <a:pt x="1605" y="202"/>
                    <a:pt x="1611" y="202"/>
                    <a:pt x="1617" y="201"/>
                  </a:cubicBezTo>
                  <a:cubicBezTo>
                    <a:pt x="1623" y="200"/>
                    <a:pt x="1637" y="199"/>
                    <a:pt x="1649" y="199"/>
                  </a:cubicBezTo>
                  <a:cubicBezTo>
                    <a:pt x="1671" y="198"/>
                    <a:pt x="1671" y="198"/>
                    <a:pt x="1671" y="198"/>
                  </a:cubicBezTo>
                  <a:cubicBezTo>
                    <a:pt x="1672" y="201"/>
                    <a:pt x="1672" y="201"/>
                    <a:pt x="1672" y="201"/>
                  </a:cubicBezTo>
                  <a:cubicBezTo>
                    <a:pt x="1673" y="202"/>
                    <a:pt x="1673" y="204"/>
                    <a:pt x="1673" y="206"/>
                  </a:cubicBezTo>
                  <a:close/>
                  <a:moveTo>
                    <a:pt x="1652" y="195"/>
                  </a:moveTo>
                  <a:cubicBezTo>
                    <a:pt x="1641" y="195"/>
                    <a:pt x="1628" y="196"/>
                    <a:pt x="1623" y="197"/>
                  </a:cubicBezTo>
                  <a:cubicBezTo>
                    <a:pt x="1618" y="197"/>
                    <a:pt x="1612" y="198"/>
                    <a:pt x="1610" y="198"/>
                  </a:cubicBezTo>
                  <a:cubicBezTo>
                    <a:pt x="1607" y="199"/>
                    <a:pt x="1606" y="199"/>
                    <a:pt x="1606" y="197"/>
                  </a:cubicBezTo>
                  <a:cubicBezTo>
                    <a:pt x="1606" y="197"/>
                    <a:pt x="1607" y="196"/>
                    <a:pt x="1608" y="196"/>
                  </a:cubicBezTo>
                  <a:cubicBezTo>
                    <a:pt x="1611" y="196"/>
                    <a:pt x="1624" y="194"/>
                    <a:pt x="1631" y="193"/>
                  </a:cubicBezTo>
                  <a:cubicBezTo>
                    <a:pt x="1639" y="191"/>
                    <a:pt x="1665" y="190"/>
                    <a:pt x="1668" y="191"/>
                  </a:cubicBezTo>
                  <a:cubicBezTo>
                    <a:pt x="1670" y="192"/>
                    <a:pt x="1672" y="193"/>
                    <a:pt x="1672" y="194"/>
                  </a:cubicBezTo>
                  <a:cubicBezTo>
                    <a:pt x="1672" y="195"/>
                    <a:pt x="1670" y="195"/>
                    <a:pt x="1652" y="195"/>
                  </a:cubicBezTo>
                  <a:close/>
                  <a:moveTo>
                    <a:pt x="1605" y="343"/>
                  </a:moveTo>
                  <a:cubicBezTo>
                    <a:pt x="1607" y="342"/>
                    <a:pt x="1608" y="344"/>
                    <a:pt x="1608" y="347"/>
                  </a:cubicBezTo>
                  <a:cubicBezTo>
                    <a:pt x="1608" y="348"/>
                    <a:pt x="1607" y="349"/>
                    <a:pt x="1605" y="349"/>
                  </a:cubicBezTo>
                  <a:cubicBezTo>
                    <a:pt x="1603" y="349"/>
                    <a:pt x="1603" y="349"/>
                    <a:pt x="1603" y="347"/>
                  </a:cubicBezTo>
                  <a:cubicBezTo>
                    <a:pt x="1603" y="345"/>
                    <a:pt x="1604" y="344"/>
                    <a:pt x="1605" y="343"/>
                  </a:cubicBezTo>
                  <a:close/>
                  <a:moveTo>
                    <a:pt x="1607" y="368"/>
                  </a:moveTo>
                  <a:cubicBezTo>
                    <a:pt x="1608" y="368"/>
                    <a:pt x="1609" y="369"/>
                    <a:pt x="1609" y="371"/>
                  </a:cubicBezTo>
                  <a:cubicBezTo>
                    <a:pt x="1609" y="373"/>
                    <a:pt x="1609" y="374"/>
                    <a:pt x="1607" y="374"/>
                  </a:cubicBezTo>
                  <a:cubicBezTo>
                    <a:pt x="1603" y="376"/>
                    <a:pt x="1603" y="376"/>
                    <a:pt x="1603" y="373"/>
                  </a:cubicBezTo>
                  <a:cubicBezTo>
                    <a:pt x="1603" y="370"/>
                    <a:pt x="1606" y="367"/>
                    <a:pt x="1607" y="368"/>
                  </a:cubicBezTo>
                  <a:close/>
                  <a:moveTo>
                    <a:pt x="1608" y="377"/>
                  </a:moveTo>
                  <a:cubicBezTo>
                    <a:pt x="1609" y="377"/>
                    <a:pt x="1609" y="378"/>
                    <a:pt x="1609" y="379"/>
                  </a:cubicBezTo>
                  <a:cubicBezTo>
                    <a:pt x="1609" y="379"/>
                    <a:pt x="1608" y="381"/>
                    <a:pt x="1607" y="381"/>
                  </a:cubicBezTo>
                  <a:cubicBezTo>
                    <a:pt x="1605" y="383"/>
                    <a:pt x="1604" y="383"/>
                    <a:pt x="1604" y="382"/>
                  </a:cubicBezTo>
                  <a:cubicBezTo>
                    <a:pt x="1604" y="380"/>
                    <a:pt x="1607" y="377"/>
                    <a:pt x="1608" y="377"/>
                  </a:cubicBezTo>
                  <a:close/>
                  <a:moveTo>
                    <a:pt x="1609" y="386"/>
                  </a:moveTo>
                  <a:cubicBezTo>
                    <a:pt x="1609" y="386"/>
                    <a:pt x="1608" y="387"/>
                    <a:pt x="1607" y="388"/>
                  </a:cubicBezTo>
                  <a:cubicBezTo>
                    <a:pt x="1605" y="388"/>
                    <a:pt x="1604" y="388"/>
                    <a:pt x="1604" y="388"/>
                  </a:cubicBezTo>
                  <a:cubicBezTo>
                    <a:pt x="1604" y="387"/>
                    <a:pt x="1608" y="385"/>
                    <a:pt x="1609" y="386"/>
                  </a:cubicBezTo>
                  <a:close/>
                  <a:moveTo>
                    <a:pt x="1608" y="391"/>
                  </a:moveTo>
                  <a:cubicBezTo>
                    <a:pt x="1610" y="391"/>
                    <a:pt x="1610" y="393"/>
                    <a:pt x="1608" y="395"/>
                  </a:cubicBezTo>
                  <a:cubicBezTo>
                    <a:pt x="1606" y="398"/>
                    <a:pt x="1604" y="398"/>
                    <a:pt x="1604" y="396"/>
                  </a:cubicBezTo>
                  <a:cubicBezTo>
                    <a:pt x="1604" y="394"/>
                    <a:pt x="1606" y="391"/>
                    <a:pt x="1608" y="391"/>
                  </a:cubicBezTo>
                  <a:close/>
                  <a:moveTo>
                    <a:pt x="1608" y="537"/>
                  </a:moveTo>
                  <a:cubicBezTo>
                    <a:pt x="1610" y="535"/>
                    <a:pt x="1610" y="535"/>
                    <a:pt x="1610" y="538"/>
                  </a:cubicBezTo>
                  <a:cubicBezTo>
                    <a:pt x="1610" y="539"/>
                    <a:pt x="1610" y="541"/>
                    <a:pt x="1609" y="542"/>
                  </a:cubicBezTo>
                  <a:cubicBezTo>
                    <a:pt x="1608" y="545"/>
                    <a:pt x="1606" y="545"/>
                    <a:pt x="1606" y="543"/>
                  </a:cubicBezTo>
                  <a:cubicBezTo>
                    <a:pt x="1605" y="541"/>
                    <a:pt x="1606" y="538"/>
                    <a:pt x="1608" y="537"/>
                  </a:cubicBezTo>
                  <a:close/>
                  <a:moveTo>
                    <a:pt x="1608" y="553"/>
                  </a:moveTo>
                  <a:cubicBezTo>
                    <a:pt x="1610" y="551"/>
                    <a:pt x="1610" y="551"/>
                    <a:pt x="1611" y="552"/>
                  </a:cubicBezTo>
                  <a:cubicBezTo>
                    <a:pt x="1611" y="553"/>
                    <a:pt x="1611" y="555"/>
                    <a:pt x="1610" y="555"/>
                  </a:cubicBezTo>
                  <a:cubicBezTo>
                    <a:pt x="1609" y="557"/>
                    <a:pt x="1608" y="557"/>
                    <a:pt x="1607" y="556"/>
                  </a:cubicBezTo>
                  <a:cubicBezTo>
                    <a:pt x="1606" y="555"/>
                    <a:pt x="1607" y="554"/>
                    <a:pt x="1608" y="553"/>
                  </a:cubicBezTo>
                  <a:close/>
                  <a:moveTo>
                    <a:pt x="1610" y="346"/>
                  </a:moveTo>
                  <a:cubicBezTo>
                    <a:pt x="1609" y="343"/>
                    <a:pt x="1610" y="342"/>
                    <a:pt x="1618" y="341"/>
                  </a:cubicBezTo>
                  <a:cubicBezTo>
                    <a:pt x="1624" y="340"/>
                    <a:pt x="1627" y="340"/>
                    <a:pt x="1625" y="341"/>
                  </a:cubicBezTo>
                  <a:cubicBezTo>
                    <a:pt x="1625" y="341"/>
                    <a:pt x="1622" y="343"/>
                    <a:pt x="1619" y="345"/>
                  </a:cubicBezTo>
                  <a:cubicBezTo>
                    <a:pt x="1613" y="349"/>
                    <a:pt x="1611" y="349"/>
                    <a:pt x="1610" y="346"/>
                  </a:cubicBezTo>
                  <a:close/>
                  <a:moveTo>
                    <a:pt x="1613" y="359"/>
                  </a:moveTo>
                  <a:cubicBezTo>
                    <a:pt x="1614" y="359"/>
                    <a:pt x="1615" y="359"/>
                    <a:pt x="1614" y="360"/>
                  </a:cubicBezTo>
                  <a:cubicBezTo>
                    <a:pt x="1614" y="360"/>
                    <a:pt x="1613" y="361"/>
                    <a:pt x="1613" y="361"/>
                  </a:cubicBezTo>
                  <a:cubicBezTo>
                    <a:pt x="1612" y="361"/>
                    <a:pt x="1612" y="360"/>
                    <a:pt x="1611" y="360"/>
                  </a:cubicBezTo>
                  <a:cubicBezTo>
                    <a:pt x="1611" y="359"/>
                    <a:pt x="1612" y="359"/>
                    <a:pt x="1613" y="359"/>
                  </a:cubicBezTo>
                  <a:close/>
                  <a:moveTo>
                    <a:pt x="1615" y="353"/>
                  </a:moveTo>
                  <a:cubicBezTo>
                    <a:pt x="1616" y="352"/>
                    <a:pt x="1618" y="351"/>
                    <a:pt x="1619" y="351"/>
                  </a:cubicBezTo>
                  <a:cubicBezTo>
                    <a:pt x="1620" y="351"/>
                    <a:pt x="1622" y="351"/>
                    <a:pt x="1623" y="351"/>
                  </a:cubicBezTo>
                  <a:cubicBezTo>
                    <a:pt x="1625" y="350"/>
                    <a:pt x="1624" y="352"/>
                    <a:pt x="1622" y="353"/>
                  </a:cubicBezTo>
                  <a:cubicBezTo>
                    <a:pt x="1620" y="354"/>
                    <a:pt x="1618" y="354"/>
                    <a:pt x="1616" y="354"/>
                  </a:cubicBezTo>
                  <a:cubicBezTo>
                    <a:pt x="1613" y="354"/>
                    <a:pt x="1613" y="354"/>
                    <a:pt x="1615" y="353"/>
                  </a:cubicBezTo>
                  <a:close/>
                  <a:moveTo>
                    <a:pt x="1622" y="358"/>
                  </a:moveTo>
                  <a:cubicBezTo>
                    <a:pt x="1623" y="357"/>
                    <a:pt x="1626" y="357"/>
                    <a:pt x="1629" y="357"/>
                  </a:cubicBezTo>
                  <a:cubicBezTo>
                    <a:pt x="1634" y="357"/>
                    <a:pt x="1634" y="357"/>
                    <a:pt x="1634" y="357"/>
                  </a:cubicBezTo>
                  <a:cubicBezTo>
                    <a:pt x="1630" y="358"/>
                    <a:pt x="1630" y="358"/>
                    <a:pt x="1630" y="358"/>
                  </a:cubicBezTo>
                  <a:cubicBezTo>
                    <a:pt x="1624" y="359"/>
                    <a:pt x="1621" y="359"/>
                    <a:pt x="1622" y="358"/>
                  </a:cubicBezTo>
                  <a:close/>
                  <a:moveTo>
                    <a:pt x="1633" y="353"/>
                  </a:moveTo>
                  <a:cubicBezTo>
                    <a:pt x="1631" y="353"/>
                    <a:pt x="1630" y="353"/>
                    <a:pt x="1630" y="352"/>
                  </a:cubicBezTo>
                  <a:cubicBezTo>
                    <a:pt x="1630" y="351"/>
                    <a:pt x="1635" y="349"/>
                    <a:pt x="1642" y="348"/>
                  </a:cubicBezTo>
                  <a:cubicBezTo>
                    <a:pt x="1646" y="348"/>
                    <a:pt x="1651" y="347"/>
                    <a:pt x="1653" y="347"/>
                  </a:cubicBezTo>
                  <a:cubicBezTo>
                    <a:pt x="1656" y="346"/>
                    <a:pt x="1656" y="346"/>
                    <a:pt x="1656" y="346"/>
                  </a:cubicBezTo>
                  <a:cubicBezTo>
                    <a:pt x="1653" y="349"/>
                    <a:pt x="1653" y="349"/>
                    <a:pt x="1653" y="349"/>
                  </a:cubicBezTo>
                  <a:cubicBezTo>
                    <a:pt x="1650" y="352"/>
                    <a:pt x="1649" y="352"/>
                    <a:pt x="1643" y="352"/>
                  </a:cubicBezTo>
                  <a:cubicBezTo>
                    <a:pt x="1639" y="352"/>
                    <a:pt x="1635" y="352"/>
                    <a:pt x="1633" y="353"/>
                  </a:cubicBezTo>
                  <a:close/>
                  <a:moveTo>
                    <a:pt x="1657" y="351"/>
                  </a:moveTo>
                  <a:cubicBezTo>
                    <a:pt x="1657" y="350"/>
                    <a:pt x="1664" y="345"/>
                    <a:pt x="1665" y="345"/>
                  </a:cubicBezTo>
                  <a:cubicBezTo>
                    <a:pt x="1667" y="345"/>
                    <a:pt x="1667" y="351"/>
                    <a:pt x="1665" y="351"/>
                  </a:cubicBezTo>
                  <a:cubicBezTo>
                    <a:pt x="1660" y="352"/>
                    <a:pt x="1657" y="352"/>
                    <a:pt x="1657" y="351"/>
                  </a:cubicBezTo>
                  <a:close/>
                  <a:moveTo>
                    <a:pt x="1666" y="339"/>
                  </a:moveTo>
                  <a:cubicBezTo>
                    <a:pt x="1663" y="342"/>
                    <a:pt x="1662" y="343"/>
                    <a:pt x="1655" y="343"/>
                  </a:cubicBezTo>
                  <a:cubicBezTo>
                    <a:pt x="1651" y="344"/>
                    <a:pt x="1646" y="344"/>
                    <a:pt x="1644" y="344"/>
                  </a:cubicBezTo>
                  <a:cubicBezTo>
                    <a:pt x="1641" y="344"/>
                    <a:pt x="1641" y="344"/>
                    <a:pt x="1641" y="344"/>
                  </a:cubicBezTo>
                  <a:cubicBezTo>
                    <a:pt x="1643" y="342"/>
                    <a:pt x="1643" y="342"/>
                    <a:pt x="1643" y="342"/>
                  </a:cubicBezTo>
                  <a:cubicBezTo>
                    <a:pt x="1649" y="337"/>
                    <a:pt x="1653" y="336"/>
                    <a:pt x="1660" y="335"/>
                  </a:cubicBezTo>
                  <a:cubicBezTo>
                    <a:pt x="1664" y="335"/>
                    <a:pt x="1668" y="335"/>
                    <a:pt x="1668" y="336"/>
                  </a:cubicBezTo>
                  <a:cubicBezTo>
                    <a:pt x="1668" y="336"/>
                    <a:pt x="1667" y="338"/>
                    <a:pt x="1666" y="339"/>
                  </a:cubicBezTo>
                  <a:close/>
                  <a:moveTo>
                    <a:pt x="1664" y="332"/>
                  </a:moveTo>
                  <a:cubicBezTo>
                    <a:pt x="1660" y="332"/>
                    <a:pt x="1660" y="330"/>
                    <a:pt x="1665" y="327"/>
                  </a:cubicBezTo>
                  <a:cubicBezTo>
                    <a:pt x="1669" y="325"/>
                    <a:pt x="1670" y="326"/>
                    <a:pt x="1668" y="329"/>
                  </a:cubicBezTo>
                  <a:cubicBezTo>
                    <a:pt x="1668" y="331"/>
                    <a:pt x="1667" y="332"/>
                    <a:pt x="1664" y="332"/>
                  </a:cubicBezTo>
                  <a:close/>
                  <a:moveTo>
                    <a:pt x="1668" y="322"/>
                  </a:moveTo>
                  <a:cubicBezTo>
                    <a:pt x="1667" y="322"/>
                    <a:pt x="1664" y="323"/>
                    <a:pt x="1661" y="324"/>
                  </a:cubicBezTo>
                  <a:cubicBezTo>
                    <a:pt x="1655" y="324"/>
                    <a:pt x="1655" y="324"/>
                    <a:pt x="1655" y="324"/>
                  </a:cubicBezTo>
                  <a:cubicBezTo>
                    <a:pt x="1658" y="322"/>
                    <a:pt x="1658" y="322"/>
                    <a:pt x="1658" y="322"/>
                  </a:cubicBezTo>
                  <a:cubicBezTo>
                    <a:pt x="1660" y="320"/>
                    <a:pt x="1662" y="319"/>
                    <a:pt x="1665" y="319"/>
                  </a:cubicBezTo>
                  <a:cubicBezTo>
                    <a:pt x="1669" y="319"/>
                    <a:pt x="1670" y="320"/>
                    <a:pt x="1668" y="322"/>
                  </a:cubicBezTo>
                  <a:close/>
                  <a:moveTo>
                    <a:pt x="1668" y="316"/>
                  </a:moveTo>
                  <a:cubicBezTo>
                    <a:pt x="1666" y="316"/>
                    <a:pt x="1666" y="315"/>
                    <a:pt x="1668" y="314"/>
                  </a:cubicBezTo>
                  <a:cubicBezTo>
                    <a:pt x="1670" y="313"/>
                    <a:pt x="1670" y="313"/>
                    <a:pt x="1670" y="315"/>
                  </a:cubicBezTo>
                  <a:cubicBezTo>
                    <a:pt x="1670" y="316"/>
                    <a:pt x="1669" y="316"/>
                    <a:pt x="1668" y="316"/>
                  </a:cubicBezTo>
                  <a:close/>
                  <a:moveTo>
                    <a:pt x="1667" y="256"/>
                  </a:moveTo>
                  <a:cubicBezTo>
                    <a:pt x="1662" y="256"/>
                    <a:pt x="1657" y="256"/>
                    <a:pt x="1655" y="256"/>
                  </a:cubicBezTo>
                  <a:cubicBezTo>
                    <a:pt x="1654" y="257"/>
                    <a:pt x="1643" y="258"/>
                    <a:pt x="1631" y="259"/>
                  </a:cubicBezTo>
                  <a:cubicBezTo>
                    <a:pt x="1620" y="259"/>
                    <a:pt x="1610" y="261"/>
                    <a:pt x="1609" y="261"/>
                  </a:cubicBezTo>
                  <a:cubicBezTo>
                    <a:pt x="1607" y="262"/>
                    <a:pt x="1607" y="262"/>
                    <a:pt x="1606" y="259"/>
                  </a:cubicBezTo>
                  <a:cubicBezTo>
                    <a:pt x="1606" y="258"/>
                    <a:pt x="1606" y="257"/>
                    <a:pt x="1607" y="257"/>
                  </a:cubicBezTo>
                  <a:cubicBezTo>
                    <a:pt x="1616" y="254"/>
                    <a:pt x="1644" y="251"/>
                    <a:pt x="1661" y="251"/>
                  </a:cubicBezTo>
                  <a:cubicBezTo>
                    <a:pt x="1674" y="251"/>
                    <a:pt x="1674" y="251"/>
                    <a:pt x="1674" y="251"/>
                  </a:cubicBezTo>
                  <a:cubicBezTo>
                    <a:pt x="1674" y="253"/>
                    <a:pt x="1674" y="253"/>
                    <a:pt x="1674" y="253"/>
                  </a:cubicBezTo>
                  <a:cubicBezTo>
                    <a:pt x="1675" y="256"/>
                    <a:pt x="1675" y="256"/>
                    <a:pt x="1675" y="256"/>
                  </a:cubicBezTo>
                  <a:lnTo>
                    <a:pt x="1667" y="256"/>
                  </a:lnTo>
                  <a:close/>
                  <a:moveTo>
                    <a:pt x="1674" y="505"/>
                  </a:moveTo>
                  <a:cubicBezTo>
                    <a:pt x="1672" y="507"/>
                    <a:pt x="1670" y="507"/>
                    <a:pt x="1670" y="503"/>
                  </a:cubicBezTo>
                  <a:cubicBezTo>
                    <a:pt x="1670" y="501"/>
                    <a:pt x="1672" y="498"/>
                    <a:pt x="1674" y="498"/>
                  </a:cubicBezTo>
                  <a:cubicBezTo>
                    <a:pt x="1676" y="498"/>
                    <a:pt x="1675" y="504"/>
                    <a:pt x="1674" y="505"/>
                  </a:cubicBezTo>
                  <a:close/>
                  <a:moveTo>
                    <a:pt x="1671" y="548"/>
                  </a:moveTo>
                  <a:cubicBezTo>
                    <a:pt x="1670" y="548"/>
                    <a:pt x="1669" y="542"/>
                    <a:pt x="1670" y="542"/>
                  </a:cubicBezTo>
                  <a:cubicBezTo>
                    <a:pt x="1671" y="541"/>
                    <a:pt x="1671" y="543"/>
                    <a:pt x="1671" y="544"/>
                  </a:cubicBezTo>
                  <a:cubicBezTo>
                    <a:pt x="1671" y="546"/>
                    <a:pt x="1671" y="548"/>
                    <a:pt x="1671" y="548"/>
                  </a:cubicBezTo>
                  <a:close/>
                  <a:moveTo>
                    <a:pt x="1672" y="558"/>
                  </a:moveTo>
                  <a:cubicBezTo>
                    <a:pt x="1672" y="559"/>
                    <a:pt x="1671" y="560"/>
                    <a:pt x="1671" y="561"/>
                  </a:cubicBezTo>
                  <a:cubicBezTo>
                    <a:pt x="1670" y="561"/>
                    <a:pt x="1670" y="560"/>
                    <a:pt x="1670" y="559"/>
                  </a:cubicBezTo>
                  <a:cubicBezTo>
                    <a:pt x="1670" y="558"/>
                    <a:pt x="1670" y="557"/>
                    <a:pt x="1671" y="557"/>
                  </a:cubicBezTo>
                  <a:cubicBezTo>
                    <a:pt x="1671" y="556"/>
                    <a:pt x="1672" y="557"/>
                    <a:pt x="1672" y="558"/>
                  </a:cubicBezTo>
                  <a:close/>
                  <a:moveTo>
                    <a:pt x="1669" y="526"/>
                  </a:moveTo>
                  <a:cubicBezTo>
                    <a:pt x="1670" y="526"/>
                    <a:pt x="1671" y="527"/>
                    <a:pt x="1671" y="530"/>
                  </a:cubicBezTo>
                  <a:cubicBezTo>
                    <a:pt x="1672" y="533"/>
                    <a:pt x="1671" y="536"/>
                    <a:pt x="1670" y="533"/>
                  </a:cubicBezTo>
                  <a:cubicBezTo>
                    <a:pt x="1669" y="530"/>
                    <a:pt x="1669" y="526"/>
                    <a:pt x="1669" y="526"/>
                  </a:cubicBezTo>
                  <a:close/>
                  <a:moveTo>
                    <a:pt x="1674" y="478"/>
                  </a:moveTo>
                  <a:cubicBezTo>
                    <a:pt x="1674" y="479"/>
                    <a:pt x="1673" y="480"/>
                    <a:pt x="1671" y="481"/>
                  </a:cubicBezTo>
                  <a:cubicBezTo>
                    <a:pt x="1670" y="481"/>
                    <a:pt x="1669" y="481"/>
                    <a:pt x="1669" y="480"/>
                  </a:cubicBezTo>
                  <a:cubicBezTo>
                    <a:pt x="1669" y="477"/>
                    <a:pt x="1672" y="474"/>
                    <a:pt x="1673" y="475"/>
                  </a:cubicBezTo>
                  <a:cubicBezTo>
                    <a:pt x="1674" y="476"/>
                    <a:pt x="1674" y="477"/>
                    <a:pt x="1674" y="478"/>
                  </a:cubicBezTo>
                  <a:close/>
                  <a:moveTo>
                    <a:pt x="1672" y="486"/>
                  </a:moveTo>
                  <a:cubicBezTo>
                    <a:pt x="1674" y="484"/>
                    <a:pt x="1674" y="484"/>
                    <a:pt x="1674" y="486"/>
                  </a:cubicBezTo>
                  <a:cubicBezTo>
                    <a:pt x="1674" y="487"/>
                    <a:pt x="1673" y="488"/>
                    <a:pt x="1673" y="488"/>
                  </a:cubicBezTo>
                  <a:cubicBezTo>
                    <a:pt x="1671" y="488"/>
                    <a:pt x="1671" y="489"/>
                    <a:pt x="1672" y="491"/>
                  </a:cubicBezTo>
                  <a:cubicBezTo>
                    <a:pt x="1673" y="491"/>
                    <a:pt x="1673" y="492"/>
                    <a:pt x="1673" y="493"/>
                  </a:cubicBezTo>
                  <a:cubicBezTo>
                    <a:pt x="1672" y="493"/>
                    <a:pt x="1671" y="494"/>
                    <a:pt x="1671" y="494"/>
                  </a:cubicBezTo>
                  <a:cubicBezTo>
                    <a:pt x="1668" y="494"/>
                    <a:pt x="1669" y="488"/>
                    <a:pt x="1672" y="486"/>
                  </a:cubicBezTo>
                  <a:close/>
                  <a:moveTo>
                    <a:pt x="1672" y="516"/>
                  </a:moveTo>
                  <a:cubicBezTo>
                    <a:pt x="1671" y="515"/>
                    <a:pt x="1672" y="512"/>
                    <a:pt x="1675" y="511"/>
                  </a:cubicBezTo>
                  <a:cubicBezTo>
                    <a:pt x="1676" y="511"/>
                    <a:pt x="1676" y="512"/>
                    <a:pt x="1676" y="514"/>
                  </a:cubicBezTo>
                  <a:cubicBezTo>
                    <a:pt x="1676" y="517"/>
                    <a:pt x="1675" y="518"/>
                    <a:pt x="1672" y="516"/>
                  </a:cubicBezTo>
                  <a:close/>
                  <a:moveTo>
                    <a:pt x="1675" y="160"/>
                  </a:moveTo>
                  <a:cubicBezTo>
                    <a:pt x="1674" y="164"/>
                    <a:pt x="1673" y="165"/>
                    <a:pt x="1667" y="164"/>
                  </a:cubicBezTo>
                  <a:cubicBezTo>
                    <a:pt x="1660" y="163"/>
                    <a:pt x="1627" y="164"/>
                    <a:pt x="1616" y="165"/>
                  </a:cubicBezTo>
                  <a:cubicBezTo>
                    <a:pt x="1601" y="167"/>
                    <a:pt x="1600" y="166"/>
                    <a:pt x="1601" y="161"/>
                  </a:cubicBezTo>
                  <a:cubicBezTo>
                    <a:pt x="1602" y="160"/>
                    <a:pt x="1603" y="159"/>
                    <a:pt x="1604" y="159"/>
                  </a:cubicBezTo>
                  <a:cubicBezTo>
                    <a:pt x="1627" y="156"/>
                    <a:pt x="1664" y="155"/>
                    <a:pt x="1672" y="157"/>
                  </a:cubicBezTo>
                  <a:cubicBezTo>
                    <a:pt x="1676" y="157"/>
                    <a:pt x="1676" y="157"/>
                    <a:pt x="1675" y="160"/>
                  </a:cubicBezTo>
                  <a:close/>
                  <a:moveTo>
                    <a:pt x="1606" y="169"/>
                  </a:moveTo>
                  <a:cubicBezTo>
                    <a:pt x="1616" y="168"/>
                    <a:pt x="1650" y="166"/>
                    <a:pt x="1660" y="167"/>
                  </a:cubicBezTo>
                  <a:cubicBezTo>
                    <a:pt x="1668" y="168"/>
                    <a:pt x="1668" y="168"/>
                    <a:pt x="1668" y="168"/>
                  </a:cubicBezTo>
                  <a:cubicBezTo>
                    <a:pt x="1664" y="173"/>
                    <a:pt x="1664" y="173"/>
                    <a:pt x="1664" y="173"/>
                  </a:cubicBezTo>
                  <a:cubicBezTo>
                    <a:pt x="1653" y="173"/>
                    <a:pt x="1653" y="173"/>
                    <a:pt x="1653" y="173"/>
                  </a:cubicBezTo>
                  <a:cubicBezTo>
                    <a:pt x="1647" y="173"/>
                    <a:pt x="1636" y="174"/>
                    <a:pt x="1629" y="175"/>
                  </a:cubicBezTo>
                  <a:cubicBezTo>
                    <a:pt x="1601" y="177"/>
                    <a:pt x="1603" y="177"/>
                    <a:pt x="1602" y="174"/>
                  </a:cubicBezTo>
                  <a:cubicBezTo>
                    <a:pt x="1601" y="171"/>
                    <a:pt x="1601" y="170"/>
                    <a:pt x="1606" y="169"/>
                  </a:cubicBezTo>
                  <a:close/>
                  <a:moveTo>
                    <a:pt x="1601" y="616"/>
                  </a:moveTo>
                  <a:cubicBezTo>
                    <a:pt x="1600" y="618"/>
                    <a:pt x="1598" y="621"/>
                    <a:pt x="1597" y="621"/>
                  </a:cubicBezTo>
                  <a:cubicBezTo>
                    <a:pt x="1592" y="623"/>
                    <a:pt x="1589" y="623"/>
                    <a:pt x="1589" y="622"/>
                  </a:cubicBezTo>
                  <a:cubicBezTo>
                    <a:pt x="1589" y="622"/>
                    <a:pt x="1590" y="620"/>
                    <a:pt x="1590" y="618"/>
                  </a:cubicBezTo>
                  <a:cubicBezTo>
                    <a:pt x="1591" y="615"/>
                    <a:pt x="1597" y="612"/>
                    <a:pt x="1601" y="612"/>
                  </a:cubicBezTo>
                  <a:cubicBezTo>
                    <a:pt x="1603" y="612"/>
                    <a:pt x="1603" y="612"/>
                    <a:pt x="1601" y="616"/>
                  </a:cubicBezTo>
                  <a:close/>
                  <a:moveTo>
                    <a:pt x="1584" y="619"/>
                  </a:moveTo>
                  <a:cubicBezTo>
                    <a:pt x="1585" y="619"/>
                    <a:pt x="1585" y="620"/>
                    <a:pt x="1584" y="621"/>
                  </a:cubicBezTo>
                  <a:cubicBezTo>
                    <a:pt x="1583" y="623"/>
                    <a:pt x="1582" y="624"/>
                    <a:pt x="1582" y="622"/>
                  </a:cubicBezTo>
                  <a:cubicBezTo>
                    <a:pt x="1582" y="620"/>
                    <a:pt x="1583" y="618"/>
                    <a:pt x="1584" y="619"/>
                  </a:cubicBezTo>
                  <a:close/>
                  <a:moveTo>
                    <a:pt x="1585" y="632"/>
                  </a:moveTo>
                  <a:cubicBezTo>
                    <a:pt x="1586" y="629"/>
                    <a:pt x="1587" y="629"/>
                    <a:pt x="1594" y="626"/>
                  </a:cubicBezTo>
                  <a:cubicBezTo>
                    <a:pt x="1604" y="622"/>
                    <a:pt x="1607" y="622"/>
                    <a:pt x="1608" y="626"/>
                  </a:cubicBezTo>
                  <a:cubicBezTo>
                    <a:pt x="1608" y="628"/>
                    <a:pt x="1607" y="629"/>
                    <a:pt x="1601" y="631"/>
                  </a:cubicBezTo>
                  <a:cubicBezTo>
                    <a:pt x="1597" y="633"/>
                    <a:pt x="1592" y="634"/>
                    <a:pt x="1591" y="635"/>
                  </a:cubicBezTo>
                  <a:cubicBezTo>
                    <a:pt x="1587" y="637"/>
                    <a:pt x="1584" y="637"/>
                    <a:pt x="1584" y="636"/>
                  </a:cubicBezTo>
                  <a:cubicBezTo>
                    <a:pt x="1584" y="635"/>
                    <a:pt x="1584" y="634"/>
                    <a:pt x="1585" y="632"/>
                  </a:cubicBezTo>
                  <a:close/>
                  <a:moveTo>
                    <a:pt x="1607" y="566"/>
                  </a:moveTo>
                  <a:cubicBezTo>
                    <a:pt x="1608" y="564"/>
                    <a:pt x="1608" y="563"/>
                    <a:pt x="1610" y="563"/>
                  </a:cubicBezTo>
                  <a:cubicBezTo>
                    <a:pt x="1611" y="562"/>
                    <a:pt x="1611" y="563"/>
                    <a:pt x="1611" y="565"/>
                  </a:cubicBezTo>
                  <a:cubicBezTo>
                    <a:pt x="1611" y="567"/>
                    <a:pt x="1610" y="568"/>
                    <a:pt x="1609" y="568"/>
                  </a:cubicBezTo>
                  <a:cubicBezTo>
                    <a:pt x="1608" y="568"/>
                    <a:pt x="1607" y="568"/>
                    <a:pt x="1607" y="566"/>
                  </a:cubicBezTo>
                  <a:close/>
                  <a:moveTo>
                    <a:pt x="1612" y="578"/>
                  </a:moveTo>
                  <a:cubicBezTo>
                    <a:pt x="1612" y="578"/>
                    <a:pt x="1612" y="579"/>
                    <a:pt x="1611" y="580"/>
                  </a:cubicBezTo>
                  <a:cubicBezTo>
                    <a:pt x="1610" y="582"/>
                    <a:pt x="1608" y="582"/>
                    <a:pt x="1608" y="581"/>
                  </a:cubicBezTo>
                  <a:cubicBezTo>
                    <a:pt x="1608" y="580"/>
                    <a:pt x="1611" y="577"/>
                    <a:pt x="1612" y="578"/>
                  </a:cubicBezTo>
                  <a:close/>
                  <a:moveTo>
                    <a:pt x="1612" y="371"/>
                  </a:moveTo>
                  <a:cubicBezTo>
                    <a:pt x="1613" y="370"/>
                    <a:pt x="1613" y="369"/>
                    <a:pt x="1612" y="369"/>
                  </a:cubicBezTo>
                  <a:cubicBezTo>
                    <a:pt x="1610" y="368"/>
                    <a:pt x="1611" y="365"/>
                    <a:pt x="1614" y="364"/>
                  </a:cubicBezTo>
                  <a:cubicBezTo>
                    <a:pt x="1618" y="363"/>
                    <a:pt x="1635" y="361"/>
                    <a:pt x="1636" y="361"/>
                  </a:cubicBezTo>
                  <a:cubicBezTo>
                    <a:pt x="1636" y="361"/>
                    <a:pt x="1631" y="365"/>
                    <a:pt x="1625" y="369"/>
                  </a:cubicBezTo>
                  <a:cubicBezTo>
                    <a:pt x="1619" y="374"/>
                    <a:pt x="1613" y="378"/>
                    <a:pt x="1613" y="378"/>
                  </a:cubicBezTo>
                  <a:cubicBezTo>
                    <a:pt x="1612" y="378"/>
                    <a:pt x="1611" y="372"/>
                    <a:pt x="1612" y="371"/>
                  </a:cubicBezTo>
                  <a:close/>
                  <a:moveTo>
                    <a:pt x="1612" y="400"/>
                  </a:moveTo>
                  <a:cubicBezTo>
                    <a:pt x="1613" y="398"/>
                    <a:pt x="1619" y="393"/>
                    <a:pt x="1635" y="380"/>
                  </a:cubicBezTo>
                  <a:cubicBezTo>
                    <a:pt x="1640" y="377"/>
                    <a:pt x="1647" y="371"/>
                    <a:pt x="1651" y="368"/>
                  </a:cubicBezTo>
                  <a:cubicBezTo>
                    <a:pt x="1663" y="359"/>
                    <a:pt x="1666" y="357"/>
                    <a:pt x="1671" y="357"/>
                  </a:cubicBezTo>
                  <a:cubicBezTo>
                    <a:pt x="1676" y="357"/>
                    <a:pt x="1676" y="359"/>
                    <a:pt x="1669" y="363"/>
                  </a:cubicBezTo>
                  <a:cubicBezTo>
                    <a:pt x="1668" y="365"/>
                    <a:pt x="1666" y="366"/>
                    <a:pt x="1666" y="366"/>
                  </a:cubicBezTo>
                  <a:cubicBezTo>
                    <a:pt x="1665" y="367"/>
                    <a:pt x="1658" y="372"/>
                    <a:pt x="1649" y="378"/>
                  </a:cubicBezTo>
                  <a:cubicBezTo>
                    <a:pt x="1640" y="384"/>
                    <a:pt x="1629" y="392"/>
                    <a:pt x="1623" y="395"/>
                  </a:cubicBezTo>
                  <a:cubicBezTo>
                    <a:pt x="1618" y="399"/>
                    <a:pt x="1614" y="402"/>
                    <a:pt x="1613" y="402"/>
                  </a:cubicBezTo>
                  <a:cubicBezTo>
                    <a:pt x="1612" y="402"/>
                    <a:pt x="1612" y="401"/>
                    <a:pt x="1612" y="400"/>
                  </a:cubicBezTo>
                  <a:close/>
                  <a:moveTo>
                    <a:pt x="1618" y="429"/>
                  </a:moveTo>
                  <a:cubicBezTo>
                    <a:pt x="1623" y="424"/>
                    <a:pt x="1624" y="423"/>
                    <a:pt x="1621" y="424"/>
                  </a:cubicBezTo>
                  <a:cubicBezTo>
                    <a:pt x="1620" y="424"/>
                    <a:pt x="1620" y="424"/>
                    <a:pt x="1621" y="423"/>
                  </a:cubicBezTo>
                  <a:cubicBezTo>
                    <a:pt x="1622" y="422"/>
                    <a:pt x="1623" y="421"/>
                    <a:pt x="1623" y="422"/>
                  </a:cubicBezTo>
                  <a:cubicBezTo>
                    <a:pt x="1624" y="422"/>
                    <a:pt x="1625" y="422"/>
                    <a:pt x="1624" y="421"/>
                  </a:cubicBezTo>
                  <a:cubicBezTo>
                    <a:pt x="1624" y="421"/>
                    <a:pt x="1629" y="416"/>
                    <a:pt x="1637" y="410"/>
                  </a:cubicBezTo>
                  <a:cubicBezTo>
                    <a:pt x="1639" y="409"/>
                    <a:pt x="1642" y="406"/>
                    <a:pt x="1644" y="404"/>
                  </a:cubicBezTo>
                  <a:cubicBezTo>
                    <a:pt x="1650" y="399"/>
                    <a:pt x="1668" y="386"/>
                    <a:pt x="1669" y="386"/>
                  </a:cubicBezTo>
                  <a:cubicBezTo>
                    <a:pt x="1669" y="386"/>
                    <a:pt x="1670" y="389"/>
                    <a:pt x="1670" y="392"/>
                  </a:cubicBezTo>
                  <a:cubicBezTo>
                    <a:pt x="1670" y="398"/>
                    <a:pt x="1670" y="398"/>
                    <a:pt x="1670" y="398"/>
                  </a:cubicBezTo>
                  <a:cubicBezTo>
                    <a:pt x="1666" y="401"/>
                    <a:pt x="1666" y="401"/>
                    <a:pt x="1666" y="401"/>
                  </a:cubicBezTo>
                  <a:cubicBezTo>
                    <a:pt x="1660" y="404"/>
                    <a:pt x="1639" y="418"/>
                    <a:pt x="1635" y="421"/>
                  </a:cubicBezTo>
                  <a:cubicBezTo>
                    <a:pt x="1633" y="423"/>
                    <a:pt x="1628" y="426"/>
                    <a:pt x="1624" y="430"/>
                  </a:cubicBezTo>
                  <a:cubicBezTo>
                    <a:pt x="1620" y="433"/>
                    <a:pt x="1616" y="436"/>
                    <a:pt x="1615" y="436"/>
                  </a:cubicBezTo>
                  <a:cubicBezTo>
                    <a:pt x="1613" y="436"/>
                    <a:pt x="1614" y="433"/>
                    <a:pt x="1618" y="429"/>
                  </a:cubicBezTo>
                  <a:close/>
                  <a:moveTo>
                    <a:pt x="1614" y="422"/>
                  </a:moveTo>
                  <a:cubicBezTo>
                    <a:pt x="1613" y="422"/>
                    <a:pt x="1612" y="420"/>
                    <a:pt x="1613" y="419"/>
                  </a:cubicBezTo>
                  <a:cubicBezTo>
                    <a:pt x="1614" y="418"/>
                    <a:pt x="1644" y="396"/>
                    <a:pt x="1651" y="391"/>
                  </a:cubicBezTo>
                  <a:cubicBezTo>
                    <a:pt x="1655" y="388"/>
                    <a:pt x="1658" y="386"/>
                    <a:pt x="1658" y="386"/>
                  </a:cubicBezTo>
                  <a:cubicBezTo>
                    <a:pt x="1658" y="385"/>
                    <a:pt x="1661" y="383"/>
                    <a:pt x="1663" y="381"/>
                  </a:cubicBezTo>
                  <a:cubicBezTo>
                    <a:pt x="1667" y="378"/>
                    <a:pt x="1668" y="378"/>
                    <a:pt x="1669" y="379"/>
                  </a:cubicBezTo>
                  <a:cubicBezTo>
                    <a:pt x="1670" y="381"/>
                    <a:pt x="1669" y="383"/>
                    <a:pt x="1660" y="389"/>
                  </a:cubicBezTo>
                  <a:cubicBezTo>
                    <a:pt x="1652" y="394"/>
                    <a:pt x="1639" y="403"/>
                    <a:pt x="1635" y="407"/>
                  </a:cubicBezTo>
                  <a:cubicBezTo>
                    <a:pt x="1633" y="408"/>
                    <a:pt x="1628" y="412"/>
                    <a:pt x="1623" y="416"/>
                  </a:cubicBezTo>
                  <a:cubicBezTo>
                    <a:pt x="1619" y="419"/>
                    <a:pt x="1615" y="422"/>
                    <a:pt x="1614" y="422"/>
                  </a:cubicBezTo>
                  <a:close/>
                  <a:moveTo>
                    <a:pt x="1624" y="440"/>
                  </a:moveTo>
                  <a:cubicBezTo>
                    <a:pt x="1631" y="434"/>
                    <a:pt x="1643" y="424"/>
                    <a:pt x="1645" y="422"/>
                  </a:cubicBezTo>
                  <a:cubicBezTo>
                    <a:pt x="1646" y="422"/>
                    <a:pt x="1650" y="418"/>
                    <a:pt x="1655" y="414"/>
                  </a:cubicBezTo>
                  <a:cubicBezTo>
                    <a:pt x="1663" y="408"/>
                    <a:pt x="1668" y="404"/>
                    <a:pt x="1670" y="404"/>
                  </a:cubicBezTo>
                  <a:cubicBezTo>
                    <a:pt x="1670" y="404"/>
                    <a:pt x="1671" y="405"/>
                    <a:pt x="1671" y="406"/>
                  </a:cubicBezTo>
                  <a:cubicBezTo>
                    <a:pt x="1671" y="408"/>
                    <a:pt x="1668" y="410"/>
                    <a:pt x="1658" y="418"/>
                  </a:cubicBezTo>
                  <a:cubicBezTo>
                    <a:pt x="1651" y="423"/>
                    <a:pt x="1643" y="429"/>
                    <a:pt x="1641" y="431"/>
                  </a:cubicBezTo>
                  <a:cubicBezTo>
                    <a:pt x="1638" y="434"/>
                    <a:pt x="1632" y="438"/>
                    <a:pt x="1627" y="442"/>
                  </a:cubicBezTo>
                  <a:cubicBezTo>
                    <a:pt x="1622" y="446"/>
                    <a:pt x="1617" y="449"/>
                    <a:pt x="1617" y="449"/>
                  </a:cubicBezTo>
                  <a:cubicBezTo>
                    <a:pt x="1617" y="449"/>
                    <a:pt x="1616" y="449"/>
                    <a:pt x="1616" y="448"/>
                  </a:cubicBezTo>
                  <a:cubicBezTo>
                    <a:pt x="1616" y="447"/>
                    <a:pt x="1618" y="444"/>
                    <a:pt x="1624" y="440"/>
                  </a:cubicBezTo>
                  <a:close/>
                  <a:moveTo>
                    <a:pt x="1615" y="443"/>
                  </a:moveTo>
                  <a:cubicBezTo>
                    <a:pt x="1615" y="442"/>
                    <a:pt x="1628" y="431"/>
                    <a:pt x="1635" y="426"/>
                  </a:cubicBezTo>
                  <a:cubicBezTo>
                    <a:pt x="1642" y="422"/>
                    <a:pt x="1639" y="425"/>
                    <a:pt x="1629" y="433"/>
                  </a:cubicBezTo>
                  <a:cubicBezTo>
                    <a:pt x="1616" y="443"/>
                    <a:pt x="1615" y="444"/>
                    <a:pt x="1615" y="443"/>
                  </a:cubicBezTo>
                  <a:close/>
                  <a:moveTo>
                    <a:pt x="1658" y="424"/>
                  </a:moveTo>
                  <a:cubicBezTo>
                    <a:pt x="1670" y="415"/>
                    <a:pt x="1672" y="414"/>
                    <a:pt x="1672" y="419"/>
                  </a:cubicBezTo>
                  <a:cubicBezTo>
                    <a:pt x="1671" y="421"/>
                    <a:pt x="1670" y="423"/>
                    <a:pt x="1666" y="425"/>
                  </a:cubicBezTo>
                  <a:cubicBezTo>
                    <a:pt x="1658" y="430"/>
                    <a:pt x="1629" y="450"/>
                    <a:pt x="1621" y="456"/>
                  </a:cubicBezTo>
                  <a:cubicBezTo>
                    <a:pt x="1617" y="459"/>
                    <a:pt x="1613" y="462"/>
                    <a:pt x="1613" y="462"/>
                  </a:cubicBezTo>
                  <a:cubicBezTo>
                    <a:pt x="1610" y="462"/>
                    <a:pt x="1640" y="436"/>
                    <a:pt x="1658" y="424"/>
                  </a:cubicBezTo>
                  <a:close/>
                  <a:moveTo>
                    <a:pt x="1613" y="409"/>
                  </a:moveTo>
                  <a:cubicBezTo>
                    <a:pt x="1614" y="407"/>
                    <a:pt x="1624" y="399"/>
                    <a:pt x="1636" y="391"/>
                  </a:cubicBezTo>
                  <a:cubicBezTo>
                    <a:pt x="1639" y="389"/>
                    <a:pt x="1643" y="386"/>
                    <a:pt x="1645" y="385"/>
                  </a:cubicBezTo>
                  <a:cubicBezTo>
                    <a:pt x="1647" y="383"/>
                    <a:pt x="1649" y="382"/>
                    <a:pt x="1650" y="381"/>
                  </a:cubicBezTo>
                  <a:cubicBezTo>
                    <a:pt x="1652" y="380"/>
                    <a:pt x="1663" y="372"/>
                    <a:pt x="1667" y="369"/>
                  </a:cubicBezTo>
                  <a:cubicBezTo>
                    <a:pt x="1669" y="367"/>
                    <a:pt x="1670" y="369"/>
                    <a:pt x="1669" y="372"/>
                  </a:cubicBezTo>
                  <a:cubicBezTo>
                    <a:pt x="1668" y="374"/>
                    <a:pt x="1663" y="378"/>
                    <a:pt x="1629" y="403"/>
                  </a:cubicBezTo>
                  <a:cubicBezTo>
                    <a:pt x="1621" y="409"/>
                    <a:pt x="1614" y="413"/>
                    <a:pt x="1614" y="413"/>
                  </a:cubicBezTo>
                  <a:cubicBezTo>
                    <a:pt x="1613" y="414"/>
                    <a:pt x="1612" y="411"/>
                    <a:pt x="1613" y="409"/>
                  </a:cubicBezTo>
                  <a:close/>
                  <a:moveTo>
                    <a:pt x="1613" y="449"/>
                  </a:moveTo>
                  <a:cubicBezTo>
                    <a:pt x="1614" y="449"/>
                    <a:pt x="1614" y="450"/>
                    <a:pt x="1614" y="451"/>
                  </a:cubicBezTo>
                  <a:cubicBezTo>
                    <a:pt x="1614" y="451"/>
                    <a:pt x="1614" y="452"/>
                    <a:pt x="1613" y="452"/>
                  </a:cubicBezTo>
                  <a:cubicBezTo>
                    <a:pt x="1613" y="452"/>
                    <a:pt x="1612" y="451"/>
                    <a:pt x="1612" y="451"/>
                  </a:cubicBezTo>
                  <a:cubicBezTo>
                    <a:pt x="1612" y="450"/>
                    <a:pt x="1613" y="449"/>
                    <a:pt x="1613" y="449"/>
                  </a:cubicBezTo>
                  <a:close/>
                  <a:moveTo>
                    <a:pt x="1616" y="465"/>
                  </a:moveTo>
                  <a:cubicBezTo>
                    <a:pt x="1619" y="463"/>
                    <a:pt x="1619" y="463"/>
                    <a:pt x="1619" y="463"/>
                  </a:cubicBezTo>
                  <a:cubicBezTo>
                    <a:pt x="1616" y="466"/>
                    <a:pt x="1616" y="466"/>
                    <a:pt x="1616" y="466"/>
                  </a:cubicBezTo>
                  <a:cubicBezTo>
                    <a:pt x="1615" y="467"/>
                    <a:pt x="1614" y="468"/>
                    <a:pt x="1613" y="468"/>
                  </a:cubicBezTo>
                  <a:cubicBezTo>
                    <a:pt x="1612" y="468"/>
                    <a:pt x="1612" y="468"/>
                    <a:pt x="1616" y="465"/>
                  </a:cubicBezTo>
                  <a:close/>
                  <a:moveTo>
                    <a:pt x="1663" y="544"/>
                  </a:moveTo>
                  <a:cubicBezTo>
                    <a:pt x="1667" y="547"/>
                    <a:pt x="1665" y="549"/>
                    <a:pt x="1654" y="558"/>
                  </a:cubicBezTo>
                  <a:cubicBezTo>
                    <a:pt x="1648" y="562"/>
                    <a:pt x="1641" y="567"/>
                    <a:pt x="1639" y="569"/>
                  </a:cubicBezTo>
                  <a:cubicBezTo>
                    <a:pt x="1635" y="573"/>
                    <a:pt x="1633" y="574"/>
                    <a:pt x="1633" y="572"/>
                  </a:cubicBezTo>
                  <a:cubicBezTo>
                    <a:pt x="1633" y="571"/>
                    <a:pt x="1655" y="549"/>
                    <a:pt x="1658" y="546"/>
                  </a:cubicBezTo>
                  <a:cubicBezTo>
                    <a:pt x="1661" y="543"/>
                    <a:pt x="1662" y="543"/>
                    <a:pt x="1663" y="544"/>
                  </a:cubicBezTo>
                  <a:close/>
                  <a:moveTo>
                    <a:pt x="1665" y="556"/>
                  </a:moveTo>
                  <a:cubicBezTo>
                    <a:pt x="1665" y="556"/>
                    <a:pt x="1664" y="557"/>
                    <a:pt x="1663" y="559"/>
                  </a:cubicBezTo>
                  <a:cubicBezTo>
                    <a:pt x="1660" y="561"/>
                    <a:pt x="1661" y="562"/>
                    <a:pt x="1663" y="562"/>
                  </a:cubicBezTo>
                  <a:cubicBezTo>
                    <a:pt x="1666" y="562"/>
                    <a:pt x="1667" y="564"/>
                    <a:pt x="1664" y="566"/>
                  </a:cubicBezTo>
                  <a:cubicBezTo>
                    <a:pt x="1663" y="567"/>
                    <a:pt x="1658" y="571"/>
                    <a:pt x="1654" y="575"/>
                  </a:cubicBezTo>
                  <a:cubicBezTo>
                    <a:pt x="1642" y="588"/>
                    <a:pt x="1634" y="594"/>
                    <a:pt x="1630" y="596"/>
                  </a:cubicBezTo>
                  <a:cubicBezTo>
                    <a:pt x="1621" y="600"/>
                    <a:pt x="1622" y="599"/>
                    <a:pt x="1638" y="582"/>
                  </a:cubicBezTo>
                  <a:cubicBezTo>
                    <a:pt x="1654" y="565"/>
                    <a:pt x="1664" y="555"/>
                    <a:pt x="1665" y="556"/>
                  </a:cubicBezTo>
                  <a:close/>
                  <a:moveTo>
                    <a:pt x="1624" y="615"/>
                  </a:moveTo>
                  <a:cubicBezTo>
                    <a:pt x="1624" y="615"/>
                    <a:pt x="1625" y="615"/>
                    <a:pt x="1625" y="616"/>
                  </a:cubicBezTo>
                  <a:cubicBezTo>
                    <a:pt x="1625" y="616"/>
                    <a:pt x="1624" y="616"/>
                    <a:pt x="1624" y="617"/>
                  </a:cubicBezTo>
                  <a:cubicBezTo>
                    <a:pt x="1623" y="617"/>
                    <a:pt x="1623" y="617"/>
                    <a:pt x="1623" y="616"/>
                  </a:cubicBezTo>
                  <a:cubicBezTo>
                    <a:pt x="1623" y="616"/>
                    <a:pt x="1623" y="615"/>
                    <a:pt x="1624" y="615"/>
                  </a:cubicBezTo>
                  <a:close/>
                  <a:moveTo>
                    <a:pt x="1626" y="620"/>
                  </a:moveTo>
                  <a:cubicBezTo>
                    <a:pt x="1627" y="619"/>
                    <a:pt x="1629" y="617"/>
                    <a:pt x="1630" y="616"/>
                  </a:cubicBezTo>
                  <a:cubicBezTo>
                    <a:pt x="1631" y="615"/>
                    <a:pt x="1633" y="614"/>
                    <a:pt x="1634" y="613"/>
                  </a:cubicBezTo>
                  <a:cubicBezTo>
                    <a:pt x="1636" y="612"/>
                    <a:pt x="1636" y="612"/>
                    <a:pt x="1634" y="614"/>
                  </a:cubicBezTo>
                  <a:cubicBezTo>
                    <a:pt x="1634" y="615"/>
                    <a:pt x="1631" y="617"/>
                    <a:pt x="1629" y="619"/>
                  </a:cubicBezTo>
                  <a:cubicBezTo>
                    <a:pt x="1625" y="623"/>
                    <a:pt x="1624" y="623"/>
                    <a:pt x="1624" y="622"/>
                  </a:cubicBezTo>
                  <a:cubicBezTo>
                    <a:pt x="1624" y="622"/>
                    <a:pt x="1625" y="621"/>
                    <a:pt x="1626" y="620"/>
                  </a:cubicBezTo>
                  <a:close/>
                  <a:moveTo>
                    <a:pt x="1641" y="613"/>
                  </a:moveTo>
                  <a:cubicBezTo>
                    <a:pt x="1644" y="610"/>
                    <a:pt x="1648" y="606"/>
                    <a:pt x="1649" y="605"/>
                  </a:cubicBezTo>
                  <a:cubicBezTo>
                    <a:pt x="1650" y="603"/>
                    <a:pt x="1654" y="603"/>
                    <a:pt x="1654" y="604"/>
                  </a:cubicBezTo>
                  <a:cubicBezTo>
                    <a:pt x="1654" y="605"/>
                    <a:pt x="1650" y="608"/>
                    <a:pt x="1645" y="613"/>
                  </a:cubicBezTo>
                  <a:cubicBezTo>
                    <a:pt x="1638" y="619"/>
                    <a:pt x="1635" y="621"/>
                    <a:pt x="1635" y="619"/>
                  </a:cubicBezTo>
                  <a:cubicBezTo>
                    <a:pt x="1635" y="619"/>
                    <a:pt x="1637" y="616"/>
                    <a:pt x="1641" y="613"/>
                  </a:cubicBezTo>
                  <a:close/>
                  <a:moveTo>
                    <a:pt x="1674" y="528"/>
                  </a:moveTo>
                  <a:cubicBezTo>
                    <a:pt x="1673" y="526"/>
                    <a:pt x="1673" y="524"/>
                    <a:pt x="1675" y="523"/>
                  </a:cubicBezTo>
                  <a:cubicBezTo>
                    <a:pt x="1676" y="523"/>
                    <a:pt x="1676" y="524"/>
                    <a:pt x="1676" y="526"/>
                  </a:cubicBezTo>
                  <a:cubicBezTo>
                    <a:pt x="1676" y="530"/>
                    <a:pt x="1676" y="530"/>
                    <a:pt x="1674" y="528"/>
                  </a:cubicBezTo>
                  <a:close/>
                  <a:moveTo>
                    <a:pt x="1650" y="153"/>
                  </a:moveTo>
                  <a:cubicBezTo>
                    <a:pt x="1622" y="153"/>
                    <a:pt x="1609" y="154"/>
                    <a:pt x="1605" y="156"/>
                  </a:cubicBezTo>
                  <a:cubicBezTo>
                    <a:pt x="1603" y="157"/>
                    <a:pt x="1602" y="157"/>
                    <a:pt x="1601" y="157"/>
                  </a:cubicBezTo>
                  <a:cubicBezTo>
                    <a:pt x="1601" y="157"/>
                    <a:pt x="1601" y="156"/>
                    <a:pt x="1601" y="155"/>
                  </a:cubicBezTo>
                  <a:cubicBezTo>
                    <a:pt x="1601" y="153"/>
                    <a:pt x="1602" y="152"/>
                    <a:pt x="1605" y="151"/>
                  </a:cubicBezTo>
                  <a:cubicBezTo>
                    <a:pt x="1612" y="150"/>
                    <a:pt x="1677" y="149"/>
                    <a:pt x="1677" y="150"/>
                  </a:cubicBezTo>
                  <a:cubicBezTo>
                    <a:pt x="1677" y="152"/>
                    <a:pt x="1673" y="152"/>
                    <a:pt x="1650" y="153"/>
                  </a:cubicBezTo>
                  <a:close/>
                  <a:moveTo>
                    <a:pt x="1603" y="140"/>
                  </a:moveTo>
                  <a:cubicBezTo>
                    <a:pt x="1611" y="136"/>
                    <a:pt x="1650" y="135"/>
                    <a:pt x="1666" y="137"/>
                  </a:cubicBezTo>
                  <a:cubicBezTo>
                    <a:pt x="1674" y="138"/>
                    <a:pt x="1673" y="138"/>
                    <a:pt x="1650" y="138"/>
                  </a:cubicBezTo>
                  <a:cubicBezTo>
                    <a:pt x="1636" y="138"/>
                    <a:pt x="1621" y="138"/>
                    <a:pt x="1615" y="139"/>
                  </a:cubicBezTo>
                  <a:cubicBezTo>
                    <a:pt x="1610" y="140"/>
                    <a:pt x="1604" y="140"/>
                    <a:pt x="1603" y="141"/>
                  </a:cubicBezTo>
                  <a:cubicBezTo>
                    <a:pt x="1601" y="141"/>
                    <a:pt x="1601" y="141"/>
                    <a:pt x="1603" y="140"/>
                  </a:cubicBezTo>
                  <a:close/>
                  <a:moveTo>
                    <a:pt x="1670" y="135"/>
                  </a:moveTo>
                  <a:cubicBezTo>
                    <a:pt x="1668" y="135"/>
                    <a:pt x="1666" y="134"/>
                    <a:pt x="1664" y="134"/>
                  </a:cubicBezTo>
                  <a:cubicBezTo>
                    <a:pt x="1660" y="133"/>
                    <a:pt x="1660" y="133"/>
                    <a:pt x="1660" y="133"/>
                  </a:cubicBezTo>
                  <a:cubicBezTo>
                    <a:pt x="1664" y="133"/>
                    <a:pt x="1664" y="133"/>
                    <a:pt x="1664" y="133"/>
                  </a:cubicBezTo>
                  <a:cubicBezTo>
                    <a:pt x="1666" y="133"/>
                    <a:pt x="1668" y="133"/>
                    <a:pt x="1670" y="134"/>
                  </a:cubicBezTo>
                  <a:cubicBezTo>
                    <a:pt x="1671" y="135"/>
                    <a:pt x="1671" y="135"/>
                    <a:pt x="1670" y="135"/>
                  </a:cubicBezTo>
                  <a:close/>
                  <a:moveTo>
                    <a:pt x="1638" y="117"/>
                  </a:moveTo>
                  <a:cubicBezTo>
                    <a:pt x="1639" y="117"/>
                    <a:pt x="1641" y="117"/>
                    <a:pt x="1642" y="117"/>
                  </a:cubicBezTo>
                  <a:cubicBezTo>
                    <a:pt x="1643" y="117"/>
                    <a:pt x="1642" y="118"/>
                    <a:pt x="1640" y="118"/>
                  </a:cubicBezTo>
                  <a:cubicBezTo>
                    <a:pt x="1638" y="118"/>
                    <a:pt x="1638" y="117"/>
                    <a:pt x="1638" y="117"/>
                  </a:cubicBezTo>
                  <a:close/>
                  <a:moveTo>
                    <a:pt x="1655" y="118"/>
                  </a:moveTo>
                  <a:cubicBezTo>
                    <a:pt x="1656" y="118"/>
                    <a:pt x="1658" y="118"/>
                    <a:pt x="1660" y="118"/>
                  </a:cubicBezTo>
                  <a:cubicBezTo>
                    <a:pt x="1661" y="118"/>
                    <a:pt x="1660" y="118"/>
                    <a:pt x="1657" y="118"/>
                  </a:cubicBezTo>
                  <a:cubicBezTo>
                    <a:pt x="1654" y="118"/>
                    <a:pt x="1653" y="118"/>
                    <a:pt x="1655" y="118"/>
                  </a:cubicBezTo>
                  <a:close/>
                  <a:moveTo>
                    <a:pt x="1665" y="118"/>
                  </a:moveTo>
                  <a:cubicBezTo>
                    <a:pt x="1666" y="118"/>
                    <a:pt x="1667" y="118"/>
                    <a:pt x="1668" y="119"/>
                  </a:cubicBezTo>
                  <a:cubicBezTo>
                    <a:pt x="1669" y="119"/>
                    <a:pt x="1669" y="120"/>
                    <a:pt x="1667" y="120"/>
                  </a:cubicBezTo>
                  <a:cubicBezTo>
                    <a:pt x="1664" y="120"/>
                    <a:pt x="1663" y="119"/>
                    <a:pt x="1665" y="118"/>
                  </a:cubicBezTo>
                  <a:close/>
                  <a:moveTo>
                    <a:pt x="1680" y="120"/>
                  </a:moveTo>
                  <a:cubicBezTo>
                    <a:pt x="1676" y="120"/>
                    <a:pt x="1677" y="120"/>
                    <a:pt x="1681" y="120"/>
                  </a:cubicBezTo>
                  <a:cubicBezTo>
                    <a:pt x="1684" y="120"/>
                    <a:pt x="1688" y="120"/>
                    <a:pt x="1689" y="120"/>
                  </a:cubicBezTo>
                  <a:cubicBezTo>
                    <a:pt x="1691" y="121"/>
                    <a:pt x="1685" y="121"/>
                    <a:pt x="1680" y="120"/>
                  </a:cubicBezTo>
                  <a:close/>
                  <a:moveTo>
                    <a:pt x="1682" y="108"/>
                  </a:moveTo>
                  <a:cubicBezTo>
                    <a:pt x="1688" y="109"/>
                    <a:pt x="1689" y="109"/>
                    <a:pt x="1689" y="110"/>
                  </a:cubicBezTo>
                  <a:cubicBezTo>
                    <a:pt x="1688" y="111"/>
                    <a:pt x="1684" y="112"/>
                    <a:pt x="1681" y="111"/>
                  </a:cubicBezTo>
                  <a:cubicBezTo>
                    <a:pt x="1679" y="111"/>
                    <a:pt x="1678" y="110"/>
                    <a:pt x="1678" y="109"/>
                  </a:cubicBezTo>
                  <a:cubicBezTo>
                    <a:pt x="1678" y="107"/>
                    <a:pt x="1679" y="107"/>
                    <a:pt x="1682" y="108"/>
                  </a:cubicBezTo>
                  <a:close/>
                  <a:moveTo>
                    <a:pt x="1626" y="115"/>
                  </a:moveTo>
                  <a:cubicBezTo>
                    <a:pt x="1627" y="115"/>
                    <a:pt x="1628" y="115"/>
                    <a:pt x="1628" y="114"/>
                  </a:cubicBezTo>
                  <a:cubicBezTo>
                    <a:pt x="1628" y="114"/>
                    <a:pt x="1629" y="114"/>
                    <a:pt x="1631" y="113"/>
                  </a:cubicBezTo>
                  <a:cubicBezTo>
                    <a:pt x="1634" y="113"/>
                    <a:pt x="1636" y="111"/>
                    <a:pt x="1634" y="110"/>
                  </a:cubicBezTo>
                  <a:cubicBezTo>
                    <a:pt x="1634" y="110"/>
                    <a:pt x="1632" y="109"/>
                    <a:pt x="1631" y="109"/>
                  </a:cubicBezTo>
                  <a:cubicBezTo>
                    <a:pt x="1629" y="109"/>
                    <a:pt x="1629" y="109"/>
                    <a:pt x="1629" y="107"/>
                  </a:cubicBezTo>
                  <a:cubicBezTo>
                    <a:pt x="1629" y="106"/>
                    <a:pt x="1630" y="106"/>
                    <a:pt x="1634" y="105"/>
                  </a:cubicBezTo>
                  <a:cubicBezTo>
                    <a:pt x="1637" y="105"/>
                    <a:pt x="1640" y="105"/>
                    <a:pt x="1640" y="105"/>
                  </a:cubicBezTo>
                  <a:cubicBezTo>
                    <a:pt x="1642" y="106"/>
                    <a:pt x="1667" y="108"/>
                    <a:pt x="1672" y="108"/>
                  </a:cubicBezTo>
                  <a:cubicBezTo>
                    <a:pt x="1672" y="108"/>
                    <a:pt x="1673" y="108"/>
                    <a:pt x="1674" y="108"/>
                  </a:cubicBezTo>
                  <a:cubicBezTo>
                    <a:pt x="1676" y="108"/>
                    <a:pt x="1676" y="108"/>
                    <a:pt x="1675" y="109"/>
                  </a:cubicBezTo>
                  <a:cubicBezTo>
                    <a:pt x="1673" y="111"/>
                    <a:pt x="1672" y="111"/>
                    <a:pt x="1664" y="110"/>
                  </a:cubicBezTo>
                  <a:cubicBezTo>
                    <a:pt x="1650" y="109"/>
                    <a:pt x="1643" y="109"/>
                    <a:pt x="1642" y="110"/>
                  </a:cubicBezTo>
                  <a:cubicBezTo>
                    <a:pt x="1641" y="111"/>
                    <a:pt x="1641" y="111"/>
                    <a:pt x="1642" y="111"/>
                  </a:cubicBezTo>
                  <a:cubicBezTo>
                    <a:pt x="1643" y="111"/>
                    <a:pt x="1645" y="111"/>
                    <a:pt x="1646" y="112"/>
                  </a:cubicBezTo>
                  <a:cubicBezTo>
                    <a:pt x="1647" y="112"/>
                    <a:pt x="1654" y="112"/>
                    <a:pt x="1660" y="112"/>
                  </a:cubicBezTo>
                  <a:cubicBezTo>
                    <a:pt x="1678" y="113"/>
                    <a:pt x="1687" y="114"/>
                    <a:pt x="1688" y="115"/>
                  </a:cubicBezTo>
                  <a:cubicBezTo>
                    <a:pt x="1688" y="115"/>
                    <a:pt x="1688" y="116"/>
                    <a:pt x="1687" y="117"/>
                  </a:cubicBezTo>
                  <a:cubicBezTo>
                    <a:pt x="1686" y="118"/>
                    <a:pt x="1685" y="118"/>
                    <a:pt x="1676" y="117"/>
                  </a:cubicBezTo>
                  <a:cubicBezTo>
                    <a:pt x="1644" y="114"/>
                    <a:pt x="1632" y="114"/>
                    <a:pt x="1633" y="116"/>
                  </a:cubicBezTo>
                  <a:cubicBezTo>
                    <a:pt x="1633" y="116"/>
                    <a:pt x="1633" y="116"/>
                    <a:pt x="1633" y="116"/>
                  </a:cubicBezTo>
                  <a:cubicBezTo>
                    <a:pt x="1633" y="118"/>
                    <a:pt x="1632" y="118"/>
                    <a:pt x="1629" y="118"/>
                  </a:cubicBezTo>
                  <a:cubicBezTo>
                    <a:pt x="1626" y="118"/>
                    <a:pt x="1624" y="118"/>
                    <a:pt x="1624" y="117"/>
                  </a:cubicBezTo>
                  <a:cubicBezTo>
                    <a:pt x="1622" y="116"/>
                    <a:pt x="1624" y="114"/>
                    <a:pt x="1626" y="115"/>
                  </a:cubicBezTo>
                  <a:close/>
                  <a:moveTo>
                    <a:pt x="1605" y="117"/>
                  </a:moveTo>
                  <a:cubicBezTo>
                    <a:pt x="1608" y="117"/>
                    <a:pt x="1611" y="117"/>
                    <a:pt x="1610" y="117"/>
                  </a:cubicBezTo>
                  <a:cubicBezTo>
                    <a:pt x="1609" y="118"/>
                    <a:pt x="1601" y="119"/>
                    <a:pt x="1600" y="118"/>
                  </a:cubicBezTo>
                  <a:cubicBezTo>
                    <a:pt x="1600" y="117"/>
                    <a:pt x="1602" y="117"/>
                    <a:pt x="1605" y="117"/>
                  </a:cubicBezTo>
                  <a:close/>
                  <a:moveTo>
                    <a:pt x="1601" y="126"/>
                  </a:moveTo>
                  <a:cubicBezTo>
                    <a:pt x="1602" y="125"/>
                    <a:pt x="1619" y="122"/>
                    <a:pt x="1622" y="122"/>
                  </a:cubicBezTo>
                  <a:cubicBezTo>
                    <a:pt x="1624" y="122"/>
                    <a:pt x="1620" y="124"/>
                    <a:pt x="1615" y="124"/>
                  </a:cubicBezTo>
                  <a:cubicBezTo>
                    <a:pt x="1609" y="125"/>
                    <a:pt x="1608" y="126"/>
                    <a:pt x="1608" y="127"/>
                  </a:cubicBezTo>
                  <a:cubicBezTo>
                    <a:pt x="1608" y="128"/>
                    <a:pt x="1607" y="129"/>
                    <a:pt x="1606" y="129"/>
                  </a:cubicBezTo>
                  <a:cubicBezTo>
                    <a:pt x="1602" y="131"/>
                    <a:pt x="1598" y="128"/>
                    <a:pt x="1601" y="126"/>
                  </a:cubicBezTo>
                  <a:close/>
                  <a:moveTo>
                    <a:pt x="1599" y="211"/>
                  </a:moveTo>
                  <a:cubicBezTo>
                    <a:pt x="1600" y="199"/>
                    <a:pt x="1601" y="210"/>
                    <a:pt x="1601" y="226"/>
                  </a:cubicBezTo>
                  <a:cubicBezTo>
                    <a:pt x="1601" y="234"/>
                    <a:pt x="1601" y="241"/>
                    <a:pt x="1602" y="241"/>
                  </a:cubicBezTo>
                  <a:cubicBezTo>
                    <a:pt x="1602" y="242"/>
                    <a:pt x="1602" y="258"/>
                    <a:pt x="1602" y="274"/>
                  </a:cubicBezTo>
                  <a:cubicBezTo>
                    <a:pt x="1602" y="276"/>
                    <a:pt x="1601" y="277"/>
                    <a:pt x="1601" y="277"/>
                  </a:cubicBezTo>
                  <a:cubicBezTo>
                    <a:pt x="1600" y="277"/>
                    <a:pt x="1599" y="228"/>
                    <a:pt x="1599" y="211"/>
                  </a:cubicBezTo>
                  <a:close/>
                  <a:moveTo>
                    <a:pt x="1600" y="570"/>
                  </a:moveTo>
                  <a:cubicBezTo>
                    <a:pt x="1600" y="572"/>
                    <a:pt x="1599" y="573"/>
                    <a:pt x="1596" y="575"/>
                  </a:cubicBezTo>
                  <a:cubicBezTo>
                    <a:pt x="1591" y="577"/>
                    <a:pt x="1590" y="577"/>
                    <a:pt x="1589" y="575"/>
                  </a:cubicBezTo>
                  <a:cubicBezTo>
                    <a:pt x="1588" y="574"/>
                    <a:pt x="1588" y="573"/>
                    <a:pt x="1588" y="573"/>
                  </a:cubicBezTo>
                  <a:cubicBezTo>
                    <a:pt x="1587" y="571"/>
                    <a:pt x="1593" y="568"/>
                    <a:pt x="1597" y="568"/>
                  </a:cubicBezTo>
                  <a:cubicBezTo>
                    <a:pt x="1600" y="568"/>
                    <a:pt x="1601" y="569"/>
                    <a:pt x="1600" y="570"/>
                  </a:cubicBezTo>
                  <a:close/>
                  <a:moveTo>
                    <a:pt x="1599" y="428"/>
                  </a:moveTo>
                  <a:cubicBezTo>
                    <a:pt x="1599" y="428"/>
                    <a:pt x="1598" y="429"/>
                    <a:pt x="1598" y="430"/>
                  </a:cubicBezTo>
                  <a:cubicBezTo>
                    <a:pt x="1597" y="431"/>
                    <a:pt x="1597" y="431"/>
                    <a:pt x="1597" y="429"/>
                  </a:cubicBezTo>
                  <a:cubicBezTo>
                    <a:pt x="1597" y="428"/>
                    <a:pt x="1597" y="427"/>
                    <a:pt x="1598" y="427"/>
                  </a:cubicBezTo>
                  <a:cubicBezTo>
                    <a:pt x="1598" y="427"/>
                    <a:pt x="1599" y="428"/>
                    <a:pt x="1599" y="428"/>
                  </a:cubicBezTo>
                  <a:close/>
                  <a:moveTo>
                    <a:pt x="1598" y="397"/>
                  </a:moveTo>
                  <a:cubicBezTo>
                    <a:pt x="1597" y="399"/>
                    <a:pt x="1596" y="396"/>
                    <a:pt x="1596" y="389"/>
                  </a:cubicBezTo>
                  <a:cubicBezTo>
                    <a:pt x="1596" y="384"/>
                    <a:pt x="1596" y="380"/>
                    <a:pt x="1596" y="380"/>
                  </a:cubicBezTo>
                  <a:cubicBezTo>
                    <a:pt x="1597" y="380"/>
                    <a:pt x="1599" y="395"/>
                    <a:pt x="1598" y="397"/>
                  </a:cubicBezTo>
                  <a:close/>
                  <a:moveTo>
                    <a:pt x="1596" y="376"/>
                  </a:moveTo>
                  <a:cubicBezTo>
                    <a:pt x="1596" y="374"/>
                    <a:pt x="1596" y="374"/>
                    <a:pt x="1597" y="375"/>
                  </a:cubicBezTo>
                  <a:cubicBezTo>
                    <a:pt x="1597" y="376"/>
                    <a:pt x="1598" y="377"/>
                    <a:pt x="1598" y="378"/>
                  </a:cubicBezTo>
                  <a:cubicBezTo>
                    <a:pt x="1598" y="378"/>
                    <a:pt x="1597" y="378"/>
                    <a:pt x="1597" y="378"/>
                  </a:cubicBezTo>
                  <a:cubicBezTo>
                    <a:pt x="1596" y="378"/>
                    <a:pt x="1596" y="377"/>
                    <a:pt x="1596" y="376"/>
                  </a:cubicBezTo>
                  <a:close/>
                  <a:moveTo>
                    <a:pt x="1597" y="157"/>
                  </a:moveTo>
                  <a:cubicBezTo>
                    <a:pt x="1598" y="158"/>
                    <a:pt x="1598" y="161"/>
                    <a:pt x="1598" y="170"/>
                  </a:cubicBezTo>
                  <a:cubicBezTo>
                    <a:pt x="1598" y="176"/>
                    <a:pt x="1598" y="184"/>
                    <a:pt x="1597" y="187"/>
                  </a:cubicBezTo>
                  <a:cubicBezTo>
                    <a:pt x="1597" y="193"/>
                    <a:pt x="1597" y="193"/>
                    <a:pt x="1597" y="193"/>
                  </a:cubicBezTo>
                  <a:cubicBezTo>
                    <a:pt x="1596" y="185"/>
                    <a:pt x="1596" y="185"/>
                    <a:pt x="1596" y="185"/>
                  </a:cubicBezTo>
                  <a:cubicBezTo>
                    <a:pt x="1596" y="181"/>
                    <a:pt x="1595" y="172"/>
                    <a:pt x="1595" y="166"/>
                  </a:cubicBezTo>
                  <a:cubicBezTo>
                    <a:pt x="1595" y="156"/>
                    <a:pt x="1595" y="155"/>
                    <a:pt x="1597" y="157"/>
                  </a:cubicBezTo>
                  <a:close/>
                  <a:moveTo>
                    <a:pt x="1596" y="152"/>
                  </a:moveTo>
                  <a:cubicBezTo>
                    <a:pt x="1596" y="152"/>
                    <a:pt x="1596" y="153"/>
                    <a:pt x="1596" y="154"/>
                  </a:cubicBezTo>
                  <a:cubicBezTo>
                    <a:pt x="1596" y="155"/>
                    <a:pt x="1595" y="154"/>
                    <a:pt x="1595" y="153"/>
                  </a:cubicBezTo>
                  <a:cubicBezTo>
                    <a:pt x="1595" y="152"/>
                    <a:pt x="1595" y="152"/>
                    <a:pt x="1596" y="152"/>
                  </a:cubicBezTo>
                  <a:close/>
                  <a:moveTo>
                    <a:pt x="1594" y="240"/>
                  </a:moveTo>
                  <a:cubicBezTo>
                    <a:pt x="1594" y="251"/>
                    <a:pt x="1593" y="260"/>
                    <a:pt x="1593" y="261"/>
                  </a:cubicBezTo>
                  <a:cubicBezTo>
                    <a:pt x="1592" y="263"/>
                    <a:pt x="1592" y="257"/>
                    <a:pt x="1592" y="245"/>
                  </a:cubicBezTo>
                  <a:cubicBezTo>
                    <a:pt x="1593" y="234"/>
                    <a:pt x="1593" y="225"/>
                    <a:pt x="1594" y="223"/>
                  </a:cubicBezTo>
                  <a:cubicBezTo>
                    <a:pt x="1594" y="222"/>
                    <a:pt x="1595" y="227"/>
                    <a:pt x="1594" y="240"/>
                  </a:cubicBezTo>
                  <a:close/>
                  <a:moveTo>
                    <a:pt x="1594" y="457"/>
                  </a:moveTo>
                  <a:cubicBezTo>
                    <a:pt x="1594" y="458"/>
                    <a:pt x="1593" y="458"/>
                    <a:pt x="1593" y="457"/>
                  </a:cubicBezTo>
                  <a:cubicBezTo>
                    <a:pt x="1593" y="456"/>
                    <a:pt x="1593" y="455"/>
                    <a:pt x="1594" y="455"/>
                  </a:cubicBezTo>
                  <a:cubicBezTo>
                    <a:pt x="1594" y="456"/>
                    <a:pt x="1594" y="456"/>
                    <a:pt x="1594" y="457"/>
                  </a:cubicBezTo>
                  <a:close/>
                  <a:moveTo>
                    <a:pt x="1592" y="372"/>
                  </a:moveTo>
                  <a:cubicBezTo>
                    <a:pt x="1592" y="372"/>
                    <a:pt x="1592" y="372"/>
                    <a:pt x="1592" y="371"/>
                  </a:cubicBezTo>
                  <a:cubicBezTo>
                    <a:pt x="1592" y="370"/>
                    <a:pt x="1592" y="370"/>
                    <a:pt x="1592" y="370"/>
                  </a:cubicBezTo>
                  <a:cubicBezTo>
                    <a:pt x="1593" y="370"/>
                    <a:pt x="1593" y="371"/>
                    <a:pt x="1592" y="372"/>
                  </a:cubicBezTo>
                  <a:close/>
                  <a:moveTo>
                    <a:pt x="1593" y="406"/>
                  </a:moveTo>
                  <a:cubicBezTo>
                    <a:pt x="1593" y="406"/>
                    <a:pt x="1593" y="408"/>
                    <a:pt x="1593" y="409"/>
                  </a:cubicBezTo>
                  <a:cubicBezTo>
                    <a:pt x="1592" y="410"/>
                    <a:pt x="1592" y="409"/>
                    <a:pt x="1592" y="408"/>
                  </a:cubicBezTo>
                  <a:cubicBezTo>
                    <a:pt x="1592" y="406"/>
                    <a:pt x="1592" y="405"/>
                    <a:pt x="1593" y="406"/>
                  </a:cubicBezTo>
                  <a:close/>
                  <a:moveTo>
                    <a:pt x="1593" y="411"/>
                  </a:moveTo>
                  <a:cubicBezTo>
                    <a:pt x="1593" y="411"/>
                    <a:pt x="1593" y="412"/>
                    <a:pt x="1593" y="413"/>
                  </a:cubicBezTo>
                  <a:cubicBezTo>
                    <a:pt x="1592" y="414"/>
                    <a:pt x="1592" y="414"/>
                    <a:pt x="1592" y="412"/>
                  </a:cubicBezTo>
                  <a:cubicBezTo>
                    <a:pt x="1592" y="411"/>
                    <a:pt x="1592" y="411"/>
                    <a:pt x="1593" y="411"/>
                  </a:cubicBezTo>
                  <a:close/>
                  <a:moveTo>
                    <a:pt x="1593" y="427"/>
                  </a:moveTo>
                  <a:cubicBezTo>
                    <a:pt x="1593" y="430"/>
                    <a:pt x="1592" y="428"/>
                    <a:pt x="1592" y="423"/>
                  </a:cubicBezTo>
                  <a:cubicBezTo>
                    <a:pt x="1592" y="419"/>
                    <a:pt x="1593" y="417"/>
                    <a:pt x="1593" y="419"/>
                  </a:cubicBezTo>
                  <a:cubicBezTo>
                    <a:pt x="1593" y="422"/>
                    <a:pt x="1593" y="425"/>
                    <a:pt x="1593" y="427"/>
                  </a:cubicBezTo>
                  <a:close/>
                  <a:moveTo>
                    <a:pt x="1593" y="433"/>
                  </a:moveTo>
                  <a:cubicBezTo>
                    <a:pt x="1593" y="433"/>
                    <a:pt x="1593" y="435"/>
                    <a:pt x="1593" y="436"/>
                  </a:cubicBezTo>
                  <a:cubicBezTo>
                    <a:pt x="1593" y="437"/>
                    <a:pt x="1592" y="436"/>
                    <a:pt x="1592" y="434"/>
                  </a:cubicBezTo>
                  <a:cubicBezTo>
                    <a:pt x="1592" y="433"/>
                    <a:pt x="1592" y="432"/>
                    <a:pt x="1593" y="433"/>
                  </a:cubicBezTo>
                  <a:close/>
                  <a:moveTo>
                    <a:pt x="1593" y="438"/>
                  </a:moveTo>
                  <a:cubicBezTo>
                    <a:pt x="1593" y="439"/>
                    <a:pt x="1593" y="440"/>
                    <a:pt x="1593" y="441"/>
                  </a:cubicBezTo>
                  <a:cubicBezTo>
                    <a:pt x="1593" y="442"/>
                    <a:pt x="1592" y="442"/>
                    <a:pt x="1592" y="440"/>
                  </a:cubicBezTo>
                  <a:cubicBezTo>
                    <a:pt x="1592" y="439"/>
                    <a:pt x="1593" y="438"/>
                    <a:pt x="1593" y="438"/>
                  </a:cubicBezTo>
                  <a:close/>
                  <a:moveTo>
                    <a:pt x="1593" y="445"/>
                  </a:moveTo>
                  <a:cubicBezTo>
                    <a:pt x="1593" y="446"/>
                    <a:pt x="1593" y="447"/>
                    <a:pt x="1593" y="448"/>
                  </a:cubicBezTo>
                  <a:cubicBezTo>
                    <a:pt x="1593" y="448"/>
                    <a:pt x="1592" y="448"/>
                    <a:pt x="1592" y="446"/>
                  </a:cubicBezTo>
                  <a:cubicBezTo>
                    <a:pt x="1592" y="445"/>
                    <a:pt x="1593" y="445"/>
                    <a:pt x="1593" y="445"/>
                  </a:cubicBezTo>
                  <a:close/>
                  <a:moveTo>
                    <a:pt x="1590" y="126"/>
                  </a:moveTo>
                  <a:cubicBezTo>
                    <a:pt x="1590" y="126"/>
                    <a:pt x="1589" y="127"/>
                    <a:pt x="1587" y="129"/>
                  </a:cubicBezTo>
                  <a:cubicBezTo>
                    <a:pt x="1586" y="131"/>
                    <a:pt x="1582" y="135"/>
                    <a:pt x="1580" y="138"/>
                  </a:cubicBezTo>
                  <a:cubicBezTo>
                    <a:pt x="1579" y="141"/>
                    <a:pt x="1577" y="143"/>
                    <a:pt x="1577" y="143"/>
                  </a:cubicBezTo>
                  <a:cubicBezTo>
                    <a:pt x="1577" y="140"/>
                    <a:pt x="1588" y="126"/>
                    <a:pt x="1590" y="126"/>
                  </a:cubicBezTo>
                  <a:close/>
                  <a:moveTo>
                    <a:pt x="1575" y="342"/>
                  </a:moveTo>
                  <a:cubicBezTo>
                    <a:pt x="1575" y="339"/>
                    <a:pt x="1575" y="323"/>
                    <a:pt x="1575" y="307"/>
                  </a:cubicBezTo>
                  <a:cubicBezTo>
                    <a:pt x="1575" y="291"/>
                    <a:pt x="1575" y="278"/>
                    <a:pt x="1576" y="278"/>
                  </a:cubicBezTo>
                  <a:cubicBezTo>
                    <a:pt x="1576" y="278"/>
                    <a:pt x="1577" y="284"/>
                    <a:pt x="1577" y="291"/>
                  </a:cubicBezTo>
                  <a:cubicBezTo>
                    <a:pt x="1578" y="312"/>
                    <a:pt x="1579" y="318"/>
                    <a:pt x="1580" y="317"/>
                  </a:cubicBezTo>
                  <a:cubicBezTo>
                    <a:pt x="1581" y="317"/>
                    <a:pt x="1580" y="295"/>
                    <a:pt x="1579" y="287"/>
                  </a:cubicBezTo>
                  <a:cubicBezTo>
                    <a:pt x="1579" y="282"/>
                    <a:pt x="1579" y="276"/>
                    <a:pt x="1579" y="218"/>
                  </a:cubicBezTo>
                  <a:cubicBezTo>
                    <a:pt x="1579" y="144"/>
                    <a:pt x="1579" y="148"/>
                    <a:pt x="1582" y="142"/>
                  </a:cubicBezTo>
                  <a:cubicBezTo>
                    <a:pt x="1583" y="139"/>
                    <a:pt x="1586" y="135"/>
                    <a:pt x="1588" y="133"/>
                  </a:cubicBezTo>
                  <a:cubicBezTo>
                    <a:pt x="1591" y="129"/>
                    <a:pt x="1591" y="129"/>
                    <a:pt x="1591" y="129"/>
                  </a:cubicBezTo>
                  <a:cubicBezTo>
                    <a:pt x="1591" y="134"/>
                    <a:pt x="1591" y="134"/>
                    <a:pt x="1591" y="134"/>
                  </a:cubicBezTo>
                  <a:cubicBezTo>
                    <a:pt x="1591" y="136"/>
                    <a:pt x="1591" y="145"/>
                    <a:pt x="1592" y="155"/>
                  </a:cubicBezTo>
                  <a:cubicBezTo>
                    <a:pt x="1593" y="185"/>
                    <a:pt x="1593" y="206"/>
                    <a:pt x="1592" y="218"/>
                  </a:cubicBezTo>
                  <a:cubicBezTo>
                    <a:pt x="1589" y="234"/>
                    <a:pt x="1589" y="239"/>
                    <a:pt x="1589" y="269"/>
                  </a:cubicBezTo>
                  <a:cubicBezTo>
                    <a:pt x="1588" y="346"/>
                    <a:pt x="1589" y="480"/>
                    <a:pt x="1591" y="482"/>
                  </a:cubicBezTo>
                  <a:cubicBezTo>
                    <a:pt x="1592" y="483"/>
                    <a:pt x="1592" y="482"/>
                    <a:pt x="1592" y="479"/>
                  </a:cubicBezTo>
                  <a:cubicBezTo>
                    <a:pt x="1592" y="476"/>
                    <a:pt x="1593" y="474"/>
                    <a:pt x="1593" y="474"/>
                  </a:cubicBezTo>
                  <a:cubicBezTo>
                    <a:pt x="1595" y="474"/>
                    <a:pt x="1595" y="480"/>
                    <a:pt x="1596" y="506"/>
                  </a:cubicBezTo>
                  <a:cubicBezTo>
                    <a:pt x="1597" y="529"/>
                    <a:pt x="1597" y="530"/>
                    <a:pt x="1595" y="531"/>
                  </a:cubicBezTo>
                  <a:cubicBezTo>
                    <a:pt x="1590" y="533"/>
                    <a:pt x="1577" y="538"/>
                    <a:pt x="1577" y="538"/>
                  </a:cubicBezTo>
                  <a:cubicBezTo>
                    <a:pt x="1577" y="538"/>
                    <a:pt x="1576" y="536"/>
                    <a:pt x="1576" y="534"/>
                  </a:cubicBezTo>
                  <a:cubicBezTo>
                    <a:pt x="1576" y="531"/>
                    <a:pt x="1577" y="531"/>
                    <a:pt x="1582" y="527"/>
                  </a:cubicBezTo>
                  <a:cubicBezTo>
                    <a:pt x="1588" y="523"/>
                    <a:pt x="1587" y="522"/>
                    <a:pt x="1581" y="525"/>
                  </a:cubicBezTo>
                  <a:cubicBezTo>
                    <a:pt x="1579" y="526"/>
                    <a:pt x="1577" y="527"/>
                    <a:pt x="1577" y="526"/>
                  </a:cubicBezTo>
                  <a:cubicBezTo>
                    <a:pt x="1576" y="525"/>
                    <a:pt x="1576" y="522"/>
                    <a:pt x="1578" y="520"/>
                  </a:cubicBezTo>
                  <a:cubicBezTo>
                    <a:pt x="1579" y="519"/>
                    <a:pt x="1579" y="519"/>
                    <a:pt x="1578" y="519"/>
                  </a:cubicBezTo>
                  <a:cubicBezTo>
                    <a:pt x="1577" y="519"/>
                    <a:pt x="1576" y="518"/>
                    <a:pt x="1576" y="517"/>
                  </a:cubicBezTo>
                  <a:cubicBezTo>
                    <a:pt x="1576" y="517"/>
                    <a:pt x="1576" y="493"/>
                    <a:pt x="1576" y="465"/>
                  </a:cubicBezTo>
                  <a:cubicBezTo>
                    <a:pt x="1575" y="437"/>
                    <a:pt x="1575" y="414"/>
                    <a:pt x="1575" y="414"/>
                  </a:cubicBezTo>
                  <a:cubicBezTo>
                    <a:pt x="1574" y="414"/>
                    <a:pt x="1574" y="413"/>
                    <a:pt x="1574" y="411"/>
                  </a:cubicBezTo>
                  <a:cubicBezTo>
                    <a:pt x="1574" y="410"/>
                    <a:pt x="1574" y="407"/>
                    <a:pt x="1574" y="404"/>
                  </a:cubicBezTo>
                  <a:cubicBezTo>
                    <a:pt x="1574" y="396"/>
                    <a:pt x="1574" y="348"/>
                    <a:pt x="1575" y="342"/>
                  </a:cubicBezTo>
                  <a:close/>
                  <a:moveTo>
                    <a:pt x="1570" y="560"/>
                  </a:moveTo>
                  <a:cubicBezTo>
                    <a:pt x="1569" y="558"/>
                    <a:pt x="1570" y="557"/>
                    <a:pt x="1572" y="557"/>
                  </a:cubicBezTo>
                  <a:cubicBezTo>
                    <a:pt x="1573" y="557"/>
                    <a:pt x="1574" y="557"/>
                    <a:pt x="1574" y="560"/>
                  </a:cubicBezTo>
                  <a:cubicBezTo>
                    <a:pt x="1574" y="562"/>
                    <a:pt x="1571" y="565"/>
                    <a:pt x="1571" y="564"/>
                  </a:cubicBezTo>
                  <a:cubicBezTo>
                    <a:pt x="1570" y="564"/>
                    <a:pt x="1570" y="562"/>
                    <a:pt x="1570" y="560"/>
                  </a:cubicBezTo>
                  <a:close/>
                  <a:moveTo>
                    <a:pt x="1570" y="571"/>
                  </a:moveTo>
                  <a:cubicBezTo>
                    <a:pt x="1570" y="569"/>
                    <a:pt x="1573" y="568"/>
                    <a:pt x="1574" y="569"/>
                  </a:cubicBezTo>
                  <a:cubicBezTo>
                    <a:pt x="1574" y="569"/>
                    <a:pt x="1574" y="570"/>
                    <a:pt x="1574" y="570"/>
                  </a:cubicBezTo>
                  <a:cubicBezTo>
                    <a:pt x="1573" y="572"/>
                    <a:pt x="1570" y="572"/>
                    <a:pt x="1570" y="571"/>
                  </a:cubicBezTo>
                  <a:close/>
                  <a:moveTo>
                    <a:pt x="1573" y="628"/>
                  </a:moveTo>
                  <a:cubicBezTo>
                    <a:pt x="1572" y="627"/>
                    <a:pt x="1572" y="626"/>
                    <a:pt x="1573" y="626"/>
                  </a:cubicBezTo>
                  <a:cubicBezTo>
                    <a:pt x="1574" y="625"/>
                    <a:pt x="1574" y="625"/>
                    <a:pt x="1574" y="627"/>
                  </a:cubicBezTo>
                  <a:cubicBezTo>
                    <a:pt x="1574" y="629"/>
                    <a:pt x="1574" y="629"/>
                    <a:pt x="1573" y="628"/>
                  </a:cubicBezTo>
                  <a:close/>
                  <a:moveTo>
                    <a:pt x="1575" y="598"/>
                  </a:moveTo>
                  <a:cubicBezTo>
                    <a:pt x="1574" y="600"/>
                    <a:pt x="1573" y="600"/>
                    <a:pt x="1572" y="599"/>
                  </a:cubicBezTo>
                  <a:cubicBezTo>
                    <a:pt x="1570" y="598"/>
                    <a:pt x="1570" y="597"/>
                    <a:pt x="1570" y="594"/>
                  </a:cubicBezTo>
                  <a:cubicBezTo>
                    <a:pt x="1570" y="591"/>
                    <a:pt x="1571" y="590"/>
                    <a:pt x="1573" y="590"/>
                  </a:cubicBezTo>
                  <a:cubicBezTo>
                    <a:pt x="1575" y="590"/>
                    <a:pt x="1575" y="591"/>
                    <a:pt x="1576" y="593"/>
                  </a:cubicBezTo>
                  <a:cubicBezTo>
                    <a:pt x="1576" y="595"/>
                    <a:pt x="1575" y="598"/>
                    <a:pt x="1575" y="598"/>
                  </a:cubicBezTo>
                  <a:close/>
                  <a:moveTo>
                    <a:pt x="1577" y="640"/>
                  </a:moveTo>
                  <a:cubicBezTo>
                    <a:pt x="1577" y="640"/>
                    <a:pt x="1576" y="640"/>
                    <a:pt x="1576" y="640"/>
                  </a:cubicBezTo>
                  <a:cubicBezTo>
                    <a:pt x="1576" y="639"/>
                    <a:pt x="1577" y="639"/>
                    <a:pt x="1577" y="639"/>
                  </a:cubicBezTo>
                  <a:cubicBezTo>
                    <a:pt x="1578" y="639"/>
                    <a:pt x="1578" y="639"/>
                    <a:pt x="1578" y="639"/>
                  </a:cubicBezTo>
                  <a:cubicBezTo>
                    <a:pt x="1578" y="639"/>
                    <a:pt x="1578" y="640"/>
                    <a:pt x="1577" y="640"/>
                  </a:cubicBezTo>
                  <a:close/>
                  <a:moveTo>
                    <a:pt x="1579" y="606"/>
                  </a:moveTo>
                  <a:cubicBezTo>
                    <a:pt x="1579" y="606"/>
                    <a:pt x="1579" y="605"/>
                    <a:pt x="1580" y="604"/>
                  </a:cubicBezTo>
                  <a:cubicBezTo>
                    <a:pt x="1582" y="603"/>
                    <a:pt x="1582" y="603"/>
                    <a:pt x="1581" y="605"/>
                  </a:cubicBezTo>
                  <a:cubicBezTo>
                    <a:pt x="1580" y="607"/>
                    <a:pt x="1579" y="607"/>
                    <a:pt x="1579" y="606"/>
                  </a:cubicBezTo>
                  <a:close/>
                  <a:moveTo>
                    <a:pt x="1581" y="643"/>
                  </a:moveTo>
                  <a:cubicBezTo>
                    <a:pt x="1581" y="643"/>
                    <a:pt x="1606" y="634"/>
                    <a:pt x="1607" y="634"/>
                  </a:cubicBezTo>
                  <a:cubicBezTo>
                    <a:pt x="1608" y="634"/>
                    <a:pt x="1608" y="634"/>
                    <a:pt x="1608" y="635"/>
                  </a:cubicBezTo>
                  <a:cubicBezTo>
                    <a:pt x="1608" y="637"/>
                    <a:pt x="1605" y="638"/>
                    <a:pt x="1596" y="641"/>
                  </a:cubicBezTo>
                  <a:cubicBezTo>
                    <a:pt x="1586" y="644"/>
                    <a:pt x="1578" y="645"/>
                    <a:pt x="1581" y="643"/>
                  </a:cubicBezTo>
                  <a:close/>
                  <a:moveTo>
                    <a:pt x="1607" y="644"/>
                  </a:moveTo>
                  <a:cubicBezTo>
                    <a:pt x="1603" y="645"/>
                    <a:pt x="1598" y="645"/>
                    <a:pt x="1599" y="644"/>
                  </a:cubicBezTo>
                  <a:cubicBezTo>
                    <a:pt x="1600" y="643"/>
                    <a:pt x="1606" y="641"/>
                    <a:pt x="1607" y="641"/>
                  </a:cubicBezTo>
                  <a:cubicBezTo>
                    <a:pt x="1610" y="641"/>
                    <a:pt x="1609" y="644"/>
                    <a:pt x="1607" y="644"/>
                  </a:cubicBezTo>
                  <a:close/>
                  <a:moveTo>
                    <a:pt x="1608" y="596"/>
                  </a:moveTo>
                  <a:cubicBezTo>
                    <a:pt x="1608" y="590"/>
                    <a:pt x="1608" y="589"/>
                    <a:pt x="1610" y="587"/>
                  </a:cubicBezTo>
                  <a:cubicBezTo>
                    <a:pt x="1613" y="586"/>
                    <a:pt x="1615" y="585"/>
                    <a:pt x="1615" y="586"/>
                  </a:cubicBezTo>
                  <a:cubicBezTo>
                    <a:pt x="1615" y="586"/>
                    <a:pt x="1614" y="588"/>
                    <a:pt x="1613" y="590"/>
                  </a:cubicBezTo>
                  <a:cubicBezTo>
                    <a:pt x="1610" y="593"/>
                    <a:pt x="1610" y="596"/>
                    <a:pt x="1614" y="595"/>
                  </a:cubicBezTo>
                  <a:cubicBezTo>
                    <a:pt x="1617" y="595"/>
                    <a:pt x="1617" y="598"/>
                    <a:pt x="1613" y="601"/>
                  </a:cubicBezTo>
                  <a:cubicBezTo>
                    <a:pt x="1609" y="605"/>
                    <a:pt x="1609" y="605"/>
                    <a:pt x="1608" y="596"/>
                  </a:cubicBezTo>
                  <a:close/>
                  <a:moveTo>
                    <a:pt x="1612" y="609"/>
                  </a:moveTo>
                  <a:cubicBezTo>
                    <a:pt x="1613" y="608"/>
                    <a:pt x="1614" y="607"/>
                    <a:pt x="1615" y="607"/>
                  </a:cubicBezTo>
                  <a:cubicBezTo>
                    <a:pt x="1617" y="607"/>
                    <a:pt x="1616" y="609"/>
                    <a:pt x="1614" y="611"/>
                  </a:cubicBezTo>
                  <a:cubicBezTo>
                    <a:pt x="1609" y="615"/>
                    <a:pt x="1608" y="614"/>
                    <a:pt x="1612" y="609"/>
                  </a:cubicBezTo>
                  <a:close/>
                  <a:moveTo>
                    <a:pt x="1610" y="622"/>
                  </a:moveTo>
                  <a:cubicBezTo>
                    <a:pt x="1610" y="620"/>
                    <a:pt x="1613" y="618"/>
                    <a:pt x="1614" y="619"/>
                  </a:cubicBezTo>
                  <a:cubicBezTo>
                    <a:pt x="1614" y="619"/>
                    <a:pt x="1614" y="620"/>
                    <a:pt x="1613" y="621"/>
                  </a:cubicBezTo>
                  <a:cubicBezTo>
                    <a:pt x="1611" y="623"/>
                    <a:pt x="1610" y="624"/>
                    <a:pt x="1610" y="622"/>
                  </a:cubicBezTo>
                  <a:close/>
                  <a:moveTo>
                    <a:pt x="1615" y="633"/>
                  </a:moveTo>
                  <a:cubicBezTo>
                    <a:pt x="1614" y="634"/>
                    <a:pt x="1613" y="635"/>
                    <a:pt x="1612" y="635"/>
                  </a:cubicBezTo>
                  <a:cubicBezTo>
                    <a:pt x="1610" y="635"/>
                    <a:pt x="1610" y="633"/>
                    <a:pt x="1613" y="632"/>
                  </a:cubicBezTo>
                  <a:cubicBezTo>
                    <a:pt x="1617" y="630"/>
                    <a:pt x="1618" y="630"/>
                    <a:pt x="1615" y="633"/>
                  </a:cubicBezTo>
                  <a:close/>
                  <a:moveTo>
                    <a:pt x="1617" y="573"/>
                  </a:moveTo>
                  <a:cubicBezTo>
                    <a:pt x="1617" y="572"/>
                    <a:pt x="1629" y="561"/>
                    <a:pt x="1631" y="561"/>
                  </a:cubicBezTo>
                  <a:cubicBezTo>
                    <a:pt x="1633" y="561"/>
                    <a:pt x="1636" y="559"/>
                    <a:pt x="1635" y="558"/>
                  </a:cubicBezTo>
                  <a:cubicBezTo>
                    <a:pt x="1634" y="557"/>
                    <a:pt x="1640" y="552"/>
                    <a:pt x="1647" y="545"/>
                  </a:cubicBezTo>
                  <a:cubicBezTo>
                    <a:pt x="1658" y="534"/>
                    <a:pt x="1659" y="533"/>
                    <a:pt x="1661" y="535"/>
                  </a:cubicBezTo>
                  <a:cubicBezTo>
                    <a:pt x="1662" y="537"/>
                    <a:pt x="1662" y="538"/>
                    <a:pt x="1661" y="538"/>
                  </a:cubicBezTo>
                  <a:cubicBezTo>
                    <a:pt x="1661" y="538"/>
                    <a:pt x="1657" y="542"/>
                    <a:pt x="1652" y="546"/>
                  </a:cubicBezTo>
                  <a:cubicBezTo>
                    <a:pt x="1648" y="550"/>
                    <a:pt x="1639" y="558"/>
                    <a:pt x="1632" y="563"/>
                  </a:cubicBezTo>
                  <a:cubicBezTo>
                    <a:pt x="1620" y="573"/>
                    <a:pt x="1617" y="575"/>
                    <a:pt x="1617" y="573"/>
                  </a:cubicBezTo>
                  <a:close/>
                  <a:moveTo>
                    <a:pt x="1627" y="573"/>
                  </a:moveTo>
                  <a:cubicBezTo>
                    <a:pt x="1624" y="576"/>
                    <a:pt x="1624" y="576"/>
                    <a:pt x="1624" y="576"/>
                  </a:cubicBezTo>
                  <a:cubicBezTo>
                    <a:pt x="1623" y="577"/>
                    <a:pt x="1621" y="579"/>
                    <a:pt x="1621" y="579"/>
                  </a:cubicBezTo>
                  <a:cubicBezTo>
                    <a:pt x="1619" y="579"/>
                    <a:pt x="1620" y="578"/>
                    <a:pt x="1623" y="575"/>
                  </a:cubicBezTo>
                  <a:lnTo>
                    <a:pt x="1627" y="573"/>
                  </a:lnTo>
                  <a:close/>
                  <a:moveTo>
                    <a:pt x="1620" y="591"/>
                  </a:moveTo>
                  <a:cubicBezTo>
                    <a:pt x="1622" y="589"/>
                    <a:pt x="1638" y="575"/>
                    <a:pt x="1639" y="575"/>
                  </a:cubicBezTo>
                  <a:cubicBezTo>
                    <a:pt x="1640" y="575"/>
                    <a:pt x="1638" y="578"/>
                    <a:pt x="1630" y="586"/>
                  </a:cubicBezTo>
                  <a:cubicBezTo>
                    <a:pt x="1625" y="591"/>
                    <a:pt x="1621" y="595"/>
                    <a:pt x="1620" y="595"/>
                  </a:cubicBezTo>
                  <a:cubicBezTo>
                    <a:pt x="1618" y="595"/>
                    <a:pt x="1618" y="593"/>
                    <a:pt x="1620" y="591"/>
                  </a:cubicBezTo>
                  <a:close/>
                  <a:moveTo>
                    <a:pt x="1623" y="640"/>
                  </a:moveTo>
                  <a:cubicBezTo>
                    <a:pt x="1621" y="642"/>
                    <a:pt x="1619" y="643"/>
                    <a:pt x="1619" y="641"/>
                  </a:cubicBezTo>
                  <a:cubicBezTo>
                    <a:pt x="1619" y="640"/>
                    <a:pt x="1624" y="636"/>
                    <a:pt x="1625" y="637"/>
                  </a:cubicBezTo>
                  <a:cubicBezTo>
                    <a:pt x="1625" y="637"/>
                    <a:pt x="1624" y="638"/>
                    <a:pt x="1623" y="640"/>
                  </a:cubicBezTo>
                  <a:close/>
                  <a:moveTo>
                    <a:pt x="1627" y="629"/>
                  </a:moveTo>
                  <a:cubicBezTo>
                    <a:pt x="1626" y="630"/>
                    <a:pt x="1625" y="631"/>
                    <a:pt x="1625" y="631"/>
                  </a:cubicBezTo>
                  <a:cubicBezTo>
                    <a:pt x="1624" y="631"/>
                    <a:pt x="1624" y="630"/>
                    <a:pt x="1625" y="629"/>
                  </a:cubicBezTo>
                  <a:cubicBezTo>
                    <a:pt x="1626" y="628"/>
                    <a:pt x="1627" y="628"/>
                    <a:pt x="1627" y="628"/>
                  </a:cubicBezTo>
                  <a:cubicBezTo>
                    <a:pt x="1628" y="628"/>
                    <a:pt x="1628" y="628"/>
                    <a:pt x="1627" y="629"/>
                  </a:cubicBezTo>
                  <a:close/>
                  <a:moveTo>
                    <a:pt x="1635" y="636"/>
                  </a:moveTo>
                  <a:cubicBezTo>
                    <a:pt x="1633" y="637"/>
                    <a:pt x="1631" y="639"/>
                    <a:pt x="1630" y="639"/>
                  </a:cubicBezTo>
                  <a:cubicBezTo>
                    <a:pt x="1629" y="640"/>
                    <a:pt x="1629" y="640"/>
                    <a:pt x="1630" y="638"/>
                  </a:cubicBezTo>
                  <a:cubicBezTo>
                    <a:pt x="1631" y="636"/>
                    <a:pt x="1636" y="632"/>
                    <a:pt x="1637" y="633"/>
                  </a:cubicBezTo>
                  <a:cubicBezTo>
                    <a:pt x="1637" y="633"/>
                    <a:pt x="1636" y="635"/>
                    <a:pt x="1635" y="636"/>
                  </a:cubicBezTo>
                  <a:close/>
                  <a:moveTo>
                    <a:pt x="1641" y="643"/>
                  </a:moveTo>
                  <a:cubicBezTo>
                    <a:pt x="1641" y="643"/>
                    <a:pt x="1640" y="644"/>
                    <a:pt x="1639" y="644"/>
                  </a:cubicBezTo>
                  <a:cubicBezTo>
                    <a:pt x="1639" y="644"/>
                    <a:pt x="1639" y="643"/>
                    <a:pt x="1639" y="643"/>
                  </a:cubicBezTo>
                  <a:cubicBezTo>
                    <a:pt x="1639" y="642"/>
                    <a:pt x="1640" y="642"/>
                    <a:pt x="1641" y="642"/>
                  </a:cubicBezTo>
                  <a:cubicBezTo>
                    <a:pt x="1641" y="642"/>
                    <a:pt x="1641" y="642"/>
                    <a:pt x="1641" y="643"/>
                  </a:cubicBezTo>
                  <a:close/>
                  <a:moveTo>
                    <a:pt x="1641" y="626"/>
                  </a:moveTo>
                  <a:cubicBezTo>
                    <a:pt x="1641" y="625"/>
                    <a:pt x="1643" y="623"/>
                    <a:pt x="1645" y="621"/>
                  </a:cubicBezTo>
                  <a:cubicBezTo>
                    <a:pt x="1648" y="619"/>
                    <a:pt x="1650" y="618"/>
                    <a:pt x="1651" y="618"/>
                  </a:cubicBezTo>
                  <a:cubicBezTo>
                    <a:pt x="1653" y="619"/>
                    <a:pt x="1653" y="619"/>
                    <a:pt x="1649" y="623"/>
                  </a:cubicBezTo>
                  <a:cubicBezTo>
                    <a:pt x="1645" y="626"/>
                    <a:pt x="1641" y="628"/>
                    <a:pt x="1641" y="626"/>
                  </a:cubicBezTo>
                  <a:close/>
                  <a:moveTo>
                    <a:pt x="1647" y="633"/>
                  </a:moveTo>
                  <a:cubicBezTo>
                    <a:pt x="1651" y="629"/>
                    <a:pt x="1659" y="625"/>
                    <a:pt x="1660" y="626"/>
                  </a:cubicBezTo>
                  <a:cubicBezTo>
                    <a:pt x="1661" y="626"/>
                    <a:pt x="1656" y="631"/>
                    <a:pt x="1650" y="636"/>
                  </a:cubicBezTo>
                  <a:cubicBezTo>
                    <a:pt x="1642" y="641"/>
                    <a:pt x="1641" y="639"/>
                    <a:pt x="1647" y="633"/>
                  </a:cubicBezTo>
                  <a:close/>
                  <a:moveTo>
                    <a:pt x="1653" y="641"/>
                  </a:moveTo>
                  <a:cubicBezTo>
                    <a:pt x="1651" y="644"/>
                    <a:pt x="1650" y="645"/>
                    <a:pt x="1648" y="645"/>
                  </a:cubicBezTo>
                  <a:cubicBezTo>
                    <a:pt x="1645" y="645"/>
                    <a:pt x="1645" y="645"/>
                    <a:pt x="1646" y="643"/>
                  </a:cubicBezTo>
                  <a:cubicBezTo>
                    <a:pt x="1648" y="642"/>
                    <a:pt x="1656" y="636"/>
                    <a:pt x="1656" y="637"/>
                  </a:cubicBezTo>
                  <a:cubicBezTo>
                    <a:pt x="1656" y="637"/>
                    <a:pt x="1655" y="639"/>
                    <a:pt x="1653" y="641"/>
                  </a:cubicBezTo>
                  <a:close/>
                  <a:moveTo>
                    <a:pt x="1674" y="637"/>
                  </a:moveTo>
                  <a:cubicBezTo>
                    <a:pt x="1673" y="638"/>
                    <a:pt x="1669" y="641"/>
                    <a:pt x="1667" y="643"/>
                  </a:cubicBezTo>
                  <a:cubicBezTo>
                    <a:pt x="1664" y="645"/>
                    <a:pt x="1661" y="647"/>
                    <a:pt x="1661" y="647"/>
                  </a:cubicBezTo>
                  <a:cubicBezTo>
                    <a:pt x="1655" y="646"/>
                    <a:pt x="1655" y="645"/>
                    <a:pt x="1657" y="641"/>
                  </a:cubicBezTo>
                  <a:cubicBezTo>
                    <a:pt x="1666" y="628"/>
                    <a:pt x="1669" y="625"/>
                    <a:pt x="1673" y="624"/>
                  </a:cubicBezTo>
                  <a:cubicBezTo>
                    <a:pt x="1675" y="624"/>
                    <a:pt x="1676" y="624"/>
                    <a:pt x="1676" y="627"/>
                  </a:cubicBezTo>
                  <a:cubicBezTo>
                    <a:pt x="1678" y="633"/>
                    <a:pt x="1677" y="636"/>
                    <a:pt x="1674" y="637"/>
                  </a:cubicBezTo>
                  <a:close/>
                  <a:moveTo>
                    <a:pt x="1676" y="540"/>
                  </a:moveTo>
                  <a:cubicBezTo>
                    <a:pt x="1676" y="540"/>
                    <a:pt x="1675" y="539"/>
                    <a:pt x="1675" y="538"/>
                  </a:cubicBezTo>
                  <a:cubicBezTo>
                    <a:pt x="1675" y="537"/>
                    <a:pt x="1676" y="536"/>
                    <a:pt x="1676" y="536"/>
                  </a:cubicBezTo>
                  <a:cubicBezTo>
                    <a:pt x="1677" y="536"/>
                    <a:pt x="1677" y="537"/>
                    <a:pt x="1677" y="538"/>
                  </a:cubicBezTo>
                  <a:cubicBezTo>
                    <a:pt x="1677" y="539"/>
                    <a:pt x="1677" y="540"/>
                    <a:pt x="1676" y="540"/>
                  </a:cubicBezTo>
                  <a:close/>
                  <a:moveTo>
                    <a:pt x="1647" y="146"/>
                  </a:moveTo>
                  <a:cubicBezTo>
                    <a:pt x="1628" y="146"/>
                    <a:pt x="1610" y="147"/>
                    <a:pt x="1607" y="147"/>
                  </a:cubicBezTo>
                  <a:cubicBezTo>
                    <a:pt x="1604" y="148"/>
                    <a:pt x="1603" y="148"/>
                    <a:pt x="1603" y="147"/>
                  </a:cubicBezTo>
                  <a:cubicBezTo>
                    <a:pt x="1603" y="143"/>
                    <a:pt x="1609" y="142"/>
                    <a:pt x="1645" y="142"/>
                  </a:cubicBezTo>
                  <a:cubicBezTo>
                    <a:pt x="1667" y="142"/>
                    <a:pt x="1671" y="142"/>
                    <a:pt x="1673" y="143"/>
                  </a:cubicBezTo>
                  <a:cubicBezTo>
                    <a:pt x="1675" y="144"/>
                    <a:pt x="1677" y="144"/>
                    <a:pt x="1678" y="144"/>
                  </a:cubicBezTo>
                  <a:cubicBezTo>
                    <a:pt x="1679" y="144"/>
                    <a:pt x="1680" y="144"/>
                    <a:pt x="1681" y="144"/>
                  </a:cubicBezTo>
                  <a:cubicBezTo>
                    <a:pt x="1681" y="145"/>
                    <a:pt x="1666" y="145"/>
                    <a:pt x="1647" y="146"/>
                  </a:cubicBezTo>
                  <a:close/>
                  <a:moveTo>
                    <a:pt x="1678" y="417"/>
                  </a:moveTo>
                  <a:cubicBezTo>
                    <a:pt x="1679" y="416"/>
                    <a:pt x="1680" y="417"/>
                    <a:pt x="1681" y="418"/>
                  </a:cubicBezTo>
                  <a:cubicBezTo>
                    <a:pt x="1682" y="419"/>
                    <a:pt x="1682" y="421"/>
                    <a:pt x="1682" y="428"/>
                  </a:cubicBezTo>
                  <a:cubicBezTo>
                    <a:pt x="1682" y="434"/>
                    <a:pt x="1682" y="436"/>
                    <a:pt x="1680" y="436"/>
                  </a:cubicBezTo>
                  <a:cubicBezTo>
                    <a:pt x="1679" y="436"/>
                    <a:pt x="1679" y="436"/>
                    <a:pt x="1678" y="436"/>
                  </a:cubicBezTo>
                  <a:cubicBezTo>
                    <a:pt x="1678" y="434"/>
                    <a:pt x="1678" y="417"/>
                    <a:pt x="1678" y="417"/>
                  </a:cubicBezTo>
                  <a:close/>
                  <a:moveTo>
                    <a:pt x="1681" y="439"/>
                  </a:moveTo>
                  <a:cubicBezTo>
                    <a:pt x="1683" y="442"/>
                    <a:pt x="1683" y="450"/>
                    <a:pt x="1681" y="451"/>
                  </a:cubicBezTo>
                  <a:cubicBezTo>
                    <a:pt x="1680" y="453"/>
                    <a:pt x="1679" y="453"/>
                    <a:pt x="1679" y="451"/>
                  </a:cubicBezTo>
                  <a:cubicBezTo>
                    <a:pt x="1678" y="439"/>
                    <a:pt x="1678" y="436"/>
                    <a:pt x="1681" y="439"/>
                  </a:cubicBezTo>
                  <a:close/>
                  <a:moveTo>
                    <a:pt x="1679" y="463"/>
                  </a:moveTo>
                  <a:cubicBezTo>
                    <a:pt x="1678" y="461"/>
                    <a:pt x="1678" y="459"/>
                    <a:pt x="1678" y="458"/>
                  </a:cubicBezTo>
                  <a:cubicBezTo>
                    <a:pt x="1678" y="457"/>
                    <a:pt x="1679" y="457"/>
                    <a:pt x="1680" y="457"/>
                  </a:cubicBezTo>
                  <a:cubicBezTo>
                    <a:pt x="1682" y="456"/>
                    <a:pt x="1683" y="457"/>
                    <a:pt x="1683" y="460"/>
                  </a:cubicBezTo>
                  <a:cubicBezTo>
                    <a:pt x="1683" y="462"/>
                    <a:pt x="1682" y="464"/>
                    <a:pt x="1681" y="465"/>
                  </a:cubicBezTo>
                  <a:cubicBezTo>
                    <a:pt x="1679" y="467"/>
                    <a:pt x="1679" y="466"/>
                    <a:pt x="1679" y="463"/>
                  </a:cubicBezTo>
                  <a:close/>
                  <a:moveTo>
                    <a:pt x="1679" y="475"/>
                  </a:moveTo>
                  <a:cubicBezTo>
                    <a:pt x="1680" y="470"/>
                    <a:pt x="1682" y="467"/>
                    <a:pt x="1683" y="472"/>
                  </a:cubicBezTo>
                  <a:cubicBezTo>
                    <a:pt x="1683" y="473"/>
                    <a:pt x="1683" y="475"/>
                    <a:pt x="1683" y="477"/>
                  </a:cubicBezTo>
                  <a:cubicBezTo>
                    <a:pt x="1683" y="479"/>
                    <a:pt x="1683" y="480"/>
                    <a:pt x="1682" y="481"/>
                  </a:cubicBezTo>
                  <a:cubicBezTo>
                    <a:pt x="1680" y="484"/>
                    <a:pt x="1678" y="482"/>
                    <a:pt x="1679" y="475"/>
                  </a:cubicBezTo>
                  <a:close/>
                  <a:moveTo>
                    <a:pt x="1679" y="495"/>
                  </a:moveTo>
                  <a:cubicBezTo>
                    <a:pt x="1679" y="491"/>
                    <a:pt x="1679" y="490"/>
                    <a:pt x="1680" y="488"/>
                  </a:cubicBezTo>
                  <a:cubicBezTo>
                    <a:pt x="1681" y="487"/>
                    <a:pt x="1682" y="486"/>
                    <a:pt x="1683" y="487"/>
                  </a:cubicBezTo>
                  <a:cubicBezTo>
                    <a:pt x="1684" y="488"/>
                    <a:pt x="1684" y="497"/>
                    <a:pt x="1682" y="499"/>
                  </a:cubicBezTo>
                  <a:cubicBezTo>
                    <a:pt x="1681" y="500"/>
                    <a:pt x="1681" y="501"/>
                    <a:pt x="1680" y="501"/>
                  </a:cubicBezTo>
                  <a:cubicBezTo>
                    <a:pt x="1680" y="501"/>
                    <a:pt x="1680" y="498"/>
                    <a:pt x="1679" y="495"/>
                  </a:cubicBezTo>
                  <a:close/>
                  <a:moveTo>
                    <a:pt x="1683" y="503"/>
                  </a:moveTo>
                  <a:cubicBezTo>
                    <a:pt x="1684" y="503"/>
                    <a:pt x="1684" y="508"/>
                    <a:pt x="1683" y="510"/>
                  </a:cubicBezTo>
                  <a:cubicBezTo>
                    <a:pt x="1682" y="512"/>
                    <a:pt x="1680" y="511"/>
                    <a:pt x="1680" y="508"/>
                  </a:cubicBezTo>
                  <a:cubicBezTo>
                    <a:pt x="1680" y="505"/>
                    <a:pt x="1681" y="503"/>
                    <a:pt x="1683" y="503"/>
                  </a:cubicBezTo>
                  <a:close/>
                  <a:moveTo>
                    <a:pt x="1680" y="521"/>
                  </a:moveTo>
                  <a:cubicBezTo>
                    <a:pt x="1680" y="519"/>
                    <a:pt x="1681" y="517"/>
                    <a:pt x="1683" y="516"/>
                  </a:cubicBezTo>
                  <a:cubicBezTo>
                    <a:pt x="1685" y="516"/>
                    <a:pt x="1685" y="517"/>
                    <a:pt x="1684" y="520"/>
                  </a:cubicBezTo>
                  <a:cubicBezTo>
                    <a:pt x="1683" y="523"/>
                    <a:pt x="1681" y="523"/>
                    <a:pt x="1680" y="521"/>
                  </a:cubicBezTo>
                  <a:close/>
                  <a:moveTo>
                    <a:pt x="1684" y="528"/>
                  </a:moveTo>
                  <a:cubicBezTo>
                    <a:pt x="1685" y="529"/>
                    <a:pt x="1685" y="531"/>
                    <a:pt x="1684" y="533"/>
                  </a:cubicBezTo>
                  <a:cubicBezTo>
                    <a:pt x="1683" y="539"/>
                    <a:pt x="1681" y="539"/>
                    <a:pt x="1681" y="534"/>
                  </a:cubicBezTo>
                  <a:cubicBezTo>
                    <a:pt x="1681" y="529"/>
                    <a:pt x="1683" y="525"/>
                    <a:pt x="1684" y="528"/>
                  </a:cubicBezTo>
                  <a:close/>
                  <a:moveTo>
                    <a:pt x="1681" y="577"/>
                  </a:moveTo>
                  <a:cubicBezTo>
                    <a:pt x="1681" y="575"/>
                    <a:pt x="1682" y="573"/>
                    <a:pt x="1682" y="573"/>
                  </a:cubicBezTo>
                  <a:cubicBezTo>
                    <a:pt x="1685" y="573"/>
                    <a:pt x="1686" y="579"/>
                    <a:pt x="1684" y="581"/>
                  </a:cubicBezTo>
                  <a:cubicBezTo>
                    <a:pt x="1682" y="583"/>
                    <a:pt x="1681" y="582"/>
                    <a:pt x="1681" y="577"/>
                  </a:cubicBezTo>
                  <a:close/>
                  <a:moveTo>
                    <a:pt x="1717" y="585"/>
                  </a:moveTo>
                  <a:cubicBezTo>
                    <a:pt x="1714" y="589"/>
                    <a:pt x="1709" y="594"/>
                    <a:pt x="1708" y="595"/>
                  </a:cubicBezTo>
                  <a:cubicBezTo>
                    <a:pt x="1703" y="602"/>
                    <a:pt x="1689" y="618"/>
                    <a:pt x="1686" y="621"/>
                  </a:cubicBezTo>
                  <a:cubicBezTo>
                    <a:pt x="1683" y="624"/>
                    <a:pt x="1683" y="624"/>
                    <a:pt x="1682" y="622"/>
                  </a:cubicBezTo>
                  <a:cubicBezTo>
                    <a:pt x="1681" y="619"/>
                    <a:pt x="1683" y="616"/>
                    <a:pt x="1686" y="612"/>
                  </a:cubicBezTo>
                  <a:cubicBezTo>
                    <a:pt x="1688" y="610"/>
                    <a:pt x="1695" y="602"/>
                    <a:pt x="1702" y="594"/>
                  </a:cubicBezTo>
                  <a:cubicBezTo>
                    <a:pt x="1708" y="585"/>
                    <a:pt x="1715" y="577"/>
                    <a:pt x="1716" y="576"/>
                  </a:cubicBezTo>
                  <a:cubicBezTo>
                    <a:pt x="1718" y="574"/>
                    <a:pt x="1719" y="573"/>
                    <a:pt x="1719" y="572"/>
                  </a:cubicBezTo>
                  <a:cubicBezTo>
                    <a:pt x="1719" y="571"/>
                    <a:pt x="1723" y="569"/>
                    <a:pt x="1724" y="569"/>
                  </a:cubicBezTo>
                  <a:cubicBezTo>
                    <a:pt x="1724" y="568"/>
                    <a:pt x="1724" y="570"/>
                    <a:pt x="1724" y="573"/>
                  </a:cubicBezTo>
                  <a:cubicBezTo>
                    <a:pt x="1725" y="577"/>
                    <a:pt x="1724" y="578"/>
                    <a:pt x="1717" y="585"/>
                  </a:cubicBezTo>
                  <a:close/>
                  <a:moveTo>
                    <a:pt x="1725" y="457"/>
                  </a:moveTo>
                  <a:cubicBezTo>
                    <a:pt x="1725" y="454"/>
                    <a:pt x="1727" y="455"/>
                    <a:pt x="1727" y="458"/>
                  </a:cubicBezTo>
                  <a:cubicBezTo>
                    <a:pt x="1727" y="460"/>
                    <a:pt x="1726" y="461"/>
                    <a:pt x="1726" y="461"/>
                  </a:cubicBezTo>
                  <a:cubicBezTo>
                    <a:pt x="1725" y="461"/>
                    <a:pt x="1724" y="459"/>
                    <a:pt x="1725" y="457"/>
                  </a:cubicBezTo>
                  <a:close/>
                  <a:moveTo>
                    <a:pt x="1726" y="466"/>
                  </a:moveTo>
                  <a:cubicBezTo>
                    <a:pt x="1727" y="465"/>
                    <a:pt x="1728" y="466"/>
                    <a:pt x="1727" y="469"/>
                  </a:cubicBezTo>
                  <a:cubicBezTo>
                    <a:pt x="1727" y="470"/>
                    <a:pt x="1726" y="472"/>
                    <a:pt x="1726" y="472"/>
                  </a:cubicBezTo>
                  <a:cubicBezTo>
                    <a:pt x="1725" y="472"/>
                    <a:pt x="1725" y="467"/>
                    <a:pt x="1726" y="466"/>
                  </a:cubicBezTo>
                  <a:close/>
                  <a:moveTo>
                    <a:pt x="1726" y="478"/>
                  </a:moveTo>
                  <a:cubicBezTo>
                    <a:pt x="1728" y="476"/>
                    <a:pt x="1728" y="476"/>
                    <a:pt x="1728" y="481"/>
                  </a:cubicBezTo>
                  <a:cubicBezTo>
                    <a:pt x="1728" y="484"/>
                    <a:pt x="1727" y="486"/>
                    <a:pt x="1727" y="486"/>
                  </a:cubicBezTo>
                  <a:cubicBezTo>
                    <a:pt x="1726" y="486"/>
                    <a:pt x="1726" y="486"/>
                    <a:pt x="1725" y="483"/>
                  </a:cubicBezTo>
                  <a:cubicBezTo>
                    <a:pt x="1725" y="481"/>
                    <a:pt x="1725" y="479"/>
                    <a:pt x="1726" y="478"/>
                  </a:cubicBezTo>
                  <a:close/>
                  <a:moveTo>
                    <a:pt x="1736" y="148"/>
                  </a:moveTo>
                  <a:cubicBezTo>
                    <a:pt x="1736" y="149"/>
                    <a:pt x="1735" y="150"/>
                    <a:pt x="1734" y="150"/>
                  </a:cubicBezTo>
                  <a:cubicBezTo>
                    <a:pt x="1731" y="149"/>
                    <a:pt x="1731" y="149"/>
                    <a:pt x="1733" y="147"/>
                  </a:cubicBezTo>
                  <a:cubicBezTo>
                    <a:pt x="1734" y="146"/>
                    <a:pt x="1736" y="146"/>
                    <a:pt x="1736" y="148"/>
                  </a:cubicBezTo>
                  <a:close/>
                  <a:moveTo>
                    <a:pt x="1734" y="142"/>
                  </a:moveTo>
                  <a:cubicBezTo>
                    <a:pt x="1734" y="142"/>
                    <a:pt x="1735" y="141"/>
                    <a:pt x="1736" y="141"/>
                  </a:cubicBezTo>
                  <a:cubicBezTo>
                    <a:pt x="1737" y="141"/>
                    <a:pt x="1738" y="141"/>
                    <a:pt x="1736" y="142"/>
                  </a:cubicBezTo>
                  <a:cubicBezTo>
                    <a:pt x="1734" y="143"/>
                    <a:pt x="1733" y="143"/>
                    <a:pt x="1734" y="142"/>
                  </a:cubicBezTo>
                  <a:close/>
                  <a:moveTo>
                    <a:pt x="1733" y="478"/>
                  </a:moveTo>
                  <a:cubicBezTo>
                    <a:pt x="1731" y="481"/>
                    <a:pt x="1730" y="481"/>
                    <a:pt x="1730" y="477"/>
                  </a:cubicBezTo>
                  <a:cubicBezTo>
                    <a:pt x="1730" y="475"/>
                    <a:pt x="1731" y="472"/>
                    <a:pt x="1733" y="469"/>
                  </a:cubicBezTo>
                  <a:cubicBezTo>
                    <a:pt x="1737" y="464"/>
                    <a:pt x="1737" y="464"/>
                    <a:pt x="1737" y="464"/>
                  </a:cubicBezTo>
                  <a:cubicBezTo>
                    <a:pt x="1737" y="467"/>
                    <a:pt x="1737" y="467"/>
                    <a:pt x="1737" y="467"/>
                  </a:cubicBezTo>
                  <a:cubicBezTo>
                    <a:pt x="1738" y="470"/>
                    <a:pt x="1736" y="474"/>
                    <a:pt x="1733" y="478"/>
                  </a:cubicBezTo>
                  <a:close/>
                  <a:moveTo>
                    <a:pt x="1738" y="484"/>
                  </a:moveTo>
                  <a:cubicBezTo>
                    <a:pt x="1738" y="490"/>
                    <a:pt x="1738" y="490"/>
                    <a:pt x="1735" y="494"/>
                  </a:cubicBezTo>
                  <a:cubicBezTo>
                    <a:pt x="1733" y="496"/>
                    <a:pt x="1731" y="497"/>
                    <a:pt x="1731" y="497"/>
                  </a:cubicBezTo>
                  <a:cubicBezTo>
                    <a:pt x="1731" y="497"/>
                    <a:pt x="1730" y="495"/>
                    <a:pt x="1730" y="492"/>
                  </a:cubicBezTo>
                  <a:cubicBezTo>
                    <a:pt x="1730" y="487"/>
                    <a:pt x="1731" y="486"/>
                    <a:pt x="1733" y="482"/>
                  </a:cubicBezTo>
                  <a:cubicBezTo>
                    <a:pt x="1735" y="480"/>
                    <a:pt x="1737" y="478"/>
                    <a:pt x="1737" y="478"/>
                  </a:cubicBezTo>
                  <a:cubicBezTo>
                    <a:pt x="1738" y="478"/>
                    <a:pt x="1738" y="481"/>
                    <a:pt x="1738" y="484"/>
                  </a:cubicBezTo>
                  <a:close/>
                  <a:moveTo>
                    <a:pt x="1734" y="463"/>
                  </a:moveTo>
                  <a:cubicBezTo>
                    <a:pt x="1729" y="468"/>
                    <a:pt x="1728" y="466"/>
                    <a:pt x="1733" y="459"/>
                  </a:cubicBezTo>
                  <a:cubicBezTo>
                    <a:pt x="1736" y="454"/>
                    <a:pt x="1737" y="453"/>
                    <a:pt x="1737" y="457"/>
                  </a:cubicBezTo>
                  <a:cubicBezTo>
                    <a:pt x="1737" y="458"/>
                    <a:pt x="1736" y="461"/>
                    <a:pt x="1734" y="463"/>
                  </a:cubicBezTo>
                  <a:close/>
                  <a:moveTo>
                    <a:pt x="1734" y="451"/>
                  </a:moveTo>
                  <a:cubicBezTo>
                    <a:pt x="1731" y="456"/>
                    <a:pt x="1730" y="456"/>
                    <a:pt x="1730" y="453"/>
                  </a:cubicBezTo>
                  <a:cubicBezTo>
                    <a:pt x="1730" y="451"/>
                    <a:pt x="1734" y="444"/>
                    <a:pt x="1735" y="444"/>
                  </a:cubicBezTo>
                  <a:cubicBezTo>
                    <a:pt x="1736" y="444"/>
                    <a:pt x="1736" y="444"/>
                    <a:pt x="1737" y="446"/>
                  </a:cubicBezTo>
                  <a:cubicBezTo>
                    <a:pt x="1737" y="447"/>
                    <a:pt x="1736" y="449"/>
                    <a:pt x="1734" y="451"/>
                  </a:cubicBezTo>
                  <a:close/>
                  <a:moveTo>
                    <a:pt x="1734" y="158"/>
                  </a:moveTo>
                  <a:cubicBezTo>
                    <a:pt x="1735" y="159"/>
                    <a:pt x="1735" y="166"/>
                    <a:pt x="1734" y="174"/>
                  </a:cubicBezTo>
                  <a:cubicBezTo>
                    <a:pt x="1734" y="183"/>
                    <a:pt x="1734" y="207"/>
                    <a:pt x="1734" y="228"/>
                  </a:cubicBezTo>
                  <a:cubicBezTo>
                    <a:pt x="1734" y="249"/>
                    <a:pt x="1734" y="269"/>
                    <a:pt x="1733" y="272"/>
                  </a:cubicBezTo>
                  <a:cubicBezTo>
                    <a:pt x="1733" y="276"/>
                    <a:pt x="1732" y="278"/>
                    <a:pt x="1731" y="276"/>
                  </a:cubicBezTo>
                  <a:cubicBezTo>
                    <a:pt x="1730" y="275"/>
                    <a:pt x="1729" y="182"/>
                    <a:pt x="1730" y="177"/>
                  </a:cubicBezTo>
                  <a:cubicBezTo>
                    <a:pt x="1730" y="175"/>
                    <a:pt x="1731" y="171"/>
                    <a:pt x="1731" y="169"/>
                  </a:cubicBezTo>
                  <a:cubicBezTo>
                    <a:pt x="1732" y="163"/>
                    <a:pt x="1734" y="157"/>
                    <a:pt x="1734" y="158"/>
                  </a:cubicBezTo>
                  <a:close/>
                  <a:moveTo>
                    <a:pt x="1731" y="320"/>
                  </a:moveTo>
                  <a:cubicBezTo>
                    <a:pt x="1731" y="294"/>
                    <a:pt x="1731" y="286"/>
                    <a:pt x="1732" y="286"/>
                  </a:cubicBezTo>
                  <a:cubicBezTo>
                    <a:pt x="1733" y="286"/>
                    <a:pt x="1733" y="311"/>
                    <a:pt x="1733" y="341"/>
                  </a:cubicBezTo>
                  <a:cubicBezTo>
                    <a:pt x="1733" y="395"/>
                    <a:pt x="1733" y="402"/>
                    <a:pt x="1731" y="398"/>
                  </a:cubicBezTo>
                  <a:cubicBezTo>
                    <a:pt x="1730" y="397"/>
                    <a:pt x="1730" y="385"/>
                    <a:pt x="1730" y="371"/>
                  </a:cubicBezTo>
                  <a:cubicBezTo>
                    <a:pt x="1731" y="358"/>
                    <a:pt x="1731" y="334"/>
                    <a:pt x="1731" y="320"/>
                  </a:cubicBezTo>
                  <a:close/>
                  <a:moveTo>
                    <a:pt x="1733" y="401"/>
                  </a:moveTo>
                  <a:cubicBezTo>
                    <a:pt x="1734" y="401"/>
                    <a:pt x="1734" y="406"/>
                    <a:pt x="1733" y="407"/>
                  </a:cubicBezTo>
                  <a:cubicBezTo>
                    <a:pt x="1731" y="409"/>
                    <a:pt x="1730" y="408"/>
                    <a:pt x="1730" y="407"/>
                  </a:cubicBezTo>
                  <a:cubicBezTo>
                    <a:pt x="1730" y="405"/>
                    <a:pt x="1732" y="401"/>
                    <a:pt x="1733" y="401"/>
                  </a:cubicBezTo>
                  <a:close/>
                  <a:moveTo>
                    <a:pt x="1732" y="412"/>
                  </a:moveTo>
                  <a:cubicBezTo>
                    <a:pt x="1734" y="410"/>
                    <a:pt x="1734" y="411"/>
                    <a:pt x="1734" y="417"/>
                  </a:cubicBezTo>
                  <a:cubicBezTo>
                    <a:pt x="1734" y="423"/>
                    <a:pt x="1733" y="426"/>
                    <a:pt x="1732" y="424"/>
                  </a:cubicBezTo>
                  <a:cubicBezTo>
                    <a:pt x="1731" y="422"/>
                    <a:pt x="1731" y="413"/>
                    <a:pt x="1732" y="412"/>
                  </a:cubicBezTo>
                  <a:close/>
                  <a:moveTo>
                    <a:pt x="1731" y="435"/>
                  </a:moveTo>
                  <a:cubicBezTo>
                    <a:pt x="1731" y="436"/>
                    <a:pt x="1732" y="437"/>
                    <a:pt x="1732" y="437"/>
                  </a:cubicBezTo>
                  <a:cubicBezTo>
                    <a:pt x="1733" y="437"/>
                    <a:pt x="1733" y="436"/>
                    <a:pt x="1733" y="434"/>
                  </a:cubicBezTo>
                  <a:cubicBezTo>
                    <a:pt x="1732" y="431"/>
                    <a:pt x="1733" y="427"/>
                    <a:pt x="1734" y="428"/>
                  </a:cubicBezTo>
                  <a:cubicBezTo>
                    <a:pt x="1735" y="429"/>
                    <a:pt x="1735" y="431"/>
                    <a:pt x="1735" y="433"/>
                  </a:cubicBezTo>
                  <a:cubicBezTo>
                    <a:pt x="1736" y="437"/>
                    <a:pt x="1736" y="438"/>
                    <a:pt x="1734" y="441"/>
                  </a:cubicBezTo>
                  <a:cubicBezTo>
                    <a:pt x="1731" y="444"/>
                    <a:pt x="1729" y="444"/>
                    <a:pt x="1729" y="441"/>
                  </a:cubicBezTo>
                  <a:cubicBezTo>
                    <a:pt x="1729" y="439"/>
                    <a:pt x="1729" y="438"/>
                    <a:pt x="1728" y="437"/>
                  </a:cubicBezTo>
                  <a:cubicBezTo>
                    <a:pt x="1728" y="437"/>
                    <a:pt x="1728" y="436"/>
                    <a:pt x="1729" y="435"/>
                  </a:cubicBezTo>
                  <a:cubicBezTo>
                    <a:pt x="1730" y="433"/>
                    <a:pt x="1731" y="433"/>
                    <a:pt x="1731" y="435"/>
                  </a:cubicBezTo>
                  <a:close/>
                  <a:moveTo>
                    <a:pt x="1729" y="509"/>
                  </a:moveTo>
                  <a:cubicBezTo>
                    <a:pt x="1729" y="510"/>
                    <a:pt x="1729" y="511"/>
                    <a:pt x="1728" y="512"/>
                  </a:cubicBezTo>
                  <a:cubicBezTo>
                    <a:pt x="1728" y="513"/>
                    <a:pt x="1727" y="514"/>
                    <a:pt x="1727" y="514"/>
                  </a:cubicBezTo>
                  <a:cubicBezTo>
                    <a:pt x="1725" y="514"/>
                    <a:pt x="1726" y="509"/>
                    <a:pt x="1727" y="508"/>
                  </a:cubicBezTo>
                  <a:cubicBezTo>
                    <a:pt x="1729" y="507"/>
                    <a:pt x="1729" y="507"/>
                    <a:pt x="1729" y="509"/>
                  </a:cubicBezTo>
                  <a:close/>
                  <a:moveTo>
                    <a:pt x="1726" y="498"/>
                  </a:moveTo>
                  <a:cubicBezTo>
                    <a:pt x="1725" y="493"/>
                    <a:pt x="1726" y="491"/>
                    <a:pt x="1727" y="491"/>
                  </a:cubicBezTo>
                  <a:cubicBezTo>
                    <a:pt x="1727" y="491"/>
                    <a:pt x="1728" y="493"/>
                    <a:pt x="1728" y="496"/>
                  </a:cubicBezTo>
                  <a:cubicBezTo>
                    <a:pt x="1728" y="503"/>
                    <a:pt x="1726" y="504"/>
                    <a:pt x="1726" y="498"/>
                  </a:cubicBezTo>
                  <a:close/>
                  <a:moveTo>
                    <a:pt x="1732" y="585"/>
                  </a:moveTo>
                  <a:cubicBezTo>
                    <a:pt x="1730" y="588"/>
                    <a:pt x="1728" y="590"/>
                    <a:pt x="1727" y="590"/>
                  </a:cubicBezTo>
                  <a:cubicBezTo>
                    <a:pt x="1726" y="590"/>
                    <a:pt x="1726" y="588"/>
                    <a:pt x="1726" y="585"/>
                  </a:cubicBezTo>
                  <a:cubicBezTo>
                    <a:pt x="1726" y="582"/>
                    <a:pt x="1726" y="580"/>
                    <a:pt x="1730" y="576"/>
                  </a:cubicBezTo>
                  <a:cubicBezTo>
                    <a:pt x="1735" y="570"/>
                    <a:pt x="1737" y="570"/>
                    <a:pt x="1737" y="576"/>
                  </a:cubicBezTo>
                  <a:cubicBezTo>
                    <a:pt x="1737" y="580"/>
                    <a:pt x="1737" y="581"/>
                    <a:pt x="1732" y="585"/>
                  </a:cubicBezTo>
                  <a:close/>
                  <a:moveTo>
                    <a:pt x="1729" y="561"/>
                  </a:moveTo>
                  <a:cubicBezTo>
                    <a:pt x="1730" y="560"/>
                    <a:pt x="1732" y="558"/>
                    <a:pt x="1733" y="556"/>
                  </a:cubicBezTo>
                  <a:cubicBezTo>
                    <a:pt x="1734" y="554"/>
                    <a:pt x="1736" y="553"/>
                    <a:pt x="1736" y="553"/>
                  </a:cubicBezTo>
                  <a:cubicBezTo>
                    <a:pt x="1737" y="553"/>
                    <a:pt x="1737" y="557"/>
                    <a:pt x="1737" y="561"/>
                  </a:cubicBezTo>
                  <a:cubicBezTo>
                    <a:pt x="1737" y="567"/>
                    <a:pt x="1737" y="568"/>
                    <a:pt x="1735" y="568"/>
                  </a:cubicBezTo>
                  <a:cubicBezTo>
                    <a:pt x="1735" y="568"/>
                    <a:pt x="1732" y="570"/>
                    <a:pt x="1730" y="571"/>
                  </a:cubicBezTo>
                  <a:cubicBezTo>
                    <a:pt x="1727" y="574"/>
                    <a:pt x="1727" y="574"/>
                    <a:pt x="1727" y="574"/>
                  </a:cubicBezTo>
                  <a:cubicBezTo>
                    <a:pt x="1726" y="570"/>
                    <a:pt x="1726" y="570"/>
                    <a:pt x="1726" y="570"/>
                  </a:cubicBezTo>
                  <a:cubicBezTo>
                    <a:pt x="1726" y="565"/>
                    <a:pt x="1726" y="563"/>
                    <a:pt x="1729" y="561"/>
                  </a:cubicBezTo>
                  <a:close/>
                  <a:moveTo>
                    <a:pt x="1737" y="542"/>
                  </a:moveTo>
                  <a:cubicBezTo>
                    <a:pt x="1737" y="547"/>
                    <a:pt x="1736" y="548"/>
                    <a:pt x="1733" y="552"/>
                  </a:cubicBezTo>
                  <a:cubicBezTo>
                    <a:pt x="1728" y="558"/>
                    <a:pt x="1726" y="558"/>
                    <a:pt x="1726" y="552"/>
                  </a:cubicBezTo>
                  <a:cubicBezTo>
                    <a:pt x="1726" y="547"/>
                    <a:pt x="1727" y="546"/>
                    <a:pt x="1731" y="541"/>
                  </a:cubicBezTo>
                  <a:cubicBezTo>
                    <a:pt x="1737" y="534"/>
                    <a:pt x="1738" y="534"/>
                    <a:pt x="1737" y="542"/>
                  </a:cubicBezTo>
                  <a:close/>
                  <a:moveTo>
                    <a:pt x="1733" y="534"/>
                  </a:moveTo>
                  <a:cubicBezTo>
                    <a:pt x="1730" y="537"/>
                    <a:pt x="1727" y="540"/>
                    <a:pt x="1727" y="540"/>
                  </a:cubicBezTo>
                  <a:cubicBezTo>
                    <a:pt x="1725" y="540"/>
                    <a:pt x="1726" y="535"/>
                    <a:pt x="1729" y="532"/>
                  </a:cubicBezTo>
                  <a:cubicBezTo>
                    <a:pt x="1730" y="530"/>
                    <a:pt x="1733" y="527"/>
                    <a:pt x="1734" y="525"/>
                  </a:cubicBezTo>
                  <a:cubicBezTo>
                    <a:pt x="1735" y="524"/>
                    <a:pt x="1736" y="522"/>
                    <a:pt x="1737" y="522"/>
                  </a:cubicBezTo>
                  <a:cubicBezTo>
                    <a:pt x="1737" y="522"/>
                    <a:pt x="1738" y="524"/>
                    <a:pt x="1738" y="525"/>
                  </a:cubicBezTo>
                  <a:cubicBezTo>
                    <a:pt x="1738" y="528"/>
                    <a:pt x="1736" y="530"/>
                    <a:pt x="1733" y="534"/>
                  </a:cubicBezTo>
                  <a:close/>
                  <a:moveTo>
                    <a:pt x="1738" y="511"/>
                  </a:moveTo>
                  <a:cubicBezTo>
                    <a:pt x="1738" y="512"/>
                    <a:pt x="1738" y="514"/>
                    <a:pt x="1738" y="515"/>
                  </a:cubicBezTo>
                  <a:cubicBezTo>
                    <a:pt x="1738" y="515"/>
                    <a:pt x="1735" y="519"/>
                    <a:pt x="1732" y="522"/>
                  </a:cubicBezTo>
                  <a:cubicBezTo>
                    <a:pt x="1729" y="525"/>
                    <a:pt x="1727" y="527"/>
                    <a:pt x="1727" y="527"/>
                  </a:cubicBezTo>
                  <a:cubicBezTo>
                    <a:pt x="1725" y="527"/>
                    <a:pt x="1726" y="521"/>
                    <a:pt x="1728" y="519"/>
                  </a:cubicBezTo>
                  <a:cubicBezTo>
                    <a:pt x="1729" y="517"/>
                    <a:pt x="1731" y="515"/>
                    <a:pt x="1732" y="514"/>
                  </a:cubicBezTo>
                  <a:cubicBezTo>
                    <a:pt x="1735" y="509"/>
                    <a:pt x="1739" y="507"/>
                    <a:pt x="1738" y="511"/>
                  </a:cubicBezTo>
                  <a:close/>
                  <a:moveTo>
                    <a:pt x="1734" y="505"/>
                  </a:moveTo>
                  <a:cubicBezTo>
                    <a:pt x="1731" y="509"/>
                    <a:pt x="1730" y="510"/>
                    <a:pt x="1730" y="507"/>
                  </a:cubicBezTo>
                  <a:cubicBezTo>
                    <a:pt x="1730" y="505"/>
                    <a:pt x="1735" y="497"/>
                    <a:pt x="1737" y="497"/>
                  </a:cubicBezTo>
                  <a:cubicBezTo>
                    <a:pt x="1740" y="496"/>
                    <a:pt x="1738" y="502"/>
                    <a:pt x="1734" y="505"/>
                  </a:cubicBezTo>
                  <a:close/>
                  <a:moveTo>
                    <a:pt x="1742" y="455"/>
                  </a:moveTo>
                  <a:cubicBezTo>
                    <a:pt x="1740" y="455"/>
                    <a:pt x="1740" y="451"/>
                    <a:pt x="1741" y="448"/>
                  </a:cubicBezTo>
                  <a:cubicBezTo>
                    <a:pt x="1742" y="445"/>
                    <a:pt x="1743" y="446"/>
                    <a:pt x="1743" y="451"/>
                  </a:cubicBezTo>
                  <a:cubicBezTo>
                    <a:pt x="1743" y="454"/>
                    <a:pt x="1743" y="455"/>
                    <a:pt x="1742" y="455"/>
                  </a:cubicBezTo>
                  <a:close/>
                  <a:moveTo>
                    <a:pt x="1740" y="440"/>
                  </a:moveTo>
                  <a:cubicBezTo>
                    <a:pt x="1740" y="437"/>
                    <a:pt x="1741" y="435"/>
                    <a:pt x="1742" y="435"/>
                  </a:cubicBezTo>
                  <a:cubicBezTo>
                    <a:pt x="1743" y="435"/>
                    <a:pt x="1743" y="437"/>
                    <a:pt x="1743" y="438"/>
                  </a:cubicBezTo>
                  <a:cubicBezTo>
                    <a:pt x="1742" y="442"/>
                    <a:pt x="1740" y="444"/>
                    <a:pt x="1740" y="440"/>
                  </a:cubicBezTo>
                  <a:close/>
                  <a:moveTo>
                    <a:pt x="1742" y="430"/>
                  </a:moveTo>
                  <a:cubicBezTo>
                    <a:pt x="1740" y="433"/>
                    <a:pt x="1739" y="432"/>
                    <a:pt x="1739" y="426"/>
                  </a:cubicBezTo>
                  <a:cubicBezTo>
                    <a:pt x="1739" y="422"/>
                    <a:pt x="1739" y="420"/>
                    <a:pt x="1741" y="419"/>
                  </a:cubicBezTo>
                  <a:cubicBezTo>
                    <a:pt x="1743" y="417"/>
                    <a:pt x="1744" y="417"/>
                    <a:pt x="1744" y="423"/>
                  </a:cubicBezTo>
                  <a:cubicBezTo>
                    <a:pt x="1744" y="427"/>
                    <a:pt x="1743" y="429"/>
                    <a:pt x="1742" y="430"/>
                  </a:cubicBezTo>
                  <a:close/>
                  <a:moveTo>
                    <a:pt x="1742" y="415"/>
                  </a:moveTo>
                  <a:cubicBezTo>
                    <a:pt x="1741" y="416"/>
                    <a:pt x="1740" y="417"/>
                    <a:pt x="1740" y="417"/>
                  </a:cubicBezTo>
                  <a:cubicBezTo>
                    <a:pt x="1738" y="417"/>
                    <a:pt x="1739" y="404"/>
                    <a:pt x="1740" y="402"/>
                  </a:cubicBezTo>
                  <a:cubicBezTo>
                    <a:pt x="1741" y="402"/>
                    <a:pt x="1741" y="401"/>
                    <a:pt x="1740" y="400"/>
                  </a:cubicBezTo>
                  <a:cubicBezTo>
                    <a:pt x="1739" y="400"/>
                    <a:pt x="1739" y="399"/>
                    <a:pt x="1739" y="397"/>
                  </a:cubicBezTo>
                  <a:cubicBezTo>
                    <a:pt x="1739" y="394"/>
                    <a:pt x="1741" y="391"/>
                    <a:pt x="1743" y="391"/>
                  </a:cubicBezTo>
                  <a:cubicBezTo>
                    <a:pt x="1743" y="392"/>
                    <a:pt x="1744" y="397"/>
                    <a:pt x="1744" y="403"/>
                  </a:cubicBezTo>
                  <a:cubicBezTo>
                    <a:pt x="1744" y="412"/>
                    <a:pt x="1743" y="414"/>
                    <a:pt x="1742" y="415"/>
                  </a:cubicBezTo>
                  <a:close/>
                  <a:moveTo>
                    <a:pt x="1743" y="148"/>
                  </a:moveTo>
                  <a:cubicBezTo>
                    <a:pt x="1742" y="150"/>
                    <a:pt x="1741" y="154"/>
                    <a:pt x="1741" y="165"/>
                  </a:cubicBezTo>
                  <a:cubicBezTo>
                    <a:pt x="1740" y="184"/>
                    <a:pt x="1740" y="241"/>
                    <a:pt x="1741" y="270"/>
                  </a:cubicBezTo>
                  <a:cubicBezTo>
                    <a:pt x="1742" y="282"/>
                    <a:pt x="1742" y="313"/>
                    <a:pt x="1743" y="339"/>
                  </a:cubicBezTo>
                  <a:cubicBezTo>
                    <a:pt x="1744" y="385"/>
                    <a:pt x="1744" y="387"/>
                    <a:pt x="1742" y="389"/>
                  </a:cubicBezTo>
                  <a:cubicBezTo>
                    <a:pt x="1741" y="390"/>
                    <a:pt x="1740" y="391"/>
                    <a:pt x="1739" y="390"/>
                  </a:cubicBezTo>
                  <a:cubicBezTo>
                    <a:pt x="1738" y="389"/>
                    <a:pt x="1738" y="338"/>
                    <a:pt x="1739" y="331"/>
                  </a:cubicBezTo>
                  <a:cubicBezTo>
                    <a:pt x="1740" y="323"/>
                    <a:pt x="1740" y="320"/>
                    <a:pt x="1739" y="320"/>
                  </a:cubicBezTo>
                  <a:cubicBezTo>
                    <a:pt x="1738" y="320"/>
                    <a:pt x="1737" y="320"/>
                    <a:pt x="1737" y="321"/>
                  </a:cubicBezTo>
                  <a:cubicBezTo>
                    <a:pt x="1737" y="323"/>
                    <a:pt x="1737" y="323"/>
                    <a:pt x="1737" y="322"/>
                  </a:cubicBezTo>
                  <a:cubicBezTo>
                    <a:pt x="1736" y="321"/>
                    <a:pt x="1736" y="316"/>
                    <a:pt x="1736" y="310"/>
                  </a:cubicBezTo>
                  <a:cubicBezTo>
                    <a:pt x="1736" y="304"/>
                    <a:pt x="1736" y="276"/>
                    <a:pt x="1736" y="249"/>
                  </a:cubicBezTo>
                  <a:cubicBezTo>
                    <a:pt x="1737" y="189"/>
                    <a:pt x="1737" y="166"/>
                    <a:pt x="1739" y="155"/>
                  </a:cubicBezTo>
                  <a:cubicBezTo>
                    <a:pt x="1740" y="147"/>
                    <a:pt x="1740" y="146"/>
                    <a:pt x="1742" y="146"/>
                  </a:cubicBezTo>
                  <a:cubicBezTo>
                    <a:pt x="1744" y="146"/>
                    <a:pt x="1744" y="146"/>
                    <a:pt x="1743" y="148"/>
                  </a:cubicBezTo>
                  <a:close/>
                  <a:moveTo>
                    <a:pt x="1744" y="130"/>
                  </a:moveTo>
                  <a:cubicBezTo>
                    <a:pt x="1742" y="129"/>
                    <a:pt x="1727" y="130"/>
                    <a:pt x="1727" y="131"/>
                  </a:cubicBezTo>
                  <a:cubicBezTo>
                    <a:pt x="1727" y="131"/>
                    <a:pt x="1728" y="132"/>
                    <a:pt x="1730" y="133"/>
                  </a:cubicBezTo>
                  <a:cubicBezTo>
                    <a:pt x="1732" y="133"/>
                    <a:pt x="1732" y="133"/>
                    <a:pt x="1730" y="134"/>
                  </a:cubicBezTo>
                  <a:cubicBezTo>
                    <a:pt x="1729" y="134"/>
                    <a:pt x="1726" y="134"/>
                    <a:pt x="1724" y="134"/>
                  </a:cubicBezTo>
                  <a:cubicBezTo>
                    <a:pt x="1721" y="134"/>
                    <a:pt x="1718" y="135"/>
                    <a:pt x="1717" y="136"/>
                  </a:cubicBezTo>
                  <a:cubicBezTo>
                    <a:pt x="1715" y="138"/>
                    <a:pt x="1714" y="138"/>
                    <a:pt x="1715" y="135"/>
                  </a:cubicBezTo>
                  <a:cubicBezTo>
                    <a:pt x="1715" y="134"/>
                    <a:pt x="1717" y="133"/>
                    <a:pt x="1719" y="132"/>
                  </a:cubicBezTo>
                  <a:cubicBezTo>
                    <a:pt x="1722" y="131"/>
                    <a:pt x="1724" y="129"/>
                    <a:pt x="1724" y="129"/>
                  </a:cubicBezTo>
                  <a:cubicBezTo>
                    <a:pt x="1724" y="128"/>
                    <a:pt x="1726" y="128"/>
                    <a:pt x="1727" y="128"/>
                  </a:cubicBezTo>
                  <a:cubicBezTo>
                    <a:pt x="1728" y="128"/>
                    <a:pt x="1736" y="122"/>
                    <a:pt x="1736" y="124"/>
                  </a:cubicBezTo>
                  <a:cubicBezTo>
                    <a:pt x="1737" y="125"/>
                    <a:pt x="1740" y="125"/>
                    <a:pt x="1743" y="125"/>
                  </a:cubicBezTo>
                  <a:cubicBezTo>
                    <a:pt x="1747" y="126"/>
                    <a:pt x="1760" y="126"/>
                    <a:pt x="1771" y="127"/>
                  </a:cubicBezTo>
                  <a:cubicBezTo>
                    <a:pt x="1783" y="128"/>
                    <a:pt x="1793" y="129"/>
                    <a:pt x="1793" y="129"/>
                  </a:cubicBezTo>
                  <a:cubicBezTo>
                    <a:pt x="1794" y="130"/>
                    <a:pt x="1793" y="132"/>
                    <a:pt x="1791" y="132"/>
                  </a:cubicBezTo>
                  <a:cubicBezTo>
                    <a:pt x="1791" y="132"/>
                    <a:pt x="1781" y="131"/>
                    <a:pt x="1769" y="131"/>
                  </a:cubicBezTo>
                  <a:cubicBezTo>
                    <a:pt x="1758" y="131"/>
                    <a:pt x="1746" y="130"/>
                    <a:pt x="1744" y="130"/>
                  </a:cubicBezTo>
                  <a:close/>
                  <a:moveTo>
                    <a:pt x="1797" y="125"/>
                  </a:moveTo>
                  <a:cubicBezTo>
                    <a:pt x="1796" y="125"/>
                    <a:pt x="1792" y="125"/>
                    <a:pt x="1788" y="125"/>
                  </a:cubicBezTo>
                  <a:cubicBezTo>
                    <a:pt x="1785" y="124"/>
                    <a:pt x="1777" y="124"/>
                    <a:pt x="1771" y="123"/>
                  </a:cubicBezTo>
                  <a:cubicBezTo>
                    <a:pt x="1755" y="122"/>
                    <a:pt x="1761" y="121"/>
                    <a:pt x="1779" y="121"/>
                  </a:cubicBezTo>
                  <a:cubicBezTo>
                    <a:pt x="1795" y="122"/>
                    <a:pt x="1799" y="122"/>
                    <a:pt x="1799" y="124"/>
                  </a:cubicBezTo>
                  <a:cubicBezTo>
                    <a:pt x="1799" y="125"/>
                    <a:pt x="1798" y="125"/>
                    <a:pt x="1797" y="125"/>
                  </a:cubicBezTo>
                  <a:close/>
                  <a:moveTo>
                    <a:pt x="1799" y="130"/>
                  </a:moveTo>
                  <a:cubicBezTo>
                    <a:pt x="1800" y="131"/>
                    <a:pt x="1800" y="132"/>
                    <a:pt x="1799" y="132"/>
                  </a:cubicBezTo>
                  <a:cubicBezTo>
                    <a:pt x="1799" y="132"/>
                    <a:pt x="1799" y="132"/>
                    <a:pt x="1798" y="131"/>
                  </a:cubicBezTo>
                  <a:cubicBezTo>
                    <a:pt x="1798" y="130"/>
                    <a:pt x="1798" y="129"/>
                    <a:pt x="1798" y="129"/>
                  </a:cubicBezTo>
                  <a:cubicBezTo>
                    <a:pt x="1798" y="128"/>
                    <a:pt x="1799" y="129"/>
                    <a:pt x="1799" y="130"/>
                  </a:cubicBezTo>
                  <a:close/>
                  <a:moveTo>
                    <a:pt x="1764" y="142"/>
                  </a:moveTo>
                  <a:cubicBezTo>
                    <a:pt x="1762" y="144"/>
                    <a:pt x="1750" y="144"/>
                    <a:pt x="1747" y="142"/>
                  </a:cubicBezTo>
                  <a:cubicBezTo>
                    <a:pt x="1747" y="142"/>
                    <a:pt x="1750" y="141"/>
                    <a:pt x="1756" y="141"/>
                  </a:cubicBezTo>
                  <a:cubicBezTo>
                    <a:pt x="1764" y="141"/>
                    <a:pt x="1765" y="141"/>
                    <a:pt x="1764" y="142"/>
                  </a:cubicBezTo>
                  <a:close/>
                  <a:moveTo>
                    <a:pt x="1764" y="137"/>
                  </a:moveTo>
                  <a:cubicBezTo>
                    <a:pt x="1763" y="137"/>
                    <a:pt x="1765" y="136"/>
                    <a:pt x="1769" y="136"/>
                  </a:cubicBezTo>
                  <a:cubicBezTo>
                    <a:pt x="1773" y="136"/>
                    <a:pt x="1780" y="136"/>
                    <a:pt x="1785" y="135"/>
                  </a:cubicBezTo>
                  <a:cubicBezTo>
                    <a:pt x="1794" y="135"/>
                    <a:pt x="1795" y="135"/>
                    <a:pt x="1796" y="137"/>
                  </a:cubicBezTo>
                  <a:cubicBezTo>
                    <a:pt x="1797" y="139"/>
                    <a:pt x="1797" y="139"/>
                    <a:pt x="1793" y="139"/>
                  </a:cubicBezTo>
                  <a:cubicBezTo>
                    <a:pt x="1787" y="139"/>
                    <a:pt x="1767" y="137"/>
                    <a:pt x="1764" y="137"/>
                  </a:cubicBezTo>
                  <a:close/>
                  <a:moveTo>
                    <a:pt x="1775" y="148"/>
                  </a:moveTo>
                  <a:cubicBezTo>
                    <a:pt x="1770" y="148"/>
                    <a:pt x="1768" y="148"/>
                    <a:pt x="1771" y="148"/>
                  </a:cubicBezTo>
                  <a:cubicBezTo>
                    <a:pt x="1773" y="148"/>
                    <a:pt x="1777" y="148"/>
                    <a:pt x="1779" y="148"/>
                  </a:cubicBezTo>
                  <a:cubicBezTo>
                    <a:pt x="1779" y="148"/>
                    <a:pt x="1779" y="148"/>
                    <a:pt x="1779" y="148"/>
                  </a:cubicBezTo>
                  <a:cubicBezTo>
                    <a:pt x="1782" y="148"/>
                    <a:pt x="1780" y="148"/>
                    <a:pt x="1775" y="148"/>
                  </a:cubicBezTo>
                  <a:close/>
                  <a:moveTo>
                    <a:pt x="1789" y="149"/>
                  </a:moveTo>
                  <a:cubicBezTo>
                    <a:pt x="1787" y="148"/>
                    <a:pt x="1789" y="148"/>
                    <a:pt x="1794" y="148"/>
                  </a:cubicBezTo>
                  <a:cubicBezTo>
                    <a:pt x="1799" y="148"/>
                    <a:pt x="1803" y="148"/>
                    <a:pt x="1803" y="149"/>
                  </a:cubicBezTo>
                  <a:cubicBezTo>
                    <a:pt x="1804" y="150"/>
                    <a:pt x="1793" y="150"/>
                    <a:pt x="1789" y="149"/>
                  </a:cubicBezTo>
                  <a:close/>
                  <a:moveTo>
                    <a:pt x="1804" y="144"/>
                  </a:moveTo>
                  <a:cubicBezTo>
                    <a:pt x="1798" y="144"/>
                    <a:pt x="1787" y="144"/>
                    <a:pt x="1780" y="144"/>
                  </a:cubicBezTo>
                  <a:cubicBezTo>
                    <a:pt x="1771" y="144"/>
                    <a:pt x="1768" y="144"/>
                    <a:pt x="1767" y="142"/>
                  </a:cubicBezTo>
                  <a:cubicBezTo>
                    <a:pt x="1766" y="141"/>
                    <a:pt x="1766" y="141"/>
                    <a:pt x="1776" y="141"/>
                  </a:cubicBezTo>
                  <a:cubicBezTo>
                    <a:pt x="1806" y="143"/>
                    <a:pt x="1814" y="143"/>
                    <a:pt x="1811" y="141"/>
                  </a:cubicBezTo>
                  <a:cubicBezTo>
                    <a:pt x="1810" y="141"/>
                    <a:pt x="1809" y="139"/>
                    <a:pt x="1808" y="138"/>
                  </a:cubicBezTo>
                  <a:cubicBezTo>
                    <a:pt x="1807" y="136"/>
                    <a:pt x="1807" y="136"/>
                    <a:pt x="1809" y="136"/>
                  </a:cubicBezTo>
                  <a:cubicBezTo>
                    <a:pt x="1810" y="136"/>
                    <a:pt x="1810" y="136"/>
                    <a:pt x="1810" y="137"/>
                  </a:cubicBezTo>
                  <a:cubicBezTo>
                    <a:pt x="1810" y="137"/>
                    <a:pt x="1811" y="139"/>
                    <a:pt x="1813" y="141"/>
                  </a:cubicBezTo>
                  <a:cubicBezTo>
                    <a:pt x="1815" y="145"/>
                    <a:pt x="1815" y="145"/>
                    <a:pt x="1815" y="145"/>
                  </a:cubicBezTo>
                  <a:lnTo>
                    <a:pt x="1804" y="144"/>
                  </a:lnTo>
                  <a:close/>
                  <a:moveTo>
                    <a:pt x="1804" y="126"/>
                  </a:moveTo>
                  <a:cubicBezTo>
                    <a:pt x="1803" y="125"/>
                    <a:pt x="1803" y="123"/>
                    <a:pt x="1805" y="123"/>
                  </a:cubicBezTo>
                  <a:cubicBezTo>
                    <a:pt x="1806" y="123"/>
                    <a:pt x="1806" y="123"/>
                    <a:pt x="1806" y="124"/>
                  </a:cubicBezTo>
                  <a:cubicBezTo>
                    <a:pt x="1806" y="126"/>
                    <a:pt x="1805" y="127"/>
                    <a:pt x="1804" y="126"/>
                  </a:cubicBezTo>
                  <a:close/>
                  <a:moveTo>
                    <a:pt x="1808" y="131"/>
                  </a:moveTo>
                  <a:cubicBezTo>
                    <a:pt x="1808" y="132"/>
                    <a:pt x="1806" y="132"/>
                    <a:pt x="1805" y="131"/>
                  </a:cubicBezTo>
                  <a:cubicBezTo>
                    <a:pt x="1804" y="131"/>
                    <a:pt x="1804" y="130"/>
                    <a:pt x="1805" y="130"/>
                  </a:cubicBezTo>
                  <a:cubicBezTo>
                    <a:pt x="1805" y="129"/>
                    <a:pt x="1808" y="130"/>
                    <a:pt x="1808" y="131"/>
                  </a:cubicBezTo>
                  <a:close/>
                  <a:moveTo>
                    <a:pt x="1804" y="139"/>
                  </a:moveTo>
                  <a:cubicBezTo>
                    <a:pt x="1804" y="140"/>
                    <a:pt x="1802" y="140"/>
                    <a:pt x="1801" y="138"/>
                  </a:cubicBezTo>
                  <a:cubicBezTo>
                    <a:pt x="1800" y="137"/>
                    <a:pt x="1800" y="137"/>
                    <a:pt x="1800" y="136"/>
                  </a:cubicBezTo>
                  <a:cubicBezTo>
                    <a:pt x="1801" y="135"/>
                    <a:pt x="1802" y="135"/>
                    <a:pt x="1803" y="136"/>
                  </a:cubicBezTo>
                  <a:cubicBezTo>
                    <a:pt x="1804" y="137"/>
                    <a:pt x="1804" y="139"/>
                    <a:pt x="1804" y="139"/>
                  </a:cubicBezTo>
                  <a:close/>
                  <a:moveTo>
                    <a:pt x="1810" y="124"/>
                  </a:moveTo>
                  <a:cubicBezTo>
                    <a:pt x="1811" y="123"/>
                    <a:pt x="1816" y="123"/>
                    <a:pt x="1817" y="124"/>
                  </a:cubicBezTo>
                  <a:cubicBezTo>
                    <a:pt x="1817" y="124"/>
                    <a:pt x="1817" y="125"/>
                    <a:pt x="1816" y="126"/>
                  </a:cubicBezTo>
                  <a:cubicBezTo>
                    <a:pt x="1814" y="127"/>
                    <a:pt x="1810" y="126"/>
                    <a:pt x="1810" y="124"/>
                  </a:cubicBezTo>
                  <a:close/>
                  <a:moveTo>
                    <a:pt x="1812" y="150"/>
                  </a:moveTo>
                  <a:cubicBezTo>
                    <a:pt x="1810" y="150"/>
                    <a:pt x="1808" y="150"/>
                    <a:pt x="1808" y="149"/>
                  </a:cubicBezTo>
                  <a:cubicBezTo>
                    <a:pt x="1808" y="149"/>
                    <a:pt x="1810" y="148"/>
                    <a:pt x="1812" y="148"/>
                  </a:cubicBezTo>
                  <a:cubicBezTo>
                    <a:pt x="1814" y="148"/>
                    <a:pt x="1816" y="149"/>
                    <a:pt x="1816" y="149"/>
                  </a:cubicBezTo>
                  <a:cubicBezTo>
                    <a:pt x="1816" y="150"/>
                    <a:pt x="1814" y="150"/>
                    <a:pt x="1812" y="150"/>
                  </a:cubicBezTo>
                  <a:close/>
                  <a:moveTo>
                    <a:pt x="1817" y="141"/>
                  </a:moveTo>
                  <a:cubicBezTo>
                    <a:pt x="1816" y="141"/>
                    <a:pt x="1815" y="137"/>
                    <a:pt x="1815" y="136"/>
                  </a:cubicBezTo>
                  <a:cubicBezTo>
                    <a:pt x="1816" y="135"/>
                    <a:pt x="1818" y="138"/>
                    <a:pt x="1818" y="140"/>
                  </a:cubicBezTo>
                  <a:cubicBezTo>
                    <a:pt x="1818" y="140"/>
                    <a:pt x="1817" y="141"/>
                    <a:pt x="1817" y="141"/>
                  </a:cubicBezTo>
                  <a:close/>
                  <a:moveTo>
                    <a:pt x="1817" y="120"/>
                  </a:moveTo>
                  <a:cubicBezTo>
                    <a:pt x="1811" y="119"/>
                    <a:pt x="1810" y="119"/>
                    <a:pt x="1810" y="117"/>
                  </a:cubicBezTo>
                  <a:cubicBezTo>
                    <a:pt x="1810" y="116"/>
                    <a:pt x="1810" y="116"/>
                    <a:pt x="1809" y="117"/>
                  </a:cubicBezTo>
                  <a:cubicBezTo>
                    <a:pt x="1808" y="118"/>
                    <a:pt x="1804" y="118"/>
                    <a:pt x="1793" y="117"/>
                  </a:cubicBezTo>
                  <a:cubicBezTo>
                    <a:pt x="1785" y="117"/>
                    <a:pt x="1775" y="117"/>
                    <a:pt x="1770" y="117"/>
                  </a:cubicBezTo>
                  <a:cubicBezTo>
                    <a:pt x="1765" y="117"/>
                    <a:pt x="1755" y="116"/>
                    <a:pt x="1748" y="116"/>
                  </a:cubicBezTo>
                  <a:cubicBezTo>
                    <a:pt x="1738" y="115"/>
                    <a:pt x="1734" y="115"/>
                    <a:pt x="1732" y="115"/>
                  </a:cubicBezTo>
                  <a:cubicBezTo>
                    <a:pt x="1731" y="116"/>
                    <a:pt x="1730" y="116"/>
                    <a:pt x="1730" y="115"/>
                  </a:cubicBezTo>
                  <a:cubicBezTo>
                    <a:pt x="1729" y="114"/>
                    <a:pt x="1729" y="113"/>
                    <a:pt x="1730" y="113"/>
                  </a:cubicBezTo>
                  <a:cubicBezTo>
                    <a:pt x="1731" y="112"/>
                    <a:pt x="1782" y="112"/>
                    <a:pt x="1798" y="113"/>
                  </a:cubicBezTo>
                  <a:cubicBezTo>
                    <a:pt x="1807" y="113"/>
                    <a:pt x="1810" y="113"/>
                    <a:pt x="1810" y="115"/>
                  </a:cubicBezTo>
                  <a:cubicBezTo>
                    <a:pt x="1811" y="116"/>
                    <a:pt x="1812" y="116"/>
                    <a:pt x="1813" y="115"/>
                  </a:cubicBezTo>
                  <a:cubicBezTo>
                    <a:pt x="1815" y="115"/>
                    <a:pt x="1816" y="115"/>
                    <a:pt x="1816" y="116"/>
                  </a:cubicBezTo>
                  <a:cubicBezTo>
                    <a:pt x="1816" y="116"/>
                    <a:pt x="1818" y="116"/>
                    <a:pt x="1821" y="116"/>
                  </a:cubicBezTo>
                  <a:cubicBezTo>
                    <a:pt x="1825" y="116"/>
                    <a:pt x="1826" y="116"/>
                    <a:pt x="1826" y="118"/>
                  </a:cubicBezTo>
                  <a:cubicBezTo>
                    <a:pt x="1826" y="120"/>
                    <a:pt x="1826" y="121"/>
                    <a:pt x="1824" y="121"/>
                  </a:cubicBezTo>
                  <a:cubicBezTo>
                    <a:pt x="1823" y="121"/>
                    <a:pt x="1822" y="120"/>
                    <a:pt x="1822" y="120"/>
                  </a:cubicBezTo>
                  <a:cubicBezTo>
                    <a:pt x="1821" y="120"/>
                    <a:pt x="1819" y="120"/>
                    <a:pt x="1817" y="120"/>
                  </a:cubicBezTo>
                  <a:close/>
                  <a:moveTo>
                    <a:pt x="1819" y="128"/>
                  </a:moveTo>
                  <a:cubicBezTo>
                    <a:pt x="1818" y="126"/>
                    <a:pt x="1820" y="124"/>
                    <a:pt x="1822" y="124"/>
                  </a:cubicBezTo>
                  <a:cubicBezTo>
                    <a:pt x="1824" y="124"/>
                    <a:pt x="1825" y="125"/>
                    <a:pt x="1824" y="125"/>
                  </a:cubicBezTo>
                  <a:cubicBezTo>
                    <a:pt x="1822" y="126"/>
                    <a:pt x="1822" y="126"/>
                    <a:pt x="1823" y="126"/>
                  </a:cubicBezTo>
                  <a:cubicBezTo>
                    <a:pt x="1824" y="126"/>
                    <a:pt x="1824" y="127"/>
                    <a:pt x="1824" y="127"/>
                  </a:cubicBezTo>
                  <a:cubicBezTo>
                    <a:pt x="1823" y="128"/>
                    <a:pt x="1820" y="129"/>
                    <a:pt x="1819" y="128"/>
                  </a:cubicBezTo>
                  <a:close/>
                  <a:moveTo>
                    <a:pt x="1823" y="150"/>
                  </a:moveTo>
                  <a:cubicBezTo>
                    <a:pt x="1823" y="151"/>
                    <a:pt x="1822" y="151"/>
                    <a:pt x="1822" y="151"/>
                  </a:cubicBezTo>
                  <a:cubicBezTo>
                    <a:pt x="1820" y="151"/>
                    <a:pt x="1820" y="150"/>
                    <a:pt x="1821" y="149"/>
                  </a:cubicBezTo>
                  <a:cubicBezTo>
                    <a:pt x="1822" y="148"/>
                    <a:pt x="1824" y="149"/>
                    <a:pt x="1823" y="150"/>
                  </a:cubicBezTo>
                  <a:close/>
                  <a:moveTo>
                    <a:pt x="1827" y="143"/>
                  </a:moveTo>
                  <a:cubicBezTo>
                    <a:pt x="1825" y="144"/>
                    <a:pt x="1822" y="139"/>
                    <a:pt x="1822" y="136"/>
                  </a:cubicBezTo>
                  <a:cubicBezTo>
                    <a:pt x="1822" y="132"/>
                    <a:pt x="1824" y="133"/>
                    <a:pt x="1826" y="137"/>
                  </a:cubicBezTo>
                  <a:cubicBezTo>
                    <a:pt x="1826" y="139"/>
                    <a:pt x="1827" y="141"/>
                    <a:pt x="1827" y="142"/>
                  </a:cubicBezTo>
                  <a:cubicBezTo>
                    <a:pt x="1827" y="142"/>
                    <a:pt x="1827" y="143"/>
                    <a:pt x="1827" y="143"/>
                  </a:cubicBezTo>
                  <a:close/>
                  <a:moveTo>
                    <a:pt x="1828" y="128"/>
                  </a:moveTo>
                  <a:cubicBezTo>
                    <a:pt x="1828" y="128"/>
                    <a:pt x="1827" y="128"/>
                    <a:pt x="1827" y="127"/>
                  </a:cubicBezTo>
                  <a:cubicBezTo>
                    <a:pt x="1827" y="127"/>
                    <a:pt x="1828" y="126"/>
                    <a:pt x="1828" y="126"/>
                  </a:cubicBezTo>
                  <a:cubicBezTo>
                    <a:pt x="1829" y="126"/>
                    <a:pt x="1829" y="127"/>
                    <a:pt x="1829" y="127"/>
                  </a:cubicBezTo>
                  <a:cubicBezTo>
                    <a:pt x="1829" y="128"/>
                    <a:pt x="1829" y="128"/>
                    <a:pt x="1828" y="128"/>
                  </a:cubicBezTo>
                  <a:close/>
                  <a:moveTo>
                    <a:pt x="1830" y="151"/>
                  </a:moveTo>
                  <a:cubicBezTo>
                    <a:pt x="1830" y="151"/>
                    <a:pt x="1829" y="151"/>
                    <a:pt x="1829" y="150"/>
                  </a:cubicBezTo>
                  <a:cubicBezTo>
                    <a:pt x="1829" y="150"/>
                    <a:pt x="1830" y="149"/>
                    <a:pt x="1830" y="149"/>
                  </a:cubicBezTo>
                  <a:cubicBezTo>
                    <a:pt x="1831" y="149"/>
                    <a:pt x="1831" y="150"/>
                    <a:pt x="1831" y="150"/>
                  </a:cubicBezTo>
                  <a:cubicBezTo>
                    <a:pt x="1831" y="151"/>
                    <a:pt x="1831" y="151"/>
                    <a:pt x="1830" y="151"/>
                  </a:cubicBezTo>
                  <a:close/>
                  <a:moveTo>
                    <a:pt x="1834" y="144"/>
                  </a:moveTo>
                  <a:cubicBezTo>
                    <a:pt x="1834" y="144"/>
                    <a:pt x="1833" y="144"/>
                    <a:pt x="1833" y="143"/>
                  </a:cubicBezTo>
                  <a:cubicBezTo>
                    <a:pt x="1832" y="141"/>
                    <a:pt x="1832" y="141"/>
                    <a:pt x="1833" y="142"/>
                  </a:cubicBezTo>
                  <a:cubicBezTo>
                    <a:pt x="1834" y="143"/>
                    <a:pt x="1834" y="144"/>
                    <a:pt x="1834" y="144"/>
                  </a:cubicBezTo>
                  <a:close/>
                  <a:moveTo>
                    <a:pt x="1849" y="194"/>
                  </a:moveTo>
                  <a:cubicBezTo>
                    <a:pt x="1848" y="194"/>
                    <a:pt x="1848" y="194"/>
                    <a:pt x="1848" y="193"/>
                  </a:cubicBezTo>
                  <a:cubicBezTo>
                    <a:pt x="1848" y="192"/>
                    <a:pt x="1848" y="191"/>
                    <a:pt x="1849" y="192"/>
                  </a:cubicBezTo>
                  <a:cubicBezTo>
                    <a:pt x="1849" y="192"/>
                    <a:pt x="1849" y="193"/>
                    <a:pt x="1849" y="194"/>
                  </a:cubicBezTo>
                  <a:close/>
                  <a:moveTo>
                    <a:pt x="1854" y="166"/>
                  </a:moveTo>
                  <a:cubicBezTo>
                    <a:pt x="1854" y="165"/>
                    <a:pt x="1854" y="167"/>
                    <a:pt x="1854" y="172"/>
                  </a:cubicBezTo>
                  <a:cubicBezTo>
                    <a:pt x="1854" y="175"/>
                    <a:pt x="1853" y="179"/>
                    <a:pt x="1853" y="179"/>
                  </a:cubicBezTo>
                  <a:cubicBezTo>
                    <a:pt x="1852" y="180"/>
                    <a:pt x="1853" y="168"/>
                    <a:pt x="1854" y="166"/>
                  </a:cubicBezTo>
                  <a:close/>
                  <a:moveTo>
                    <a:pt x="1852" y="203"/>
                  </a:moveTo>
                  <a:cubicBezTo>
                    <a:pt x="1853" y="203"/>
                    <a:pt x="1853" y="204"/>
                    <a:pt x="1853" y="205"/>
                  </a:cubicBezTo>
                  <a:cubicBezTo>
                    <a:pt x="1852" y="206"/>
                    <a:pt x="1852" y="206"/>
                    <a:pt x="1852" y="204"/>
                  </a:cubicBezTo>
                  <a:cubicBezTo>
                    <a:pt x="1852" y="203"/>
                    <a:pt x="1852" y="203"/>
                    <a:pt x="1852" y="203"/>
                  </a:cubicBezTo>
                  <a:close/>
                  <a:moveTo>
                    <a:pt x="1852" y="310"/>
                  </a:moveTo>
                  <a:cubicBezTo>
                    <a:pt x="1852" y="310"/>
                    <a:pt x="1852" y="310"/>
                    <a:pt x="1852" y="309"/>
                  </a:cubicBezTo>
                  <a:cubicBezTo>
                    <a:pt x="1852" y="308"/>
                    <a:pt x="1852" y="308"/>
                    <a:pt x="1852" y="308"/>
                  </a:cubicBezTo>
                  <a:cubicBezTo>
                    <a:pt x="1852" y="308"/>
                    <a:pt x="1852" y="309"/>
                    <a:pt x="1852" y="310"/>
                  </a:cubicBezTo>
                  <a:close/>
                  <a:moveTo>
                    <a:pt x="1853" y="302"/>
                  </a:moveTo>
                  <a:cubicBezTo>
                    <a:pt x="1852" y="304"/>
                    <a:pt x="1852" y="213"/>
                    <a:pt x="1853" y="210"/>
                  </a:cubicBezTo>
                  <a:cubicBezTo>
                    <a:pt x="1855" y="202"/>
                    <a:pt x="1856" y="248"/>
                    <a:pt x="1854" y="281"/>
                  </a:cubicBezTo>
                  <a:cubicBezTo>
                    <a:pt x="1854" y="292"/>
                    <a:pt x="1853" y="302"/>
                    <a:pt x="1853" y="302"/>
                  </a:cubicBezTo>
                  <a:close/>
                  <a:moveTo>
                    <a:pt x="1855" y="377"/>
                  </a:moveTo>
                  <a:cubicBezTo>
                    <a:pt x="1854" y="378"/>
                    <a:pt x="1854" y="378"/>
                    <a:pt x="1854" y="376"/>
                  </a:cubicBezTo>
                  <a:cubicBezTo>
                    <a:pt x="1854" y="374"/>
                    <a:pt x="1854" y="373"/>
                    <a:pt x="1855" y="374"/>
                  </a:cubicBezTo>
                  <a:cubicBezTo>
                    <a:pt x="1855" y="375"/>
                    <a:pt x="1855" y="376"/>
                    <a:pt x="1855" y="377"/>
                  </a:cubicBezTo>
                  <a:close/>
                  <a:moveTo>
                    <a:pt x="1855" y="356"/>
                  </a:moveTo>
                  <a:cubicBezTo>
                    <a:pt x="1855" y="364"/>
                    <a:pt x="1854" y="372"/>
                    <a:pt x="1854" y="372"/>
                  </a:cubicBezTo>
                  <a:cubicBezTo>
                    <a:pt x="1854" y="372"/>
                    <a:pt x="1854" y="346"/>
                    <a:pt x="1855" y="343"/>
                  </a:cubicBezTo>
                  <a:cubicBezTo>
                    <a:pt x="1855" y="342"/>
                    <a:pt x="1855" y="348"/>
                    <a:pt x="1855" y="356"/>
                  </a:cubicBezTo>
                  <a:close/>
                  <a:moveTo>
                    <a:pt x="1859" y="386"/>
                  </a:moveTo>
                  <a:cubicBezTo>
                    <a:pt x="1859" y="388"/>
                    <a:pt x="1859" y="390"/>
                    <a:pt x="1858" y="390"/>
                  </a:cubicBezTo>
                  <a:cubicBezTo>
                    <a:pt x="1858" y="391"/>
                    <a:pt x="1858" y="387"/>
                    <a:pt x="1859" y="384"/>
                  </a:cubicBezTo>
                  <a:cubicBezTo>
                    <a:pt x="1859" y="382"/>
                    <a:pt x="1860" y="383"/>
                    <a:pt x="1859" y="386"/>
                  </a:cubicBezTo>
                  <a:close/>
                  <a:moveTo>
                    <a:pt x="1860" y="375"/>
                  </a:moveTo>
                  <a:cubicBezTo>
                    <a:pt x="1859" y="382"/>
                    <a:pt x="1858" y="383"/>
                    <a:pt x="1858" y="377"/>
                  </a:cubicBezTo>
                  <a:cubicBezTo>
                    <a:pt x="1858" y="376"/>
                    <a:pt x="1859" y="365"/>
                    <a:pt x="1859" y="353"/>
                  </a:cubicBezTo>
                  <a:cubicBezTo>
                    <a:pt x="1859" y="342"/>
                    <a:pt x="1859" y="331"/>
                    <a:pt x="1859" y="330"/>
                  </a:cubicBezTo>
                  <a:cubicBezTo>
                    <a:pt x="1860" y="329"/>
                    <a:pt x="1860" y="336"/>
                    <a:pt x="1860" y="348"/>
                  </a:cubicBezTo>
                  <a:cubicBezTo>
                    <a:pt x="1860" y="359"/>
                    <a:pt x="1860" y="371"/>
                    <a:pt x="1860" y="375"/>
                  </a:cubicBezTo>
                  <a:close/>
                  <a:moveTo>
                    <a:pt x="1860" y="323"/>
                  </a:moveTo>
                  <a:cubicBezTo>
                    <a:pt x="1860" y="323"/>
                    <a:pt x="1860" y="325"/>
                    <a:pt x="1860" y="325"/>
                  </a:cubicBezTo>
                  <a:cubicBezTo>
                    <a:pt x="1860" y="326"/>
                    <a:pt x="1860" y="326"/>
                    <a:pt x="1859" y="324"/>
                  </a:cubicBezTo>
                  <a:cubicBezTo>
                    <a:pt x="1859" y="323"/>
                    <a:pt x="1860" y="322"/>
                    <a:pt x="1860" y="323"/>
                  </a:cubicBezTo>
                  <a:close/>
                  <a:moveTo>
                    <a:pt x="1861" y="182"/>
                  </a:moveTo>
                  <a:cubicBezTo>
                    <a:pt x="1860" y="188"/>
                    <a:pt x="1859" y="193"/>
                    <a:pt x="1859" y="193"/>
                  </a:cubicBezTo>
                  <a:cubicBezTo>
                    <a:pt x="1858" y="194"/>
                    <a:pt x="1858" y="175"/>
                    <a:pt x="1859" y="169"/>
                  </a:cubicBezTo>
                  <a:cubicBezTo>
                    <a:pt x="1860" y="164"/>
                    <a:pt x="1862" y="163"/>
                    <a:pt x="1862" y="168"/>
                  </a:cubicBezTo>
                  <a:cubicBezTo>
                    <a:pt x="1862" y="169"/>
                    <a:pt x="1861" y="176"/>
                    <a:pt x="1861" y="182"/>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786"/>
            <p:cNvSpPr/>
            <p:nvPr/>
          </p:nvSpPr>
          <p:spPr bwMode="auto">
            <a:xfrm>
              <a:off x="438" y="1238"/>
              <a:ext cx="389" cy="41"/>
            </a:xfrm>
            <a:custGeom>
              <a:avLst/>
              <a:gdLst>
                <a:gd name="T0" fmla="*/ 82 w 95"/>
                <a:gd name="T1" fmla="*/ 4 h 10"/>
                <a:gd name="T2" fmla="*/ 55 w 95"/>
                <a:gd name="T3" fmla="*/ 3 h 10"/>
                <a:gd name="T4" fmla="*/ 24 w 95"/>
                <a:gd name="T5" fmla="*/ 1 h 10"/>
                <a:gd name="T6" fmla="*/ 8 w 95"/>
                <a:gd name="T7" fmla="*/ 2 h 10"/>
                <a:gd name="T8" fmla="*/ 24 w 95"/>
                <a:gd name="T9" fmla="*/ 4 h 10"/>
                <a:gd name="T10" fmla="*/ 43 w 95"/>
                <a:gd name="T11" fmla="*/ 4 h 10"/>
                <a:gd name="T12" fmla="*/ 26 w 95"/>
                <a:gd name="T13" fmla="*/ 5 h 10"/>
                <a:gd name="T14" fmla="*/ 0 w 95"/>
                <a:gd name="T15" fmla="*/ 8 h 10"/>
                <a:gd name="T16" fmla="*/ 4 w 95"/>
                <a:gd name="T17" fmla="*/ 9 h 10"/>
                <a:gd name="T18" fmla="*/ 92 w 95"/>
                <a:gd name="T19" fmla="*/ 6 h 10"/>
                <a:gd name="T20" fmla="*/ 82 w 95"/>
                <a:gd name="T2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
                  <a:moveTo>
                    <a:pt x="82" y="4"/>
                  </a:moveTo>
                  <a:cubicBezTo>
                    <a:pt x="74" y="4"/>
                    <a:pt x="67" y="4"/>
                    <a:pt x="55" y="3"/>
                  </a:cubicBezTo>
                  <a:cubicBezTo>
                    <a:pt x="46" y="2"/>
                    <a:pt x="32" y="1"/>
                    <a:pt x="24" y="1"/>
                  </a:cubicBezTo>
                  <a:cubicBezTo>
                    <a:pt x="9" y="0"/>
                    <a:pt x="8" y="0"/>
                    <a:pt x="8" y="2"/>
                  </a:cubicBezTo>
                  <a:cubicBezTo>
                    <a:pt x="8" y="4"/>
                    <a:pt x="9" y="4"/>
                    <a:pt x="24" y="4"/>
                  </a:cubicBezTo>
                  <a:cubicBezTo>
                    <a:pt x="32" y="4"/>
                    <a:pt x="41" y="4"/>
                    <a:pt x="43" y="4"/>
                  </a:cubicBezTo>
                  <a:cubicBezTo>
                    <a:pt x="45" y="5"/>
                    <a:pt x="40" y="5"/>
                    <a:pt x="26" y="5"/>
                  </a:cubicBezTo>
                  <a:cubicBezTo>
                    <a:pt x="6" y="6"/>
                    <a:pt x="0" y="6"/>
                    <a:pt x="0" y="8"/>
                  </a:cubicBezTo>
                  <a:cubicBezTo>
                    <a:pt x="0" y="8"/>
                    <a:pt x="2" y="9"/>
                    <a:pt x="4" y="9"/>
                  </a:cubicBezTo>
                  <a:cubicBezTo>
                    <a:pt x="13" y="10"/>
                    <a:pt x="90" y="7"/>
                    <a:pt x="92" y="6"/>
                  </a:cubicBezTo>
                  <a:cubicBezTo>
                    <a:pt x="95" y="4"/>
                    <a:pt x="92" y="3"/>
                    <a:pt x="82"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787"/>
            <p:cNvSpPr/>
            <p:nvPr/>
          </p:nvSpPr>
          <p:spPr bwMode="auto">
            <a:xfrm>
              <a:off x="434" y="1012"/>
              <a:ext cx="357" cy="17"/>
            </a:xfrm>
            <a:custGeom>
              <a:avLst/>
              <a:gdLst>
                <a:gd name="T0" fmla="*/ 76 w 87"/>
                <a:gd name="T1" fmla="*/ 4 h 4"/>
                <a:gd name="T2" fmla="*/ 86 w 87"/>
                <a:gd name="T3" fmla="*/ 4 h 4"/>
                <a:gd name="T4" fmla="*/ 87 w 87"/>
                <a:gd name="T5" fmla="*/ 3 h 4"/>
                <a:gd name="T6" fmla="*/ 86 w 87"/>
                <a:gd name="T7" fmla="*/ 2 h 4"/>
                <a:gd name="T8" fmla="*/ 29 w 87"/>
                <a:gd name="T9" fmla="*/ 0 h 4"/>
                <a:gd name="T10" fmla="*/ 38 w 87"/>
                <a:gd name="T11" fmla="*/ 2 h 4"/>
                <a:gd name="T12" fmla="*/ 76 w 8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76" y="4"/>
                  </a:moveTo>
                  <a:cubicBezTo>
                    <a:pt x="81" y="4"/>
                    <a:pt x="85" y="4"/>
                    <a:pt x="86" y="4"/>
                  </a:cubicBezTo>
                  <a:cubicBezTo>
                    <a:pt x="87" y="4"/>
                    <a:pt x="87" y="4"/>
                    <a:pt x="87" y="3"/>
                  </a:cubicBezTo>
                  <a:cubicBezTo>
                    <a:pt x="87" y="3"/>
                    <a:pt x="87" y="2"/>
                    <a:pt x="86" y="2"/>
                  </a:cubicBezTo>
                  <a:cubicBezTo>
                    <a:pt x="83" y="1"/>
                    <a:pt x="45" y="0"/>
                    <a:pt x="29" y="0"/>
                  </a:cubicBezTo>
                  <a:cubicBezTo>
                    <a:pt x="0" y="0"/>
                    <a:pt x="6" y="2"/>
                    <a:pt x="38" y="2"/>
                  </a:cubicBezTo>
                  <a:cubicBezTo>
                    <a:pt x="54" y="3"/>
                    <a:pt x="71" y="3"/>
                    <a:pt x="76" y="4"/>
                  </a:cubicBezTo>
                  <a:close/>
                </a:path>
              </a:pathLst>
            </a:custGeom>
            <a:grpFill/>
            <a:ln w="9525">
              <a:solidFill>
                <a:srgbClr val="C00000"/>
              </a:solidFill>
              <a:round/>
            </a:ln>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95" name="矩形 94"/>
          <p:cNvSpPr/>
          <p:nvPr userDrawn="1"/>
        </p:nvSpPr>
        <p:spPr>
          <a:xfrm>
            <a:off x="-4" y="6560616"/>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3" name="矩形 102"/>
          <p:cNvSpPr/>
          <p:nvPr userDrawn="1"/>
        </p:nvSpPr>
        <p:spPr>
          <a:xfrm>
            <a:off x="-21440" y="320379"/>
            <a:ext cx="12231909" cy="6263737"/>
          </a:xfrm>
          <a:prstGeom prst="rect">
            <a:avLst/>
          </a:prstGeom>
          <a:solidFill>
            <a:schemeClr val="bg1">
              <a:alpha val="8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矩形 95"/>
          <p:cNvSpPr/>
          <p:nvPr userDrawn="1"/>
        </p:nvSpPr>
        <p:spPr>
          <a:xfrm>
            <a:off x="0" y="6507869"/>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1" name="矩形 100"/>
          <p:cNvSpPr/>
          <p:nvPr userDrawn="1"/>
        </p:nvSpPr>
        <p:spPr>
          <a:xfrm>
            <a:off x="4596" y="-36787"/>
            <a:ext cx="12192000" cy="32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2" name="矩形 101"/>
          <p:cNvSpPr/>
          <p:nvPr userDrawn="1"/>
        </p:nvSpPr>
        <p:spPr>
          <a:xfrm>
            <a:off x="9233" y="305685"/>
            <a:ext cx="12192000" cy="36000"/>
          </a:xfrm>
          <a:prstGeom prst="rect">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97" name="文本框 799"/>
          <p:cNvSpPr txBox="1"/>
          <p:nvPr userDrawn="1"/>
        </p:nvSpPr>
        <p:spPr>
          <a:xfrm>
            <a:off x="1882835" y="2609803"/>
            <a:ext cx="1877438" cy="110799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6600" dirty="0">
                <a:solidFill>
                  <a:schemeClr val="bg1"/>
                </a:solidFill>
                <a:latin typeface="+mj-ea"/>
                <a:ea typeface="+mj-ea"/>
              </a:rPr>
              <a:t>目录</a:t>
            </a:r>
          </a:p>
        </p:txBody>
      </p:sp>
      <p:sp>
        <p:nvSpPr>
          <p:cNvPr id="107" name="矩形 106">
            <a:extLst>
              <a:ext uri="{FF2B5EF4-FFF2-40B4-BE49-F238E27FC236}">
                <a16:creationId xmlns:a16="http://schemas.microsoft.com/office/drawing/2014/main" id="{844B3706-46F2-4643-A623-62A44ACFC47A}"/>
              </a:ext>
            </a:extLst>
          </p:cNvPr>
          <p:cNvSpPr/>
          <p:nvPr userDrawn="1"/>
        </p:nvSpPr>
        <p:spPr>
          <a:xfrm>
            <a:off x="1414021" y="620886"/>
            <a:ext cx="7814998" cy="553998"/>
          </a:xfrm>
          <a:prstGeom prst="rect">
            <a:avLst/>
          </a:prstGeom>
        </p:spPr>
        <p:txBody>
          <a:bodyPr wrap="square">
            <a:spAutoFit/>
          </a:bodyPr>
          <a:lstStyle/>
          <a:p>
            <a:pPr algn="l"/>
            <a:r>
              <a:rPr lang="zh-CN" altLang="en-US" sz="3000" b="1" dirty="0">
                <a:solidFill>
                  <a:srgbClr val="C00000"/>
                </a:solidFill>
                <a:latin typeface="方正姚体" pitchFamily="2" charset="-122"/>
                <a:ea typeface="方正姚体" pitchFamily="2" charset="-122"/>
              </a:rPr>
              <a:t>抗战时期</a:t>
            </a:r>
          </a:p>
        </p:txBody>
      </p:sp>
      <p:grpSp>
        <p:nvGrpSpPr>
          <p:cNvPr id="108" name="组合 107">
            <a:extLst>
              <a:ext uri="{FF2B5EF4-FFF2-40B4-BE49-F238E27FC236}">
                <a16:creationId xmlns:a16="http://schemas.microsoft.com/office/drawing/2014/main" id="{B31D4308-8546-4B13-8EAC-B3F672617D85}"/>
              </a:ext>
            </a:extLst>
          </p:cNvPr>
          <p:cNvGrpSpPr/>
          <p:nvPr userDrawn="1"/>
        </p:nvGrpSpPr>
        <p:grpSpPr>
          <a:xfrm>
            <a:off x="219218" y="593557"/>
            <a:ext cx="1194803" cy="627076"/>
            <a:chOff x="181510" y="117642"/>
            <a:chExt cx="1733917" cy="960387"/>
          </a:xfrm>
        </p:grpSpPr>
        <p:sp>
          <p:nvSpPr>
            <p:cNvPr id="109" name=" 7">
              <a:extLst>
                <a:ext uri="{FF2B5EF4-FFF2-40B4-BE49-F238E27FC236}">
                  <a16:creationId xmlns:a16="http://schemas.microsoft.com/office/drawing/2014/main" id="{AEF4875B-64A4-4350-89C3-9429D6469A6D}"/>
                </a:ext>
              </a:extLst>
            </p:cNvPr>
            <p:cNvSpPr/>
            <p:nvPr/>
          </p:nvSpPr>
          <p:spPr bwMode="auto">
            <a:xfrm>
              <a:off x="181510" y="117642"/>
              <a:ext cx="1733917" cy="960387"/>
            </a:xfrm>
            <a:custGeom>
              <a:avLst/>
              <a:gdLst>
                <a:gd name="T0" fmla="*/ 913166 w 4940"/>
                <a:gd name="T1" fmla="*/ 216832 h 3973"/>
                <a:gd name="T2" fmla="*/ 832184 w 4940"/>
                <a:gd name="T3" fmla="*/ 139667 h 3973"/>
                <a:gd name="T4" fmla="*/ 750431 w 4940"/>
                <a:gd name="T5" fmla="*/ 81408 h 3973"/>
                <a:gd name="T6" fmla="*/ 668293 w 4940"/>
                <a:gd name="T7" fmla="*/ 40897 h 3973"/>
                <a:gd name="T8" fmla="*/ 586925 w 4940"/>
                <a:gd name="T9" fmla="*/ 14661 h 3973"/>
                <a:gd name="T10" fmla="*/ 506715 w 4940"/>
                <a:gd name="T11" fmla="*/ 2315 h 3973"/>
                <a:gd name="T12" fmla="*/ 429203 w 4940"/>
                <a:gd name="T13" fmla="*/ 772 h 3973"/>
                <a:gd name="T14" fmla="*/ 354777 w 4940"/>
                <a:gd name="T15" fmla="*/ 8102 h 3973"/>
                <a:gd name="T16" fmla="*/ 285364 w 4940"/>
                <a:gd name="T17" fmla="*/ 22763 h 3973"/>
                <a:gd name="T18" fmla="*/ 220965 w 4940"/>
                <a:gd name="T19" fmla="*/ 42826 h 3973"/>
                <a:gd name="T20" fmla="*/ 136898 w 4940"/>
                <a:gd name="T21" fmla="*/ 77164 h 3973"/>
                <a:gd name="T22" fmla="*/ 52060 w 4940"/>
                <a:gd name="T23" fmla="*/ 123077 h 3973"/>
                <a:gd name="T24" fmla="*/ 0 w 4940"/>
                <a:gd name="T25" fmla="*/ 158573 h 3973"/>
                <a:gd name="T26" fmla="*/ 23523 w 4940"/>
                <a:gd name="T27" fmla="*/ 1411336 h 3973"/>
                <a:gd name="T28" fmla="*/ 90237 w 4940"/>
                <a:gd name="T29" fmla="*/ 1371211 h 3973"/>
                <a:gd name="T30" fmla="*/ 191271 w 4940"/>
                <a:gd name="T31" fmla="*/ 1323755 h 3973"/>
                <a:gd name="T32" fmla="*/ 252200 w 4940"/>
                <a:gd name="T33" fmla="*/ 1302149 h 3973"/>
                <a:gd name="T34" fmla="*/ 319300 w 4940"/>
                <a:gd name="T35" fmla="*/ 1284787 h 3973"/>
                <a:gd name="T36" fmla="*/ 391798 w 4940"/>
                <a:gd name="T37" fmla="*/ 1273212 h 3973"/>
                <a:gd name="T38" fmla="*/ 467381 w 4940"/>
                <a:gd name="T39" fmla="*/ 1270511 h 3973"/>
                <a:gd name="T40" fmla="*/ 546434 w 4940"/>
                <a:gd name="T41" fmla="*/ 1277070 h 3973"/>
                <a:gd name="T42" fmla="*/ 627802 w 4940"/>
                <a:gd name="T43" fmla="*/ 1295975 h 3973"/>
                <a:gd name="T44" fmla="*/ 709555 w 4940"/>
                <a:gd name="T45" fmla="*/ 1329156 h 3973"/>
                <a:gd name="T46" fmla="*/ 791693 w 4940"/>
                <a:gd name="T47" fmla="*/ 1378155 h 3973"/>
                <a:gd name="T48" fmla="*/ 873061 w 4940"/>
                <a:gd name="T49" fmla="*/ 1445288 h 3973"/>
                <a:gd name="T50" fmla="*/ 952500 w 4940"/>
                <a:gd name="T51" fmla="*/ 1532870 h 3973"/>
                <a:gd name="T52" fmla="*/ 1011887 w 4940"/>
                <a:gd name="T53" fmla="*/ 1465351 h 3973"/>
                <a:gd name="T54" fmla="*/ 1092868 w 4940"/>
                <a:gd name="T55" fmla="*/ 1393588 h 3973"/>
                <a:gd name="T56" fmla="*/ 1175007 w 4940"/>
                <a:gd name="T57" fmla="*/ 1339959 h 3973"/>
                <a:gd name="T58" fmla="*/ 1256760 w 4940"/>
                <a:gd name="T59" fmla="*/ 1302920 h 3973"/>
                <a:gd name="T60" fmla="*/ 1338128 w 4940"/>
                <a:gd name="T61" fmla="*/ 1280928 h 3973"/>
                <a:gd name="T62" fmla="*/ 1417952 w 4940"/>
                <a:gd name="T63" fmla="*/ 1270897 h 3973"/>
                <a:gd name="T64" fmla="*/ 1494692 w 4940"/>
                <a:gd name="T65" fmla="*/ 1271669 h 3973"/>
                <a:gd name="T66" fmla="*/ 1567962 w 4940"/>
                <a:gd name="T67" fmla="*/ 1281314 h 3973"/>
                <a:gd name="T68" fmla="*/ 1635832 w 4940"/>
                <a:gd name="T69" fmla="*/ 1297519 h 3973"/>
                <a:gd name="T70" fmla="*/ 1698689 w 4940"/>
                <a:gd name="T71" fmla="*/ 1318353 h 3973"/>
                <a:gd name="T72" fmla="*/ 1792397 w 4940"/>
                <a:gd name="T73" fmla="*/ 1359250 h 3973"/>
                <a:gd name="T74" fmla="*/ 1868365 w 4940"/>
                <a:gd name="T75" fmla="*/ 1402848 h 3973"/>
                <a:gd name="T76" fmla="*/ 1905000 w 4940"/>
                <a:gd name="T77" fmla="*/ 158573 h 3973"/>
                <a:gd name="T78" fmla="*/ 1868365 w 4940"/>
                <a:gd name="T79" fmla="*/ 133109 h 3973"/>
                <a:gd name="T80" fmla="*/ 1792397 w 4940"/>
                <a:gd name="T81" fmla="*/ 89511 h 3973"/>
                <a:gd name="T82" fmla="*/ 1698689 w 4940"/>
                <a:gd name="T83" fmla="*/ 47842 h 3973"/>
                <a:gd name="T84" fmla="*/ 1635832 w 4940"/>
                <a:gd name="T85" fmla="*/ 27393 h 3973"/>
                <a:gd name="T86" fmla="*/ 1567962 w 4940"/>
                <a:gd name="T87" fmla="*/ 11575 h 3973"/>
                <a:gd name="T88" fmla="*/ 1494692 w 4940"/>
                <a:gd name="T89" fmla="*/ 1929 h 3973"/>
                <a:gd name="T90" fmla="*/ 1417952 w 4940"/>
                <a:gd name="T91" fmla="*/ 1157 h 3973"/>
                <a:gd name="T92" fmla="*/ 1338128 w 4940"/>
                <a:gd name="T93" fmla="*/ 10417 h 3973"/>
                <a:gd name="T94" fmla="*/ 1256760 w 4940"/>
                <a:gd name="T95" fmla="*/ 33181 h 3973"/>
                <a:gd name="T96" fmla="*/ 1175007 w 4940"/>
                <a:gd name="T97" fmla="*/ 70220 h 3973"/>
                <a:gd name="T98" fmla="*/ 1092868 w 4940"/>
                <a:gd name="T99" fmla="*/ 123463 h 3973"/>
                <a:gd name="T100" fmla="*/ 1011887 w 4940"/>
                <a:gd name="T101" fmla="*/ 195612 h 3973"/>
                <a:gd name="T102" fmla="*/ 952500 w 4940"/>
                <a:gd name="T103" fmla="*/ 262745 h 397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940" h="3973">
                  <a:moveTo>
                    <a:pt x="2470" y="681"/>
                  </a:moveTo>
                  <a:lnTo>
                    <a:pt x="2470" y="681"/>
                  </a:lnTo>
                  <a:lnTo>
                    <a:pt x="2419" y="619"/>
                  </a:lnTo>
                  <a:lnTo>
                    <a:pt x="2368" y="562"/>
                  </a:lnTo>
                  <a:lnTo>
                    <a:pt x="2315" y="507"/>
                  </a:lnTo>
                  <a:lnTo>
                    <a:pt x="2264" y="455"/>
                  </a:lnTo>
                  <a:lnTo>
                    <a:pt x="2211" y="407"/>
                  </a:lnTo>
                  <a:lnTo>
                    <a:pt x="2158" y="362"/>
                  </a:lnTo>
                  <a:lnTo>
                    <a:pt x="2106" y="320"/>
                  </a:lnTo>
                  <a:lnTo>
                    <a:pt x="2053" y="281"/>
                  </a:lnTo>
                  <a:lnTo>
                    <a:pt x="2000" y="244"/>
                  </a:lnTo>
                  <a:lnTo>
                    <a:pt x="1946" y="211"/>
                  </a:lnTo>
                  <a:lnTo>
                    <a:pt x="1894" y="182"/>
                  </a:lnTo>
                  <a:lnTo>
                    <a:pt x="1840" y="154"/>
                  </a:lnTo>
                  <a:lnTo>
                    <a:pt x="1787" y="128"/>
                  </a:lnTo>
                  <a:lnTo>
                    <a:pt x="1733" y="106"/>
                  </a:lnTo>
                  <a:lnTo>
                    <a:pt x="1680" y="86"/>
                  </a:lnTo>
                  <a:lnTo>
                    <a:pt x="1628" y="68"/>
                  </a:lnTo>
                  <a:lnTo>
                    <a:pt x="1575" y="52"/>
                  </a:lnTo>
                  <a:lnTo>
                    <a:pt x="1522" y="38"/>
                  </a:lnTo>
                  <a:lnTo>
                    <a:pt x="1469" y="27"/>
                  </a:lnTo>
                  <a:lnTo>
                    <a:pt x="1417" y="19"/>
                  </a:lnTo>
                  <a:lnTo>
                    <a:pt x="1365" y="11"/>
                  </a:lnTo>
                  <a:lnTo>
                    <a:pt x="1314" y="6"/>
                  </a:lnTo>
                  <a:lnTo>
                    <a:pt x="1264" y="3"/>
                  </a:lnTo>
                  <a:lnTo>
                    <a:pt x="1212" y="0"/>
                  </a:lnTo>
                  <a:lnTo>
                    <a:pt x="1163" y="0"/>
                  </a:lnTo>
                  <a:lnTo>
                    <a:pt x="1113" y="2"/>
                  </a:lnTo>
                  <a:lnTo>
                    <a:pt x="1064" y="5"/>
                  </a:lnTo>
                  <a:lnTo>
                    <a:pt x="1016" y="9"/>
                  </a:lnTo>
                  <a:lnTo>
                    <a:pt x="968" y="15"/>
                  </a:lnTo>
                  <a:lnTo>
                    <a:pt x="920" y="21"/>
                  </a:lnTo>
                  <a:lnTo>
                    <a:pt x="875" y="30"/>
                  </a:lnTo>
                  <a:lnTo>
                    <a:pt x="828" y="38"/>
                  </a:lnTo>
                  <a:lnTo>
                    <a:pt x="784" y="48"/>
                  </a:lnTo>
                  <a:lnTo>
                    <a:pt x="740" y="59"/>
                  </a:lnTo>
                  <a:lnTo>
                    <a:pt x="697" y="71"/>
                  </a:lnTo>
                  <a:lnTo>
                    <a:pt x="654" y="84"/>
                  </a:lnTo>
                  <a:lnTo>
                    <a:pt x="614" y="96"/>
                  </a:lnTo>
                  <a:lnTo>
                    <a:pt x="573" y="111"/>
                  </a:lnTo>
                  <a:lnTo>
                    <a:pt x="534" y="124"/>
                  </a:lnTo>
                  <a:lnTo>
                    <a:pt x="496" y="139"/>
                  </a:lnTo>
                  <a:lnTo>
                    <a:pt x="423" y="169"/>
                  </a:lnTo>
                  <a:lnTo>
                    <a:pt x="355" y="200"/>
                  </a:lnTo>
                  <a:lnTo>
                    <a:pt x="292" y="232"/>
                  </a:lnTo>
                  <a:lnTo>
                    <a:pt x="234" y="263"/>
                  </a:lnTo>
                  <a:lnTo>
                    <a:pt x="181" y="292"/>
                  </a:lnTo>
                  <a:lnTo>
                    <a:pt x="135" y="319"/>
                  </a:lnTo>
                  <a:lnTo>
                    <a:pt x="95" y="345"/>
                  </a:lnTo>
                  <a:lnTo>
                    <a:pt x="61" y="367"/>
                  </a:lnTo>
                  <a:lnTo>
                    <a:pt x="16" y="399"/>
                  </a:lnTo>
                  <a:lnTo>
                    <a:pt x="0" y="411"/>
                  </a:lnTo>
                  <a:lnTo>
                    <a:pt x="0" y="3702"/>
                  </a:lnTo>
                  <a:lnTo>
                    <a:pt x="16" y="3690"/>
                  </a:lnTo>
                  <a:lnTo>
                    <a:pt x="61" y="3658"/>
                  </a:lnTo>
                  <a:lnTo>
                    <a:pt x="95" y="3636"/>
                  </a:lnTo>
                  <a:lnTo>
                    <a:pt x="135" y="3612"/>
                  </a:lnTo>
                  <a:lnTo>
                    <a:pt x="181" y="3583"/>
                  </a:lnTo>
                  <a:lnTo>
                    <a:pt x="234" y="3554"/>
                  </a:lnTo>
                  <a:lnTo>
                    <a:pt x="292" y="3523"/>
                  </a:lnTo>
                  <a:lnTo>
                    <a:pt x="355" y="3493"/>
                  </a:lnTo>
                  <a:lnTo>
                    <a:pt x="423" y="3461"/>
                  </a:lnTo>
                  <a:lnTo>
                    <a:pt x="496" y="3431"/>
                  </a:lnTo>
                  <a:lnTo>
                    <a:pt x="534" y="3417"/>
                  </a:lnTo>
                  <a:lnTo>
                    <a:pt x="573" y="3402"/>
                  </a:lnTo>
                  <a:lnTo>
                    <a:pt x="614" y="3388"/>
                  </a:lnTo>
                  <a:lnTo>
                    <a:pt x="654" y="3375"/>
                  </a:lnTo>
                  <a:lnTo>
                    <a:pt x="697" y="3363"/>
                  </a:lnTo>
                  <a:lnTo>
                    <a:pt x="740" y="3350"/>
                  </a:lnTo>
                  <a:lnTo>
                    <a:pt x="784" y="3339"/>
                  </a:lnTo>
                  <a:lnTo>
                    <a:pt x="828" y="3330"/>
                  </a:lnTo>
                  <a:lnTo>
                    <a:pt x="875" y="3321"/>
                  </a:lnTo>
                  <a:lnTo>
                    <a:pt x="920" y="3312"/>
                  </a:lnTo>
                  <a:lnTo>
                    <a:pt x="968" y="3306"/>
                  </a:lnTo>
                  <a:lnTo>
                    <a:pt x="1016" y="3300"/>
                  </a:lnTo>
                  <a:lnTo>
                    <a:pt x="1064" y="3296"/>
                  </a:lnTo>
                  <a:lnTo>
                    <a:pt x="1113" y="3294"/>
                  </a:lnTo>
                  <a:lnTo>
                    <a:pt x="1163" y="3292"/>
                  </a:lnTo>
                  <a:lnTo>
                    <a:pt x="1212" y="3293"/>
                  </a:lnTo>
                  <a:lnTo>
                    <a:pt x="1264" y="3294"/>
                  </a:lnTo>
                  <a:lnTo>
                    <a:pt x="1314" y="3298"/>
                  </a:lnTo>
                  <a:lnTo>
                    <a:pt x="1365" y="3303"/>
                  </a:lnTo>
                  <a:lnTo>
                    <a:pt x="1417" y="3310"/>
                  </a:lnTo>
                  <a:lnTo>
                    <a:pt x="1469" y="3320"/>
                  </a:lnTo>
                  <a:lnTo>
                    <a:pt x="1522" y="3331"/>
                  </a:lnTo>
                  <a:lnTo>
                    <a:pt x="1575" y="3344"/>
                  </a:lnTo>
                  <a:lnTo>
                    <a:pt x="1628" y="3359"/>
                  </a:lnTo>
                  <a:lnTo>
                    <a:pt x="1680" y="3377"/>
                  </a:lnTo>
                  <a:lnTo>
                    <a:pt x="1733" y="3397"/>
                  </a:lnTo>
                  <a:lnTo>
                    <a:pt x="1787" y="3420"/>
                  </a:lnTo>
                  <a:lnTo>
                    <a:pt x="1840" y="3445"/>
                  </a:lnTo>
                  <a:lnTo>
                    <a:pt x="1894" y="3473"/>
                  </a:lnTo>
                  <a:lnTo>
                    <a:pt x="1946" y="3504"/>
                  </a:lnTo>
                  <a:lnTo>
                    <a:pt x="2000" y="3537"/>
                  </a:lnTo>
                  <a:lnTo>
                    <a:pt x="2053" y="3572"/>
                  </a:lnTo>
                  <a:lnTo>
                    <a:pt x="2106" y="3612"/>
                  </a:lnTo>
                  <a:lnTo>
                    <a:pt x="2158" y="3653"/>
                  </a:lnTo>
                  <a:lnTo>
                    <a:pt x="2211" y="3699"/>
                  </a:lnTo>
                  <a:lnTo>
                    <a:pt x="2264" y="3746"/>
                  </a:lnTo>
                  <a:lnTo>
                    <a:pt x="2315" y="3798"/>
                  </a:lnTo>
                  <a:lnTo>
                    <a:pt x="2368" y="3853"/>
                  </a:lnTo>
                  <a:lnTo>
                    <a:pt x="2419" y="3911"/>
                  </a:lnTo>
                  <a:lnTo>
                    <a:pt x="2470" y="3973"/>
                  </a:lnTo>
                  <a:lnTo>
                    <a:pt x="2521" y="3911"/>
                  </a:lnTo>
                  <a:lnTo>
                    <a:pt x="2573" y="3853"/>
                  </a:lnTo>
                  <a:lnTo>
                    <a:pt x="2624" y="3798"/>
                  </a:lnTo>
                  <a:lnTo>
                    <a:pt x="2676" y="3746"/>
                  </a:lnTo>
                  <a:lnTo>
                    <a:pt x="2728" y="3699"/>
                  </a:lnTo>
                  <a:lnTo>
                    <a:pt x="2781" y="3653"/>
                  </a:lnTo>
                  <a:lnTo>
                    <a:pt x="2834" y="3612"/>
                  </a:lnTo>
                  <a:lnTo>
                    <a:pt x="2886" y="3572"/>
                  </a:lnTo>
                  <a:lnTo>
                    <a:pt x="2940" y="3537"/>
                  </a:lnTo>
                  <a:lnTo>
                    <a:pt x="2993" y="3504"/>
                  </a:lnTo>
                  <a:lnTo>
                    <a:pt x="3047" y="3473"/>
                  </a:lnTo>
                  <a:lnTo>
                    <a:pt x="3100" y="3445"/>
                  </a:lnTo>
                  <a:lnTo>
                    <a:pt x="3154" y="3420"/>
                  </a:lnTo>
                  <a:lnTo>
                    <a:pt x="3206" y="3397"/>
                  </a:lnTo>
                  <a:lnTo>
                    <a:pt x="3259" y="3377"/>
                  </a:lnTo>
                  <a:lnTo>
                    <a:pt x="3313" y="3359"/>
                  </a:lnTo>
                  <a:lnTo>
                    <a:pt x="3366" y="3344"/>
                  </a:lnTo>
                  <a:lnTo>
                    <a:pt x="3418" y="3331"/>
                  </a:lnTo>
                  <a:lnTo>
                    <a:pt x="3470" y="3320"/>
                  </a:lnTo>
                  <a:lnTo>
                    <a:pt x="3523" y="3310"/>
                  </a:lnTo>
                  <a:lnTo>
                    <a:pt x="3574" y="3303"/>
                  </a:lnTo>
                  <a:lnTo>
                    <a:pt x="3626" y="3298"/>
                  </a:lnTo>
                  <a:lnTo>
                    <a:pt x="3677" y="3294"/>
                  </a:lnTo>
                  <a:lnTo>
                    <a:pt x="3727" y="3293"/>
                  </a:lnTo>
                  <a:lnTo>
                    <a:pt x="3778" y="3292"/>
                  </a:lnTo>
                  <a:lnTo>
                    <a:pt x="3827" y="3294"/>
                  </a:lnTo>
                  <a:lnTo>
                    <a:pt x="3876" y="3296"/>
                  </a:lnTo>
                  <a:lnTo>
                    <a:pt x="3925" y="3300"/>
                  </a:lnTo>
                  <a:lnTo>
                    <a:pt x="3973" y="3306"/>
                  </a:lnTo>
                  <a:lnTo>
                    <a:pt x="4019" y="3312"/>
                  </a:lnTo>
                  <a:lnTo>
                    <a:pt x="4066" y="3321"/>
                  </a:lnTo>
                  <a:lnTo>
                    <a:pt x="4111" y="3330"/>
                  </a:lnTo>
                  <a:lnTo>
                    <a:pt x="4155" y="3339"/>
                  </a:lnTo>
                  <a:lnTo>
                    <a:pt x="4199" y="3350"/>
                  </a:lnTo>
                  <a:lnTo>
                    <a:pt x="4242" y="3363"/>
                  </a:lnTo>
                  <a:lnTo>
                    <a:pt x="4285" y="3375"/>
                  </a:lnTo>
                  <a:lnTo>
                    <a:pt x="4327" y="3388"/>
                  </a:lnTo>
                  <a:lnTo>
                    <a:pt x="4366" y="3402"/>
                  </a:lnTo>
                  <a:lnTo>
                    <a:pt x="4405" y="3417"/>
                  </a:lnTo>
                  <a:lnTo>
                    <a:pt x="4444" y="3431"/>
                  </a:lnTo>
                  <a:lnTo>
                    <a:pt x="4517" y="3461"/>
                  </a:lnTo>
                  <a:lnTo>
                    <a:pt x="4585" y="3493"/>
                  </a:lnTo>
                  <a:lnTo>
                    <a:pt x="4648" y="3523"/>
                  </a:lnTo>
                  <a:lnTo>
                    <a:pt x="4707" y="3554"/>
                  </a:lnTo>
                  <a:lnTo>
                    <a:pt x="4758" y="3583"/>
                  </a:lnTo>
                  <a:lnTo>
                    <a:pt x="4805" y="3612"/>
                  </a:lnTo>
                  <a:lnTo>
                    <a:pt x="4845" y="3636"/>
                  </a:lnTo>
                  <a:lnTo>
                    <a:pt x="4878" y="3658"/>
                  </a:lnTo>
                  <a:lnTo>
                    <a:pt x="4924" y="3690"/>
                  </a:lnTo>
                  <a:lnTo>
                    <a:pt x="4940" y="3702"/>
                  </a:lnTo>
                  <a:lnTo>
                    <a:pt x="4940" y="411"/>
                  </a:lnTo>
                  <a:lnTo>
                    <a:pt x="4924" y="399"/>
                  </a:lnTo>
                  <a:lnTo>
                    <a:pt x="4878" y="367"/>
                  </a:lnTo>
                  <a:lnTo>
                    <a:pt x="4845" y="345"/>
                  </a:lnTo>
                  <a:lnTo>
                    <a:pt x="4805" y="319"/>
                  </a:lnTo>
                  <a:lnTo>
                    <a:pt x="4758" y="292"/>
                  </a:lnTo>
                  <a:lnTo>
                    <a:pt x="4707" y="263"/>
                  </a:lnTo>
                  <a:lnTo>
                    <a:pt x="4648" y="232"/>
                  </a:lnTo>
                  <a:lnTo>
                    <a:pt x="4585" y="200"/>
                  </a:lnTo>
                  <a:lnTo>
                    <a:pt x="4517" y="169"/>
                  </a:lnTo>
                  <a:lnTo>
                    <a:pt x="4444" y="139"/>
                  </a:lnTo>
                  <a:lnTo>
                    <a:pt x="4405" y="124"/>
                  </a:lnTo>
                  <a:lnTo>
                    <a:pt x="4366" y="111"/>
                  </a:lnTo>
                  <a:lnTo>
                    <a:pt x="4327" y="96"/>
                  </a:lnTo>
                  <a:lnTo>
                    <a:pt x="4285" y="84"/>
                  </a:lnTo>
                  <a:lnTo>
                    <a:pt x="4242" y="71"/>
                  </a:lnTo>
                  <a:lnTo>
                    <a:pt x="4199" y="59"/>
                  </a:lnTo>
                  <a:lnTo>
                    <a:pt x="4155" y="48"/>
                  </a:lnTo>
                  <a:lnTo>
                    <a:pt x="4111" y="38"/>
                  </a:lnTo>
                  <a:lnTo>
                    <a:pt x="4066" y="30"/>
                  </a:lnTo>
                  <a:lnTo>
                    <a:pt x="4019" y="21"/>
                  </a:lnTo>
                  <a:lnTo>
                    <a:pt x="3973" y="15"/>
                  </a:lnTo>
                  <a:lnTo>
                    <a:pt x="3925" y="9"/>
                  </a:lnTo>
                  <a:lnTo>
                    <a:pt x="3876" y="5"/>
                  </a:lnTo>
                  <a:lnTo>
                    <a:pt x="3827" y="2"/>
                  </a:lnTo>
                  <a:lnTo>
                    <a:pt x="3778" y="0"/>
                  </a:lnTo>
                  <a:lnTo>
                    <a:pt x="3727" y="0"/>
                  </a:lnTo>
                  <a:lnTo>
                    <a:pt x="3677" y="3"/>
                  </a:lnTo>
                  <a:lnTo>
                    <a:pt x="3626" y="6"/>
                  </a:lnTo>
                  <a:lnTo>
                    <a:pt x="3574" y="11"/>
                  </a:lnTo>
                  <a:lnTo>
                    <a:pt x="3523" y="19"/>
                  </a:lnTo>
                  <a:lnTo>
                    <a:pt x="3470" y="27"/>
                  </a:lnTo>
                  <a:lnTo>
                    <a:pt x="3418" y="38"/>
                  </a:lnTo>
                  <a:lnTo>
                    <a:pt x="3366" y="52"/>
                  </a:lnTo>
                  <a:lnTo>
                    <a:pt x="3313" y="68"/>
                  </a:lnTo>
                  <a:lnTo>
                    <a:pt x="3259" y="86"/>
                  </a:lnTo>
                  <a:lnTo>
                    <a:pt x="3206" y="106"/>
                  </a:lnTo>
                  <a:lnTo>
                    <a:pt x="3154" y="128"/>
                  </a:lnTo>
                  <a:lnTo>
                    <a:pt x="3100" y="154"/>
                  </a:lnTo>
                  <a:lnTo>
                    <a:pt x="3047" y="182"/>
                  </a:lnTo>
                  <a:lnTo>
                    <a:pt x="2993" y="211"/>
                  </a:lnTo>
                  <a:lnTo>
                    <a:pt x="2940" y="244"/>
                  </a:lnTo>
                  <a:lnTo>
                    <a:pt x="2886" y="281"/>
                  </a:lnTo>
                  <a:lnTo>
                    <a:pt x="2834" y="320"/>
                  </a:lnTo>
                  <a:lnTo>
                    <a:pt x="2781" y="362"/>
                  </a:lnTo>
                  <a:lnTo>
                    <a:pt x="2728" y="407"/>
                  </a:lnTo>
                  <a:lnTo>
                    <a:pt x="2676" y="455"/>
                  </a:lnTo>
                  <a:lnTo>
                    <a:pt x="2624" y="507"/>
                  </a:lnTo>
                  <a:lnTo>
                    <a:pt x="2573" y="562"/>
                  </a:lnTo>
                  <a:lnTo>
                    <a:pt x="2521" y="619"/>
                  </a:lnTo>
                  <a:lnTo>
                    <a:pt x="2470" y="681"/>
                  </a:lnTo>
                  <a:close/>
                </a:path>
              </a:pathLst>
            </a:custGeom>
            <a:gradFill>
              <a:gsLst>
                <a:gs pos="0">
                  <a:srgbClr val="C00000"/>
                </a:gs>
                <a:gs pos="100000">
                  <a:srgbClr val="832B2B"/>
                </a:gs>
              </a:gsLst>
              <a:lin ang="5400000" scaled="0"/>
            </a:gradFill>
            <a:extLst/>
          </p:spPr>
          <p:style>
            <a:lnRef idx="0">
              <a:schemeClr val="accent2"/>
            </a:lnRef>
            <a:fillRef idx="3">
              <a:schemeClr val="accent2"/>
            </a:fillRef>
            <a:effectRef idx="3">
              <a:schemeClr val="accent2"/>
            </a:effectRef>
            <a:fontRef idx="minor">
              <a:schemeClr val="lt1"/>
            </a:fontRef>
          </p:style>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pPr algn="ctr">
                <a:defRPr/>
              </a:pPr>
              <a:endParaRPr lang="zh-CN" altLang="en-US" sz="2800" dirty="0">
                <a:solidFill>
                  <a:srgbClr val="FFFFFF"/>
                </a:solidFill>
              </a:endParaRPr>
            </a:p>
          </p:txBody>
        </p:sp>
        <p:sp>
          <p:nvSpPr>
            <p:cNvPr id="110" name="Freeform 29">
              <a:extLst>
                <a:ext uri="{FF2B5EF4-FFF2-40B4-BE49-F238E27FC236}">
                  <a16:creationId xmlns:a16="http://schemas.microsoft.com/office/drawing/2014/main" id="{A26AF197-7678-49EE-8628-1537DB853E13}"/>
                </a:ext>
              </a:extLst>
            </p:cNvPr>
            <p:cNvSpPr/>
            <p:nvPr/>
          </p:nvSpPr>
          <p:spPr bwMode="auto">
            <a:xfrm>
              <a:off x="402990" y="242430"/>
              <a:ext cx="558544" cy="492862"/>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FFC000"/>
            </a:solidFill>
            <a:ln>
              <a:noFill/>
            </a:ln>
            <a:extLst/>
          </p:spPr>
          <p:txBody>
            <a:bodyPr vert="horz" wrap="square" lIns="91440" tIns="45720" rIns="91440" bIns="45720" numCol="1" anchor="t" anchorCtr="0" compatLnSpc="1"/>
            <a:lstStyle/>
            <a:p>
              <a:endParaRPr lang="zh-CN" altLang="en-US"/>
            </a:p>
          </p:txBody>
        </p:sp>
      </p:grpSp>
    </p:spTree>
    <p:extLst>
      <p:ext uri="{BB962C8B-B14F-4D97-AF65-F5344CB8AC3E}">
        <p14:creationId xmlns:p14="http://schemas.microsoft.com/office/powerpoint/2010/main" val="38237413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lum/>
          </a:blip>
          <a:srcRect/>
          <a:stretch>
            <a:fillRect/>
          </a:stretch>
        </a:blipFill>
        <a:effectLst/>
      </p:bgPr>
    </p:bg>
    <p:spTree>
      <p:nvGrpSpPr>
        <p:cNvPr id="1" name=""/>
        <p:cNvGrpSpPr/>
        <p:nvPr/>
      </p:nvGrpSpPr>
      <p:grpSpPr>
        <a:xfrm>
          <a:off x="0" y="0"/>
          <a:ext cx="0" cy="0"/>
          <a:chOff x="0" y="0"/>
          <a:chExt cx="0" cy="0"/>
        </a:xfrm>
      </p:grpSpPr>
      <p:sp>
        <p:nvSpPr>
          <p:cNvPr id="7" name="矩形 6"/>
          <p:cNvSpPr/>
          <p:nvPr userDrawn="1"/>
        </p:nvSpPr>
        <p:spPr>
          <a:xfrm>
            <a:off x="0" y="0"/>
            <a:ext cx="12192000" cy="6858000"/>
          </a:xfrm>
          <a:prstGeom prst="rect">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5" r:id="rId4"/>
    <p:sldLayoutId id="2147483663" r:id="rId5"/>
    <p:sldLayoutId id="2147483652" r:id="rId6"/>
    <p:sldLayoutId id="2147483658" r:id="rId7"/>
    <p:sldLayoutId id="2147483656" r:id="rId8"/>
    <p:sldLayoutId id="2147483659" r:id="rId9"/>
    <p:sldLayoutId id="2147483660" r:id="rId10"/>
    <p:sldLayoutId id="2147483661" r:id="rId11"/>
    <p:sldLayoutId id="2147483662" r:id="rId12"/>
    <p:sldLayoutId id="2147483657"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png"/><Relationship Id="rId3" Type="http://schemas.microsoft.com/office/2007/relationships/media" Target="../media/media1.mp3"/><Relationship Id="rId7" Type="http://schemas.openxmlformats.org/officeDocument/2006/relationships/image" Target="../media/image1.png"/><Relationship Id="rId2" Type="http://schemas.openxmlformats.org/officeDocument/2006/relationships/tags" Target="../tags/tag2.xml"/><Relationship Id="rId1" Type="http://schemas.openxmlformats.org/officeDocument/2006/relationships/themeOverride" Target="../theme/themeOverride1.xml"/><Relationship Id="rId6" Type="http://schemas.openxmlformats.org/officeDocument/2006/relationships/notesSlide" Target="../notesSlides/notesSlide1.xml"/><Relationship Id="rId5" Type="http://schemas.openxmlformats.org/officeDocument/2006/relationships/slideLayout" Target="../slideLayouts/slideLayout1.xml"/><Relationship Id="rId10" Type="http://schemas.openxmlformats.org/officeDocument/2006/relationships/image" Target="../media/image6.png"/><Relationship Id="rId4" Type="http://schemas.openxmlformats.org/officeDocument/2006/relationships/audio" Target="../media/media1.mp3"/><Relationship Id="rId9"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9.xml"/><Relationship Id="rId1" Type="http://schemas.openxmlformats.org/officeDocument/2006/relationships/tags" Target="../tags/tag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0.xml"/><Relationship Id="rId1" Type="http://schemas.openxmlformats.org/officeDocument/2006/relationships/tags" Target="../tags/tag4.xml"/><Relationship Id="rId4" Type="http://schemas.openxmlformats.org/officeDocument/2006/relationships/image" Target="../media/image15.png"/></Relationships>
</file>

<file path=ppt/slides/_rels/slide1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5.xml"/><Relationship Id="rId1" Type="http://schemas.openxmlformats.org/officeDocument/2006/relationships/slideLayout" Target="../slideLayouts/slideLayout12.xml"/><Relationship Id="rId4" Type="http://schemas.openxmlformats.org/officeDocument/2006/relationships/image" Target="../media/image21.pn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8.xml"/><Relationship Id="rId1" Type="http://schemas.openxmlformats.org/officeDocument/2006/relationships/vmlDrawing" Target="../drawings/vmlDrawing1.vml"/><Relationship Id="rId6" Type="http://schemas.openxmlformats.org/officeDocument/2006/relationships/image" Target="../media/image9.jpeg"/><Relationship Id="rId5" Type="http://schemas.openxmlformats.org/officeDocument/2006/relationships/image" Target="../media/image8.wmf"/><Relationship Id="rId4" Type="http://schemas.openxmlformats.org/officeDocument/2006/relationships/oleObject" Target="../embeddings/oleObject1.bin"/></Relationships>
</file>

<file path=ppt/slides/_rels/slide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pic>
        <p:nvPicPr>
          <p:cNvPr id="6" name="图片 80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9390606">
            <a:off x="7884112" y="68717"/>
            <a:ext cx="4571234" cy="3133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 y="3275045"/>
            <a:ext cx="4152499" cy="2676438"/>
          </a:xfrm>
          <a:prstGeom prst="rect">
            <a:avLst/>
          </a:prstGeom>
        </p:spPr>
      </p:pic>
      <p:sp>
        <p:nvSpPr>
          <p:cNvPr id="8" name="Freeform 29"/>
          <p:cNvSpPr/>
          <p:nvPr/>
        </p:nvSpPr>
        <p:spPr bwMode="auto">
          <a:xfrm>
            <a:off x="3378572" y="1107397"/>
            <a:ext cx="1547852" cy="1330254"/>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p>
        </p:txBody>
      </p:sp>
      <p:sp>
        <p:nvSpPr>
          <p:cNvPr id="9" name="矩形 8"/>
          <p:cNvSpPr/>
          <p:nvPr/>
        </p:nvSpPr>
        <p:spPr>
          <a:xfrm>
            <a:off x="4543719" y="1264692"/>
            <a:ext cx="4392891" cy="1015663"/>
          </a:xfrm>
          <a:prstGeom prst="rect">
            <a:avLst/>
          </a:prstGeom>
        </p:spPr>
        <p:txBody>
          <a:bodyPr wrap="square">
            <a:spAutoFit/>
          </a:bodyPr>
          <a:lstStyle/>
          <a:p>
            <a:pPr algn="ctr"/>
            <a:r>
              <a:rPr lang="zh-CN" altLang="en-US" sz="6000" b="1" dirty="0">
                <a:solidFill>
                  <a:srgbClr val="C00000"/>
                </a:solidFill>
                <a:latin typeface="方正姚体" pitchFamily="2" charset="-122"/>
                <a:ea typeface="方正姚体" pitchFamily="2" charset="-122"/>
              </a:rPr>
              <a:t>中国共产党</a:t>
            </a:r>
            <a:endParaRPr lang="en-US" altLang="zh-CN" sz="6000" b="1" dirty="0">
              <a:solidFill>
                <a:srgbClr val="C00000"/>
              </a:solidFill>
              <a:latin typeface="方正姚体" pitchFamily="2" charset="-122"/>
              <a:ea typeface="方正姚体" pitchFamily="2" charset="-122"/>
            </a:endParaRPr>
          </a:p>
        </p:txBody>
      </p:sp>
      <p:sp>
        <p:nvSpPr>
          <p:cNvPr id="10" name="矩形 9"/>
          <p:cNvSpPr/>
          <p:nvPr/>
        </p:nvSpPr>
        <p:spPr>
          <a:xfrm>
            <a:off x="4281116" y="4191755"/>
            <a:ext cx="1710725" cy="369332"/>
          </a:xfrm>
          <a:prstGeom prst="rect">
            <a:avLst/>
          </a:prstGeom>
        </p:spPr>
        <p:txBody>
          <a:bodyPr wrap="none">
            <a:spAutoFit/>
          </a:bodyPr>
          <a:lstStyle/>
          <a:p>
            <a:pPr algn="ctr"/>
            <a:r>
              <a:rPr lang="zh-CN" altLang="en-US" dirty="0">
                <a:solidFill>
                  <a:srgbClr val="591300"/>
                </a:solidFill>
                <a:latin typeface="方正姚体" pitchFamily="2" charset="-122"/>
                <a:ea typeface="方正姚体" pitchFamily="2" charset="-122"/>
              </a:rPr>
              <a:t>微党课</a:t>
            </a:r>
            <a:r>
              <a:rPr lang="en-US" altLang="zh-CN" dirty="0">
                <a:solidFill>
                  <a:srgbClr val="591300"/>
                </a:solidFill>
                <a:latin typeface="方正姚体" pitchFamily="2" charset="-122"/>
                <a:ea typeface="方正姚体" pitchFamily="2" charset="-122"/>
              </a:rPr>
              <a:t>PPT</a:t>
            </a:r>
            <a:r>
              <a:rPr lang="zh-CN" altLang="en-US" dirty="0">
                <a:solidFill>
                  <a:srgbClr val="591300"/>
                </a:solidFill>
                <a:latin typeface="方正姚体" pitchFamily="2" charset="-122"/>
                <a:ea typeface="方正姚体" pitchFamily="2" charset="-122"/>
              </a:rPr>
              <a:t>课件</a:t>
            </a:r>
          </a:p>
        </p:txBody>
      </p:sp>
      <p:sp>
        <p:nvSpPr>
          <p:cNvPr id="13" name="矩形 12">
            <a:extLst>
              <a:ext uri="{FF2B5EF4-FFF2-40B4-BE49-F238E27FC236}">
                <a16:creationId xmlns:a16="http://schemas.microsoft.com/office/drawing/2014/main" id="{1625DF66-734A-4F00-ACF3-E3F7B270EF66}"/>
              </a:ext>
            </a:extLst>
          </p:cNvPr>
          <p:cNvSpPr/>
          <p:nvPr/>
        </p:nvSpPr>
        <p:spPr>
          <a:xfrm>
            <a:off x="1840578" y="2677132"/>
            <a:ext cx="8466299" cy="1169551"/>
          </a:xfrm>
          <a:prstGeom prst="rect">
            <a:avLst/>
          </a:prstGeom>
        </p:spPr>
        <p:txBody>
          <a:bodyPr wrap="square">
            <a:spAutoFit/>
          </a:bodyPr>
          <a:lstStyle/>
          <a:p>
            <a:pPr algn="ctr"/>
            <a:r>
              <a:rPr lang="zh-CN" altLang="en-US" sz="7000" b="1" dirty="0">
                <a:solidFill>
                  <a:srgbClr val="C00000"/>
                </a:solidFill>
                <a:latin typeface="方正姚体" pitchFamily="2" charset="-122"/>
                <a:ea typeface="方正姚体" pitchFamily="2" charset="-122"/>
              </a:rPr>
              <a:t>入党誓词的历史沿革</a:t>
            </a:r>
            <a:endParaRPr lang="en-US" altLang="zh-CN" sz="7000" b="1" dirty="0">
              <a:solidFill>
                <a:srgbClr val="C00000"/>
              </a:solidFill>
              <a:latin typeface="方正姚体" pitchFamily="2" charset="-122"/>
              <a:ea typeface="方正姚体" pitchFamily="2" charset="-122"/>
            </a:endParaRPr>
          </a:p>
        </p:txBody>
      </p:sp>
      <p:pic>
        <p:nvPicPr>
          <p:cNvPr id="2" name="34 - Hero's Return Drums">
            <a:hlinkClick r:id="" action="ppaction://media"/>
            <a:extLst>
              <a:ext uri="{FF2B5EF4-FFF2-40B4-BE49-F238E27FC236}">
                <a16:creationId xmlns:a16="http://schemas.microsoft.com/office/drawing/2014/main" id="{EE35C38A-5D86-4879-82D4-862A75C6911F}"/>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856792" y="1107397"/>
            <a:ext cx="406400" cy="406400"/>
          </a:xfrm>
          <a:prstGeom prst="rect">
            <a:avLst/>
          </a:prstGeom>
        </p:spPr>
      </p:pic>
      <p:sp>
        <p:nvSpPr>
          <p:cNvPr id="11" name="矩形 10">
            <a:extLst>
              <a:ext uri="{FF2B5EF4-FFF2-40B4-BE49-F238E27FC236}">
                <a16:creationId xmlns:a16="http://schemas.microsoft.com/office/drawing/2014/main" id="{42A34B24-443D-4A22-B0DF-6C84A4DB6569}"/>
              </a:ext>
            </a:extLst>
          </p:cNvPr>
          <p:cNvSpPr/>
          <p:nvPr/>
        </p:nvSpPr>
        <p:spPr>
          <a:xfrm>
            <a:off x="6384218" y="4191913"/>
            <a:ext cx="1569661" cy="369332"/>
          </a:xfrm>
          <a:prstGeom prst="rect">
            <a:avLst/>
          </a:prstGeom>
        </p:spPr>
        <p:txBody>
          <a:bodyPr wrap="none">
            <a:spAutoFit/>
          </a:bodyPr>
          <a:lstStyle/>
          <a:p>
            <a:pPr algn="ctr"/>
            <a:r>
              <a:rPr lang="zh-CN" altLang="en-US" dirty="0">
                <a:solidFill>
                  <a:srgbClr val="591300"/>
                </a:solidFill>
                <a:latin typeface="方正姚体" pitchFamily="2" charset="-122"/>
                <a:ea typeface="方正姚体" pitchFamily="2" charset="-122"/>
              </a:rPr>
              <a:t>觅知网党支部</a:t>
            </a:r>
          </a:p>
        </p:txBody>
      </p:sp>
    </p:spTree>
    <p:custDataLst>
      <p:tags r:id="rId2"/>
    </p:custDataLst>
  </p:cSld>
  <p:clrMapOvr>
    <a:overrideClrMapping bg1="lt1" tx1="dk1" bg2="lt2" tx2="dk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advTm="8945">
        <p:dissolve/>
      </p:transition>
    </mc:Choice>
    <mc:Fallback>
      <p:transition spd="slow" advTm="8945">
        <p:dissolv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
                                        </p:tgtEl>
                                      </p:cBhvr>
                                    </p:cmd>
                                  </p:childTnLst>
                                </p:cTn>
                              </p:par>
                            </p:childTnLst>
                          </p:cTn>
                        </p:par>
                        <p:par>
                          <p:cTn id="7" fill="hold">
                            <p:stCondLst>
                              <p:cond delay="0"/>
                            </p:stCondLst>
                            <p:childTnLst>
                              <p:par>
                                <p:cTn id="8" presetID="10" presetClass="entr" presetSubtype="0" fill="hold" nodeType="after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750"/>
                                        <p:tgtEl>
                                          <p:spTgt spid="7"/>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250"/>
                            </p:stCondLst>
                            <p:childTnLst>
                              <p:par>
                                <p:cTn id="16" presetID="53" presetClass="entr" presetSubtype="16"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750" fill="hold"/>
                                        <p:tgtEl>
                                          <p:spTgt spid="8"/>
                                        </p:tgtEl>
                                        <p:attrNameLst>
                                          <p:attrName>ppt_w</p:attrName>
                                        </p:attrNameLst>
                                      </p:cBhvr>
                                      <p:tavLst>
                                        <p:tav tm="0">
                                          <p:val>
                                            <p:fltVal val="0"/>
                                          </p:val>
                                        </p:tav>
                                        <p:tav tm="100000">
                                          <p:val>
                                            <p:strVal val="#ppt_w"/>
                                          </p:val>
                                        </p:tav>
                                      </p:tavLst>
                                    </p:anim>
                                    <p:anim calcmode="lin" valueType="num">
                                      <p:cBhvr>
                                        <p:cTn id="19" dur="750" fill="hold"/>
                                        <p:tgtEl>
                                          <p:spTgt spid="8"/>
                                        </p:tgtEl>
                                        <p:attrNameLst>
                                          <p:attrName>ppt_h</p:attrName>
                                        </p:attrNameLst>
                                      </p:cBhvr>
                                      <p:tavLst>
                                        <p:tav tm="0">
                                          <p:val>
                                            <p:fltVal val="0"/>
                                          </p:val>
                                        </p:tav>
                                        <p:tav tm="100000">
                                          <p:val>
                                            <p:strVal val="#ppt_h"/>
                                          </p:val>
                                        </p:tav>
                                      </p:tavLst>
                                    </p:anim>
                                    <p:animEffect transition="in" filter="fade">
                                      <p:cBhvr>
                                        <p:cTn id="20" dur="750"/>
                                        <p:tgtEl>
                                          <p:spTgt spid="8"/>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1500" fill="hold"/>
                                        <p:tgtEl>
                                          <p:spTgt spid="9"/>
                                        </p:tgtEl>
                                        <p:attrNameLst>
                                          <p:attrName>ppt_w</p:attrName>
                                        </p:attrNameLst>
                                      </p:cBhvr>
                                      <p:tavLst>
                                        <p:tav tm="0">
                                          <p:val>
                                            <p:fltVal val="0"/>
                                          </p:val>
                                        </p:tav>
                                        <p:tav tm="100000">
                                          <p:val>
                                            <p:strVal val="#ppt_w"/>
                                          </p:val>
                                        </p:tav>
                                      </p:tavLst>
                                    </p:anim>
                                    <p:anim calcmode="lin" valueType="num">
                                      <p:cBhvr>
                                        <p:cTn id="25" dur="1500" fill="hold"/>
                                        <p:tgtEl>
                                          <p:spTgt spid="9"/>
                                        </p:tgtEl>
                                        <p:attrNameLst>
                                          <p:attrName>ppt_h</p:attrName>
                                        </p:attrNameLst>
                                      </p:cBhvr>
                                      <p:tavLst>
                                        <p:tav tm="0">
                                          <p:val>
                                            <p:fltVal val="0"/>
                                          </p:val>
                                        </p:tav>
                                        <p:tav tm="100000">
                                          <p:val>
                                            <p:strVal val="#ppt_h"/>
                                          </p:val>
                                        </p:tav>
                                      </p:tavLst>
                                    </p:anim>
                                    <p:animEffect transition="in" filter="fade">
                                      <p:cBhvr>
                                        <p:cTn id="26" dur="1500"/>
                                        <p:tgtEl>
                                          <p:spTgt spid="9"/>
                                        </p:tgtEl>
                                      </p:cBhvr>
                                    </p:animEffect>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 calcmode="lin" valueType="num">
                                      <p:cBhvr>
                                        <p:cTn id="30" dur="1500" fill="hold"/>
                                        <p:tgtEl>
                                          <p:spTgt spid="13"/>
                                        </p:tgtEl>
                                        <p:attrNameLst>
                                          <p:attrName>ppt_w</p:attrName>
                                        </p:attrNameLst>
                                      </p:cBhvr>
                                      <p:tavLst>
                                        <p:tav tm="0">
                                          <p:val>
                                            <p:fltVal val="0"/>
                                          </p:val>
                                        </p:tav>
                                        <p:tav tm="100000">
                                          <p:val>
                                            <p:strVal val="#ppt_w"/>
                                          </p:val>
                                        </p:tav>
                                      </p:tavLst>
                                    </p:anim>
                                    <p:anim calcmode="lin" valueType="num">
                                      <p:cBhvr>
                                        <p:cTn id="31" dur="1500" fill="hold"/>
                                        <p:tgtEl>
                                          <p:spTgt spid="13"/>
                                        </p:tgtEl>
                                        <p:attrNameLst>
                                          <p:attrName>ppt_h</p:attrName>
                                        </p:attrNameLst>
                                      </p:cBhvr>
                                      <p:tavLst>
                                        <p:tav tm="0">
                                          <p:val>
                                            <p:fltVal val="0"/>
                                          </p:val>
                                        </p:tav>
                                        <p:tav tm="100000">
                                          <p:val>
                                            <p:strVal val="#ppt_h"/>
                                          </p:val>
                                        </p:tav>
                                      </p:tavLst>
                                    </p:anim>
                                    <p:animEffect transition="in" filter="fade">
                                      <p:cBhvr>
                                        <p:cTn id="32" dur="1500"/>
                                        <p:tgtEl>
                                          <p:spTgt spid="13"/>
                                        </p:tgtEl>
                                      </p:cBhvr>
                                    </p:animEffect>
                                  </p:childTnLst>
                                </p:cTn>
                              </p:par>
                            </p:childTnLst>
                          </p:cTn>
                        </p:par>
                        <p:par>
                          <p:cTn id="33" fill="hold">
                            <p:stCondLst>
                              <p:cond delay="5000"/>
                            </p:stCondLst>
                            <p:childTnLst>
                              <p:par>
                                <p:cTn id="34" presetID="22" presetClass="entr" presetSubtype="8"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left)">
                                      <p:cBhvr>
                                        <p:cTn id="36" dur="1000"/>
                                        <p:tgtEl>
                                          <p:spTgt spid="10"/>
                                        </p:tgtEl>
                                      </p:cBhvr>
                                    </p:animEffect>
                                  </p:childTnLst>
                                </p:cTn>
                              </p:par>
                            </p:childTnLst>
                          </p:cTn>
                        </p:par>
                        <p:par>
                          <p:cTn id="37" fill="hold">
                            <p:stCondLst>
                              <p:cond delay="6000"/>
                            </p:stCondLst>
                            <p:childTnLst>
                              <p:par>
                                <p:cTn id="38" presetID="22" presetClass="entr" presetSubtype="8"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left)">
                                      <p:cBhvr>
                                        <p:cTn id="40"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1" fill="hold" display="0">
                  <p:stCondLst>
                    <p:cond delay="indefinite"/>
                  </p:stCondLst>
                  <p:endCondLst>
                    <p:cond evt="onStopAudio" delay="0">
                      <p:tgtEl>
                        <p:sldTgt/>
                      </p:tgtEl>
                    </p:cond>
                  </p:endCondLst>
                </p:cTn>
                <p:tgtEl>
                  <p:spTgt spid="2"/>
                </p:tgtEl>
              </p:cMediaNode>
            </p:audio>
          </p:childTnLst>
        </p:cTn>
      </p:par>
    </p:tnLst>
    <p:bldLst>
      <p:bldP spid="8" grpId="0" animBg="1"/>
      <p:bldP spid="9" grpId="0"/>
      <p:bldP spid="10" grpId="0"/>
      <p:bldP spid="13" grpId="0"/>
      <p:bldP spid="11" grpId="0"/>
    </p:bldLst>
  </p:timing>
  <p:extLst>
    <p:ext uri="{E180D4A7-C9FB-4DFB-919C-405C955672EB}">
      <p14:showEvtLst xmlns:p14="http://schemas.microsoft.com/office/powerpoint/2010/main">
        <p14:playEvt time="1334" objId="2"/>
      </p14:showEvtLst>
    </p:ext>
  </p:extLs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2660351" y="3261270"/>
            <a:ext cx="8746081" cy="1323439"/>
          </a:xfrm>
          <a:prstGeom prst="rect">
            <a:avLst/>
          </a:prstGeom>
        </p:spPr>
        <p:txBody>
          <a:bodyPr wrap="square">
            <a:spAutoFit/>
          </a:bodyPr>
          <a:lstStyle/>
          <a:p>
            <a:pPr algn="ctr"/>
            <a:r>
              <a:rPr lang="zh-CN" altLang="en-US" sz="8000" b="1" dirty="0">
                <a:solidFill>
                  <a:srgbClr val="C00000"/>
                </a:solidFill>
                <a:latin typeface="方正姚体" pitchFamily="2" charset="-122"/>
                <a:ea typeface="方正姚体" pitchFamily="2" charset="-122"/>
              </a:rPr>
              <a:t>抗战时期</a:t>
            </a:r>
          </a:p>
        </p:txBody>
      </p:sp>
      <p:sp>
        <p:nvSpPr>
          <p:cNvPr id="5" name="Freeform 10428"/>
          <p:cNvSpPr>
            <a:spLocks noEditPoints="1"/>
          </p:cNvSpPr>
          <p:nvPr/>
        </p:nvSpPr>
        <p:spPr bwMode="auto">
          <a:xfrm>
            <a:off x="2660351" y="3456545"/>
            <a:ext cx="1200808" cy="1117096"/>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5000" dirty="0">
                <a:solidFill>
                  <a:schemeClr val="bg1"/>
                </a:solidFill>
                <a:latin typeface="方正姚体" pitchFamily="2" charset="-122"/>
                <a:ea typeface="方正姚体" pitchFamily="2" charset="-122"/>
              </a:rPr>
              <a:t>贰</a:t>
            </a:r>
          </a:p>
        </p:txBody>
      </p:sp>
    </p:spTree>
    <p:extLst>
      <p:ext uri="{BB962C8B-B14F-4D97-AF65-F5344CB8AC3E}">
        <p14:creationId xmlns:p14="http://schemas.microsoft.com/office/powerpoint/2010/main" val="3819863108"/>
      </p:ext>
    </p:extLst>
  </p:cSld>
  <p:clrMapOvr>
    <a:masterClrMapping/>
  </p:clrMapOvr>
  <mc:AlternateContent xmlns:mc="http://schemas.openxmlformats.org/markup-compatibility/2006">
    <mc:Choice xmlns:p14="http://schemas.microsoft.com/office/powerpoint/2010/main" Requires="p14">
      <p:transition p14:dur="100" advTm="2216">
        <p:cut/>
      </p:transition>
    </mc:Choice>
    <mc:Fallback>
      <p:transition advTm="2216">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00" fill="hold"/>
                                        <p:tgtEl>
                                          <p:spTgt spid="4"/>
                                        </p:tgtEl>
                                        <p:attrNameLst>
                                          <p:attrName>ppt_w</p:attrName>
                                        </p:attrNameLst>
                                      </p:cBhvr>
                                      <p:tavLst>
                                        <p:tav tm="0">
                                          <p:val>
                                            <p:fltVal val="0"/>
                                          </p:val>
                                        </p:tav>
                                        <p:tav tm="100000">
                                          <p:val>
                                            <p:strVal val="#ppt_w"/>
                                          </p:val>
                                        </p:tav>
                                      </p:tavLst>
                                    </p:anim>
                                    <p:anim calcmode="lin" valueType="num">
                                      <p:cBhvr>
                                        <p:cTn id="8" dur="700" fill="hold"/>
                                        <p:tgtEl>
                                          <p:spTgt spid="4"/>
                                        </p:tgtEl>
                                        <p:attrNameLst>
                                          <p:attrName>ppt_h</p:attrName>
                                        </p:attrNameLst>
                                      </p:cBhvr>
                                      <p:tavLst>
                                        <p:tav tm="0">
                                          <p:val>
                                            <p:fltVal val="0"/>
                                          </p:val>
                                        </p:tav>
                                        <p:tav tm="100000">
                                          <p:val>
                                            <p:strVal val="#ppt_h"/>
                                          </p:val>
                                        </p:tav>
                                      </p:tavLst>
                                    </p:anim>
                                    <p:animEffect transition="in" filter="fade">
                                      <p:cBhvr>
                                        <p:cTn id="9" dur="7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700" fill="hold"/>
                                        <p:tgtEl>
                                          <p:spTgt spid="5"/>
                                        </p:tgtEl>
                                        <p:attrNameLst>
                                          <p:attrName>ppt_w</p:attrName>
                                        </p:attrNameLst>
                                      </p:cBhvr>
                                      <p:tavLst>
                                        <p:tav tm="0">
                                          <p:val>
                                            <p:fltVal val="0"/>
                                          </p:val>
                                        </p:tav>
                                        <p:tav tm="100000">
                                          <p:val>
                                            <p:strVal val="#ppt_w"/>
                                          </p:val>
                                        </p:tav>
                                      </p:tavLst>
                                    </p:anim>
                                    <p:anim calcmode="lin" valueType="num">
                                      <p:cBhvr>
                                        <p:cTn id="13" dur="700" fill="hold"/>
                                        <p:tgtEl>
                                          <p:spTgt spid="5"/>
                                        </p:tgtEl>
                                        <p:attrNameLst>
                                          <p:attrName>ppt_h</p:attrName>
                                        </p:attrNameLst>
                                      </p:cBhvr>
                                      <p:tavLst>
                                        <p:tav tm="0">
                                          <p:val>
                                            <p:fltVal val="0"/>
                                          </p:val>
                                        </p:tav>
                                        <p:tav tm="100000">
                                          <p:val>
                                            <p:strVal val="#ppt_h"/>
                                          </p:val>
                                        </p:tav>
                                      </p:tavLst>
                                    </p:anim>
                                    <p:animEffect transition="in" filter="fade">
                                      <p:cBhvr>
                                        <p:cTn id="14" dur="7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8">
            <a:extLst>
              <a:ext uri="{FF2B5EF4-FFF2-40B4-BE49-F238E27FC236}">
                <a16:creationId xmlns:a16="http://schemas.microsoft.com/office/drawing/2014/main" id="{96613976-2562-4DFE-9F84-E175E8E68B16}"/>
              </a:ext>
            </a:extLst>
          </p:cNvPr>
          <p:cNvSpPr txBox="1"/>
          <p:nvPr/>
        </p:nvSpPr>
        <p:spPr>
          <a:xfrm>
            <a:off x="5704563" y="1737719"/>
            <a:ext cx="4962897" cy="4097473"/>
          </a:xfrm>
          <a:prstGeom prst="rect">
            <a:avLst/>
          </a:prstGeom>
          <a:noFill/>
        </p:spPr>
        <p:txBody>
          <a:bodyPr vert="eaVert" wrap="square" rtlCol="0">
            <a:spAutoFit/>
          </a:bodyPr>
          <a:lstStyle/>
          <a:p>
            <a:pPr fontAlgn="auto">
              <a:lnSpc>
                <a:spcPct val="150000"/>
              </a:lnSpc>
            </a:pPr>
            <a:r>
              <a:rPr lang="zh-CN" altLang="en-US" sz="23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我宣誓：</a:t>
            </a:r>
          </a:p>
          <a:p>
            <a:pPr fontAlgn="auto">
              <a:lnSpc>
                <a:spcPct val="150000"/>
              </a:lnSpc>
            </a:pPr>
            <a:r>
              <a:rPr lang="zh-CN" altLang="en-US" sz="23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一、终身为共产主义事业奋斗；</a:t>
            </a:r>
          </a:p>
          <a:p>
            <a:pPr fontAlgn="auto">
              <a:lnSpc>
                <a:spcPct val="150000"/>
              </a:lnSpc>
            </a:pPr>
            <a:r>
              <a:rPr lang="zh-CN" altLang="en-US" sz="23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二、党的利益高于一切；</a:t>
            </a:r>
          </a:p>
          <a:p>
            <a:pPr fontAlgn="auto">
              <a:lnSpc>
                <a:spcPct val="150000"/>
              </a:lnSpc>
            </a:pPr>
            <a:r>
              <a:rPr lang="zh-CN" altLang="en-US" sz="23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三、遵守党的纪律；</a:t>
            </a:r>
          </a:p>
          <a:p>
            <a:pPr fontAlgn="auto">
              <a:lnSpc>
                <a:spcPct val="150000"/>
              </a:lnSpc>
            </a:pPr>
            <a:r>
              <a:rPr lang="zh-CN" altLang="en-US" sz="23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四、不怕困难，永远为党工作；</a:t>
            </a:r>
          </a:p>
          <a:p>
            <a:pPr fontAlgn="auto">
              <a:lnSpc>
                <a:spcPct val="150000"/>
              </a:lnSpc>
            </a:pPr>
            <a:r>
              <a:rPr lang="zh-CN" altLang="en-US" sz="23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五、要作群众的模范；</a:t>
            </a:r>
          </a:p>
          <a:p>
            <a:pPr fontAlgn="auto">
              <a:lnSpc>
                <a:spcPct val="150000"/>
              </a:lnSpc>
            </a:pPr>
            <a:r>
              <a:rPr lang="zh-CN" altLang="en-US" sz="23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六、保守党的秘密；</a:t>
            </a:r>
          </a:p>
          <a:p>
            <a:pPr fontAlgn="auto">
              <a:lnSpc>
                <a:spcPct val="150000"/>
              </a:lnSpc>
            </a:pPr>
            <a:r>
              <a:rPr lang="zh-CN" altLang="en-US" sz="23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七、对党有信心；</a:t>
            </a:r>
          </a:p>
          <a:p>
            <a:pPr fontAlgn="auto">
              <a:lnSpc>
                <a:spcPct val="150000"/>
              </a:lnSpc>
            </a:pPr>
            <a:r>
              <a:rPr lang="zh-CN" altLang="en-US" sz="23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八、百折不挠，永不叛党。</a:t>
            </a:r>
          </a:p>
        </p:txBody>
      </p:sp>
      <p:pic>
        <p:nvPicPr>
          <p:cNvPr id="10" name="图片 9" descr="陈云">
            <a:extLst>
              <a:ext uri="{FF2B5EF4-FFF2-40B4-BE49-F238E27FC236}">
                <a16:creationId xmlns:a16="http://schemas.microsoft.com/office/drawing/2014/main" id="{08483D30-A1E1-4DB1-BEEE-80B1A9FCA6C6}"/>
              </a:ext>
            </a:extLst>
          </p:cNvPr>
          <p:cNvPicPr>
            <a:picLocks noChangeAspect="1"/>
          </p:cNvPicPr>
          <p:nvPr/>
        </p:nvPicPr>
        <p:blipFill>
          <a:blip r:embed="rId3"/>
          <a:stretch>
            <a:fillRect/>
          </a:stretch>
        </p:blipFill>
        <p:spPr>
          <a:xfrm>
            <a:off x="753493" y="1645116"/>
            <a:ext cx="3953261" cy="2703864"/>
          </a:xfrm>
          <a:prstGeom prst="rect">
            <a:avLst/>
          </a:prstGeom>
        </p:spPr>
      </p:pic>
      <p:sp>
        <p:nvSpPr>
          <p:cNvPr id="11" name="文本框 10">
            <a:extLst>
              <a:ext uri="{FF2B5EF4-FFF2-40B4-BE49-F238E27FC236}">
                <a16:creationId xmlns:a16="http://schemas.microsoft.com/office/drawing/2014/main" id="{5F565107-3F10-46C8-915F-012A303C7EC9}"/>
              </a:ext>
            </a:extLst>
          </p:cNvPr>
          <p:cNvSpPr txBox="1"/>
          <p:nvPr/>
        </p:nvSpPr>
        <p:spPr>
          <a:xfrm>
            <a:off x="753493" y="4833153"/>
            <a:ext cx="3764915" cy="553998"/>
          </a:xfrm>
          <a:prstGeom prst="rect">
            <a:avLst/>
          </a:prstGeom>
          <a:noFill/>
        </p:spPr>
        <p:txBody>
          <a:bodyPr wrap="square" rtlCol="0">
            <a:spAutoFit/>
          </a:bodyPr>
          <a:lstStyle/>
          <a:p>
            <a:r>
              <a:rPr lang="zh-CN" altLang="en-US" sz="1500" b="1" dirty="0">
                <a:solidFill>
                  <a:srgbClr val="C00000"/>
                </a:solidFill>
                <a:latin typeface="方正清刻本悦宋简体" panose="02000000000000000000" pitchFamily="2" charset="-122"/>
              </a:rPr>
              <a:t>陈云</a:t>
            </a:r>
            <a:r>
              <a:rPr lang="zh-CN" altLang="en-US" sz="1500" b="1" dirty="0">
                <a:solidFill>
                  <a:schemeClr val="tx1">
                    <a:lumMod val="75000"/>
                    <a:lumOff val="25000"/>
                  </a:schemeClr>
                </a:solidFill>
                <a:latin typeface="方正清刻本悦宋简体" panose="02000000000000000000" pitchFamily="2" charset="-122"/>
              </a:rPr>
              <a:t>（1905.06.13－1995.04.10）</a:t>
            </a:r>
          </a:p>
          <a:p>
            <a:r>
              <a:rPr lang="zh-CN" altLang="en-US" sz="1500" b="1" dirty="0">
                <a:solidFill>
                  <a:srgbClr val="C00000"/>
                </a:solidFill>
                <a:latin typeface="方正清刻本悦宋简体" panose="02000000000000000000" pitchFamily="2" charset="-122"/>
              </a:rPr>
              <a:t>伟大的无产阶级革命家、政治家</a:t>
            </a:r>
          </a:p>
        </p:txBody>
      </p:sp>
      <p:grpSp>
        <p:nvGrpSpPr>
          <p:cNvPr id="13" name="组合 12">
            <a:extLst>
              <a:ext uri="{FF2B5EF4-FFF2-40B4-BE49-F238E27FC236}">
                <a16:creationId xmlns:a16="http://schemas.microsoft.com/office/drawing/2014/main" id="{395B18B9-012B-437C-8481-49008C5BAD02}"/>
              </a:ext>
            </a:extLst>
          </p:cNvPr>
          <p:cNvGrpSpPr/>
          <p:nvPr/>
        </p:nvGrpSpPr>
        <p:grpSpPr>
          <a:xfrm>
            <a:off x="5048644" y="1238927"/>
            <a:ext cx="6461485" cy="4596265"/>
            <a:chOff x="5019822" y="1814093"/>
            <a:chExt cx="5320603" cy="3549759"/>
          </a:xfrm>
        </p:grpSpPr>
        <p:sp>
          <p:nvSpPr>
            <p:cNvPr id="14" name="矩形 13">
              <a:extLst>
                <a:ext uri="{FF2B5EF4-FFF2-40B4-BE49-F238E27FC236}">
                  <a16:creationId xmlns:a16="http://schemas.microsoft.com/office/drawing/2014/main" id="{D85B3B2A-B3D8-476E-9813-2CBA67F55210}"/>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15" name="Freeform 29">
              <a:extLst>
                <a:ext uri="{FF2B5EF4-FFF2-40B4-BE49-F238E27FC236}">
                  <a16:creationId xmlns:a16="http://schemas.microsoft.com/office/drawing/2014/main" id="{D3A1D925-ED52-4481-8326-AF0C1E705181}"/>
                </a:ext>
              </a:extLst>
            </p:cNvPr>
            <p:cNvSpPr/>
            <p:nvPr/>
          </p:nvSpPr>
          <p:spPr bwMode="auto">
            <a:xfrm>
              <a:off x="5019822" y="1814093"/>
              <a:ext cx="584698" cy="484977"/>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
        <p:nvSpPr>
          <p:cNvPr id="16" name="矩形 15">
            <a:extLst>
              <a:ext uri="{FF2B5EF4-FFF2-40B4-BE49-F238E27FC236}">
                <a16:creationId xmlns:a16="http://schemas.microsoft.com/office/drawing/2014/main" id="{D6A3382F-19CA-4737-BD94-5A08EC7BEFE1}"/>
              </a:ext>
            </a:extLst>
          </p:cNvPr>
          <p:cNvSpPr/>
          <p:nvPr/>
        </p:nvSpPr>
        <p:spPr>
          <a:xfrm>
            <a:off x="10667460" y="2557280"/>
            <a:ext cx="769441" cy="2009524"/>
          </a:xfrm>
          <a:prstGeom prst="rect">
            <a:avLst/>
          </a:prstGeom>
        </p:spPr>
        <p:txBody>
          <a:bodyPr vert="eaVert" wrap="none">
            <a:spAutoFit/>
          </a:bodyPr>
          <a:lstStyle/>
          <a:p>
            <a:r>
              <a:rPr lang="zh-CN" altLang="en-US" sz="3800" b="1" dirty="0">
                <a:ln w="22225">
                  <a:noFill/>
                  <a:prstDash val="solid"/>
                </a:ln>
                <a:solidFill>
                  <a:srgbClr val="C00000"/>
                </a:solidFill>
                <a:latin typeface="方正清刻本悦宋简体" panose="02000000000000000000" pitchFamily="2" charset="-122"/>
                <a:ea typeface="方正清刻本悦宋简体" panose="02000000000000000000" pitchFamily="2" charset="-122"/>
              </a:rPr>
              <a:t>入党誓词</a:t>
            </a:r>
          </a:p>
        </p:txBody>
      </p:sp>
    </p:spTree>
    <p:extLst>
      <p:ext uri="{BB962C8B-B14F-4D97-AF65-F5344CB8AC3E}">
        <p14:creationId xmlns:p14="http://schemas.microsoft.com/office/powerpoint/2010/main" val="2999453316"/>
      </p:ext>
    </p:extLst>
  </p:cSld>
  <p:clrMapOvr>
    <a:masterClrMapping/>
  </p:clrMapOvr>
  <p:transition spd="slow" advTm="2279">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0-#ppt_w/2"/>
                                          </p:val>
                                        </p:tav>
                                        <p:tav tm="100000">
                                          <p:val>
                                            <p:strVal val="#ppt_x"/>
                                          </p:val>
                                        </p:tav>
                                      </p:tavLst>
                                    </p:anim>
                                    <p:anim calcmode="lin" valueType="num">
                                      <p:cBhvr additive="base">
                                        <p:cTn id="13" dur="500" fill="hold"/>
                                        <p:tgtEl>
                                          <p:spTgt spid="1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0-#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0-#ppt_w/2"/>
                                          </p:val>
                                        </p:tav>
                                        <p:tav tm="100000">
                                          <p:val>
                                            <p:strVal val="#ppt_x"/>
                                          </p:val>
                                        </p:tav>
                                      </p:tavLst>
                                    </p:anim>
                                    <p:anim calcmode="lin" valueType="num">
                                      <p:cBhvr additive="base">
                                        <p:cTn id="26"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a:extLst>
              <a:ext uri="{FF2B5EF4-FFF2-40B4-BE49-F238E27FC236}">
                <a16:creationId xmlns:a16="http://schemas.microsoft.com/office/drawing/2014/main" id="{AA1E3111-D7DB-44F3-BE8E-FF8548645C70}"/>
              </a:ext>
            </a:extLst>
          </p:cNvPr>
          <p:cNvSpPr txBox="1"/>
          <p:nvPr/>
        </p:nvSpPr>
        <p:spPr>
          <a:xfrm>
            <a:off x="5830186" y="1908898"/>
            <a:ext cx="5032147" cy="3113543"/>
          </a:xfrm>
          <a:prstGeom prst="rect">
            <a:avLst/>
          </a:prstGeom>
          <a:noFill/>
        </p:spPr>
        <p:txBody>
          <a:bodyPr vert="eaVert" wrap="square" rtlCol="0">
            <a:spAutoFit/>
          </a:bodyPr>
          <a:lstStyle/>
          <a:p>
            <a:pPr fontAlgn="auto">
              <a:lnSpc>
                <a:spcPct val="150000"/>
              </a:lnSpc>
            </a:pPr>
            <a:r>
              <a:rPr lang="zh-CN" altLang="en-US" sz="30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sym typeface="+mn-ea"/>
              </a:rPr>
              <a:t>从今天起，誓为           党的工作奋斗，                      要做到：</a:t>
            </a:r>
          </a:p>
          <a:p>
            <a:pPr fontAlgn="auto">
              <a:lnSpc>
                <a:spcPct val="150000"/>
              </a:lnSpc>
            </a:pPr>
            <a:r>
              <a:rPr lang="zh-CN" altLang="en-US" sz="30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sym typeface="+mn-ea"/>
              </a:rPr>
              <a:t>第一，热心工作；</a:t>
            </a:r>
          </a:p>
          <a:p>
            <a:pPr fontAlgn="auto">
              <a:lnSpc>
                <a:spcPct val="150000"/>
              </a:lnSpc>
            </a:pPr>
            <a:r>
              <a:rPr lang="zh-CN" altLang="en-US" sz="30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sym typeface="+mn-ea"/>
              </a:rPr>
              <a:t>第二，积极生产；</a:t>
            </a:r>
          </a:p>
          <a:p>
            <a:pPr fontAlgn="auto">
              <a:lnSpc>
                <a:spcPct val="150000"/>
              </a:lnSpc>
            </a:pPr>
            <a:r>
              <a:rPr lang="zh-CN" altLang="en-US" sz="30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sym typeface="+mn-ea"/>
              </a:rPr>
              <a:t>第三，主持公道；</a:t>
            </a:r>
          </a:p>
          <a:p>
            <a:pPr fontAlgn="auto">
              <a:lnSpc>
                <a:spcPct val="150000"/>
              </a:lnSpc>
            </a:pPr>
            <a:r>
              <a:rPr lang="zh-CN" altLang="en-US" sz="30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sym typeface="+mn-ea"/>
              </a:rPr>
              <a:t>第四，努力学习。</a:t>
            </a:r>
          </a:p>
        </p:txBody>
      </p:sp>
      <p:pic>
        <p:nvPicPr>
          <p:cNvPr id="8" name="图片 7" descr="抗战时期农村">
            <a:extLst>
              <a:ext uri="{FF2B5EF4-FFF2-40B4-BE49-F238E27FC236}">
                <a16:creationId xmlns:a16="http://schemas.microsoft.com/office/drawing/2014/main" id="{66A857E6-5EC0-4D87-BC24-40AC7D90C51B}"/>
              </a:ext>
            </a:extLst>
          </p:cNvPr>
          <p:cNvPicPr>
            <a:picLocks noChangeAspect="1"/>
          </p:cNvPicPr>
          <p:nvPr/>
        </p:nvPicPr>
        <p:blipFill>
          <a:blip r:embed="rId3"/>
          <a:stretch>
            <a:fillRect/>
          </a:stretch>
        </p:blipFill>
        <p:spPr>
          <a:xfrm>
            <a:off x="666582" y="2007870"/>
            <a:ext cx="4619315" cy="2612256"/>
          </a:xfrm>
          <a:prstGeom prst="rect">
            <a:avLst/>
          </a:prstGeom>
        </p:spPr>
      </p:pic>
      <p:sp>
        <p:nvSpPr>
          <p:cNvPr id="9" name="文本框 8">
            <a:extLst>
              <a:ext uri="{FF2B5EF4-FFF2-40B4-BE49-F238E27FC236}">
                <a16:creationId xmlns:a16="http://schemas.microsoft.com/office/drawing/2014/main" id="{D55D2D11-831C-4144-8E31-E6C533C49EB8}"/>
              </a:ext>
            </a:extLst>
          </p:cNvPr>
          <p:cNvSpPr txBox="1"/>
          <p:nvPr/>
        </p:nvSpPr>
        <p:spPr>
          <a:xfrm>
            <a:off x="1562868" y="5104698"/>
            <a:ext cx="2452370" cy="323165"/>
          </a:xfrm>
          <a:prstGeom prst="rect">
            <a:avLst/>
          </a:prstGeom>
          <a:noFill/>
        </p:spPr>
        <p:txBody>
          <a:bodyPr wrap="square" rtlCol="0">
            <a:spAutoFit/>
          </a:bodyPr>
          <a:lstStyle/>
          <a:p>
            <a:r>
              <a:rPr lang="zh-CN" altLang="en-US" sz="1500" b="1" dirty="0">
                <a:solidFill>
                  <a:schemeClr val="tx1">
                    <a:lumMod val="75000"/>
                    <a:lumOff val="25000"/>
                  </a:schemeClr>
                </a:solidFill>
                <a:latin typeface="方正清刻本悦宋简体" panose="02000000000000000000" pitchFamily="2" charset="-122"/>
              </a:rPr>
              <a:t>抗战时期的中国农村</a:t>
            </a:r>
          </a:p>
        </p:txBody>
      </p:sp>
      <p:grpSp>
        <p:nvGrpSpPr>
          <p:cNvPr id="11" name="组合 10">
            <a:extLst>
              <a:ext uri="{FF2B5EF4-FFF2-40B4-BE49-F238E27FC236}">
                <a16:creationId xmlns:a16="http://schemas.microsoft.com/office/drawing/2014/main" id="{D7D1D6C8-5BED-4BED-9ED5-7676D1BAAD98}"/>
              </a:ext>
            </a:extLst>
          </p:cNvPr>
          <p:cNvGrpSpPr/>
          <p:nvPr/>
        </p:nvGrpSpPr>
        <p:grpSpPr>
          <a:xfrm>
            <a:off x="5219876" y="1264580"/>
            <a:ext cx="6344551" cy="3757861"/>
            <a:chOff x="4999673" y="1720790"/>
            <a:chExt cx="5340752" cy="3643062"/>
          </a:xfrm>
        </p:grpSpPr>
        <p:sp>
          <p:nvSpPr>
            <p:cNvPr id="12" name="矩形 11">
              <a:extLst>
                <a:ext uri="{FF2B5EF4-FFF2-40B4-BE49-F238E27FC236}">
                  <a16:creationId xmlns:a16="http://schemas.microsoft.com/office/drawing/2014/main" id="{39808F8F-2B40-41EC-B125-871AE57BCB5E}"/>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13" name="Freeform 29">
              <a:extLst>
                <a:ext uri="{FF2B5EF4-FFF2-40B4-BE49-F238E27FC236}">
                  <a16:creationId xmlns:a16="http://schemas.microsoft.com/office/drawing/2014/main" id="{CC2275C8-7C9F-499F-8958-8CC0B5B14A05}"/>
                </a:ext>
              </a:extLst>
            </p:cNvPr>
            <p:cNvSpPr/>
            <p:nvPr/>
          </p:nvSpPr>
          <p:spPr bwMode="auto">
            <a:xfrm>
              <a:off x="4999673" y="1720790"/>
              <a:ext cx="584698" cy="608656"/>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
        <p:nvSpPr>
          <p:cNvPr id="14" name="矩形 13">
            <a:extLst>
              <a:ext uri="{FF2B5EF4-FFF2-40B4-BE49-F238E27FC236}">
                <a16:creationId xmlns:a16="http://schemas.microsoft.com/office/drawing/2014/main" id="{06571A8D-C4FB-4CAB-B26E-C6D1F0D6B50F}"/>
              </a:ext>
            </a:extLst>
          </p:cNvPr>
          <p:cNvSpPr/>
          <p:nvPr/>
        </p:nvSpPr>
        <p:spPr>
          <a:xfrm>
            <a:off x="10761313" y="2208488"/>
            <a:ext cx="769441" cy="2009524"/>
          </a:xfrm>
          <a:prstGeom prst="rect">
            <a:avLst/>
          </a:prstGeom>
        </p:spPr>
        <p:txBody>
          <a:bodyPr vert="eaVert" wrap="none">
            <a:spAutoFit/>
          </a:bodyPr>
          <a:lstStyle/>
          <a:p>
            <a:r>
              <a:rPr lang="zh-CN" altLang="en-US" sz="3800" b="1" dirty="0">
                <a:ln w="22225">
                  <a:noFill/>
                  <a:prstDash val="solid"/>
                </a:ln>
                <a:solidFill>
                  <a:srgbClr val="C00000"/>
                </a:solidFill>
                <a:latin typeface="方正清刻本悦宋简体" panose="02000000000000000000" pitchFamily="2" charset="-122"/>
                <a:ea typeface="方正清刻本悦宋简体" panose="02000000000000000000" pitchFamily="2" charset="-122"/>
              </a:rPr>
              <a:t>入党誓词</a:t>
            </a:r>
          </a:p>
        </p:txBody>
      </p:sp>
    </p:spTree>
    <p:extLst>
      <p:ext uri="{BB962C8B-B14F-4D97-AF65-F5344CB8AC3E}">
        <p14:creationId xmlns:p14="http://schemas.microsoft.com/office/powerpoint/2010/main" val="94148082"/>
      </p:ext>
    </p:extLst>
  </p:cSld>
  <p:clrMapOvr>
    <a:masterClrMapping/>
  </p:clrMapOvr>
  <p:transition spd="slow" advTm="2584">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0-#ppt_w/2"/>
                                          </p:val>
                                        </p:tav>
                                        <p:tav tm="100000">
                                          <p:val>
                                            <p:strVal val="#ppt_x"/>
                                          </p:val>
                                        </p:tav>
                                      </p:tavLst>
                                    </p:anim>
                                    <p:anim calcmode="lin" valueType="num">
                                      <p:cBhvr additive="base">
                                        <p:cTn id="13" dur="500" fill="hold"/>
                                        <p:tgtEl>
                                          <p:spTgt spid="9"/>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0-#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组合 14"/>
          <p:cNvGrpSpPr/>
          <p:nvPr/>
        </p:nvGrpSpPr>
        <p:grpSpPr>
          <a:xfrm>
            <a:off x="1722229" y="1466153"/>
            <a:ext cx="1098986" cy="3189823"/>
            <a:chOff x="1722229" y="1466153"/>
            <a:chExt cx="1098986" cy="3189823"/>
          </a:xfrm>
        </p:grpSpPr>
        <p:cxnSp>
          <p:nvCxnSpPr>
            <p:cNvPr id="13" name="直接连接符 12"/>
            <p:cNvCxnSpPr/>
            <p:nvPr/>
          </p:nvCxnSpPr>
          <p:spPr>
            <a:xfrm flipH="1">
              <a:off x="2095900" y="2353795"/>
              <a:ext cx="12450" cy="2302181"/>
            </a:xfrm>
            <a:prstGeom prst="line">
              <a:avLst/>
            </a:prstGeom>
            <a:ln w="28575">
              <a:solidFill>
                <a:srgbClr val="591300"/>
              </a:solidFill>
              <a:prstDash val="sysDot"/>
            </a:ln>
          </p:spPr>
          <p:style>
            <a:lnRef idx="1">
              <a:schemeClr val="accent1"/>
            </a:lnRef>
            <a:fillRef idx="0">
              <a:schemeClr val="accent1"/>
            </a:fillRef>
            <a:effectRef idx="0">
              <a:schemeClr val="accent1"/>
            </a:effectRef>
            <a:fontRef idx="minor">
              <a:schemeClr val="tx1"/>
            </a:fontRef>
          </p:style>
        </p:cxnSp>
        <p:sp>
          <p:nvSpPr>
            <p:cNvPr id="4" name="Freeform 29"/>
            <p:cNvSpPr/>
            <p:nvPr/>
          </p:nvSpPr>
          <p:spPr bwMode="auto">
            <a:xfrm>
              <a:off x="1722229" y="1466153"/>
              <a:ext cx="1098986" cy="982051"/>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grpSp>
        <p:nvGrpSpPr>
          <p:cNvPr id="8" name="组合 7"/>
          <p:cNvGrpSpPr/>
          <p:nvPr/>
        </p:nvGrpSpPr>
        <p:grpSpPr>
          <a:xfrm>
            <a:off x="1813527" y="2857006"/>
            <a:ext cx="8115278" cy="942188"/>
            <a:chOff x="2018800" y="4443210"/>
            <a:chExt cx="8115278" cy="942188"/>
          </a:xfrm>
        </p:grpSpPr>
        <p:sp>
          <p:nvSpPr>
            <p:cNvPr id="6" name="文本框 19"/>
            <p:cNvSpPr txBox="1"/>
            <p:nvPr/>
          </p:nvSpPr>
          <p:spPr>
            <a:xfrm>
              <a:off x="3154521" y="4477457"/>
              <a:ext cx="6979557" cy="907941"/>
            </a:xfrm>
            <a:prstGeom prst="rect">
              <a:avLst/>
            </a:prstGeom>
            <a:noFill/>
          </p:spPr>
          <p:txBody>
            <a:bodyPr wrap="square" rtlCol="0">
              <a:spAutoFit/>
            </a:bodyPr>
            <a:lstStyle/>
            <a:p>
              <a:r>
                <a:rPr lang="zh-CN" altLang="en-US" dirty="0">
                  <a:solidFill>
                    <a:schemeClr val="tx1">
                      <a:lumMod val="75000"/>
                      <a:lumOff val="25000"/>
                    </a:schemeClr>
                  </a:solidFill>
                  <a:latin typeface="方正清刻本悦宋简体" panose="02000000000000000000" pitchFamily="2" charset="-122"/>
                  <a:ea typeface="方正清刻本悦宋简体" panose="02000000000000000000" pitchFamily="2" charset="-122"/>
                  <a:sym typeface="+mn-ea"/>
                </a:rPr>
                <a:t>抗战时期随着党的政治影响的扩大和威信的提高，工人阶级和人民大众对于党员的期望越来越高，所以强调“</a:t>
              </a:r>
              <a:r>
                <a:rPr lang="zh-CN" altLang="en-US" dirty="0">
                  <a:solidFill>
                    <a:srgbClr val="C00000"/>
                  </a:solidFill>
                  <a:latin typeface="方正清刻本悦宋简体" panose="02000000000000000000" pitchFamily="2" charset="-122"/>
                  <a:ea typeface="方正清刻本悦宋简体" panose="02000000000000000000" pitchFamily="2" charset="-122"/>
                  <a:sym typeface="+mn-ea"/>
                </a:rPr>
                <a:t>要作群众的模范</a:t>
              </a:r>
              <a:r>
                <a:rPr lang="zh-CN" altLang="en-US" dirty="0">
                  <a:latin typeface="方正清刻本悦宋简体" panose="02000000000000000000" pitchFamily="2" charset="-122"/>
                  <a:ea typeface="方正清刻本悦宋简体" panose="02000000000000000000" pitchFamily="2" charset="-122"/>
                  <a:sym typeface="+mn-ea"/>
                </a:rPr>
                <a:t>”</a:t>
              </a:r>
              <a:r>
                <a:rPr lang="zh-CN" altLang="en-US" dirty="0">
                  <a:solidFill>
                    <a:schemeClr val="tx1">
                      <a:lumMod val="75000"/>
                      <a:lumOff val="25000"/>
                    </a:schemeClr>
                  </a:solidFill>
                  <a:latin typeface="方正清刻本悦宋简体" panose="02000000000000000000" pitchFamily="2" charset="-122"/>
                  <a:ea typeface="方正清刻本悦宋简体" panose="02000000000000000000" pitchFamily="2" charset="-122"/>
                  <a:sym typeface="+mn-ea"/>
                </a:rPr>
                <a:t>。</a:t>
              </a:r>
              <a:br>
                <a:rPr lang="zh-CN" altLang="en-US" dirty="0">
                  <a:latin typeface="方正清刻本悦宋简体" panose="02000000000000000000" pitchFamily="2" charset="-122"/>
                  <a:ea typeface="方正清刻本悦宋简体" panose="02000000000000000000" pitchFamily="2" charset="-122"/>
                </a:rPr>
              </a:br>
              <a:endParaRPr lang="zh-CN" altLang="en-US" sz="1700" dirty="0">
                <a:solidFill>
                  <a:srgbClr val="591300"/>
                </a:solidFill>
                <a:latin typeface="方正清刻本悦宋简体" panose="02000000000000000000" pitchFamily="2" charset="-122"/>
                <a:ea typeface="方正清刻本悦宋简体" panose="02000000000000000000" pitchFamily="2" charset="-122"/>
              </a:endParaRPr>
            </a:p>
          </p:txBody>
        </p:sp>
        <p:sp>
          <p:nvSpPr>
            <p:cNvPr id="7" name="Freeform 10428"/>
            <p:cNvSpPr>
              <a:spLocks noEditPoints="1"/>
            </p:cNvSpPr>
            <p:nvPr/>
          </p:nvSpPr>
          <p:spPr bwMode="auto">
            <a:xfrm>
              <a:off x="2018800" y="4443210"/>
              <a:ext cx="564746" cy="573527"/>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endParaRPr lang="zh-CN" altLang="en-US" sz="2000" dirty="0">
                <a:solidFill>
                  <a:schemeClr val="bg1"/>
                </a:solidFill>
                <a:latin typeface="方正清刻本悦宋简体" panose="02000000000000000000" pitchFamily="2" charset="-122"/>
                <a:ea typeface="方正清刻本悦宋简体" panose="02000000000000000000" pitchFamily="2" charset="-122"/>
              </a:endParaRPr>
            </a:p>
          </p:txBody>
        </p:sp>
      </p:grpSp>
      <p:grpSp>
        <p:nvGrpSpPr>
          <p:cNvPr id="12" name="组合 11"/>
          <p:cNvGrpSpPr/>
          <p:nvPr/>
        </p:nvGrpSpPr>
        <p:grpSpPr>
          <a:xfrm>
            <a:off x="1813527" y="4083757"/>
            <a:ext cx="8102827" cy="1184940"/>
            <a:chOff x="2031250" y="5319486"/>
            <a:chExt cx="8102827" cy="1184940"/>
          </a:xfrm>
        </p:grpSpPr>
        <p:sp>
          <p:nvSpPr>
            <p:cNvPr id="10" name="文本框 17"/>
            <p:cNvSpPr txBox="1"/>
            <p:nvPr/>
          </p:nvSpPr>
          <p:spPr>
            <a:xfrm>
              <a:off x="3154520" y="5319486"/>
              <a:ext cx="6979557" cy="1184940"/>
            </a:xfrm>
            <a:prstGeom prst="rect">
              <a:avLst/>
            </a:prstGeom>
            <a:noFill/>
          </p:spPr>
          <p:txBody>
            <a:bodyPr wrap="square" rtlCol="0">
              <a:spAutoFit/>
            </a:bodyPr>
            <a:lstStyle/>
            <a:p>
              <a:r>
                <a:rPr lang="zh-CN" altLang="en-US" dirty="0">
                  <a:solidFill>
                    <a:schemeClr val="tx1">
                      <a:lumMod val="75000"/>
                      <a:lumOff val="25000"/>
                    </a:schemeClr>
                  </a:solidFill>
                  <a:latin typeface="方正清刻本悦宋简体" panose="02000000000000000000" pitchFamily="2" charset="-122"/>
                  <a:ea typeface="方正清刻本悦宋简体" panose="02000000000000000000" pitchFamily="2" charset="-122"/>
                  <a:sym typeface="+mn-ea"/>
                </a:rPr>
                <a:t>抗日战争是一场艰苦的持久战，党在领导抗战的过程中势必会遇到各种各样的困难，因此要求党员坚定革命信念，对抗战取得最终胜利充满信心，</a:t>
              </a:r>
              <a:r>
                <a:rPr lang="zh-CN" altLang="en-US" dirty="0">
                  <a:solidFill>
                    <a:srgbClr val="C00000"/>
                  </a:solidFill>
                  <a:latin typeface="方正清刻本悦宋简体" panose="02000000000000000000" pitchFamily="2" charset="-122"/>
                  <a:ea typeface="方正清刻本悦宋简体" panose="02000000000000000000" pitchFamily="2" charset="-122"/>
                  <a:sym typeface="+mn-ea"/>
                </a:rPr>
                <a:t>对党的前途充满信心</a:t>
              </a:r>
              <a:r>
                <a:rPr lang="zh-CN" altLang="en-US" dirty="0">
                  <a:solidFill>
                    <a:schemeClr val="tx1">
                      <a:lumMod val="75000"/>
                      <a:lumOff val="25000"/>
                    </a:schemeClr>
                  </a:solidFill>
                  <a:latin typeface="方正清刻本悦宋简体" panose="02000000000000000000" pitchFamily="2" charset="-122"/>
                  <a:ea typeface="方正清刻本悦宋简体" panose="02000000000000000000" pitchFamily="2" charset="-122"/>
                  <a:sym typeface="+mn-ea"/>
                </a:rPr>
                <a:t>。</a:t>
              </a:r>
              <a:br>
                <a:rPr lang="zh-CN" altLang="en-US" dirty="0">
                  <a:latin typeface="方正清刻本悦宋简体" panose="02000000000000000000" pitchFamily="2" charset="-122"/>
                  <a:ea typeface="方正清刻本悦宋简体" panose="02000000000000000000" pitchFamily="2" charset="-122"/>
                </a:rPr>
              </a:br>
              <a:endParaRPr lang="zh-CN" altLang="en-US" sz="1700" dirty="0">
                <a:solidFill>
                  <a:srgbClr val="591300"/>
                </a:solidFill>
                <a:latin typeface="方正清刻本悦宋简体" panose="02000000000000000000" pitchFamily="2" charset="-122"/>
                <a:ea typeface="方正清刻本悦宋简体" panose="02000000000000000000" pitchFamily="2" charset="-122"/>
              </a:endParaRPr>
            </a:p>
          </p:txBody>
        </p:sp>
        <p:sp>
          <p:nvSpPr>
            <p:cNvPr id="11" name="Freeform 10428"/>
            <p:cNvSpPr>
              <a:spLocks noEditPoints="1"/>
            </p:cNvSpPr>
            <p:nvPr/>
          </p:nvSpPr>
          <p:spPr bwMode="auto">
            <a:xfrm>
              <a:off x="2031250" y="5319486"/>
              <a:ext cx="564746" cy="573527"/>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endParaRPr lang="zh-CN" altLang="en-US" sz="2000" dirty="0">
                <a:solidFill>
                  <a:schemeClr val="bg1"/>
                </a:solidFill>
                <a:latin typeface="方正清刻本悦宋简体" panose="02000000000000000000" pitchFamily="2" charset="-122"/>
                <a:ea typeface="方正清刻本悦宋简体" panose="02000000000000000000" pitchFamily="2" charset="-122"/>
              </a:endParaRPr>
            </a:p>
          </p:txBody>
        </p:sp>
      </p:grpSp>
      <p:sp>
        <p:nvSpPr>
          <p:cNvPr id="18" name="标题 1">
            <a:extLst>
              <a:ext uri="{FF2B5EF4-FFF2-40B4-BE49-F238E27FC236}">
                <a16:creationId xmlns:a16="http://schemas.microsoft.com/office/drawing/2014/main" id="{1F605502-9151-46AC-A0CD-401F48EB34A2}"/>
              </a:ext>
            </a:extLst>
          </p:cNvPr>
          <p:cNvSpPr txBox="1">
            <a:spLocks/>
          </p:cNvSpPr>
          <p:nvPr/>
        </p:nvSpPr>
        <p:spPr>
          <a:xfrm>
            <a:off x="2095900" y="1638165"/>
            <a:ext cx="8686255" cy="805816"/>
          </a:xfrm>
          <a:prstGeom prst="rect">
            <a:avLst/>
          </a:prstGeom>
        </p:spPr>
        <p:txBody>
          <a:bodyPr>
            <a:noAutofit/>
          </a:bodyPr>
          <a:lstStyle>
            <a:lvl1pPr algn="l" rtl="0" eaLnBrk="1" fontAlgn="base" hangingPunct="1">
              <a:spcBef>
                <a:spcPct val="0"/>
              </a:spcBef>
              <a:spcAft>
                <a:spcPct val="0"/>
              </a:spcAft>
              <a:defRPr sz="3900" b="1" kern="1200">
                <a:solidFill>
                  <a:schemeClr val="tx2"/>
                </a:solidFill>
                <a:latin typeface="+mj-lt"/>
                <a:ea typeface="+mj-ea"/>
                <a:cs typeface="+mj-cs"/>
              </a:defRPr>
            </a:lvl1pPr>
            <a:lvl2pPr algn="l" rtl="0" eaLnBrk="1" fontAlgn="base" hangingPunct="1">
              <a:spcBef>
                <a:spcPct val="0"/>
              </a:spcBef>
              <a:spcAft>
                <a:spcPct val="0"/>
              </a:spcAft>
              <a:defRPr sz="3900" b="1">
                <a:solidFill>
                  <a:schemeClr val="tx2"/>
                </a:solidFill>
                <a:latin typeface="Arial" panose="020B0604020202020204" pitchFamily="34" charset="0"/>
              </a:defRPr>
            </a:lvl2pPr>
            <a:lvl3pPr algn="l" rtl="0" eaLnBrk="1" fontAlgn="base" hangingPunct="1">
              <a:spcBef>
                <a:spcPct val="0"/>
              </a:spcBef>
              <a:spcAft>
                <a:spcPct val="0"/>
              </a:spcAft>
              <a:defRPr sz="3900" b="1">
                <a:solidFill>
                  <a:schemeClr val="tx2"/>
                </a:solidFill>
                <a:latin typeface="Arial" panose="020B0604020202020204" pitchFamily="34" charset="0"/>
              </a:defRPr>
            </a:lvl3pPr>
            <a:lvl4pPr algn="l" rtl="0" eaLnBrk="1" fontAlgn="base" hangingPunct="1">
              <a:spcBef>
                <a:spcPct val="0"/>
              </a:spcBef>
              <a:spcAft>
                <a:spcPct val="0"/>
              </a:spcAft>
              <a:defRPr sz="3900" b="1">
                <a:solidFill>
                  <a:schemeClr val="tx2"/>
                </a:solidFill>
                <a:latin typeface="Arial" panose="020B0604020202020204" pitchFamily="34" charset="0"/>
              </a:defRPr>
            </a:lvl4pPr>
            <a:lvl5pPr algn="l" rtl="0" eaLnBrk="1" fontAlgn="base" hangingPunct="1">
              <a:spcBef>
                <a:spcPct val="0"/>
              </a:spcBef>
              <a:spcAft>
                <a:spcPct val="0"/>
              </a:spcAft>
              <a:defRPr sz="3900" b="1">
                <a:solidFill>
                  <a:schemeClr val="tx2"/>
                </a:solidFill>
                <a:latin typeface="Arial" panose="020B0604020202020204" pitchFamily="34" charset="0"/>
              </a:defRPr>
            </a:lvl5pPr>
            <a:lvl6pPr marL="457200" algn="l" rtl="0" eaLnBrk="1" fontAlgn="base" hangingPunct="1">
              <a:spcBef>
                <a:spcPct val="0"/>
              </a:spcBef>
              <a:spcAft>
                <a:spcPct val="0"/>
              </a:spcAft>
              <a:defRPr sz="3900" b="1">
                <a:solidFill>
                  <a:schemeClr val="tx2"/>
                </a:solidFill>
                <a:latin typeface="Arial" panose="020B0604020202020204" pitchFamily="34" charset="0"/>
              </a:defRPr>
            </a:lvl6pPr>
            <a:lvl7pPr marL="914400" algn="l" rtl="0" eaLnBrk="1" fontAlgn="base" hangingPunct="1">
              <a:spcBef>
                <a:spcPct val="0"/>
              </a:spcBef>
              <a:spcAft>
                <a:spcPct val="0"/>
              </a:spcAft>
              <a:defRPr sz="3900" b="1">
                <a:solidFill>
                  <a:schemeClr val="tx2"/>
                </a:solidFill>
                <a:latin typeface="Arial" panose="020B0604020202020204" pitchFamily="34" charset="0"/>
              </a:defRPr>
            </a:lvl7pPr>
            <a:lvl8pPr marL="1371600" algn="l" rtl="0" eaLnBrk="1" fontAlgn="base" hangingPunct="1">
              <a:spcBef>
                <a:spcPct val="0"/>
              </a:spcBef>
              <a:spcAft>
                <a:spcPct val="0"/>
              </a:spcAft>
              <a:defRPr sz="3900" b="1">
                <a:solidFill>
                  <a:schemeClr val="tx2"/>
                </a:solidFill>
                <a:latin typeface="Arial" panose="020B0604020202020204" pitchFamily="34" charset="0"/>
              </a:defRPr>
            </a:lvl8pPr>
            <a:lvl9pPr marL="1828800" algn="l" rtl="0" eaLnBrk="1" fontAlgn="base" hangingPunct="1">
              <a:spcBef>
                <a:spcPct val="0"/>
              </a:spcBef>
              <a:spcAft>
                <a:spcPct val="0"/>
              </a:spcAft>
              <a:defRPr sz="3900" b="1">
                <a:solidFill>
                  <a:schemeClr val="tx2"/>
                </a:solidFill>
                <a:latin typeface="Arial" panose="020B0604020202020204" pitchFamily="34" charset="0"/>
              </a:defRPr>
            </a:lvl9pPr>
          </a:lstStyle>
          <a:p>
            <a:pPr indent="720090" fontAlgn="auto">
              <a:lnSpc>
                <a:spcPct val="150000"/>
              </a:lnSpc>
            </a:pPr>
            <a:r>
              <a:rPr lang="zh-CN" altLang="en-US" sz="2900" dirty="0">
                <a:solidFill>
                  <a:srgbClr val="C00000"/>
                </a:solidFill>
                <a:latin typeface="方正清刻本悦宋简体" panose="02000000000000000000" pitchFamily="2" charset="-122"/>
                <a:ea typeface="方正清刻本悦宋简体" panose="02000000000000000000" pitchFamily="2" charset="-122"/>
                <a:cs typeface="+mn-cs"/>
                <a:sym typeface="+mn-ea"/>
              </a:rPr>
              <a:t> 核心：“要作群众的模范”和“对党有信心”</a:t>
            </a:r>
            <a:br>
              <a:rPr lang="zh-CN" altLang="en-US" sz="2900" dirty="0">
                <a:solidFill>
                  <a:srgbClr val="C00000"/>
                </a:solidFill>
                <a:latin typeface="方正清刻本悦宋简体" panose="02000000000000000000" pitchFamily="2" charset="-122"/>
                <a:ea typeface="方正清刻本悦宋简体" panose="02000000000000000000" pitchFamily="2" charset="-122"/>
              </a:rPr>
            </a:br>
            <a:endParaRPr lang="zh-CN" altLang="en-US" sz="2900" dirty="0">
              <a:solidFill>
                <a:srgbClr val="C00000"/>
              </a:solidFill>
              <a:latin typeface="方正清刻本悦宋简体" panose="02000000000000000000" pitchFamily="2" charset="-122"/>
              <a:ea typeface="方正清刻本悦宋简体" panose="02000000000000000000" pitchFamily="2" charset="-122"/>
            </a:endParaRPr>
          </a:p>
        </p:txBody>
      </p:sp>
    </p:spTree>
    <p:custDataLst>
      <p:tags r:id="rId1"/>
    </p:custDataLst>
    <p:extLst>
      <p:ext uri="{BB962C8B-B14F-4D97-AF65-F5344CB8AC3E}">
        <p14:creationId xmlns:p14="http://schemas.microsoft.com/office/powerpoint/2010/main" val="900346405"/>
      </p:ext>
    </p:extLst>
  </p:cSld>
  <p:clrMapOvr>
    <a:masterClrMapping/>
  </p:clrMapOvr>
  <p:transition spd="slow" advTm="4488">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500"/>
                                        <p:tgtEl>
                                          <p:spTgt spid="8"/>
                                        </p:tgtEl>
                                      </p:cBhvr>
                                    </p:animEffect>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up)">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2660351" y="3261270"/>
            <a:ext cx="8746081" cy="1323439"/>
          </a:xfrm>
          <a:prstGeom prst="rect">
            <a:avLst/>
          </a:prstGeom>
        </p:spPr>
        <p:txBody>
          <a:bodyPr wrap="square">
            <a:spAutoFit/>
          </a:bodyPr>
          <a:lstStyle/>
          <a:p>
            <a:pPr algn="ctr"/>
            <a:r>
              <a:rPr lang="zh-CN" altLang="en-US" sz="8000" b="1" dirty="0">
                <a:solidFill>
                  <a:srgbClr val="C00000"/>
                </a:solidFill>
                <a:latin typeface="方正姚体" pitchFamily="2" charset="-122"/>
                <a:ea typeface="方正姚体" pitchFamily="2" charset="-122"/>
              </a:rPr>
              <a:t>解放战争时期</a:t>
            </a:r>
          </a:p>
        </p:txBody>
      </p:sp>
      <p:sp>
        <p:nvSpPr>
          <p:cNvPr id="5" name="Freeform 10428"/>
          <p:cNvSpPr>
            <a:spLocks noEditPoints="1"/>
          </p:cNvSpPr>
          <p:nvPr/>
        </p:nvSpPr>
        <p:spPr bwMode="auto">
          <a:xfrm>
            <a:off x="2660351" y="3456545"/>
            <a:ext cx="1200808" cy="1117096"/>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5000" dirty="0">
                <a:solidFill>
                  <a:schemeClr val="bg1"/>
                </a:solidFill>
                <a:latin typeface="方正姚体" pitchFamily="2" charset="-122"/>
                <a:ea typeface="方正姚体" pitchFamily="2" charset="-122"/>
              </a:rPr>
              <a:t>叁</a:t>
            </a:r>
          </a:p>
        </p:txBody>
      </p:sp>
    </p:spTree>
    <p:extLst>
      <p:ext uri="{BB962C8B-B14F-4D97-AF65-F5344CB8AC3E}">
        <p14:creationId xmlns:p14="http://schemas.microsoft.com/office/powerpoint/2010/main" val="1819683898"/>
      </p:ext>
    </p:extLst>
  </p:cSld>
  <p:clrMapOvr>
    <a:masterClrMapping/>
  </p:clrMapOvr>
  <p:transition spd="slow" advTm="1739">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00" fill="hold"/>
                                        <p:tgtEl>
                                          <p:spTgt spid="4"/>
                                        </p:tgtEl>
                                        <p:attrNameLst>
                                          <p:attrName>ppt_w</p:attrName>
                                        </p:attrNameLst>
                                      </p:cBhvr>
                                      <p:tavLst>
                                        <p:tav tm="0">
                                          <p:val>
                                            <p:fltVal val="0"/>
                                          </p:val>
                                        </p:tav>
                                        <p:tav tm="100000">
                                          <p:val>
                                            <p:strVal val="#ppt_w"/>
                                          </p:val>
                                        </p:tav>
                                      </p:tavLst>
                                    </p:anim>
                                    <p:anim calcmode="lin" valueType="num">
                                      <p:cBhvr>
                                        <p:cTn id="8" dur="700" fill="hold"/>
                                        <p:tgtEl>
                                          <p:spTgt spid="4"/>
                                        </p:tgtEl>
                                        <p:attrNameLst>
                                          <p:attrName>ppt_h</p:attrName>
                                        </p:attrNameLst>
                                      </p:cBhvr>
                                      <p:tavLst>
                                        <p:tav tm="0">
                                          <p:val>
                                            <p:fltVal val="0"/>
                                          </p:val>
                                        </p:tav>
                                        <p:tav tm="100000">
                                          <p:val>
                                            <p:strVal val="#ppt_h"/>
                                          </p:val>
                                        </p:tav>
                                      </p:tavLst>
                                    </p:anim>
                                    <p:animEffect transition="in" filter="fade">
                                      <p:cBhvr>
                                        <p:cTn id="9" dur="7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700" fill="hold"/>
                                        <p:tgtEl>
                                          <p:spTgt spid="5"/>
                                        </p:tgtEl>
                                        <p:attrNameLst>
                                          <p:attrName>ppt_w</p:attrName>
                                        </p:attrNameLst>
                                      </p:cBhvr>
                                      <p:tavLst>
                                        <p:tav tm="0">
                                          <p:val>
                                            <p:fltVal val="0"/>
                                          </p:val>
                                        </p:tav>
                                        <p:tav tm="100000">
                                          <p:val>
                                            <p:strVal val="#ppt_w"/>
                                          </p:val>
                                        </p:tav>
                                      </p:tavLst>
                                    </p:anim>
                                    <p:anim calcmode="lin" valueType="num">
                                      <p:cBhvr>
                                        <p:cTn id="13" dur="700" fill="hold"/>
                                        <p:tgtEl>
                                          <p:spTgt spid="5"/>
                                        </p:tgtEl>
                                        <p:attrNameLst>
                                          <p:attrName>ppt_h</p:attrName>
                                        </p:attrNameLst>
                                      </p:cBhvr>
                                      <p:tavLst>
                                        <p:tav tm="0">
                                          <p:val>
                                            <p:fltVal val="0"/>
                                          </p:val>
                                        </p:tav>
                                        <p:tav tm="100000">
                                          <p:val>
                                            <p:strVal val="#ppt_h"/>
                                          </p:val>
                                        </p:tav>
                                      </p:tavLst>
                                    </p:anim>
                                    <p:animEffect transition="in" filter="fade">
                                      <p:cBhvr>
                                        <p:cTn id="14" dur="7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标题 1">
            <a:extLst>
              <a:ext uri="{FF2B5EF4-FFF2-40B4-BE49-F238E27FC236}">
                <a16:creationId xmlns:a16="http://schemas.microsoft.com/office/drawing/2014/main" id="{9885B174-E285-4FD7-BFAF-09B8849FE5DB}"/>
              </a:ext>
            </a:extLst>
          </p:cNvPr>
          <p:cNvSpPr txBox="1">
            <a:spLocks/>
          </p:cNvSpPr>
          <p:nvPr/>
        </p:nvSpPr>
        <p:spPr>
          <a:xfrm>
            <a:off x="5627571" y="2571652"/>
            <a:ext cx="5856126" cy="3262217"/>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nSpc>
                <a:spcPts val="3800"/>
              </a:lnSpc>
            </a:pPr>
            <a:r>
              <a:rPr lang="zh-CN" altLang="en-US" sz="23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         </a:t>
            </a:r>
            <a:r>
              <a:rPr lang="zh-CN" altLang="en-US" sz="23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我决心加入中国共产党，诚心诚意为工农劳苦群众服务，为新民主主义和共产主义事业干到底，自入党以后，努力工作，实事求是，服从组织，牺牲个人，执行命令，遵守纪律，保守秘密，永不叛党，如有违背，愿受党纪严厉制裁，谨此宣誓。</a:t>
            </a:r>
          </a:p>
        </p:txBody>
      </p:sp>
      <p:pic>
        <p:nvPicPr>
          <p:cNvPr id="8" name="图片 7" descr="1948共产党员课本">
            <a:extLst>
              <a:ext uri="{FF2B5EF4-FFF2-40B4-BE49-F238E27FC236}">
                <a16:creationId xmlns:a16="http://schemas.microsoft.com/office/drawing/2014/main" id="{D6585426-A7F9-441E-91C9-C019CDAD8815}"/>
              </a:ext>
            </a:extLst>
          </p:cNvPr>
          <p:cNvPicPr>
            <a:picLocks noChangeAspect="1"/>
          </p:cNvPicPr>
          <p:nvPr/>
        </p:nvPicPr>
        <p:blipFill>
          <a:blip r:embed="rId4"/>
          <a:stretch>
            <a:fillRect/>
          </a:stretch>
        </p:blipFill>
        <p:spPr>
          <a:xfrm>
            <a:off x="1144905" y="1419860"/>
            <a:ext cx="3118790" cy="4568952"/>
          </a:xfrm>
          <a:prstGeom prst="rect">
            <a:avLst/>
          </a:prstGeom>
        </p:spPr>
      </p:pic>
      <p:sp>
        <p:nvSpPr>
          <p:cNvPr id="9" name="文本框 8">
            <a:extLst>
              <a:ext uri="{FF2B5EF4-FFF2-40B4-BE49-F238E27FC236}">
                <a16:creationId xmlns:a16="http://schemas.microsoft.com/office/drawing/2014/main" id="{41F9DD9D-6623-4EE6-A2A8-0F0B133A3099}"/>
              </a:ext>
            </a:extLst>
          </p:cNvPr>
          <p:cNvSpPr txBox="1"/>
          <p:nvPr/>
        </p:nvSpPr>
        <p:spPr>
          <a:xfrm>
            <a:off x="1357300" y="6072895"/>
            <a:ext cx="2906395" cy="323165"/>
          </a:xfrm>
          <a:prstGeom prst="rect">
            <a:avLst/>
          </a:prstGeom>
          <a:noFill/>
        </p:spPr>
        <p:txBody>
          <a:bodyPr wrap="square" rtlCol="0">
            <a:spAutoFit/>
          </a:bodyPr>
          <a:lstStyle/>
          <a:p>
            <a:r>
              <a:rPr lang="en-US" altLang="zh-CN" sz="1500" b="1" dirty="0">
                <a:latin typeface="方正清刻本悦宋简体" panose="02000000000000000000" pitchFamily="2" charset="-122"/>
                <a:ea typeface="+mj-ea"/>
              </a:rPr>
              <a:t>1948</a:t>
            </a:r>
            <a:r>
              <a:rPr lang="zh-CN" altLang="zh-CN" sz="1500" b="1" dirty="0">
                <a:latin typeface="方正清刻本悦宋简体" panose="02000000000000000000" pitchFamily="2" charset="-122"/>
                <a:ea typeface="+mj-ea"/>
              </a:rPr>
              <a:t>年共产党员课本封面</a:t>
            </a:r>
          </a:p>
        </p:txBody>
      </p:sp>
      <p:grpSp>
        <p:nvGrpSpPr>
          <p:cNvPr id="11" name="组合 10">
            <a:extLst>
              <a:ext uri="{FF2B5EF4-FFF2-40B4-BE49-F238E27FC236}">
                <a16:creationId xmlns:a16="http://schemas.microsoft.com/office/drawing/2014/main" id="{85C0EE05-02C5-4DDA-9729-18A76D7C5061}"/>
              </a:ext>
            </a:extLst>
          </p:cNvPr>
          <p:cNvGrpSpPr/>
          <p:nvPr/>
        </p:nvGrpSpPr>
        <p:grpSpPr>
          <a:xfrm>
            <a:off x="4930221" y="1170312"/>
            <a:ext cx="6553478" cy="4818500"/>
            <a:chOff x="5024700" y="1720790"/>
            <a:chExt cx="5315725" cy="3643062"/>
          </a:xfrm>
        </p:grpSpPr>
        <p:sp>
          <p:nvSpPr>
            <p:cNvPr id="12" name="矩形 11">
              <a:extLst>
                <a:ext uri="{FF2B5EF4-FFF2-40B4-BE49-F238E27FC236}">
                  <a16:creationId xmlns:a16="http://schemas.microsoft.com/office/drawing/2014/main" id="{E1D7DFE2-B499-4A5A-8444-DF45BC57BE38}"/>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13" name="Freeform 29">
              <a:extLst>
                <a:ext uri="{FF2B5EF4-FFF2-40B4-BE49-F238E27FC236}">
                  <a16:creationId xmlns:a16="http://schemas.microsoft.com/office/drawing/2014/main" id="{8A2E99C5-0A66-41A8-8ECD-55451D877203}"/>
                </a:ext>
              </a:extLst>
            </p:cNvPr>
            <p:cNvSpPr/>
            <p:nvPr/>
          </p:nvSpPr>
          <p:spPr bwMode="auto">
            <a:xfrm>
              <a:off x="5024700" y="1720790"/>
              <a:ext cx="565642" cy="574843"/>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
        <p:nvSpPr>
          <p:cNvPr id="14" name="矩形 13">
            <a:extLst>
              <a:ext uri="{FF2B5EF4-FFF2-40B4-BE49-F238E27FC236}">
                <a16:creationId xmlns:a16="http://schemas.microsoft.com/office/drawing/2014/main" id="{4EEC2042-396A-4F2D-B670-41FCEC4A830E}"/>
              </a:ext>
            </a:extLst>
          </p:cNvPr>
          <p:cNvSpPr/>
          <p:nvPr/>
        </p:nvSpPr>
        <p:spPr>
          <a:xfrm>
            <a:off x="7311103" y="1774855"/>
            <a:ext cx="2140330" cy="677108"/>
          </a:xfrm>
          <a:prstGeom prst="rect">
            <a:avLst/>
          </a:prstGeom>
        </p:spPr>
        <p:txBody>
          <a:bodyPr vert="horz" wrap="none">
            <a:spAutoFit/>
          </a:bodyPr>
          <a:lstStyle/>
          <a:p>
            <a:r>
              <a:rPr lang="zh-CN" altLang="en-US" sz="3800" b="1" dirty="0">
                <a:ln w="22225">
                  <a:noFill/>
                  <a:prstDash val="solid"/>
                </a:ln>
                <a:solidFill>
                  <a:srgbClr val="C00000"/>
                </a:solidFill>
                <a:latin typeface="方正清刻本悦宋简体" panose="02000000000000000000" pitchFamily="2" charset="-122"/>
                <a:ea typeface="方正清刻本悦宋简体" panose="02000000000000000000" pitchFamily="2" charset="-122"/>
              </a:rPr>
              <a:t>入党誓词</a:t>
            </a:r>
          </a:p>
        </p:txBody>
      </p:sp>
    </p:spTree>
    <p:custDataLst>
      <p:tags r:id="rId1"/>
    </p:custDataLst>
    <p:extLst>
      <p:ext uri="{BB962C8B-B14F-4D97-AF65-F5344CB8AC3E}">
        <p14:creationId xmlns:p14="http://schemas.microsoft.com/office/powerpoint/2010/main" val="1757582643"/>
      </p:ext>
    </p:extLst>
  </p:cSld>
  <p:clrMapOvr>
    <a:masterClrMapping/>
  </p:clrMapOvr>
  <mc:AlternateContent xmlns:mc="http://schemas.openxmlformats.org/markup-compatibility/2006">
    <mc:Choice xmlns:p14="http://schemas.microsoft.com/office/powerpoint/2010/main" Requires="p14">
      <p:transition spd="slow" p14:dur="800" advTm="3573">
        <p:circle/>
      </p:transition>
    </mc:Choice>
    <mc:Fallback>
      <p:transition spd="slow" advTm="3573">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0-#ppt_w/2"/>
                                          </p:val>
                                        </p:tav>
                                        <p:tav tm="100000">
                                          <p:val>
                                            <p:strVal val="#ppt_x"/>
                                          </p:val>
                                        </p:tav>
                                      </p:tavLst>
                                    </p:anim>
                                    <p:anim calcmode="lin" valueType="num">
                                      <p:cBhvr additive="base">
                                        <p:cTn id="13"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0-#ppt_w/2"/>
                                          </p:val>
                                        </p:tav>
                                        <p:tav tm="100000">
                                          <p:val>
                                            <p:strVal val="#ppt_x"/>
                                          </p:val>
                                        </p:tav>
                                      </p:tavLst>
                                    </p:anim>
                                    <p:anim calcmode="lin" valueType="num">
                                      <p:cBhvr additive="base">
                                        <p:cTn id="19" dur="500" fill="hold"/>
                                        <p:tgtEl>
                                          <p:spTgt spid="7"/>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0-#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0-#ppt_w/2"/>
                                          </p:val>
                                        </p:tav>
                                        <p:tav tm="100000">
                                          <p:val>
                                            <p:strVal val="#ppt_x"/>
                                          </p:val>
                                        </p:tav>
                                      </p:tavLst>
                                    </p:anim>
                                    <p:anim calcmode="lin" valueType="num">
                                      <p:cBhvr additive="base">
                                        <p:cTn id="27"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a:extLst>
              <a:ext uri="{FF2B5EF4-FFF2-40B4-BE49-F238E27FC236}">
                <a16:creationId xmlns:a16="http://schemas.microsoft.com/office/drawing/2014/main" id="{D0D11868-9BE0-465A-88FA-BA9417247274}"/>
              </a:ext>
            </a:extLst>
          </p:cNvPr>
          <p:cNvSpPr txBox="1"/>
          <p:nvPr/>
        </p:nvSpPr>
        <p:spPr>
          <a:xfrm>
            <a:off x="6208956" y="2390631"/>
            <a:ext cx="5135245" cy="3291840"/>
          </a:xfrm>
          <a:prstGeom prst="rect">
            <a:avLst/>
          </a:prstGeom>
          <a:noFill/>
        </p:spPr>
        <p:txBody>
          <a:bodyPr wrap="square" rtlCol="0">
            <a:spAutoFit/>
          </a:bodyPr>
          <a:lstStyle/>
          <a:p>
            <a:pPr fontAlgn="auto">
              <a:lnSpc>
                <a:spcPct val="150000"/>
              </a:lnSpc>
            </a:pPr>
            <a:r>
              <a:rPr lang="zh-CN" altLang="en-US" sz="28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誓为共产主义，坚决奋斗到底。</a:t>
            </a:r>
          </a:p>
          <a:p>
            <a:pPr fontAlgn="auto">
              <a:lnSpc>
                <a:spcPct val="150000"/>
              </a:lnSpc>
            </a:pPr>
            <a:r>
              <a:rPr lang="zh-CN" altLang="en-US" sz="28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密切联系群众，不断努力学习。</a:t>
            </a:r>
          </a:p>
          <a:p>
            <a:pPr fontAlgn="auto">
              <a:lnSpc>
                <a:spcPct val="150000"/>
              </a:lnSpc>
            </a:pPr>
            <a:r>
              <a:rPr lang="zh-CN" altLang="en-US" sz="28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实行党的政策，服从党的决议。</a:t>
            </a:r>
          </a:p>
          <a:p>
            <a:pPr fontAlgn="auto">
              <a:lnSpc>
                <a:spcPct val="150000"/>
              </a:lnSpc>
            </a:pPr>
            <a:r>
              <a:rPr lang="zh-CN" altLang="en-US" sz="28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遵守党的纪律，保守党的秘密。</a:t>
            </a:r>
          </a:p>
          <a:p>
            <a:pPr fontAlgn="auto">
              <a:lnSpc>
                <a:spcPct val="150000"/>
              </a:lnSpc>
            </a:pPr>
            <a:r>
              <a:rPr lang="zh-CN" altLang="en-US" sz="28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倘有违反行为，愿受党的处分。</a:t>
            </a:r>
          </a:p>
        </p:txBody>
      </p:sp>
      <p:pic>
        <p:nvPicPr>
          <p:cNvPr id="8" name="图片 7" descr="解放战争时期">
            <a:extLst>
              <a:ext uri="{FF2B5EF4-FFF2-40B4-BE49-F238E27FC236}">
                <a16:creationId xmlns:a16="http://schemas.microsoft.com/office/drawing/2014/main" id="{CDDAC46E-BA49-4753-BBBF-C4E4ABCC89A0}"/>
              </a:ext>
            </a:extLst>
          </p:cNvPr>
          <p:cNvPicPr>
            <a:picLocks noChangeAspect="1"/>
          </p:cNvPicPr>
          <p:nvPr/>
        </p:nvPicPr>
        <p:blipFill>
          <a:blip r:embed="rId3"/>
          <a:stretch>
            <a:fillRect/>
          </a:stretch>
        </p:blipFill>
        <p:spPr>
          <a:xfrm>
            <a:off x="517850" y="1752308"/>
            <a:ext cx="4692981" cy="3088306"/>
          </a:xfrm>
          <a:prstGeom prst="rect">
            <a:avLst/>
          </a:prstGeom>
        </p:spPr>
      </p:pic>
      <p:sp>
        <p:nvSpPr>
          <p:cNvPr id="9" name="文本框 8">
            <a:extLst>
              <a:ext uri="{FF2B5EF4-FFF2-40B4-BE49-F238E27FC236}">
                <a16:creationId xmlns:a16="http://schemas.microsoft.com/office/drawing/2014/main" id="{71905A53-2C8F-4B58-A8C2-24B6BAAF2113}"/>
              </a:ext>
            </a:extLst>
          </p:cNvPr>
          <p:cNvSpPr txBox="1"/>
          <p:nvPr/>
        </p:nvSpPr>
        <p:spPr>
          <a:xfrm>
            <a:off x="1153862" y="5173062"/>
            <a:ext cx="3084830" cy="323165"/>
          </a:xfrm>
          <a:prstGeom prst="rect">
            <a:avLst/>
          </a:prstGeom>
          <a:noFill/>
        </p:spPr>
        <p:txBody>
          <a:bodyPr wrap="square" rtlCol="0">
            <a:spAutoFit/>
          </a:bodyPr>
          <a:lstStyle/>
          <a:p>
            <a:r>
              <a:rPr lang="zh-CN" altLang="en-US" sz="1500" b="1" dirty="0">
                <a:latin typeface="方正清刻本悦宋简体" panose="02000000000000000000" pitchFamily="2" charset="-122"/>
              </a:rPr>
              <a:t>解放战争时期</a:t>
            </a:r>
          </a:p>
        </p:txBody>
      </p:sp>
      <p:grpSp>
        <p:nvGrpSpPr>
          <p:cNvPr id="11" name="组合 10">
            <a:extLst>
              <a:ext uri="{FF2B5EF4-FFF2-40B4-BE49-F238E27FC236}">
                <a16:creationId xmlns:a16="http://schemas.microsoft.com/office/drawing/2014/main" id="{78800727-AF56-4F38-AE09-46150BA4F941}"/>
              </a:ext>
            </a:extLst>
          </p:cNvPr>
          <p:cNvGrpSpPr/>
          <p:nvPr/>
        </p:nvGrpSpPr>
        <p:grpSpPr>
          <a:xfrm>
            <a:off x="5513274" y="1184625"/>
            <a:ext cx="6233036" cy="4532904"/>
            <a:chOff x="5024700" y="1720790"/>
            <a:chExt cx="5315725" cy="3643062"/>
          </a:xfrm>
        </p:grpSpPr>
        <p:sp>
          <p:nvSpPr>
            <p:cNvPr id="12" name="矩形 11">
              <a:extLst>
                <a:ext uri="{FF2B5EF4-FFF2-40B4-BE49-F238E27FC236}">
                  <a16:creationId xmlns:a16="http://schemas.microsoft.com/office/drawing/2014/main" id="{69BBF3A5-F3F7-4CC7-97A8-AF9E9591951A}"/>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13" name="Freeform 29">
              <a:extLst>
                <a:ext uri="{FF2B5EF4-FFF2-40B4-BE49-F238E27FC236}">
                  <a16:creationId xmlns:a16="http://schemas.microsoft.com/office/drawing/2014/main" id="{D8D5600B-4C55-4E3B-85E4-1FD09FA14830}"/>
                </a:ext>
              </a:extLst>
            </p:cNvPr>
            <p:cNvSpPr/>
            <p:nvPr/>
          </p:nvSpPr>
          <p:spPr bwMode="auto">
            <a:xfrm>
              <a:off x="5024700" y="1720790"/>
              <a:ext cx="565642" cy="574843"/>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
        <p:nvSpPr>
          <p:cNvPr id="14" name="矩形 13">
            <a:extLst>
              <a:ext uri="{FF2B5EF4-FFF2-40B4-BE49-F238E27FC236}">
                <a16:creationId xmlns:a16="http://schemas.microsoft.com/office/drawing/2014/main" id="{6AA829C1-AB75-4DCB-B12B-725787C9AB68}"/>
              </a:ext>
            </a:extLst>
          </p:cNvPr>
          <p:cNvSpPr/>
          <p:nvPr/>
        </p:nvSpPr>
        <p:spPr>
          <a:xfrm>
            <a:off x="7282823" y="1713523"/>
            <a:ext cx="2140330" cy="677108"/>
          </a:xfrm>
          <a:prstGeom prst="rect">
            <a:avLst/>
          </a:prstGeom>
        </p:spPr>
        <p:txBody>
          <a:bodyPr vert="horz" wrap="none">
            <a:spAutoFit/>
          </a:bodyPr>
          <a:lstStyle/>
          <a:p>
            <a:r>
              <a:rPr lang="zh-CN" altLang="en-US" sz="3800" b="1" dirty="0">
                <a:ln w="22225">
                  <a:noFill/>
                  <a:prstDash val="solid"/>
                </a:ln>
                <a:solidFill>
                  <a:srgbClr val="C00000"/>
                </a:solidFill>
                <a:latin typeface="方正清刻本悦宋简体" panose="02000000000000000000" pitchFamily="2" charset="-122"/>
                <a:ea typeface="方正清刻本悦宋简体" panose="02000000000000000000" pitchFamily="2" charset="-122"/>
              </a:rPr>
              <a:t>入党誓词</a:t>
            </a:r>
          </a:p>
        </p:txBody>
      </p:sp>
    </p:spTree>
    <p:extLst>
      <p:ext uri="{BB962C8B-B14F-4D97-AF65-F5344CB8AC3E}">
        <p14:creationId xmlns:p14="http://schemas.microsoft.com/office/powerpoint/2010/main" val="792657447"/>
      </p:ext>
    </p:extLst>
  </p:cSld>
  <p:clrMapOvr>
    <a:masterClrMapping/>
  </p:clrMapOvr>
  <mc:AlternateContent xmlns:mc="http://schemas.openxmlformats.org/markup-compatibility/2006">
    <mc:Choice xmlns:p14="http://schemas.microsoft.com/office/powerpoint/2010/main" Requires="p14">
      <p:transition spd="slow" p14:dur="800" advTm="2844">
        <p:circle/>
      </p:transition>
    </mc:Choice>
    <mc:Fallback>
      <p:transition spd="slow" advTm="2844">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0-#ppt_w/2"/>
                                          </p:val>
                                        </p:tav>
                                        <p:tav tm="100000">
                                          <p:val>
                                            <p:strVal val="#ppt_x"/>
                                          </p:val>
                                        </p:tav>
                                      </p:tavLst>
                                    </p:anim>
                                    <p:anim calcmode="lin" valueType="num">
                                      <p:cBhvr additive="base">
                                        <p:cTn id="13" dur="500" fill="hold"/>
                                        <p:tgtEl>
                                          <p:spTgt spid="9"/>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0-#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0-#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9"/>
          <p:cNvSpPr/>
          <p:nvPr/>
        </p:nvSpPr>
        <p:spPr bwMode="auto">
          <a:xfrm>
            <a:off x="1722229" y="1466153"/>
            <a:ext cx="1098986" cy="982051"/>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sp>
        <p:nvSpPr>
          <p:cNvPr id="19" name="D"/>
          <p:cNvSpPr/>
          <p:nvPr/>
        </p:nvSpPr>
        <p:spPr>
          <a:xfrm>
            <a:off x="12627428" y="7141028"/>
            <a:ext cx="130629" cy="13062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方正姚体" pitchFamily="2" charset="-122"/>
              <a:ea typeface="方正姚体" pitchFamily="2" charset="-122"/>
            </a:endParaRPr>
          </a:p>
        </p:txBody>
      </p:sp>
      <p:grpSp>
        <p:nvGrpSpPr>
          <p:cNvPr id="25" name="组合 24"/>
          <p:cNvGrpSpPr/>
          <p:nvPr/>
        </p:nvGrpSpPr>
        <p:grpSpPr>
          <a:xfrm>
            <a:off x="2093044" y="2394858"/>
            <a:ext cx="564746" cy="1112083"/>
            <a:chOff x="2093044" y="2394857"/>
            <a:chExt cx="564746" cy="2624964"/>
          </a:xfrm>
        </p:grpSpPr>
        <p:cxnSp>
          <p:nvCxnSpPr>
            <p:cNvPr id="7" name="直接连接符 6"/>
            <p:cNvCxnSpPr/>
            <p:nvPr/>
          </p:nvCxnSpPr>
          <p:spPr>
            <a:xfrm>
              <a:off x="2271722" y="2394857"/>
              <a:ext cx="16577" cy="2135041"/>
            </a:xfrm>
            <a:prstGeom prst="line">
              <a:avLst/>
            </a:prstGeom>
            <a:ln w="28575">
              <a:solidFill>
                <a:srgbClr val="591300"/>
              </a:solidFill>
              <a:prstDash val="sysDot"/>
            </a:ln>
          </p:spPr>
          <p:style>
            <a:lnRef idx="1">
              <a:schemeClr val="accent1"/>
            </a:lnRef>
            <a:fillRef idx="0">
              <a:schemeClr val="accent1"/>
            </a:fillRef>
            <a:effectRef idx="0">
              <a:schemeClr val="accent1"/>
            </a:effectRef>
            <a:fontRef idx="minor">
              <a:schemeClr val="tx1"/>
            </a:fontRef>
          </p:style>
        </p:cxnSp>
        <p:sp>
          <p:nvSpPr>
            <p:cNvPr id="20" name="Freeform 10428"/>
            <p:cNvSpPr>
              <a:spLocks noEditPoints="1"/>
            </p:cNvSpPr>
            <p:nvPr/>
          </p:nvSpPr>
          <p:spPr bwMode="auto">
            <a:xfrm>
              <a:off x="2093044" y="4039973"/>
              <a:ext cx="564746" cy="979848"/>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endParaRPr lang="zh-CN" altLang="en-US" sz="2000" dirty="0">
                <a:solidFill>
                  <a:schemeClr val="bg1"/>
                </a:solidFill>
                <a:latin typeface="方正姚体" pitchFamily="2" charset="-122"/>
                <a:ea typeface="方正姚体" pitchFamily="2" charset="-122"/>
              </a:endParaRPr>
            </a:p>
          </p:txBody>
        </p:sp>
      </p:grpSp>
      <p:sp>
        <p:nvSpPr>
          <p:cNvPr id="13" name="文本框 12">
            <a:extLst>
              <a:ext uri="{FF2B5EF4-FFF2-40B4-BE49-F238E27FC236}">
                <a16:creationId xmlns:a16="http://schemas.microsoft.com/office/drawing/2014/main" id="{C58DDBCE-C1B4-41A8-B3FF-92CE07C96D0F}"/>
              </a:ext>
            </a:extLst>
          </p:cNvPr>
          <p:cNvSpPr txBox="1"/>
          <p:nvPr/>
        </p:nvSpPr>
        <p:spPr>
          <a:xfrm>
            <a:off x="2288299" y="1863429"/>
            <a:ext cx="7187231" cy="584775"/>
          </a:xfrm>
          <a:prstGeom prst="rect">
            <a:avLst/>
          </a:prstGeom>
          <a:noFill/>
        </p:spPr>
        <p:txBody>
          <a:bodyPr wrap="square" rtlCol="0">
            <a:spAutoFit/>
          </a:bodyPr>
          <a:lstStyle/>
          <a:p>
            <a:pPr algn="ctr"/>
            <a:r>
              <a:rPr lang="zh-CN" altLang="en-US" sz="3200" b="1" dirty="0">
                <a:solidFill>
                  <a:srgbClr val="C00000"/>
                </a:solidFill>
                <a:latin typeface="方正清刻本悦宋简体" panose="02000000000000000000" pitchFamily="2" charset="-122"/>
                <a:ea typeface="方正清刻本悦宋简体" panose="02000000000000000000" pitchFamily="2" charset="-122"/>
              </a:rPr>
              <a:t>核心：“坚决执行党的决议”</a:t>
            </a:r>
          </a:p>
        </p:txBody>
      </p:sp>
      <p:sp>
        <p:nvSpPr>
          <p:cNvPr id="14" name="文本框 13">
            <a:extLst>
              <a:ext uri="{FF2B5EF4-FFF2-40B4-BE49-F238E27FC236}">
                <a16:creationId xmlns:a16="http://schemas.microsoft.com/office/drawing/2014/main" id="{468AB3A3-2599-4CE9-9C37-E8FCAA4F7304}"/>
              </a:ext>
            </a:extLst>
          </p:cNvPr>
          <p:cNvSpPr txBox="1"/>
          <p:nvPr/>
        </p:nvSpPr>
        <p:spPr>
          <a:xfrm>
            <a:off x="2836468" y="2930872"/>
            <a:ext cx="8043374" cy="2308324"/>
          </a:xfrm>
          <a:prstGeom prst="rect">
            <a:avLst/>
          </a:prstGeom>
          <a:noFill/>
        </p:spPr>
        <p:txBody>
          <a:bodyPr wrap="square" rtlCol="0">
            <a:spAutoFit/>
          </a:bodyPr>
          <a:lstStyle/>
          <a:p>
            <a:pPr>
              <a:lnSpc>
                <a:spcPct val="200000"/>
              </a:lnSpc>
            </a:pPr>
            <a:r>
              <a:rPr lang="zh-CN" altLang="en-US" b="1" dirty="0">
                <a:latin typeface="方正清刻本悦宋简体" panose="02000000000000000000" pitchFamily="2" charset="-122"/>
                <a:ea typeface="方正清刻本悦宋简体" panose="02000000000000000000" pitchFamily="2" charset="-122"/>
              </a:rPr>
              <a:t>      </a:t>
            </a:r>
            <a:r>
              <a:rPr lang="zh-CN" altLang="en-US"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解放战争时期，党处于大发展时期，革命形势已经发生了极大变化，要求党员迅速克服由于长期处于被敌人分割的游击战争环境下产生的某些无纪律、无政府状态，个人服从党的组织，下级服从上级，少数服从多数，</a:t>
            </a:r>
            <a:r>
              <a:rPr lang="zh-CN" altLang="en-US" b="1" dirty="0">
                <a:solidFill>
                  <a:srgbClr val="C00000"/>
                </a:solidFill>
                <a:latin typeface="方正清刻本悦宋简体" panose="02000000000000000000" pitchFamily="2" charset="-122"/>
                <a:ea typeface="方正清刻本悦宋简体" panose="02000000000000000000" pitchFamily="2" charset="-122"/>
              </a:rPr>
              <a:t>全党各个部分组织统一服从中央</a:t>
            </a:r>
            <a:r>
              <a:rPr lang="zh-CN" altLang="en-US" b="1" dirty="0">
                <a:latin typeface="方正清刻本悦宋简体" panose="02000000000000000000" pitchFamily="2" charset="-122"/>
                <a:ea typeface="方正清刻本悦宋简体" panose="02000000000000000000" pitchFamily="2" charset="-122"/>
              </a:rPr>
              <a:t>。</a:t>
            </a:r>
          </a:p>
        </p:txBody>
      </p:sp>
    </p:spTree>
    <p:extLst>
      <p:ext uri="{BB962C8B-B14F-4D97-AF65-F5344CB8AC3E}">
        <p14:creationId xmlns:p14="http://schemas.microsoft.com/office/powerpoint/2010/main" val="4233446739"/>
      </p:ext>
    </p:extLst>
  </p:cSld>
  <p:clrMapOvr>
    <a:masterClrMapping/>
  </p:clrMapOvr>
  <mc:AlternateContent xmlns:mc="http://schemas.openxmlformats.org/markup-compatibility/2006">
    <mc:Choice xmlns:p14="http://schemas.microsoft.com/office/powerpoint/2010/main" Requires="p14">
      <p:transition spd="slow" p14:dur="800" advTm="2051">
        <p:circle/>
      </p:transition>
    </mc:Choice>
    <mc:Fallback>
      <p:transition spd="slow" advTm="2051">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wipe(left)">
                                      <p:cBhvr>
                                        <p:cTn id="12"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2660351" y="3261270"/>
            <a:ext cx="8746081" cy="1323439"/>
          </a:xfrm>
          <a:prstGeom prst="rect">
            <a:avLst/>
          </a:prstGeom>
        </p:spPr>
        <p:txBody>
          <a:bodyPr wrap="square">
            <a:spAutoFit/>
          </a:bodyPr>
          <a:lstStyle/>
          <a:p>
            <a:pPr algn="ctr"/>
            <a:r>
              <a:rPr lang="zh-CN" altLang="en-US" sz="8000" b="1" dirty="0">
                <a:solidFill>
                  <a:srgbClr val="C00000"/>
                </a:solidFill>
                <a:latin typeface="方正姚体" pitchFamily="2" charset="-122"/>
                <a:ea typeface="方正姚体" pitchFamily="2" charset="-122"/>
              </a:rPr>
              <a:t>新中国成立时期</a:t>
            </a:r>
          </a:p>
        </p:txBody>
      </p:sp>
      <p:sp>
        <p:nvSpPr>
          <p:cNvPr id="5" name="Freeform 10428"/>
          <p:cNvSpPr>
            <a:spLocks noEditPoints="1"/>
          </p:cNvSpPr>
          <p:nvPr/>
        </p:nvSpPr>
        <p:spPr bwMode="auto">
          <a:xfrm>
            <a:off x="1965679" y="3467613"/>
            <a:ext cx="1200808" cy="1117096"/>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5000" dirty="0">
                <a:solidFill>
                  <a:schemeClr val="bg1"/>
                </a:solidFill>
                <a:latin typeface="方正姚体" pitchFamily="2" charset="-122"/>
                <a:ea typeface="方正姚体" pitchFamily="2" charset="-122"/>
              </a:rPr>
              <a:t>肆</a:t>
            </a:r>
          </a:p>
        </p:txBody>
      </p:sp>
    </p:spTree>
    <p:extLst>
      <p:ext uri="{BB962C8B-B14F-4D97-AF65-F5344CB8AC3E}">
        <p14:creationId xmlns:p14="http://schemas.microsoft.com/office/powerpoint/2010/main" val="965398005"/>
      </p:ext>
    </p:extLst>
  </p:cSld>
  <p:clrMapOvr>
    <a:masterClrMapping/>
  </p:clrMapOvr>
  <mc:AlternateContent xmlns:mc="http://schemas.openxmlformats.org/markup-compatibility/2006">
    <mc:Choice xmlns:p14="http://schemas.microsoft.com/office/powerpoint/2010/main" Requires="p14">
      <p:transition spd="slow" p14:dur="800" advTm="1901">
        <p:circle/>
      </p:transition>
    </mc:Choice>
    <mc:Fallback>
      <p:transition spd="slow" advTm="1901">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00" fill="hold"/>
                                        <p:tgtEl>
                                          <p:spTgt spid="4"/>
                                        </p:tgtEl>
                                        <p:attrNameLst>
                                          <p:attrName>ppt_w</p:attrName>
                                        </p:attrNameLst>
                                      </p:cBhvr>
                                      <p:tavLst>
                                        <p:tav tm="0">
                                          <p:val>
                                            <p:fltVal val="0"/>
                                          </p:val>
                                        </p:tav>
                                        <p:tav tm="100000">
                                          <p:val>
                                            <p:strVal val="#ppt_w"/>
                                          </p:val>
                                        </p:tav>
                                      </p:tavLst>
                                    </p:anim>
                                    <p:anim calcmode="lin" valueType="num">
                                      <p:cBhvr>
                                        <p:cTn id="8" dur="700" fill="hold"/>
                                        <p:tgtEl>
                                          <p:spTgt spid="4"/>
                                        </p:tgtEl>
                                        <p:attrNameLst>
                                          <p:attrName>ppt_h</p:attrName>
                                        </p:attrNameLst>
                                      </p:cBhvr>
                                      <p:tavLst>
                                        <p:tav tm="0">
                                          <p:val>
                                            <p:fltVal val="0"/>
                                          </p:val>
                                        </p:tav>
                                        <p:tav tm="100000">
                                          <p:val>
                                            <p:strVal val="#ppt_h"/>
                                          </p:val>
                                        </p:tav>
                                      </p:tavLst>
                                    </p:anim>
                                    <p:animEffect transition="in" filter="fade">
                                      <p:cBhvr>
                                        <p:cTn id="9" dur="7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700" fill="hold"/>
                                        <p:tgtEl>
                                          <p:spTgt spid="5"/>
                                        </p:tgtEl>
                                        <p:attrNameLst>
                                          <p:attrName>ppt_w</p:attrName>
                                        </p:attrNameLst>
                                      </p:cBhvr>
                                      <p:tavLst>
                                        <p:tav tm="0">
                                          <p:val>
                                            <p:fltVal val="0"/>
                                          </p:val>
                                        </p:tav>
                                        <p:tav tm="100000">
                                          <p:val>
                                            <p:strVal val="#ppt_w"/>
                                          </p:val>
                                        </p:tav>
                                      </p:tavLst>
                                    </p:anim>
                                    <p:anim calcmode="lin" valueType="num">
                                      <p:cBhvr>
                                        <p:cTn id="13" dur="700" fill="hold"/>
                                        <p:tgtEl>
                                          <p:spTgt spid="5"/>
                                        </p:tgtEl>
                                        <p:attrNameLst>
                                          <p:attrName>ppt_h</p:attrName>
                                        </p:attrNameLst>
                                      </p:cBhvr>
                                      <p:tavLst>
                                        <p:tav tm="0">
                                          <p:val>
                                            <p:fltVal val="0"/>
                                          </p:val>
                                        </p:tav>
                                        <p:tav tm="100000">
                                          <p:val>
                                            <p:strVal val="#ppt_h"/>
                                          </p:val>
                                        </p:tav>
                                      </p:tavLst>
                                    </p:anim>
                                    <p:animEffect transition="in" filter="fade">
                                      <p:cBhvr>
                                        <p:cTn id="14" dur="7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1"/>
          <p:cNvSpPr txBox="1"/>
          <p:nvPr/>
        </p:nvSpPr>
        <p:spPr>
          <a:xfrm>
            <a:off x="6463221" y="1865229"/>
            <a:ext cx="341632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00000"/>
              </a:lnSpc>
              <a:spcBef>
                <a:spcPct val="0"/>
              </a:spcBef>
              <a:buFont typeface="Arial" panose="020B0604020202020204" pitchFamily="34" charset="0"/>
              <a:buNone/>
              <a:defRPr sz="3200" b="1">
                <a:solidFill>
                  <a:srgbClr val="C00000"/>
                </a:solidFill>
                <a:latin typeface="微软雅黑" panose="020B0503020204020204" pitchFamily="34" charset="-122"/>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ea typeface="宋体" panose="02010600030101010101" pitchFamily="2" charset="-122"/>
              </a:defRPr>
            </a:lvl9pPr>
          </a:lstStyle>
          <a:p>
            <a:pPr algn="ctr"/>
            <a:r>
              <a:rPr lang="zh-CN" altLang="en-US" sz="3600" dirty="0">
                <a:solidFill>
                  <a:srgbClr val="FFFBF3"/>
                </a:solidFill>
                <a:latin typeface="方正姚体" pitchFamily="2" charset="-122"/>
                <a:ea typeface="方正姚体" pitchFamily="2" charset="-122"/>
              </a:rPr>
              <a:t>为什么要入党？</a:t>
            </a:r>
          </a:p>
        </p:txBody>
      </p:sp>
      <p:sp>
        <p:nvSpPr>
          <p:cNvPr id="5" name="文本框 2"/>
          <p:cNvSpPr txBox="1"/>
          <p:nvPr/>
        </p:nvSpPr>
        <p:spPr>
          <a:xfrm>
            <a:off x="5499907" y="2699419"/>
            <a:ext cx="5821211" cy="2446824"/>
          </a:xfrm>
          <a:prstGeom prst="rect">
            <a:avLst/>
          </a:prstGeom>
          <a:noFill/>
        </p:spPr>
        <p:txBody>
          <a:bodyPr wrap="square" rtlCol="0">
            <a:spAutoFit/>
          </a:bodyPr>
          <a:lstStyle/>
          <a:p>
            <a:pPr>
              <a:lnSpc>
                <a:spcPct val="150000"/>
              </a:lnSpc>
            </a:pPr>
            <a:r>
              <a:rPr lang="zh-CN" altLang="en-US" sz="1700" dirty="0">
                <a:solidFill>
                  <a:srgbClr val="FFFBF3"/>
                </a:solidFill>
                <a:latin typeface="方正姚体" pitchFamily="2" charset="-122"/>
                <a:ea typeface="方正姚体" pitchFamily="2" charset="-122"/>
              </a:rPr>
              <a:t>　　</a:t>
            </a:r>
            <a:r>
              <a:rPr lang="zh-CN" altLang="en-US" sz="1700" b="1" dirty="0">
                <a:solidFill>
                  <a:srgbClr val="FFFBF3"/>
                </a:solidFill>
                <a:latin typeface="方正姚体" pitchFamily="2" charset="-122"/>
                <a:ea typeface="方正姚体" pitchFamily="2" charset="-122"/>
              </a:rPr>
              <a:t>中国共产党</a:t>
            </a:r>
            <a:r>
              <a:rPr lang="zh-CN" altLang="en-US" sz="1700" dirty="0">
                <a:solidFill>
                  <a:srgbClr val="FFFBF3"/>
                </a:solidFill>
                <a:latin typeface="方正姚体" pitchFamily="2" charset="-122"/>
                <a:ea typeface="方正姚体" pitchFamily="2" charset="-122"/>
              </a:rPr>
              <a:t>是一个先进的党，是中国人民历史的必然的选择。只有中国共产党才能带领全国各族人民建设有中国特色的社会主义。中国共产党是中国特色社会主义的核心。加入中国共产党这个先进的政党，不断接受党的教育，提高思想政治觉悟，全心全意为人民服务，为社会主义事业奋斗终身，实现自己的人身价值与社会价值。</a:t>
            </a:r>
          </a:p>
        </p:txBody>
      </p:sp>
      <p:sp>
        <p:nvSpPr>
          <p:cNvPr id="6" name="D"/>
          <p:cNvSpPr/>
          <p:nvPr/>
        </p:nvSpPr>
        <p:spPr>
          <a:xfrm>
            <a:off x="12627428" y="7141028"/>
            <a:ext cx="130629" cy="13062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方正姚体" pitchFamily="2" charset="-122"/>
              <a:ea typeface="方正姚体" pitchFamily="2" charset="-122"/>
            </a:endParaRPr>
          </a:p>
        </p:txBody>
      </p:sp>
      <p:sp>
        <p:nvSpPr>
          <p:cNvPr id="14" name="文本框 13">
            <a:extLst>
              <a:ext uri="{FF2B5EF4-FFF2-40B4-BE49-F238E27FC236}">
                <a16:creationId xmlns:a16="http://schemas.microsoft.com/office/drawing/2014/main" id="{40613852-5A5C-4763-ACDD-0481F50455AD}"/>
              </a:ext>
            </a:extLst>
          </p:cNvPr>
          <p:cNvSpPr txBox="1"/>
          <p:nvPr/>
        </p:nvSpPr>
        <p:spPr>
          <a:xfrm>
            <a:off x="5849850" y="2502796"/>
            <a:ext cx="5518150" cy="3624069"/>
          </a:xfrm>
          <a:prstGeom prst="rect">
            <a:avLst/>
          </a:prstGeom>
          <a:noFill/>
        </p:spPr>
        <p:txBody>
          <a:bodyPr wrap="square" rtlCol="0">
            <a:spAutoFit/>
          </a:bodyPr>
          <a:lstStyle/>
          <a:p>
            <a:pPr fontAlgn="auto">
              <a:lnSpc>
                <a:spcPct val="150000"/>
              </a:lnSpc>
            </a:pPr>
            <a:r>
              <a:rPr lang="en-US" altLang="zh-CN" sz="28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        </a:t>
            </a:r>
            <a:r>
              <a:rPr lang="zh-CN" altLang="en-US" sz="25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我志愿加入中国共产党，承认党纲、党章，遵守党的纪律，服从党的决议，学习马列主义、毛泽东思想，努力提高自己的觉悟，积极工作，精通业务，全心全意为人民服务，不屈不挠，为共产主义事业奋斗到底。</a:t>
            </a:r>
          </a:p>
        </p:txBody>
      </p:sp>
      <p:pic>
        <p:nvPicPr>
          <p:cNvPr id="15" name="图片 14" descr="新中国成立">
            <a:extLst>
              <a:ext uri="{FF2B5EF4-FFF2-40B4-BE49-F238E27FC236}">
                <a16:creationId xmlns:a16="http://schemas.microsoft.com/office/drawing/2014/main" id="{B493175E-6024-4E24-8560-2A1E8E3E6F0E}"/>
              </a:ext>
            </a:extLst>
          </p:cNvPr>
          <p:cNvPicPr>
            <a:picLocks noChangeAspect="1"/>
          </p:cNvPicPr>
          <p:nvPr/>
        </p:nvPicPr>
        <p:blipFill>
          <a:blip r:embed="rId3"/>
          <a:stretch>
            <a:fillRect/>
          </a:stretch>
        </p:blipFill>
        <p:spPr>
          <a:xfrm>
            <a:off x="781050" y="2081530"/>
            <a:ext cx="4570095" cy="3202940"/>
          </a:xfrm>
          <a:prstGeom prst="rect">
            <a:avLst/>
          </a:prstGeom>
        </p:spPr>
      </p:pic>
      <p:sp>
        <p:nvSpPr>
          <p:cNvPr id="16" name="文本框 15">
            <a:extLst>
              <a:ext uri="{FF2B5EF4-FFF2-40B4-BE49-F238E27FC236}">
                <a16:creationId xmlns:a16="http://schemas.microsoft.com/office/drawing/2014/main" id="{C9CFB60A-BF8F-438C-B131-83C1FF53D6B7}"/>
              </a:ext>
            </a:extLst>
          </p:cNvPr>
          <p:cNvSpPr txBox="1"/>
          <p:nvPr/>
        </p:nvSpPr>
        <p:spPr>
          <a:xfrm>
            <a:off x="1616710" y="5605145"/>
            <a:ext cx="3109294" cy="369332"/>
          </a:xfrm>
          <a:prstGeom prst="rect">
            <a:avLst/>
          </a:prstGeom>
          <a:noFill/>
        </p:spPr>
        <p:txBody>
          <a:bodyPr wrap="square" rtlCol="0">
            <a:spAutoFit/>
          </a:bodyPr>
          <a:lstStyle/>
          <a:p>
            <a:r>
              <a:rPr lang="zh-CN" altLang="en-US" b="1" dirty="0">
                <a:latin typeface="方正清刻本悦宋简体" panose="02000000000000000000" pitchFamily="2" charset="-122"/>
              </a:rPr>
              <a:t>1949年10月1日新中国成立</a:t>
            </a:r>
          </a:p>
        </p:txBody>
      </p:sp>
      <p:grpSp>
        <p:nvGrpSpPr>
          <p:cNvPr id="18" name="组合 17">
            <a:extLst>
              <a:ext uri="{FF2B5EF4-FFF2-40B4-BE49-F238E27FC236}">
                <a16:creationId xmlns:a16="http://schemas.microsoft.com/office/drawing/2014/main" id="{53FFD648-647F-44B1-A505-F21AAEC496AD}"/>
              </a:ext>
            </a:extLst>
          </p:cNvPr>
          <p:cNvGrpSpPr/>
          <p:nvPr/>
        </p:nvGrpSpPr>
        <p:grpSpPr>
          <a:xfrm>
            <a:off x="5293994" y="1135682"/>
            <a:ext cx="6233036" cy="5057727"/>
            <a:chOff x="5024700" y="1720790"/>
            <a:chExt cx="5315725" cy="3643062"/>
          </a:xfrm>
        </p:grpSpPr>
        <p:sp>
          <p:nvSpPr>
            <p:cNvPr id="19" name="矩形 18">
              <a:extLst>
                <a:ext uri="{FF2B5EF4-FFF2-40B4-BE49-F238E27FC236}">
                  <a16:creationId xmlns:a16="http://schemas.microsoft.com/office/drawing/2014/main" id="{DD929742-A94A-4EA0-9CD3-E7A58A01CE0C}"/>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20" name="Freeform 29">
              <a:extLst>
                <a:ext uri="{FF2B5EF4-FFF2-40B4-BE49-F238E27FC236}">
                  <a16:creationId xmlns:a16="http://schemas.microsoft.com/office/drawing/2014/main" id="{A04058BA-3967-477B-AE3B-0593B92CEF79}"/>
                </a:ext>
              </a:extLst>
            </p:cNvPr>
            <p:cNvSpPr/>
            <p:nvPr/>
          </p:nvSpPr>
          <p:spPr bwMode="auto">
            <a:xfrm>
              <a:off x="5024700" y="1720790"/>
              <a:ext cx="565642" cy="574843"/>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
        <p:nvSpPr>
          <p:cNvPr id="21" name="矩形 20">
            <a:extLst>
              <a:ext uri="{FF2B5EF4-FFF2-40B4-BE49-F238E27FC236}">
                <a16:creationId xmlns:a16="http://schemas.microsoft.com/office/drawing/2014/main" id="{8258C5C8-82A4-46EB-81CD-549C10E311E5}"/>
              </a:ext>
            </a:extLst>
          </p:cNvPr>
          <p:cNvSpPr/>
          <p:nvPr/>
        </p:nvSpPr>
        <p:spPr>
          <a:xfrm>
            <a:off x="7273396" y="1657217"/>
            <a:ext cx="2140330" cy="677108"/>
          </a:xfrm>
          <a:prstGeom prst="rect">
            <a:avLst/>
          </a:prstGeom>
        </p:spPr>
        <p:txBody>
          <a:bodyPr vert="horz" wrap="none">
            <a:spAutoFit/>
          </a:bodyPr>
          <a:lstStyle/>
          <a:p>
            <a:r>
              <a:rPr lang="zh-CN" altLang="en-US" sz="3800" b="1" dirty="0">
                <a:ln w="22225">
                  <a:noFill/>
                  <a:prstDash val="solid"/>
                </a:ln>
                <a:solidFill>
                  <a:srgbClr val="C00000"/>
                </a:solidFill>
                <a:latin typeface="方正清刻本悦宋简体" panose="02000000000000000000" pitchFamily="2" charset="-122"/>
                <a:ea typeface="方正清刻本悦宋简体" panose="02000000000000000000" pitchFamily="2" charset="-122"/>
              </a:rPr>
              <a:t>入党誓词</a:t>
            </a:r>
          </a:p>
        </p:txBody>
      </p:sp>
    </p:spTree>
    <p:extLst>
      <p:ext uri="{BB962C8B-B14F-4D97-AF65-F5344CB8AC3E}">
        <p14:creationId xmlns:p14="http://schemas.microsoft.com/office/powerpoint/2010/main" val="2204823660"/>
      </p:ext>
    </p:extLst>
  </p:cSld>
  <p:clrMapOvr>
    <a:masterClrMapping/>
  </p:clrMapOvr>
  <mc:AlternateContent xmlns:mc="http://schemas.openxmlformats.org/markup-compatibility/2006">
    <mc:Choice xmlns:p14="http://schemas.microsoft.com/office/powerpoint/2010/main" Requires="p14">
      <p:transition spd="slow" p14:dur="2000" advTm="3033">
        <p14:prism isContent="1"/>
      </p:transition>
    </mc:Choice>
    <mc:Fallback>
      <p:transition spd="slow" advTm="3033">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0-#ppt_w/2"/>
                                          </p:val>
                                        </p:tav>
                                        <p:tav tm="100000">
                                          <p:val>
                                            <p:strVal val="#ppt_x"/>
                                          </p:val>
                                        </p:tav>
                                      </p:tavLst>
                                    </p:anim>
                                    <p:anim calcmode="lin" valueType="num">
                                      <p:cBhvr additive="base">
                                        <p:cTn id="13" dur="500" fill="hold"/>
                                        <p:tgtEl>
                                          <p:spTgt spid="1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0-#ppt_w/2"/>
                                          </p:val>
                                        </p:tav>
                                        <p:tav tm="100000">
                                          <p:val>
                                            <p:strVal val="#ppt_x"/>
                                          </p:val>
                                        </p:tav>
                                      </p:tavLst>
                                    </p:anim>
                                    <p:anim calcmode="lin" valueType="num">
                                      <p:cBhvr additive="base">
                                        <p:cTn id="18" dur="500" fill="hold"/>
                                        <p:tgtEl>
                                          <p:spTgt spid="1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0-#ppt_w/2"/>
                                          </p:val>
                                        </p:tav>
                                        <p:tav tm="100000">
                                          <p:val>
                                            <p:strVal val="#ppt_x"/>
                                          </p:val>
                                        </p:tav>
                                      </p:tavLst>
                                    </p:anim>
                                    <p:anim calcmode="lin" valueType="num">
                                      <p:cBhvr additive="base">
                                        <p:cTn id="22" dur="500" fill="hold"/>
                                        <p:tgtEl>
                                          <p:spTgt spid="1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0-#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2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4"/>
          <p:cNvSpPr txBox="1"/>
          <p:nvPr/>
        </p:nvSpPr>
        <p:spPr>
          <a:xfrm>
            <a:off x="4064774" y="1261453"/>
            <a:ext cx="3275256" cy="1015663"/>
          </a:xfrm>
          <a:prstGeom prst="rect">
            <a:avLst/>
          </a:prstGeom>
          <a:noFill/>
          <a:ln>
            <a:noFill/>
          </a:ln>
        </p:spPr>
        <p:txBody>
          <a:bodyPr wrap="none" rtlCol="0">
            <a:spAutoFit/>
          </a:bodyPr>
          <a:lstStyle/>
          <a:p>
            <a:r>
              <a:rPr lang="zh-CN" altLang="en-US" sz="6000" b="1" dirty="0">
                <a:solidFill>
                  <a:srgbClr val="FFFBF3"/>
                </a:solidFill>
                <a:latin typeface="方正姚体" pitchFamily="2" charset="-122"/>
                <a:ea typeface="方正姚体" pitchFamily="2" charset="-122"/>
              </a:rPr>
              <a:t>入党誓言</a:t>
            </a:r>
          </a:p>
        </p:txBody>
      </p:sp>
      <p:grpSp>
        <p:nvGrpSpPr>
          <p:cNvPr id="11" name="组合 10"/>
          <p:cNvGrpSpPr/>
          <p:nvPr/>
        </p:nvGrpSpPr>
        <p:grpSpPr>
          <a:xfrm>
            <a:off x="1493841" y="2531640"/>
            <a:ext cx="9026164" cy="3737185"/>
            <a:chOff x="1931718" y="2469334"/>
            <a:chExt cx="8179827" cy="4259949"/>
          </a:xfrm>
        </p:grpSpPr>
        <p:grpSp>
          <p:nvGrpSpPr>
            <p:cNvPr id="5" name="组合 4"/>
            <p:cNvGrpSpPr/>
            <p:nvPr/>
          </p:nvGrpSpPr>
          <p:grpSpPr>
            <a:xfrm>
              <a:off x="2245400" y="2754161"/>
              <a:ext cx="7866145" cy="3975122"/>
              <a:chOff x="1203196" y="1760356"/>
              <a:chExt cx="4635166" cy="2030091"/>
            </a:xfrm>
          </p:grpSpPr>
          <p:sp>
            <p:nvSpPr>
              <p:cNvPr id="8" name="矩形 7"/>
              <p:cNvSpPr/>
              <p:nvPr/>
            </p:nvSpPr>
            <p:spPr>
              <a:xfrm>
                <a:off x="1203196" y="1760356"/>
                <a:ext cx="4635166" cy="2030091"/>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7" name="文本框 2"/>
              <p:cNvSpPr txBox="1"/>
              <p:nvPr/>
            </p:nvSpPr>
            <p:spPr>
              <a:xfrm>
                <a:off x="1284961" y="1760356"/>
                <a:ext cx="4286797" cy="1780034"/>
              </a:xfrm>
              <a:prstGeom prst="rect">
                <a:avLst/>
              </a:prstGeom>
              <a:noFill/>
            </p:spPr>
            <p:txBody>
              <a:bodyPr wrap="square" rtlCol="0">
                <a:spAutoFit/>
              </a:bodyPr>
              <a:lstStyle/>
              <a:p>
                <a:pPr>
                  <a:lnSpc>
                    <a:spcPct val="200000"/>
                  </a:lnSpc>
                </a:pPr>
                <a:r>
                  <a:rPr lang="zh-CN" altLang="en-US" sz="2500" dirty="0">
                    <a:latin typeface="方正清刻本悦宋简体" panose="02000000000000000000" pitchFamily="2" charset="-122"/>
                    <a:ea typeface="方正清刻本悦宋简体" panose="02000000000000000000" pitchFamily="2" charset="-122"/>
                  </a:rPr>
                  <a:t>        </a:t>
                </a:r>
                <a:r>
                  <a:rPr lang="zh-CN" altLang="en-US" sz="25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我志愿加入中国共产党，拥护党的纲领，遵守党的章程，履行党员义务，执行党的决定，严守党的纪律，保守党的秘密，对党忠诚，积极工作，为共产主义奋斗终身，随时准备为党和人民牺牲一切，永不叛党。</a:t>
                </a:r>
              </a:p>
            </p:txBody>
          </p:sp>
        </p:grpSp>
        <p:sp>
          <p:nvSpPr>
            <p:cNvPr id="10" name="Freeform 29"/>
            <p:cNvSpPr/>
            <p:nvPr/>
          </p:nvSpPr>
          <p:spPr bwMode="auto">
            <a:xfrm>
              <a:off x="1931718" y="2469334"/>
              <a:ext cx="667258" cy="602555"/>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p>
          </p:txBody>
        </p:sp>
      </p:grpSp>
      <p:pic>
        <p:nvPicPr>
          <p:cNvPr id="12" name="图片 11">
            <a:extLst>
              <a:ext uri="{FF2B5EF4-FFF2-40B4-BE49-F238E27FC236}">
                <a16:creationId xmlns:a16="http://schemas.microsoft.com/office/drawing/2014/main" id="{701D675A-5FC3-4798-BF22-74630E4FA02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036544" y="-878340"/>
            <a:ext cx="3155456" cy="3155456"/>
          </a:xfrm>
          <a:prstGeom prst="rect">
            <a:avLst/>
          </a:prstGeom>
        </p:spPr>
      </p:pic>
    </p:spTree>
    <p:extLst>
      <p:ext uri="{BB962C8B-B14F-4D97-AF65-F5344CB8AC3E}">
        <p14:creationId xmlns:p14="http://schemas.microsoft.com/office/powerpoint/2010/main" val="1837431347"/>
      </p:ext>
    </p:extLst>
  </p:cSld>
  <p:clrMapOvr>
    <a:masterClrMapping/>
  </p:clrMapOvr>
  <mc:AlternateContent xmlns:mc="http://schemas.openxmlformats.org/markup-compatibility/2006">
    <mc:Choice xmlns:p14="http://schemas.microsoft.com/office/powerpoint/2010/main" Requires="p14">
      <p:transition spd="slow" p14:dur="1600" advTm="2265">
        <p14:gallery dir="l"/>
      </p:transition>
    </mc:Choice>
    <mc:Fallback>
      <p:transition spd="slow" advTm="2265">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1+#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2" presetClass="entr" presetSubtype="8"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C949E0D5-7428-4A9E-8761-183F89058B89}"/>
              </a:ext>
            </a:extLst>
          </p:cNvPr>
          <p:cNvSpPr txBox="1"/>
          <p:nvPr/>
        </p:nvSpPr>
        <p:spPr>
          <a:xfrm>
            <a:off x="5898525" y="2409218"/>
            <a:ext cx="5412840" cy="3093154"/>
          </a:xfrm>
          <a:prstGeom prst="rect">
            <a:avLst/>
          </a:prstGeom>
          <a:noFill/>
        </p:spPr>
        <p:txBody>
          <a:bodyPr wrap="square" rtlCol="0">
            <a:spAutoFit/>
          </a:bodyPr>
          <a:lstStyle/>
          <a:p>
            <a:pPr fontAlgn="auto">
              <a:lnSpc>
                <a:spcPct val="150000"/>
              </a:lnSpc>
            </a:pPr>
            <a:r>
              <a:rPr lang="en-US" altLang="zh-CN" sz="26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       </a:t>
            </a:r>
            <a:r>
              <a:rPr lang="zh-CN" altLang="en-US" sz="26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我志愿加入中国共产党，拥护党纲党章，执行党的决议，遵守党的纪律，保守党的秘密，随时准备牺牲个人的一切，为全人类彻底解放奋斗终身。</a:t>
            </a:r>
          </a:p>
        </p:txBody>
      </p:sp>
      <p:grpSp>
        <p:nvGrpSpPr>
          <p:cNvPr id="3" name="组合 2">
            <a:extLst>
              <a:ext uri="{FF2B5EF4-FFF2-40B4-BE49-F238E27FC236}">
                <a16:creationId xmlns:a16="http://schemas.microsoft.com/office/drawing/2014/main" id="{E0CAFDF4-599A-4E27-BB9E-B236089FFAA7}"/>
              </a:ext>
            </a:extLst>
          </p:cNvPr>
          <p:cNvGrpSpPr/>
          <p:nvPr/>
        </p:nvGrpSpPr>
        <p:grpSpPr>
          <a:xfrm>
            <a:off x="562710" y="1975084"/>
            <a:ext cx="4594659" cy="3733566"/>
            <a:chOff x="562710" y="1975084"/>
            <a:chExt cx="4594659" cy="3733566"/>
          </a:xfrm>
        </p:grpSpPr>
        <p:pic>
          <p:nvPicPr>
            <p:cNvPr id="4" name="图片 3" descr="志愿军入党宣誓">
              <a:extLst>
                <a:ext uri="{FF2B5EF4-FFF2-40B4-BE49-F238E27FC236}">
                  <a16:creationId xmlns:a16="http://schemas.microsoft.com/office/drawing/2014/main" id="{D3333CD3-428B-421D-8E85-0133EF42C363}"/>
                </a:ext>
              </a:extLst>
            </p:cNvPr>
            <p:cNvPicPr>
              <a:picLocks noChangeAspect="1"/>
            </p:cNvPicPr>
            <p:nvPr/>
          </p:nvPicPr>
          <p:blipFill>
            <a:blip r:embed="rId3"/>
            <a:stretch>
              <a:fillRect/>
            </a:stretch>
          </p:blipFill>
          <p:spPr>
            <a:xfrm>
              <a:off x="562710" y="1975084"/>
              <a:ext cx="4594659" cy="3092034"/>
            </a:xfrm>
            <a:prstGeom prst="rect">
              <a:avLst/>
            </a:prstGeom>
          </p:spPr>
        </p:pic>
        <p:sp>
          <p:nvSpPr>
            <p:cNvPr id="5" name="文本框 4">
              <a:extLst>
                <a:ext uri="{FF2B5EF4-FFF2-40B4-BE49-F238E27FC236}">
                  <a16:creationId xmlns:a16="http://schemas.microsoft.com/office/drawing/2014/main" id="{188CF126-23B5-4F7D-BB6B-4A18FD7299AD}"/>
                </a:ext>
              </a:extLst>
            </p:cNvPr>
            <p:cNvSpPr txBox="1"/>
            <p:nvPr/>
          </p:nvSpPr>
          <p:spPr>
            <a:xfrm>
              <a:off x="1912620" y="5342890"/>
              <a:ext cx="1894840" cy="365760"/>
            </a:xfrm>
            <a:prstGeom prst="rect">
              <a:avLst/>
            </a:prstGeom>
            <a:noFill/>
          </p:spPr>
          <p:txBody>
            <a:bodyPr wrap="square" rtlCol="0">
              <a:spAutoFit/>
            </a:bodyPr>
            <a:lstStyle/>
            <a:p>
              <a:r>
                <a:rPr lang="zh-CN" altLang="en-US" b="1" dirty="0">
                  <a:latin typeface="方正清刻本悦宋简体" panose="02000000000000000000" pitchFamily="2" charset="-122"/>
                </a:rPr>
                <a:t>志愿军入党宣誓</a:t>
              </a:r>
            </a:p>
          </p:txBody>
        </p:sp>
      </p:grpSp>
      <p:grpSp>
        <p:nvGrpSpPr>
          <p:cNvPr id="6" name="组合 5">
            <a:extLst>
              <a:ext uri="{FF2B5EF4-FFF2-40B4-BE49-F238E27FC236}">
                <a16:creationId xmlns:a16="http://schemas.microsoft.com/office/drawing/2014/main" id="{B66D4BD1-C3D1-4755-8186-CA18FE371334}"/>
              </a:ext>
            </a:extLst>
          </p:cNvPr>
          <p:cNvGrpSpPr/>
          <p:nvPr/>
        </p:nvGrpSpPr>
        <p:grpSpPr>
          <a:xfrm>
            <a:off x="5331701" y="1013135"/>
            <a:ext cx="6233036" cy="4765496"/>
            <a:chOff x="5024700" y="1720790"/>
            <a:chExt cx="5315725" cy="3643062"/>
          </a:xfrm>
        </p:grpSpPr>
        <p:sp>
          <p:nvSpPr>
            <p:cNvPr id="7" name="矩形 6">
              <a:extLst>
                <a:ext uri="{FF2B5EF4-FFF2-40B4-BE49-F238E27FC236}">
                  <a16:creationId xmlns:a16="http://schemas.microsoft.com/office/drawing/2014/main" id="{98F9E01B-3135-417B-A03D-EC83532F77E9}"/>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8" name="Freeform 29">
              <a:extLst>
                <a:ext uri="{FF2B5EF4-FFF2-40B4-BE49-F238E27FC236}">
                  <a16:creationId xmlns:a16="http://schemas.microsoft.com/office/drawing/2014/main" id="{BBF57ABD-1C57-43FC-B296-27E88875A134}"/>
                </a:ext>
              </a:extLst>
            </p:cNvPr>
            <p:cNvSpPr/>
            <p:nvPr/>
          </p:nvSpPr>
          <p:spPr bwMode="auto">
            <a:xfrm>
              <a:off x="5024700" y="1720790"/>
              <a:ext cx="565642" cy="574843"/>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
        <p:nvSpPr>
          <p:cNvPr id="9" name="矩形 8">
            <a:extLst>
              <a:ext uri="{FF2B5EF4-FFF2-40B4-BE49-F238E27FC236}">
                <a16:creationId xmlns:a16="http://schemas.microsoft.com/office/drawing/2014/main" id="{A53DC613-F67E-4C62-B0C2-BB2E0B73ED7E}"/>
              </a:ext>
            </a:extLst>
          </p:cNvPr>
          <p:cNvSpPr/>
          <p:nvPr/>
        </p:nvSpPr>
        <p:spPr>
          <a:xfrm>
            <a:off x="7263969" y="1592248"/>
            <a:ext cx="2140330" cy="677108"/>
          </a:xfrm>
          <a:prstGeom prst="rect">
            <a:avLst/>
          </a:prstGeom>
        </p:spPr>
        <p:txBody>
          <a:bodyPr vert="horz" wrap="none">
            <a:spAutoFit/>
          </a:bodyPr>
          <a:lstStyle/>
          <a:p>
            <a:r>
              <a:rPr lang="zh-CN" altLang="en-US" sz="3800" b="1" dirty="0">
                <a:ln w="22225">
                  <a:noFill/>
                  <a:prstDash val="solid"/>
                </a:ln>
                <a:solidFill>
                  <a:srgbClr val="C00000"/>
                </a:solidFill>
                <a:latin typeface="方正清刻本悦宋简体" panose="02000000000000000000" pitchFamily="2" charset="-122"/>
                <a:ea typeface="方正清刻本悦宋简体" panose="02000000000000000000" pitchFamily="2" charset="-122"/>
              </a:rPr>
              <a:t>入党誓词</a:t>
            </a:r>
          </a:p>
        </p:txBody>
      </p:sp>
    </p:spTree>
    <p:extLst>
      <p:ext uri="{BB962C8B-B14F-4D97-AF65-F5344CB8AC3E}">
        <p14:creationId xmlns:p14="http://schemas.microsoft.com/office/powerpoint/2010/main" val="2472476374"/>
      </p:ext>
    </p:extLst>
  </p:cSld>
  <p:clrMapOvr>
    <a:masterClrMapping/>
  </p:clrMapOvr>
  <mc:AlternateContent xmlns:mc="http://schemas.openxmlformats.org/markup-compatibility/2006">
    <mc:Choice xmlns:p14="http://schemas.microsoft.com/office/powerpoint/2010/main" Requires="p14">
      <p:transition spd="slow" p14:dur="2000" advTm="1653">
        <p14:prism isContent="1"/>
      </p:transition>
    </mc:Choice>
    <mc:Fallback>
      <p:transition spd="slow" advTm="1653">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0-#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DFB41737-9F12-484E-AC28-B1CBFBF7BA02}"/>
              </a:ext>
            </a:extLst>
          </p:cNvPr>
          <p:cNvSpPr txBox="1"/>
          <p:nvPr/>
        </p:nvSpPr>
        <p:spPr>
          <a:xfrm>
            <a:off x="5240071" y="2682354"/>
            <a:ext cx="5617383" cy="2574936"/>
          </a:xfrm>
          <a:prstGeom prst="rect">
            <a:avLst/>
          </a:prstGeom>
          <a:noFill/>
        </p:spPr>
        <p:txBody>
          <a:bodyPr wrap="square" rtlCol="0">
            <a:spAutoFit/>
          </a:bodyPr>
          <a:lstStyle/>
          <a:p>
            <a:pPr fontAlgn="auto">
              <a:lnSpc>
                <a:spcPct val="150000"/>
              </a:lnSpc>
            </a:pPr>
            <a:r>
              <a:rPr lang="en-US" altLang="zh-CN" sz="22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       </a:t>
            </a:r>
            <a:r>
              <a:rPr lang="zh-CN" altLang="en-US" sz="22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我志愿加入中国共产党，拥护党的纲领，遵守党的章程，履行党员义务，执行党的决定，严守党的纪律，保守党的秘密，对党忠诚，积极工作，为共产主义奋斗终身，随时准备为党和人民牺牲一切，永不叛党。</a:t>
            </a:r>
          </a:p>
        </p:txBody>
      </p:sp>
      <p:pic>
        <p:nvPicPr>
          <p:cNvPr id="3" name="图片 2" descr="中国共产党章程">
            <a:extLst>
              <a:ext uri="{FF2B5EF4-FFF2-40B4-BE49-F238E27FC236}">
                <a16:creationId xmlns:a16="http://schemas.microsoft.com/office/drawing/2014/main" id="{D3B0D839-41BA-4B2C-86FF-AE4DEBE06CED}"/>
              </a:ext>
            </a:extLst>
          </p:cNvPr>
          <p:cNvPicPr>
            <a:picLocks noChangeAspect="1"/>
          </p:cNvPicPr>
          <p:nvPr/>
        </p:nvPicPr>
        <p:blipFill>
          <a:blip r:embed="rId3"/>
          <a:stretch>
            <a:fillRect/>
          </a:stretch>
        </p:blipFill>
        <p:spPr>
          <a:xfrm>
            <a:off x="1174681" y="1529147"/>
            <a:ext cx="3084629" cy="4318593"/>
          </a:xfrm>
          <a:prstGeom prst="rect">
            <a:avLst/>
          </a:prstGeom>
        </p:spPr>
      </p:pic>
      <p:grpSp>
        <p:nvGrpSpPr>
          <p:cNvPr id="4" name="组合 3">
            <a:extLst>
              <a:ext uri="{FF2B5EF4-FFF2-40B4-BE49-F238E27FC236}">
                <a16:creationId xmlns:a16="http://schemas.microsoft.com/office/drawing/2014/main" id="{19D7B350-A462-410B-9C43-5D531465642D}"/>
              </a:ext>
            </a:extLst>
          </p:cNvPr>
          <p:cNvGrpSpPr/>
          <p:nvPr/>
        </p:nvGrpSpPr>
        <p:grpSpPr>
          <a:xfrm>
            <a:off x="4841507" y="1211098"/>
            <a:ext cx="6233036" cy="4765496"/>
            <a:chOff x="5024700" y="1720790"/>
            <a:chExt cx="5315725" cy="3643062"/>
          </a:xfrm>
        </p:grpSpPr>
        <p:sp>
          <p:nvSpPr>
            <p:cNvPr id="5" name="矩形 4">
              <a:extLst>
                <a:ext uri="{FF2B5EF4-FFF2-40B4-BE49-F238E27FC236}">
                  <a16:creationId xmlns:a16="http://schemas.microsoft.com/office/drawing/2014/main" id="{E72BC210-8B0B-488D-9A44-389B88AA2C10}"/>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6" name="Freeform 29">
              <a:extLst>
                <a:ext uri="{FF2B5EF4-FFF2-40B4-BE49-F238E27FC236}">
                  <a16:creationId xmlns:a16="http://schemas.microsoft.com/office/drawing/2014/main" id="{FD0BAA5D-F22E-4EC3-A800-25E6F17F06F8}"/>
                </a:ext>
              </a:extLst>
            </p:cNvPr>
            <p:cNvSpPr/>
            <p:nvPr/>
          </p:nvSpPr>
          <p:spPr bwMode="auto">
            <a:xfrm>
              <a:off x="5024700" y="1720790"/>
              <a:ext cx="565642" cy="574843"/>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
        <p:nvSpPr>
          <p:cNvPr id="7" name="矩形 6">
            <a:extLst>
              <a:ext uri="{FF2B5EF4-FFF2-40B4-BE49-F238E27FC236}">
                <a16:creationId xmlns:a16="http://schemas.microsoft.com/office/drawing/2014/main" id="{69FDDD9B-BFE7-4969-AE44-E1ECDAB6CA38}"/>
              </a:ext>
            </a:extLst>
          </p:cNvPr>
          <p:cNvSpPr/>
          <p:nvPr/>
        </p:nvSpPr>
        <p:spPr>
          <a:xfrm>
            <a:off x="6978597" y="1785621"/>
            <a:ext cx="2140330" cy="677108"/>
          </a:xfrm>
          <a:prstGeom prst="rect">
            <a:avLst/>
          </a:prstGeom>
        </p:spPr>
        <p:txBody>
          <a:bodyPr vert="horz" wrap="none">
            <a:spAutoFit/>
          </a:bodyPr>
          <a:lstStyle/>
          <a:p>
            <a:r>
              <a:rPr lang="zh-CN" altLang="en-US" sz="3800" b="1" dirty="0">
                <a:ln w="22225">
                  <a:noFill/>
                  <a:prstDash val="solid"/>
                </a:ln>
                <a:solidFill>
                  <a:srgbClr val="C00000"/>
                </a:solidFill>
                <a:latin typeface="方正清刻本悦宋简体" panose="02000000000000000000" pitchFamily="2" charset="-122"/>
                <a:ea typeface="方正清刻本悦宋简体" panose="02000000000000000000" pitchFamily="2" charset="-122"/>
              </a:rPr>
              <a:t>入党誓词</a:t>
            </a:r>
          </a:p>
        </p:txBody>
      </p:sp>
    </p:spTree>
    <p:extLst>
      <p:ext uri="{BB962C8B-B14F-4D97-AF65-F5344CB8AC3E}">
        <p14:creationId xmlns:p14="http://schemas.microsoft.com/office/powerpoint/2010/main" val="1165444875"/>
      </p:ext>
    </p:extLst>
  </p:cSld>
  <p:clrMapOvr>
    <a:masterClrMapping/>
  </p:clrMapOvr>
  <mc:AlternateContent xmlns:mc="http://schemas.openxmlformats.org/markup-compatibility/2006">
    <mc:Choice xmlns:p14="http://schemas.microsoft.com/office/powerpoint/2010/main" Requires="p14">
      <p:transition spd="slow" p14:dur="2000" advTm="1708">
        <p14:prism isContent="1"/>
      </p:transition>
    </mc:Choice>
    <mc:Fallback>
      <p:transition spd="slow" advTm="1708">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0-#ppt_w/2"/>
                                          </p:val>
                                        </p:tav>
                                        <p:tav tm="100000">
                                          <p:val>
                                            <p:strVal val="#ppt_x"/>
                                          </p:val>
                                        </p:tav>
                                      </p:tavLst>
                                    </p:anim>
                                    <p:anim calcmode="lin" valueType="num">
                                      <p:cBhvr additive="base">
                                        <p:cTn id="13" dur="500" fill="hold"/>
                                        <p:tgtEl>
                                          <p:spTgt spid="2"/>
                                        </p:tgtEl>
                                        <p:attrNameLst>
                                          <p:attrName>ppt_y</p:attrName>
                                        </p:attrNameLst>
                                      </p:cBhvr>
                                      <p:tavLst>
                                        <p:tav tm="0">
                                          <p:val>
                                            <p:strVal val="#ppt_y"/>
                                          </p:val>
                                        </p:tav>
                                        <p:tav tm="100000">
                                          <p:val>
                                            <p:strVal val="#ppt_y"/>
                                          </p:val>
                                        </p:tav>
                                      </p:tavLst>
                                    </p:anim>
                                  </p:childTnLst>
                                </p:cTn>
                              </p:par>
                              <p:par>
                                <p:cTn id="14" presetID="2" presetClass="entr" presetSubtype="8"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0-#ppt_w/2"/>
                                          </p:val>
                                        </p:tav>
                                        <p:tav tm="100000">
                                          <p:val>
                                            <p:strVal val="#ppt_x"/>
                                          </p:val>
                                        </p:tav>
                                      </p:tavLst>
                                    </p:anim>
                                    <p:anim calcmode="lin" valueType="num">
                                      <p:cBhvr additive="base">
                                        <p:cTn id="17" dur="500" fill="hold"/>
                                        <p:tgtEl>
                                          <p:spTgt spid="4"/>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0-#ppt_w/2"/>
                                          </p:val>
                                        </p:tav>
                                        <p:tav tm="100000">
                                          <p:val>
                                            <p:strVal val="#ppt_x"/>
                                          </p:val>
                                        </p:tav>
                                      </p:tavLst>
                                    </p:anim>
                                    <p:anim calcmode="lin" valueType="num">
                                      <p:cBhvr additive="base">
                                        <p:cTn id="21"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52FAFA2E-3169-4377-95C3-49FF3A86DE4F}"/>
              </a:ext>
            </a:extLst>
          </p:cNvPr>
          <p:cNvSpPr txBox="1"/>
          <p:nvPr/>
        </p:nvSpPr>
        <p:spPr>
          <a:xfrm>
            <a:off x="1082040" y="2075180"/>
            <a:ext cx="10132060" cy="3323987"/>
          </a:xfrm>
          <a:prstGeom prst="rect">
            <a:avLst/>
          </a:prstGeom>
          <a:noFill/>
        </p:spPr>
        <p:txBody>
          <a:bodyPr wrap="square" rtlCol="0">
            <a:spAutoFit/>
          </a:bodyPr>
          <a:lstStyle/>
          <a:p>
            <a:pPr fontAlgn="auto">
              <a:lnSpc>
                <a:spcPct val="150000"/>
              </a:lnSpc>
            </a:pPr>
            <a:r>
              <a:rPr lang="en-US" altLang="zh-CN" sz="2000" b="1" dirty="0">
                <a:latin typeface="方正清刻本悦宋简体" panose="02000000000000000000" pitchFamily="2" charset="-122"/>
                <a:ea typeface="+mj-ea"/>
              </a:rPr>
              <a:t>        </a:t>
            </a:r>
            <a:r>
              <a:rPr lang="zh-CN" altLang="en-US" sz="2000" b="1" dirty="0">
                <a:latin typeface="方正清刻本悦宋简体" panose="02000000000000000000" pitchFamily="2" charset="-122"/>
                <a:ea typeface="方正清刻本悦宋简体" panose="02000000000000000000" pitchFamily="2" charset="-122"/>
              </a:rPr>
              <a:t>更全面、系统、科学地概括了党对党员的要求和党员应承担的政治责任，具有党规党纪的性质，是每一位共产党员在入党时必须面对党旗作出的庄严承诺，对每一位共产党员都有约束力。</a:t>
            </a:r>
          </a:p>
          <a:p>
            <a:pPr fontAlgn="auto">
              <a:lnSpc>
                <a:spcPct val="150000"/>
              </a:lnSpc>
            </a:pPr>
            <a:endParaRPr lang="zh-CN" altLang="en-US" sz="2000" b="1" dirty="0">
              <a:latin typeface="方正清刻本悦宋简体" panose="02000000000000000000" pitchFamily="2" charset="-122"/>
              <a:ea typeface="方正清刻本悦宋简体" panose="02000000000000000000" pitchFamily="2" charset="-122"/>
            </a:endParaRPr>
          </a:p>
          <a:p>
            <a:pPr fontAlgn="auto">
              <a:lnSpc>
                <a:spcPct val="150000"/>
              </a:lnSpc>
            </a:pPr>
            <a:r>
              <a:rPr lang="zh-CN" altLang="en-US" sz="2000" b="1" dirty="0">
                <a:latin typeface="方正清刻本悦宋简体" panose="02000000000000000000" pitchFamily="2" charset="-122"/>
                <a:ea typeface="方正清刻本悦宋简体" panose="02000000000000000000" pitchFamily="2" charset="-122"/>
              </a:rPr>
              <a:t>    把共产党员从组织上入党到思想上入党的条件进行了高度概括，体现了中国共产党的性质、目标、宗旨、任务、纪律等，表达了共产党员对共产主义理想必须秉持的坚定信念。</a:t>
            </a:r>
          </a:p>
        </p:txBody>
      </p:sp>
      <p:grpSp>
        <p:nvGrpSpPr>
          <p:cNvPr id="4" name="组合 3">
            <a:extLst>
              <a:ext uri="{FF2B5EF4-FFF2-40B4-BE49-F238E27FC236}">
                <a16:creationId xmlns:a16="http://schemas.microsoft.com/office/drawing/2014/main" id="{8A7665DA-7053-4644-8E15-659F9F69F01B}"/>
              </a:ext>
            </a:extLst>
          </p:cNvPr>
          <p:cNvGrpSpPr/>
          <p:nvPr/>
        </p:nvGrpSpPr>
        <p:grpSpPr>
          <a:xfrm>
            <a:off x="952901" y="1724994"/>
            <a:ext cx="10472286" cy="4184918"/>
            <a:chOff x="5062889" y="1944303"/>
            <a:chExt cx="6083166" cy="3407346"/>
          </a:xfrm>
        </p:grpSpPr>
        <p:cxnSp>
          <p:nvCxnSpPr>
            <p:cNvPr id="5" name="直接连接符 4">
              <a:extLst>
                <a:ext uri="{FF2B5EF4-FFF2-40B4-BE49-F238E27FC236}">
                  <a16:creationId xmlns:a16="http://schemas.microsoft.com/office/drawing/2014/main" id="{0FD30D27-D7AB-470E-ABA6-B279CF9FA040}"/>
                </a:ext>
              </a:extLst>
            </p:cNvPr>
            <p:cNvCxnSpPr>
              <a:cxnSpLocks/>
            </p:cNvCxnSpPr>
            <p:nvPr/>
          </p:nvCxnSpPr>
          <p:spPr>
            <a:xfrm>
              <a:off x="5062889" y="1964422"/>
              <a:ext cx="0" cy="3348723"/>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cxnSp>
          <p:nvCxnSpPr>
            <p:cNvPr id="6" name="直接连接符 5">
              <a:extLst>
                <a:ext uri="{FF2B5EF4-FFF2-40B4-BE49-F238E27FC236}">
                  <a16:creationId xmlns:a16="http://schemas.microsoft.com/office/drawing/2014/main" id="{49250B89-C9CF-4186-B30D-813ED3D3C5CF}"/>
                </a:ext>
              </a:extLst>
            </p:cNvPr>
            <p:cNvCxnSpPr>
              <a:cxnSpLocks/>
            </p:cNvCxnSpPr>
            <p:nvPr/>
          </p:nvCxnSpPr>
          <p:spPr>
            <a:xfrm flipH="1">
              <a:off x="5448678" y="1959976"/>
              <a:ext cx="5687752" cy="6150"/>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cxnSp>
          <p:nvCxnSpPr>
            <p:cNvPr id="7" name="直接连接符 6">
              <a:extLst>
                <a:ext uri="{FF2B5EF4-FFF2-40B4-BE49-F238E27FC236}">
                  <a16:creationId xmlns:a16="http://schemas.microsoft.com/office/drawing/2014/main" id="{0F8A0B48-6E13-494F-9E2E-0F4BE574A98B}"/>
                </a:ext>
              </a:extLst>
            </p:cNvPr>
            <p:cNvCxnSpPr>
              <a:cxnSpLocks/>
            </p:cNvCxnSpPr>
            <p:nvPr/>
          </p:nvCxnSpPr>
          <p:spPr>
            <a:xfrm flipH="1" flipV="1">
              <a:off x="5062890" y="5300273"/>
              <a:ext cx="6083165" cy="32123"/>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cxnSp>
          <p:nvCxnSpPr>
            <p:cNvPr id="8" name="直接连接符 7">
              <a:extLst>
                <a:ext uri="{FF2B5EF4-FFF2-40B4-BE49-F238E27FC236}">
                  <a16:creationId xmlns:a16="http://schemas.microsoft.com/office/drawing/2014/main" id="{AC7B426D-E8E8-4645-AFBC-C2E5DE6C18E3}"/>
                </a:ext>
              </a:extLst>
            </p:cNvPr>
            <p:cNvCxnSpPr>
              <a:cxnSpLocks/>
            </p:cNvCxnSpPr>
            <p:nvPr/>
          </p:nvCxnSpPr>
          <p:spPr>
            <a:xfrm flipH="1" flipV="1">
              <a:off x="11117179" y="1944303"/>
              <a:ext cx="9627" cy="3407346"/>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cxnSp>
          <p:nvCxnSpPr>
            <p:cNvPr id="9" name="直接连接符 8">
              <a:extLst>
                <a:ext uri="{FF2B5EF4-FFF2-40B4-BE49-F238E27FC236}">
                  <a16:creationId xmlns:a16="http://schemas.microsoft.com/office/drawing/2014/main" id="{FE6885E8-19D1-4699-83B3-7979EBB6EFE7}"/>
                </a:ext>
              </a:extLst>
            </p:cNvPr>
            <p:cNvCxnSpPr>
              <a:cxnSpLocks/>
            </p:cNvCxnSpPr>
            <p:nvPr/>
          </p:nvCxnSpPr>
          <p:spPr>
            <a:xfrm>
              <a:off x="5062889" y="1964422"/>
              <a:ext cx="423511" cy="0"/>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grpSp>
    </p:spTree>
    <p:extLst>
      <p:ext uri="{BB962C8B-B14F-4D97-AF65-F5344CB8AC3E}">
        <p14:creationId xmlns:p14="http://schemas.microsoft.com/office/powerpoint/2010/main" val="454739349"/>
      </p:ext>
    </p:extLst>
  </p:cSld>
  <p:clrMapOvr>
    <a:masterClrMapping/>
  </p:clrMapOvr>
  <mc:AlternateContent xmlns:mc="http://schemas.openxmlformats.org/markup-compatibility/2006">
    <mc:Choice xmlns:p14="http://schemas.microsoft.com/office/powerpoint/2010/main" Requires="p14">
      <p:transition spd="slow" p14:dur="2000" advTm="2238">
        <p14:prism isContent="1"/>
      </p:transition>
    </mc:Choice>
    <mc:Fallback>
      <p:transition spd="slow" advTm="2238">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wipe(left)">
                                      <p:cBhvr>
                                        <p:cTn id="12" dur="500"/>
                                        <p:tgtEl>
                                          <p:spTgt spid="2">
                                            <p:txEl>
                                              <p:pRg st="0" end="0"/>
                                            </p:txEl>
                                          </p:spTgt>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xEl>
                                              <p:pRg st="2" end="2"/>
                                            </p:txEl>
                                          </p:spTgt>
                                        </p:tgtEl>
                                        <p:attrNameLst>
                                          <p:attrName>style.visibility</p:attrName>
                                        </p:attrNameLst>
                                      </p:cBhvr>
                                      <p:to>
                                        <p:strVal val="visible"/>
                                      </p:to>
                                    </p:set>
                                    <p:animEffect transition="in" filter="wipe(left)">
                                      <p:cBhvr>
                                        <p:cTn id="16"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2660351" y="3261270"/>
            <a:ext cx="8746081" cy="1323439"/>
          </a:xfrm>
          <a:prstGeom prst="rect">
            <a:avLst/>
          </a:prstGeom>
        </p:spPr>
        <p:txBody>
          <a:bodyPr wrap="square">
            <a:spAutoFit/>
          </a:bodyPr>
          <a:lstStyle/>
          <a:p>
            <a:pPr algn="ctr"/>
            <a:r>
              <a:rPr lang="zh-CN" altLang="en-US" sz="8000" b="1" dirty="0">
                <a:solidFill>
                  <a:srgbClr val="C00000"/>
                </a:solidFill>
                <a:latin typeface="方正姚体" pitchFamily="2" charset="-122"/>
                <a:ea typeface="方正姚体" pitchFamily="2" charset="-122"/>
              </a:rPr>
              <a:t>改革开放时期</a:t>
            </a:r>
          </a:p>
        </p:txBody>
      </p:sp>
      <p:sp>
        <p:nvSpPr>
          <p:cNvPr id="5" name="Freeform 10428"/>
          <p:cNvSpPr>
            <a:spLocks noEditPoints="1"/>
          </p:cNvSpPr>
          <p:nvPr/>
        </p:nvSpPr>
        <p:spPr bwMode="auto">
          <a:xfrm>
            <a:off x="1965679" y="3467613"/>
            <a:ext cx="1200808" cy="1117096"/>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5000" dirty="0">
                <a:solidFill>
                  <a:schemeClr val="bg1"/>
                </a:solidFill>
                <a:latin typeface="方正姚体" pitchFamily="2" charset="-122"/>
                <a:ea typeface="方正姚体" pitchFamily="2" charset="-122"/>
              </a:rPr>
              <a:t>伍</a:t>
            </a:r>
          </a:p>
        </p:txBody>
      </p:sp>
    </p:spTree>
    <p:extLst>
      <p:ext uri="{BB962C8B-B14F-4D97-AF65-F5344CB8AC3E}">
        <p14:creationId xmlns:p14="http://schemas.microsoft.com/office/powerpoint/2010/main" val="2519004710"/>
      </p:ext>
    </p:extLst>
  </p:cSld>
  <p:clrMapOvr>
    <a:masterClrMapping/>
  </p:clrMapOvr>
  <mc:AlternateContent xmlns:mc="http://schemas.openxmlformats.org/markup-compatibility/2006">
    <mc:Choice xmlns:p14="http://schemas.microsoft.com/office/powerpoint/2010/main" Requires="p14">
      <p:transition spd="slow" p14:dur="2000" advTm="1555">
        <p14:prism isContent="1"/>
      </p:transition>
    </mc:Choice>
    <mc:Fallback>
      <p:transition spd="slow" advTm="1555">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00" fill="hold"/>
                                        <p:tgtEl>
                                          <p:spTgt spid="4"/>
                                        </p:tgtEl>
                                        <p:attrNameLst>
                                          <p:attrName>ppt_w</p:attrName>
                                        </p:attrNameLst>
                                      </p:cBhvr>
                                      <p:tavLst>
                                        <p:tav tm="0">
                                          <p:val>
                                            <p:fltVal val="0"/>
                                          </p:val>
                                        </p:tav>
                                        <p:tav tm="100000">
                                          <p:val>
                                            <p:strVal val="#ppt_w"/>
                                          </p:val>
                                        </p:tav>
                                      </p:tavLst>
                                    </p:anim>
                                    <p:anim calcmode="lin" valueType="num">
                                      <p:cBhvr>
                                        <p:cTn id="8" dur="700" fill="hold"/>
                                        <p:tgtEl>
                                          <p:spTgt spid="4"/>
                                        </p:tgtEl>
                                        <p:attrNameLst>
                                          <p:attrName>ppt_h</p:attrName>
                                        </p:attrNameLst>
                                      </p:cBhvr>
                                      <p:tavLst>
                                        <p:tav tm="0">
                                          <p:val>
                                            <p:fltVal val="0"/>
                                          </p:val>
                                        </p:tav>
                                        <p:tav tm="100000">
                                          <p:val>
                                            <p:strVal val="#ppt_h"/>
                                          </p:val>
                                        </p:tav>
                                      </p:tavLst>
                                    </p:anim>
                                    <p:animEffect transition="in" filter="fade">
                                      <p:cBhvr>
                                        <p:cTn id="9" dur="7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700" fill="hold"/>
                                        <p:tgtEl>
                                          <p:spTgt spid="5"/>
                                        </p:tgtEl>
                                        <p:attrNameLst>
                                          <p:attrName>ppt_w</p:attrName>
                                        </p:attrNameLst>
                                      </p:cBhvr>
                                      <p:tavLst>
                                        <p:tav tm="0">
                                          <p:val>
                                            <p:fltVal val="0"/>
                                          </p:val>
                                        </p:tav>
                                        <p:tav tm="100000">
                                          <p:val>
                                            <p:strVal val="#ppt_w"/>
                                          </p:val>
                                        </p:tav>
                                      </p:tavLst>
                                    </p:anim>
                                    <p:anim calcmode="lin" valueType="num">
                                      <p:cBhvr>
                                        <p:cTn id="13" dur="700" fill="hold"/>
                                        <p:tgtEl>
                                          <p:spTgt spid="5"/>
                                        </p:tgtEl>
                                        <p:attrNameLst>
                                          <p:attrName>ppt_h</p:attrName>
                                        </p:attrNameLst>
                                      </p:cBhvr>
                                      <p:tavLst>
                                        <p:tav tm="0">
                                          <p:val>
                                            <p:fltVal val="0"/>
                                          </p:val>
                                        </p:tav>
                                        <p:tav tm="100000">
                                          <p:val>
                                            <p:strVal val="#ppt_h"/>
                                          </p:val>
                                        </p:tav>
                                      </p:tavLst>
                                    </p:anim>
                                    <p:animEffect transition="in" filter="fade">
                                      <p:cBhvr>
                                        <p:cTn id="14" dur="7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83AAA9FD-0FC2-48EB-8E10-2691083E7FED}"/>
              </a:ext>
            </a:extLst>
          </p:cNvPr>
          <p:cNvSpPr txBox="1"/>
          <p:nvPr/>
        </p:nvSpPr>
        <p:spPr>
          <a:xfrm>
            <a:off x="2940769" y="1953867"/>
            <a:ext cx="5606415" cy="430887"/>
          </a:xfrm>
          <a:prstGeom prst="rect">
            <a:avLst/>
          </a:prstGeom>
          <a:noFill/>
        </p:spPr>
        <p:txBody>
          <a:bodyPr wrap="square" rtlCol="0">
            <a:spAutoFit/>
          </a:bodyPr>
          <a:lstStyle/>
          <a:p>
            <a:r>
              <a:rPr lang="zh-CN" altLang="en-US" sz="21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反映了我们党从不放松党的建设</a:t>
            </a:r>
          </a:p>
        </p:txBody>
      </p:sp>
      <p:sp>
        <p:nvSpPr>
          <p:cNvPr id="5" name="文本框 4">
            <a:extLst>
              <a:ext uri="{FF2B5EF4-FFF2-40B4-BE49-F238E27FC236}">
                <a16:creationId xmlns:a16="http://schemas.microsoft.com/office/drawing/2014/main" id="{4869B7A8-23FF-41D4-9414-BAEC1F99BD45}"/>
              </a:ext>
            </a:extLst>
          </p:cNvPr>
          <p:cNvSpPr txBox="1"/>
          <p:nvPr/>
        </p:nvSpPr>
        <p:spPr>
          <a:xfrm>
            <a:off x="2940769" y="2887317"/>
            <a:ext cx="6334593" cy="738664"/>
          </a:xfrm>
          <a:prstGeom prst="rect">
            <a:avLst/>
          </a:prstGeom>
          <a:noFill/>
        </p:spPr>
        <p:txBody>
          <a:bodyPr wrap="square" rtlCol="0">
            <a:spAutoFit/>
          </a:bodyPr>
          <a:lstStyle/>
          <a:p>
            <a:r>
              <a:rPr lang="zh-CN" altLang="en-US" sz="21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反映了我们党善于把握不同历史时期的主题和要求来发展党员</a:t>
            </a:r>
          </a:p>
        </p:txBody>
      </p:sp>
      <p:sp>
        <p:nvSpPr>
          <p:cNvPr id="6" name="文本框 5">
            <a:extLst>
              <a:ext uri="{FF2B5EF4-FFF2-40B4-BE49-F238E27FC236}">
                <a16:creationId xmlns:a16="http://schemas.microsoft.com/office/drawing/2014/main" id="{5CE2D8C2-02AA-4195-84AA-2839CCD2ACF4}"/>
              </a:ext>
            </a:extLst>
          </p:cNvPr>
          <p:cNvSpPr txBox="1"/>
          <p:nvPr/>
        </p:nvSpPr>
        <p:spPr>
          <a:xfrm>
            <a:off x="2882870" y="4077641"/>
            <a:ext cx="6459722" cy="738664"/>
          </a:xfrm>
          <a:prstGeom prst="rect">
            <a:avLst/>
          </a:prstGeom>
          <a:noFill/>
        </p:spPr>
        <p:txBody>
          <a:bodyPr wrap="square" rtlCol="0">
            <a:spAutoFit/>
          </a:bodyPr>
          <a:lstStyle/>
          <a:p>
            <a:r>
              <a:rPr lang="zh-CN" altLang="en-US" sz="21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反映了我们党高度重视对党员进行党性教育和理想信念教育</a:t>
            </a:r>
          </a:p>
        </p:txBody>
      </p:sp>
      <p:sp>
        <p:nvSpPr>
          <p:cNvPr id="7" name="文本框 6">
            <a:extLst>
              <a:ext uri="{FF2B5EF4-FFF2-40B4-BE49-F238E27FC236}">
                <a16:creationId xmlns:a16="http://schemas.microsoft.com/office/drawing/2014/main" id="{EFEE0E52-88C7-4001-B113-E4390F8AF6B1}"/>
              </a:ext>
            </a:extLst>
          </p:cNvPr>
          <p:cNvSpPr txBox="1"/>
          <p:nvPr/>
        </p:nvSpPr>
        <p:spPr>
          <a:xfrm>
            <a:off x="2863767" y="5267965"/>
            <a:ext cx="5520690" cy="430887"/>
          </a:xfrm>
          <a:prstGeom prst="rect">
            <a:avLst/>
          </a:prstGeom>
          <a:noFill/>
        </p:spPr>
        <p:txBody>
          <a:bodyPr wrap="square" rtlCol="0">
            <a:spAutoFit/>
            <a:scene3d>
              <a:camera prst="orthographicFront"/>
              <a:lightRig rig="threePt" dir="t"/>
            </a:scene3d>
          </a:bodyPr>
          <a:lstStyle/>
          <a:p>
            <a:r>
              <a:rPr lang="zh-CN" altLang="en-US" sz="2100" dirty="0">
                <a:solidFill>
                  <a:schemeClr val="tx1">
                    <a:lumMod val="75000"/>
                    <a:lumOff val="2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反映了我们党具有与时俱进的先进性</a:t>
            </a:r>
          </a:p>
        </p:txBody>
      </p:sp>
      <p:grpSp>
        <p:nvGrpSpPr>
          <p:cNvPr id="9" name="组合 8">
            <a:extLst>
              <a:ext uri="{FF2B5EF4-FFF2-40B4-BE49-F238E27FC236}">
                <a16:creationId xmlns:a16="http://schemas.microsoft.com/office/drawing/2014/main" id="{FF565CFE-31FD-4015-AB80-522E57113676}"/>
              </a:ext>
            </a:extLst>
          </p:cNvPr>
          <p:cNvGrpSpPr/>
          <p:nvPr/>
        </p:nvGrpSpPr>
        <p:grpSpPr>
          <a:xfrm>
            <a:off x="1430820" y="1606498"/>
            <a:ext cx="9658061" cy="4492926"/>
            <a:chOff x="1382116" y="1388110"/>
            <a:chExt cx="9658061" cy="4492926"/>
          </a:xfrm>
        </p:grpSpPr>
        <p:grpSp>
          <p:nvGrpSpPr>
            <p:cNvPr id="10" name="组合 9">
              <a:extLst>
                <a:ext uri="{FF2B5EF4-FFF2-40B4-BE49-F238E27FC236}">
                  <a16:creationId xmlns:a16="http://schemas.microsoft.com/office/drawing/2014/main" id="{EED6FE83-EC31-4283-8396-E22696BE939D}"/>
                </a:ext>
              </a:extLst>
            </p:cNvPr>
            <p:cNvGrpSpPr/>
            <p:nvPr/>
          </p:nvGrpSpPr>
          <p:grpSpPr>
            <a:xfrm>
              <a:off x="1771049" y="1388110"/>
              <a:ext cx="9269128" cy="4492926"/>
              <a:chOff x="5062889" y="1944303"/>
              <a:chExt cx="6083166" cy="3407346"/>
            </a:xfrm>
          </p:grpSpPr>
          <p:cxnSp>
            <p:nvCxnSpPr>
              <p:cNvPr id="16" name="直接连接符 15">
                <a:extLst>
                  <a:ext uri="{FF2B5EF4-FFF2-40B4-BE49-F238E27FC236}">
                    <a16:creationId xmlns:a16="http://schemas.microsoft.com/office/drawing/2014/main" id="{FDD88A07-A2E9-4921-B774-D0748C958619}"/>
                  </a:ext>
                </a:extLst>
              </p:cNvPr>
              <p:cNvCxnSpPr>
                <a:cxnSpLocks/>
              </p:cNvCxnSpPr>
              <p:nvPr/>
            </p:nvCxnSpPr>
            <p:spPr>
              <a:xfrm>
                <a:off x="5062889" y="1964422"/>
                <a:ext cx="0" cy="3348723"/>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cxnSp>
            <p:nvCxnSpPr>
              <p:cNvPr id="17" name="直接连接符 16">
                <a:extLst>
                  <a:ext uri="{FF2B5EF4-FFF2-40B4-BE49-F238E27FC236}">
                    <a16:creationId xmlns:a16="http://schemas.microsoft.com/office/drawing/2014/main" id="{0E265147-AAE8-47B1-9754-569DAA4075A1}"/>
                  </a:ext>
                </a:extLst>
              </p:cNvPr>
              <p:cNvCxnSpPr>
                <a:cxnSpLocks/>
              </p:cNvCxnSpPr>
              <p:nvPr/>
            </p:nvCxnSpPr>
            <p:spPr>
              <a:xfrm flipH="1">
                <a:off x="5448678" y="1959976"/>
                <a:ext cx="5687752" cy="6150"/>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cxnSp>
            <p:nvCxnSpPr>
              <p:cNvPr id="18" name="直接连接符 17">
                <a:extLst>
                  <a:ext uri="{FF2B5EF4-FFF2-40B4-BE49-F238E27FC236}">
                    <a16:creationId xmlns:a16="http://schemas.microsoft.com/office/drawing/2014/main" id="{EC454069-5931-41A0-9230-6BE3A555409A}"/>
                  </a:ext>
                </a:extLst>
              </p:cNvPr>
              <p:cNvCxnSpPr>
                <a:cxnSpLocks/>
              </p:cNvCxnSpPr>
              <p:nvPr/>
            </p:nvCxnSpPr>
            <p:spPr>
              <a:xfrm flipH="1" flipV="1">
                <a:off x="5062890" y="5300273"/>
                <a:ext cx="6083165" cy="32123"/>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cxnSp>
            <p:nvCxnSpPr>
              <p:cNvPr id="19" name="直接连接符 18">
                <a:extLst>
                  <a:ext uri="{FF2B5EF4-FFF2-40B4-BE49-F238E27FC236}">
                    <a16:creationId xmlns:a16="http://schemas.microsoft.com/office/drawing/2014/main" id="{CDA503D9-4B50-433E-8B97-DBD60A290757}"/>
                  </a:ext>
                </a:extLst>
              </p:cNvPr>
              <p:cNvCxnSpPr>
                <a:cxnSpLocks/>
              </p:cNvCxnSpPr>
              <p:nvPr/>
            </p:nvCxnSpPr>
            <p:spPr>
              <a:xfrm flipH="1" flipV="1">
                <a:off x="11117179" y="1944303"/>
                <a:ext cx="9627" cy="3407346"/>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cxnSp>
            <p:nvCxnSpPr>
              <p:cNvPr id="20" name="直接连接符 19">
                <a:extLst>
                  <a:ext uri="{FF2B5EF4-FFF2-40B4-BE49-F238E27FC236}">
                    <a16:creationId xmlns:a16="http://schemas.microsoft.com/office/drawing/2014/main" id="{741F960F-36C1-4116-BB8B-938D2A0BB443}"/>
                  </a:ext>
                </a:extLst>
              </p:cNvPr>
              <p:cNvCxnSpPr>
                <a:cxnSpLocks/>
              </p:cNvCxnSpPr>
              <p:nvPr/>
            </p:nvCxnSpPr>
            <p:spPr>
              <a:xfrm>
                <a:off x="5062889" y="1964422"/>
                <a:ext cx="423511" cy="0"/>
              </a:xfrm>
              <a:prstGeom prst="line">
                <a:avLst/>
              </a:prstGeom>
              <a:ln>
                <a:solidFill>
                  <a:srgbClr val="C00000"/>
                </a:solidFill>
              </a:ln>
            </p:spPr>
            <p:style>
              <a:lnRef idx="3">
                <a:schemeClr val="dk1"/>
              </a:lnRef>
              <a:fillRef idx="0">
                <a:schemeClr val="dk1"/>
              </a:fillRef>
              <a:effectRef idx="2">
                <a:schemeClr val="dk1"/>
              </a:effectRef>
              <a:fontRef idx="minor">
                <a:schemeClr val="tx1"/>
              </a:fontRef>
            </p:style>
          </p:cxnSp>
        </p:grpSp>
        <p:grpSp>
          <p:nvGrpSpPr>
            <p:cNvPr id="11" name="组合 10">
              <a:extLst>
                <a:ext uri="{FF2B5EF4-FFF2-40B4-BE49-F238E27FC236}">
                  <a16:creationId xmlns:a16="http://schemas.microsoft.com/office/drawing/2014/main" id="{DEA39774-B087-49F6-8D0C-2EB1AA91907C}"/>
                </a:ext>
              </a:extLst>
            </p:cNvPr>
            <p:cNvGrpSpPr/>
            <p:nvPr/>
          </p:nvGrpSpPr>
          <p:grpSpPr>
            <a:xfrm>
              <a:off x="1382116" y="1620377"/>
              <a:ext cx="777865" cy="3779140"/>
              <a:chOff x="1382116" y="1620377"/>
              <a:chExt cx="777865" cy="3779140"/>
            </a:xfrm>
          </p:grpSpPr>
          <p:sp>
            <p:nvSpPr>
              <p:cNvPr id="13" name="文本框 12">
                <a:extLst>
                  <a:ext uri="{FF2B5EF4-FFF2-40B4-BE49-F238E27FC236}">
                    <a16:creationId xmlns:a16="http://schemas.microsoft.com/office/drawing/2014/main" id="{173ECBF9-9409-472A-AE9A-96057C6E34A1}"/>
                  </a:ext>
                </a:extLst>
              </p:cNvPr>
              <p:cNvSpPr txBox="1"/>
              <p:nvPr/>
            </p:nvSpPr>
            <p:spPr>
              <a:xfrm>
                <a:off x="1527600" y="2234189"/>
                <a:ext cx="566108" cy="2800767"/>
              </a:xfrm>
              <a:prstGeom prst="rect">
                <a:avLst/>
              </a:prstGeom>
              <a:noFill/>
              <a:ln>
                <a:noFill/>
              </a:ln>
              <a:extLst>
                <a:ext uri="{91240B29-F687-4F45-9708-019B960494DF}">
                  <a14:hiddenLine xmlns:a14="http://schemas.microsoft.com/office/drawing/2010/main">
                    <a:solidFill>
                      <a:srgbClr val="FF0000"/>
                    </a:solidFill>
                  </a14:hiddenLine>
                </a:ext>
              </a:extLst>
            </p:spPr>
            <p:txBody>
              <a:bodyPr wrap="square" rtlCol="0">
                <a:spAutoFit/>
              </a:bodyPr>
              <a:lstStyle/>
              <a:p>
                <a:r>
                  <a:rPr lang="zh-CN" altLang="en-US" sz="2200" b="1" dirty="0">
                    <a:ln w="22225">
                      <a:noFill/>
                      <a:prstDash val="solid"/>
                    </a:ln>
                    <a:solidFill>
                      <a:srgbClr val="C00000"/>
                    </a:solidFill>
                    <a:effectLst/>
                    <a:latin typeface="方正清刻本悦宋简体" panose="02000000000000000000" pitchFamily="2" charset="-122"/>
                    <a:ea typeface="方正清刻本悦宋简体" panose="02000000000000000000" pitchFamily="2" charset="-122"/>
                  </a:rPr>
                  <a:t>入党誓词 历史沿革</a:t>
                </a:r>
              </a:p>
            </p:txBody>
          </p:sp>
          <p:grpSp>
            <p:nvGrpSpPr>
              <p:cNvPr id="12" name="组合 11">
                <a:extLst>
                  <a:ext uri="{FF2B5EF4-FFF2-40B4-BE49-F238E27FC236}">
                    <a16:creationId xmlns:a16="http://schemas.microsoft.com/office/drawing/2014/main" id="{3EEC8C17-DA70-4054-8307-1E3F76064564}"/>
                  </a:ext>
                </a:extLst>
              </p:cNvPr>
              <p:cNvGrpSpPr/>
              <p:nvPr/>
            </p:nvGrpSpPr>
            <p:grpSpPr>
              <a:xfrm>
                <a:off x="1382116" y="1620377"/>
                <a:ext cx="777865" cy="3779140"/>
                <a:chOff x="1412378" y="1144186"/>
                <a:chExt cx="990523" cy="3779140"/>
              </a:xfrm>
            </p:grpSpPr>
            <p:sp>
              <p:nvSpPr>
                <p:cNvPr id="14" name="矩形: 剪去顶角 13">
                  <a:extLst>
                    <a:ext uri="{FF2B5EF4-FFF2-40B4-BE49-F238E27FC236}">
                      <a16:creationId xmlns:a16="http://schemas.microsoft.com/office/drawing/2014/main" id="{2F680183-1833-4186-9859-32342641F4C3}"/>
                    </a:ext>
                  </a:extLst>
                </p:cNvPr>
                <p:cNvSpPr/>
                <p:nvPr/>
              </p:nvSpPr>
              <p:spPr>
                <a:xfrm>
                  <a:off x="1412378" y="1144186"/>
                  <a:ext cx="990523" cy="2898173"/>
                </a:xfrm>
                <a:prstGeom prst="snip2Same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00">
                    <a:solidFill>
                      <a:srgbClr val="FFFFFF"/>
                    </a:solidFill>
                    <a:latin typeface="方正清刻本悦宋简体" panose="02000000000000000000" pitchFamily="2" charset="-122"/>
                    <a:ea typeface="方正清刻本悦宋简体" panose="02000000000000000000" pitchFamily="2" charset="-122"/>
                  </a:endParaRPr>
                </a:p>
              </p:txBody>
            </p:sp>
            <p:sp>
              <p:nvSpPr>
                <p:cNvPr id="15" name="矩形: 剪去顶角 14">
                  <a:extLst>
                    <a:ext uri="{FF2B5EF4-FFF2-40B4-BE49-F238E27FC236}">
                      <a16:creationId xmlns:a16="http://schemas.microsoft.com/office/drawing/2014/main" id="{612A1C31-8411-44E1-9A95-3B295E9DC3C9}"/>
                    </a:ext>
                  </a:extLst>
                </p:cNvPr>
                <p:cNvSpPr/>
                <p:nvPr/>
              </p:nvSpPr>
              <p:spPr>
                <a:xfrm rot="10800000">
                  <a:off x="1423088" y="2025153"/>
                  <a:ext cx="979813" cy="2898173"/>
                </a:xfrm>
                <a:prstGeom prst="snip2Same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00">
                    <a:solidFill>
                      <a:srgbClr val="FFFFFF"/>
                    </a:solidFill>
                    <a:latin typeface="方正清刻本悦宋简体" panose="02000000000000000000" pitchFamily="2" charset="-122"/>
                    <a:ea typeface="方正清刻本悦宋简体" panose="02000000000000000000" pitchFamily="2" charset="-122"/>
                  </a:endParaRPr>
                </a:p>
              </p:txBody>
            </p:sp>
          </p:grpSp>
        </p:grpSp>
      </p:grpSp>
      <p:sp>
        <p:nvSpPr>
          <p:cNvPr id="22" name="文本框 21">
            <a:extLst>
              <a:ext uri="{FF2B5EF4-FFF2-40B4-BE49-F238E27FC236}">
                <a16:creationId xmlns:a16="http://schemas.microsoft.com/office/drawing/2014/main" id="{854A5134-2071-4B4E-BE9A-6B323955342C}"/>
              </a:ext>
            </a:extLst>
          </p:cNvPr>
          <p:cNvSpPr txBox="1"/>
          <p:nvPr/>
        </p:nvSpPr>
        <p:spPr>
          <a:xfrm>
            <a:off x="1599969" y="2069088"/>
            <a:ext cx="518778" cy="3170099"/>
          </a:xfrm>
          <a:prstGeom prst="rect">
            <a:avLst/>
          </a:prstGeom>
          <a:noFill/>
          <a:ln>
            <a:noFill/>
          </a:ln>
          <a:extLst>
            <a:ext uri="{91240B29-F687-4F45-9708-019B960494DF}">
              <a14:hiddenLine xmlns:a14="http://schemas.microsoft.com/office/drawing/2010/main">
                <a:solidFill>
                  <a:srgbClr val="FF0000"/>
                </a:solidFill>
              </a14:hiddenLine>
            </a:ext>
          </a:extLst>
        </p:spPr>
        <p:txBody>
          <a:bodyPr wrap="square" rtlCol="0">
            <a:spAutoFit/>
          </a:bodyPr>
          <a:lstStyle/>
          <a:p>
            <a:r>
              <a:rPr lang="zh-CN" altLang="en-US" sz="2500" b="1" dirty="0">
                <a:ln w="22225">
                  <a:noFill/>
                  <a:prstDash val="solid"/>
                </a:ln>
                <a:solidFill>
                  <a:schemeClr val="bg1"/>
                </a:solidFill>
                <a:effectLst/>
                <a:latin typeface="方正清刻本悦宋简体" panose="02000000000000000000" pitchFamily="2" charset="-122"/>
              </a:rPr>
              <a:t>入党誓词 历史沿革</a:t>
            </a:r>
          </a:p>
        </p:txBody>
      </p:sp>
    </p:spTree>
    <p:extLst>
      <p:ext uri="{BB962C8B-B14F-4D97-AF65-F5344CB8AC3E}">
        <p14:creationId xmlns:p14="http://schemas.microsoft.com/office/powerpoint/2010/main" val="1327078388"/>
      </p:ext>
    </p:extLst>
  </p:cSld>
  <p:clrMapOvr>
    <a:masterClrMapping/>
  </p:clrMapOvr>
  <mc:AlternateContent xmlns:mc="http://schemas.openxmlformats.org/markup-compatibility/2006">
    <mc:Choice xmlns:p14="http://schemas.microsoft.com/office/powerpoint/2010/main" Requires="p14">
      <p:transition spd="slow" p14:dur="800" advTm="4252">
        <p14:flythrough/>
      </p:transition>
    </mc:Choice>
    <mc:Fallback>
      <p:transition spd="slow" advTm="4252">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additive="base">
                                        <p:cTn id="12"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 calcmode="lin" valueType="num">
                                      <p:cBhvr additive="base">
                                        <p:cTn id="1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 calcmode="lin" valueType="num">
                                      <p:cBhvr additive="base">
                                        <p:cTn id="22"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8" fill="hold" nodeType="after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 calcmode="lin" valueType="num">
                                      <p:cBhvr additive="base">
                                        <p:cTn id="2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0E0299F9-8750-4244-A953-04C037088623}"/>
              </a:ext>
            </a:extLst>
          </p:cNvPr>
          <p:cNvSpPr txBox="1"/>
          <p:nvPr/>
        </p:nvSpPr>
        <p:spPr>
          <a:xfrm>
            <a:off x="6362597" y="1088890"/>
            <a:ext cx="5072215" cy="4247317"/>
          </a:xfrm>
          <a:prstGeom prst="rect">
            <a:avLst/>
          </a:prstGeom>
          <a:noFill/>
        </p:spPr>
        <p:txBody>
          <a:bodyPr wrap="square" rtlCol="0" anchor="t">
            <a:spAutoFit/>
          </a:bodyPr>
          <a:lstStyle/>
          <a:p>
            <a:pPr fontAlgn="auto">
              <a:lnSpc>
                <a:spcPct val="200000"/>
              </a:lnSpc>
            </a:pPr>
            <a:r>
              <a:rPr lang="en-US" altLang="zh-CN" sz="1500" dirty="0">
                <a:latin typeface="方正清刻本悦宋简体" panose="02000000000000000000" pitchFamily="2" charset="-122"/>
                <a:ea typeface="方正清刻本悦宋简体" panose="02000000000000000000" pitchFamily="2" charset="-122"/>
              </a:rPr>
              <a:t>    </a:t>
            </a:r>
            <a:r>
              <a:rPr lang="zh-CN" altLang="en-US" sz="1500" b="1" dirty="0">
                <a:latin typeface="方正清刻本悦宋简体" panose="02000000000000000000" pitchFamily="2" charset="-122"/>
                <a:ea typeface="方正清刻本悦宋简体" panose="02000000000000000000" pitchFamily="2" charset="-122"/>
              </a:rPr>
              <a:t>党的十八大以来，以习近平同志为总书记的党中央坚持党要管党、从严治党。每一个共产党员特别是领导干部都要牢固树立党章意识，自觉用党章规范自己的一言一行，在任何情况下都要做到政治信仰不变、政治立场不移、政治方向不偏。不论担任何种职务、从事何种工作，首先要明白自己是一名在党旗下宣过誓的共产党员，要用入党誓词约束自己。这就要求我们每一位共产党员应时刻牢记入党誓词，把入党誓词各项内容落实到行动上、落实到各项事业中，切实做到为党分忧、为国尽责、为民奉献。</a:t>
            </a:r>
          </a:p>
        </p:txBody>
      </p:sp>
      <p:pic>
        <p:nvPicPr>
          <p:cNvPr id="4" name="图片 3">
            <a:extLst>
              <a:ext uri="{FF2B5EF4-FFF2-40B4-BE49-F238E27FC236}">
                <a16:creationId xmlns:a16="http://schemas.microsoft.com/office/drawing/2014/main" id="{AB7B2B29-C08E-4498-93F2-5D9FE82EEA4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9707" y="1537988"/>
            <a:ext cx="5486271" cy="379821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5" name="图片 4">
            <a:extLst>
              <a:ext uri="{FF2B5EF4-FFF2-40B4-BE49-F238E27FC236}">
                <a16:creationId xmlns:a16="http://schemas.microsoft.com/office/drawing/2014/main" id="{F1343C27-2B61-4921-920D-B59546B6D02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30336" y="4706754"/>
            <a:ext cx="4333665" cy="2226690"/>
          </a:xfrm>
          <a:prstGeom prst="rect">
            <a:avLst/>
          </a:prstGeom>
        </p:spPr>
      </p:pic>
    </p:spTree>
    <p:extLst>
      <p:ext uri="{BB962C8B-B14F-4D97-AF65-F5344CB8AC3E}">
        <p14:creationId xmlns:p14="http://schemas.microsoft.com/office/powerpoint/2010/main" val="3363619652"/>
      </p:ext>
    </p:extLst>
  </p:cSld>
  <p:clrMapOvr>
    <a:masterClrMapping/>
  </p:clrMapOvr>
  <mc:AlternateContent xmlns:mc="http://schemas.openxmlformats.org/markup-compatibility/2006">
    <mc:Choice xmlns:p14="http://schemas.microsoft.com/office/powerpoint/2010/main" Requires="p14">
      <p:transition spd="slow" p14:dur="800" advTm="3658">
        <p14:flythrough/>
      </p:transition>
    </mc:Choice>
    <mc:Fallback>
      <p:transition spd="slow" advTm="3658">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8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9390606">
            <a:off x="7884112" y="68717"/>
            <a:ext cx="4571234" cy="3133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 y="3275045"/>
            <a:ext cx="4152499" cy="2676438"/>
          </a:xfrm>
          <a:prstGeom prst="rect">
            <a:avLst/>
          </a:prstGeom>
        </p:spPr>
      </p:pic>
      <p:sp>
        <p:nvSpPr>
          <p:cNvPr id="8" name="Freeform 29"/>
          <p:cNvSpPr/>
          <p:nvPr/>
        </p:nvSpPr>
        <p:spPr bwMode="auto">
          <a:xfrm>
            <a:off x="3378572" y="1107397"/>
            <a:ext cx="1547852" cy="1330254"/>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p>
        </p:txBody>
      </p:sp>
      <p:sp>
        <p:nvSpPr>
          <p:cNvPr id="9" name="矩形 8"/>
          <p:cNvSpPr/>
          <p:nvPr/>
        </p:nvSpPr>
        <p:spPr>
          <a:xfrm>
            <a:off x="4543719" y="1264692"/>
            <a:ext cx="4392891" cy="1015663"/>
          </a:xfrm>
          <a:prstGeom prst="rect">
            <a:avLst/>
          </a:prstGeom>
        </p:spPr>
        <p:txBody>
          <a:bodyPr wrap="square">
            <a:spAutoFit/>
          </a:bodyPr>
          <a:lstStyle/>
          <a:p>
            <a:pPr algn="ctr"/>
            <a:r>
              <a:rPr lang="zh-CN" altLang="en-US" sz="6000" b="1" dirty="0">
                <a:solidFill>
                  <a:srgbClr val="C00000"/>
                </a:solidFill>
                <a:latin typeface="方正姚体" pitchFamily="2" charset="-122"/>
                <a:ea typeface="方正姚体" pitchFamily="2" charset="-122"/>
              </a:rPr>
              <a:t>中国共产党</a:t>
            </a:r>
            <a:endParaRPr lang="en-US" altLang="zh-CN" sz="6000" b="1" dirty="0">
              <a:solidFill>
                <a:srgbClr val="C00000"/>
              </a:solidFill>
              <a:latin typeface="方正姚体" pitchFamily="2" charset="-122"/>
              <a:ea typeface="方正姚体" pitchFamily="2" charset="-122"/>
            </a:endParaRPr>
          </a:p>
        </p:txBody>
      </p:sp>
      <p:sp>
        <p:nvSpPr>
          <p:cNvPr id="10" name="矩形 9"/>
          <p:cNvSpPr/>
          <p:nvPr/>
        </p:nvSpPr>
        <p:spPr>
          <a:xfrm>
            <a:off x="4794268" y="4191755"/>
            <a:ext cx="3150221" cy="477054"/>
          </a:xfrm>
          <a:prstGeom prst="rect">
            <a:avLst/>
          </a:prstGeom>
        </p:spPr>
        <p:txBody>
          <a:bodyPr wrap="none">
            <a:spAutoFit/>
          </a:bodyPr>
          <a:lstStyle/>
          <a:p>
            <a:pPr algn="ctr"/>
            <a:r>
              <a:rPr lang="zh-CN" altLang="en-US" sz="2500" dirty="0">
                <a:solidFill>
                  <a:srgbClr val="591300"/>
                </a:solidFill>
                <a:latin typeface="方正姚体" pitchFamily="2" charset="-122"/>
                <a:ea typeface="方正姚体" pitchFamily="2" charset="-122"/>
              </a:rPr>
              <a:t>谢谢聆听 学习完毕！</a:t>
            </a:r>
          </a:p>
        </p:txBody>
      </p:sp>
      <p:sp>
        <p:nvSpPr>
          <p:cNvPr id="13" name="矩形 12">
            <a:extLst>
              <a:ext uri="{FF2B5EF4-FFF2-40B4-BE49-F238E27FC236}">
                <a16:creationId xmlns:a16="http://schemas.microsoft.com/office/drawing/2014/main" id="{1625DF66-734A-4F00-ACF3-E3F7B270EF66}"/>
              </a:ext>
            </a:extLst>
          </p:cNvPr>
          <p:cNvSpPr/>
          <p:nvPr/>
        </p:nvSpPr>
        <p:spPr>
          <a:xfrm>
            <a:off x="1840578" y="2677132"/>
            <a:ext cx="8466299" cy="1169551"/>
          </a:xfrm>
          <a:prstGeom prst="rect">
            <a:avLst/>
          </a:prstGeom>
        </p:spPr>
        <p:txBody>
          <a:bodyPr wrap="square">
            <a:spAutoFit/>
          </a:bodyPr>
          <a:lstStyle/>
          <a:p>
            <a:pPr algn="ctr"/>
            <a:r>
              <a:rPr lang="zh-CN" altLang="en-US" sz="7000" b="1" dirty="0">
                <a:solidFill>
                  <a:srgbClr val="C00000"/>
                </a:solidFill>
                <a:latin typeface="方正姚体" pitchFamily="2" charset="-122"/>
                <a:ea typeface="方正姚体" pitchFamily="2" charset="-122"/>
              </a:rPr>
              <a:t>入党誓词的历史沿革</a:t>
            </a:r>
            <a:endParaRPr lang="en-US" altLang="zh-CN" sz="7000" b="1" dirty="0">
              <a:solidFill>
                <a:srgbClr val="C00000"/>
              </a:solidFill>
              <a:latin typeface="方正姚体" pitchFamily="2" charset="-122"/>
              <a:ea typeface="方正姚体" pitchFamily="2" charset="-122"/>
            </a:endParaRPr>
          </a:p>
        </p:txBody>
      </p:sp>
    </p:spTree>
    <p:extLst>
      <p:ext uri="{BB962C8B-B14F-4D97-AF65-F5344CB8AC3E}">
        <p14:creationId xmlns:p14="http://schemas.microsoft.com/office/powerpoint/2010/main" val="4171416198"/>
      </p:ext>
    </p:extLst>
  </p:cSld>
  <p:clrMapOvr>
    <a:masterClrMapping/>
  </p:clrMapOvr>
  <mc:AlternateContent xmlns:mc="http://schemas.openxmlformats.org/markup-compatibility/2006">
    <mc:Choice xmlns:p14="http://schemas.microsoft.com/office/powerpoint/2010/main" Requires="p14">
      <p:transition spd="slow" p14:dur="800" advTm="7606">
        <p14:flythrough/>
      </p:transition>
    </mc:Choice>
    <mc:Fallback>
      <p:transition spd="slow" advTm="7606">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750"/>
                                        <p:tgtEl>
                                          <p:spTgt spid="7"/>
                                        </p:tgtEl>
                                      </p:cBhvr>
                                    </p:animEffect>
                                  </p:childTnLst>
                                </p:cTn>
                              </p:par>
                            </p:childTnLst>
                          </p:cTn>
                        </p:par>
                        <p:par>
                          <p:cTn id="8" fill="hold">
                            <p:stCondLst>
                              <p:cond delay="75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750" fill="hold"/>
                                        <p:tgtEl>
                                          <p:spTgt spid="8"/>
                                        </p:tgtEl>
                                        <p:attrNameLst>
                                          <p:attrName>ppt_w</p:attrName>
                                        </p:attrNameLst>
                                      </p:cBhvr>
                                      <p:tavLst>
                                        <p:tav tm="0">
                                          <p:val>
                                            <p:fltVal val="0"/>
                                          </p:val>
                                        </p:tav>
                                        <p:tav tm="100000">
                                          <p:val>
                                            <p:strVal val="#ppt_w"/>
                                          </p:val>
                                        </p:tav>
                                      </p:tavLst>
                                    </p:anim>
                                    <p:anim calcmode="lin" valueType="num">
                                      <p:cBhvr>
                                        <p:cTn id="16" dur="750" fill="hold"/>
                                        <p:tgtEl>
                                          <p:spTgt spid="8"/>
                                        </p:tgtEl>
                                        <p:attrNameLst>
                                          <p:attrName>ppt_h</p:attrName>
                                        </p:attrNameLst>
                                      </p:cBhvr>
                                      <p:tavLst>
                                        <p:tav tm="0">
                                          <p:val>
                                            <p:fltVal val="0"/>
                                          </p:val>
                                        </p:tav>
                                        <p:tav tm="100000">
                                          <p:val>
                                            <p:strVal val="#ppt_h"/>
                                          </p:val>
                                        </p:tav>
                                      </p:tavLst>
                                    </p:anim>
                                    <p:animEffect transition="in" filter="fade">
                                      <p:cBhvr>
                                        <p:cTn id="17" dur="750"/>
                                        <p:tgtEl>
                                          <p:spTgt spid="8"/>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1500" fill="hold"/>
                                        <p:tgtEl>
                                          <p:spTgt spid="9"/>
                                        </p:tgtEl>
                                        <p:attrNameLst>
                                          <p:attrName>ppt_w</p:attrName>
                                        </p:attrNameLst>
                                      </p:cBhvr>
                                      <p:tavLst>
                                        <p:tav tm="0">
                                          <p:val>
                                            <p:fltVal val="0"/>
                                          </p:val>
                                        </p:tav>
                                        <p:tav tm="100000">
                                          <p:val>
                                            <p:strVal val="#ppt_w"/>
                                          </p:val>
                                        </p:tav>
                                      </p:tavLst>
                                    </p:anim>
                                    <p:anim calcmode="lin" valueType="num">
                                      <p:cBhvr>
                                        <p:cTn id="22" dur="1500" fill="hold"/>
                                        <p:tgtEl>
                                          <p:spTgt spid="9"/>
                                        </p:tgtEl>
                                        <p:attrNameLst>
                                          <p:attrName>ppt_h</p:attrName>
                                        </p:attrNameLst>
                                      </p:cBhvr>
                                      <p:tavLst>
                                        <p:tav tm="0">
                                          <p:val>
                                            <p:fltVal val="0"/>
                                          </p:val>
                                        </p:tav>
                                        <p:tav tm="100000">
                                          <p:val>
                                            <p:strVal val="#ppt_h"/>
                                          </p:val>
                                        </p:tav>
                                      </p:tavLst>
                                    </p:anim>
                                    <p:animEffect transition="in" filter="fade">
                                      <p:cBhvr>
                                        <p:cTn id="23" dur="1500"/>
                                        <p:tgtEl>
                                          <p:spTgt spid="9"/>
                                        </p:tgtEl>
                                      </p:cBhvr>
                                    </p:animEffect>
                                  </p:childTnLst>
                                </p:cTn>
                              </p:par>
                            </p:childTnLst>
                          </p:cTn>
                        </p:par>
                        <p:par>
                          <p:cTn id="24" fill="hold">
                            <p:stCondLst>
                              <p:cond delay="3500"/>
                            </p:stCondLst>
                            <p:childTnLst>
                              <p:par>
                                <p:cTn id="25" presetID="53" presetClass="entr" presetSubtype="16"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500" fill="hold"/>
                                        <p:tgtEl>
                                          <p:spTgt spid="13"/>
                                        </p:tgtEl>
                                        <p:attrNameLst>
                                          <p:attrName>ppt_w</p:attrName>
                                        </p:attrNameLst>
                                      </p:cBhvr>
                                      <p:tavLst>
                                        <p:tav tm="0">
                                          <p:val>
                                            <p:fltVal val="0"/>
                                          </p:val>
                                        </p:tav>
                                        <p:tav tm="100000">
                                          <p:val>
                                            <p:strVal val="#ppt_w"/>
                                          </p:val>
                                        </p:tav>
                                      </p:tavLst>
                                    </p:anim>
                                    <p:anim calcmode="lin" valueType="num">
                                      <p:cBhvr>
                                        <p:cTn id="28" dur="1500" fill="hold"/>
                                        <p:tgtEl>
                                          <p:spTgt spid="13"/>
                                        </p:tgtEl>
                                        <p:attrNameLst>
                                          <p:attrName>ppt_h</p:attrName>
                                        </p:attrNameLst>
                                      </p:cBhvr>
                                      <p:tavLst>
                                        <p:tav tm="0">
                                          <p:val>
                                            <p:fltVal val="0"/>
                                          </p:val>
                                        </p:tav>
                                        <p:tav tm="100000">
                                          <p:val>
                                            <p:strVal val="#ppt_h"/>
                                          </p:val>
                                        </p:tav>
                                      </p:tavLst>
                                    </p:anim>
                                    <p:animEffect transition="in" filter="fade">
                                      <p:cBhvr>
                                        <p:cTn id="29" dur="1500"/>
                                        <p:tgtEl>
                                          <p:spTgt spid="13"/>
                                        </p:tgtEl>
                                      </p:cBhvr>
                                    </p:animEffect>
                                  </p:childTnLst>
                                </p:cTn>
                              </p:par>
                            </p:childTnLst>
                          </p:cTn>
                        </p:par>
                        <p:par>
                          <p:cTn id="30" fill="hold">
                            <p:stCondLst>
                              <p:cond delay="5000"/>
                            </p:stCondLst>
                            <p:childTnLst>
                              <p:par>
                                <p:cTn id="31" presetID="2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left)">
                                      <p:cBhvr>
                                        <p:cTn id="3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p:bldP spid="1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10428"/>
          <p:cNvSpPr>
            <a:spLocks noEditPoints="1"/>
          </p:cNvSpPr>
          <p:nvPr/>
        </p:nvSpPr>
        <p:spPr bwMode="auto">
          <a:xfrm>
            <a:off x="5778302" y="962875"/>
            <a:ext cx="897776" cy="838278"/>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4000" dirty="0">
                <a:solidFill>
                  <a:schemeClr val="bg1"/>
                </a:solidFill>
                <a:latin typeface="方正姚体" pitchFamily="2" charset="-122"/>
                <a:ea typeface="方正姚体" pitchFamily="2" charset="-122"/>
              </a:rPr>
              <a:t>壹</a:t>
            </a:r>
          </a:p>
        </p:txBody>
      </p:sp>
      <p:sp>
        <p:nvSpPr>
          <p:cNvPr id="104" name="Freeform 10428"/>
          <p:cNvSpPr>
            <a:spLocks noEditPoints="1"/>
          </p:cNvSpPr>
          <p:nvPr/>
        </p:nvSpPr>
        <p:spPr bwMode="auto">
          <a:xfrm>
            <a:off x="5778302" y="1995996"/>
            <a:ext cx="897776" cy="838278"/>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4000" dirty="0">
                <a:solidFill>
                  <a:schemeClr val="bg1"/>
                </a:solidFill>
                <a:latin typeface="方正姚体" pitchFamily="2" charset="-122"/>
                <a:ea typeface="方正姚体" pitchFamily="2" charset="-122"/>
              </a:rPr>
              <a:t>贰</a:t>
            </a:r>
          </a:p>
        </p:txBody>
      </p:sp>
      <p:sp>
        <p:nvSpPr>
          <p:cNvPr id="105" name="Freeform 10428"/>
          <p:cNvSpPr>
            <a:spLocks noEditPoints="1"/>
          </p:cNvSpPr>
          <p:nvPr/>
        </p:nvSpPr>
        <p:spPr bwMode="auto">
          <a:xfrm>
            <a:off x="5778302" y="3029117"/>
            <a:ext cx="897776" cy="838278"/>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4000" dirty="0">
                <a:solidFill>
                  <a:schemeClr val="bg1"/>
                </a:solidFill>
                <a:latin typeface="方正姚体" pitchFamily="2" charset="-122"/>
                <a:ea typeface="方正姚体" pitchFamily="2" charset="-122"/>
              </a:rPr>
              <a:t>叁</a:t>
            </a:r>
          </a:p>
        </p:txBody>
      </p:sp>
      <p:sp>
        <p:nvSpPr>
          <p:cNvPr id="106" name="Freeform 10428"/>
          <p:cNvSpPr>
            <a:spLocks noEditPoints="1"/>
          </p:cNvSpPr>
          <p:nvPr/>
        </p:nvSpPr>
        <p:spPr bwMode="auto">
          <a:xfrm>
            <a:off x="5778302" y="4062238"/>
            <a:ext cx="897776" cy="838278"/>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4000" dirty="0">
                <a:solidFill>
                  <a:schemeClr val="bg1"/>
                </a:solidFill>
                <a:latin typeface="方正姚体" pitchFamily="2" charset="-122"/>
                <a:ea typeface="方正姚体" pitchFamily="2" charset="-122"/>
              </a:rPr>
              <a:t>肆</a:t>
            </a:r>
          </a:p>
        </p:txBody>
      </p:sp>
      <p:sp>
        <p:nvSpPr>
          <p:cNvPr id="109" name="文本框 799"/>
          <p:cNvSpPr txBox="1"/>
          <p:nvPr/>
        </p:nvSpPr>
        <p:spPr>
          <a:xfrm>
            <a:off x="6698146" y="1028071"/>
            <a:ext cx="2236510" cy="70788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4000" dirty="0">
                <a:solidFill>
                  <a:srgbClr val="C00000"/>
                </a:solidFill>
                <a:latin typeface="方正姚体" pitchFamily="2" charset="-122"/>
                <a:ea typeface="方正姚体" pitchFamily="2" charset="-122"/>
              </a:rPr>
              <a:t>建党时期</a:t>
            </a:r>
          </a:p>
        </p:txBody>
      </p:sp>
      <p:sp>
        <p:nvSpPr>
          <p:cNvPr id="110" name="文本框 799"/>
          <p:cNvSpPr txBox="1"/>
          <p:nvPr/>
        </p:nvSpPr>
        <p:spPr>
          <a:xfrm>
            <a:off x="6698146" y="2061192"/>
            <a:ext cx="2236510" cy="70788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4000" dirty="0">
                <a:solidFill>
                  <a:srgbClr val="C00000"/>
                </a:solidFill>
                <a:latin typeface="方正姚体" pitchFamily="2" charset="-122"/>
                <a:ea typeface="方正姚体" pitchFamily="2" charset="-122"/>
              </a:rPr>
              <a:t>抗战时期</a:t>
            </a:r>
          </a:p>
        </p:txBody>
      </p:sp>
      <p:sp>
        <p:nvSpPr>
          <p:cNvPr id="111" name="文本框 799"/>
          <p:cNvSpPr txBox="1"/>
          <p:nvPr/>
        </p:nvSpPr>
        <p:spPr>
          <a:xfrm>
            <a:off x="6698146" y="3094313"/>
            <a:ext cx="3262432" cy="70788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4000" dirty="0">
                <a:solidFill>
                  <a:srgbClr val="C00000"/>
                </a:solidFill>
                <a:latin typeface="方正姚体" pitchFamily="2" charset="-122"/>
                <a:ea typeface="方正姚体" pitchFamily="2" charset="-122"/>
              </a:rPr>
              <a:t>解放战争时期</a:t>
            </a:r>
          </a:p>
        </p:txBody>
      </p:sp>
      <p:sp>
        <p:nvSpPr>
          <p:cNvPr id="112" name="文本框 799"/>
          <p:cNvSpPr txBox="1"/>
          <p:nvPr/>
        </p:nvSpPr>
        <p:spPr>
          <a:xfrm>
            <a:off x="6698146" y="4127434"/>
            <a:ext cx="3775393" cy="70788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4000" dirty="0">
                <a:solidFill>
                  <a:srgbClr val="C00000"/>
                </a:solidFill>
                <a:latin typeface="方正姚体" pitchFamily="2" charset="-122"/>
                <a:ea typeface="方正姚体" pitchFamily="2" charset="-122"/>
              </a:rPr>
              <a:t>新中国成立时期</a:t>
            </a:r>
          </a:p>
        </p:txBody>
      </p:sp>
      <p:sp>
        <p:nvSpPr>
          <p:cNvPr id="12" name="文本框 26"/>
          <p:cNvSpPr txBox="1"/>
          <p:nvPr/>
        </p:nvSpPr>
        <p:spPr>
          <a:xfrm>
            <a:off x="1799808" y="2585887"/>
            <a:ext cx="1729961" cy="1015663"/>
          </a:xfrm>
          <a:prstGeom prst="rect">
            <a:avLst/>
          </a:prstGeom>
          <a:noFill/>
          <a:ln>
            <a:noFill/>
          </a:ln>
        </p:spPr>
        <p:txBody>
          <a:bodyPr wrap="none" rtlCol="0">
            <a:spAutoFit/>
          </a:bodyPr>
          <a:lstStyle/>
          <a:p>
            <a:r>
              <a:rPr lang="zh-CN" altLang="en-US" sz="6000" b="1" dirty="0">
                <a:solidFill>
                  <a:srgbClr val="FFFBF3"/>
                </a:solidFill>
                <a:latin typeface="方正姚体" pitchFamily="2" charset="-122"/>
                <a:ea typeface="方正姚体" pitchFamily="2" charset="-122"/>
              </a:rPr>
              <a:t>目录</a:t>
            </a:r>
          </a:p>
        </p:txBody>
      </p:sp>
      <p:sp>
        <p:nvSpPr>
          <p:cNvPr id="11" name="Freeform 29"/>
          <p:cNvSpPr/>
          <p:nvPr/>
        </p:nvSpPr>
        <p:spPr bwMode="auto">
          <a:xfrm>
            <a:off x="380816" y="616346"/>
            <a:ext cx="1547852" cy="1330254"/>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p>
        </p:txBody>
      </p:sp>
      <p:sp>
        <p:nvSpPr>
          <p:cNvPr id="13" name="Freeform 10428">
            <a:extLst>
              <a:ext uri="{FF2B5EF4-FFF2-40B4-BE49-F238E27FC236}">
                <a16:creationId xmlns:a16="http://schemas.microsoft.com/office/drawing/2014/main" id="{351B31D6-4B98-4195-AD13-EB209238CF18}"/>
              </a:ext>
            </a:extLst>
          </p:cNvPr>
          <p:cNvSpPr>
            <a:spLocks noEditPoints="1"/>
          </p:cNvSpPr>
          <p:nvPr/>
        </p:nvSpPr>
        <p:spPr bwMode="auto">
          <a:xfrm>
            <a:off x="5756234" y="5030163"/>
            <a:ext cx="897776" cy="838278"/>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4000" dirty="0">
                <a:solidFill>
                  <a:schemeClr val="bg1"/>
                </a:solidFill>
                <a:latin typeface="方正姚体" pitchFamily="2" charset="-122"/>
                <a:ea typeface="方正姚体" pitchFamily="2" charset="-122"/>
              </a:rPr>
              <a:t>伍</a:t>
            </a:r>
          </a:p>
        </p:txBody>
      </p:sp>
      <p:sp>
        <p:nvSpPr>
          <p:cNvPr id="14" name="文本框 799">
            <a:extLst>
              <a:ext uri="{FF2B5EF4-FFF2-40B4-BE49-F238E27FC236}">
                <a16:creationId xmlns:a16="http://schemas.microsoft.com/office/drawing/2014/main" id="{BCA19833-0AC9-4DF6-9216-417239AD7257}"/>
              </a:ext>
            </a:extLst>
          </p:cNvPr>
          <p:cNvSpPr txBox="1"/>
          <p:nvPr/>
        </p:nvSpPr>
        <p:spPr>
          <a:xfrm>
            <a:off x="6676078" y="5095359"/>
            <a:ext cx="3262432" cy="707886"/>
          </a:xfrm>
          <a:prstGeom prst="rect">
            <a:avLst/>
          </a:prstGeom>
          <a:noFill/>
        </p:spPr>
        <p:txBody>
          <a:bodyPr wrap="none" rtlCol="0" anchor="ct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4000" dirty="0">
                <a:solidFill>
                  <a:srgbClr val="C00000"/>
                </a:solidFill>
                <a:latin typeface="方正姚体" pitchFamily="2" charset="-122"/>
                <a:ea typeface="方正姚体" pitchFamily="2" charset="-122"/>
              </a:rPr>
              <a:t>改革开放时期</a:t>
            </a:r>
          </a:p>
        </p:txBody>
      </p:sp>
    </p:spTree>
  </p:cSld>
  <p:clrMapOvr>
    <a:masterClrMapping/>
  </p:clrMapOvr>
  <mc:AlternateContent xmlns:mc="http://schemas.openxmlformats.org/markup-compatibility/2006">
    <mc:Choice xmlns:p14="http://schemas.microsoft.com/office/powerpoint/2010/main" Requires="p14">
      <p:transition spd="slow" p14:dur="1600" advTm="4382">
        <p14:gallery dir="l"/>
      </p:transition>
    </mc:Choice>
    <mc:Fallback>
      <p:transition spd="slow" advTm="4382">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750" fill="hold"/>
                                        <p:tgtEl>
                                          <p:spTgt spid="11"/>
                                        </p:tgtEl>
                                        <p:attrNameLst>
                                          <p:attrName>ppt_w</p:attrName>
                                        </p:attrNameLst>
                                      </p:cBhvr>
                                      <p:tavLst>
                                        <p:tav tm="0">
                                          <p:val>
                                            <p:fltVal val="0"/>
                                          </p:val>
                                        </p:tav>
                                        <p:tav tm="100000">
                                          <p:val>
                                            <p:strVal val="#ppt_w"/>
                                          </p:val>
                                        </p:tav>
                                      </p:tavLst>
                                    </p:anim>
                                    <p:anim calcmode="lin" valueType="num">
                                      <p:cBhvr>
                                        <p:cTn id="8" dur="750" fill="hold"/>
                                        <p:tgtEl>
                                          <p:spTgt spid="11"/>
                                        </p:tgtEl>
                                        <p:attrNameLst>
                                          <p:attrName>ppt_h</p:attrName>
                                        </p:attrNameLst>
                                      </p:cBhvr>
                                      <p:tavLst>
                                        <p:tav tm="0">
                                          <p:val>
                                            <p:fltVal val="0"/>
                                          </p:val>
                                        </p:tav>
                                        <p:tav tm="100000">
                                          <p:val>
                                            <p:strVal val="#ppt_h"/>
                                          </p:val>
                                        </p:tav>
                                      </p:tavLst>
                                    </p:anim>
                                    <p:animEffect transition="in" filter="fade">
                                      <p:cBhvr>
                                        <p:cTn id="9" dur="750"/>
                                        <p:tgtEl>
                                          <p:spTgt spid="11"/>
                                        </p:tgtEl>
                                      </p:cBhvr>
                                    </p:animEffect>
                                  </p:childTnLst>
                                </p:cTn>
                              </p:par>
                            </p:childTnLst>
                          </p:cTn>
                        </p:par>
                        <p:par>
                          <p:cTn id="10" fill="hold">
                            <p:stCondLst>
                              <p:cond delay="750"/>
                            </p:stCondLst>
                            <p:childTnLst>
                              <p:par>
                                <p:cTn id="11" presetID="22" presetClass="entr" presetSubtype="8"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childTnLst>
                          </p:cTn>
                        </p:par>
                        <p:par>
                          <p:cTn id="14" fill="hold">
                            <p:stCondLst>
                              <p:cond delay="1250"/>
                            </p:stCondLst>
                            <p:childTnLst>
                              <p:par>
                                <p:cTn id="15" presetID="22" presetClass="entr" presetSubtype="8" fill="hold" grpId="0" nodeType="afterEffect">
                                  <p:stCondLst>
                                    <p:cond delay="0"/>
                                  </p:stCondLst>
                                  <p:childTnLst>
                                    <p:set>
                                      <p:cBhvr>
                                        <p:cTn id="16" dur="1" fill="hold">
                                          <p:stCondLst>
                                            <p:cond delay="0"/>
                                          </p:stCondLst>
                                        </p:cTn>
                                        <p:tgtEl>
                                          <p:spTgt spid="97"/>
                                        </p:tgtEl>
                                        <p:attrNameLst>
                                          <p:attrName>style.visibility</p:attrName>
                                        </p:attrNameLst>
                                      </p:cBhvr>
                                      <p:to>
                                        <p:strVal val="visible"/>
                                      </p:to>
                                    </p:set>
                                    <p:animEffect transition="in" filter="wipe(left)">
                                      <p:cBhvr>
                                        <p:cTn id="17" dur="500"/>
                                        <p:tgtEl>
                                          <p:spTgt spid="97"/>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09"/>
                                        </p:tgtEl>
                                        <p:attrNameLst>
                                          <p:attrName>style.visibility</p:attrName>
                                        </p:attrNameLst>
                                      </p:cBhvr>
                                      <p:to>
                                        <p:strVal val="visible"/>
                                      </p:to>
                                    </p:set>
                                    <p:animEffect transition="in" filter="wipe(left)">
                                      <p:cBhvr>
                                        <p:cTn id="20" dur="500"/>
                                        <p:tgtEl>
                                          <p:spTgt spid="109"/>
                                        </p:tgtEl>
                                      </p:cBhvr>
                                    </p:animEffect>
                                  </p:childTnLst>
                                </p:cTn>
                              </p:par>
                            </p:childTnLst>
                          </p:cTn>
                        </p:par>
                        <p:par>
                          <p:cTn id="21" fill="hold">
                            <p:stCondLst>
                              <p:cond delay="1750"/>
                            </p:stCondLst>
                            <p:childTnLst>
                              <p:par>
                                <p:cTn id="22" presetID="22" presetClass="entr" presetSubtype="8"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left)">
                                      <p:cBhvr>
                                        <p:cTn id="24" dur="500"/>
                                        <p:tgtEl>
                                          <p:spTgt spid="10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10"/>
                                        </p:tgtEl>
                                        <p:attrNameLst>
                                          <p:attrName>style.visibility</p:attrName>
                                        </p:attrNameLst>
                                      </p:cBhvr>
                                      <p:to>
                                        <p:strVal val="visible"/>
                                      </p:to>
                                    </p:set>
                                    <p:animEffect transition="in" filter="wipe(left)">
                                      <p:cBhvr>
                                        <p:cTn id="27" dur="500"/>
                                        <p:tgtEl>
                                          <p:spTgt spid="110"/>
                                        </p:tgtEl>
                                      </p:cBhvr>
                                    </p:animEffect>
                                  </p:childTnLst>
                                </p:cTn>
                              </p:par>
                            </p:childTnLst>
                          </p:cTn>
                        </p:par>
                        <p:par>
                          <p:cTn id="28" fill="hold">
                            <p:stCondLst>
                              <p:cond delay="2250"/>
                            </p:stCondLst>
                            <p:childTnLst>
                              <p:par>
                                <p:cTn id="29" presetID="22" presetClass="entr" presetSubtype="8" fill="hold" grpId="0" nodeType="after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wipe(left)">
                                      <p:cBhvr>
                                        <p:cTn id="31" dur="500"/>
                                        <p:tgtEl>
                                          <p:spTgt spid="111"/>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05"/>
                                        </p:tgtEl>
                                        <p:attrNameLst>
                                          <p:attrName>style.visibility</p:attrName>
                                        </p:attrNameLst>
                                      </p:cBhvr>
                                      <p:to>
                                        <p:strVal val="visible"/>
                                      </p:to>
                                    </p:set>
                                    <p:animEffect transition="in" filter="wipe(left)">
                                      <p:cBhvr>
                                        <p:cTn id="34" dur="500"/>
                                        <p:tgtEl>
                                          <p:spTgt spid="105"/>
                                        </p:tgtEl>
                                      </p:cBhvr>
                                    </p:animEffect>
                                  </p:childTnLst>
                                </p:cTn>
                              </p:par>
                            </p:childTnLst>
                          </p:cTn>
                        </p:par>
                        <p:par>
                          <p:cTn id="35" fill="hold">
                            <p:stCondLst>
                              <p:cond delay="2750"/>
                            </p:stCondLst>
                            <p:childTnLst>
                              <p:par>
                                <p:cTn id="36" presetID="22" presetClass="entr" presetSubtype="8" fill="hold" grpId="0" nodeType="afterEffect">
                                  <p:stCondLst>
                                    <p:cond delay="0"/>
                                  </p:stCondLst>
                                  <p:childTnLst>
                                    <p:set>
                                      <p:cBhvr>
                                        <p:cTn id="37" dur="1" fill="hold">
                                          <p:stCondLst>
                                            <p:cond delay="0"/>
                                          </p:stCondLst>
                                        </p:cTn>
                                        <p:tgtEl>
                                          <p:spTgt spid="112"/>
                                        </p:tgtEl>
                                        <p:attrNameLst>
                                          <p:attrName>style.visibility</p:attrName>
                                        </p:attrNameLst>
                                      </p:cBhvr>
                                      <p:to>
                                        <p:strVal val="visible"/>
                                      </p:to>
                                    </p:set>
                                    <p:animEffect transition="in" filter="wipe(left)">
                                      <p:cBhvr>
                                        <p:cTn id="38" dur="500"/>
                                        <p:tgtEl>
                                          <p:spTgt spid="11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06"/>
                                        </p:tgtEl>
                                        <p:attrNameLst>
                                          <p:attrName>style.visibility</p:attrName>
                                        </p:attrNameLst>
                                      </p:cBhvr>
                                      <p:to>
                                        <p:strVal val="visible"/>
                                      </p:to>
                                    </p:set>
                                    <p:animEffect transition="in" filter="wipe(left)">
                                      <p:cBhvr>
                                        <p:cTn id="41" dur="500"/>
                                        <p:tgtEl>
                                          <p:spTgt spid="106"/>
                                        </p:tgtEl>
                                      </p:cBhvr>
                                    </p:animEffect>
                                  </p:childTnLst>
                                </p:cTn>
                              </p:par>
                            </p:childTnLst>
                          </p:cTn>
                        </p:par>
                        <p:par>
                          <p:cTn id="42" fill="hold">
                            <p:stCondLst>
                              <p:cond delay="3250"/>
                            </p:stCondLst>
                            <p:childTnLst>
                              <p:par>
                                <p:cTn id="43" presetID="22" presetClass="entr" presetSubtype="8"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left)">
                                      <p:cBhvr>
                                        <p:cTn id="45" dur="500"/>
                                        <p:tgtEl>
                                          <p:spTgt spid="1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wipe(left)">
                                      <p:cBhvr>
                                        <p:cTn id="4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104" grpId="0" animBg="1"/>
      <p:bldP spid="105" grpId="0" animBg="1"/>
      <p:bldP spid="106" grpId="0" animBg="1"/>
      <p:bldP spid="109" grpId="0"/>
      <p:bldP spid="110" grpId="0"/>
      <p:bldP spid="111" grpId="0"/>
      <p:bldP spid="112" grpId="0"/>
      <p:bldP spid="12" grpId="0"/>
      <p:bldP spid="11" grpId="0" animBg="1"/>
      <p:bldP spid="13" grpId="0" animBg="1"/>
      <p:bldP spid="1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组合 20"/>
          <p:cNvGrpSpPr/>
          <p:nvPr/>
        </p:nvGrpSpPr>
        <p:grpSpPr>
          <a:xfrm>
            <a:off x="2111371" y="3177844"/>
            <a:ext cx="7938522" cy="1323439"/>
            <a:chOff x="2111371" y="3177844"/>
            <a:chExt cx="7938522" cy="1323439"/>
          </a:xfrm>
        </p:grpSpPr>
        <p:sp>
          <p:nvSpPr>
            <p:cNvPr id="15" name="矩形 14"/>
            <p:cNvSpPr/>
            <p:nvPr/>
          </p:nvSpPr>
          <p:spPr>
            <a:xfrm>
              <a:off x="2234895" y="3177844"/>
              <a:ext cx="7814998" cy="1323439"/>
            </a:xfrm>
            <a:prstGeom prst="rect">
              <a:avLst/>
            </a:prstGeom>
          </p:spPr>
          <p:txBody>
            <a:bodyPr wrap="square">
              <a:spAutoFit/>
            </a:bodyPr>
            <a:lstStyle/>
            <a:p>
              <a:pPr algn="ctr"/>
              <a:r>
                <a:rPr lang="zh-CN" altLang="en-US" sz="8000" b="1" dirty="0">
                  <a:solidFill>
                    <a:srgbClr val="C00000"/>
                  </a:solidFill>
                  <a:latin typeface="方正姚体" pitchFamily="2" charset="-122"/>
                  <a:ea typeface="方正姚体" pitchFamily="2" charset="-122"/>
                </a:rPr>
                <a:t>建党时期</a:t>
              </a:r>
            </a:p>
          </p:txBody>
        </p:sp>
        <p:sp>
          <p:nvSpPr>
            <p:cNvPr id="20" name="Freeform 10428"/>
            <p:cNvSpPr>
              <a:spLocks noEditPoints="1"/>
            </p:cNvSpPr>
            <p:nvPr/>
          </p:nvSpPr>
          <p:spPr bwMode="auto">
            <a:xfrm>
              <a:off x="2111371" y="3284393"/>
              <a:ext cx="1439140" cy="1216890"/>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r>
                <a:rPr lang="zh-CN" altLang="en-US" sz="5000" dirty="0">
                  <a:solidFill>
                    <a:schemeClr val="bg1"/>
                  </a:solidFill>
                  <a:latin typeface="方正姚体" pitchFamily="2" charset="-122"/>
                  <a:ea typeface="方正姚体" pitchFamily="2" charset="-122"/>
                </a:rPr>
                <a:t>壹</a:t>
              </a:r>
            </a:p>
          </p:txBody>
        </p:sp>
      </p:grpSp>
    </p:spTree>
    <p:extLst>
      <p:ext uri="{BB962C8B-B14F-4D97-AF65-F5344CB8AC3E}">
        <p14:creationId xmlns:p14="http://schemas.microsoft.com/office/powerpoint/2010/main" val="2366112773"/>
      </p:ext>
    </p:extLst>
  </p:cSld>
  <p:clrMapOvr>
    <a:masterClrMapping/>
  </p:clrMapOvr>
  <mc:AlternateContent xmlns:mc="http://schemas.openxmlformats.org/markup-compatibility/2006">
    <mc:Choice xmlns:p14="http://schemas.microsoft.com/office/powerpoint/2010/main" Requires="p14">
      <p:transition spd="slow" p14:dur="1600" advTm="2086">
        <p14:gallery dir="l"/>
      </p:transition>
    </mc:Choice>
    <mc:Fallback>
      <p:transition spd="slow" advTm="2086">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E6DE289E-35FF-4859-B583-E675B07A4930}"/>
              </a:ext>
            </a:extLst>
          </p:cNvPr>
          <p:cNvSpPr txBox="1"/>
          <p:nvPr/>
        </p:nvSpPr>
        <p:spPr>
          <a:xfrm>
            <a:off x="5526444" y="2561532"/>
            <a:ext cx="4671891" cy="2400657"/>
          </a:xfrm>
          <a:prstGeom prst="rect">
            <a:avLst/>
          </a:prstGeom>
          <a:noFill/>
        </p:spPr>
        <p:txBody>
          <a:bodyPr wrap="square" rtlCol="0">
            <a:spAutoFit/>
          </a:bodyPr>
          <a:lstStyle/>
          <a:p>
            <a:pPr indent="457200" fontAlgn="auto">
              <a:lnSpc>
                <a:spcPct val="150000"/>
              </a:lnSpc>
            </a:pPr>
            <a:r>
              <a:rPr lang="zh-CN" altLang="zh-CN"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曾有记者采访</a:t>
            </a:r>
            <a:r>
              <a:rPr lang="en-US" altLang="zh-CN"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1925</a:t>
            </a:r>
            <a:r>
              <a:rPr lang="zh-CN" altLang="en-US"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年即入党的夏征农，问他在人生经历中记忆最深刻的是什么？他毫不犹豫地说：</a:t>
            </a:r>
            <a:r>
              <a:rPr lang="en-US" altLang="zh-CN"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a:t>
            </a:r>
            <a:r>
              <a:rPr lang="zh-CN" altLang="en-US"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是当年的入党誓词！</a:t>
            </a:r>
            <a:r>
              <a:rPr lang="en-US" altLang="zh-CN" sz="2000" dirty="0">
                <a:solidFill>
                  <a:schemeClr val="tx1">
                    <a:lumMod val="85000"/>
                    <a:lumOff val="15000"/>
                  </a:schemeClr>
                </a:solidFill>
                <a:latin typeface="方正清刻本悦宋简体" panose="02000000000000000000" pitchFamily="2" charset="-122"/>
                <a:ea typeface="方正清刻本悦宋简体" panose="02000000000000000000" pitchFamily="2" charset="-122"/>
              </a:rPr>
              <a:t>——</a:t>
            </a:r>
            <a:r>
              <a:rPr lang="zh-CN" altLang="en-US" sz="2000" b="1" dirty="0">
                <a:solidFill>
                  <a:srgbClr val="C00000"/>
                </a:solidFill>
                <a:latin typeface="方正清刻本悦宋简体" panose="02000000000000000000" pitchFamily="2" charset="-122"/>
                <a:ea typeface="方正清刻本悦宋简体" panose="02000000000000000000" pitchFamily="2" charset="-122"/>
              </a:rPr>
              <a:t>永远跟党，永不叛党，为共产主义奋斗终身</a:t>
            </a:r>
            <a:r>
              <a:rPr lang="zh-CN" altLang="en-US" sz="2000" dirty="0">
                <a:solidFill>
                  <a:srgbClr val="C00000"/>
                </a:solidFill>
                <a:latin typeface="方正清刻本悦宋简体" panose="02000000000000000000" pitchFamily="2" charset="-122"/>
                <a:ea typeface="方正清刻本悦宋简体" panose="02000000000000000000" pitchFamily="2" charset="-122"/>
                <a:sym typeface="+mn-ea"/>
              </a:rPr>
              <a:t>！</a:t>
            </a:r>
            <a:r>
              <a:rPr lang="zh-CN" altLang="en-US" sz="2000" dirty="0">
                <a:solidFill>
                  <a:schemeClr val="tx1">
                    <a:lumMod val="75000"/>
                    <a:lumOff val="25000"/>
                  </a:schemeClr>
                </a:solidFill>
                <a:latin typeface="方正清刻本悦宋简体" panose="02000000000000000000" pitchFamily="2" charset="-122"/>
                <a:ea typeface="方正清刻本悦宋简体" panose="02000000000000000000" pitchFamily="2" charset="-122"/>
                <a:sym typeface="+mn-ea"/>
              </a:rPr>
              <a:t>”</a:t>
            </a:r>
            <a:r>
              <a:rPr lang="zh-CN" altLang="en-US" sz="2000" dirty="0">
                <a:latin typeface="方正清刻本悦宋简体" panose="02000000000000000000" pitchFamily="2" charset="-122"/>
                <a:ea typeface="方正清刻本悦宋简体" panose="02000000000000000000" pitchFamily="2" charset="-122"/>
              </a:rPr>
              <a:t>。</a:t>
            </a:r>
          </a:p>
        </p:txBody>
      </p:sp>
      <p:graphicFrame>
        <p:nvGraphicFramePr>
          <p:cNvPr id="3" name="对象 2">
            <a:hlinkClick r:id="" action="ppaction://ole?verb=0"/>
            <a:extLst>
              <a:ext uri="{FF2B5EF4-FFF2-40B4-BE49-F238E27FC236}">
                <a16:creationId xmlns:a16="http://schemas.microsoft.com/office/drawing/2014/main" id="{89BB5CBC-D095-4414-BB7C-53EF57ECF0AF}"/>
              </a:ext>
            </a:extLst>
          </p:cNvPr>
          <p:cNvGraphicFramePr>
            <a:graphicFrameLocks noChangeAspect="1"/>
          </p:cNvGraphicFramePr>
          <p:nvPr>
            <p:extLst>
              <p:ext uri="{D42A27DB-BD31-4B8C-83A1-F6EECF244321}">
                <p14:modId xmlns:p14="http://schemas.microsoft.com/office/powerpoint/2010/main" val="1322338707"/>
              </p:ext>
            </p:extLst>
          </p:nvPr>
        </p:nvGraphicFramePr>
        <p:xfrm>
          <a:off x="5676507" y="3660415"/>
          <a:ext cx="859308" cy="202892"/>
        </p:xfrm>
        <a:graphic>
          <a:graphicData uri="http://schemas.openxmlformats.org/presentationml/2006/ole">
            <mc:AlternateContent xmlns:mc="http://schemas.openxmlformats.org/markup-compatibility/2006">
              <mc:Choice xmlns:v="urn:schemas-microsoft-com:vml" Requires="v">
                <p:oleObj spid="_x0000_s2206" r:id="rId4" imgW="914400" imgH="215900" progId="Equation.KSEE3">
                  <p:embed/>
                </p:oleObj>
              </mc:Choice>
              <mc:Fallback>
                <p:oleObj r:id="rId4" imgW="914400" imgH="215900" progId="Equation.KSEE3">
                  <p:embed/>
                  <p:pic>
                    <p:nvPicPr>
                      <p:cNvPr id="2" name="对象 1">
                        <a:hlinkClick r:id="" action="ppaction://ole?verb=0"/>
                      </p:cNvPr>
                      <p:cNvPicPr/>
                      <p:nvPr/>
                    </p:nvPicPr>
                    <p:blipFill>
                      <a:blip r:embed="rId5"/>
                      <a:stretch>
                        <a:fillRect/>
                      </a:stretch>
                    </p:blipFill>
                    <p:spPr>
                      <a:xfrm>
                        <a:off x="5676507" y="3660415"/>
                        <a:ext cx="859308" cy="202892"/>
                      </a:xfrm>
                      <a:prstGeom prst="rect">
                        <a:avLst/>
                      </a:prstGeom>
                    </p:spPr>
                  </p:pic>
                </p:oleObj>
              </mc:Fallback>
            </mc:AlternateContent>
          </a:graphicData>
        </a:graphic>
      </p:graphicFrame>
      <p:pic>
        <p:nvPicPr>
          <p:cNvPr id="4" name="图片 3" descr="夏征农">
            <a:extLst>
              <a:ext uri="{FF2B5EF4-FFF2-40B4-BE49-F238E27FC236}">
                <a16:creationId xmlns:a16="http://schemas.microsoft.com/office/drawing/2014/main" id="{6A7250D3-AAA8-4879-AB2A-E21E928A5951}"/>
              </a:ext>
            </a:extLst>
          </p:cNvPr>
          <p:cNvPicPr>
            <a:picLocks noChangeAspect="1"/>
          </p:cNvPicPr>
          <p:nvPr/>
        </p:nvPicPr>
        <p:blipFill>
          <a:blip r:embed="rId6"/>
          <a:stretch>
            <a:fillRect/>
          </a:stretch>
        </p:blipFill>
        <p:spPr>
          <a:xfrm>
            <a:off x="1341029" y="1323048"/>
            <a:ext cx="3254983" cy="4543321"/>
          </a:xfrm>
          <a:prstGeom prst="ellipse">
            <a:avLst/>
          </a:prstGeom>
          <a:ln>
            <a:noFill/>
          </a:ln>
          <a:effectLst>
            <a:softEdge rad="112500"/>
          </a:effectLst>
        </p:spPr>
      </p:pic>
      <p:sp>
        <p:nvSpPr>
          <p:cNvPr id="5" name="文本框 4">
            <a:extLst>
              <a:ext uri="{FF2B5EF4-FFF2-40B4-BE49-F238E27FC236}">
                <a16:creationId xmlns:a16="http://schemas.microsoft.com/office/drawing/2014/main" id="{6B52E243-722C-40DC-B06D-671C68D07033}"/>
              </a:ext>
            </a:extLst>
          </p:cNvPr>
          <p:cNvSpPr txBox="1"/>
          <p:nvPr/>
        </p:nvSpPr>
        <p:spPr>
          <a:xfrm>
            <a:off x="1511874" y="5725365"/>
            <a:ext cx="3246275" cy="733534"/>
          </a:xfrm>
          <a:prstGeom prst="rect">
            <a:avLst/>
          </a:prstGeom>
          <a:noFill/>
        </p:spPr>
        <p:txBody>
          <a:bodyPr wrap="square" rtlCol="0">
            <a:spAutoFit/>
          </a:bodyPr>
          <a:lstStyle/>
          <a:p>
            <a:pPr>
              <a:lnSpc>
                <a:spcPts val="2500"/>
              </a:lnSpc>
            </a:pPr>
            <a:r>
              <a:rPr lang="zh-CN" altLang="en-US" b="1" dirty="0">
                <a:solidFill>
                  <a:srgbClr val="C00000"/>
                </a:solidFill>
                <a:latin typeface="方正清刻本悦宋简体" panose="02000000000000000000" pitchFamily="2" charset="-122"/>
                <a:ea typeface="方正清刻本悦宋简体" panose="02000000000000000000" pitchFamily="2" charset="-122"/>
              </a:rPr>
              <a:t>夏征农</a:t>
            </a:r>
            <a:r>
              <a:rPr lang="zh-CN" altLang="en-US"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（1904.01.31</a:t>
            </a:r>
            <a:r>
              <a:rPr lang="en-US" altLang="zh-CN"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a:t>
            </a:r>
            <a:r>
              <a:rPr lang="zh-CN" altLang="en-US"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2008.10.04）</a:t>
            </a:r>
          </a:p>
          <a:p>
            <a:pPr>
              <a:lnSpc>
                <a:spcPts val="2500"/>
              </a:lnSpc>
            </a:pPr>
            <a:r>
              <a:rPr lang="zh-CN" altLang="en-US" sz="1500" b="1" dirty="0">
                <a:solidFill>
                  <a:srgbClr val="C00000"/>
                </a:solidFill>
                <a:latin typeface="方正清刻本悦宋简体" panose="02000000000000000000" pitchFamily="2" charset="-122"/>
                <a:ea typeface="方正清刻本悦宋简体" panose="02000000000000000000" pitchFamily="2" charset="-122"/>
              </a:rPr>
              <a:t>中共济南市委宣传部部长</a:t>
            </a:r>
            <a:endParaRPr lang="en-US" altLang="zh-CN" sz="1500" b="1" dirty="0">
              <a:solidFill>
                <a:srgbClr val="C00000"/>
              </a:solidFill>
              <a:latin typeface="方正清刻本悦宋简体" panose="02000000000000000000" pitchFamily="2" charset="-122"/>
              <a:ea typeface="方正清刻本悦宋简体" panose="02000000000000000000" pitchFamily="2" charset="-122"/>
            </a:endParaRPr>
          </a:p>
        </p:txBody>
      </p:sp>
      <p:sp>
        <p:nvSpPr>
          <p:cNvPr id="22" name="矩形 21">
            <a:extLst>
              <a:ext uri="{FF2B5EF4-FFF2-40B4-BE49-F238E27FC236}">
                <a16:creationId xmlns:a16="http://schemas.microsoft.com/office/drawing/2014/main" id="{ED1F22E5-7C15-463C-9D96-159116C5F138}"/>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24" name="Freeform 29">
            <a:extLst>
              <a:ext uri="{FF2B5EF4-FFF2-40B4-BE49-F238E27FC236}">
                <a16:creationId xmlns:a16="http://schemas.microsoft.com/office/drawing/2014/main" id="{2FBB0B22-1C69-4E66-9692-B63A7093E108}"/>
              </a:ext>
            </a:extLst>
          </p:cNvPr>
          <p:cNvSpPr/>
          <p:nvPr/>
        </p:nvSpPr>
        <p:spPr bwMode="auto">
          <a:xfrm>
            <a:off x="4946657" y="1659118"/>
            <a:ext cx="788748" cy="655462"/>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spTree>
    <p:extLst>
      <p:ext uri="{BB962C8B-B14F-4D97-AF65-F5344CB8AC3E}">
        <p14:creationId xmlns:p14="http://schemas.microsoft.com/office/powerpoint/2010/main" val="2370400192"/>
      </p:ext>
    </p:extLst>
  </p:cSld>
  <p:clrMapOvr>
    <a:masterClrMapping/>
  </p:clrMapOvr>
  <mc:AlternateContent xmlns:mc="http://schemas.openxmlformats.org/markup-compatibility/2006">
    <mc:Choice xmlns:p14="http://schemas.microsoft.com/office/powerpoint/2010/main" Requires="p14">
      <p:transition p14:dur="100" advTm="2994">
        <p:cut/>
      </p:transition>
    </mc:Choice>
    <mc:Fallback>
      <p:transition advTm="2994">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0-#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0-#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anim calcmode="lin" valueType="num">
                                      <p:cBhvr additive="base">
                                        <p:cTn id="30" dur="500" fill="hold"/>
                                        <p:tgtEl>
                                          <p:spTgt spid="24"/>
                                        </p:tgtEl>
                                        <p:attrNameLst>
                                          <p:attrName>ppt_x</p:attrName>
                                        </p:attrNameLst>
                                      </p:cBhvr>
                                      <p:tavLst>
                                        <p:tav tm="0">
                                          <p:val>
                                            <p:strVal val="#ppt_x"/>
                                          </p:val>
                                        </p:tav>
                                        <p:tav tm="100000">
                                          <p:val>
                                            <p:strVal val="#ppt_x"/>
                                          </p:val>
                                        </p:tav>
                                      </p:tavLst>
                                    </p:anim>
                                    <p:anim calcmode="lin" valueType="num">
                                      <p:cBhvr additive="base">
                                        <p:cTn id="31"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22" grpId="0" animBg="1"/>
      <p:bldP spid="2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CB95730-5800-4F78-B743-337E68999245}"/>
              </a:ext>
            </a:extLst>
          </p:cNvPr>
          <p:cNvSpPr txBox="1">
            <a:spLocks/>
          </p:cNvSpPr>
          <p:nvPr/>
        </p:nvSpPr>
        <p:spPr>
          <a:xfrm>
            <a:off x="5854046" y="1953730"/>
            <a:ext cx="4637988" cy="3276600"/>
          </a:xfrm>
          <a:prstGeom prst="rect">
            <a:avLst/>
          </a:prstGeom>
        </p:spPr>
        <p:txBody>
          <a:bodyP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nSpc>
                <a:spcPct val="150000"/>
              </a:lnSpc>
            </a:pPr>
            <a:r>
              <a:rPr lang="en-US" altLang="zh-CN" sz="2100" dirty="0">
                <a:latin typeface="方正清刻本悦宋简体" panose="02000000000000000000" pitchFamily="2" charset="-122"/>
                <a:ea typeface="方正清刻本悦宋简体" panose="02000000000000000000" pitchFamily="2" charset="-122"/>
              </a:rPr>
              <a:t>  </a:t>
            </a:r>
            <a:br>
              <a:rPr lang="en-US" altLang="zh-CN" sz="2100" dirty="0">
                <a:latin typeface="方正清刻本悦宋简体" panose="02000000000000000000" pitchFamily="2" charset="-122"/>
                <a:ea typeface="方正清刻本悦宋简体" panose="02000000000000000000" pitchFamily="2" charset="-122"/>
              </a:rPr>
            </a:br>
            <a:r>
              <a:rPr lang="en-US" altLang="zh-CN" sz="2100" dirty="0">
                <a:latin typeface="方正清刻本悦宋简体" panose="02000000000000000000" pitchFamily="2" charset="-122"/>
                <a:ea typeface="方正清刻本悦宋简体" panose="02000000000000000000" pitchFamily="2" charset="-122"/>
              </a:rPr>
              <a:t>    </a:t>
            </a:r>
            <a:r>
              <a:rPr lang="zh-CN" altLang="en-US" sz="2100" dirty="0">
                <a:latin typeface="方正清刻本悦宋简体" panose="02000000000000000000" pitchFamily="2" charset="-122"/>
                <a:ea typeface="方正清刻本悦宋简体" panose="02000000000000000000" pitchFamily="2" charset="-122"/>
              </a:rPr>
              <a:t>王树声是在</a:t>
            </a:r>
            <a:r>
              <a:rPr lang="en-US" altLang="zh-CN" sz="2100" dirty="0">
                <a:latin typeface="方正清刻本悦宋简体" panose="02000000000000000000" pitchFamily="2" charset="-122"/>
                <a:ea typeface="方正清刻本悦宋简体" panose="02000000000000000000" pitchFamily="2" charset="-122"/>
              </a:rPr>
              <a:t>1926</a:t>
            </a:r>
            <a:r>
              <a:rPr lang="zh-CN" altLang="en-US" sz="2100" dirty="0">
                <a:latin typeface="方正清刻本悦宋简体" panose="02000000000000000000" pitchFamily="2" charset="-122"/>
                <a:ea typeface="方正清刻本悦宋简体" panose="02000000000000000000" pitchFamily="2" charset="-122"/>
              </a:rPr>
              <a:t>年</a:t>
            </a:r>
            <a:r>
              <a:rPr lang="en-US" altLang="zh-CN" sz="2100" dirty="0">
                <a:latin typeface="方正清刻本悦宋简体" panose="02000000000000000000" pitchFamily="2" charset="-122"/>
                <a:ea typeface="方正清刻本悦宋简体" panose="02000000000000000000" pitchFamily="2" charset="-122"/>
              </a:rPr>
              <a:t>2</a:t>
            </a:r>
            <a:r>
              <a:rPr lang="zh-CN" altLang="en-US" sz="2100" dirty="0">
                <a:latin typeface="方正清刻本悦宋简体" panose="02000000000000000000" pitchFamily="2" charset="-122"/>
                <a:ea typeface="方正清刻本悦宋简体" panose="02000000000000000000" pitchFamily="2" charset="-122"/>
              </a:rPr>
              <a:t>月入党的老党员，他入党时的誓词是：                                                </a:t>
            </a:r>
            <a:r>
              <a:rPr lang="en-US" altLang="zh-CN" sz="2100" dirty="0">
                <a:solidFill>
                  <a:srgbClr val="FF0000"/>
                </a:solidFill>
                <a:latin typeface="方正清刻本悦宋简体" panose="02000000000000000000" pitchFamily="2" charset="-122"/>
                <a:ea typeface="方正清刻本悦宋简体" panose="02000000000000000000" pitchFamily="2" charset="-122"/>
              </a:rPr>
              <a:t>“</a:t>
            </a:r>
            <a:r>
              <a:rPr lang="zh-CN" altLang="en-US" sz="2100" dirty="0">
                <a:solidFill>
                  <a:srgbClr val="FF0000"/>
                </a:solidFill>
                <a:latin typeface="方正清刻本悦宋简体" panose="02000000000000000000" pitchFamily="2" charset="-122"/>
                <a:ea typeface="方正清刻本悦宋简体" panose="02000000000000000000" pitchFamily="2" charset="-122"/>
              </a:rPr>
              <a:t>我自愿加入中国共产党，服从党的纪律，为共产主义奋斗终身，严守秘密，誓不叛党。</a:t>
            </a:r>
            <a:r>
              <a:rPr lang="en-US" altLang="zh-CN" sz="2100" dirty="0">
                <a:solidFill>
                  <a:srgbClr val="FF0000"/>
                </a:solidFill>
                <a:latin typeface="方正清刻本悦宋简体" panose="02000000000000000000" pitchFamily="2" charset="-122"/>
                <a:ea typeface="方正清刻本悦宋简体" panose="02000000000000000000" pitchFamily="2" charset="-122"/>
              </a:rPr>
              <a:t>”</a:t>
            </a:r>
          </a:p>
        </p:txBody>
      </p:sp>
      <p:pic>
        <p:nvPicPr>
          <p:cNvPr id="3" name="图片 2" descr="王树声">
            <a:extLst>
              <a:ext uri="{FF2B5EF4-FFF2-40B4-BE49-F238E27FC236}">
                <a16:creationId xmlns:a16="http://schemas.microsoft.com/office/drawing/2014/main" id="{0DAFC700-9CFE-42E7-B389-64722AF12C9B}"/>
              </a:ext>
            </a:extLst>
          </p:cNvPr>
          <p:cNvPicPr>
            <a:picLocks noChangeAspect="1"/>
          </p:cNvPicPr>
          <p:nvPr/>
        </p:nvPicPr>
        <p:blipFill>
          <a:blip r:embed="rId3"/>
          <a:stretch>
            <a:fillRect/>
          </a:stretch>
        </p:blipFill>
        <p:spPr>
          <a:xfrm>
            <a:off x="1248410" y="1355090"/>
            <a:ext cx="3229322" cy="4327255"/>
          </a:xfrm>
          <a:prstGeom prst="ellipse">
            <a:avLst/>
          </a:prstGeom>
          <a:ln>
            <a:noFill/>
          </a:ln>
          <a:effectLst>
            <a:softEdge rad="112500"/>
          </a:effectLst>
        </p:spPr>
      </p:pic>
      <p:sp>
        <p:nvSpPr>
          <p:cNvPr id="4" name="文本框 3">
            <a:extLst>
              <a:ext uri="{FF2B5EF4-FFF2-40B4-BE49-F238E27FC236}">
                <a16:creationId xmlns:a16="http://schemas.microsoft.com/office/drawing/2014/main" id="{B1C1E5B8-E87F-4B90-BF81-6AEB37F43012}"/>
              </a:ext>
            </a:extLst>
          </p:cNvPr>
          <p:cNvSpPr txBox="1"/>
          <p:nvPr/>
        </p:nvSpPr>
        <p:spPr>
          <a:xfrm>
            <a:off x="1358784" y="5702464"/>
            <a:ext cx="4104439" cy="733534"/>
          </a:xfrm>
          <a:prstGeom prst="rect">
            <a:avLst/>
          </a:prstGeom>
          <a:noFill/>
        </p:spPr>
        <p:txBody>
          <a:bodyPr wrap="square" rtlCol="0">
            <a:spAutoFit/>
          </a:bodyPr>
          <a:lstStyle/>
          <a:p>
            <a:pPr>
              <a:lnSpc>
                <a:spcPts val="2500"/>
              </a:lnSpc>
            </a:pPr>
            <a:r>
              <a:rPr lang="zh-CN" altLang="en-US" b="1" dirty="0">
                <a:solidFill>
                  <a:srgbClr val="C00000"/>
                </a:solidFill>
                <a:latin typeface="方正清刻本悦宋简体" panose="02000000000000000000" pitchFamily="2" charset="-122"/>
                <a:ea typeface="方正清刻本悦宋简体" panose="02000000000000000000" pitchFamily="2" charset="-122"/>
                <a:sym typeface="+mn-ea"/>
              </a:rPr>
              <a:t>王树声</a:t>
            </a:r>
            <a:r>
              <a:rPr lang="en-US" altLang="zh-CN"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sym typeface="+mn-ea"/>
              </a:rPr>
              <a:t>(</a:t>
            </a:r>
            <a:r>
              <a:rPr lang="zh-CN" altLang="en-US"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1905</a:t>
            </a:r>
            <a:r>
              <a:rPr lang="en-US" altLang="zh-CN"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.0</a:t>
            </a:r>
            <a:r>
              <a:rPr lang="zh-CN" altLang="en-US"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5</a:t>
            </a:r>
            <a:r>
              <a:rPr lang="en-US" altLang="zh-CN"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a:t>
            </a:r>
            <a:r>
              <a:rPr lang="zh-CN" altLang="en-US"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26</a:t>
            </a:r>
            <a:r>
              <a:rPr lang="en-US" altLang="zh-CN"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a:t>
            </a:r>
            <a:r>
              <a:rPr lang="zh-CN" altLang="en-US"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1974</a:t>
            </a:r>
            <a:r>
              <a:rPr lang="en-US" altLang="zh-CN"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.0</a:t>
            </a:r>
            <a:r>
              <a:rPr lang="zh-CN" altLang="en-US"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1</a:t>
            </a:r>
            <a:r>
              <a:rPr lang="en-US" altLang="zh-CN"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.0</a:t>
            </a:r>
            <a:r>
              <a:rPr lang="zh-CN" altLang="en-US"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rPr>
              <a:t>7</a:t>
            </a:r>
            <a:r>
              <a:rPr lang="en-US" altLang="zh-CN"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sym typeface="+mn-ea"/>
              </a:rPr>
              <a:t>)</a:t>
            </a:r>
            <a:endParaRPr lang="en-US" altLang="zh-CN" sz="1500" b="1" dirty="0">
              <a:solidFill>
                <a:schemeClr val="tx1">
                  <a:lumMod val="75000"/>
                  <a:lumOff val="25000"/>
                </a:schemeClr>
              </a:solidFill>
              <a:latin typeface="方正清刻本悦宋简体" panose="02000000000000000000" pitchFamily="2" charset="-122"/>
              <a:ea typeface="方正清刻本悦宋简体" panose="02000000000000000000" pitchFamily="2" charset="-122"/>
            </a:endParaRPr>
          </a:p>
          <a:p>
            <a:pPr>
              <a:lnSpc>
                <a:spcPts val="2500"/>
              </a:lnSpc>
            </a:pPr>
            <a:r>
              <a:rPr lang="zh-CN" altLang="en-US" sz="1500" b="1" dirty="0">
                <a:solidFill>
                  <a:srgbClr val="C00000"/>
                </a:solidFill>
                <a:latin typeface="方正清刻本悦宋简体" panose="02000000000000000000" pitchFamily="2" charset="-122"/>
                <a:ea typeface="方正清刻本悦宋简体" panose="02000000000000000000" pitchFamily="2" charset="-122"/>
              </a:rPr>
              <a:t>中华人民共和国十大大将之一</a:t>
            </a:r>
            <a:endParaRPr lang="en-US" altLang="zh-CN" sz="1500" b="1" dirty="0">
              <a:solidFill>
                <a:srgbClr val="C00000"/>
              </a:solidFill>
              <a:latin typeface="方正清刻本悦宋简体" panose="02000000000000000000" pitchFamily="2" charset="-122"/>
              <a:ea typeface="方正清刻本悦宋简体" panose="02000000000000000000" pitchFamily="2" charset="-122"/>
            </a:endParaRPr>
          </a:p>
        </p:txBody>
      </p:sp>
      <p:grpSp>
        <p:nvGrpSpPr>
          <p:cNvPr id="15" name="组合 14">
            <a:extLst>
              <a:ext uri="{FF2B5EF4-FFF2-40B4-BE49-F238E27FC236}">
                <a16:creationId xmlns:a16="http://schemas.microsoft.com/office/drawing/2014/main" id="{BF7AB140-0B19-4283-B452-4FBD4EA1411C}"/>
              </a:ext>
            </a:extLst>
          </p:cNvPr>
          <p:cNvGrpSpPr/>
          <p:nvPr/>
        </p:nvGrpSpPr>
        <p:grpSpPr>
          <a:xfrm>
            <a:off x="5314302" y="1668545"/>
            <a:ext cx="5393768" cy="3704734"/>
            <a:chOff x="4946657" y="1659118"/>
            <a:chExt cx="5393768" cy="3704734"/>
          </a:xfrm>
        </p:grpSpPr>
        <p:sp>
          <p:nvSpPr>
            <p:cNvPr id="13" name="矩形 12">
              <a:extLst>
                <a:ext uri="{FF2B5EF4-FFF2-40B4-BE49-F238E27FC236}">
                  <a16:creationId xmlns:a16="http://schemas.microsoft.com/office/drawing/2014/main" id="{0CDA5E86-DBF8-4229-B162-D5FE9012EBB1}"/>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14" name="Freeform 29">
              <a:extLst>
                <a:ext uri="{FF2B5EF4-FFF2-40B4-BE49-F238E27FC236}">
                  <a16:creationId xmlns:a16="http://schemas.microsoft.com/office/drawing/2014/main" id="{0940FFB9-4650-4669-AD85-D8867C6F0E36}"/>
                </a:ext>
              </a:extLst>
            </p:cNvPr>
            <p:cNvSpPr/>
            <p:nvPr/>
          </p:nvSpPr>
          <p:spPr bwMode="auto">
            <a:xfrm>
              <a:off x="4946657" y="1659118"/>
              <a:ext cx="788748" cy="655462"/>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Tree>
    <p:extLst>
      <p:ext uri="{BB962C8B-B14F-4D97-AF65-F5344CB8AC3E}">
        <p14:creationId xmlns:p14="http://schemas.microsoft.com/office/powerpoint/2010/main" val="487527318"/>
      </p:ext>
    </p:extLst>
  </p:cSld>
  <p:clrMapOvr>
    <a:masterClrMapping/>
  </p:clrMapOvr>
  <mc:AlternateContent xmlns:mc="http://schemas.openxmlformats.org/markup-compatibility/2006">
    <mc:Choice xmlns:p14="http://schemas.microsoft.com/office/powerpoint/2010/main" Requires="p14">
      <p:transition p14:dur="100" advTm="2432">
        <p:cut/>
      </p:transition>
    </mc:Choice>
    <mc:Fallback>
      <p:transition advTm="2432">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0-#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par>
                                <p:cTn id="18" presetID="22" presetClass="entr" presetSubtype="8"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left)">
                                      <p:cBhvr>
                                        <p:cTn id="2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a:extLst>
              <a:ext uri="{FF2B5EF4-FFF2-40B4-BE49-F238E27FC236}">
                <a16:creationId xmlns:a16="http://schemas.microsoft.com/office/drawing/2014/main" id="{3BC9A6AE-8258-48F9-A1F2-B50C804854CB}"/>
              </a:ext>
            </a:extLst>
          </p:cNvPr>
          <p:cNvSpPr txBox="1"/>
          <p:nvPr/>
        </p:nvSpPr>
        <p:spPr>
          <a:xfrm>
            <a:off x="5638108" y="2245678"/>
            <a:ext cx="5275481" cy="2872105"/>
          </a:xfrm>
          <a:prstGeom prst="roundRect">
            <a:avLst/>
          </a:prstGeom>
          <a:noFill/>
        </p:spPr>
        <p:txBody>
          <a:bodyPr vert="eaVert" wrap="square" rtlCol="0">
            <a:spAutoFit/>
            <a:scene3d>
              <a:camera prst="orthographicFront"/>
              <a:lightRig rig="threePt" dir="t"/>
            </a:scene3d>
          </a:bodyPr>
          <a:lstStyle/>
          <a:p>
            <a:pPr fontAlgn="auto">
              <a:lnSpc>
                <a:spcPct val="150000"/>
              </a:lnSpc>
            </a:pPr>
            <a:r>
              <a:rPr lang="zh-CN" altLang="en-US" sz="35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sym typeface="+mn-ea"/>
              </a:rPr>
              <a:t>服从纪律，牺牲个人；努力革命，阶级斗争；严守机密，永不叛党。</a:t>
            </a:r>
          </a:p>
        </p:txBody>
      </p:sp>
      <p:pic>
        <p:nvPicPr>
          <p:cNvPr id="8" name="图片 7" descr="2">
            <a:extLst>
              <a:ext uri="{FF2B5EF4-FFF2-40B4-BE49-F238E27FC236}">
                <a16:creationId xmlns:a16="http://schemas.microsoft.com/office/drawing/2014/main" id="{32012CFF-C753-46C8-AF21-337A8AB42720}"/>
              </a:ext>
            </a:extLst>
          </p:cNvPr>
          <p:cNvPicPr>
            <a:picLocks noChangeAspect="1"/>
          </p:cNvPicPr>
          <p:nvPr/>
        </p:nvPicPr>
        <p:blipFill>
          <a:blip r:embed="rId3"/>
          <a:stretch>
            <a:fillRect/>
          </a:stretch>
        </p:blipFill>
        <p:spPr>
          <a:xfrm>
            <a:off x="618307" y="1785887"/>
            <a:ext cx="4643602" cy="3327133"/>
          </a:xfrm>
          <a:prstGeom prst="rect">
            <a:avLst/>
          </a:prstGeom>
        </p:spPr>
      </p:pic>
      <p:sp>
        <p:nvSpPr>
          <p:cNvPr id="9" name="文本框 8">
            <a:extLst>
              <a:ext uri="{FF2B5EF4-FFF2-40B4-BE49-F238E27FC236}">
                <a16:creationId xmlns:a16="http://schemas.microsoft.com/office/drawing/2014/main" id="{886E3C0E-58FC-4AF0-82FD-5D5C37C2FF3E}"/>
              </a:ext>
            </a:extLst>
          </p:cNvPr>
          <p:cNvSpPr txBox="1"/>
          <p:nvPr/>
        </p:nvSpPr>
        <p:spPr>
          <a:xfrm>
            <a:off x="1005372" y="5382795"/>
            <a:ext cx="3326130" cy="553998"/>
          </a:xfrm>
          <a:prstGeom prst="rect">
            <a:avLst/>
          </a:prstGeom>
          <a:noFill/>
        </p:spPr>
        <p:txBody>
          <a:bodyPr wrap="square" rtlCol="0">
            <a:spAutoFit/>
          </a:bodyPr>
          <a:lstStyle/>
          <a:p>
            <a:r>
              <a:rPr lang="zh-CN" altLang="en-US" sz="1500" b="1" dirty="0">
                <a:solidFill>
                  <a:srgbClr val="C00000"/>
                </a:solidFill>
                <a:latin typeface="方正清刻本悦宋简体" panose="02000000000000000000" pitchFamily="2" charset="-122"/>
                <a:ea typeface="方正清刻本悦宋简体" panose="02000000000000000000" pitchFamily="2" charset="-122"/>
              </a:rPr>
              <a:t>1926年毛泽东主办</a:t>
            </a:r>
          </a:p>
          <a:p>
            <a:r>
              <a:rPr lang="zh-CN" altLang="en-US" sz="1500" b="1" dirty="0">
                <a:solidFill>
                  <a:srgbClr val="C00000"/>
                </a:solidFill>
                <a:latin typeface="方正清刻本悦宋简体" panose="02000000000000000000" pitchFamily="2" charset="-122"/>
                <a:ea typeface="方正清刻本悦宋简体" panose="02000000000000000000" pitchFamily="2" charset="-122"/>
              </a:rPr>
              <a:t>第六届广州农民运动讲习所</a:t>
            </a:r>
          </a:p>
        </p:txBody>
      </p:sp>
      <p:sp>
        <p:nvSpPr>
          <p:cNvPr id="11" name="矩形 10">
            <a:extLst>
              <a:ext uri="{FF2B5EF4-FFF2-40B4-BE49-F238E27FC236}">
                <a16:creationId xmlns:a16="http://schemas.microsoft.com/office/drawing/2014/main" id="{3EF17750-C7CD-40AD-B2C2-549AB2A1761B}"/>
              </a:ext>
            </a:extLst>
          </p:cNvPr>
          <p:cNvSpPr/>
          <p:nvPr/>
        </p:nvSpPr>
        <p:spPr>
          <a:xfrm>
            <a:off x="10791153" y="2271568"/>
            <a:ext cx="769441" cy="2009524"/>
          </a:xfrm>
          <a:prstGeom prst="rect">
            <a:avLst/>
          </a:prstGeom>
        </p:spPr>
        <p:txBody>
          <a:bodyPr vert="eaVert" wrap="none">
            <a:spAutoFit/>
          </a:bodyPr>
          <a:lstStyle/>
          <a:p>
            <a:r>
              <a:rPr lang="zh-CN" altLang="en-US" sz="3800" b="1" dirty="0">
                <a:ln w="22225">
                  <a:noFill/>
                  <a:prstDash val="solid"/>
                </a:ln>
                <a:solidFill>
                  <a:srgbClr val="C00000"/>
                </a:solidFill>
                <a:latin typeface="方正清刻本悦宋简体" panose="02000000000000000000" pitchFamily="2" charset="-122"/>
                <a:ea typeface="方正清刻本悦宋简体" panose="02000000000000000000" pitchFamily="2" charset="-122"/>
              </a:rPr>
              <a:t>入党誓词</a:t>
            </a:r>
          </a:p>
        </p:txBody>
      </p:sp>
      <p:grpSp>
        <p:nvGrpSpPr>
          <p:cNvPr id="12" name="组合 11">
            <a:extLst>
              <a:ext uri="{FF2B5EF4-FFF2-40B4-BE49-F238E27FC236}">
                <a16:creationId xmlns:a16="http://schemas.microsoft.com/office/drawing/2014/main" id="{97AE486A-F7CC-4688-AF7C-47E2F9E183BD}"/>
              </a:ext>
            </a:extLst>
          </p:cNvPr>
          <p:cNvGrpSpPr/>
          <p:nvPr/>
        </p:nvGrpSpPr>
        <p:grpSpPr>
          <a:xfrm>
            <a:off x="5363540" y="1471970"/>
            <a:ext cx="6344551" cy="3757861"/>
            <a:chOff x="4999673" y="1720790"/>
            <a:chExt cx="5340752" cy="3643062"/>
          </a:xfrm>
        </p:grpSpPr>
        <p:sp>
          <p:nvSpPr>
            <p:cNvPr id="13" name="矩形 12">
              <a:extLst>
                <a:ext uri="{FF2B5EF4-FFF2-40B4-BE49-F238E27FC236}">
                  <a16:creationId xmlns:a16="http://schemas.microsoft.com/office/drawing/2014/main" id="{27C92360-FBCB-4022-AE9F-F785E78ADECD}"/>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14" name="Freeform 29">
              <a:extLst>
                <a:ext uri="{FF2B5EF4-FFF2-40B4-BE49-F238E27FC236}">
                  <a16:creationId xmlns:a16="http://schemas.microsoft.com/office/drawing/2014/main" id="{AC0F70F1-FD69-4014-AD38-40D090830327}"/>
                </a:ext>
              </a:extLst>
            </p:cNvPr>
            <p:cNvSpPr/>
            <p:nvPr/>
          </p:nvSpPr>
          <p:spPr bwMode="auto">
            <a:xfrm>
              <a:off x="4999673" y="1720790"/>
              <a:ext cx="584698" cy="608656"/>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Tree>
    <p:extLst>
      <p:ext uri="{BB962C8B-B14F-4D97-AF65-F5344CB8AC3E}">
        <p14:creationId xmlns:p14="http://schemas.microsoft.com/office/powerpoint/2010/main" val="4205894124"/>
      </p:ext>
    </p:extLst>
  </p:cSld>
  <p:clrMapOvr>
    <a:masterClrMapping/>
  </p:clrMapOvr>
  <mc:AlternateContent xmlns:mc="http://schemas.openxmlformats.org/markup-compatibility/2006">
    <mc:Choice xmlns:p14="http://schemas.microsoft.com/office/powerpoint/2010/main" Requires="p14">
      <p:transition p14:dur="100" advTm="2431">
        <p:cut/>
      </p:transition>
    </mc:Choice>
    <mc:Fallback>
      <p:transition advTm="2431">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0-#ppt_w/2"/>
                                          </p:val>
                                        </p:tav>
                                        <p:tav tm="100000">
                                          <p:val>
                                            <p:strVal val="#ppt_x"/>
                                          </p:val>
                                        </p:tav>
                                      </p:tavLst>
                                    </p:anim>
                                    <p:anim calcmode="lin" valueType="num">
                                      <p:cBhvr additive="base">
                                        <p:cTn id="13" dur="500" fill="hold"/>
                                        <p:tgtEl>
                                          <p:spTgt spid="9"/>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1+#ppt_w/2"/>
                                          </p:val>
                                        </p:tav>
                                        <p:tav tm="100000">
                                          <p:val>
                                            <p:strVal val="#ppt_x"/>
                                          </p:val>
                                        </p:tav>
                                      </p:tavLst>
                                    </p:anim>
                                    <p:anim calcmode="lin" valueType="num">
                                      <p:cBhvr additive="base">
                                        <p:cTn id="22" dur="500" fill="hold"/>
                                        <p:tgtEl>
                                          <p:spTgt spid="12"/>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1+#ppt_w/2"/>
                                          </p:val>
                                        </p:tav>
                                        <p:tav tm="100000">
                                          <p:val>
                                            <p:strVal val="#ppt_x"/>
                                          </p:val>
                                        </p:tav>
                                      </p:tavLst>
                                    </p:anim>
                                    <p:anim calcmode="lin" valueType="num">
                                      <p:cBhvr additive="base">
                                        <p:cTn id="26"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descr="H:\新建文件夹\贺页朵的入党誓词.jpg贺页朵的入党誓词">
            <a:extLst>
              <a:ext uri="{FF2B5EF4-FFF2-40B4-BE49-F238E27FC236}">
                <a16:creationId xmlns:a16="http://schemas.microsoft.com/office/drawing/2014/main" id="{4B649A96-6B51-4850-9FF5-7B078F1F1B6C}"/>
              </a:ext>
            </a:extLst>
          </p:cNvPr>
          <p:cNvPicPr>
            <a:picLocks noChangeAspect="1"/>
          </p:cNvPicPr>
          <p:nvPr/>
        </p:nvPicPr>
        <p:blipFill>
          <a:blip r:embed="rId3"/>
          <a:srcRect/>
          <a:stretch>
            <a:fillRect/>
          </a:stretch>
        </p:blipFill>
        <p:spPr>
          <a:xfrm>
            <a:off x="640570" y="1795580"/>
            <a:ext cx="4600733" cy="3450549"/>
          </a:xfrm>
          <a:prstGeom prst="rect">
            <a:avLst/>
          </a:prstGeom>
        </p:spPr>
      </p:pic>
      <p:sp>
        <p:nvSpPr>
          <p:cNvPr id="8" name="文本框 7">
            <a:extLst>
              <a:ext uri="{FF2B5EF4-FFF2-40B4-BE49-F238E27FC236}">
                <a16:creationId xmlns:a16="http://schemas.microsoft.com/office/drawing/2014/main" id="{3821275E-84E2-4832-A157-551F6F4F08C4}"/>
              </a:ext>
            </a:extLst>
          </p:cNvPr>
          <p:cNvSpPr txBox="1"/>
          <p:nvPr/>
        </p:nvSpPr>
        <p:spPr>
          <a:xfrm>
            <a:off x="5941981" y="2446179"/>
            <a:ext cx="5032147" cy="2920365"/>
          </a:xfrm>
          <a:prstGeom prst="rect">
            <a:avLst/>
          </a:prstGeom>
          <a:noFill/>
        </p:spPr>
        <p:txBody>
          <a:bodyPr vert="eaVert" wrap="square" rtlCol="0">
            <a:spAutoFit/>
            <a:scene3d>
              <a:camera prst="orthographicFront"/>
              <a:lightRig rig="threePt" dir="t"/>
            </a:scene3d>
          </a:bodyPr>
          <a:lstStyle/>
          <a:p>
            <a:pPr fontAlgn="auto">
              <a:lnSpc>
                <a:spcPct val="150000"/>
              </a:lnSpc>
            </a:pPr>
            <a:r>
              <a:rPr lang="zh-CN" altLang="en-US" sz="35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牺牲个人，</a:t>
            </a:r>
          </a:p>
          <a:p>
            <a:pPr fontAlgn="auto">
              <a:lnSpc>
                <a:spcPct val="150000"/>
              </a:lnSpc>
            </a:pPr>
            <a:r>
              <a:rPr lang="zh-CN" altLang="en-US" sz="35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努力革命，</a:t>
            </a:r>
          </a:p>
          <a:p>
            <a:pPr fontAlgn="auto">
              <a:lnSpc>
                <a:spcPct val="150000"/>
              </a:lnSpc>
            </a:pPr>
            <a:r>
              <a:rPr lang="zh-CN" altLang="en-US" sz="35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阶级斗争，</a:t>
            </a:r>
          </a:p>
          <a:p>
            <a:pPr fontAlgn="auto">
              <a:lnSpc>
                <a:spcPct val="150000"/>
              </a:lnSpc>
            </a:pPr>
            <a:r>
              <a:rPr lang="zh-CN" altLang="en-US" sz="35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服从组织，</a:t>
            </a:r>
          </a:p>
          <a:p>
            <a:pPr fontAlgn="auto">
              <a:lnSpc>
                <a:spcPct val="150000"/>
              </a:lnSpc>
            </a:pPr>
            <a:r>
              <a:rPr lang="zh-CN" altLang="en-US" sz="35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严守秘密，</a:t>
            </a:r>
          </a:p>
          <a:p>
            <a:pPr fontAlgn="auto">
              <a:lnSpc>
                <a:spcPct val="150000"/>
              </a:lnSpc>
            </a:pPr>
            <a:r>
              <a:rPr lang="zh-CN" altLang="en-US" sz="3500" dirty="0">
                <a:solidFill>
                  <a:schemeClr val="tx1">
                    <a:lumMod val="85000"/>
                    <a:lumOff val="15000"/>
                  </a:schemeClr>
                </a:solidFill>
                <a:effectLst>
                  <a:outerShdw blurRad="38100" dist="19050" dir="2700000" algn="tl" rotWithShape="0">
                    <a:schemeClr val="dk1">
                      <a:alpha val="40000"/>
                      <a:lumMod val="50000"/>
                    </a:schemeClr>
                  </a:outerShdw>
                </a:effectLst>
                <a:latin typeface="方正清刻本悦宋简体" panose="02000000000000000000" pitchFamily="2" charset="-122"/>
                <a:ea typeface="方正清刻本悦宋简体" panose="02000000000000000000" pitchFamily="2" charset="-122"/>
              </a:rPr>
              <a:t>永不叛党。</a:t>
            </a:r>
          </a:p>
        </p:txBody>
      </p:sp>
      <p:grpSp>
        <p:nvGrpSpPr>
          <p:cNvPr id="9" name="组合 8">
            <a:extLst>
              <a:ext uri="{FF2B5EF4-FFF2-40B4-BE49-F238E27FC236}">
                <a16:creationId xmlns:a16="http://schemas.microsoft.com/office/drawing/2014/main" id="{CCDD7417-3249-4D71-A340-A38C0AF24316}"/>
              </a:ext>
            </a:extLst>
          </p:cNvPr>
          <p:cNvGrpSpPr/>
          <p:nvPr/>
        </p:nvGrpSpPr>
        <p:grpSpPr>
          <a:xfrm>
            <a:off x="5363540" y="1471970"/>
            <a:ext cx="6344551" cy="3757861"/>
            <a:chOff x="4999673" y="1720790"/>
            <a:chExt cx="5340752" cy="3643062"/>
          </a:xfrm>
        </p:grpSpPr>
        <p:sp>
          <p:nvSpPr>
            <p:cNvPr id="10" name="矩形 9">
              <a:extLst>
                <a:ext uri="{FF2B5EF4-FFF2-40B4-BE49-F238E27FC236}">
                  <a16:creationId xmlns:a16="http://schemas.microsoft.com/office/drawing/2014/main" id="{7381C2DA-762C-4F26-8E3E-886143C395EF}"/>
                </a:ext>
              </a:extLst>
            </p:cNvPr>
            <p:cNvSpPr/>
            <p:nvPr/>
          </p:nvSpPr>
          <p:spPr>
            <a:xfrm>
              <a:off x="5292022" y="2056582"/>
              <a:ext cx="5048403" cy="3307270"/>
            </a:xfrm>
            <a:prstGeom prst="rect">
              <a:avLst/>
            </a:prstGeom>
            <a:noFill/>
            <a:ln w="127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000">
                <a:latin typeface="方正姚体" pitchFamily="2" charset="-122"/>
                <a:ea typeface="方正姚体" pitchFamily="2" charset="-122"/>
              </a:endParaRPr>
            </a:p>
          </p:txBody>
        </p:sp>
        <p:sp>
          <p:nvSpPr>
            <p:cNvPr id="11" name="Freeform 29">
              <a:extLst>
                <a:ext uri="{FF2B5EF4-FFF2-40B4-BE49-F238E27FC236}">
                  <a16:creationId xmlns:a16="http://schemas.microsoft.com/office/drawing/2014/main" id="{938292B3-5384-4736-BDC8-8AEFF45F37FF}"/>
                </a:ext>
              </a:extLst>
            </p:cNvPr>
            <p:cNvSpPr/>
            <p:nvPr/>
          </p:nvSpPr>
          <p:spPr bwMode="auto">
            <a:xfrm>
              <a:off x="4999673" y="1720790"/>
              <a:ext cx="584698" cy="608656"/>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grpSp>
      <p:sp>
        <p:nvSpPr>
          <p:cNvPr id="12" name="矩形 11">
            <a:extLst>
              <a:ext uri="{FF2B5EF4-FFF2-40B4-BE49-F238E27FC236}">
                <a16:creationId xmlns:a16="http://schemas.microsoft.com/office/drawing/2014/main" id="{1D0D2D56-E035-4A95-A4EA-12FFFE3BB009}"/>
              </a:ext>
            </a:extLst>
          </p:cNvPr>
          <p:cNvSpPr/>
          <p:nvPr/>
        </p:nvSpPr>
        <p:spPr>
          <a:xfrm>
            <a:off x="10905365" y="2283902"/>
            <a:ext cx="769441" cy="2009524"/>
          </a:xfrm>
          <a:prstGeom prst="rect">
            <a:avLst/>
          </a:prstGeom>
        </p:spPr>
        <p:txBody>
          <a:bodyPr vert="eaVert" wrap="none">
            <a:spAutoFit/>
          </a:bodyPr>
          <a:lstStyle/>
          <a:p>
            <a:r>
              <a:rPr lang="zh-CN" altLang="en-US" sz="3800" b="1" dirty="0">
                <a:ln w="22225">
                  <a:noFill/>
                  <a:prstDash val="solid"/>
                </a:ln>
                <a:solidFill>
                  <a:srgbClr val="C00000"/>
                </a:solidFill>
                <a:latin typeface="方正清刻本悦宋简体" panose="02000000000000000000" pitchFamily="2" charset="-122"/>
                <a:ea typeface="方正清刻本悦宋简体" panose="02000000000000000000" pitchFamily="2" charset="-122"/>
              </a:rPr>
              <a:t>入党誓词</a:t>
            </a:r>
          </a:p>
        </p:txBody>
      </p:sp>
    </p:spTree>
    <p:extLst>
      <p:ext uri="{BB962C8B-B14F-4D97-AF65-F5344CB8AC3E}">
        <p14:creationId xmlns:p14="http://schemas.microsoft.com/office/powerpoint/2010/main" val="2840038358"/>
      </p:ext>
    </p:extLst>
  </p:cSld>
  <p:clrMapOvr>
    <a:masterClrMapping/>
  </p:clrMapOvr>
  <mc:AlternateContent xmlns:mc="http://schemas.openxmlformats.org/markup-compatibility/2006">
    <mc:Choice xmlns:p14="http://schemas.microsoft.com/office/powerpoint/2010/main" Requires="p14">
      <p:transition p14:dur="100" advTm="2835">
        <p:cut/>
      </p:transition>
    </mc:Choice>
    <mc:Fallback>
      <p:transition advTm="2835">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1+#ppt_w/2"/>
                                          </p:val>
                                        </p:tav>
                                        <p:tav tm="100000">
                                          <p:val>
                                            <p:strVal val="#ppt_x"/>
                                          </p:val>
                                        </p:tav>
                                      </p:tavLst>
                                    </p:anim>
                                    <p:anim calcmode="lin" valueType="num">
                                      <p:cBhvr additive="base">
                                        <p:cTn id="13" dur="500" fill="hold"/>
                                        <p:tgtEl>
                                          <p:spTgt spid="8"/>
                                        </p:tgtEl>
                                        <p:attrNameLst>
                                          <p:attrName>ppt_y</p:attrName>
                                        </p:attrNameLst>
                                      </p:cBhvr>
                                      <p:tavLst>
                                        <p:tav tm="0">
                                          <p:val>
                                            <p:strVal val="#ppt_y"/>
                                          </p:val>
                                        </p:tav>
                                        <p:tav tm="100000">
                                          <p:val>
                                            <p:strVal val="#ppt_y"/>
                                          </p:val>
                                        </p:tav>
                                      </p:tavLst>
                                    </p:anim>
                                  </p:childTnLst>
                                </p:cTn>
                              </p:par>
                              <p:par>
                                <p:cTn id="14" presetID="2" presetClass="entr" presetSubtype="2"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1+#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500" fill="hold"/>
                                        <p:tgtEl>
                                          <p:spTgt spid="12"/>
                                        </p:tgtEl>
                                        <p:attrNameLst>
                                          <p:attrName>ppt_x</p:attrName>
                                        </p:attrNameLst>
                                      </p:cBhvr>
                                      <p:tavLst>
                                        <p:tav tm="0">
                                          <p:val>
                                            <p:strVal val="1+#ppt_w/2"/>
                                          </p:val>
                                        </p:tav>
                                        <p:tav tm="100000">
                                          <p:val>
                                            <p:strVal val="#ppt_x"/>
                                          </p:val>
                                        </p:tav>
                                      </p:tavLst>
                                    </p:anim>
                                    <p:anim calcmode="lin" valueType="num">
                                      <p:cBhvr additive="base">
                                        <p:cTn id="21"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9"/>
          <p:cNvSpPr/>
          <p:nvPr/>
        </p:nvSpPr>
        <p:spPr bwMode="auto">
          <a:xfrm>
            <a:off x="1722229" y="1466153"/>
            <a:ext cx="1098986" cy="982051"/>
          </a:xfrm>
          <a:custGeom>
            <a:avLst/>
            <a:gdLst>
              <a:gd name="T0" fmla="*/ 803 w 1880"/>
              <a:gd name="T1" fmla="*/ 15 h 1680"/>
              <a:gd name="T2" fmla="*/ 1253 w 1880"/>
              <a:gd name="T3" fmla="*/ 1067 h 1680"/>
              <a:gd name="T4" fmla="*/ 728 w 1880"/>
              <a:gd name="T5" fmla="*/ 540 h 1680"/>
              <a:gd name="T6" fmla="*/ 928 w 1880"/>
              <a:gd name="T7" fmla="*/ 339 h 1680"/>
              <a:gd name="T8" fmla="*/ 803 w 1880"/>
              <a:gd name="T9" fmla="*/ 215 h 1680"/>
              <a:gd name="T10" fmla="*/ 549 w 1880"/>
              <a:gd name="T11" fmla="*/ 267 h 1680"/>
              <a:gd name="T12" fmla="*/ 150 w 1880"/>
              <a:gd name="T13" fmla="*/ 666 h 1680"/>
              <a:gd name="T14" fmla="*/ 376 w 1880"/>
              <a:gd name="T15" fmla="*/ 890 h 1680"/>
              <a:gd name="T16" fmla="*/ 527 w 1880"/>
              <a:gd name="T17" fmla="*/ 741 h 1680"/>
              <a:gd name="T18" fmla="*/ 1052 w 1880"/>
              <a:gd name="T19" fmla="*/ 1266 h 1680"/>
              <a:gd name="T20" fmla="*/ 176 w 1880"/>
              <a:gd name="T21" fmla="*/ 1090 h 1680"/>
              <a:gd name="T22" fmla="*/ 49 w 1880"/>
              <a:gd name="T23" fmla="*/ 1217 h 1680"/>
              <a:gd name="T24" fmla="*/ 159 w 1880"/>
              <a:gd name="T25" fmla="*/ 1357 h 1680"/>
              <a:gd name="T26" fmla="*/ 144 w 1880"/>
              <a:gd name="T27" fmla="*/ 1371 h 1680"/>
              <a:gd name="T28" fmla="*/ 122 w 1880"/>
              <a:gd name="T29" fmla="*/ 1367 h 1680"/>
              <a:gd name="T30" fmla="*/ 0 w 1880"/>
              <a:gd name="T31" fmla="*/ 1494 h 1680"/>
              <a:gd name="T32" fmla="*/ 123 w 1880"/>
              <a:gd name="T33" fmla="*/ 1616 h 1680"/>
              <a:gd name="T34" fmla="*/ 249 w 1880"/>
              <a:gd name="T35" fmla="*/ 1493 h 1680"/>
              <a:gd name="T36" fmla="*/ 245 w 1880"/>
              <a:gd name="T37" fmla="*/ 1470 h 1680"/>
              <a:gd name="T38" fmla="*/ 265 w 1880"/>
              <a:gd name="T39" fmla="*/ 1451 h 1680"/>
              <a:gd name="T40" fmla="*/ 1255 w 1880"/>
              <a:gd name="T41" fmla="*/ 1467 h 1680"/>
              <a:gd name="T42" fmla="*/ 1402 w 1880"/>
              <a:gd name="T43" fmla="*/ 1615 h 1680"/>
              <a:gd name="T44" fmla="*/ 1603 w 1880"/>
              <a:gd name="T45" fmla="*/ 1416 h 1680"/>
              <a:gd name="T46" fmla="*/ 1455 w 1880"/>
              <a:gd name="T47" fmla="*/ 1267 h 1680"/>
              <a:gd name="T48" fmla="*/ 803 w 1880"/>
              <a:gd name="T49" fmla="*/ 15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0" h="1680">
                <a:moveTo>
                  <a:pt x="803" y="15"/>
                </a:moveTo>
                <a:cubicBezTo>
                  <a:pt x="1217" y="170"/>
                  <a:pt x="1468" y="665"/>
                  <a:pt x="1253" y="1067"/>
                </a:cubicBezTo>
                <a:cubicBezTo>
                  <a:pt x="728" y="540"/>
                  <a:pt x="728" y="540"/>
                  <a:pt x="728" y="540"/>
                </a:cubicBezTo>
                <a:cubicBezTo>
                  <a:pt x="928" y="339"/>
                  <a:pt x="928" y="339"/>
                  <a:pt x="928" y="339"/>
                </a:cubicBezTo>
                <a:cubicBezTo>
                  <a:pt x="803" y="215"/>
                  <a:pt x="803" y="215"/>
                  <a:pt x="803" y="215"/>
                </a:cubicBezTo>
                <a:cubicBezTo>
                  <a:pt x="733" y="282"/>
                  <a:pt x="623" y="297"/>
                  <a:pt x="549" y="267"/>
                </a:cubicBezTo>
                <a:cubicBezTo>
                  <a:pt x="150" y="666"/>
                  <a:pt x="150" y="666"/>
                  <a:pt x="150" y="666"/>
                </a:cubicBezTo>
                <a:cubicBezTo>
                  <a:pt x="376" y="890"/>
                  <a:pt x="376" y="890"/>
                  <a:pt x="376" y="890"/>
                </a:cubicBezTo>
                <a:cubicBezTo>
                  <a:pt x="527" y="741"/>
                  <a:pt x="527" y="741"/>
                  <a:pt x="527" y="741"/>
                </a:cubicBezTo>
                <a:cubicBezTo>
                  <a:pt x="1052" y="1266"/>
                  <a:pt x="1052" y="1266"/>
                  <a:pt x="1052" y="1266"/>
                </a:cubicBezTo>
                <a:cubicBezTo>
                  <a:pt x="795" y="1407"/>
                  <a:pt x="439" y="1363"/>
                  <a:pt x="176" y="1090"/>
                </a:cubicBezTo>
                <a:cubicBezTo>
                  <a:pt x="49" y="1217"/>
                  <a:pt x="49" y="1217"/>
                  <a:pt x="49" y="1217"/>
                </a:cubicBezTo>
                <a:cubicBezTo>
                  <a:pt x="87" y="1270"/>
                  <a:pt x="119" y="1317"/>
                  <a:pt x="159" y="1357"/>
                </a:cubicBezTo>
                <a:cubicBezTo>
                  <a:pt x="155" y="1362"/>
                  <a:pt x="144" y="1371"/>
                  <a:pt x="144" y="1371"/>
                </a:cubicBezTo>
                <a:cubicBezTo>
                  <a:pt x="137" y="1370"/>
                  <a:pt x="129" y="1367"/>
                  <a:pt x="122" y="1367"/>
                </a:cubicBezTo>
                <a:cubicBezTo>
                  <a:pt x="55" y="1367"/>
                  <a:pt x="0" y="1426"/>
                  <a:pt x="0" y="1494"/>
                </a:cubicBezTo>
                <a:cubicBezTo>
                  <a:pt x="0" y="1561"/>
                  <a:pt x="55" y="1616"/>
                  <a:pt x="123" y="1616"/>
                </a:cubicBezTo>
                <a:cubicBezTo>
                  <a:pt x="191" y="1616"/>
                  <a:pt x="249" y="1561"/>
                  <a:pt x="249" y="1493"/>
                </a:cubicBezTo>
                <a:cubicBezTo>
                  <a:pt x="249" y="1485"/>
                  <a:pt x="247" y="1478"/>
                  <a:pt x="245" y="1470"/>
                </a:cubicBezTo>
                <a:cubicBezTo>
                  <a:pt x="265" y="1451"/>
                  <a:pt x="265" y="1451"/>
                  <a:pt x="265" y="1451"/>
                </a:cubicBezTo>
                <a:cubicBezTo>
                  <a:pt x="567" y="1655"/>
                  <a:pt x="898" y="1680"/>
                  <a:pt x="1255" y="1467"/>
                </a:cubicBezTo>
                <a:cubicBezTo>
                  <a:pt x="1402" y="1615"/>
                  <a:pt x="1402" y="1615"/>
                  <a:pt x="1402" y="1615"/>
                </a:cubicBezTo>
                <a:cubicBezTo>
                  <a:pt x="1603" y="1416"/>
                  <a:pt x="1603" y="1416"/>
                  <a:pt x="1603" y="1416"/>
                </a:cubicBezTo>
                <a:cubicBezTo>
                  <a:pt x="1455" y="1267"/>
                  <a:pt x="1455" y="1267"/>
                  <a:pt x="1455" y="1267"/>
                </a:cubicBezTo>
                <a:cubicBezTo>
                  <a:pt x="1880" y="628"/>
                  <a:pt x="1313" y="0"/>
                  <a:pt x="803" y="15"/>
                </a:cubicBezTo>
                <a:close/>
              </a:path>
            </a:pathLst>
          </a:custGeom>
          <a:solidFill>
            <a:srgbClr val="C00000"/>
          </a:solidFill>
          <a:ln>
            <a:noFill/>
          </a:ln>
          <a:extLst/>
        </p:spPr>
        <p:txBody>
          <a:bodyPr vert="horz" wrap="square" lIns="91440" tIns="45720" rIns="91440" bIns="45720" numCol="1" anchor="t" anchorCtr="0" compatLnSpc="1"/>
          <a:lstStyle/>
          <a:p>
            <a:endParaRPr lang="zh-CN" altLang="en-US">
              <a:latin typeface="方正姚体" pitchFamily="2" charset="-122"/>
              <a:ea typeface="方正姚体" pitchFamily="2" charset="-122"/>
            </a:endParaRPr>
          </a:p>
        </p:txBody>
      </p:sp>
      <p:sp>
        <p:nvSpPr>
          <p:cNvPr id="19" name="D"/>
          <p:cNvSpPr/>
          <p:nvPr/>
        </p:nvSpPr>
        <p:spPr>
          <a:xfrm>
            <a:off x="12627428" y="7141028"/>
            <a:ext cx="130629" cy="13062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方正姚体" pitchFamily="2" charset="-122"/>
              <a:ea typeface="方正姚体" pitchFamily="2" charset="-122"/>
            </a:endParaRPr>
          </a:p>
        </p:txBody>
      </p:sp>
      <p:grpSp>
        <p:nvGrpSpPr>
          <p:cNvPr id="25" name="组合 24"/>
          <p:cNvGrpSpPr/>
          <p:nvPr/>
        </p:nvGrpSpPr>
        <p:grpSpPr>
          <a:xfrm>
            <a:off x="1989349" y="2394857"/>
            <a:ext cx="7810099" cy="2135041"/>
            <a:chOff x="1989349" y="2394857"/>
            <a:chExt cx="7810099" cy="2135041"/>
          </a:xfrm>
        </p:grpSpPr>
        <p:grpSp>
          <p:nvGrpSpPr>
            <p:cNvPr id="5" name="组合 4"/>
            <p:cNvGrpSpPr/>
            <p:nvPr/>
          </p:nvGrpSpPr>
          <p:grpSpPr>
            <a:xfrm>
              <a:off x="2271722" y="2394857"/>
              <a:ext cx="7527726" cy="2135041"/>
              <a:chOff x="2271722" y="2394857"/>
              <a:chExt cx="7527726" cy="2135041"/>
            </a:xfrm>
          </p:grpSpPr>
          <p:sp>
            <p:nvSpPr>
              <p:cNvPr id="6" name="文本框 1"/>
              <p:cNvSpPr txBox="1"/>
              <p:nvPr/>
            </p:nvSpPr>
            <p:spPr>
              <a:xfrm>
                <a:off x="2819891" y="2782506"/>
                <a:ext cx="6979557" cy="928972"/>
              </a:xfrm>
              <a:prstGeom prst="rect">
                <a:avLst/>
              </a:prstGeom>
              <a:noFill/>
            </p:spPr>
            <p:txBody>
              <a:bodyPr wrap="square" rtlCol="0">
                <a:spAutoFit/>
              </a:bodyPr>
              <a:lstStyle/>
              <a:p>
                <a:pPr>
                  <a:lnSpc>
                    <a:spcPts val="3500"/>
                  </a:lnSpc>
                </a:pPr>
                <a:r>
                  <a:rPr lang="zh-CN" altLang="en-US" sz="1600" dirty="0">
                    <a:latin typeface="方正清刻本悦宋简体" panose="02000000000000000000" pitchFamily="2" charset="-122"/>
                    <a:ea typeface="方正清刻本悦宋简体" panose="02000000000000000000" pitchFamily="2" charset="-122"/>
                    <a:sym typeface="+mn-ea"/>
                  </a:rPr>
                  <a:t>中共从一开始就旗帜鲜明地以马克思主义阶级斗争理论来观察和分析中国的问题，此理论被这一时期的入党誓词普遍吸收</a:t>
                </a:r>
                <a:endParaRPr lang="zh-CN" altLang="en-US" sz="1600" dirty="0">
                  <a:latin typeface="方正清刻本悦宋简体" panose="02000000000000000000" pitchFamily="2" charset="-122"/>
                  <a:ea typeface="方正清刻本悦宋简体" panose="02000000000000000000" pitchFamily="2" charset="-122"/>
                </a:endParaRPr>
              </a:p>
            </p:txBody>
          </p:sp>
          <p:cxnSp>
            <p:nvCxnSpPr>
              <p:cNvPr id="7" name="直接连接符 6"/>
              <p:cNvCxnSpPr/>
              <p:nvPr/>
            </p:nvCxnSpPr>
            <p:spPr>
              <a:xfrm>
                <a:off x="2271722" y="2394857"/>
                <a:ext cx="16577" cy="2135041"/>
              </a:xfrm>
              <a:prstGeom prst="line">
                <a:avLst/>
              </a:prstGeom>
              <a:ln w="28575">
                <a:solidFill>
                  <a:srgbClr val="591300"/>
                </a:solidFill>
                <a:prstDash val="sysDot"/>
              </a:ln>
            </p:spPr>
            <p:style>
              <a:lnRef idx="1">
                <a:schemeClr val="accent1"/>
              </a:lnRef>
              <a:fillRef idx="0">
                <a:schemeClr val="accent1"/>
              </a:fillRef>
              <a:effectRef idx="0">
                <a:schemeClr val="accent1"/>
              </a:effectRef>
              <a:fontRef idx="minor">
                <a:schemeClr val="tx1"/>
              </a:fontRef>
            </p:style>
          </p:cxnSp>
        </p:grpSp>
        <p:sp>
          <p:nvSpPr>
            <p:cNvPr id="20" name="Freeform 10428"/>
            <p:cNvSpPr>
              <a:spLocks noEditPoints="1"/>
            </p:cNvSpPr>
            <p:nvPr/>
          </p:nvSpPr>
          <p:spPr bwMode="auto">
            <a:xfrm>
              <a:off x="1989349" y="2795314"/>
              <a:ext cx="564746" cy="573527"/>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endParaRPr lang="zh-CN" altLang="en-US" sz="2000" dirty="0">
                <a:solidFill>
                  <a:schemeClr val="bg1"/>
                </a:solidFill>
                <a:latin typeface="方正姚体" pitchFamily="2" charset="-122"/>
                <a:ea typeface="方正姚体" pitchFamily="2" charset="-122"/>
              </a:endParaRPr>
            </a:p>
          </p:txBody>
        </p:sp>
      </p:grpSp>
      <p:grpSp>
        <p:nvGrpSpPr>
          <p:cNvPr id="8" name="组合 7"/>
          <p:cNvGrpSpPr/>
          <p:nvPr/>
        </p:nvGrpSpPr>
        <p:grpSpPr>
          <a:xfrm>
            <a:off x="2005926" y="4045780"/>
            <a:ext cx="7683031" cy="1377813"/>
            <a:chOff x="2031250" y="3472253"/>
            <a:chExt cx="7683031" cy="1377813"/>
          </a:xfrm>
        </p:grpSpPr>
        <p:sp>
          <p:nvSpPr>
            <p:cNvPr id="26" name="文本框 18"/>
            <p:cNvSpPr txBox="1"/>
            <p:nvPr/>
          </p:nvSpPr>
          <p:spPr>
            <a:xfrm>
              <a:off x="2734724" y="3472253"/>
              <a:ext cx="6979557" cy="1377813"/>
            </a:xfrm>
            <a:prstGeom prst="rect">
              <a:avLst/>
            </a:prstGeom>
            <a:noFill/>
          </p:spPr>
          <p:txBody>
            <a:bodyPr wrap="square" rtlCol="0">
              <a:spAutoFit/>
            </a:bodyPr>
            <a:lstStyle/>
            <a:p>
              <a:pPr>
                <a:lnSpc>
                  <a:spcPts val="3500"/>
                </a:lnSpc>
                <a:buClr>
                  <a:srgbClr val="C00000"/>
                </a:buClr>
              </a:pPr>
              <a:r>
                <a:rPr lang="zh-CN" altLang="en-US" sz="1600" dirty="0">
                  <a:latin typeface="方正清刻本悦宋简体" panose="02000000000000000000" pitchFamily="2" charset="-122"/>
                  <a:ea typeface="方正清刻本悦宋简体" panose="02000000000000000000" pitchFamily="2" charset="-122"/>
                  <a:sym typeface="+mn-ea"/>
                </a:rPr>
                <a:t>大革命失败后，党员数量从六万人锐减到一万多人，党组织被打散，活动被迫转入地下，党内一些意志不坚定分子在白色恐怖下背叛革命，给我们党造成巨大损失。所以，</a:t>
              </a:r>
              <a:r>
                <a:rPr lang="zh-CN" altLang="en-US" sz="1600" dirty="0">
                  <a:solidFill>
                    <a:srgbClr val="FF0000"/>
                  </a:solidFill>
                  <a:latin typeface="方正清刻本悦宋简体" panose="02000000000000000000" pitchFamily="2" charset="-122"/>
                  <a:ea typeface="方正清刻本悦宋简体" panose="02000000000000000000" pitchFamily="2" charset="-122"/>
                  <a:sym typeface="+mn-ea"/>
                </a:rPr>
                <a:t>“永不叛党”</a:t>
              </a:r>
              <a:r>
                <a:rPr lang="zh-CN" altLang="en-US" sz="1600" dirty="0">
                  <a:latin typeface="方正清刻本悦宋简体" panose="02000000000000000000" pitchFamily="2" charset="-122"/>
                  <a:ea typeface="方正清刻本悦宋简体" panose="02000000000000000000" pitchFamily="2" charset="-122"/>
                  <a:sym typeface="+mn-ea"/>
                </a:rPr>
                <a:t>成为党员入党之初的基本承诺。</a:t>
              </a:r>
              <a:endParaRPr lang="en-US" altLang="zh-CN" sz="1600" dirty="0">
                <a:latin typeface="方正清刻本悦宋简体" panose="02000000000000000000" pitchFamily="2" charset="-122"/>
                <a:ea typeface="方正清刻本悦宋简体" panose="02000000000000000000" pitchFamily="2" charset="-122"/>
                <a:sym typeface="+mn-ea"/>
              </a:endParaRPr>
            </a:p>
          </p:txBody>
        </p:sp>
        <p:sp>
          <p:nvSpPr>
            <p:cNvPr id="27" name="Freeform 10428"/>
            <p:cNvSpPr>
              <a:spLocks noEditPoints="1"/>
            </p:cNvSpPr>
            <p:nvPr/>
          </p:nvSpPr>
          <p:spPr bwMode="auto">
            <a:xfrm>
              <a:off x="2031250" y="3586479"/>
              <a:ext cx="564746" cy="573527"/>
            </a:xfrm>
            <a:custGeom>
              <a:avLst/>
              <a:gdLst>
                <a:gd name="T0" fmla="*/ 107 w 165"/>
                <a:gd name="T1" fmla="*/ 12 h 154"/>
                <a:gd name="T2" fmla="*/ 87 w 165"/>
                <a:gd name="T3" fmla="*/ 0 h 154"/>
                <a:gd name="T4" fmla="*/ 89 w 165"/>
                <a:gd name="T5" fmla="*/ 15 h 154"/>
                <a:gd name="T6" fmla="*/ 89 w 165"/>
                <a:gd name="T7" fmla="*/ 15 h 154"/>
                <a:gd name="T8" fmla="*/ 17 w 165"/>
                <a:gd name="T9" fmla="*/ 46 h 154"/>
                <a:gd name="T10" fmla="*/ 12 w 165"/>
                <a:gd name="T11" fmla="*/ 48 h 154"/>
                <a:gd name="T12" fmla="*/ 7 w 165"/>
                <a:gd name="T13" fmla="*/ 45 h 154"/>
                <a:gd name="T14" fmla="*/ 12 w 165"/>
                <a:gd name="T15" fmla="*/ 48 h 154"/>
                <a:gd name="T16" fmla="*/ 150 w 165"/>
                <a:gd name="T17" fmla="*/ 45 h 154"/>
                <a:gd name="T18" fmla="*/ 152 w 165"/>
                <a:gd name="T19" fmla="*/ 82 h 154"/>
                <a:gd name="T20" fmla="*/ 149 w 165"/>
                <a:gd name="T21" fmla="*/ 87 h 154"/>
                <a:gd name="T22" fmla="*/ 132 w 165"/>
                <a:gd name="T23" fmla="*/ 131 h 154"/>
                <a:gd name="T24" fmla="*/ 145 w 165"/>
                <a:gd name="T25" fmla="*/ 100 h 154"/>
                <a:gd name="T26" fmla="*/ 146 w 165"/>
                <a:gd name="T27" fmla="*/ 73 h 154"/>
                <a:gd name="T28" fmla="*/ 113 w 165"/>
                <a:gd name="T29" fmla="*/ 18 h 154"/>
                <a:gd name="T30" fmla="*/ 97 w 165"/>
                <a:gd name="T31" fmla="*/ 17 h 154"/>
                <a:gd name="T32" fmla="*/ 98 w 165"/>
                <a:gd name="T33" fmla="*/ 22 h 154"/>
                <a:gd name="T34" fmla="*/ 69 w 165"/>
                <a:gd name="T35" fmla="*/ 21 h 154"/>
                <a:gd name="T36" fmla="*/ 31 w 165"/>
                <a:gd name="T37" fmla="*/ 27 h 154"/>
                <a:gd name="T38" fmla="*/ 23 w 165"/>
                <a:gd name="T39" fmla="*/ 40 h 154"/>
                <a:gd name="T40" fmla="*/ 15 w 165"/>
                <a:gd name="T41" fmla="*/ 65 h 154"/>
                <a:gd name="T42" fmla="*/ 14 w 165"/>
                <a:gd name="T43" fmla="*/ 63 h 154"/>
                <a:gd name="T44" fmla="*/ 13 w 165"/>
                <a:gd name="T45" fmla="*/ 96 h 154"/>
                <a:gd name="T46" fmla="*/ 12 w 165"/>
                <a:gd name="T47" fmla="*/ 112 h 154"/>
                <a:gd name="T48" fmla="*/ 87 w 165"/>
                <a:gd name="T49" fmla="*/ 151 h 154"/>
                <a:gd name="T50" fmla="*/ 117 w 165"/>
                <a:gd name="T51" fmla="*/ 144 h 154"/>
                <a:gd name="T52" fmla="*/ 132 w 165"/>
                <a:gd name="T53" fmla="*/ 131 h 154"/>
                <a:gd name="T54" fmla="*/ 35 w 165"/>
                <a:gd name="T55" fmla="*/ 29 h 154"/>
                <a:gd name="T56" fmla="*/ 31 w 165"/>
                <a:gd name="T57" fmla="*/ 37 h 154"/>
                <a:gd name="T58" fmla="*/ 84 w 165"/>
                <a:gd name="T59" fmla="*/ 30 h 154"/>
                <a:gd name="T60" fmla="*/ 101 w 165"/>
                <a:gd name="T61" fmla="*/ 34 h 154"/>
                <a:gd name="T62" fmla="*/ 101 w 165"/>
                <a:gd name="T63" fmla="*/ 34 h 154"/>
                <a:gd name="T64" fmla="*/ 102 w 165"/>
                <a:gd name="T65" fmla="*/ 43 h 154"/>
                <a:gd name="T66" fmla="*/ 110 w 165"/>
                <a:gd name="T67" fmla="*/ 32 h 154"/>
                <a:gd name="T68" fmla="*/ 110 w 165"/>
                <a:gd name="T69" fmla="*/ 32 h 154"/>
                <a:gd name="T70" fmla="*/ 162 w 165"/>
                <a:gd name="T71" fmla="*/ 86 h 154"/>
                <a:gd name="T72" fmla="*/ 158 w 165"/>
                <a:gd name="T73" fmla="*/ 100 h 154"/>
                <a:gd name="T74" fmla="*/ 158 w 165"/>
                <a:gd name="T75" fmla="*/ 100 h 154"/>
                <a:gd name="T76" fmla="*/ 149 w 165"/>
                <a:gd name="T77" fmla="*/ 115 h 154"/>
                <a:gd name="T78" fmla="*/ 141 w 165"/>
                <a:gd name="T79"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54">
                  <a:moveTo>
                    <a:pt x="92" y="6"/>
                  </a:moveTo>
                  <a:cubicBezTo>
                    <a:pt x="99" y="6"/>
                    <a:pt x="101" y="11"/>
                    <a:pt x="107" y="12"/>
                  </a:cubicBezTo>
                  <a:cubicBezTo>
                    <a:pt x="106" y="10"/>
                    <a:pt x="108" y="10"/>
                    <a:pt x="108" y="9"/>
                  </a:cubicBezTo>
                  <a:cubicBezTo>
                    <a:pt x="99" y="8"/>
                    <a:pt x="96" y="1"/>
                    <a:pt x="87" y="0"/>
                  </a:cubicBezTo>
                  <a:cubicBezTo>
                    <a:pt x="87" y="4"/>
                    <a:pt x="93" y="2"/>
                    <a:pt x="92" y="6"/>
                  </a:cubicBezTo>
                  <a:close/>
                  <a:moveTo>
                    <a:pt x="89" y="15"/>
                  </a:moveTo>
                  <a:cubicBezTo>
                    <a:pt x="92" y="15"/>
                    <a:pt x="95" y="20"/>
                    <a:pt x="97" y="17"/>
                  </a:cubicBezTo>
                  <a:cubicBezTo>
                    <a:pt x="94" y="16"/>
                    <a:pt x="91" y="13"/>
                    <a:pt x="89" y="15"/>
                  </a:cubicBezTo>
                  <a:close/>
                  <a:moveTo>
                    <a:pt x="20" y="32"/>
                  </a:moveTo>
                  <a:cubicBezTo>
                    <a:pt x="19" y="36"/>
                    <a:pt x="14" y="43"/>
                    <a:pt x="17" y="46"/>
                  </a:cubicBezTo>
                  <a:cubicBezTo>
                    <a:pt x="19" y="43"/>
                    <a:pt x="21" y="36"/>
                    <a:pt x="20" y="32"/>
                  </a:cubicBezTo>
                  <a:close/>
                  <a:moveTo>
                    <a:pt x="12" y="48"/>
                  </a:moveTo>
                  <a:cubicBezTo>
                    <a:pt x="11" y="48"/>
                    <a:pt x="11" y="47"/>
                    <a:pt x="11" y="45"/>
                  </a:cubicBezTo>
                  <a:cubicBezTo>
                    <a:pt x="9" y="43"/>
                    <a:pt x="10" y="45"/>
                    <a:pt x="7" y="45"/>
                  </a:cubicBezTo>
                  <a:cubicBezTo>
                    <a:pt x="7" y="43"/>
                    <a:pt x="7" y="41"/>
                    <a:pt x="6" y="40"/>
                  </a:cubicBezTo>
                  <a:cubicBezTo>
                    <a:pt x="0" y="45"/>
                    <a:pt x="8" y="54"/>
                    <a:pt x="12" y="48"/>
                  </a:cubicBezTo>
                  <a:close/>
                  <a:moveTo>
                    <a:pt x="151" y="52"/>
                  </a:moveTo>
                  <a:cubicBezTo>
                    <a:pt x="152" y="51"/>
                    <a:pt x="151" y="47"/>
                    <a:pt x="150" y="45"/>
                  </a:cubicBezTo>
                  <a:cubicBezTo>
                    <a:pt x="151" y="48"/>
                    <a:pt x="148" y="50"/>
                    <a:pt x="151" y="52"/>
                  </a:cubicBezTo>
                  <a:close/>
                  <a:moveTo>
                    <a:pt x="152" y="82"/>
                  </a:moveTo>
                  <a:cubicBezTo>
                    <a:pt x="149" y="82"/>
                    <a:pt x="149" y="82"/>
                    <a:pt x="149" y="82"/>
                  </a:cubicBezTo>
                  <a:cubicBezTo>
                    <a:pt x="149" y="85"/>
                    <a:pt x="151" y="86"/>
                    <a:pt x="149" y="87"/>
                  </a:cubicBezTo>
                  <a:cubicBezTo>
                    <a:pt x="152" y="87"/>
                    <a:pt x="151" y="84"/>
                    <a:pt x="152" y="82"/>
                  </a:cubicBezTo>
                  <a:close/>
                  <a:moveTo>
                    <a:pt x="132" y="131"/>
                  </a:moveTo>
                  <a:cubicBezTo>
                    <a:pt x="138" y="122"/>
                    <a:pt x="141" y="110"/>
                    <a:pt x="148" y="102"/>
                  </a:cubicBezTo>
                  <a:cubicBezTo>
                    <a:pt x="147" y="101"/>
                    <a:pt x="145" y="101"/>
                    <a:pt x="145" y="100"/>
                  </a:cubicBezTo>
                  <a:cubicBezTo>
                    <a:pt x="148" y="89"/>
                    <a:pt x="145" y="79"/>
                    <a:pt x="147" y="69"/>
                  </a:cubicBezTo>
                  <a:cubicBezTo>
                    <a:pt x="144" y="69"/>
                    <a:pt x="148" y="72"/>
                    <a:pt x="146" y="73"/>
                  </a:cubicBezTo>
                  <a:cubicBezTo>
                    <a:pt x="140" y="66"/>
                    <a:pt x="144" y="50"/>
                    <a:pt x="136" y="45"/>
                  </a:cubicBezTo>
                  <a:cubicBezTo>
                    <a:pt x="133" y="31"/>
                    <a:pt x="122" y="26"/>
                    <a:pt x="113" y="18"/>
                  </a:cubicBezTo>
                  <a:cubicBezTo>
                    <a:pt x="113" y="23"/>
                    <a:pt x="121" y="25"/>
                    <a:pt x="119" y="30"/>
                  </a:cubicBezTo>
                  <a:cubicBezTo>
                    <a:pt x="112" y="26"/>
                    <a:pt x="108" y="15"/>
                    <a:pt x="97" y="17"/>
                  </a:cubicBezTo>
                  <a:cubicBezTo>
                    <a:pt x="102" y="19"/>
                    <a:pt x="96" y="19"/>
                    <a:pt x="95" y="19"/>
                  </a:cubicBezTo>
                  <a:cubicBezTo>
                    <a:pt x="96" y="20"/>
                    <a:pt x="100" y="22"/>
                    <a:pt x="98" y="22"/>
                  </a:cubicBezTo>
                  <a:cubicBezTo>
                    <a:pt x="87" y="15"/>
                    <a:pt x="68" y="25"/>
                    <a:pt x="58" y="24"/>
                  </a:cubicBezTo>
                  <a:cubicBezTo>
                    <a:pt x="62" y="22"/>
                    <a:pt x="66" y="22"/>
                    <a:pt x="69" y="21"/>
                  </a:cubicBezTo>
                  <a:cubicBezTo>
                    <a:pt x="63" y="17"/>
                    <a:pt x="52" y="17"/>
                    <a:pt x="47" y="22"/>
                  </a:cubicBezTo>
                  <a:cubicBezTo>
                    <a:pt x="41" y="14"/>
                    <a:pt x="36" y="29"/>
                    <a:pt x="31" y="27"/>
                  </a:cubicBezTo>
                  <a:cubicBezTo>
                    <a:pt x="35" y="30"/>
                    <a:pt x="27" y="38"/>
                    <a:pt x="26" y="43"/>
                  </a:cubicBezTo>
                  <a:cubicBezTo>
                    <a:pt x="25" y="42"/>
                    <a:pt x="25" y="40"/>
                    <a:pt x="23" y="40"/>
                  </a:cubicBezTo>
                  <a:cubicBezTo>
                    <a:pt x="19" y="48"/>
                    <a:pt x="17" y="56"/>
                    <a:pt x="17" y="66"/>
                  </a:cubicBezTo>
                  <a:cubicBezTo>
                    <a:pt x="16" y="66"/>
                    <a:pt x="16" y="65"/>
                    <a:pt x="15" y="65"/>
                  </a:cubicBezTo>
                  <a:cubicBezTo>
                    <a:pt x="13" y="66"/>
                    <a:pt x="18" y="68"/>
                    <a:pt x="14" y="69"/>
                  </a:cubicBezTo>
                  <a:cubicBezTo>
                    <a:pt x="12" y="67"/>
                    <a:pt x="16" y="65"/>
                    <a:pt x="14" y="63"/>
                  </a:cubicBezTo>
                  <a:cubicBezTo>
                    <a:pt x="12" y="65"/>
                    <a:pt x="13" y="57"/>
                    <a:pt x="12" y="56"/>
                  </a:cubicBezTo>
                  <a:cubicBezTo>
                    <a:pt x="10" y="68"/>
                    <a:pt x="11" y="83"/>
                    <a:pt x="13" y="96"/>
                  </a:cubicBezTo>
                  <a:cubicBezTo>
                    <a:pt x="11" y="97"/>
                    <a:pt x="11" y="95"/>
                    <a:pt x="9" y="95"/>
                  </a:cubicBezTo>
                  <a:cubicBezTo>
                    <a:pt x="10" y="101"/>
                    <a:pt x="12" y="105"/>
                    <a:pt x="12" y="112"/>
                  </a:cubicBezTo>
                  <a:cubicBezTo>
                    <a:pt x="20" y="125"/>
                    <a:pt x="33" y="133"/>
                    <a:pt x="43" y="145"/>
                  </a:cubicBezTo>
                  <a:cubicBezTo>
                    <a:pt x="55" y="149"/>
                    <a:pt x="72" y="151"/>
                    <a:pt x="87" y="151"/>
                  </a:cubicBezTo>
                  <a:cubicBezTo>
                    <a:pt x="97" y="154"/>
                    <a:pt x="109" y="146"/>
                    <a:pt x="117" y="141"/>
                  </a:cubicBezTo>
                  <a:cubicBezTo>
                    <a:pt x="117" y="142"/>
                    <a:pt x="115" y="144"/>
                    <a:pt x="117" y="144"/>
                  </a:cubicBezTo>
                  <a:cubicBezTo>
                    <a:pt x="124" y="140"/>
                    <a:pt x="132" y="137"/>
                    <a:pt x="136" y="129"/>
                  </a:cubicBezTo>
                  <a:cubicBezTo>
                    <a:pt x="134" y="129"/>
                    <a:pt x="133" y="132"/>
                    <a:pt x="132" y="131"/>
                  </a:cubicBezTo>
                  <a:close/>
                  <a:moveTo>
                    <a:pt x="31" y="37"/>
                  </a:moveTo>
                  <a:cubicBezTo>
                    <a:pt x="31" y="33"/>
                    <a:pt x="33" y="31"/>
                    <a:pt x="35" y="29"/>
                  </a:cubicBezTo>
                  <a:cubicBezTo>
                    <a:pt x="36" y="29"/>
                    <a:pt x="36" y="30"/>
                    <a:pt x="37" y="30"/>
                  </a:cubicBezTo>
                  <a:cubicBezTo>
                    <a:pt x="36" y="33"/>
                    <a:pt x="35" y="36"/>
                    <a:pt x="31" y="37"/>
                  </a:cubicBezTo>
                  <a:close/>
                  <a:moveTo>
                    <a:pt x="77" y="30"/>
                  </a:moveTo>
                  <a:cubicBezTo>
                    <a:pt x="79" y="29"/>
                    <a:pt x="82" y="29"/>
                    <a:pt x="84" y="30"/>
                  </a:cubicBezTo>
                  <a:cubicBezTo>
                    <a:pt x="83" y="33"/>
                    <a:pt x="80" y="30"/>
                    <a:pt x="77" y="30"/>
                  </a:cubicBezTo>
                  <a:close/>
                  <a:moveTo>
                    <a:pt x="101" y="34"/>
                  </a:moveTo>
                  <a:cubicBezTo>
                    <a:pt x="94" y="34"/>
                    <a:pt x="91" y="30"/>
                    <a:pt x="87" y="25"/>
                  </a:cubicBezTo>
                  <a:cubicBezTo>
                    <a:pt x="94" y="27"/>
                    <a:pt x="97" y="27"/>
                    <a:pt x="101" y="34"/>
                  </a:cubicBezTo>
                  <a:close/>
                  <a:moveTo>
                    <a:pt x="89" y="31"/>
                  </a:moveTo>
                  <a:cubicBezTo>
                    <a:pt x="95" y="33"/>
                    <a:pt x="98" y="38"/>
                    <a:pt x="102" y="43"/>
                  </a:cubicBezTo>
                  <a:cubicBezTo>
                    <a:pt x="98" y="39"/>
                    <a:pt x="92" y="36"/>
                    <a:pt x="89" y="31"/>
                  </a:cubicBezTo>
                  <a:close/>
                  <a:moveTo>
                    <a:pt x="110" y="32"/>
                  </a:moveTo>
                  <a:cubicBezTo>
                    <a:pt x="107" y="32"/>
                    <a:pt x="105" y="30"/>
                    <a:pt x="103" y="29"/>
                  </a:cubicBezTo>
                  <a:cubicBezTo>
                    <a:pt x="106" y="27"/>
                    <a:pt x="110" y="29"/>
                    <a:pt x="110" y="32"/>
                  </a:cubicBezTo>
                  <a:close/>
                  <a:moveTo>
                    <a:pt x="164" y="77"/>
                  </a:moveTo>
                  <a:cubicBezTo>
                    <a:pt x="162" y="79"/>
                    <a:pt x="163" y="83"/>
                    <a:pt x="162" y="86"/>
                  </a:cubicBezTo>
                  <a:cubicBezTo>
                    <a:pt x="165" y="84"/>
                    <a:pt x="164" y="79"/>
                    <a:pt x="164" y="77"/>
                  </a:cubicBezTo>
                  <a:close/>
                  <a:moveTo>
                    <a:pt x="158" y="100"/>
                  </a:moveTo>
                  <a:cubicBezTo>
                    <a:pt x="158" y="96"/>
                    <a:pt x="162" y="93"/>
                    <a:pt x="160" y="89"/>
                  </a:cubicBezTo>
                  <a:cubicBezTo>
                    <a:pt x="160" y="93"/>
                    <a:pt x="156" y="97"/>
                    <a:pt x="158" y="100"/>
                  </a:cubicBezTo>
                  <a:close/>
                  <a:moveTo>
                    <a:pt x="141" y="125"/>
                  </a:moveTo>
                  <a:cubicBezTo>
                    <a:pt x="147" y="126"/>
                    <a:pt x="149" y="121"/>
                    <a:pt x="149" y="115"/>
                  </a:cubicBezTo>
                  <a:cubicBezTo>
                    <a:pt x="154" y="113"/>
                    <a:pt x="158" y="103"/>
                    <a:pt x="157" y="101"/>
                  </a:cubicBezTo>
                  <a:cubicBezTo>
                    <a:pt x="152" y="110"/>
                    <a:pt x="147" y="118"/>
                    <a:pt x="141" y="125"/>
                  </a:cubicBezTo>
                  <a:close/>
                </a:path>
              </a:pathLst>
            </a:custGeom>
            <a:solidFill>
              <a:srgbClr val="C00000"/>
            </a:solidFill>
            <a:ln>
              <a:noFill/>
            </a:ln>
          </p:spPr>
          <p:txBody>
            <a:bodyPr vert="horz" wrap="square" lIns="91440" tIns="45720" rIns="91440" bIns="45720" numCol="1" anchor="ctr" anchorCtr="0" compatLnSpc="1"/>
            <a:lstStyle/>
            <a:p>
              <a:pPr algn="ctr"/>
              <a:endParaRPr lang="zh-CN" altLang="en-US" sz="2000" dirty="0">
                <a:solidFill>
                  <a:schemeClr val="bg1"/>
                </a:solidFill>
                <a:latin typeface="方正姚体" pitchFamily="2" charset="-122"/>
                <a:ea typeface="方正姚体" pitchFamily="2" charset="-122"/>
              </a:endParaRPr>
            </a:p>
          </p:txBody>
        </p:sp>
      </p:grpSp>
      <p:sp>
        <p:nvSpPr>
          <p:cNvPr id="16" name="文本框 15">
            <a:extLst>
              <a:ext uri="{FF2B5EF4-FFF2-40B4-BE49-F238E27FC236}">
                <a16:creationId xmlns:a16="http://schemas.microsoft.com/office/drawing/2014/main" id="{96B01A9F-C17C-404A-AE40-260DC05FEFBE}"/>
              </a:ext>
            </a:extLst>
          </p:cNvPr>
          <p:cNvSpPr txBox="1"/>
          <p:nvPr/>
        </p:nvSpPr>
        <p:spPr>
          <a:xfrm>
            <a:off x="2996128" y="1637138"/>
            <a:ext cx="6187440" cy="640080"/>
          </a:xfrm>
          <a:prstGeom prst="rect">
            <a:avLst/>
          </a:prstGeom>
          <a:noFill/>
        </p:spPr>
        <p:txBody>
          <a:bodyPr wrap="square" rtlCol="0">
            <a:spAutoFit/>
          </a:bodyPr>
          <a:lstStyle/>
          <a:p>
            <a:r>
              <a:rPr lang="zh-CN" altLang="en-US" sz="3600" b="1" dirty="0">
                <a:solidFill>
                  <a:srgbClr val="C00000"/>
                </a:solidFill>
                <a:latin typeface="方正清刻本悦宋简体" panose="02000000000000000000" pitchFamily="2" charset="-122"/>
                <a:ea typeface="方正清刻本悦宋简体" panose="02000000000000000000" pitchFamily="2" charset="-122"/>
              </a:rPr>
              <a:t>核心：阶级斗争和永不叛党</a:t>
            </a:r>
          </a:p>
        </p:txBody>
      </p:sp>
    </p:spTree>
    <p:extLst>
      <p:ext uri="{BB962C8B-B14F-4D97-AF65-F5344CB8AC3E}">
        <p14:creationId xmlns:p14="http://schemas.microsoft.com/office/powerpoint/2010/main" val="1398695184"/>
      </p:ext>
    </p:extLst>
  </p:cSld>
  <p:clrMapOvr>
    <a:masterClrMapping/>
  </p:clrMapOvr>
  <mc:AlternateContent xmlns:mc="http://schemas.openxmlformats.org/markup-compatibility/2006">
    <mc:Choice xmlns:p14="http://schemas.microsoft.com/office/powerpoint/2010/main" Requires="p14">
      <p:transition p14:dur="100" advTm="2633">
        <p:cut/>
      </p:transition>
    </mc:Choice>
    <mc:Fallback>
      <p:transition advTm="2633">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wipe(up)">
                                      <p:cBhvr>
                                        <p:cTn id="16" dur="500"/>
                                        <p:tgtEl>
                                          <p:spTgt spid="25"/>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6"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入党宣誓-2"/>
</p:tagLst>
</file>

<file path=ppt/tags/tag2.xml><?xml version="1.0" encoding="utf-8"?>
<p:tagLst xmlns:a="http://schemas.openxmlformats.org/drawingml/2006/main" xmlns:r="http://schemas.openxmlformats.org/officeDocument/2006/relationships" xmlns:p="http://schemas.openxmlformats.org/presentationml/2006/main">
  <p:tag name="TIMING" val="|1.1"/>
</p:tagLst>
</file>

<file path=ppt/tags/tag3.xml><?xml version="1.0" encoding="utf-8"?>
<p:tagLst xmlns:a="http://schemas.openxmlformats.org/drawingml/2006/main" xmlns:r="http://schemas.openxmlformats.org/officeDocument/2006/relationships" xmlns:p="http://schemas.openxmlformats.org/presentationml/2006/main">
  <p:tag name="TIMING" val="|2"/>
</p:tagLst>
</file>

<file path=ppt/tags/tag4.xml><?xml version="1.0" encoding="utf-8"?>
<p:tagLst xmlns:a="http://schemas.openxmlformats.org/drawingml/2006/main" xmlns:r="http://schemas.openxmlformats.org/officeDocument/2006/relationships" xmlns:p="http://schemas.openxmlformats.org/presentationml/2006/main">
  <p:tag name="TIMING" val="|2.3"/>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中国风-1">
      <a:majorFont>
        <a:latin typeface="等线 Light"/>
        <a:ea typeface="李旭科书法"/>
        <a:cs typeface=""/>
      </a:majorFont>
      <a:minorFont>
        <a:latin typeface="等线"/>
        <a:ea typeface="腾祥铁山楷书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otalTime>1201</TotalTime>
  <Words>1235</Words>
  <Application>Microsoft Office PowerPoint</Application>
  <PresentationFormat>宽屏</PresentationFormat>
  <Paragraphs>130</Paragraphs>
  <Slides>26</Slides>
  <Notes>26</Notes>
  <HiddenSlides>0</HiddenSlides>
  <MMClips>1</MMClips>
  <ScaleCrop>false</ScaleCrop>
  <HeadingPairs>
    <vt:vector size="8" baseType="variant">
      <vt:variant>
        <vt:lpstr>已用的字体</vt:lpstr>
      </vt:variant>
      <vt:variant>
        <vt:i4>9</vt:i4>
      </vt:variant>
      <vt:variant>
        <vt:lpstr>主题</vt:lpstr>
      </vt:variant>
      <vt:variant>
        <vt:i4>1</vt:i4>
      </vt:variant>
      <vt:variant>
        <vt:lpstr>嵌入 OLE 服务器</vt:lpstr>
      </vt:variant>
      <vt:variant>
        <vt:i4>1</vt:i4>
      </vt:variant>
      <vt:variant>
        <vt:lpstr>幻灯片标题</vt:lpstr>
      </vt:variant>
      <vt:variant>
        <vt:i4>26</vt:i4>
      </vt:variant>
    </vt:vector>
  </HeadingPairs>
  <TitlesOfParts>
    <vt:vector size="37" baseType="lpstr">
      <vt:lpstr>等线</vt:lpstr>
      <vt:lpstr>等线 Light</vt:lpstr>
      <vt:lpstr>方正清刻本悦宋简体</vt:lpstr>
      <vt:lpstr>方正姚体</vt:lpstr>
      <vt:lpstr>李旭科书法</vt:lpstr>
      <vt:lpstr>宋体</vt:lpstr>
      <vt:lpstr>腾祥铁山楷书简</vt:lpstr>
      <vt:lpstr>Arial</vt:lpstr>
      <vt:lpstr>Calibri</vt:lpstr>
      <vt:lpstr>Office 主题​​</vt:lpstr>
      <vt:lpstr>A Equation</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入党宣誓-2</dc:title>
  <dc:creator>D意空间</dc:creator>
  <cp:lastModifiedBy>Administrator</cp:lastModifiedBy>
  <cp:revision>285</cp:revision>
  <dcterms:created xsi:type="dcterms:W3CDTF">2016-01-17T06:48:00Z</dcterms:created>
  <dcterms:modified xsi:type="dcterms:W3CDTF">2017-08-18T06:01:04Z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2052-10.1.0.5603</vt:lpwstr>
  </property>
</Properties>
</file>