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0" r:id="rId5"/>
    <p:sldId id="312" r:id="rId6"/>
    <p:sldId id="310" r:id="rId7"/>
    <p:sldId id="309" r:id="rId8"/>
    <p:sldId id="262" r:id="rId9"/>
    <p:sldId id="311" r:id="rId10"/>
    <p:sldId id="313" r:id="rId11"/>
    <p:sldId id="259" r:id="rId12"/>
    <p:sldId id="314" r:id="rId13"/>
    <p:sldId id="263" r:id="rId14"/>
    <p:sldId id="315" r:id="rId15"/>
    <p:sldId id="316" r:id="rId16"/>
    <p:sldId id="317" r:id="rId17"/>
    <p:sldId id="318" r:id="rId18"/>
    <p:sldId id="308" r:id="rId19"/>
    <p:sldId id="319" r:id="rId20"/>
    <p:sldId id="320" r:id="rId21"/>
    <p:sldId id="321" r:id="rId22"/>
    <p:sldId id="322" r:id="rId23"/>
    <p:sldId id="307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265" userDrawn="1">
          <p15:clr>
            <a:srgbClr val="A4A3A4"/>
          </p15:clr>
        </p15:guide>
        <p15:guide id="4" pos="415" userDrawn="1">
          <p15:clr>
            <a:srgbClr val="A4A3A4"/>
          </p15:clr>
        </p15:guide>
        <p15:guide id="5" orient="horz" pos="709" userDrawn="1">
          <p15:clr>
            <a:srgbClr val="A4A3A4"/>
          </p15:clr>
        </p15:guide>
        <p15:guide id="6" orient="horz" pos="39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E4A4"/>
    <a:srgbClr val="EBC22D"/>
    <a:srgbClr val="F0D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62" y="62"/>
      </p:cViewPr>
      <p:guideLst>
        <p:guide orient="horz" pos="2160"/>
        <p:guide pos="3840"/>
        <p:guide pos="7265"/>
        <p:guide pos="415"/>
        <p:guide orient="horz" pos="709"/>
        <p:guide orient="horz" pos="39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22676E-3043-46B1-836A-A528531B7DA3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A4133C-FF5C-468A-899F-27D728592E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377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3659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682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917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3402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6606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689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3593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6720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8827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9034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639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4365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3686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770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1479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209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004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163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1802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7674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629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310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4133C-FF5C-468A-899F-27D728592E8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249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C458B1-BA55-4B42-AB87-32FE86E5D4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1348644-E4FF-4F51-ACB4-0C2C25DFB5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1906E6-BAFF-4435-BB36-FA9727C6E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A7350-D4B0-4FCB-99AE-3A1CD739BC4C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A20C07-5768-4848-B0C7-E6D19E835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59AF78-B714-4B85-AAC2-4AE35868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8F4D6-FE11-40C8-BD00-4CB4044C9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35324"/>
      </p:ext>
    </p:extLst>
  </p:cSld>
  <p:clrMapOvr>
    <a:masterClrMapping/>
  </p:clrMapOvr>
  <p:transition spd="slow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B1353C-D200-408C-BE69-C9FEF1EF1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855EF20-B1D9-44B4-A463-C55340204F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E9DE73-7933-425F-8CA3-3E5750920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A7350-D4B0-4FCB-99AE-3A1CD739BC4C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DADC2A-69E8-4473-9AA3-E70374168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3363C2-64A2-40D6-B005-6691150EF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8F4D6-FE11-40C8-BD00-4CB4044C9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879242"/>
      </p:ext>
    </p:extLst>
  </p:cSld>
  <p:clrMapOvr>
    <a:masterClrMapping/>
  </p:clrMapOvr>
  <p:transition spd="slow" advTm="3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91CC8D9-A547-4939-BC2F-79EBB16EEE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3D88ED3-3593-4557-8CCB-732004E04F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75F9FD-A9E7-4949-9DA1-D17D27434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A7350-D4B0-4FCB-99AE-3A1CD739BC4C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4D5FCA-24E4-4BB3-B000-0583D0B24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2F5AE8-160B-4DB0-8241-88D2E7D42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8F4D6-FE11-40C8-BD00-4CB4044C9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616556"/>
      </p:ext>
    </p:extLst>
  </p:cSld>
  <p:clrMapOvr>
    <a:masterClrMapping/>
  </p:clrMapOvr>
  <p:transition spd="slow" advTm="3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802B05-A319-4636-BACE-C059F73F7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2CD11C-FD95-409C-9A40-4722A1504D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1596BD-8B85-4ADD-82A4-F471B8B64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A7350-D4B0-4FCB-99AE-3A1CD739BC4C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48489A-B8CD-4F2E-A481-DE84A62B9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AFE3F8-D436-4CC8-AE55-BBA5B7F99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8F4D6-FE11-40C8-BD00-4CB4044C9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288313"/>
      </p:ext>
    </p:extLst>
  </p:cSld>
  <p:clrMapOvr>
    <a:masterClrMapping/>
  </p:clrMapOvr>
  <p:transition spd="slow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F3914C-5C8A-4236-9E0F-0A0A4CB1C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2EEA37-82C7-4C23-B502-DF9872E3AA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A2FE76-FD51-4D99-A56B-797961B81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A7350-D4B0-4FCB-99AE-3A1CD739BC4C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044840-355C-49C2-8A21-D38CBAADB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5859AE-9916-4D70-81E0-810D2CC57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8F4D6-FE11-40C8-BD00-4CB4044C9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975231"/>
      </p:ext>
    </p:extLst>
  </p:cSld>
  <p:clrMapOvr>
    <a:masterClrMapping/>
  </p:clrMapOvr>
  <p:transition spd="slow" advTm="3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0F5A29-E0CF-4FCC-9C47-EA4C6BC22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C30844-980E-4813-892A-DE94329881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E1F503-385B-4461-B029-A4BD99370A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F13B752-ADFD-43D7-9596-7E8DE574B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A7350-D4B0-4FCB-99AE-3A1CD739BC4C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D6ACBB6-E2F2-44B0-BDB5-58A1E4487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9A32019-8E63-461D-9C28-8792A532D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8F4D6-FE11-40C8-BD00-4CB4044C9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997308"/>
      </p:ext>
    </p:extLst>
  </p:cSld>
  <p:clrMapOvr>
    <a:masterClrMapping/>
  </p:clrMapOvr>
  <p:transition spd="slow" advTm="3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74575C-1A3E-4E89-BF2E-F12B397F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2D06C0-DC7E-4CD9-B6E1-2D4495867B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BDBB2FD-DE85-4D6A-A689-4D66FE9DD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DEC2B91-BA39-4922-B642-CBC62D73B8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04F10-A0D3-4896-84CD-289D3D57C3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1244889-0E7F-4773-9461-FDC1A29BD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A7350-D4B0-4FCB-99AE-3A1CD739BC4C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FB252FF-FA18-4D7D-A320-C9743CD7C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26749B3-634C-4499-80F8-C49D76F02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8F4D6-FE11-40C8-BD00-4CB4044C9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087039"/>
      </p:ext>
    </p:extLst>
  </p:cSld>
  <p:clrMapOvr>
    <a:masterClrMapping/>
  </p:clrMapOvr>
  <p:transition spd="slow" advTm="3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5495B8-88BC-4F09-99C0-25D446945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271A960-298A-4197-B552-5D6504130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A7350-D4B0-4FCB-99AE-3A1CD739BC4C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20AE598-2910-41A4-9064-ACD607574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45225B4-2B8C-487C-948C-397005F83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8F4D6-FE11-40C8-BD00-4CB4044C9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353905"/>
      </p:ext>
    </p:extLst>
  </p:cSld>
  <p:clrMapOvr>
    <a:masterClrMapping/>
  </p:clrMapOvr>
  <p:transition spd="slow" advTm="3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E9E5FD9-DE97-432A-B306-7F2062DD8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A7350-D4B0-4FCB-99AE-3A1CD739BC4C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EBC1310-63C9-405A-AA62-153583C46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1690485-AA41-4EC8-9A47-49DDC18B0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8F4D6-FE11-40C8-BD00-4CB4044C9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07408"/>
      </p:ext>
    </p:extLst>
  </p:cSld>
  <p:clrMapOvr>
    <a:masterClrMapping/>
  </p:clrMapOvr>
  <p:transition spd="slow" advTm="3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56C593-04A5-4C87-8E78-D44E556CB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09FEE0-9782-4EE6-B689-EF10A9F368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84E4E38-788E-49A6-86C5-5B9202F819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34E712-D4B0-4095-B6E1-F0190195B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A7350-D4B0-4FCB-99AE-3A1CD739BC4C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27985C9-1928-4310-A80E-D3694576F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B8D590A-6EC2-4458-BE6D-549E15B9A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8F4D6-FE11-40C8-BD00-4CB4044C9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674677"/>
      </p:ext>
    </p:extLst>
  </p:cSld>
  <p:clrMapOvr>
    <a:masterClrMapping/>
  </p:clrMapOvr>
  <p:transition spd="slow" advTm="3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32AABB-E9F6-4E99-829B-86282F347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49E5102-F6BB-4CCE-BEEA-EC99A275BA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AE5C3F6-C508-4A25-BC3D-5E06E2FE34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23E1477-2B5B-44F5-B73F-E301281DA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A7350-D4B0-4FCB-99AE-3A1CD739BC4C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6EB08E3-E143-4E18-AE42-022001CB5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B34FBBA-2D5B-4078-BE1F-3DD6BD53E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8F4D6-FE11-40C8-BD00-4CB4044C9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077582"/>
      </p:ext>
    </p:extLst>
  </p:cSld>
  <p:clrMapOvr>
    <a:masterClrMapping/>
  </p:clrMapOvr>
  <p:transition spd="slow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CD3BB09-E614-4471-81CE-D92AEB441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F302A30-02F2-45C5-8B94-4597CC442F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FA71B1-DF4B-468C-A792-52C1C02825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A7350-D4B0-4FCB-99AE-3A1CD739BC4C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0D5737-3233-46E1-9E47-539F62B9D2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E3996E-5854-4C88-9BB7-5AB1B20AD6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8F4D6-FE11-40C8-BD00-4CB4044C9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356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7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4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4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4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00DDB7E9-CD0A-4A0E-A72A-EBD0DA11E3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93" t="37573" r="1348" b="16276"/>
          <a:stretch>
            <a:fillRect/>
          </a:stretch>
        </p:blipFill>
        <p:spPr>
          <a:xfrm>
            <a:off x="4513484" y="1555336"/>
            <a:ext cx="3165033" cy="3165033"/>
          </a:xfrm>
          <a:custGeom>
            <a:avLst/>
            <a:gdLst>
              <a:gd name="connsiteX0" fmla="*/ 1582517 w 3165033"/>
              <a:gd name="connsiteY0" fmla="*/ 0 h 3165033"/>
              <a:gd name="connsiteX1" fmla="*/ 3165033 w 3165033"/>
              <a:gd name="connsiteY1" fmla="*/ 1582517 h 3165033"/>
              <a:gd name="connsiteX2" fmla="*/ 1582517 w 3165033"/>
              <a:gd name="connsiteY2" fmla="*/ 3165033 h 3165033"/>
              <a:gd name="connsiteX3" fmla="*/ 0 w 3165033"/>
              <a:gd name="connsiteY3" fmla="*/ 1582517 h 3165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5033" h="3165033">
                <a:moveTo>
                  <a:pt x="1582517" y="0"/>
                </a:moveTo>
                <a:lnTo>
                  <a:pt x="3165033" y="1582517"/>
                </a:lnTo>
                <a:lnTo>
                  <a:pt x="1582517" y="3165033"/>
                </a:lnTo>
                <a:lnTo>
                  <a:pt x="0" y="1582517"/>
                </a:lnTo>
                <a:close/>
              </a:path>
            </a:pathLst>
          </a:custGeom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F2B11A49-67A8-4383-81FA-657211EAEF33}"/>
              </a:ext>
            </a:extLst>
          </p:cNvPr>
          <p:cNvSpPr/>
          <p:nvPr/>
        </p:nvSpPr>
        <p:spPr>
          <a:xfrm rot="18900000">
            <a:off x="4076065" y="-2167890"/>
            <a:ext cx="4039870" cy="4039870"/>
          </a:xfrm>
          <a:prstGeom prst="rtTriangle">
            <a:avLst/>
          </a:prstGeom>
          <a:solidFill>
            <a:srgbClr val="F0D06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>
            <a:extLst>
              <a:ext uri="{FF2B5EF4-FFF2-40B4-BE49-F238E27FC236}">
                <a16:creationId xmlns:a16="http://schemas.microsoft.com/office/drawing/2014/main" id="{83879E16-8BB3-4003-AF5A-98A9456B1051}"/>
              </a:ext>
            </a:extLst>
          </p:cNvPr>
          <p:cNvSpPr/>
          <p:nvPr/>
        </p:nvSpPr>
        <p:spPr>
          <a:xfrm>
            <a:off x="2181225" y="1941830"/>
            <a:ext cx="2456815" cy="2456815"/>
          </a:xfrm>
          <a:prstGeom prst="diamond">
            <a:avLst/>
          </a:prstGeom>
          <a:noFill/>
          <a:ln w="34925">
            <a:solidFill>
              <a:srgbClr val="F6E4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>
            <a:extLst>
              <a:ext uri="{FF2B5EF4-FFF2-40B4-BE49-F238E27FC236}">
                <a16:creationId xmlns:a16="http://schemas.microsoft.com/office/drawing/2014/main" id="{701BC739-E151-4E1F-8779-E8934F79E4E7}"/>
              </a:ext>
            </a:extLst>
          </p:cNvPr>
          <p:cNvSpPr/>
          <p:nvPr/>
        </p:nvSpPr>
        <p:spPr>
          <a:xfrm>
            <a:off x="7623175" y="1909445"/>
            <a:ext cx="2456815" cy="2456815"/>
          </a:xfrm>
          <a:prstGeom prst="diamond">
            <a:avLst/>
          </a:prstGeom>
          <a:noFill/>
          <a:ln w="34925">
            <a:solidFill>
              <a:srgbClr val="F6E4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id="{6AE1F26F-67F9-461F-B449-35AFED5D185E}"/>
              </a:ext>
            </a:extLst>
          </p:cNvPr>
          <p:cNvSpPr/>
          <p:nvPr/>
        </p:nvSpPr>
        <p:spPr>
          <a:xfrm>
            <a:off x="3862070" y="904875"/>
            <a:ext cx="4466590" cy="4466590"/>
          </a:xfrm>
          <a:prstGeom prst="diamond">
            <a:avLst/>
          </a:prstGeom>
          <a:noFill/>
          <a:ln w="34925">
            <a:solidFill>
              <a:srgbClr val="F0D0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F6AB55D-87B7-44F4-A270-23B474071B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03910" y="1737995"/>
            <a:ext cx="361950" cy="3429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8CBF36C-9CAC-4133-A569-2D4676ED0D94}"/>
              </a:ext>
            </a:extLst>
          </p:cNvPr>
          <p:cNvSpPr txBox="1"/>
          <p:nvPr/>
        </p:nvSpPr>
        <p:spPr>
          <a:xfrm>
            <a:off x="2679781" y="4091200"/>
            <a:ext cx="7580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pc="1100" dirty="0">
                <a:solidFill>
                  <a:srgbClr val="EBC22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四月你好画册模板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85891B4-6647-4331-8186-D5C8956BFF84}"/>
              </a:ext>
            </a:extLst>
          </p:cNvPr>
          <p:cNvCxnSpPr/>
          <p:nvPr/>
        </p:nvCxnSpPr>
        <p:spPr>
          <a:xfrm>
            <a:off x="267970" y="6301740"/>
            <a:ext cx="5359400" cy="0"/>
          </a:xfrm>
          <a:prstGeom prst="line">
            <a:avLst/>
          </a:prstGeom>
          <a:ln w="19050">
            <a:solidFill>
              <a:srgbClr val="EBC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1E8971E-2808-4C1D-B941-E79E467D160D}"/>
              </a:ext>
            </a:extLst>
          </p:cNvPr>
          <p:cNvCxnSpPr/>
          <p:nvPr/>
        </p:nvCxnSpPr>
        <p:spPr>
          <a:xfrm>
            <a:off x="6541770" y="6301740"/>
            <a:ext cx="5359400" cy="0"/>
          </a:xfrm>
          <a:prstGeom prst="line">
            <a:avLst/>
          </a:prstGeom>
          <a:ln w="19050">
            <a:solidFill>
              <a:srgbClr val="EBC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形 13">
            <a:extLst>
              <a:ext uri="{FF2B5EF4-FFF2-40B4-BE49-F238E27FC236}">
                <a16:creationId xmlns:a16="http://schemas.microsoft.com/office/drawing/2014/main" id="{9EB8EBBE-4B5E-4F91-9742-3FA9B3CCAF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82024" y="5986822"/>
            <a:ext cx="805092" cy="63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570031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44CFDCD6-7D98-4EA7-8C1B-9E646A1CF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" t="16667" r="72345" b="50000"/>
          <a:stretch>
            <a:fillRect/>
          </a:stretch>
        </p:blipFill>
        <p:spPr>
          <a:xfrm>
            <a:off x="8891591" y="4010660"/>
            <a:ext cx="2641599" cy="2286000"/>
          </a:xfrm>
          <a:custGeom>
            <a:avLst/>
            <a:gdLst>
              <a:gd name="connsiteX0" fmla="*/ 0 w 2641599"/>
              <a:gd name="connsiteY0" fmla="*/ 0 h 2286000"/>
              <a:gd name="connsiteX1" fmla="*/ 2641599 w 2641599"/>
              <a:gd name="connsiteY1" fmla="*/ 0 h 2286000"/>
              <a:gd name="connsiteX2" fmla="*/ 2641599 w 2641599"/>
              <a:gd name="connsiteY2" fmla="*/ 2286000 h 2286000"/>
              <a:gd name="connsiteX3" fmla="*/ 0 w 2641599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599" h="2286000">
                <a:moveTo>
                  <a:pt x="0" y="0"/>
                </a:moveTo>
                <a:lnTo>
                  <a:pt x="2641599" y="0"/>
                </a:lnTo>
                <a:lnTo>
                  <a:pt x="2641599" y="2286000"/>
                </a:lnTo>
                <a:lnTo>
                  <a:pt x="0" y="2286000"/>
                </a:lnTo>
                <a:close/>
              </a:path>
            </a:pathLst>
          </a:cu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A6E27A6-0B21-4D92-9628-E0A4EEB80F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6667" r="28333" b="50000"/>
          <a:stretch>
            <a:fillRect/>
          </a:stretch>
        </p:blipFill>
        <p:spPr>
          <a:xfrm>
            <a:off x="6096001" y="1143001"/>
            <a:ext cx="2641599" cy="2286000"/>
          </a:xfrm>
          <a:custGeom>
            <a:avLst/>
            <a:gdLst>
              <a:gd name="connsiteX0" fmla="*/ 0 w 2641599"/>
              <a:gd name="connsiteY0" fmla="*/ 0 h 2286000"/>
              <a:gd name="connsiteX1" fmla="*/ 2641599 w 2641599"/>
              <a:gd name="connsiteY1" fmla="*/ 0 h 2286000"/>
              <a:gd name="connsiteX2" fmla="*/ 2641599 w 2641599"/>
              <a:gd name="connsiteY2" fmla="*/ 2286000 h 2286000"/>
              <a:gd name="connsiteX3" fmla="*/ 0 w 2641599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599" h="2286000">
                <a:moveTo>
                  <a:pt x="0" y="0"/>
                </a:moveTo>
                <a:lnTo>
                  <a:pt x="2641599" y="0"/>
                </a:lnTo>
                <a:lnTo>
                  <a:pt x="2641599" y="2286000"/>
                </a:lnTo>
                <a:lnTo>
                  <a:pt x="0" y="228600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E660C074-F128-4D31-AF7C-DEC7902E9A6D}"/>
              </a:ext>
            </a:extLst>
          </p:cNvPr>
          <p:cNvGrpSpPr/>
          <p:nvPr/>
        </p:nvGrpSpPr>
        <p:grpSpPr>
          <a:xfrm>
            <a:off x="267970" y="246422"/>
            <a:ext cx="11633200" cy="633931"/>
            <a:chOff x="267970" y="246422"/>
            <a:chExt cx="11633200" cy="633931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F8B09E2A-3283-4F46-8A66-F5898E5B02B6}"/>
                </a:ext>
              </a:extLst>
            </p:cNvPr>
            <p:cNvCxnSpPr/>
            <p:nvPr/>
          </p:nvCxnSpPr>
          <p:spPr>
            <a:xfrm>
              <a:off x="2679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FE35E3F-CA4C-4BA6-A438-A1BACB2BCAF4}"/>
                </a:ext>
              </a:extLst>
            </p:cNvPr>
            <p:cNvCxnSpPr/>
            <p:nvPr/>
          </p:nvCxnSpPr>
          <p:spPr>
            <a:xfrm>
              <a:off x="65417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B8FFAA7-2C33-41ED-874C-479D1D2D2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82024" y="246422"/>
              <a:ext cx="805092" cy="633931"/>
            </a:xfrm>
            <a:prstGeom prst="rect">
              <a:avLst/>
            </a:prstGeom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D8B84AB-74D1-43DC-8049-E617A6F029CB}"/>
              </a:ext>
            </a:extLst>
          </p:cNvPr>
          <p:cNvSpPr txBox="1"/>
          <p:nvPr/>
        </p:nvSpPr>
        <p:spPr>
          <a:xfrm>
            <a:off x="6013241" y="4599436"/>
            <a:ext cx="2749365" cy="1469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16C82E-246D-4BD9-B533-4DD644372FF4}"/>
              </a:ext>
            </a:extLst>
          </p:cNvPr>
          <p:cNvSpPr txBox="1"/>
          <p:nvPr/>
        </p:nvSpPr>
        <p:spPr>
          <a:xfrm>
            <a:off x="6007569" y="4280436"/>
            <a:ext cx="2807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20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713AC8E-652B-4B6F-9AB4-AD5C84CA8EA3}"/>
              </a:ext>
            </a:extLst>
          </p:cNvPr>
          <p:cNvSpPr txBox="1"/>
          <p:nvPr/>
        </p:nvSpPr>
        <p:spPr>
          <a:xfrm>
            <a:off x="8897261" y="1725101"/>
            <a:ext cx="2749365" cy="1469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3D529D3-B4ED-48A0-BC67-DD25C737D1A8}"/>
              </a:ext>
            </a:extLst>
          </p:cNvPr>
          <p:cNvSpPr txBox="1"/>
          <p:nvPr/>
        </p:nvSpPr>
        <p:spPr>
          <a:xfrm>
            <a:off x="8891589" y="1330308"/>
            <a:ext cx="2807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20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92B1604-1CDE-483F-831A-F01249E9E266}"/>
              </a:ext>
            </a:extLst>
          </p:cNvPr>
          <p:cNvSpPr txBox="1"/>
          <p:nvPr/>
        </p:nvSpPr>
        <p:spPr>
          <a:xfrm>
            <a:off x="1030816" y="4537239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AD015D5-5630-4060-A202-2CB4FCE13D5C}"/>
              </a:ext>
            </a:extLst>
          </p:cNvPr>
          <p:cNvSpPr txBox="1"/>
          <p:nvPr/>
        </p:nvSpPr>
        <p:spPr>
          <a:xfrm rot="16200000">
            <a:off x="2425836" y="3942826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十字形 13">
            <a:extLst>
              <a:ext uri="{FF2B5EF4-FFF2-40B4-BE49-F238E27FC236}">
                <a16:creationId xmlns:a16="http://schemas.microsoft.com/office/drawing/2014/main" id="{6566D57C-BA68-4BA0-8FB0-E9808FBE042D}"/>
              </a:ext>
            </a:extLst>
          </p:cNvPr>
          <p:cNvSpPr/>
          <p:nvPr/>
        </p:nvSpPr>
        <p:spPr>
          <a:xfrm rot="2717344">
            <a:off x="1821046" y="2103527"/>
            <a:ext cx="1969156" cy="1969156"/>
          </a:xfrm>
          <a:prstGeom prst="plus">
            <a:avLst>
              <a:gd name="adj" fmla="val 48986"/>
            </a:avLst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>
            <a:extLst>
              <a:ext uri="{FF2B5EF4-FFF2-40B4-BE49-F238E27FC236}">
                <a16:creationId xmlns:a16="http://schemas.microsoft.com/office/drawing/2014/main" id="{24AC7F7F-1B6A-41F4-B196-6D1307501292}"/>
              </a:ext>
            </a:extLst>
          </p:cNvPr>
          <p:cNvSpPr/>
          <p:nvPr/>
        </p:nvSpPr>
        <p:spPr>
          <a:xfrm>
            <a:off x="6528634" y="1403556"/>
            <a:ext cx="1764888" cy="1764888"/>
          </a:xfrm>
          <a:prstGeom prst="diamond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>
            <a:extLst>
              <a:ext uri="{FF2B5EF4-FFF2-40B4-BE49-F238E27FC236}">
                <a16:creationId xmlns:a16="http://schemas.microsoft.com/office/drawing/2014/main" id="{5B7CE6EC-93C7-44F9-801A-33CDBC941FFB}"/>
              </a:ext>
            </a:extLst>
          </p:cNvPr>
          <p:cNvSpPr/>
          <p:nvPr/>
        </p:nvSpPr>
        <p:spPr>
          <a:xfrm>
            <a:off x="9329944" y="4271216"/>
            <a:ext cx="1764888" cy="1764888"/>
          </a:xfrm>
          <a:prstGeom prst="diamond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45751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5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65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E19865C3-2B64-471B-A452-753C6C4C99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6" t="55652" r="14173" b="3246"/>
          <a:stretch>
            <a:fillRect/>
          </a:stretch>
        </p:blipFill>
        <p:spPr>
          <a:xfrm>
            <a:off x="7256465" y="3816595"/>
            <a:ext cx="2818765" cy="2818765"/>
          </a:xfrm>
          <a:custGeom>
            <a:avLst/>
            <a:gdLst>
              <a:gd name="connsiteX0" fmla="*/ 1409382 w 2818765"/>
              <a:gd name="connsiteY0" fmla="*/ 0 h 2818765"/>
              <a:gd name="connsiteX1" fmla="*/ 2818765 w 2818765"/>
              <a:gd name="connsiteY1" fmla="*/ 1409383 h 2818765"/>
              <a:gd name="connsiteX2" fmla="*/ 1409382 w 2818765"/>
              <a:gd name="connsiteY2" fmla="*/ 2818765 h 2818765"/>
              <a:gd name="connsiteX3" fmla="*/ 0 w 2818765"/>
              <a:gd name="connsiteY3" fmla="*/ 1409383 h 2818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8765" h="2818765">
                <a:moveTo>
                  <a:pt x="1409382" y="0"/>
                </a:moveTo>
                <a:lnTo>
                  <a:pt x="2818765" y="1409383"/>
                </a:lnTo>
                <a:lnTo>
                  <a:pt x="1409382" y="2818765"/>
                </a:lnTo>
                <a:lnTo>
                  <a:pt x="0" y="1409383"/>
                </a:lnTo>
                <a:close/>
              </a:path>
            </a:pathLst>
          </a:cu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8F36FD3-F99E-4AA4-A24F-102EE93677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99" t="34244" b="24654"/>
          <a:stretch>
            <a:fillRect/>
          </a:stretch>
        </p:blipFill>
        <p:spPr>
          <a:xfrm>
            <a:off x="8714425" y="2348475"/>
            <a:ext cx="2818765" cy="2818765"/>
          </a:xfrm>
          <a:custGeom>
            <a:avLst/>
            <a:gdLst>
              <a:gd name="connsiteX0" fmla="*/ 1409382 w 2818765"/>
              <a:gd name="connsiteY0" fmla="*/ 0 h 2818765"/>
              <a:gd name="connsiteX1" fmla="*/ 2818765 w 2818765"/>
              <a:gd name="connsiteY1" fmla="*/ 1409383 h 2818765"/>
              <a:gd name="connsiteX2" fmla="*/ 1409382 w 2818765"/>
              <a:gd name="connsiteY2" fmla="*/ 2818765 h 2818765"/>
              <a:gd name="connsiteX3" fmla="*/ 0 w 2818765"/>
              <a:gd name="connsiteY3" fmla="*/ 1409383 h 2818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8765" h="2818765">
                <a:moveTo>
                  <a:pt x="1409382" y="0"/>
                </a:moveTo>
                <a:lnTo>
                  <a:pt x="2818765" y="1409383"/>
                </a:lnTo>
                <a:lnTo>
                  <a:pt x="1409382" y="2818765"/>
                </a:lnTo>
                <a:lnTo>
                  <a:pt x="0" y="1409383"/>
                </a:lnTo>
                <a:close/>
              </a:path>
            </a:pathLst>
          </a:cu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1BB20D88-FDB0-49C8-89CC-E30C975C9F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6" t="12837" r="14173" b="46061"/>
          <a:stretch>
            <a:fillRect/>
          </a:stretch>
        </p:blipFill>
        <p:spPr>
          <a:xfrm>
            <a:off x="7256465" y="880355"/>
            <a:ext cx="2818765" cy="2818765"/>
          </a:xfrm>
          <a:custGeom>
            <a:avLst/>
            <a:gdLst>
              <a:gd name="connsiteX0" fmla="*/ 1409382 w 2818765"/>
              <a:gd name="connsiteY0" fmla="*/ 0 h 2818765"/>
              <a:gd name="connsiteX1" fmla="*/ 2818765 w 2818765"/>
              <a:gd name="connsiteY1" fmla="*/ 1409383 h 2818765"/>
              <a:gd name="connsiteX2" fmla="*/ 1409382 w 2818765"/>
              <a:gd name="connsiteY2" fmla="*/ 2818765 h 2818765"/>
              <a:gd name="connsiteX3" fmla="*/ 0 w 2818765"/>
              <a:gd name="connsiteY3" fmla="*/ 1409383 h 2818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8765" h="2818765">
                <a:moveTo>
                  <a:pt x="1409382" y="0"/>
                </a:moveTo>
                <a:lnTo>
                  <a:pt x="2818765" y="1409383"/>
                </a:lnTo>
                <a:lnTo>
                  <a:pt x="1409382" y="2818765"/>
                </a:lnTo>
                <a:lnTo>
                  <a:pt x="0" y="1409383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34804B7-3D5F-40FC-BE5B-C332448AC577}"/>
              </a:ext>
            </a:extLst>
          </p:cNvPr>
          <p:cNvGrpSpPr/>
          <p:nvPr/>
        </p:nvGrpSpPr>
        <p:grpSpPr>
          <a:xfrm>
            <a:off x="267970" y="246422"/>
            <a:ext cx="11633200" cy="633931"/>
            <a:chOff x="267970" y="246422"/>
            <a:chExt cx="11633200" cy="633931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32458839-5CD5-404B-BADC-5529ED0C52A7}"/>
                </a:ext>
              </a:extLst>
            </p:cNvPr>
            <p:cNvCxnSpPr/>
            <p:nvPr/>
          </p:nvCxnSpPr>
          <p:spPr>
            <a:xfrm>
              <a:off x="2679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0D85EBB1-635C-428C-A654-D13EC596FC0D}"/>
                </a:ext>
              </a:extLst>
            </p:cNvPr>
            <p:cNvCxnSpPr/>
            <p:nvPr/>
          </p:nvCxnSpPr>
          <p:spPr>
            <a:xfrm>
              <a:off x="65417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B5F6E3FE-74F1-4400-BD5D-65896055BC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82024" y="246422"/>
              <a:ext cx="805092" cy="633931"/>
            </a:xfrm>
            <a:prstGeom prst="rect">
              <a:avLst/>
            </a:prstGeom>
          </p:spPr>
        </p:pic>
      </p:grpSp>
      <p:sp>
        <p:nvSpPr>
          <p:cNvPr id="6" name="简单箭头">
            <a:extLst>
              <a:ext uri="{FF2B5EF4-FFF2-40B4-BE49-F238E27FC236}">
                <a16:creationId xmlns:a16="http://schemas.microsoft.com/office/drawing/2014/main" id="{0DA82A09-8700-4216-B2C7-41CD19C38447}"/>
              </a:ext>
            </a:extLst>
          </p:cNvPr>
          <p:cNvSpPr/>
          <p:nvPr/>
        </p:nvSpPr>
        <p:spPr>
          <a:xfrm>
            <a:off x="6052561" y="1334378"/>
            <a:ext cx="2542801" cy="4846319"/>
          </a:xfrm>
          <a:prstGeom prst="chevron">
            <a:avLst>
              <a:gd name="adj" fmla="val 98353"/>
            </a:avLst>
          </a:prstGeom>
          <a:solidFill>
            <a:srgbClr val="EBC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F6FEFD5-2F32-45DE-91A5-62F26B775017}"/>
              </a:ext>
            </a:extLst>
          </p:cNvPr>
          <p:cNvSpPr txBox="1"/>
          <p:nvPr/>
        </p:nvSpPr>
        <p:spPr>
          <a:xfrm>
            <a:off x="1365971" y="3351336"/>
            <a:ext cx="4510120" cy="909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0FEDA1D-DBEA-41BE-B747-7D16FBC24E24}"/>
              </a:ext>
            </a:extLst>
          </p:cNvPr>
          <p:cNvSpPr txBox="1"/>
          <p:nvPr/>
        </p:nvSpPr>
        <p:spPr>
          <a:xfrm>
            <a:off x="1472400" y="4613821"/>
            <a:ext cx="4510120" cy="909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C35D0E9-90F5-47EA-80E7-D3B2246A0FA2}"/>
              </a:ext>
            </a:extLst>
          </p:cNvPr>
          <p:cNvSpPr txBox="1"/>
          <p:nvPr/>
        </p:nvSpPr>
        <p:spPr>
          <a:xfrm>
            <a:off x="1408352" y="2127234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37AC4B1-211B-419F-953A-5E6CFED77C5A}"/>
              </a:ext>
            </a:extLst>
          </p:cNvPr>
          <p:cNvSpPr txBox="1"/>
          <p:nvPr/>
        </p:nvSpPr>
        <p:spPr>
          <a:xfrm rot="16200000">
            <a:off x="2803372" y="1532821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9629499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E7C9BD9A-1B44-4785-B816-3B83456BC2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8" t="57283" r="38778" b="9051"/>
          <a:stretch>
            <a:fillRect/>
          </a:stretch>
        </p:blipFill>
        <p:spPr>
          <a:xfrm>
            <a:off x="4941601" y="3928487"/>
            <a:ext cx="2308803" cy="2308803"/>
          </a:xfrm>
          <a:custGeom>
            <a:avLst/>
            <a:gdLst>
              <a:gd name="connsiteX0" fmla="*/ 1154401 w 2308803"/>
              <a:gd name="connsiteY0" fmla="*/ 0 h 2308803"/>
              <a:gd name="connsiteX1" fmla="*/ 2308803 w 2308803"/>
              <a:gd name="connsiteY1" fmla="*/ 1154402 h 2308803"/>
              <a:gd name="connsiteX2" fmla="*/ 1154401 w 2308803"/>
              <a:gd name="connsiteY2" fmla="*/ 2308803 h 2308803"/>
              <a:gd name="connsiteX3" fmla="*/ 0 w 2308803"/>
              <a:gd name="connsiteY3" fmla="*/ 1154402 h 230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8803" h="2308803">
                <a:moveTo>
                  <a:pt x="1154401" y="0"/>
                </a:moveTo>
                <a:lnTo>
                  <a:pt x="2308803" y="1154402"/>
                </a:lnTo>
                <a:lnTo>
                  <a:pt x="1154401" y="2308803"/>
                </a:lnTo>
                <a:lnTo>
                  <a:pt x="0" y="1154402"/>
                </a:lnTo>
                <a:close/>
              </a:path>
            </a:pathLst>
          </a:cu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B1D25B4-4ECB-4C37-8B4D-77DB020FDD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7" t="39749" r="27169" b="26585"/>
          <a:stretch>
            <a:fillRect/>
          </a:stretch>
        </p:blipFill>
        <p:spPr>
          <a:xfrm>
            <a:off x="6135791" y="2725974"/>
            <a:ext cx="2308803" cy="2308803"/>
          </a:xfrm>
          <a:custGeom>
            <a:avLst/>
            <a:gdLst>
              <a:gd name="connsiteX0" fmla="*/ 1154401 w 2308803"/>
              <a:gd name="connsiteY0" fmla="*/ 0 h 2308803"/>
              <a:gd name="connsiteX1" fmla="*/ 2308803 w 2308803"/>
              <a:gd name="connsiteY1" fmla="*/ 1154402 h 2308803"/>
              <a:gd name="connsiteX2" fmla="*/ 1154401 w 2308803"/>
              <a:gd name="connsiteY2" fmla="*/ 2308803 h 2308803"/>
              <a:gd name="connsiteX3" fmla="*/ 0 w 2308803"/>
              <a:gd name="connsiteY3" fmla="*/ 1154402 h 230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8803" h="2308803">
                <a:moveTo>
                  <a:pt x="1154401" y="0"/>
                </a:moveTo>
                <a:lnTo>
                  <a:pt x="2308803" y="1154402"/>
                </a:lnTo>
                <a:lnTo>
                  <a:pt x="1154401" y="2308803"/>
                </a:lnTo>
                <a:lnTo>
                  <a:pt x="0" y="1154402"/>
                </a:lnTo>
                <a:close/>
              </a:path>
            </a:pathLst>
          </a:cu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8941E1D8-E93C-4CB8-A505-D0A4D8072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9" t="39749" r="50387" b="26585"/>
          <a:stretch>
            <a:fillRect/>
          </a:stretch>
        </p:blipFill>
        <p:spPr>
          <a:xfrm>
            <a:off x="3747410" y="2725974"/>
            <a:ext cx="2308803" cy="2308803"/>
          </a:xfrm>
          <a:custGeom>
            <a:avLst/>
            <a:gdLst>
              <a:gd name="connsiteX0" fmla="*/ 1154402 w 2308803"/>
              <a:gd name="connsiteY0" fmla="*/ 0 h 2308803"/>
              <a:gd name="connsiteX1" fmla="*/ 2308803 w 2308803"/>
              <a:gd name="connsiteY1" fmla="*/ 1154402 h 2308803"/>
              <a:gd name="connsiteX2" fmla="*/ 1154402 w 2308803"/>
              <a:gd name="connsiteY2" fmla="*/ 2308803 h 2308803"/>
              <a:gd name="connsiteX3" fmla="*/ 0 w 2308803"/>
              <a:gd name="connsiteY3" fmla="*/ 1154402 h 230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8803" h="2308803">
                <a:moveTo>
                  <a:pt x="1154402" y="0"/>
                </a:moveTo>
                <a:lnTo>
                  <a:pt x="2308803" y="1154402"/>
                </a:lnTo>
                <a:lnTo>
                  <a:pt x="1154402" y="2308803"/>
                </a:lnTo>
                <a:lnTo>
                  <a:pt x="0" y="1154402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D83693E6-3140-40C2-A997-9D5E3D4CE7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8" t="22214" r="38778" b="44120"/>
          <a:stretch>
            <a:fillRect/>
          </a:stretch>
        </p:blipFill>
        <p:spPr>
          <a:xfrm>
            <a:off x="4941601" y="1523462"/>
            <a:ext cx="2308803" cy="2308803"/>
          </a:xfrm>
          <a:custGeom>
            <a:avLst/>
            <a:gdLst>
              <a:gd name="connsiteX0" fmla="*/ 1154401 w 2308803"/>
              <a:gd name="connsiteY0" fmla="*/ 0 h 2308803"/>
              <a:gd name="connsiteX1" fmla="*/ 2308803 w 2308803"/>
              <a:gd name="connsiteY1" fmla="*/ 1154402 h 2308803"/>
              <a:gd name="connsiteX2" fmla="*/ 1154401 w 2308803"/>
              <a:gd name="connsiteY2" fmla="*/ 2308803 h 2308803"/>
              <a:gd name="connsiteX3" fmla="*/ 0 w 2308803"/>
              <a:gd name="connsiteY3" fmla="*/ 1154402 h 230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8803" h="2308803">
                <a:moveTo>
                  <a:pt x="1154401" y="0"/>
                </a:moveTo>
                <a:lnTo>
                  <a:pt x="2308803" y="1154402"/>
                </a:lnTo>
                <a:lnTo>
                  <a:pt x="1154401" y="2308803"/>
                </a:lnTo>
                <a:lnTo>
                  <a:pt x="0" y="1154402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E660C074-F128-4D31-AF7C-DEC7902E9A6D}"/>
              </a:ext>
            </a:extLst>
          </p:cNvPr>
          <p:cNvGrpSpPr/>
          <p:nvPr/>
        </p:nvGrpSpPr>
        <p:grpSpPr>
          <a:xfrm>
            <a:off x="267970" y="246422"/>
            <a:ext cx="11633200" cy="633931"/>
            <a:chOff x="267970" y="246422"/>
            <a:chExt cx="11633200" cy="633931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F8B09E2A-3283-4F46-8A66-F5898E5B02B6}"/>
                </a:ext>
              </a:extLst>
            </p:cNvPr>
            <p:cNvCxnSpPr/>
            <p:nvPr/>
          </p:nvCxnSpPr>
          <p:spPr>
            <a:xfrm>
              <a:off x="2679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FE35E3F-CA4C-4BA6-A438-A1BACB2BCAF4}"/>
                </a:ext>
              </a:extLst>
            </p:cNvPr>
            <p:cNvCxnSpPr/>
            <p:nvPr/>
          </p:nvCxnSpPr>
          <p:spPr>
            <a:xfrm>
              <a:off x="65417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B8FFAA7-2C33-41ED-874C-479D1D2D2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82024" y="246422"/>
              <a:ext cx="805092" cy="633931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B4A9B419-6F68-448C-A832-0734D1EA173D}"/>
              </a:ext>
            </a:extLst>
          </p:cNvPr>
          <p:cNvSpPr txBox="1"/>
          <p:nvPr/>
        </p:nvSpPr>
        <p:spPr>
          <a:xfrm>
            <a:off x="7774741" y="1763853"/>
            <a:ext cx="3758447" cy="62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78003B8-2A92-4099-B4D1-8338E1BC459C}"/>
              </a:ext>
            </a:extLst>
          </p:cNvPr>
          <p:cNvSpPr txBox="1"/>
          <p:nvPr/>
        </p:nvSpPr>
        <p:spPr>
          <a:xfrm>
            <a:off x="7774741" y="5082886"/>
            <a:ext cx="3758447" cy="62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959DB72-96D8-4F23-BD39-69157A344853}"/>
              </a:ext>
            </a:extLst>
          </p:cNvPr>
          <p:cNvSpPr txBox="1"/>
          <p:nvPr/>
        </p:nvSpPr>
        <p:spPr>
          <a:xfrm>
            <a:off x="767885" y="1763853"/>
            <a:ext cx="3758447" cy="62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1DAD66F-7158-4F25-B9AD-C78C3738B45B}"/>
              </a:ext>
            </a:extLst>
          </p:cNvPr>
          <p:cNvSpPr txBox="1"/>
          <p:nvPr/>
        </p:nvSpPr>
        <p:spPr>
          <a:xfrm>
            <a:off x="767885" y="5082886"/>
            <a:ext cx="3758447" cy="62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740326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1BEC3074-4370-4CAC-AED8-3274E6C48A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77" t="23546" r="30818"/>
          <a:stretch>
            <a:fillRect/>
          </a:stretch>
        </p:blipFill>
        <p:spPr>
          <a:xfrm>
            <a:off x="2086611" y="806451"/>
            <a:ext cx="5243195" cy="5243195"/>
          </a:xfrm>
          <a:custGeom>
            <a:avLst/>
            <a:gdLst>
              <a:gd name="connsiteX0" fmla="*/ 2621599 w 5243195"/>
              <a:gd name="connsiteY0" fmla="*/ 0 h 5243195"/>
              <a:gd name="connsiteX1" fmla="*/ 5243195 w 5243195"/>
              <a:gd name="connsiteY1" fmla="*/ 2621598 h 5243195"/>
              <a:gd name="connsiteX2" fmla="*/ 2621599 w 5243195"/>
              <a:gd name="connsiteY2" fmla="*/ 5243195 h 5243195"/>
              <a:gd name="connsiteX3" fmla="*/ 0 w 5243195"/>
              <a:gd name="connsiteY3" fmla="*/ 2621598 h 5243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3195" h="5243195">
                <a:moveTo>
                  <a:pt x="2621599" y="0"/>
                </a:moveTo>
                <a:lnTo>
                  <a:pt x="5243195" y="2621598"/>
                </a:lnTo>
                <a:lnTo>
                  <a:pt x="2621599" y="5243195"/>
                </a:lnTo>
                <a:lnTo>
                  <a:pt x="0" y="2621598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C4015E9-7A77-4699-95F2-AF6C97404E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0" r="25299" b="1239"/>
          <a:stretch>
            <a:fillRect/>
          </a:stretch>
        </p:blipFill>
        <p:spPr>
          <a:xfrm>
            <a:off x="-1948815" y="-323233"/>
            <a:ext cx="7493652" cy="7493652"/>
          </a:xfrm>
          <a:custGeom>
            <a:avLst/>
            <a:gdLst>
              <a:gd name="connsiteX0" fmla="*/ 3781825 w 7493652"/>
              <a:gd name="connsiteY0" fmla="*/ 1118128 h 7493652"/>
              <a:gd name="connsiteX1" fmla="*/ 1118128 w 7493652"/>
              <a:gd name="connsiteY1" fmla="*/ 3711827 h 7493652"/>
              <a:gd name="connsiteX2" fmla="*/ 3711827 w 7493652"/>
              <a:gd name="connsiteY2" fmla="*/ 6375524 h 7493652"/>
              <a:gd name="connsiteX3" fmla="*/ 6375524 w 7493652"/>
              <a:gd name="connsiteY3" fmla="*/ 3781825 h 7493652"/>
              <a:gd name="connsiteX4" fmla="*/ 3796712 w 7493652"/>
              <a:gd name="connsiteY4" fmla="*/ 0 h 7493652"/>
              <a:gd name="connsiteX5" fmla="*/ 7493652 w 7493652"/>
              <a:gd name="connsiteY5" fmla="*/ 3796712 h 7493652"/>
              <a:gd name="connsiteX6" fmla="*/ 3696940 w 7493652"/>
              <a:gd name="connsiteY6" fmla="*/ 7493652 h 7493652"/>
              <a:gd name="connsiteX7" fmla="*/ 0 w 7493652"/>
              <a:gd name="connsiteY7" fmla="*/ 3696940 h 7493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3652" h="7493652">
                <a:moveTo>
                  <a:pt x="3781825" y="1118128"/>
                </a:moveTo>
                <a:lnTo>
                  <a:pt x="1118128" y="3711827"/>
                </a:lnTo>
                <a:lnTo>
                  <a:pt x="3711827" y="6375524"/>
                </a:lnTo>
                <a:lnTo>
                  <a:pt x="6375524" y="3781825"/>
                </a:lnTo>
                <a:close/>
                <a:moveTo>
                  <a:pt x="3796712" y="0"/>
                </a:moveTo>
                <a:lnTo>
                  <a:pt x="7493652" y="3796712"/>
                </a:lnTo>
                <a:lnTo>
                  <a:pt x="3696940" y="7493652"/>
                </a:lnTo>
                <a:lnTo>
                  <a:pt x="0" y="3696940"/>
                </a:lnTo>
                <a:close/>
              </a:path>
            </a:pathLst>
          </a:cu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9DB6AACE-49D8-412F-8C0B-C13EF949DB4B}"/>
              </a:ext>
            </a:extLst>
          </p:cNvPr>
          <p:cNvSpPr txBox="1"/>
          <p:nvPr/>
        </p:nvSpPr>
        <p:spPr>
          <a:xfrm rot="16200000">
            <a:off x="8735784" y="-30492"/>
            <a:ext cx="2739211" cy="47336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600" spc="1000" dirty="0">
                <a:solidFill>
                  <a:schemeClr val="bg1">
                    <a:lumMod val="9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</a:p>
        </p:txBody>
      </p:sp>
      <p:sp>
        <p:nvSpPr>
          <p:cNvPr id="10" name="乘号">
            <a:extLst>
              <a:ext uri="{FF2B5EF4-FFF2-40B4-BE49-F238E27FC236}">
                <a16:creationId xmlns:a16="http://schemas.microsoft.com/office/drawing/2014/main" id="{776D537C-F108-422D-98BE-17DA255C111C}"/>
              </a:ext>
            </a:extLst>
          </p:cNvPr>
          <p:cNvSpPr/>
          <p:nvPr/>
        </p:nvSpPr>
        <p:spPr>
          <a:xfrm>
            <a:off x="1327785" y="2963545"/>
            <a:ext cx="929640" cy="929640"/>
          </a:xfrm>
          <a:prstGeom prst="mathMultiply">
            <a:avLst>
              <a:gd name="adj1" fmla="val 3268"/>
            </a:avLst>
          </a:prstGeom>
          <a:solidFill>
            <a:srgbClr val="EBC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398A70-38DA-4651-8203-5C26130A7F76}"/>
              </a:ext>
            </a:extLst>
          </p:cNvPr>
          <p:cNvSpPr txBox="1"/>
          <p:nvPr/>
        </p:nvSpPr>
        <p:spPr>
          <a:xfrm>
            <a:off x="7874594" y="3045193"/>
            <a:ext cx="2749365" cy="1469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487A44F-CDB0-44D5-893D-1C95A021F2EA}"/>
              </a:ext>
            </a:extLst>
          </p:cNvPr>
          <p:cNvSpPr txBox="1"/>
          <p:nvPr/>
        </p:nvSpPr>
        <p:spPr>
          <a:xfrm rot="16200000">
            <a:off x="8682216" y="1242915"/>
            <a:ext cx="615553" cy="22307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three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098BB5E-8078-43DB-8F40-BBF100813E8C}"/>
              </a:ext>
            </a:extLst>
          </p:cNvPr>
          <p:cNvSpPr txBox="1"/>
          <p:nvPr/>
        </p:nvSpPr>
        <p:spPr>
          <a:xfrm rot="16200000">
            <a:off x="9184259" y="1135490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398447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643E530E-FFE2-4CF0-8BFF-F1B90A33C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57" t="60958" r="61892" b="17217"/>
          <a:stretch>
            <a:fillRect/>
          </a:stretch>
        </p:blipFill>
        <p:spPr>
          <a:xfrm>
            <a:off x="11867900" y="5306051"/>
            <a:ext cx="324100" cy="1496740"/>
          </a:xfrm>
          <a:custGeom>
            <a:avLst/>
            <a:gdLst>
              <a:gd name="connsiteX0" fmla="*/ 324100 w 324100"/>
              <a:gd name="connsiteY0" fmla="*/ 0 h 1496740"/>
              <a:gd name="connsiteX1" fmla="*/ 324100 w 324100"/>
              <a:gd name="connsiteY1" fmla="*/ 1496740 h 1496740"/>
              <a:gd name="connsiteX2" fmla="*/ 0 w 324100"/>
              <a:gd name="connsiteY2" fmla="*/ 1290496 h 1496740"/>
              <a:gd name="connsiteX3" fmla="*/ 0 w 324100"/>
              <a:gd name="connsiteY3" fmla="*/ 206245 h 1496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100" h="1496740">
                <a:moveTo>
                  <a:pt x="324100" y="0"/>
                </a:moveTo>
                <a:lnTo>
                  <a:pt x="324100" y="1496740"/>
                </a:lnTo>
                <a:lnTo>
                  <a:pt x="0" y="1290496"/>
                </a:lnTo>
                <a:lnTo>
                  <a:pt x="0" y="206245"/>
                </a:lnTo>
                <a:close/>
              </a:path>
            </a:pathLst>
          </a:cu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7B7A142D-FF5A-47E3-8D33-637F726AF5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7" t="54514" r="65884" b="16412"/>
          <a:stretch>
            <a:fillRect/>
          </a:stretch>
        </p:blipFill>
        <p:spPr>
          <a:xfrm>
            <a:off x="9710744" y="4864104"/>
            <a:ext cx="2070602" cy="1993896"/>
          </a:xfrm>
          <a:custGeom>
            <a:avLst/>
            <a:gdLst>
              <a:gd name="connsiteX0" fmla="*/ 1035302 w 2070602"/>
              <a:gd name="connsiteY0" fmla="*/ 0 h 1993896"/>
              <a:gd name="connsiteX1" fmla="*/ 2070602 w 2070602"/>
              <a:gd name="connsiteY1" fmla="*/ 658824 h 1993896"/>
              <a:gd name="connsiteX2" fmla="*/ 2070602 w 2070602"/>
              <a:gd name="connsiteY2" fmla="*/ 1743075 h 1993896"/>
              <a:gd name="connsiteX3" fmla="*/ 1676452 w 2070602"/>
              <a:gd name="connsiteY3" fmla="*/ 1993896 h 1993896"/>
              <a:gd name="connsiteX4" fmla="*/ 394151 w 2070602"/>
              <a:gd name="connsiteY4" fmla="*/ 1993896 h 1993896"/>
              <a:gd name="connsiteX5" fmla="*/ 0 w 2070602"/>
              <a:gd name="connsiteY5" fmla="*/ 1743075 h 1993896"/>
              <a:gd name="connsiteX6" fmla="*/ 0 w 2070602"/>
              <a:gd name="connsiteY6" fmla="*/ 658824 h 1993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0602" h="1993896">
                <a:moveTo>
                  <a:pt x="1035302" y="0"/>
                </a:moveTo>
                <a:lnTo>
                  <a:pt x="2070602" y="658824"/>
                </a:lnTo>
                <a:lnTo>
                  <a:pt x="2070602" y="1743075"/>
                </a:lnTo>
                <a:lnTo>
                  <a:pt x="1676452" y="1993896"/>
                </a:lnTo>
                <a:lnTo>
                  <a:pt x="394151" y="1993896"/>
                </a:lnTo>
                <a:lnTo>
                  <a:pt x="0" y="1743075"/>
                </a:lnTo>
                <a:lnTo>
                  <a:pt x="0" y="658824"/>
                </a:lnTo>
                <a:close/>
              </a:path>
            </a:pathLst>
          </a:cu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69E73196-AB9E-4B33-8C32-A18EE24276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17" t="28002" r="61892" b="36974"/>
          <a:stretch>
            <a:fillRect/>
          </a:stretch>
        </p:blipFill>
        <p:spPr>
          <a:xfrm>
            <a:off x="10773372" y="3045940"/>
            <a:ext cx="1418628" cy="2401899"/>
          </a:xfrm>
          <a:custGeom>
            <a:avLst/>
            <a:gdLst>
              <a:gd name="connsiteX0" fmla="*/ 1035302 w 1418628"/>
              <a:gd name="connsiteY0" fmla="*/ 0 h 2401899"/>
              <a:gd name="connsiteX1" fmla="*/ 1418628 w 1418628"/>
              <a:gd name="connsiteY1" fmla="*/ 243933 h 2401899"/>
              <a:gd name="connsiteX2" fmla="*/ 1418628 w 1418628"/>
              <a:gd name="connsiteY2" fmla="*/ 2157965 h 2401899"/>
              <a:gd name="connsiteX3" fmla="*/ 1035302 w 1418628"/>
              <a:gd name="connsiteY3" fmla="*/ 2401899 h 2401899"/>
              <a:gd name="connsiteX4" fmla="*/ 0 w 1418628"/>
              <a:gd name="connsiteY4" fmla="*/ 1743075 h 2401899"/>
              <a:gd name="connsiteX5" fmla="*/ 0 w 1418628"/>
              <a:gd name="connsiteY5" fmla="*/ 658824 h 240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8628" h="2401899">
                <a:moveTo>
                  <a:pt x="1035302" y="0"/>
                </a:moveTo>
                <a:lnTo>
                  <a:pt x="1418628" y="243933"/>
                </a:lnTo>
                <a:lnTo>
                  <a:pt x="1418628" y="2157965"/>
                </a:lnTo>
                <a:lnTo>
                  <a:pt x="1035302" y="2401899"/>
                </a:lnTo>
                <a:lnTo>
                  <a:pt x="0" y="1743075"/>
                </a:lnTo>
                <a:lnTo>
                  <a:pt x="0" y="658824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CB7C7F2D-BB0A-4278-81E0-B53305A6DB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5" t="28002" r="76397" b="36974"/>
          <a:stretch>
            <a:fillRect/>
          </a:stretch>
        </p:blipFill>
        <p:spPr>
          <a:xfrm>
            <a:off x="8629302" y="3045940"/>
            <a:ext cx="2070602" cy="2401899"/>
          </a:xfrm>
          <a:custGeom>
            <a:avLst/>
            <a:gdLst>
              <a:gd name="connsiteX0" fmla="*/ 1035300 w 2070602"/>
              <a:gd name="connsiteY0" fmla="*/ 0 h 2401899"/>
              <a:gd name="connsiteX1" fmla="*/ 2070602 w 2070602"/>
              <a:gd name="connsiteY1" fmla="*/ 658824 h 2401899"/>
              <a:gd name="connsiteX2" fmla="*/ 2070602 w 2070602"/>
              <a:gd name="connsiteY2" fmla="*/ 1743075 h 2401899"/>
              <a:gd name="connsiteX3" fmla="*/ 1035300 w 2070602"/>
              <a:gd name="connsiteY3" fmla="*/ 2401899 h 2401899"/>
              <a:gd name="connsiteX4" fmla="*/ 0 w 2070602"/>
              <a:gd name="connsiteY4" fmla="*/ 1743075 h 2401899"/>
              <a:gd name="connsiteX5" fmla="*/ 0 w 2070602"/>
              <a:gd name="connsiteY5" fmla="*/ 658824 h 240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0602" h="2401899">
                <a:moveTo>
                  <a:pt x="1035300" y="0"/>
                </a:moveTo>
                <a:lnTo>
                  <a:pt x="2070602" y="658824"/>
                </a:lnTo>
                <a:lnTo>
                  <a:pt x="2070602" y="1743075"/>
                </a:lnTo>
                <a:lnTo>
                  <a:pt x="1035300" y="2401899"/>
                </a:lnTo>
                <a:lnTo>
                  <a:pt x="0" y="1743075"/>
                </a:lnTo>
                <a:lnTo>
                  <a:pt x="0" y="658824"/>
                </a:lnTo>
                <a:close/>
              </a:path>
            </a:pathLst>
          </a:cu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01836EE2-634D-4853-A663-C1B5C4627D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7" t="1646" r="65884" b="63331"/>
          <a:stretch>
            <a:fillRect/>
          </a:stretch>
        </p:blipFill>
        <p:spPr>
          <a:xfrm>
            <a:off x="9710744" y="1238406"/>
            <a:ext cx="2070602" cy="2401899"/>
          </a:xfrm>
          <a:custGeom>
            <a:avLst/>
            <a:gdLst>
              <a:gd name="connsiteX0" fmla="*/ 1035302 w 2070602"/>
              <a:gd name="connsiteY0" fmla="*/ 0 h 2401899"/>
              <a:gd name="connsiteX1" fmla="*/ 2070602 w 2070602"/>
              <a:gd name="connsiteY1" fmla="*/ 658824 h 2401899"/>
              <a:gd name="connsiteX2" fmla="*/ 2070602 w 2070602"/>
              <a:gd name="connsiteY2" fmla="*/ 1743075 h 2401899"/>
              <a:gd name="connsiteX3" fmla="*/ 1035302 w 2070602"/>
              <a:gd name="connsiteY3" fmla="*/ 2401899 h 2401899"/>
              <a:gd name="connsiteX4" fmla="*/ 0 w 2070602"/>
              <a:gd name="connsiteY4" fmla="*/ 1743075 h 2401899"/>
              <a:gd name="connsiteX5" fmla="*/ 0 w 2070602"/>
              <a:gd name="connsiteY5" fmla="*/ 658824 h 240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0602" h="2401899">
                <a:moveTo>
                  <a:pt x="1035302" y="0"/>
                </a:moveTo>
                <a:lnTo>
                  <a:pt x="2070602" y="658824"/>
                </a:lnTo>
                <a:lnTo>
                  <a:pt x="2070602" y="1743075"/>
                </a:lnTo>
                <a:lnTo>
                  <a:pt x="1035302" y="2401899"/>
                </a:lnTo>
                <a:lnTo>
                  <a:pt x="0" y="1743075"/>
                </a:lnTo>
                <a:lnTo>
                  <a:pt x="0" y="658824"/>
                </a:lnTo>
                <a:close/>
              </a:path>
            </a:pathLst>
          </a:cu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9EAF5F14-5B8B-43DD-9902-0FF2D7343E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30" t="33433" r="8687" b="31544"/>
          <a:stretch>
            <a:fillRect/>
          </a:stretch>
        </p:blipFill>
        <p:spPr>
          <a:xfrm>
            <a:off x="2815968" y="3418371"/>
            <a:ext cx="2070602" cy="2401899"/>
          </a:xfrm>
          <a:custGeom>
            <a:avLst/>
            <a:gdLst>
              <a:gd name="connsiteX0" fmla="*/ 1035301 w 2070602"/>
              <a:gd name="connsiteY0" fmla="*/ 0 h 2401899"/>
              <a:gd name="connsiteX1" fmla="*/ 2070602 w 2070602"/>
              <a:gd name="connsiteY1" fmla="*/ 658824 h 2401899"/>
              <a:gd name="connsiteX2" fmla="*/ 2070602 w 2070602"/>
              <a:gd name="connsiteY2" fmla="*/ 1743075 h 2401899"/>
              <a:gd name="connsiteX3" fmla="*/ 1035301 w 2070602"/>
              <a:gd name="connsiteY3" fmla="*/ 2401899 h 2401899"/>
              <a:gd name="connsiteX4" fmla="*/ 0 w 2070602"/>
              <a:gd name="connsiteY4" fmla="*/ 1743075 h 2401899"/>
              <a:gd name="connsiteX5" fmla="*/ 0 w 2070602"/>
              <a:gd name="connsiteY5" fmla="*/ 658824 h 240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0602" h="2401899">
                <a:moveTo>
                  <a:pt x="1035301" y="0"/>
                </a:moveTo>
                <a:lnTo>
                  <a:pt x="2070602" y="658824"/>
                </a:lnTo>
                <a:lnTo>
                  <a:pt x="2070602" y="1743075"/>
                </a:lnTo>
                <a:lnTo>
                  <a:pt x="1035301" y="2401899"/>
                </a:lnTo>
                <a:lnTo>
                  <a:pt x="0" y="1743075"/>
                </a:lnTo>
                <a:lnTo>
                  <a:pt x="0" y="658824"/>
                </a:lnTo>
                <a:close/>
              </a:path>
            </a:pathLst>
          </a:cu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B906C5B7-D928-4848-80F3-526944B2F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36" t="33588" r="26380" b="31389"/>
          <a:stretch>
            <a:fillRect/>
          </a:stretch>
        </p:blipFill>
        <p:spPr>
          <a:xfrm>
            <a:off x="658813" y="3429003"/>
            <a:ext cx="2070602" cy="2401899"/>
          </a:xfrm>
          <a:custGeom>
            <a:avLst/>
            <a:gdLst>
              <a:gd name="connsiteX0" fmla="*/ 1035301 w 2070602"/>
              <a:gd name="connsiteY0" fmla="*/ 0 h 2401899"/>
              <a:gd name="connsiteX1" fmla="*/ 2070602 w 2070602"/>
              <a:gd name="connsiteY1" fmla="*/ 658824 h 2401899"/>
              <a:gd name="connsiteX2" fmla="*/ 2070602 w 2070602"/>
              <a:gd name="connsiteY2" fmla="*/ 1743075 h 2401899"/>
              <a:gd name="connsiteX3" fmla="*/ 1035301 w 2070602"/>
              <a:gd name="connsiteY3" fmla="*/ 2401899 h 2401899"/>
              <a:gd name="connsiteX4" fmla="*/ 0 w 2070602"/>
              <a:gd name="connsiteY4" fmla="*/ 1743075 h 2401899"/>
              <a:gd name="connsiteX5" fmla="*/ 0 w 2070602"/>
              <a:gd name="connsiteY5" fmla="*/ 658824 h 240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0602" h="2401899">
                <a:moveTo>
                  <a:pt x="1035301" y="0"/>
                </a:moveTo>
                <a:lnTo>
                  <a:pt x="2070602" y="658824"/>
                </a:lnTo>
                <a:lnTo>
                  <a:pt x="2070602" y="1743075"/>
                </a:lnTo>
                <a:lnTo>
                  <a:pt x="1035301" y="2401899"/>
                </a:lnTo>
                <a:lnTo>
                  <a:pt x="0" y="1743075"/>
                </a:lnTo>
                <a:lnTo>
                  <a:pt x="0" y="658824"/>
                </a:lnTo>
                <a:close/>
              </a:path>
            </a:pathLst>
          </a:cu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CD20D547-5AB5-4712-8C95-6929FB661A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52" t="7076" r="17664" b="57900"/>
          <a:stretch>
            <a:fillRect/>
          </a:stretch>
        </p:blipFill>
        <p:spPr>
          <a:xfrm>
            <a:off x="1721441" y="1610837"/>
            <a:ext cx="2070602" cy="2401899"/>
          </a:xfrm>
          <a:custGeom>
            <a:avLst/>
            <a:gdLst>
              <a:gd name="connsiteX0" fmla="*/ 1035301 w 2070602"/>
              <a:gd name="connsiteY0" fmla="*/ 0 h 2401899"/>
              <a:gd name="connsiteX1" fmla="*/ 2070602 w 2070602"/>
              <a:gd name="connsiteY1" fmla="*/ 658824 h 2401899"/>
              <a:gd name="connsiteX2" fmla="*/ 2070602 w 2070602"/>
              <a:gd name="connsiteY2" fmla="*/ 1743075 h 2401899"/>
              <a:gd name="connsiteX3" fmla="*/ 1035301 w 2070602"/>
              <a:gd name="connsiteY3" fmla="*/ 2401899 h 2401899"/>
              <a:gd name="connsiteX4" fmla="*/ 0 w 2070602"/>
              <a:gd name="connsiteY4" fmla="*/ 1743075 h 2401899"/>
              <a:gd name="connsiteX5" fmla="*/ 0 w 2070602"/>
              <a:gd name="connsiteY5" fmla="*/ 658824 h 240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0602" h="2401899">
                <a:moveTo>
                  <a:pt x="1035301" y="0"/>
                </a:moveTo>
                <a:lnTo>
                  <a:pt x="2070602" y="658824"/>
                </a:lnTo>
                <a:lnTo>
                  <a:pt x="2070602" y="1743075"/>
                </a:lnTo>
                <a:lnTo>
                  <a:pt x="1035301" y="2401899"/>
                </a:lnTo>
                <a:lnTo>
                  <a:pt x="0" y="1743075"/>
                </a:lnTo>
                <a:lnTo>
                  <a:pt x="0" y="658824"/>
                </a:lnTo>
                <a:close/>
              </a:path>
            </a:pathLst>
          </a:cu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E8874A3F-231D-4BCB-A888-E46E870C74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43" t="7076" r="35250" b="57900"/>
          <a:stretch>
            <a:fillRect/>
          </a:stretch>
        </p:blipFill>
        <p:spPr>
          <a:xfrm>
            <a:off x="-108495" y="1610837"/>
            <a:ext cx="1756469" cy="2401899"/>
          </a:xfrm>
          <a:custGeom>
            <a:avLst/>
            <a:gdLst>
              <a:gd name="connsiteX0" fmla="*/ 721168 w 1756469"/>
              <a:gd name="connsiteY0" fmla="*/ 0 h 2401899"/>
              <a:gd name="connsiteX1" fmla="*/ 1756469 w 1756469"/>
              <a:gd name="connsiteY1" fmla="*/ 658824 h 2401899"/>
              <a:gd name="connsiteX2" fmla="*/ 1756469 w 1756469"/>
              <a:gd name="connsiteY2" fmla="*/ 1743075 h 2401899"/>
              <a:gd name="connsiteX3" fmla="*/ 721168 w 1756469"/>
              <a:gd name="connsiteY3" fmla="*/ 2401899 h 2401899"/>
              <a:gd name="connsiteX4" fmla="*/ 0 w 1756469"/>
              <a:gd name="connsiteY4" fmla="*/ 1942977 h 2401899"/>
              <a:gd name="connsiteX5" fmla="*/ 0 w 1756469"/>
              <a:gd name="connsiteY5" fmla="*/ 458922 h 240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6469" h="2401899">
                <a:moveTo>
                  <a:pt x="721168" y="0"/>
                </a:moveTo>
                <a:lnTo>
                  <a:pt x="1756469" y="658824"/>
                </a:lnTo>
                <a:lnTo>
                  <a:pt x="1756469" y="1743075"/>
                </a:lnTo>
                <a:lnTo>
                  <a:pt x="721168" y="2401899"/>
                </a:lnTo>
                <a:lnTo>
                  <a:pt x="0" y="1942977"/>
                </a:lnTo>
                <a:lnTo>
                  <a:pt x="0" y="458922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E660C074-F128-4D31-AF7C-DEC7902E9A6D}"/>
              </a:ext>
            </a:extLst>
          </p:cNvPr>
          <p:cNvGrpSpPr/>
          <p:nvPr/>
        </p:nvGrpSpPr>
        <p:grpSpPr>
          <a:xfrm>
            <a:off x="267970" y="246422"/>
            <a:ext cx="11633200" cy="633931"/>
            <a:chOff x="267970" y="246422"/>
            <a:chExt cx="11633200" cy="633931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F8B09E2A-3283-4F46-8A66-F5898E5B02B6}"/>
                </a:ext>
              </a:extLst>
            </p:cNvPr>
            <p:cNvCxnSpPr/>
            <p:nvPr/>
          </p:nvCxnSpPr>
          <p:spPr>
            <a:xfrm>
              <a:off x="2679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FE35E3F-CA4C-4BA6-A438-A1BACB2BCAF4}"/>
                </a:ext>
              </a:extLst>
            </p:cNvPr>
            <p:cNvCxnSpPr/>
            <p:nvPr/>
          </p:nvCxnSpPr>
          <p:spPr>
            <a:xfrm>
              <a:off x="65417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B8FFAA7-2C33-41ED-874C-479D1D2D2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682024" y="246422"/>
              <a:ext cx="805092" cy="633931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F511E24F-58C3-406A-981C-40AA5A2875FF}"/>
              </a:ext>
            </a:extLst>
          </p:cNvPr>
          <p:cNvSpPr txBox="1"/>
          <p:nvPr/>
        </p:nvSpPr>
        <p:spPr>
          <a:xfrm>
            <a:off x="4353123" y="2687887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B2377DD-EE57-406B-BBD6-61668D0398D8}"/>
              </a:ext>
            </a:extLst>
          </p:cNvPr>
          <p:cNvSpPr txBox="1"/>
          <p:nvPr/>
        </p:nvSpPr>
        <p:spPr>
          <a:xfrm rot="16200000">
            <a:off x="5748143" y="2093474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8598163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50DA109C-0A51-47DE-B0E0-6B0009ABAC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1" t="2043" r="77474" b="30290"/>
          <a:stretch>
            <a:fillRect/>
          </a:stretch>
        </p:blipFill>
        <p:spPr>
          <a:xfrm>
            <a:off x="1098461" y="1600978"/>
            <a:ext cx="2070602" cy="2401899"/>
          </a:xfrm>
          <a:custGeom>
            <a:avLst/>
            <a:gdLst>
              <a:gd name="connsiteX0" fmla="*/ 1035301 w 2070602"/>
              <a:gd name="connsiteY0" fmla="*/ 0 h 2401899"/>
              <a:gd name="connsiteX1" fmla="*/ 2070602 w 2070602"/>
              <a:gd name="connsiteY1" fmla="*/ 658824 h 2401899"/>
              <a:gd name="connsiteX2" fmla="*/ 2070602 w 2070602"/>
              <a:gd name="connsiteY2" fmla="*/ 1743075 h 2401899"/>
              <a:gd name="connsiteX3" fmla="*/ 1035301 w 2070602"/>
              <a:gd name="connsiteY3" fmla="*/ 2401899 h 2401899"/>
              <a:gd name="connsiteX4" fmla="*/ 0 w 2070602"/>
              <a:gd name="connsiteY4" fmla="*/ 1743075 h 2401899"/>
              <a:gd name="connsiteX5" fmla="*/ 0 w 2070602"/>
              <a:gd name="connsiteY5" fmla="*/ 658824 h 240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0602" h="2401899">
                <a:moveTo>
                  <a:pt x="1035301" y="0"/>
                </a:moveTo>
                <a:lnTo>
                  <a:pt x="2070602" y="658824"/>
                </a:lnTo>
                <a:lnTo>
                  <a:pt x="2070602" y="1743075"/>
                </a:lnTo>
                <a:lnTo>
                  <a:pt x="1035301" y="2401899"/>
                </a:lnTo>
                <a:lnTo>
                  <a:pt x="0" y="1743075"/>
                </a:lnTo>
                <a:lnTo>
                  <a:pt x="0" y="658824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40676C88-B8C0-4024-B729-754B705CBE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42" t="15462" r="14474" b="49515"/>
          <a:stretch>
            <a:fillRect/>
          </a:stretch>
        </p:blipFill>
        <p:spPr>
          <a:xfrm>
            <a:off x="9045276" y="3359952"/>
            <a:ext cx="2070602" cy="2401899"/>
          </a:xfrm>
          <a:custGeom>
            <a:avLst/>
            <a:gdLst>
              <a:gd name="connsiteX0" fmla="*/ 1035300 w 2070602"/>
              <a:gd name="connsiteY0" fmla="*/ 0 h 2401899"/>
              <a:gd name="connsiteX1" fmla="*/ 2070602 w 2070602"/>
              <a:gd name="connsiteY1" fmla="*/ 658824 h 2401899"/>
              <a:gd name="connsiteX2" fmla="*/ 2070602 w 2070602"/>
              <a:gd name="connsiteY2" fmla="*/ 1743075 h 2401899"/>
              <a:gd name="connsiteX3" fmla="*/ 1035300 w 2070602"/>
              <a:gd name="connsiteY3" fmla="*/ 2401899 h 2401899"/>
              <a:gd name="connsiteX4" fmla="*/ 0 w 2070602"/>
              <a:gd name="connsiteY4" fmla="*/ 1743075 h 2401899"/>
              <a:gd name="connsiteX5" fmla="*/ 0 w 2070602"/>
              <a:gd name="connsiteY5" fmla="*/ 658824 h 240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0602" h="2401899">
                <a:moveTo>
                  <a:pt x="1035300" y="0"/>
                </a:moveTo>
                <a:lnTo>
                  <a:pt x="2070602" y="658824"/>
                </a:lnTo>
                <a:lnTo>
                  <a:pt x="2070602" y="1743075"/>
                </a:lnTo>
                <a:lnTo>
                  <a:pt x="1035300" y="2401899"/>
                </a:lnTo>
                <a:lnTo>
                  <a:pt x="0" y="1743075"/>
                </a:lnTo>
                <a:lnTo>
                  <a:pt x="0" y="658824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E660C074-F128-4D31-AF7C-DEC7902E9A6D}"/>
              </a:ext>
            </a:extLst>
          </p:cNvPr>
          <p:cNvGrpSpPr/>
          <p:nvPr/>
        </p:nvGrpSpPr>
        <p:grpSpPr>
          <a:xfrm>
            <a:off x="267970" y="246422"/>
            <a:ext cx="11633200" cy="633931"/>
            <a:chOff x="267970" y="246422"/>
            <a:chExt cx="11633200" cy="633931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F8B09E2A-3283-4F46-8A66-F5898E5B02B6}"/>
                </a:ext>
              </a:extLst>
            </p:cNvPr>
            <p:cNvCxnSpPr/>
            <p:nvPr/>
          </p:nvCxnSpPr>
          <p:spPr>
            <a:xfrm>
              <a:off x="2679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FE35E3F-CA4C-4BA6-A438-A1BACB2BCAF4}"/>
                </a:ext>
              </a:extLst>
            </p:cNvPr>
            <p:cNvCxnSpPr/>
            <p:nvPr/>
          </p:nvCxnSpPr>
          <p:spPr>
            <a:xfrm>
              <a:off x="65417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B8FFAA7-2C33-41ED-874C-479D1D2D2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82024" y="246422"/>
              <a:ext cx="805092" cy="633931"/>
            </a:xfrm>
            <a:prstGeom prst="rect">
              <a:avLst/>
            </a:prstGeom>
          </p:spPr>
        </p:pic>
      </p:grpSp>
      <p:sp>
        <p:nvSpPr>
          <p:cNvPr id="7" name="六边形 6">
            <a:extLst>
              <a:ext uri="{FF2B5EF4-FFF2-40B4-BE49-F238E27FC236}">
                <a16:creationId xmlns:a16="http://schemas.microsoft.com/office/drawing/2014/main" id="{C30ECCDA-4BD3-4E98-860A-6CD19AE2B5DF}"/>
              </a:ext>
            </a:extLst>
          </p:cNvPr>
          <p:cNvSpPr/>
          <p:nvPr/>
        </p:nvSpPr>
        <p:spPr>
          <a:xfrm rot="5400000">
            <a:off x="457375" y="1356765"/>
            <a:ext cx="3352774" cy="2890322"/>
          </a:xfrm>
          <a:prstGeom prst="hexagon">
            <a:avLst>
              <a:gd name="adj" fmla="val 31818"/>
              <a:gd name="vf" fmla="val 115470"/>
            </a:avLst>
          </a:prstGeom>
          <a:noFill/>
          <a:ln w="15875">
            <a:solidFill>
              <a:srgbClr val="EBC2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40AF41D-4DF3-49A0-9C2E-0EA654EED894}"/>
              </a:ext>
            </a:extLst>
          </p:cNvPr>
          <p:cNvSpPr txBox="1"/>
          <p:nvPr/>
        </p:nvSpPr>
        <p:spPr>
          <a:xfrm>
            <a:off x="3988781" y="1811587"/>
            <a:ext cx="6565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28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ADD YOUR TITLE HERE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8D71520-3889-42CF-9736-CEFBD6E3F737}"/>
              </a:ext>
            </a:extLst>
          </p:cNvPr>
          <p:cNvSpPr txBox="1"/>
          <p:nvPr/>
        </p:nvSpPr>
        <p:spPr>
          <a:xfrm rot="16200000">
            <a:off x="5294832" y="914422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六边形 12">
            <a:extLst>
              <a:ext uri="{FF2B5EF4-FFF2-40B4-BE49-F238E27FC236}">
                <a16:creationId xmlns:a16="http://schemas.microsoft.com/office/drawing/2014/main" id="{0725607D-5DED-42C1-BF07-8832FA603FC4}"/>
              </a:ext>
            </a:extLst>
          </p:cNvPr>
          <p:cNvSpPr/>
          <p:nvPr/>
        </p:nvSpPr>
        <p:spPr>
          <a:xfrm rot="5400000">
            <a:off x="8404190" y="3115740"/>
            <a:ext cx="3352774" cy="2890322"/>
          </a:xfrm>
          <a:prstGeom prst="hexagon">
            <a:avLst>
              <a:gd name="adj" fmla="val 31818"/>
              <a:gd name="vf" fmla="val 115470"/>
            </a:avLst>
          </a:prstGeom>
          <a:noFill/>
          <a:ln w="15875">
            <a:solidFill>
              <a:srgbClr val="EBC2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C3A47BB-A0E5-4E70-9EFD-A9DC91ED80FC}"/>
              </a:ext>
            </a:extLst>
          </p:cNvPr>
          <p:cNvSpPr txBox="1"/>
          <p:nvPr/>
        </p:nvSpPr>
        <p:spPr>
          <a:xfrm>
            <a:off x="2630115" y="4657327"/>
            <a:ext cx="6737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28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ADD YOUR TITLE HERE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B9CE6E4-B018-44ED-8579-ED817B84E38E}"/>
              </a:ext>
            </a:extLst>
          </p:cNvPr>
          <p:cNvSpPr txBox="1"/>
          <p:nvPr/>
        </p:nvSpPr>
        <p:spPr>
          <a:xfrm rot="16200000">
            <a:off x="6863242" y="3784595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243700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3" grpId="0" animBg="1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3EBC343C-6BF4-4945-BF57-732BAE71CF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5" t="46982" r="67398" b="19684"/>
          <a:stretch>
            <a:fillRect/>
          </a:stretch>
        </p:blipFill>
        <p:spPr>
          <a:xfrm>
            <a:off x="3417890" y="4010660"/>
            <a:ext cx="2641599" cy="2286000"/>
          </a:xfrm>
          <a:custGeom>
            <a:avLst/>
            <a:gdLst>
              <a:gd name="connsiteX0" fmla="*/ 0 w 2641599"/>
              <a:gd name="connsiteY0" fmla="*/ 0 h 2286000"/>
              <a:gd name="connsiteX1" fmla="*/ 2641599 w 2641599"/>
              <a:gd name="connsiteY1" fmla="*/ 0 h 2286000"/>
              <a:gd name="connsiteX2" fmla="*/ 2641599 w 2641599"/>
              <a:gd name="connsiteY2" fmla="*/ 2286000 h 2286000"/>
              <a:gd name="connsiteX3" fmla="*/ 0 w 2641599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599" h="2286000">
                <a:moveTo>
                  <a:pt x="0" y="0"/>
                </a:moveTo>
                <a:lnTo>
                  <a:pt x="2641599" y="0"/>
                </a:lnTo>
                <a:lnTo>
                  <a:pt x="2641599" y="2286000"/>
                </a:lnTo>
                <a:lnTo>
                  <a:pt x="0" y="2286000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9E2261A5-A6D9-417A-8DDC-B6D7F8AD4D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38" t="30795" r="1496" b="35872"/>
          <a:stretch>
            <a:fillRect/>
          </a:stretch>
        </p:blipFill>
        <p:spPr>
          <a:xfrm>
            <a:off x="622301" y="1143001"/>
            <a:ext cx="2641599" cy="2286000"/>
          </a:xfrm>
          <a:custGeom>
            <a:avLst/>
            <a:gdLst>
              <a:gd name="connsiteX0" fmla="*/ 0 w 2641599"/>
              <a:gd name="connsiteY0" fmla="*/ 0 h 2286000"/>
              <a:gd name="connsiteX1" fmla="*/ 2641599 w 2641599"/>
              <a:gd name="connsiteY1" fmla="*/ 0 h 2286000"/>
              <a:gd name="connsiteX2" fmla="*/ 2641599 w 2641599"/>
              <a:gd name="connsiteY2" fmla="*/ 2286000 h 2286000"/>
              <a:gd name="connsiteX3" fmla="*/ 0 w 2641599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599" h="2286000">
                <a:moveTo>
                  <a:pt x="0" y="0"/>
                </a:moveTo>
                <a:lnTo>
                  <a:pt x="2641599" y="0"/>
                </a:lnTo>
                <a:lnTo>
                  <a:pt x="2641599" y="2286000"/>
                </a:lnTo>
                <a:lnTo>
                  <a:pt x="0" y="228600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E660C074-F128-4D31-AF7C-DEC7902E9A6D}"/>
              </a:ext>
            </a:extLst>
          </p:cNvPr>
          <p:cNvGrpSpPr/>
          <p:nvPr/>
        </p:nvGrpSpPr>
        <p:grpSpPr>
          <a:xfrm>
            <a:off x="267970" y="246422"/>
            <a:ext cx="11633200" cy="633931"/>
            <a:chOff x="267970" y="246422"/>
            <a:chExt cx="11633200" cy="633931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F8B09E2A-3283-4F46-8A66-F5898E5B02B6}"/>
                </a:ext>
              </a:extLst>
            </p:cNvPr>
            <p:cNvCxnSpPr/>
            <p:nvPr/>
          </p:nvCxnSpPr>
          <p:spPr>
            <a:xfrm>
              <a:off x="2679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FE35E3F-CA4C-4BA6-A438-A1BACB2BCAF4}"/>
                </a:ext>
              </a:extLst>
            </p:cNvPr>
            <p:cNvCxnSpPr/>
            <p:nvPr/>
          </p:nvCxnSpPr>
          <p:spPr>
            <a:xfrm>
              <a:off x="65417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B8FFAA7-2C33-41ED-874C-479D1D2D2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82024" y="246422"/>
              <a:ext cx="805092" cy="633931"/>
            </a:xfrm>
            <a:prstGeom prst="rect">
              <a:avLst/>
            </a:prstGeom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BB517FE-EB7B-4344-9668-574D1244BE47}"/>
              </a:ext>
            </a:extLst>
          </p:cNvPr>
          <p:cNvSpPr txBox="1"/>
          <p:nvPr/>
        </p:nvSpPr>
        <p:spPr>
          <a:xfrm>
            <a:off x="539541" y="4599436"/>
            <a:ext cx="2749365" cy="1469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F154C00-8211-4B58-9898-4E93CEEA93C0}"/>
              </a:ext>
            </a:extLst>
          </p:cNvPr>
          <p:cNvSpPr txBox="1"/>
          <p:nvPr/>
        </p:nvSpPr>
        <p:spPr>
          <a:xfrm>
            <a:off x="533869" y="4280436"/>
            <a:ext cx="2807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20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A6C4EEC-1E0B-4D81-9369-7020A68BEC3C}"/>
              </a:ext>
            </a:extLst>
          </p:cNvPr>
          <p:cNvSpPr txBox="1"/>
          <p:nvPr/>
        </p:nvSpPr>
        <p:spPr>
          <a:xfrm>
            <a:off x="3423561" y="1725101"/>
            <a:ext cx="2749365" cy="1469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395B5C0-79CD-42EB-A681-3CC3C964952F}"/>
              </a:ext>
            </a:extLst>
          </p:cNvPr>
          <p:cNvSpPr txBox="1"/>
          <p:nvPr/>
        </p:nvSpPr>
        <p:spPr>
          <a:xfrm>
            <a:off x="3417889" y="1330308"/>
            <a:ext cx="2807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20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7" name="六边形 16">
            <a:extLst>
              <a:ext uri="{FF2B5EF4-FFF2-40B4-BE49-F238E27FC236}">
                <a16:creationId xmlns:a16="http://schemas.microsoft.com/office/drawing/2014/main" id="{78693692-E3F3-44A5-955E-FADDDC056859}"/>
              </a:ext>
            </a:extLst>
          </p:cNvPr>
          <p:cNvSpPr/>
          <p:nvPr/>
        </p:nvSpPr>
        <p:spPr>
          <a:xfrm rot="5400000">
            <a:off x="1102121" y="1563633"/>
            <a:ext cx="1634974" cy="1409460"/>
          </a:xfrm>
          <a:prstGeom prst="hexagon">
            <a:avLst>
              <a:gd name="adj" fmla="val 31818"/>
              <a:gd name="vf" fmla="val 115470"/>
            </a:avLst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>
            <a:extLst>
              <a:ext uri="{FF2B5EF4-FFF2-40B4-BE49-F238E27FC236}">
                <a16:creationId xmlns:a16="http://schemas.microsoft.com/office/drawing/2014/main" id="{F453BDB1-0CB8-404B-93F5-2F58AFA8AC9A}"/>
              </a:ext>
            </a:extLst>
          </p:cNvPr>
          <p:cNvSpPr/>
          <p:nvPr/>
        </p:nvSpPr>
        <p:spPr>
          <a:xfrm rot="5400000">
            <a:off x="3921201" y="4448930"/>
            <a:ext cx="1634974" cy="1409460"/>
          </a:xfrm>
          <a:prstGeom prst="hexagon">
            <a:avLst>
              <a:gd name="adj" fmla="val 31818"/>
              <a:gd name="vf" fmla="val 115470"/>
            </a:avLst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010C33A-6708-4161-A6BE-E3D85E737321}"/>
              </a:ext>
            </a:extLst>
          </p:cNvPr>
          <p:cNvSpPr txBox="1"/>
          <p:nvPr/>
        </p:nvSpPr>
        <p:spPr>
          <a:xfrm>
            <a:off x="6852494" y="4537239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C98C174-3AB4-4553-B9CD-126520219C51}"/>
              </a:ext>
            </a:extLst>
          </p:cNvPr>
          <p:cNvSpPr txBox="1"/>
          <p:nvPr/>
        </p:nvSpPr>
        <p:spPr>
          <a:xfrm rot="16200000">
            <a:off x="8247514" y="3942826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十字形 20">
            <a:extLst>
              <a:ext uri="{FF2B5EF4-FFF2-40B4-BE49-F238E27FC236}">
                <a16:creationId xmlns:a16="http://schemas.microsoft.com/office/drawing/2014/main" id="{AB8DDD7B-1E92-4614-A7E0-995A3D4B1827}"/>
              </a:ext>
            </a:extLst>
          </p:cNvPr>
          <p:cNvSpPr/>
          <p:nvPr/>
        </p:nvSpPr>
        <p:spPr>
          <a:xfrm rot="2717344">
            <a:off x="7642724" y="2103527"/>
            <a:ext cx="1969156" cy="1969156"/>
          </a:xfrm>
          <a:prstGeom prst="plus">
            <a:avLst>
              <a:gd name="adj" fmla="val 48986"/>
            </a:avLst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37119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9" grpId="0"/>
      <p:bldP spid="20" grpId="0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:a16="http://schemas.microsoft.com/office/drawing/2014/main" id="{6E05FF2A-BB6D-44EC-84CF-8E027C5B69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12" t="55075" r="7833" b="11592"/>
          <a:stretch>
            <a:fillRect/>
          </a:stretch>
        </p:blipFill>
        <p:spPr>
          <a:xfrm>
            <a:off x="658815" y="3530601"/>
            <a:ext cx="5437187" cy="2285998"/>
          </a:xfrm>
          <a:custGeom>
            <a:avLst/>
            <a:gdLst>
              <a:gd name="connsiteX0" fmla="*/ 0 w 5437187"/>
              <a:gd name="connsiteY0" fmla="*/ 0 h 2285998"/>
              <a:gd name="connsiteX1" fmla="*/ 5437187 w 5437187"/>
              <a:gd name="connsiteY1" fmla="*/ 0 h 2285998"/>
              <a:gd name="connsiteX2" fmla="*/ 5437187 w 5437187"/>
              <a:gd name="connsiteY2" fmla="*/ 2285998 h 2285998"/>
              <a:gd name="connsiteX3" fmla="*/ 0 w 5437187"/>
              <a:gd name="connsiteY3" fmla="*/ 2285998 h 228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7187" h="2285998">
                <a:moveTo>
                  <a:pt x="0" y="0"/>
                </a:moveTo>
                <a:lnTo>
                  <a:pt x="5437187" y="0"/>
                </a:lnTo>
                <a:lnTo>
                  <a:pt x="5437187" y="2285998"/>
                </a:lnTo>
                <a:lnTo>
                  <a:pt x="0" y="2285998"/>
                </a:ln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78949630-19F7-429C-8840-3997C7CA00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12" t="20260" r="7833" b="46407"/>
          <a:stretch>
            <a:fillRect/>
          </a:stretch>
        </p:blipFill>
        <p:spPr>
          <a:xfrm>
            <a:off x="658815" y="1143001"/>
            <a:ext cx="5437187" cy="2285998"/>
          </a:xfrm>
          <a:custGeom>
            <a:avLst/>
            <a:gdLst>
              <a:gd name="connsiteX0" fmla="*/ 0 w 5437187"/>
              <a:gd name="connsiteY0" fmla="*/ 0 h 2285998"/>
              <a:gd name="connsiteX1" fmla="*/ 5437187 w 5437187"/>
              <a:gd name="connsiteY1" fmla="*/ 0 h 2285998"/>
              <a:gd name="connsiteX2" fmla="*/ 5437187 w 5437187"/>
              <a:gd name="connsiteY2" fmla="*/ 2285998 h 2285998"/>
              <a:gd name="connsiteX3" fmla="*/ 0 w 5437187"/>
              <a:gd name="connsiteY3" fmla="*/ 2285998 h 228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7187" h="2285998">
                <a:moveTo>
                  <a:pt x="0" y="0"/>
                </a:moveTo>
                <a:lnTo>
                  <a:pt x="5437187" y="0"/>
                </a:lnTo>
                <a:lnTo>
                  <a:pt x="5437187" y="2285998"/>
                </a:lnTo>
                <a:lnTo>
                  <a:pt x="0" y="2285998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AA37E5C7-90B4-45C5-8A62-F92857836AA6}"/>
              </a:ext>
            </a:extLst>
          </p:cNvPr>
          <p:cNvGrpSpPr/>
          <p:nvPr/>
        </p:nvGrpSpPr>
        <p:grpSpPr>
          <a:xfrm>
            <a:off x="267970" y="246422"/>
            <a:ext cx="11633200" cy="633931"/>
            <a:chOff x="267970" y="246422"/>
            <a:chExt cx="11633200" cy="633931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0CDCA1-FAD5-492D-A185-75444EDC358D}"/>
                </a:ext>
              </a:extLst>
            </p:cNvPr>
            <p:cNvCxnSpPr/>
            <p:nvPr/>
          </p:nvCxnSpPr>
          <p:spPr>
            <a:xfrm>
              <a:off x="2679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DE466873-167E-46FC-BED9-43E9F3B9818F}"/>
                </a:ext>
              </a:extLst>
            </p:cNvPr>
            <p:cNvCxnSpPr/>
            <p:nvPr/>
          </p:nvCxnSpPr>
          <p:spPr>
            <a:xfrm>
              <a:off x="65417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E51775C5-41E3-4957-8CA3-2D0B20F55B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82024" y="246422"/>
              <a:ext cx="805092" cy="633931"/>
            </a:xfrm>
            <a:prstGeom prst="rect">
              <a:avLst/>
            </a:prstGeom>
          </p:spPr>
        </p:pic>
      </p:grpSp>
      <p:sp>
        <p:nvSpPr>
          <p:cNvPr id="13" name="六边形 12">
            <a:extLst>
              <a:ext uri="{FF2B5EF4-FFF2-40B4-BE49-F238E27FC236}">
                <a16:creationId xmlns:a16="http://schemas.microsoft.com/office/drawing/2014/main" id="{580C258B-B590-424C-A6B1-B8692B845F55}"/>
              </a:ext>
            </a:extLst>
          </p:cNvPr>
          <p:cNvSpPr/>
          <p:nvPr/>
        </p:nvSpPr>
        <p:spPr>
          <a:xfrm rot="5400000">
            <a:off x="3028511" y="3128228"/>
            <a:ext cx="697789" cy="601542"/>
          </a:xfrm>
          <a:prstGeom prst="hexagon">
            <a:avLst>
              <a:gd name="adj" fmla="val 31818"/>
              <a:gd name="vf" fmla="val 115470"/>
            </a:avLst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BF201C36-F2BE-4D38-B8DA-1552222887E6}"/>
              </a:ext>
            </a:extLst>
          </p:cNvPr>
          <p:cNvSpPr/>
          <p:nvPr/>
        </p:nvSpPr>
        <p:spPr>
          <a:xfrm>
            <a:off x="6626027" y="1143000"/>
            <a:ext cx="3683000" cy="4673599"/>
          </a:xfrm>
          <a:custGeom>
            <a:avLst/>
            <a:gdLst>
              <a:gd name="connsiteX0" fmla="*/ 0 w 3683000"/>
              <a:gd name="connsiteY0" fmla="*/ 0 h 4673599"/>
              <a:gd name="connsiteX1" fmla="*/ 3683000 w 3683000"/>
              <a:gd name="connsiteY1" fmla="*/ 0 h 4673599"/>
              <a:gd name="connsiteX2" fmla="*/ 3683000 w 3683000"/>
              <a:gd name="connsiteY2" fmla="*/ 4673599 h 4673599"/>
              <a:gd name="connsiteX3" fmla="*/ 0 w 3683000"/>
              <a:gd name="connsiteY3" fmla="*/ 4673599 h 4673599"/>
              <a:gd name="connsiteX4" fmla="*/ 0 w 3683000"/>
              <a:gd name="connsiteY4" fmla="*/ 1593850 h 4673599"/>
              <a:gd name="connsiteX5" fmla="*/ 444500 w 3683000"/>
              <a:gd name="connsiteY5" fmla="*/ 1289050 h 4673599"/>
              <a:gd name="connsiteX6" fmla="*/ 0 w 3683000"/>
              <a:gd name="connsiteY6" fmla="*/ 984250 h 4673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3000" h="4673599">
                <a:moveTo>
                  <a:pt x="0" y="0"/>
                </a:moveTo>
                <a:lnTo>
                  <a:pt x="3683000" y="0"/>
                </a:lnTo>
                <a:lnTo>
                  <a:pt x="3683000" y="4673599"/>
                </a:lnTo>
                <a:lnTo>
                  <a:pt x="0" y="4673599"/>
                </a:lnTo>
                <a:lnTo>
                  <a:pt x="0" y="1593850"/>
                </a:lnTo>
                <a:lnTo>
                  <a:pt x="444500" y="1289050"/>
                </a:lnTo>
                <a:lnTo>
                  <a:pt x="0" y="984250"/>
                </a:lnTo>
                <a:close/>
              </a:path>
            </a:pathLst>
          </a:custGeom>
          <a:solidFill>
            <a:srgbClr val="F6E4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EAEB5FA-CC68-4E06-BE8E-D8906BC406C4}"/>
              </a:ext>
            </a:extLst>
          </p:cNvPr>
          <p:cNvSpPr txBox="1"/>
          <p:nvPr/>
        </p:nvSpPr>
        <p:spPr>
          <a:xfrm>
            <a:off x="7233561" y="2307940"/>
            <a:ext cx="2749365" cy="1469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E0E286D-7668-4A59-84D3-3AB0313DF04E}"/>
              </a:ext>
            </a:extLst>
          </p:cNvPr>
          <p:cNvSpPr txBox="1"/>
          <p:nvPr/>
        </p:nvSpPr>
        <p:spPr>
          <a:xfrm>
            <a:off x="7227889" y="1913147"/>
            <a:ext cx="2807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20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21" name="十字形 20">
            <a:extLst>
              <a:ext uri="{FF2B5EF4-FFF2-40B4-BE49-F238E27FC236}">
                <a16:creationId xmlns:a16="http://schemas.microsoft.com/office/drawing/2014/main" id="{6DE2C2C4-A301-4332-9C5B-5C3544216B32}"/>
              </a:ext>
            </a:extLst>
          </p:cNvPr>
          <p:cNvSpPr/>
          <p:nvPr/>
        </p:nvSpPr>
        <p:spPr>
          <a:xfrm rot="2717344">
            <a:off x="7707706" y="3799933"/>
            <a:ext cx="1394964" cy="1394964"/>
          </a:xfrm>
          <a:prstGeom prst="plus">
            <a:avLst>
              <a:gd name="adj" fmla="val 48986"/>
            </a:avLst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55984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1563D1E6-BC8C-4367-AFDD-242CCB7A94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5" t="5559" r="7741"/>
          <a:stretch>
            <a:fillRect/>
          </a:stretch>
        </p:blipFill>
        <p:spPr>
          <a:xfrm>
            <a:off x="7144385" y="-323233"/>
            <a:ext cx="7493652" cy="7317791"/>
          </a:xfrm>
          <a:custGeom>
            <a:avLst/>
            <a:gdLst>
              <a:gd name="connsiteX0" fmla="*/ 3781825 w 7493652"/>
              <a:gd name="connsiteY0" fmla="*/ 1118128 h 7317791"/>
              <a:gd name="connsiteX1" fmla="*/ 1118128 w 7493652"/>
              <a:gd name="connsiteY1" fmla="*/ 3711827 h 7317791"/>
              <a:gd name="connsiteX2" fmla="*/ 3711827 w 7493652"/>
              <a:gd name="connsiteY2" fmla="*/ 6375524 h 7317791"/>
              <a:gd name="connsiteX3" fmla="*/ 6375524 w 7493652"/>
              <a:gd name="connsiteY3" fmla="*/ 3781825 h 7317791"/>
              <a:gd name="connsiteX4" fmla="*/ 3796712 w 7493652"/>
              <a:gd name="connsiteY4" fmla="*/ 0 h 7317791"/>
              <a:gd name="connsiteX5" fmla="*/ 7493652 w 7493652"/>
              <a:gd name="connsiteY5" fmla="*/ 3796712 h 7317791"/>
              <a:gd name="connsiteX6" fmla="*/ 3877547 w 7493652"/>
              <a:gd name="connsiteY6" fmla="*/ 7317791 h 7317791"/>
              <a:gd name="connsiteX7" fmla="*/ 3525700 w 7493652"/>
              <a:gd name="connsiteY7" fmla="*/ 7317791 h 7317791"/>
              <a:gd name="connsiteX8" fmla="*/ 0 w 7493652"/>
              <a:gd name="connsiteY8" fmla="*/ 3696940 h 731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93652" h="7317791">
                <a:moveTo>
                  <a:pt x="3781825" y="1118128"/>
                </a:moveTo>
                <a:lnTo>
                  <a:pt x="1118128" y="3711827"/>
                </a:lnTo>
                <a:lnTo>
                  <a:pt x="3711827" y="6375524"/>
                </a:lnTo>
                <a:lnTo>
                  <a:pt x="6375524" y="3781825"/>
                </a:lnTo>
                <a:close/>
                <a:moveTo>
                  <a:pt x="3796712" y="0"/>
                </a:moveTo>
                <a:lnTo>
                  <a:pt x="7493652" y="3796712"/>
                </a:lnTo>
                <a:lnTo>
                  <a:pt x="3877547" y="7317791"/>
                </a:lnTo>
                <a:lnTo>
                  <a:pt x="3525700" y="7317791"/>
                </a:lnTo>
                <a:lnTo>
                  <a:pt x="0" y="3696940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33FDD48-A266-42E2-9870-9976771511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75" t="23546" r="26119"/>
          <a:stretch>
            <a:fillRect/>
          </a:stretch>
        </p:blipFill>
        <p:spPr>
          <a:xfrm>
            <a:off x="5047618" y="806451"/>
            <a:ext cx="5243195" cy="5243195"/>
          </a:xfrm>
          <a:custGeom>
            <a:avLst/>
            <a:gdLst>
              <a:gd name="connsiteX0" fmla="*/ 2621598 w 5243195"/>
              <a:gd name="connsiteY0" fmla="*/ 0 h 5243195"/>
              <a:gd name="connsiteX1" fmla="*/ 5243195 w 5243195"/>
              <a:gd name="connsiteY1" fmla="*/ 2621598 h 5243195"/>
              <a:gd name="connsiteX2" fmla="*/ 2621598 w 5243195"/>
              <a:gd name="connsiteY2" fmla="*/ 5243195 h 5243195"/>
              <a:gd name="connsiteX3" fmla="*/ 0 w 5243195"/>
              <a:gd name="connsiteY3" fmla="*/ 2621598 h 5243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3195" h="5243195">
                <a:moveTo>
                  <a:pt x="2621598" y="0"/>
                </a:moveTo>
                <a:lnTo>
                  <a:pt x="5243195" y="2621598"/>
                </a:lnTo>
                <a:lnTo>
                  <a:pt x="2621598" y="5243195"/>
                </a:lnTo>
                <a:lnTo>
                  <a:pt x="0" y="2621598"/>
                </a:lnTo>
                <a:close/>
              </a:path>
            </a:pathLst>
          </a:cu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3CD551E-AB00-4BEC-AB76-A8721E0B29FD}"/>
              </a:ext>
            </a:extLst>
          </p:cNvPr>
          <p:cNvSpPr txBox="1"/>
          <p:nvPr/>
        </p:nvSpPr>
        <p:spPr>
          <a:xfrm rot="16200000">
            <a:off x="1921543" y="-30492"/>
            <a:ext cx="2739211" cy="47336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600" spc="1000" dirty="0">
                <a:solidFill>
                  <a:schemeClr val="bg1">
                    <a:lumMod val="9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</a:p>
        </p:txBody>
      </p:sp>
      <p:sp>
        <p:nvSpPr>
          <p:cNvPr id="10" name="乘号">
            <a:extLst>
              <a:ext uri="{FF2B5EF4-FFF2-40B4-BE49-F238E27FC236}">
                <a16:creationId xmlns:a16="http://schemas.microsoft.com/office/drawing/2014/main" id="{776D537C-F108-422D-98BE-17DA255C111C}"/>
              </a:ext>
            </a:extLst>
          </p:cNvPr>
          <p:cNvSpPr/>
          <p:nvPr/>
        </p:nvSpPr>
        <p:spPr>
          <a:xfrm>
            <a:off x="10420985" y="2963545"/>
            <a:ext cx="929640" cy="929640"/>
          </a:xfrm>
          <a:prstGeom prst="mathMultiply">
            <a:avLst>
              <a:gd name="adj1" fmla="val 3268"/>
            </a:avLst>
          </a:prstGeom>
          <a:solidFill>
            <a:srgbClr val="EBC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AA129C2-BB34-4E2E-92AF-825EBA280C07}"/>
              </a:ext>
            </a:extLst>
          </p:cNvPr>
          <p:cNvSpPr txBox="1"/>
          <p:nvPr/>
        </p:nvSpPr>
        <p:spPr>
          <a:xfrm>
            <a:off x="1283293" y="3045193"/>
            <a:ext cx="2749365" cy="1469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3AE432D-0319-4B68-9E52-B2BDB95C4584}"/>
              </a:ext>
            </a:extLst>
          </p:cNvPr>
          <p:cNvSpPr txBox="1"/>
          <p:nvPr/>
        </p:nvSpPr>
        <p:spPr>
          <a:xfrm rot="16200000">
            <a:off x="2010270" y="1323559"/>
            <a:ext cx="615553" cy="20695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four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B1F9331-EA82-45E5-BB23-EF5C55CAD0C0}"/>
              </a:ext>
            </a:extLst>
          </p:cNvPr>
          <p:cNvSpPr txBox="1"/>
          <p:nvPr/>
        </p:nvSpPr>
        <p:spPr>
          <a:xfrm rot="16200000">
            <a:off x="2592958" y="1135490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197123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660C074-F128-4D31-AF7C-DEC7902E9A6D}"/>
              </a:ext>
            </a:extLst>
          </p:cNvPr>
          <p:cNvGrpSpPr/>
          <p:nvPr/>
        </p:nvGrpSpPr>
        <p:grpSpPr>
          <a:xfrm>
            <a:off x="267970" y="246422"/>
            <a:ext cx="11633200" cy="633931"/>
            <a:chOff x="267970" y="246422"/>
            <a:chExt cx="11633200" cy="633931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F8B09E2A-3283-4F46-8A66-F5898E5B02B6}"/>
                </a:ext>
              </a:extLst>
            </p:cNvPr>
            <p:cNvCxnSpPr/>
            <p:nvPr/>
          </p:nvCxnSpPr>
          <p:spPr>
            <a:xfrm>
              <a:off x="2679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FE35E3F-CA4C-4BA6-A438-A1BACB2BCAF4}"/>
                </a:ext>
              </a:extLst>
            </p:cNvPr>
            <p:cNvCxnSpPr/>
            <p:nvPr/>
          </p:nvCxnSpPr>
          <p:spPr>
            <a:xfrm>
              <a:off x="65417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B8FFAA7-2C33-41ED-874C-479D1D2D2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82024" y="246422"/>
              <a:ext cx="805092" cy="633931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6B5BA8C3-4766-4CE3-8165-2CE5A6F1D0B9}"/>
              </a:ext>
            </a:extLst>
          </p:cNvPr>
          <p:cNvSpPr txBox="1"/>
          <p:nvPr/>
        </p:nvSpPr>
        <p:spPr>
          <a:xfrm>
            <a:off x="7247452" y="3033201"/>
            <a:ext cx="2749365" cy="1469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8DEB3E2-C00C-4B75-B105-F4894AE251B1}"/>
              </a:ext>
            </a:extLst>
          </p:cNvPr>
          <p:cNvSpPr txBox="1"/>
          <p:nvPr/>
        </p:nvSpPr>
        <p:spPr>
          <a:xfrm>
            <a:off x="7241780" y="2638408"/>
            <a:ext cx="2807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20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5" name="十字形 14">
            <a:extLst>
              <a:ext uri="{FF2B5EF4-FFF2-40B4-BE49-F238E27FC236}">
                <a16:creationId xmlns:a16="http://schemas.microsoft.com/office/drawing/2014/main" id="{1577CAE2-1F96-4EA0-812C-0192B139AEEA}"/>
              </a:ext>
            </a:extLst>
          </p:cNvPr>
          <p:cNvSpPr/>
          <p:nvPr/>
        </p:nvSpPr>
        <p:spPr>
          <a:xfrm rot="2717344">
            <a:off x="5398518" y="2788551"/>
            <a:ext cx="1394964" cy="1394964"/>
          </a:xfrm>
          <a:prstGeom prst="plus">
            <a:avLst>
              <a:gd name="adj" fmla="val 48986"/>
            </a:avLst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9B2A8CB1-FD18-4705-8AD2-3442EF281E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8082" y="1587848"/>
            <a:ext cx="3273836" cy="368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170972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2F1E878-9DAA-451A-A059-49FCCCB5AB9A}"/>
              </a:ext>
            </a:extLst>
          </p:cNvPr>
          <p:cNvSpPr/>
          <p:nvPr/>
        </p:nvSpPr>
        <p:spPr>
          <a:xfrm>
            <a:off x="478465" y="531628"/>
            <a:ext cx="11238614" cy="58266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FE457F4E-9BA0-4678-9BC3-A9542618FE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" t="10472" r="369" b="15573"/>
          <a:stretch>
            <a:fillRect/>
          </a:stretch>
        </p:blipFill>
        <p:spPr>
          <a:xfrm>
            <a:off x="634409" y="691116"/>
            <a:ext cx="10919638" cy="5475768"/>
          </a:xfrm>
          <a:custGeom>
            <a:avLst/>
            <a:gdLst>
              <a:gd name="connsiteX0" fmla="*/ 0 w 10919638"/>
              <a:gd name="connsiteY0" fmla="*/ 0 h 5475768"/>
              <a:gd name="connsiteX1" fmla="*/ 10919638 w 10919638"/>
              <a:gd name="connsiteY1" fmla="*/ 0 h 5475768"/>
              <a:gd name="connsiteX2" fmla="*/ 10919638 w 10919638"/>
              <a:gd name="connsiteY2" fmla="*/ 5475768 h 5475768"/>
              <a:gd name="connsiteX3" fmla="*/ 0 w 10919638"/>
              <a:gd name="connsiteY3" fmla="*/ 5475768 h 5475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19638" h="5475768">
                <a:moveTo>
                  <a:pt x="0" y="0"/>
                </a:moveTo>
                <a:lnTo>
                  <a:pt x="10919638" y="0"/>
                </a:lnTo>
                <a:lnTo>
                  <a:pt x="10919638" y="5475768"/>
                </a:lnTo>
                <a:lnTo>
                  <a:pt x="0" y="5475768"/>
                </a:lnTo>
                <a:close/>
              </a:path>
            </a:pathLst>
          </a:custGeom>
        </p:spPr>
      </p:pic>
      <p:sp>
        <p:nvSpPr>
          <p:cNvPr id="36" name="矩形 35">
            <a:extLst>
              <a:ext uri="{FF2B5EF4-FFF2-40B4-BE49-F238E27FC236}">
                <a16:creationId xmlns:a16="http://schemas.microsoft.com/office/drawing/2014/main" id="{605CD615-8032-40B1-987E-FA7BF05D42CA}"/>
              </a:ext>
            </a:extLst>
          </p:cNvPr>
          <p:cNvSpPr/>
          <p:nvPr/>
        </p:nvSpPr>
        <p:spPr>
          <a:xfrm>
            <a:off x="658813" y="3126607"/>
            <a:ext cx="10874375" cy="1673993"/>
          </a:xfrm>
          <a:prstGeom prst="rect">
            <a:avLst/>
          </a:prstGeom>
          <a:solidFill>
            <a:schemeClr val="tx1">
              <a:lumMod val="50000"/>
              <a:lumOff val="5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40AAE4A-E03E-4425-8757-57AE4AEE2FA2}"/>
              </a:ext>
            </a:extLst>
          </p:cNvPr>
          <p:cNvGrpSpPr/>
          <p:nvPr/>
        </p:nvGrpSpPr>
        <p:grpSpPr>
          <a:xfrm>
            <a:off x="379671" y="218401"/>
            <a:ext cx="1298346" cy="1316824"/>
            <a:chOff x="379671" y="218401"/>
            <a:chExt cx="1298346" cy="1316824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4FAA5784-6FC0-4E1E-A45D-D2A549C78F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9671" y="406400"/>
              <a:ext cx="1116702" cy="1128825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直角三角形 4">
              <a:extLst>
                <a:ext uri="{FF2B5EF4-FFF2-40B4-BE49-F238E27FC236}">
                  <a16:creationId xmlns:a16="http://schemas.microsoft.com/office/drawing/2014/main" id="{EA5FDA8B-CA30-443B-910D-70EA101FB1F4}"/>
                </a:ext>
              </a:extLst>
            </p:cNvPr>
            <p:cNvSpPr/>
            <p:nvPr/>
          </p:nvSpPr>
          <p:spPr>
            <a:xfrm rot="5400000">
              <a:off x="461022" y="218401"/>
              <a:ext cx="1216995" cy="121699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8A60A53-6DCA-4991-BB81-B5787B5BD24D}"/>
              </a:ext>
            </a:extLst>
          </p:cNvPr>
          <p:cNvGrpSpPr/>
          <p:nvPr/>
        </p:nvGrpSpPr>
        <p:grpSpPr>
          <a:xfrm>
            <a:off x="10556199" y="5129889"/>
            <a:ext cx="1316824" cy="1298348"/>
            <a:chOff x="10556199" y="5129889"/>
            <a:chExt cx="1316824" cy="1298348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AD16C46-42A9-49D2-8625-9BC533ED91CB}"/>
                </a:ext>
              </a:extLst>
            </p:cNvPr>
            <p:cNvCxnSpPr>
              <a:cxnSpLocks/>
              <a:endCxn id="11" idx="0"/>
            </p:cNvCxnSpPr>
            <p:nvPr/>
          </p:nvCxnSpPr>
          <p:spPr>
            <a:xfrm flipV="1">
              <a:off x="10556199" y="5129889"/>
              <a:ext cx="1316824" cy="1298348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直角三角形 10">
              <a:extLst>
                <a:ext uri="{FF2B5EF4-FFF2-40B4-BE49-F238E27FC236}">
                  <a16:creationId xmlns:a16="http://schemas.microsoft.com/office/drawing/2014/main" id="{D3DBD394-5A91-4B03-A6A8-0441E29DF3FF}"/>
                </a:ext>
              </a:extLst>
            </p:cNvPr>
            <p:cNvSpPr/>
            <p:nvPr/>
          </p:nvSpPr>
          <p:spPr>
            <a:xfrm flipH="1">
              <a:off x="10656028" y="5129889"/>
              <a:ext cx="1216995" cy="121699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菱形 14">
            <a:extLst>
              <a:ext uri="{FF2B5EF4-FFF2-40B4-BE49-F238E27FC236}">
                <a16:creationId xmlns:a16="http://schemas.microsoft.com/office/drawing/2014/main" id="{470D2D82-033F-4DB3-879F-49A3EE958D52}"/>
              </a:ext>
            </a:extLst>
          </p:cNvPr>
          <p:cNvSpPr/>
          <p:nvPr/>
        </p:nvSpPr>
        <p:spPr>
          <a:xfrm>
            <a:off x="5029333" y="1231060"/>
            <a:ext cx="2129790" cy="2129790"/>
          </a:xfrm>
          <a:prstGeom prst="diamond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6AB47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0112DD-0C9F-4FE6-BAF0-0E0E7F45D225}"/>
              </a:ext>
            </a:extLst>
          </p:cNvPr>
          <p:cNvSpPr txBox="1"/>
          <p:nvPr/>
        </p:nvSpPr>
        <p:spPr>
          <a:xfrm>
            <a:off x="5001444" y="1801049"/>
            <a:ext cx="21926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900" dirty="0">
                <a:solidFill>
                  <a:srgbClr val="F0D06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CONTENT</a:t>
            </a:r>
          </a:p>
        </p:txBody>
      </p:sp>
      <p:sp>
        <p:nvSpPr>
          <p:cNvPr id="17" name="菱形 16">
            <a:extLst>
              <a:ext uri="{FF2B5EF4-FFF2-40B4-BE49-F238E27FC236}">
                <a16:creationId xmlns:a16="http://schemas.microsoft.com/office/drawing/2014/main" id="{C8AA246A-FF88-4C46-B772-88379F49DF84}"/>
              </a:ext>
            </a:extLst>
          </p:cNvPr>
          <p:cNvSpPr/>
          <p:nvPr/>
        </p:nvSpPr>
        <p:spPr>
          <a:xfrm>
            <a:off x="4819031" y="1023384"/>
            <a:ext cx="2543175" cy="2543175"/>
          </a:xfrm>
          <a:prstGeom prst="diamond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7B2CAA9-006F-4B98-AE86-2FE3E4D79280}"/>
              </a:ext>
            </a:extLst>
          </p:cNvPr>
          <p:cNvGrpSpPr/>
          <p:nvPr/>
        </p:nvGrpSpPr>
        <p:grpSpPr>
          <a:xfrm>
            <a:off x="2470295" y="3156179"/>
            <a:ext cx="3081837" cy="743443"/>
            <a:chOff x="1838861" y="2103815"/>
            <a:chExt cx="3081837" cy="74344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DE9FD5F-B535-4B62-ACCA-72599B6F2F0D}"/>
                </a:ext>
              </a:extLst>
            </p:cNvPr>
            <p:cNvSpPr txBox="1"/>
            <p:nvPr/>
          </p:nvSpPr>
          <p:spPr>
            <a:xfrm rot="16200000">
              <a:off x="2391490" y="1551186"/>
              <a:ext cx="461665" cy="156692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Part one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A0744C0-D19A-4AE2-8A24-839C6BCCD89F}"/>
                </a:ext>
              </a:extLst>
            </p:cNvPr>
            <p:cNvSpPr txBox="1"/>
            <p:nvPr/>
          </p:nvSpPr>
          <p:spPr>
            <a:xfrm rot="16200000">
              <a:off x="3185266" y="1111826"/>
              <a:ext cx="405239" cy="30656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spc="1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Trust is the most frequently</a:t>
              </a:r>
              <a:endParaRPr lang="zh-CN" altLang="en-US" sz="1200" spc="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255C271-086A-4FB4-A5C4-636524749960}"/>
              </a:ext>
            </a:extLst>
          </p:cNvPr>
          <p:cNvGrpSpPr/>
          <p:nvPr/>
        </p:nvGrpSpPr>
        <p:grpSpPr>
          <a:xfrm>
            <a:off x="2478400" y="3972503"/>
            <a:ext cx="2791285" cy="743441"/>
            <a:chOff x="1751839" y="3554202"/>
            <a:chExt cx="2791285" cy="74344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981300-6B9A-416D-AF8C-09F09C917F69}"/>
                </a:ext>
              </a:extLst>
            </p:cNvPr>
            <p:cNvSpPr txBox="1"/>
            <p:nvPr/>
          </p:nvSpPr>
          <p:spPr>
            <a:xfrm rot="16200000">
              <a:off x="2304468" y="3001573"/>
              <a:ext cx="461665" cy="156692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Part two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07B2FB6-F672-4F01-A411-FE0720578FAE}"/>
                </a:ext>
              </a:extLst>
            </p:cNvPr>
            <p:cNvSpPr txBox="1"/>
            <p:nvPr/>
          </p:nvSpPr>
          <p:spPr>
            <a:xfrm rot="16200000">
              <a:off x="2952968" y="2707487"/>
              <a:ext cx="405239" cy="27750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spc="1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Trust is the most frequently</a:t>
              </a:r>
              <a:endParaRPr lang="zh-CN" altLang="en-US" sz="1200" spc="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690BD69-AC9A-4B65-B471-5B09A39594D2}"/>
              </a:ext>
            </a:extLst>
          </p:cNvPr>
          <p:cNvGrpSpPr/>
          <p:nvPr/>
        </p:nvGrpSpPr>
        <p:grpSpPr>
          <a:xfrm>
            <a:off x="8050688" y="3173359"/>
            <a:ext cx="2807237" cy="743442"/>
            <a:chOff x="5114357" y="3173359"/>
            <a:chExt cx="2807237" cy="74344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C5AFD93-89C9-453B-8E46-1C5ACAC8C210}"/>
                </a:ext>
              </a:extLst>
            </p:cNvPr>
            <p:cNvSpPr txBox="1"/>
            <p:nvPr/>
          </p:nvSpPr>
          <p:spPr>
            <a:xfrm rot="16200000">
              <a:off x="5666986" y="2620730"/>
              <a:ext cx="461665" cy="156692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Part three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C806039-834B-44F4-82D7-EC3895414A1E}"/>
                </a:ext>
              </a:extLst>
            </p:cNvPr>
            <p:cNvSpPr txBox="1"/>
            <p:nvPr/>
          </p:nvSpPr>
          <p:spPr>
            <a:xfrm rot="16200000">
              <a:off x="6323462" y="2318670"/>
              <a:ext cx="405239" cy="279102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spc="1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Trust is the most frequently</a:t>
              </a:r>
              <a:endParaRPr lang="zh-CN" altLang="en-US" sz="1200" spc="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C418591-1B5C-4E47-8B1D-17F5858DE731}"/>
              </a:ext>
            </a:extLst>
          </p:cNvPr>
          <p:cNvGrpSpPr/>
          <p:nvPr/>
        </p:nvGrpSpPr>
        <p:grpSpPr>
          <a:xfrm>
            <a:off x="8058793" y="3967146"/>
            <a:ext cx="3081837" cy="743443"/>
            <a:chOff x="1838861" y="2103815"/>
            <a:chExt cx="3081837" cy="74344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F45A4D1-9740-4DB9-81A7-913B4D823E0A}"/>
                </a:ext>
              </a:extLst>
            </p:cNvPr>
            <p:cNvSpPr txBox="1"/>
            <p:nvPr/>
          </p:nvSpPr>
          <p:spPr>
            <a:xfrm rot="16200000">
              <a:off x="2391490" y="1551186"/>
              <a:ext cx="461665" cy="156692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Part four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21C0640-C757-4984-87FA-D94280E1A121}"/>
                </a:ext>
              </a:extLst>
            </p:cNvPr>
            <p:cNvSpPr txBox="1"/>
            <p:nvPr/>
          </p:nvSpPr>
          <p:spPr>
            <a:xfrm rot="16200000">
              <a:off x="3185266" y="1111826"/>
              <a:ext cx="405239" cy="30656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spc="1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Trust is the most frequently</a:t>
              </a:r>
              <a:endParaRPr lang="zh-CN" altLang="en-US" sz="1200" spc="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441289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15" grpId="0" animBg="1"/>
      <p:bldP spid="16" grpId="0"/>
      <p:bldP spid="17" grpId="0" animBg="1"/>
      <p:bldP spid="17" grpId="1" animBg="1"/>
      <p:bldP spid="17" grpId="2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660C074-F128-4D31-AF7C-DEC7902E9A6D}"/>
              </a:ext>
            </a:extLst>
          </p:cNvPr>
          <p:cNvGrpSpPr/>
          <p:nvPr/>
        </p:nvGrpSpPr>
        <p:grpSpPr>
          <a:xfrm>
            <a:off x="267970" y="246422"/>
            <a:ext cx="11633200" cy="633931"/>
            <a:chOff x="267970" y="246422"/>
            <a:chExt cx="11633200" cy="633931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F8B09E2A-3283-4F46-8A66-F5898E5B02B6}"/>
                </a:ext>
              </a:extLst>
            </p:cNvPr>
            <p:cNvCxnSpPr/>
            <p:nvPr/>
          </p:nvCxnSpPr>
          <p:spPr>
            <a:xfrm>
              <a:off x="2679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FE35E3F-CA4C-4BA6-A438-A1BACB2BCAF4}"/>
                </a:ext>
              </a:extLst>
            </p:cNvPr>
            <p:cNvCxnSpPr/>
            <p:nvPr/>
          </p:nvCxnSpPr>
          <p:spPr>
            <a:xfrm>
              <a:off x="65417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B8FFAA7-2C33-41ED-874C-479D1D2D2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82024" y="246422"/>
              <a:ext cx="805092" cy="633931"/>
            </a:xfrm>
            <a:prstGeom prst="rect">
              <a:avLst/>
            </a:prstGeom>
          </p:spPr>
        </p:pic>
      </p:grpSp>
      <p:sp>
        <p:nvSpPr>
          <p:cNvPr id="12" name="十字形 11">
            <a:extLst>
              <a:ext uri="{FF2B5EF4-FFF2-40B4-BE49-F238E27FC236}">
                <a16:creationId xmlns:a16="http://schemas.microsoft.com/office/drawing/2014/main" id="{8083FA0F-D07F-4731-B6A4-67163244A135}"/>
              </a:ext>
            </a:extLst>
          </p:cNvPr>
          <p:cNvSpPr/>
          <p:nvPr/>
        </p:nvSpPr>
        <p:spPr>
          <a:xfrm rot="2717344">
            <a:off x="5008852" y="2788551"/>
            <a:ext cx="1394964" cy="1394964"/>
          </a:xfrm>
          <a:prstGeom prst="plus">
            <a:avLst>
              <a:gd name="adj" fmla="val 48986"/>
            </a:avLst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AE31680-31A1-439D-BF2F-6581FDB78DD0}"/>
              </a:ext>
            </a:extLst>
          </p:cNvPr>
          <p:cNvSpPr txBox="1"/>
          <p:nvPr/>
        </p:nvSpPr>
        <p:spPr>
          <a:xfrm>
            <a:off x="1918612" y="3033201"/>
            <a:ext cx="2749365" cy="1469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8F22324-A039-4421-8479-740EEE903125}"/>
              </a:ext>
            </a:extLst>
          </p:cNvPr>
          <p:cNvSpPr txBox="1"/>
          <p:nvPr/>
        </p:nvSpPr>
        <p:spPr>
          <a:xfrm>
            <a:off x="1912940" y="2638408"/>
            <a:ext cx="2807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20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164F024-104D-4DCB-AF48-E689C58221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7116" y="2302577"/>
            <a:ext cx="5060119" cy="267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441081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660C074-F128-4D31-AF7C-DEC7902E9A6D}"/>
              </a:ext>
            </a:extLst>
          </p:cNvPr>
          <p:cNvGrpSpPr/>
          <p:nvPr/>
        </p:nvGrpSpPr>
        <p:grpSpPr>
          <a:xfrm>
            <a:off x="267970" y="246422"/>
            <a:ext cx="11633200" cy="633931"/>
            <a:chOff x="267970" y="246422"/>
            <a:chExt cx="11633200" cy="633931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F8B09E2A-3283-4F46-8A66-F5898E5B02B6}"/>
                </a:ext>
              </a:extLst>
            </p:cNvPr>
            <p:cNvCxnSpPr/>
            <p:nvPr/>
          </p:nvCxnSpPr>
          <p:spPr>
            <a:xfrm>
              <a:off x="2679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FE35E3F-CA4C-4BA6-A438-A1BACB2BCAF4}"/>
                </a:ext>
              </a:extLst>
            </p:cNvPr>
            <p:cNvCxnSpPr/>
            <p:nvPr/>
          </p:nvCxnSpPr>
          <p:spPr>
            <a:xfrm>
              <a:off x="65417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B8FFAA7-2C33-41ED-874C-479D1D2D2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82024" y="246422"/>
              <a:ext cx="805092" cy="633931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74F04212-23D9-46D0-8ABA-D0F0A32F0759}"/>
              </a:ext>
            </a:extLst>
          </p:cNvPr>
          <p:cNvSpPr txBox="1"/>
          <p:nvPr/>
        </p:nvSpPr>
        <p:spPr>
          <a:xfrm>
            <a:off x="7247452" y="3033201"/>
            <a:ext cx="2749365" cy="1469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4B89D7D-62DB-4DF7-AB8C-AA546C2D0665}"/>
              </a:ext>
            </a:extLst>
          </p:cNvPr>
          <p:cNvSpPr txBox="1"/>
          <p:nvPr/>
        </p:nvSpPr>
        <p:spPr>
          <a:xfrm>
            <a:off x="7241780" y="2638408"/>
            <a:ext cx="2807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20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3" name="十字形 12">
            <a:extLst>
              <a:ext uri="{FF2B5EF4-FFF2-40B4-BE49-F238E27FC236}">
                <a16:creationId xmlns:a16="http://schemas.microsoft.com/office/drawing/2014/main" id="{C2D0FE72-39B1-4920-9027-141207DF6B4F}"/>
              </a:ext>
            </a:extLst>
          </p:cNvPr>
          <p:cNvSpPr/>
          <p:nvPr/>
        </p:nvSpPr>
        <p:spPr>
          <a:xfrm rot="2717344">
            <a:off x="5398518" y="2788551"/>
            <a:ext cx="1394964" cy="1394964"/>
          </a:xfrm>
          <a:prstGeom prst="plus">
            <a:avLst>
              <a:gd name="adj" fmla="val 48986"/>
            </a:avLst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FA704816-1AA2-4D0A-8CD4-6B31CF54C9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4434" y="2005460"/>
            <a:ext cx="3664014" cy="284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999883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660C074-F128-4D31-AF7C-DEC7902E9A6D}"/>
              </a:ext>
            </a:extLst>
          </p:cNvPr>
          <p:cNvGrpSpPr/>
          <p:nvPr/>
        </p:nvGrpSpPr>
        <p:grpSpPr>
          <a:xfrm>
            <a:off x="267970" y="246422"/>
            <a:ext cx="11633200" cy="633931"/>
            <a:chOff x="267970" y="246422"/>
            <a:chExt cx="11633200" cy="633931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F8B09E2A-3283-4F46-8A66-F5898E5B02B6}"/>
                </a:ext>
              </a:extLst>
            </p:cNvPr>
            <p:cNvCxnSpPr/>
            <p:nvPr/>
          </p:nvCxnSpPr>
          <p:spPr>
            <a:xfrm>
              <a:off x="2679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FE35E3F-CA4C-4BA6-A438-A1BACB2BCAF4}"/>
                </a:ext>
              </a:extLst>
            </p:cNvPr>
            <p:cNvCxnSpPr/>
            <p:nvPr/>
          </p:nvCxnSpPr>
          <p:spPr>
            <a:xfrm>
              <a:off x="65417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B8FFAA7-2C33-41ED-874C-479D1D2D2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82024" y="246422"/>
              <a:ext cx="805092" cy="633931"/>
            </a:xfrm>
            <a:prstGeom prst="rect">
              <a:avLst/>
            </a:prstGeom>
          </p:spPr>
        </p:pic>
      </p:grpSp>
      <p:sp>
        <p:nvSpPr>
          <p:cNvPr id="10" name="十字形 9">
            <a:extLst>
              <a:ext uri="{FF2B5EF4-FFF2-40B4-BE49-F238E27FC236}">
                <a16:creationId xmlns:a16="http://schemas.microsoft.com/office/drawing/2014/main" id="{9E475F0D-901A-495E-8454-BF78AE5862F5}"/>
              </a:ext>
            </a:extLst>
          </p:cNvPr>
          <p:cNvSpPr/>
          <p:nvPr/>
        </p:nvSpPr>
        <p:spPr>
          <a:xfrm rot="2717344">
            <a:off x="5359292" y="2788551"/>
            <a:ext cx="1394964" cy="1394964"/>
          </a:xfrm>
          <a:prstGeom prst="plus">
            <a:avLst>
              <a:gd name="adj" fmla="val 48986"/>
            </a:avLst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15F0FEB-447F-477F-8614-7875E1BDFFAA}"/>
              </a:ext>
            </a:extLst>
          </p:cNvPr>
          <p:cNvSpPr txBox="1"/>
          <p:nvPr/>
        </p:nvSpPr>
        <p:spPr>
          <a:xfrm>
            <a:off x="2269052" y="3033201"/>
            <a:ext cx="2749365" cy="1469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CEBA929-E719-4D23-B968-DE9A4E25A655}"/>
              </a:ext>
            </a:extLst>
          </p:cNvPr>
          <p:cNvSpPr txBox="1"/>
          <p:nvPr/>
        </p:nvSpPr>
        <p:spPr>
          <a:xfrm>
            <a:off x="2263380" y="2638408"/>
            <a:ext cx="2807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20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850FCB51-84DF-4E1A-BE21-254C01DB1B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5602" y="2198502"/>
            <a:ext cx="4151736" cy="281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60955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>
            <a:extLst>
              <a:ext uri="{FF2B5EF4-FFF2-40B4-BE49-F238E27FC236}">
                <a16:creationId xmlns:a16="http://schemas.microsoft.com/office/drawing/2014/main" id="{F2B11A49-67A8-4383-81FA-657211EAEF33}"/>
              </a:ext>
            </a:extLst>
          </p:cNvPr>
          <p:cNvSpPr/>
          <p:nvPr/>
        </p:nvSpPr>
        <p:spPr>
          <a:xfrm rot="18900000">
            <a:off x="4076065" y="-2167890"/>
            <a:ext cx="4039870" cy="4039870"/>
          </a:xfrm>
          <a:prstGeom prst="rtTriangle">
            <a:avLst/>
          </a:prstGeom>
          <a:solidFill>
            <a:srgbClr val="F0D06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3667291-0B6E-4418-ADE0-355815FB31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93" t="37573" r="1348" b="16276"/>
          <a:stretch>
            <a:fillRect/>
          </a:stretch>
        </p:blipFill>
        <p:spPr>
          <a:xfrm>
            <a:off x="4513484" y="1555336"/>
            <a:ext cx="3165033" cy="3165033"/>
          </a:xfrm>
          <a:custGeom>
            <a:avLst/>
            <a:gdLst>
              <a:gd name="connsiteX0" fmla="*/ 1582517 w 3165033"/>
              <a:gd name="connsiteY0" fmla="*/ 0 h 3165033"/>
              <a:gd name="connsiteX1" fmla="*/ 3165033 w 3165033"/>
              <a:gd name="connsiteY1" fmla="*/ 1582517 h 3165033"/>
              <a:gd name="connsiteX2" fmla="*/ 1582517 w 3165033"/>
              <a:gd name="connsiteY2" fmla="*/ 3165033 h 3165033"/>
              <a:gd name="connsiteX3" fmla="*/ 0 w 3165033"/>
              <a:gd name="connsiteY3" fmla="*/ 1582517 h 3165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5033" h="3165033">
                <a:moveTo>
                  <a:pt x="1582517" y="0"/>
                </a:moveTo>
                <a:lnTo>
                  <a:pt x="3165033" y="1582517"/>
                </a:lnTo>
                <a:lnTo>
                  <a:pt x="1582517" y="3165033"/>
                </a:lnTo>
                <a:lnTo>
                  <a:pt x="0" y="1582517"/>
                </a:lnTo>
                <a:close/>
              </a:path>
            </a:pathLst>
          </a:custGeom>
        </p:spPr>
      </p:pic>
      <p:sp>
        <p:nvSpPr>
          <p:cNvPr id="4" name="菱形 3">
            <a:extLst>
              <a:ext uri="{FF2B5EF4-FFF2-40B4-BE49-F238E27FC236}">
                <a16:creationId xmlns:a16="http://schemas.microsoft.com/office/drawing/2014/main" id="{83879E16-8BB3-4003-AF5A-98A9456B1051}"/>
              </a:ext>
            </a:extLst>
          </p:cNvPr>
          <p:cNvSpPr/>
          <p:nvPr/>
        </p:nvSpPr>
        <p:spPr>
          <a:xfrm>
            <a:off x="2181225" y="1941830"/>
            <a:ext cx="2456815" cy="2456815"/>
          </a:xfrm>
          <a:prstGeom prst="diamond">
            <a:avLst/>
          </a:prstGeom>
          <a:noFill/>
          <a:ln w="34925">
            <a:solidFill>
              <a:srgbClr val="F6E4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>
            <a:extLst>
              <a:ext uri="{FF2B5EF4-FFF2-40B4-BE49-F238E27FC236}">
                <a16:creationId xmlns:a16="http://schemas.microsoft.com/office/drawing/2014/main" id="{701BC739-E151-4E1F-8779-E8934F79E4E7}"/>
              </a:ext>
            </a:extLst>
          </p:cNvPr>
          <p:cNvSpPr/>
          <p:nvPr/>
        </p:nvSpPr>
        <p:spPr>
          <a:xfrm>
            <a:off x="7623175" y="1909445"/>
            <a:ext cx="2456815" cy="2456815"/>
          </a:xfrm>
          <a:prstGeom prst="diamond">
            <a:avLst/>
          </a:prstGeom>
          <a:noFill/>
          <a:ln w="34925">
            <a:solidFill>
              <a:srgbClr val="F6E4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id="{6AE1F26F-67F9-461F-B449-35AFED5D185E}"/>
              </a:ext>
            </a:extLst>
          </p:cNvPr>
          <p:cNvSpPr/>
          <p:nvPr/>
        </p:nvSpPr>
        <p:spPr>
          <a:xfrm>
            <a:off x="3862070" y="904875"/>
            <a:ext cx="4466590" cy="4466590"/>
          </a:xfrm>
          <a:prstGeom prst="diamond">
            <a:avLst/>
          </a:prstGeom>
          <a:noFill/>
          <a:ln w="34925">
            <a:solidFill>
              <a:srgbClr val="F0D0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F6AB55D-87B7-44F4-A270-23B474071B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03910" y="1737995"/>
            <a:ext cx="361950" cy="3429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8CBF36C-9CAC-4133-A569-2D4676ED0D94}"/>
              </a:ext>
            </a:extLst>
          </p:cNvPr>
          <p:cNvSpPr txBox="1"/>
          <p:nvPr/>
        </p:nvSpPr>
        <p:spPr>
          <a:xfrm>
            <a:off x="3416381" y="4091200"/>
            <a:ext cx="56488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pc="1100" dirty="0">
                <a:solidFill>
                  <a:srgbClr val="EBC22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感谢您的观看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85891B4-6647-4331-8186-D5C8956BFF84}"/>
              </a:ext>
            </a:extLst>
          </p:cNvPr>
          <p:cNvCxnSpPr/>
          <p:nvPr/>
        </p:nvCxnSpPr>
        <p:spPr>
          <a:xfrm>
            <a:off x="267970" y="6301740"/>
            <a:ext cx="5359400" cy="0"/>
          </a:xfrm>
          <a:prstGeom prst="line">
            <a:avLst/>
          </a:prstGeom>
          <a:ln w="19050">
            <a:solidFill>
              <a:srgbClr val="EBC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1E8971E-2808-4C1D-B941-E79E467D160D}"/>
              </a:ext>
            </a:extLst>
          </p:cNvPr>
          <p:cNvCxnSpPr/>
          <p:nvPr/>
        </p:nvCxnSpPr>
        <p:spPr>
          <a:xfrm>
            <a:off x="6541770" y="6301740"/>
            <a:ext cx="5359400" cy="0"/>
          </a:xfrm>
          <a:prstGeom prst="line">
            <a:avLst/>
          </a:prstGeom>
          <a:ln w="19050">
            <a:solidFill>
              <a:srgbClr val="EBC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形 13">
            <a:extLst>
              <a:ext uri="{FF2B5EF4-FFF2-40B4-BE49-F238E27FC236}">
                <a16:creationId xmlns:a16="http://schemas.microsoft.com/office/drawing/2014/main" id="{9EB8EBBE-4B5E-4F91-9742-3FA9B3CCAF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82024" y="5986822"/>
            <a:ext cx="805092" cy="63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00456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E40405DB-1F91-4668-932D-B38118CF285B}"/>
              </a:ext>
            </a:extLst>
          </p:cNvPr>
          <p:cNvSpPr txBox="1"/>
          <p:nvPr/>
        </p:nvSpPr>
        <p:spPr>
          <a:xfrm rot="16200000">
            <a:off x="8550943" y="-30492"/>
            <a:ext cx="2739211" cy="47336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600" spc="1000" dirty="0">
                <a:solidFill>
                  <a:schemeClr val="bg1">
                    <a:lumMod val="9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</a:p>
        </p:txBody>
      </p:sp>
      <p:sp>
        <p:nvSpPr>
          <p:cNvPr id="10" name="乘号">
            <a:extLst>
              <a:ext uri="{FF2B5EF4-FFF2-40B4-BE49-F238E27FC236}">
                <a16:creationId xmlns:a16="http://schemas.microsoft.com/office/drawing/2014/main" id="{776D537C-F108-422D-98BE-17DA255C111C}"/>
              </a:ext>
            </a:extLst>
          </p:cNvPr>
          <p:cNvSpPr/>
          <p:nvPr/>
        </p:nvSpPr>
        <p:spPr>
          <a:xfrm>
            <a:off x="1327785" y="2963545"/>
            <a:ext cx="929640" cy="929640"/>
          </a:xfrm>
          <a:prstGeom prst="mathMultiply">
            <a:avLst>
              <a:gd name="adj1" fmla="val 3268"/>
            </a:avLst>
          </a:prstGeom>
          <a:solidFill>
            <a:srgbClr val="EBC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398A70-38DA-4651-8203-5C26130A7F76}"/>
              </a:ext>
            </a:extLst>
          </p:cNvPr>
          <p:cNvSpPr txBox="1"/>
          <p:nvPr/>
        </p:nvSpPr>
        <p:spPr>
          <a:xfrm>
            <a:off x="7874594" y="3045193"/>
            <a:ext cx="2749365" cy="1469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487A44F-CDB0-44D5-893D-1C95A021F2EA}"/>
              </a:ext>
            </a:extLst>
          </p:cNvPr>
          <p:cNvSpPr txBox="1"/>
          <p:nvPr/>
        </p:nvSpPr>
        <p:spPr>
          <a:xfrm rot="16200000">
            <a:off x="8350281" y="1574850"/>
            <a:ext cx="615553" cy="1566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one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098BB5E-8078-43DB-8F40-BBF100813E8C}"/>
              </a:ext>
            </a:extLst>
          </p:cNvPr>
          <p:cNvSpPr txBox="1"/>
          <p:nvPr/>
        </p:nvSpPr>
        <p:spPr>
          <a:xfrm rot="16200000">
            <a:off x="9184259" y="1135490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520BD76-09FB-429D-AAA5-DFAE03205F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77" t="23546" r="30818"/>
          <a:stretch>
            <a:fillRect/>
          </a:stretch>
        </p:blipFill>
        <p:spPr>
          <a:xfrm>
            <a:off x="2086611" y="806451"/>
            <a:ext cx="5243195" cy="5243195"/>
          </a:xfrm>
          <a:custGeom>
            <a:avLst/>
            <a:gdLst>
              <a:gd name="connsiteX0" fmla="*/ 2621599 w 5243195"/>
              <a:gd name="connsiteY0" fmla="*/ 0 h 5243195"/>
              <a:gd name="connsiteX1" fmla="*/ 5243195 w 5243195"/>
              <a:gd name="connsiteY1" fmla="*/ 2621598 h 5243195"/>
              <a:gd name="connsiteX2" fmla="*/ 2621599 w 5243195"/>
              <a:gd name="connsiteY2" fmla="*/ 5243195 h 5243195"/>
              <a:gd name="connsiteX3" fmla="*/ 0 w 5243195"/>
              <a:gd name="connsiteY3" fmla="*/ 2621598 h 5243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3195" h="5243195">
                <a:moveTo>
                  <a:pt x="2621599" y="0"/>
                </a:moveTo>
                <a:lnTo>
                  <a:pt x="5243195" y="2621598"/>
                </a:lnTo>
                <a:lnTo>
                  <a:pt x="2621599" y="5243195"/>
                </a:lnTo>
                <a:lnTo>
                  <a:pt x="0" y="2621598"/>
                </a:ln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A124A2E-DA44-4475-9D27-C8C31DC208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0" r="25299" b="1239"/>
          <a:stretch>
            <a:fillRect/>
          </a:stretch>
        </p:blipFill>
        <p:spPr>
          <a:xfrm>
            <a:off x="-1948815" y="-323233"/>
            <a:ext cx="7493652" cy="7493652"/>
          </a:xfrm>
          <a:custGeom>
            <a:avLst/>
            <a:gdLst>
              <a:gd name="connsiteX0" fmla="*/ 3781825 w 7493652"/>
              <a:gd name="connsiteY0" fmla="*/ 1118128 h 7493652"/>
              <a:gd name="connsiteX1" fmla="*/ 1118128 w 7493652"/>
              <a:gd name="connsiteY1" fmla="*/ 3711827 h 7493652"/>
              <a:gd name="connsiteX2" fmla="*/ 3711827 w 7493652"/>
              <a:gd name="connsiteY2" fmla="*/ 6375524 h 7493652"/>
              <a:gd name="connsiteX3" fmla="*/ 6375524 w 7493652"/>
              <a:gd name="connsiteY3" fmla="*/ 3781825 h 7493652"/>
              <a:gd name="connsiteX4" fmla="*/ 3796712 w 7493652"/>
              <a:gd name="connsiteY4" fmla="*/ 0 h 7493652"/>
              <a:gd name="connsiteX5" fmla="*/ 7493652 w 7493652"/>
              <a:gd name="connsiteY5" fmla="*/ 3796712 h 7493652"/>
              <a:gd name="connsiteX6" fmla="*/ 3696940 w 7493652"/>
              <a:gd name="connsiteY6" fmla="*/ 7493652 h 7493652"/>
              <a:gd name="connsiteX7" fmla="*/ 0 w 7493652"/>
              <a:gd name="connsiteY7" fmla="*/ 3696940 h 7493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3652" h="7493652">
                <a:moveTo>
                  <a:pt x="3781825" y="1118128"/>
                </a:moveTo>
                <a:lnTo>
                  <a:pt x="1118128" y="3711827"/>
                </a:lnTo>
                <a:lnTo>
                  <a:pt x="3711827" y="6375524"/>
                </a:lnTo>
                <a:lnTo>
                  <a:pt x="6375524" y="3781825"/>
                </a:lnTo>
                <a:close/>
                <a:moveTo>
                  <a:pt x="3796712" y="0"/>
                </a:moveTo>
                <a:lnTo>
                  <a:pt x="7493652" y="3796712"/>
                </a:lnTo>
                <a:lnTo>
                  <a:pt x="3696940" y="7493652"/>
                </a:lnTo>
                <a:lnTo>
                  <a:pt x="0" y="369694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18099915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DF7DA905-E6A1-42B5-BC65-4FBBAC2503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95" t="39240" r="8285" b="19658"/>
          <a:stretch>
            <a:fillRect/>
          </a:stretch>
        </p:blipFill>
        <p:spPr>
          <a:xfrm>
            <a:off x="2116775" y="3816595"/>
            <a:ext cx="2818765" cy="2818765"/>
          </a:xfrm>
          <a:custGeom>
            <a:avLst/>
            <a:gdLst>
              <a:gd name="connsiteX0" fmla="*/ 1409383 w 2818765"/>
              <a:gd name="connsiteY0" fmla="*/ 0 h 2818765"/>
              <a:gd name="connsiteX1" fmla="*/ 2818765 w 2818765"/>
              <a:gd name="connsiteY1" fmla="*/ 1409383 h 2818765"/>
              <a:gd name="connsiteX2" fmla="*/ 1409383 w 2818765"/>
              <a:gd name="connsiteY2" fmla="*/ 2818765 h 2818765"/>
              <a:gd name="connsiteX3" fmla="*/ 0 w 2818765"/>
              <a:gd name="connsiteY3" fmla="*/ 1409383 h 2818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8765" h="2818765">
                <a:moveTo>
                  <a:pt x="1409383" y="0"/>
                </a:moveTo>
                <a:lnTo>
                  <a:pt x="2818765" y="1409383"/>
                </a:lnTo>
                <a:lnTo>
                  <a:pt x="1409383" y="2818765"/>
                </a:lnTo>
                <a:lnTo>
                  <a:pt x="0" y="1409383"/>
                </a:lnTo>
                <a:close/>
              </a:path>
            </a:pathLst>
          </a:cu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3052E847-9EFB-4D58-B4DB-4C1F17EAF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36" t="17832" r="20244" b="41066"/>
          <a:stretch>
            <a:fillRect/>
          </a:stretch>
        </p:blipFill>
        <p:spPr>
          <a:xfrm>
            <a:off x="658815" y="2348475"/>
            <a:ext cx="2818765" cy="2818765"/>
          </a:xfrm>
          <a:custGeom>
            <a:avLst/>
            <a:gdLst>
              <a:gd name="connsiteX0" fmla="*/ 1409383 w 2818765"/>
              <a:gd name="connsiteY0" fmla="*/ 0 h 2818765"/>
              <a:gd name="connsiteX1" fmla="*/ 2818765 w 2818765"/>
              <a:gd name="connsiteY1" fmla="*/ 1409383 h 2818765"/>
              <a:gd name="connsiteX2" fmla="*/ 1409383 w 2818765"/>
              <a:gd name="connsiteY2" fmla="*/ 2818765 h 2818765"/>
              <a:gd name="connsiteX3" fmla="*/ 0 w 2818765"/>
              <a:gd name="connsiteY3" fmla="*/ 1409383 h 2818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8765" h="2818765">
                <a:moveTo>
                  <a:pt x="1409383" y="0"/>
                </a:moveTo>
                <a:lnTo>
                  <a:pt x="2818765" y="1409383"/>
                </a:lnTo>
                <a:lnTo>
                  <a:pt x="1409383" y="2818765"/>
                </a:lnTo>
                <a:lnTo>
                  <a:pt x="0" y="1409383"/>
                </a:lnTo>
                <a:close/>
              </a:path>
            </a:pathLst>
          </a:cu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EAA8508-CF24-40F4-8EE6-0E3FC7EE5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1" t="703" r="17539" b="58195"/>
          <a:stretch>
            <a:fillRect/>
          </a:stretch>
        </p:blipFill>
        <p:spPr>
          <a:xfrm>
            <a:off x="2116775" y="880355"/>
            <a:ext cx="2818765" cy="2818765"/>
          </a:xfrm>
          <a:custGeom>
            <a:avLst/>
            <a:gdLst>
              <a:gd name="connsiteX0" fmla="*/ 1409383 w 2818765"/>
              <a:gd name="connsiteY0" fmla="*/ 0 h 2818765"/>
              <a:gd name="connsiteX1" fmla="*/ 2818765 w 2818765"/>
              <a:gd name="connsiteY1" fmla="*/ 1409383 h 2818765"/>
              <a:gd name="connsiteX2" fmla="*/ 1409383 w 2818765"/>
              <a:gd name="connsiteY2" fmla="*/ 2818765 h 2818765"/>
              <a:gd name="connsiteX3" fmla="*/ 0 w 2818765"/>
              <a:gd name="connsiteY3" fmla="*/ 1409383 h 2818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8765" h="2818765">
                <a:moveTo>
                  <a:pt x="1409383" y="0"/>
                </a:moveTo>
                <a:lnTo>
                  <a:pt x="2818765" y="1409383"/>
                </a:lnTo>
                <a:lnTo>
                  <a:pt x="1409383" y="2818765"/>
                </a:lnTo>
                <a:lnTo>
                  <a:pt x="0" y="1409383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E660C074-F128-4D31-AF7C-DEC7902E9A6D}"/>
              </a:ext>
            </a:extLst>
          </p:cNvPr>
          <p:cNvGrpSpPr/>
          <p:nvPr/>
        </p:nvGrpSpPr>
        <p:grpSpPr>
          <a:xfrm>
            <a:off x="267970" y="246422"/>
            <a:ext cx="11633200" cy="633931"/>
            <a:chOff x="267970" y="246422"/>
            <a:chExt cx="11633200" cy="633931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F8B09E2A-3283-4F46-8A66-F5898E5B02B6}"/>
                </a:ext>
              </a:extLst>
            </p:cNvPr>
            <p:cNvCxnSpPr/>
            <p:nvPr/>
          </p:nvCxnSpPr>
          <p:spPr>
            <a:xfrm>
              <a:off x="2679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FE35E3F-CA4C-4BA6-A438-A1BACB2BCAF4}"/>
                </a:ext>
              </a:extLst>
            </p:cNvPr>
            <p:cNvCxnSpPr/>
            <p:nvPr/>
          </p:nvCxnSpPr>
          <p:spPr>
            <a:xfrm>
              <a:off x="65417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B8FFAA7-2C33-41ED-874C-479D1D2D2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82024" y="246422"/>
              <a:ext cx="805092" cy="633931"/>
            </a:xfrm>
            <a:prstGeom prst="rect">
              <a:avLst/>
            </a:prstGeom>
          </p:spPr>
        </p:pic>
      </p:grpSp>
      <p:sp>
        <p:nvSpPr>
          <p:cNvPr id="6" name="简单箭头">
            <a:extLst>
              <a:ext uri="{FF2B5EF4-FFF2-40B4-BE49-F238E27FC236}">
                <a16:creationId xmlns:a16="http://schemas.microsoft.com/office/drawing/2014/main" id="{6BF8176F-A3E1-4F8F-8645-6E6E7274E26C}"/>
              </a:ext>
            </a:extLst>
          </p:cNvPr>
          <p:cNvSpPr/>
          <p:nvPr/>
        </p:nvSpPr>
        <p:spPr>
          <a:xfrm flipH="1">
            <a:off x="3596639" y="1334378"/>
            <a:ext cx="2542801" cy="4846319"/>
          </a:xfrm>
          <a:prstGeom prst="chevron">
            <a:avLst>
              <a:gd name="adj" fmla="val 98353"/>
            </a:avLst>
          </a:prstGeom>
          <a:solidFill>
            <a:srgbClr val="EBC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9286F7F-6A8C-49A0-A16D-2A925B3928F1}"/>
              </a:ext>
            </a:extLst>
          </p:cNvPr>
          <p:cNvSpPr txBox="1"/>
          <p:nvPr/>
        </p:nvSpPr>
        <p:spPr>
          <a:xfrm>
            <a:off x="5962846" y="3351336"/>
            <a:ext cx="4510120" cy="909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F7DDDE4-F948-4E3D-A3C2-0DD6BA624725}"/>
              </a:ext>
            </a:extLst>
          </p:cNvPr>
          <p:cNvSpPr txBox="1"/>
          <p:nvPr/>
        </p:nvSpPr>
        <p:spPr>
          <a:xfrm>
            <a:off x="6069275" y="4613821"/>
            <a:ext cx="4510120" cy="909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80D70A9-C135-49A3-A4A6-94FF92588C36}"/>
              </a:ext>
            </a:extLst>
          </p:cNvPr>
          <p:cNvSpPr txBox="1"/>
          <p:nvPr/>
        </p:nvSpPr>
        <p:spPr>
          <a:xfrm>
            <a:off x="6005227" y="2127234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1EF12AC-4F49-4D42-85F4-534E5F0563B1}"/>
              </a:ext>
            </a:extLst>
          </p:cNvPr>
          <p:cNvSpPr txBox="1"/>
          <p:nvPr/>
        </p:nvSpPr>
        <p:spPr>
          <a:xfrm rot="16200000">
            <a:off x="7400247" y="1532821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758590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67C161AD-9D05-4A89-BD0F-AEF53F4DE5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41" t="16667" r="204" b="46001"/>
          <a:stretch>
            <a:fillRect/>
          </a:stretch>
        </p:blipFill>
        <p:spPr>
          <a:xfrm>
            <a:off x="658815" y="1143001"/>
            <a:ext cx="5437187" cy="2560280"/>
          </a:xfrm>
          <a:custGeom>
            <a:avLst/>
            <a:gdLst>
              <a:gd name="connsiteX0" fmla="*/ 0 w 5437187"/>
              <a:gd name="connsiteY0" fmla="*/ 0 h 2560280"/>
              <a:gd name="connsiteX1" fmla="*/ 5437187 w 5437187"/>
              <a:gd name="connsiteY1" fmla="*/ 0 h 2560280"/>
              <a:gd name="connsiteX2" fmla="*/ 5437187 w 5437187"/>
              <a:gd name="connsiteY2" fmla="*/ 2560280 h 2560280"/>
              <a:gd name="connsiteX3" fmla="*/ 0 w 5437187"/>
              <a:gd name="connsiteY3" fmla="*/ 2560280 h 256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7187" h="2560280">
                <a:moveTo>
                  <a:pt x="0" y="0"/>
                </a:moveTo>
                <a:lnTo>
                  <a:pt x="5437187" y="0"/>
                </a:lnTo>
                <a:lnTo>
                  <a:pt x="5437187" y="2560280"/>
                </a:lnTo>
                <a:lnTo>
                  <a:pt x="0" y="2560280"/>
                </a:lnTo>
                <a:close/>
              </a:path>
            </a:pathLst>
          </a:cu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7825B552-7ED8-4887-BEA3-DBDD22425D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3999" r="5404" b="8668"/>
          <a:stretch>
            <a:fillRect/>
          </a:stretch>
        </p:blipFill>
        <p:spPr>
          <a:xfrm>
            <a:off x="6096002" y="3703281"/>
            <a:ext cx="5437187" cy="2560280"/>
          </a:xfrm>
          <a:custGeom>
            <a:avLst/>
            <a:gdLst>
              <a:gd name="connsiteX0" fmla="*/ 0 w 5437187"/>
              <a:gd name="connsiteY0" fmla="*/ 0 h 2560280"/>
              <a:gd name="connsiteX1" fmla="*/ 5437187 w 5437187"/>
              <a:gd name="connsiteY1" fmla="*/ 0 h 2560280"/>
              <a:gd name="connsiteX2" fmla="*/ 5437187 w 5437187"/>
              <a:gd name="connsiteY2" fmla="*/ 2560280 h 2560280"/>
              <a:gd name="connsiteX3" fmla="*/ 0 w 5437187"/>
              <a:gd name="connsiteY3" fmla="*/ 2560280 h 256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7187" h="2560280">
                <a:moveTo>
                  <a:pt x="0" y="0"/>
                </a:moveTo>
                <a:lnTo>
                  <a:pt x="5437187" y="0"/>
                </a:lnTo>
                <a:lnTo>
                  <a:pt x="5437187" y="2560280"/>
                </a:lnTo>
                <a:lnTo>
                  <a:pt x="0" y="256028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E660C074-F128-4D31-AF7C-DEC7902E9A6D}"/>
              </a:ext>
            </a:extLst>
          </p:cNvPr>
          <p:cNvGrpSpPr/>
          <p:nvPr/>
        </p:nvGrpSpPr>
        <p:grpSpPr>
          <a:xfrm>
            <a:off x="267970" y="246422"/>
            <a:ext cx="11633200" cy="633931"/>
            <a:chOff x="267970" y="246422"/>
            <a:chExt cx="11633200" cy="633931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F8B09E2A-3283-4F46-8A66-F5898E5B02B6}"/>
                </a:ext>
              </a:extLst>
            </p:cNvPr>
            <p:cNvCxnSpPr/>
            <p:nvPr/>
          </p:nvCxnSpPr>
          <p:spPr>
            <a:xfrm>
              <a:off x="2679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FE35E3F-CA4C-4BA6-A438-A1BACB2BCAF4}"/>
                </a:ext>
              </a:extLst>
            </p:cNvPr>
            <p:cNvCxnSpPr/>
            <p:nvPr/>
          </p:nvCxnSpPr>
          <p:spPr>
            <a:xfrm>
              <a:off x="65417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B8FFAA7-2C33-41ED-874C-479D1D2D2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82024" y="246422"/>
              <a:ext cx="805092" cy="633931"/>
            </a:xfrm>
            <a:prstGeom prst="rect">
              <a:avLst/>
            </a:prstGeom>
          </p:spPr>
        </p:pic>
      </p:grpSp>
      <p:sp>
        <p:nvSpPr>
          <p:cNvPr id="9" name="菱形 8">
            <a:extLst>
              <a:ext uri="{FF2B5EF4-FFF2-40B4-BE49-F238E27FC236}">
                <a16:creationId xmlns:a16="http://schemas.microsoft.com/office/drawing/2014/main" id="{B67B59F4-7705-427A-B4B8-3FEBA5070217}"/>
              </a:ext>
            </a:extLst>
          </p:cNvPr>
          <p:cNvSpPr/>
          <p:nvPr/>
        </p:nvSpPr>
        <p:spPr>
          <a:xfrm>
            <a:off x="5599430" y="3218141"/>
            <a:ext cx="970280" cy="970280"/>
          </a:xfrm>
          <a:prstGeom prst="diamond">
            <a:avLst/>
          </a:prstGeom>
          <a:noFill/>
          <a:ln w="25400">
            <a:solidFill>
              <a:srgbClr val="EBC2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EF0998B-5145-421B-8740-C783D78E3431}"/>
              </a:ext>
            </a:extLst>
          </p:cNvPr>
          <p:cNvCxnSpPr>
            <a:cxnSpLocks/>
          </p:cNvCxnSpPr>
          <p:nvPr/>
        </p:nvCxnSpPr>
        <p:spPr>
          <a:xfrm>
            <a:off x="658813" y="4076700"/>
            <a:ext cx="0" cy="2186861"/>
          </a:xfrm>
          <a:prstGeom prst="line">
            <a:avLst/>
          </a:prstGeom>
          <a:ln w="19050">
            <a:solidFill>
              <a:srgbClr val="EBC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5E135217-8F11-453C-836F-99689A14B263}"/>
              </a:ext>
            </a:extLst>
          </p:cNvPr>
          <p:cNvSpPr txBox="1"/>
          <p:nvPr/>
        </p:nvSpPr>
        <p:spPr>
          <a:xfrm>
            <a:off x="1030816" y="4537239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13439F8-E1B2-4AD0-AA70-EC07974DFAA0}"/>
              </a:ext>
            </a:extLst>
          </p:cNvPr>
          <p:cNvSpPr txBox="1"/>
          <p:nvPr/>
        </p:nvSpPr>
        <p:spPr>
          <a:xfrm rot="16200000">
            <a:off x="2425836" y="3942826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十字形 14">
            <a:extLst>
              <a:ext uri="{FF2B5EF4-FFF2-40B4-BE49-F238E27FC236}">
                <a16:creationId xmlns:a16="http://schemas.microsoft.com/office/drawing/2014/main" id="{6192FBF9-5020-4468-9326-0CDCCCA72507}"/>
              </a:ext>
            </a:extLst>
          </p:cNvPr>
          <p:cNvSpPr/>
          <p:nvPr/>
        </p:nvSpPr>
        <p:spPr>
          <a:xfrm rot="2717344">
            <a:off x="6500932" y="1625334"/>
            <a:ext cx="1254677" cy="1254677"/>
          </a:xfrm>
          <a:prstGeom prst="plus">
            <a:avLst>
              <a:gd name="adj" fmla="val 48986"/>
            </a:avLst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4EB2FBE-469B-45DB-8C52-74A96306F094}"/>
              </a:ext>
            </a:extLst>
          </p:cNvPr>
          <p:cNvSpPr txBox="1"/>
          <p:nvPr/>
        </p:nvSpPr>
        <p:spPr>
          <a:xfrm rot="16200000">
            <a:off x="9082018" y="334241"/>
            <a:ext cx="1234697" cy="36676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pc="8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ADD YOUR CONTENT HERE</a:t>
            </a:r>
          </a:p>
        </p:txBody>
      </p:sp>
    </p:spTree>
    <p:extLst>
      <p:ext uri="{BB962C8B-B14F-4D97-AF65-F5344CB8AC3E}">
        <p14:creationId xmlns:p14="http://schemas.microsoft.com/office/powerpoint/2010/main" val="156002869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/>
      <p:bldP spid="14" grpId="0"/>
      <p:bldP spid="15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75DEBA29-65FF-4751-BC7B-92130DFD19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" t="10821" r="68723" b="10821"/>
          <a:stretch>
            <a:fillRect/>
          </a:stretch>
        </p:blipFill>
        <p:spPr>
          <a:xfrm>
            <a:off x="4686619" y="3853977"/>
            <a:ext cx="2790051" cy="2781383"/>
          </a:xfrm>
          <a:custGeom>
            <a:avLst/>
            <a:gdLst>
              <a:gd name="connsiteX0" fmla="*/ 1372000 w 2790051"/>
              <a:gd name="connsiteY0" fmla="*/ 0 h 2781383"/>
              <a:gd name="connsiteX1" fmla="*/ 1446764 w 2790051"/>
              <a:gd name="connsiteY1" fmla="*/ 0 h 2781383"/>
              <a:gd name="connsiteX2" fmla="*/ 2790051 w 2790051"/>
              <a:gd name="connsiteY2" fmla="*/ 1343287 h 2781383"/>
              <a:gd name="connsiteX3" fmla="*/ 2790051 w 2790051"/>
              <a:gd name="connsiteY3" fmla="*/ 1400715 h 2781383"/>
              <a:gd name="connsiteX4" fmla="*/ 1409382 w 2790051"/>
              <a:gd name="connsiteY4" fmla="*/ 2781383 h 2781383"/>
              <a:gd name="connsiteX5" fmla="*/ 0 w 2790051"/>
              <a:gd name="connsiteY5" fmla="*/ 1372001 h 2781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90051" h="2781383">
                <a:moveTo>
                  <a:pt x="1372000" y="0"/>
                </a:moveTo>
                <a:lnTo>
                  <a:pt x="1446764" y="0"/>
                </a:lnTo>
                <a:lnTo>
                  <a:pt x="2790051" y="1343287"/>
                </a:lnTo>
                <a:lnTo>
                  <a:pt x="2790051" y="1400715"/>
                </a:lnTo>
                <a:lnTo>
                  <a:pt x="1409382" y="2781383"/>
                </a:lnTo>
                <a:lnTo>
                  <a:pt x="0" y="1372001"/>
                </a:lnTo>
                <a:close/>
              </a:path>
            </a:pathLst>
          </a:cu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EA5FC5A3-022E-4004-B98B-208E65EB5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9" t="12837" r="36299" b="46061"/>
          <a:stretch>
            <a:fillRect/>
          </a:stretch>
        </p:blipFill>
        <p:spPr>
          <a:xfrm>
            <a:off x="4686618" y="880354"/>
            <a:ext cx="2818765" cy="2818765"/>
          </a:xfrm>
          <a:custGeom>
            <a:avLst/>
            <a:gdLst>
              <a:gd name="connsiteX0" fmla="*/ 1409382 w 2818765"/>
              <a:gd name="connsiteY0" fmla="*/ 0 h 2818765"/>
              <a:gd name="connsiteX1" fmla="*/ 2818765 w 2818765"/>
              <a:gd name="connsiteY1" fmla="*/ 1409383 h 2818765"/>
              <a:gd name="connsiteX2" fmla="*/ 1409382 w 2818765"/>
              <a:gd name="connsiteY2" fmla="*/ 2818765 h 2818765"/>
              <a:gd name="connsiteX3" fmla="*/ 0 w 2818765"/>
              <a:gd name="connsiteY3" fmla="*/ 1409383 h 2818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8765" h="2818765">
                <a:moveTo>
                  <a:pt x="1409382" y="0"/>
                </a:moveTo>
                <a:lnTo>
                  <a:pt x="2818765" y="1409383"/>
                </a:lnTo>
                <a:lnTo>
                  <a:pt x="1409382" y="2818765"/>
                </a:lnTo>
                <a:lnTo>
                  <a:pt x="0" y="1409383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E660C074-F128-4D31-AF7C-DEC7902E9A6D}"/>
              </a:ext>
            </a:extLst>
          </p:cNvPr>
          <p:cNvGrpSpPr/>
          <p:nvPr/>
        </p:nvGrpSpPr>
        <p:grpSpPr>
          <a:xfrm>
            <a:off x="267970" y="246422"/>
            <a:ext cx="11633200" cy="633931"/>
            <a:chOff x="267970" y="246422"/>
            <a:chExt cx="11633200" cy="633931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F8B09E2A-3283-4F46-8A66-F5898E5B02B6}"/>
                </a:ext>
              </a:extLst>
            </p:cNvPr>
            <p:cNvCxnSpPr/>
            <p:nvPr/>
          </p:nvCxnSpPr>
          <p:spPr>
            <a:xfrm>
              <a:off x="2679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FE35E3F-CA4C-4BA6-A438-A1BACB2BCAF4}"/>
                </a:ext>
              </a:extLst>
            </p:cNvPr>
            <p:cNvCxnSpPr/>
            <p:nvPr/>
          </p:nvCxnSpPr>
          <p:spPr>
            <a:xfrm>
              <a:off x="65417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B8FFAA7-2C33-41ED-874C-479D1D2D2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82024" y="246422"/>
              <a:ext cx="805092" cy="633931"/>
            </a:xfrm>
            <a:prstGeom prst="rect">
              <a:avLst/>
            </a:prstGeom>
          </p:spPr>
        </p:pic>
      </p:grpSp>
      <p:sp>
        <p:nvSpPr>
          <p:cNvPr id="6" name="简单箭头">
            <a:extLst>
              <a:ext uri="{FF2B5EF4-FFF2-40B4-BE49-F238E27FC236}">
                <a16:creationId xmlns:a16="http://schemas.microsoft.com/office/drawing/2014/main" id="{90AF970C-B452-41F4-9F41-27C92194156A}"/>
              </a:ext>
            </a:extLst>
          </p:cNvPr>
          <p:cNvSpPr/>
          <p:nvPr/>
        </p:nvSpPr>
        <p:spPr>
          <a:xfrm>
            <a:off x="3482715" y="1334378"/>
            <a:ext cx="2542801" cy="4846319"/>
          </a:xfrm>
          <a:prstGeom prst="chevron">
            <a:avLst>
              <a:gd name="adj" fmla="val 98353"/>
            </a:avLst>
          </a:prstGeom>
          <a:solidFill>
            <a:srgbClr val="EBC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简单箭头">
            <a:extLst>
              <a:ext uri="{FF2B5EF4-FFF2-40B4-BE49-F238E27FC236}">
                <a16:creationId xmlns:a16="http://schemas.microsoft.com/office/drawing/2014/main" id="{834520D8-AD1E-4A3B-8BCF-10FE93C2F7C9}"/>
              </a:ext>
            </a:extLst>
          </p:cNvPr>
          <p:cNvSpPr/>
          <p:nvPr/>
        </p:nvSpPr>
        <p:spPr>
          <a:xfrm flipH="1">
            <a:off x="6166483" y="1334377"/>
            <a:ext cx="2542801" cy="4846319"/>
          </a:xfrm>
          <a:prstGeom prst="chevron">
            <a:avLst>
              <a:gd name="adj" fmla="val 98353"/>
            </a:avLst>
          </a:prstGeom>
          <a:solidFill>
            <a:srgbClr val="EBC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1FDF945-4681-473E-A9A7-F4371B43881A}"/>
              </a:ext>
            </a:extLst>
          </p:cNvPr>
          <p:cNvSpPr txBox="1"/>
          <p:nvPr/>
        </p:nvSpPr>
        <p:spPr>
          <a:xfrm>
            <a:off x="7375100" y="3168976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9B3042C-6836-448D-B8C3-1AACD0FC5F0E}"/>
              </a:ext>
            </a:extLst>
          </p:cNvPr>
          <p:cNvSpPr txBox="1"/>
          <p:nvPr/>
        </p:nvSpPr>
        <p:spPr>
          <a:xfrm rot="16200000">
            <a:off x="8770120" y="2574563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B88DFB3-209C-41A8-9558-39EDAD976F43}"/>
              </a:ext>
            </a:extLst>
          </p:cNvPr>
          <p:cNvSpPr txBox="1"/>
          <p:nvPr/>
        </p:nvSpPr>
        <p:spPr>
          <a:xfrm>
            <a:off x="658813" y="3168976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23ECA4D-067B-45EC-890E-32340F196394}"/>
              </a:ext>
            </a:extLst>
          </p:cNvPr>
          <p:cNvSpPr txBox="1"/>
          <p:nvPr/>
        </p:nvSpPr>
        <p:spPr>
          <a:xfrm rot="16200000">
            <a:off x="2053833" y="2574563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5839911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10" grpId="1" animBg="1"/>
      <p:bldP spid="17" grpId="0"/>
      <p:bldP spid="18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BD889E0-D54F-4065-AF1F-6AE7F135D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6" b="58185"/>
          <a:stretch>
            <a:fillRect/>
          </a:stretch>
        </p:blipFill>
        <p:spPr>
          <a:xfrm>
            <a:off x="658814" y="3429000"/>
            <a:ext cx="5425757" cy="2867650"/>
          </a:xfrm>
          <a:custGeom>
            <a:avLst/>
            <a:gdLst>
              <a:gd name="connsiteX0" fmla="*/ 0 w 5425757"/>
              <a:gd name="connsiteY0" fmla="*/ 0 h 2867650"/>
              <a:gd name="connsiteX1" fmla="*/ 5425757 w 5425757"/>
              <a:gd name="connsiteY1" fmla="*/ 0 h 2867650"/>
              <a:gd name="connsiteX2" fmla="*/ 5425757 w 5425757"/>
              <a:gd name="connsiteY2" fmla="*/ 2867650 h 2867650"/>
              <a:gd name="connsiteX3" fmla="*/ 0 w 5425757"/>
              <a:gd name="connsiteY3" fmla="*/ 2867650 h 286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5757" h="2867650">
                <a:moveTo>
                  <a:pt x="0" y="0"/>
                </a:moveTo>
                <a:lnTo>
                  <a:pt x="5425757" y="0"/>
                </a:lnTo>
                <a:lnTo>
                  <a:pt x="5425757" y="2867650"/>
                </a:lnTo>
                <a:lnTo>
                  <a:pt x="0" y="286765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E660C074-F128-4D31-AF7C-DEC7902E9A6D}"/>
              </a:ext>
            </a:extLst>
          </p:cNvPr>
          <p:cNvGrpSpPr/>
          <p:nvPr/>
        </p:nvGrpSpPr>
        <p:grpSpPr>
          <a:xfrm>
            <a:off x="267970" y="246422"/>
            <a:ext cx="11633200" cy="633931"/>
            <a:chOff x="267970" y="246422"/>
            <a:chExt cx="11633200" cy="633931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F8B09E2A-3283-4F46-8A66-F5898E5B02B6}"/>
                </a:ext>
              </a:extLst>
            </p:cNvPr>
            <p:cNvCxnSpPr/>
            <p:nvPr/>
          </p:nvCxnSpPr>
          <p:spPr>
            <a:xfrm>
              <a:off x="2679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FE35E3F-CA4C-4BA6-A438-A1BACB2BCAF4}"/>
                </a:ext>
              </a:extLst>
            </p:cNvPr>
            <p:cNvCxnSpPr/>
            <p:nvPr/>
          </p:nvCxnSpPr>
          <p:spPr>
            <a:xfrm>
              <a:off x="65417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B8FFAA7-2C33-41ED-874C-479D1D2D2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82024" y="246422"/>
              <a:ext cx="805092" cy="633931"/>
            </a:xfrm>
            <a:prstGeom prst="rect">
              <a:avLst/>
            </a:prstGeom>
          </p:spPr>
        </p:pic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0D49E11B-AFA4-4A54-A85A-8DECB97D4652}"/>
              </a:ext>
            </a:extLst>
          </p:cNvPr>
          <p:cNvSpPr/>
          <p:nvPr/>
        </p:nvSpPr>
        <p:spPr>
          <a:xfrm>
            <a:off x="5627370" y="1092200"/>
            <a:ext cx="5437187" cy="2867650"/>
          </a:xfrm>
          <a:prstGeom prst="rect">
            <a:avLst/>
          </a:prstGeom>
          <a:noFill/>
          <a:ln w="31750">
            <a:solidFill>
              <a:srgbClr val="EBC2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EDF5FFA-BBED-4DC8-934D-28DCB2798FA0}"/>
              </a:ext>
            </a:extLst>
          </p:cNvPr>
          <p:cNvSpPr txBox="1"/>
          <p:nvPr/>
        </p:nvSpPr>
        <p:spPr>
          <a:xfrm rot="16200000">
            <a:off x="7728614" y="-457587"/>
            <a:ext cx="1234697" cy="47962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spc="8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ADD YOUR CONTENT HERE</a:t>
            </a:r>
          </a:p>
        </p:txBody>
      </p:sp>
      <p:sp>
        <p:nvSpPr>
          <p:cNvPr id="9" name="十字形 8">
            <a:extLst>
              <a:ext uri="{FF2B5EF4-FFF2-40B4-BE49-F238E27FC236}">
                <a16:creationId xmlns:a16="http://schemas.microsoft.com/office/drawing/2014/main" id="{D71952FB-C123-44E2-996A-3A655F8F6E1C}"/>
              </a:ext>
            </a:extLst>
          </p:cNvPr>
          <p:cNvSpPr/>
          <p:nvPr/>
        </p:nvSpPr>
        <p:spPr>
          <a:xfrm rot="2717344">
            <a:off x="7930511" y="2426024"/>
            <a:ext cx="830899" cy="830899"/>
          </a:xfrm>
          <a:prstGeom prst="plus">
            <a:avLst>
              <a:gd name="adj" fmla="val 48986"/>
            </a:avLst>
          </a:prstGeom>
          <a:solidFill>
            <a:srgbClr val="919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1982FA-79FB-4829-A98F-D284477E1E66}"/>
              </a:ext>
            </a:extLst>
          </p:cNvPr>
          <p:cNvSpPr txBox="1"/>
          <p:nvPr/>
        </p:nvSpPr>
        <p:spPr>
          <a:xfrm rot="16200000">
            <a:off x="8106599" y="1954104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225436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947A2EB5-6C4B-4914-8665-88D250728741}"/>
              </a:ext>
            </a:extLst>
          </p:cNvPr>
          <p:cNvSpPr txBox="1"/>
          <p:nvPr/>
        </p:nvSpPr>
        <p:spPr>
          <a:xfrm rot="16200000">
            <a:off x="1921543" y="-30492"/>
            <a:ext cx="2739211" cy="47336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600" spc="1000" dirty="0">
                <a:solidFill>
                  <a:schemeClr val="bg1">
                    <a:lumMod val="9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</a:p>
        </p:txBody>
      </p:sp>
      <p:sp>
        <p:nvSpPr>
          <p:cNvPr id="10" name="乘号">
            <a:extLst>
              <a:ext uri="{FF2B5EF4-FFF2-40B4-BE49-F238E27FC236}">
                <a16:creationId xmlns:a16="http://schemas.microsoft.com/office/drawing/2014/main" id="{776D537C-F108-422D-98BE-17DA255C111C}"/>
              </a:ext>
            </a:extLst>
          </p:cNvPr>
          <p:cNvSpPr/>
          <p:nvPr/>
        </p:nvSpPr>
        <p:spPr>
          <a:xfrm>
            <a:off x="10420985" y="2963545"/>
            <a:ext cx="929640" cy="929640"/>
          </a:xfrm>
          <a:prstGeom prst="mathMultiply">
            <a:avLst>
              <a:gd name="adj1" fmla="val 3268"/>
            </a:avLst>
          </a:prstGeom>
          <a:solidFill>
            <a:srgbClr val="EBC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AA129C2-BB34-4E2E-92AF-825EBA280C07}"/>
              </a:ext>
            </a:extLst>
          </p:cNvPr>
          <p:cNvSpPr txBox="1"/>
          <p:nvPr/>
        </p:nvSpPr>
        <p:spPr>
          <a:xfrm>
            <a:off x="1283293" y="3045193"/>
            <a:ext cx="2749365" cy="1469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 used word when we are talking about Trust is the most frequently used word when we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3AE432D-0319-4B68-9E52-B2BDB95C4584}"/>
              </a:ext>
            </a:extLst>
          </p:cNvPr>
          <p:cNvSpPr txBox="1"/>
          <p:nvPr/>
        </p:nvSpPr>
        <p:spPr>
          <a:xfrm rot="16200000">
            <a:off x="1889620" y="1444209"/>
            <a:ext cx="615553" cy="18282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two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B1F9331-EA82-45E5-BB23-EF5C55CAD0C0}"/>
              </a:ext>
            </a:extLst>
          </p:cNvPr>
          <p:cNvSpPr txBox="1"/>
          <p:nvPr/>
        </p:nvSpPr>
        <p:spPr>
          <a:xfrm rot="16200000">
            <a:off x="2592958" y="1135490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C24AF350-1107-4155-AA63-C1F988C939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5" t="5559" r="7741"/>
          <a:stretch>
            <a:fillRect/>
          </a:stretch>
        </p:blipFill>
        <p:spPr>
          <a:xfrm>
            <a:off x="7144385" y="-323233"/>
            <a:ext cx="7493652" cy="7317791"/>
          </a:xfrm>
          <a:custGeom>
            <a:avLst/>
            <a:gdLst>
              <a:gd name="connsiteX0" fmla="*/ 3781825 w 7493652"/>
              <a:gd name="connsiteY0" fmla="*/ 1118128 h 7317791"/>
              <a:gd name="connsiteX1" fmla="*/ 1118128 w 7493652"/>
              <a:gd name="connsiteY1" fmla="*/ 3711827 h 7317791"/>
              <a:gd name="connsiteX2" fmla="*/ 3711827 w 7493652"/>
              <a:gd name="connsiteY2" fmla="*/ 6375524 h 7317791"/>
              <a:gd name="connsiteX3" fmla="*/ 6375524 w 7493652"/>
              <a:gd name="connsiteY3" fmla="*/ 3781825 h 7317791"/>
              <a:gd name="connsiteX4" fmla="*/ 3796712 w 7493652"/>
              <a:gd name="connsiteY4" fmla="*/ 0 h 7317791"/>
              <a:gd name="connsiteX5" fmla="*/ 7493652 w 7493652"/>
              <a:gd name="connsiteY5" fmla="*/ 3796712 h 7317791"/>
              <a:gd name="connsiteX6" fmla="*/ 3877547 w 7493652"/>
              <a:gd name="connsiteY6" fmla="*/ 7317791 h 7317791"/>
              <a:gd name="connsiteX7" fmla="*/ 3525700 w 7493652"/>
              <a:gd name="connsiteY7" fmla="*/ 7317791 h 7317791"/>
              <a:gd name="connsiteX8" fmla="*/ 0 w 7493652"/>
              <a:gd name="connsiteY8" fmla="*/ 3696940 h 731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93652" h="7317791">
                <a:moveTo>
                  <a:pt x="3781825" y="1118128"/>
                </a:moveTo>
                <a:lnTo>
                  <a:pt x="1118128" y="3711827"/>
                </a:lnTo>
                <a:lnTo>
                  <a:pt x="3711827" y="6375524"/>
                </a:lnTo>
                <a:lnTo>
                  <a:pt x="6375524" y="3781825"/>
                </a:lnTo>
                <a:close/>
                <a:moveTo>
                  <a:pt x="3796712" y="0"/>
                </a:moveTo>
                <a:lnTo>
                  <a:pt x="7493652" y="3796712"/>
                </a:lnTo>
                <a:lnTo>
                  <a:pt x="3877547" y="7317791"/>
                </a:lnTo>
                <a:lnTo>
                  <a:pt x="3525700" y="7317791"/>
                </a:lnTo>
                <a:lnTo>
                  <a:pt x="0" y="3696940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A9E38FB2-1971-4950-AF89-B926D3B428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75" t="23546" r="26119"/>
          <a:stretch>
            <a:fillRect/>
          </a:stretch>
        </p:blipFill>
        <p:spPr>
          <a:xfrm>
            <a:off x="5047618" y="806451"/>
            <a:ext cx="5243195" cy="5243195"/>
          </a:xfrm>
          <a:custGeom>
            <a:avLst/>
            <a:gdLst>
              <a:gd name="connsiteX0" fmla="*/ 2621598 w 5243195"/>
              <a:gd name="connsiteY0" fmla="*/ 0 h 5243195"/>
              <a:gd name="connsiteX1" fmla="*/ 5243195 w 5243195"/>
              <a:gd name="connsiteY1" fmla="*/ 2621598 h 5243195"/>
              <a:gd name="connsiteX2" fmla="*/ 2621598 w 5243195"/>
              <a:gd name="connsiteY2" fmla="*/ 5243195 h 5243195"/>
              <a:gd name="connsiteX3" fmla="*/ 0 w 5243195"/>
              <a:gd name="connsiteY3" fmla="*/ 2621598 h 5243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3195" h="5243195">
                <a:moveTo>
                  <a:pt x="2621598" y="0"/>
                </a:moveTo>
                <a:lnTo>
                  <a:pt x="5243195" y="2621598"/>
                </a:lnTo>
                <a:lnTo>
                  <a:pt x="2621598" y="5243195"/>
                </a:lnTo>
                <a:lnTo>
                  <a:pt x="0" y="262159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9631606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8A4F8336-FD59-4C98-90AA-6FEA3F3298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49" t="6671" r="13616" b="20912"/>
          <a:stretch>
            <a:fillRect/>
          </a:stretch>
        </p:blipFill>
        <p:spPr>
          <a:xfrm>
            <a:off x="-680718" y="1583057"/>
            <a:ext cx="4966335" cy="4966335"/>
          </a:xfrm>
          <a:custGeom>
            <a:avLst/>
            <a:gdLst>
              <a:gd name="connsiteX0" fmla="*/ 2483168 w 4966335"/>
              <a:gd name="connsiteY0" fmla="*/ 0 h 4966335"/>
              <a:gd name="connsiteX1" fmla="*/ 4966335 w 4966335"/>
              <a:gd name="connsiteY1" fmla="*/ 2483168 h 4966335"/>
              <a:gd name="connsiteX2" fmla="*/ 2483168 w 4966335"/>
              <a:gd name="connsiteY2" fmla="*/ 4966335 h 4966335"/>
              <a:gd name="connsiteX3" fmla="*/ 0 w 4966335"/>
              <a:gd name="connsiteY3" fmla="*/ 2483168 h 4966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35" h="4966335">
                <a:moveTo>
                  <a:pt x="2483168" y="0"/>
                </a:moveTo>
                <a:lnTo>
                  <a:pt x="4966335" y="2483168"/>
                </a:lnTo>
                <a:lnTo>
                  <a:pt x="2483168" y="4966335"/>
                </a:lnTo>
                <a:lnTo>
                  <a:pt x="0" y="2483168"/>
                </a:lnTo>
                <a:close/>
              </a:path>
            </a:pathLst>
          </a:cu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02D12E71-09B1-4A25-BCF1-CF372FFC3F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2" t="546" r="62423" b="9641"/>
          <a:stretch>
            <a:fillRect/>
          </a:stretch>
        </p:blipFill>
        <p:spPr>
          <a:xfrm>
            <a:off x="10307161" y="1061877"/>
            <a:ext cx="3188018" cy="3188018"/>
          </a:xfrm>
          <a:custGeom>
            <a:avLst/>
            <a:gdLst>
              <a:gd name="connsiteX0" fmla="*/ 1594009 w 3188018"/>
              <a:gd name="connsiteY0" fmla="*/ 0 h 3188018"/>
              <a:gd name="connsiteX1" fmla="*/ 3188018 w 3188018"/>
              <a:gd name="connsiteY1" fmla="*/ 1594009 h 3188018"/>
              <a:gd name="connsiteX2" fmla="*/ 1594009 w 3188018"/>
              <a:gd name="connsiteY2" fmla="*/ 3188018 h 3188018"/>
              <a:gd name="connsiteX3" fmla="*/ 0 w 3188018"/>
              <a:gd name="connsiteY3" fmla="*/ 1594009 h 3188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8018" h="3188018">
                <a:moveTo>
                  <a:pt x="1594009" y="0"/>
                </a:moveTo>
                <a:lnTo>
                  <a:pt x="3188018" y="1594009"/>
                </a:lnTo>
                <a:lnTo>
                  <a:pt x="1594009" y="3188018"/>
                </a:lnTo>
                <a:lnTo>
                  <a:pt x="0" y="1594009"/>
                </a:lnTo>
                <a:close/>
              </a:path>
            </a:pathLst>
          </a:custGeom>
        </p:spPr>
      </p:pic>
      <p:sp>
        <p:nvSpPr>
          <p:cNvPr id="9" name="菱形 8">
            <a:extLst>
              <a:ext uri="{FF2B5EF4-FFF2-40B4-BE49-F238E27FC236}">
                <a16:creationId xmlns:a16="http://schemas.microsoft.com/office/drawing/2014/main" id="{2C982B40-E806-4EAF-BDC9-F5C892607661}"/>
              </a:ext>
            </a:extLst>
          </p:cNvPr>
          <p:cNvSpPr/>
          <p:nvPr/>
        </p:nvSpPr>
        <p:spPr>
          <a:xfrm>
            <a:off x="2930525" y="278765"/>
            <a:ext cx="2898775" cy="2898775"/>
          </a:xfrm>
          <a:prstGeom prst="diamond">
            <a:avLst/>
          </a:prstGeom>
          <a:noFill/>
          <a:ln w="38100">
            <a:solidFill>
              <a:srgbClr val="EBC2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60C074-F128-4D31-AF7C-DEC7902E9A6D}"/>
              </a:ext>
            </a:extLst>
          </p:cNvPr>
          <p:cNvGrpSpPr/>
          <p:nvPr/>
        </p:nvGrpSpPr>
        <p:grpSpPr>
          <a:xfrm>
            <a:off x="267970" y="246422"/>
            <a:ext cx="11633200" cy="633931"/>
            <a:chOff x="267970" y="246422"/>
            <a:chExt cx="11633200" cy="633931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F8B09E2A-3283-4F46-8A66-F5898E5B02B6}"/>
                </a:ext>
              </a:extLst>
            </p:cNvPr>
            <p:cNvCxnSpPr/>
            <p:nvPr/>
          </p:nvCxnSpPr>
          <p:spPr>
            <a:xfrm>
              <a:off x="2679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FE35E3F-CA4C-4BA6-A438-A1BACB2BCAF4}"/>
                </a:ext>
              </a:extLst>
            </p:cNvPr>
            <p:cNvCxnSpPr/>
            <p:nvPr/>
          </p:nvCxnSpPr>
          <p:spPr>
            <a:xfrm>
              <a:off x="6541770" y="561340"/>
              <a:ext cx="5359400" cy="0"/>
            </a:xfrm>
            <a:prstGeom prst="line">
              <a:avLst/>
            </a:prstGeom>
            <a:ln w="19050">
              <a:solidFill>
                <a:srgbClr val="EBC2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B8FFAA7-2C33-41ED-874C-479D1D2D2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82024" y="246422"/>
              <a:ext cx="805092" cy="633931"/>
            </a:xfrm>
            <a:prstGeom prst="rect">
              <a:avLst/>
            </a:prstGeom>
          </p:spPr>
        </p:pic>
      </p:grpSp>
      <p:sp>
        <p:nvSpPr>
          <p:cNvPr id="6" name="菱形 5">
            <a:extLst>
              <a:ext uri="{FF2B5EF4-FFF2-40B4-BE49-F238E27FC236}">
                <a16:creationId xmlns:a16="http://schemas.microsoft.com/office/drawing/2014/main" id="{0039EBD9-066D-4C45-B1C2-AB644D48BACA}"/>
              </a:ext>
            </a:extLst>
          </p:cNvPr>
          <p:cNvSpPr/>
          <p:nvPr/>
        </p:nvSpPr>
        <p:spPr>
          <a:xfrm>
            <a:off x="3766820" y="3399155"/>
            <a:ext cx="2062480" cy="2062480"/>
          </a:xfrm>
          <a:prstGeom prst="diamond">
            <a:avLst/>
          </a:prstGeom>
          <a:noFill/>
          <a:ln w="25400">
            <a:solidFill>
              <a:srgbClr val="F0D0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>
            <a:extLst>
              <a:ext uri="{FF2B5EF4-FFF2-40B4-BE49-F238E27FC236}">
                <a16:creationId xmlns:a16="http://schemas.microsoft.com/office/drawing/2014/main" id="{65ADD0B4-62D6-4252-933A-80A366E0F4CA}"/>
              </a:ext>
            </a:extLst>
          </p:cNvPr>
          <p:cNvSpPr/>
          <p:nvPr/>
        </p:nvSpPr>
        <p:spPr>
          <a:xfrm>
            <a:off x="-971550" y="1292225"/>
            <a:ext cx="5547995" cy="5547995"/>
          </a:xfrm>
          <a:prstGeom prst="diamond">
            <a:avLst/>
          </a:prstGeom>
          <a:noFill/>
          <a:ln w="34925">
            <a:solidFill>
              <a:srgbClr val="EBC2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6F0C280-EAAB-4C5A-B032-BA547BEE4FF7}"/>
              </a:ext>
            </a:extLst>
          </p:cNvPr>
          <p:cNvSpPr txBox="1"/>
          <p:nvPr/>
        </p:nvSpPr>
        <p:spPr>
          <a:xfrm>
            <a:off x="6324705" y="3168976"/>
            <a:ext cx="4816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5C6F3"/>
              </a:buClr>
            </a:pPr>
            <a:r>
              <a:rPr lang="en-US" altLang="zh-CN" sz="4400" spc="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TITLE HERE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BC848D-905E-4119-9B60-675F8C823F69}"/>
              </a:ext>
            </a:extLst>
          </p:cNvPr>
          <p:cNvSpPr txBox="1"/>
          <p:nvPr/>
        </p:nvSpPr>
        <p:spPr>
          <a:xfrm rot="16200000">
            <a:off x="7719725" y="2574563"/>
            <a:ext cx="478721" cy="306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spc="1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Trust is the most frequently</a:t>
            </a:r>
            <a:endParaRPr lang="zh-CN" altLang="en-US" sz="1600" spc="1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菱形 11">
            <a:extLst>
              <a:ext uri="{FF2B5EF4-FFF2-40B4-BE49-F238E27FC236}">
                <a16:creationId xmlns:a16="http://schemas.microsoft.com/office/drawing/2014/main" id="{8E879666-E6F8-4920-AD7E-45F32A208E72}"/>
              </a:ext>
            </a:extLst>
          </p:cNvPr>
          <p:cNvSpPr/>
          <p:nvPr/>
        </p:nvSpPr>
        <p:spPr>
          <a:xfrm>
            <a:off x="9115425" y="4847272"/>
            <a:ext cx="2898775" cy="2898775"/>
          </a:xfrm>
          <a:prstGeom prst="diamond">
            <a:avLst/>
          </a:prstGeom>
          <a:noFill/>
          <a:ln w="38100">
            <a:solidFill>
              <a:srgbClr val="EBC2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>
            <a:extLst>
              <a:ext uri="{FF2B5EF4-FFF2-40B4-BE49-F238E27FC236}">
                <a16:creationId xmlns:a16="http://schemas.microsoft.com/office/drawing/2014/main" id="{9E47A000-A999-4FBA-A962-0E788B4DDC5B}"/>
              </a:ext>
            </a:extLst>
          </p:cNvPr>
          <p:cNvSpPr/>
          <p:nvPr/>
        </p:nvSpPr>
        <p:spPr>
          <a:xfrm>
            <a:off x="10927643" y="3816032"/>
            <a:ext cx="2062480" cy="2062480"/>
          </a:xfrm>
          <a:prstGeom prst="diamond">
            <a:avLst/>
          </a:prstGeom>
          <a:solidFill>
            <a:srgbClr val="F6E4A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64464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50"/>
                            </p:stCondLst>
                            <p:childTnLst>
                              <p:par>
                                <p:cTn id="3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6" grpId="0" bldLvl="0" animBg="1"/>
      <p:bldP spid="7" grpId="0" bldLvl="0" animBg="1"/>
      <p:bldP spid="10" grpId="0"/>
      <p:bldP spid="11" grpId="0"/>
      <p:bldP spid="12" grpId="0" bldLvl="0" animBg="1"/>
      <p:bldP spid="1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四月你好自然通用简约画册ppt模板"/>
  <p:tag name="ISPRING_FIRST_PUBLI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609</Words>
  <Application>Microsoft Office PowerPoint</Application>
  <PresentationFormat>宽屏</PresentationFormat>
  <Paragraphs>101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等线</vt:lpstr>
      <vt:lpstr>等线 Light</vt:lpstr>
      <vt:lpstr>思源黑体 CN Bold</vt:lpstr>
      <vt:lpstr>思源黑体 CN Light</vt:lpstr>
      <vt:lpstr>思源黑体 CN Medium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四月你好自然通用简约画册ppt模板</dc:title>
  <dc:creator>应 娜</dc:creator>
  <cp:lastModifiedBy>Arthas</cp:lastModifiedBy>
  <cp:revision>16</cp:revision>
  <dcterms:created xsi:type="dcterms:W3CDTF">2019-04-02T05:16:09Z</dcterms:created>
  <dcterms:modified xsi:type="dcterms:W3CDTF">2019-08-19T08:18:45Z</dcterms:modified>
</cp:coreProperties>
</file>