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7" r:id="rId5"/>
    <p:sldId id="262" r:id="rId6"/>
    <p:sldId id="263" r:id="rId7"/>
    <p:sldId id="264" r:id="rId8"/>
    <p:sldId id="265" r:id="rId9"/>
    <p:sldId id="278" r:id="rId10"/>
    <p:sldId id="266" r:id="rId11"/>
    <p:sldId id="267" r:id="rId12"/>
    <p:sldId id="268" r:id="rId13"/>
    <p:sldId id="269" r:id="rId14"/>
    <p:sldId id="279" r:id="rId15"/>
    <p:sldId id="270" r:id="rId16"/>
    <p:sldId id="271" r:id="rId17"/>
    <p:sldId id="272" r:id="rId18"/>
    <p:sldId id="280"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301" y="4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BB49751-7FB7-4287-A429-24D3FE3E337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EE452B-B90A-4EC7-AB16-9680D6788A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B49751-7FB7-4287-A429-24D3FE3E337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EE452B-B90A-4EC7-AB16-9680D6788AB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010434" y="1424460"/>
            <a:ext cx="2666400" cy="3728624"/>
          </a:xfrm>
          <a:prstGeom prst="rect">
            <a:avLst/>
          </a:prstGeom>
        </p:spPr>
      </p:pic>
      <p:grpSp>
        <p:nvGrpSpPr>
          <p:cNvPr id="5" name="Group 4"/>
          <p:cNvGrpSpPr>
            <a:grpSpLocks noChangeAspect="1"/>
          </p:cNvGrpSpPr>
          <p:nvPr/>
        </p:nvGrpSpPr>
        <p:grpSpPr bwMode="auto">
          <a:xfrm rot="812242">
            <a:off x="10070792" y="469757"/>
            <a:ext cx="1454149" cy="1169574"/>
            <a:chOff x="76" y="-205"/>
            <a:chExt cx="1395" cy="1122"/>
          </a:xfrm>
          <a:solidFill>
            <a:schemeClr val="tx1">
              <a:lumMod val="95000"/>
              <a:lumOff val="5000"/>
            </a:schemeClr>
          </a:solidFill>
        </p:grpSpPr>
        <p:sp>
          <p:nvSpPr>
            <p:cNvPr id="6" name="Freeform 5"/>
            <p:cNvSpPr/>
            <p:nvPr/>
          </p:nvSpPr>
          <p:spPr bwMode="auto">
            <a:xfrm>
              <a:off x="384" y="-1"/>
              <a:ext cx="717" cy="630"/>
            </a:xfrm>
            <a:custGeom>
              <a:avLst/>
              <a:gdLst>
                <a:gd name="T0" fmla="*/ 62 w 302"/>
                <a:gd name="T1" fmla="*/ 265 h 265"/>
                <a:gd name="T2" fmla="*/ 16 w 302"/>
                <a:gd name="T3" fmla="*/ 216 h 265"/>
                <a:gd name="T4" fmla="*/ 15 w 302"/>
                <a:gd name="T5" fmla="*/ 93 h 265"/>
                <a:gd name="T6" fmla="*/ 167 w 302"/>
                <a:gd name="T7" fmla="*/ 0 h 265"/>
                <a:gd name="T8" fmla="*/ 169 w 302"/>
                <a:gd name="T9" fmla="*/ 0 h 265"/>
                <a:gd name="T10" fmla="*/ 302 w 302"/>
                <a:gd name="T11" fmla="*/ 80 h 265"/>
                <a:gd name="T12" fmla="*/ 292 w 302"/>
                <a:gd name="T13" fmla="*/ 84 h 265"/>
                <a:gd name="T14" fmla="*/ 167 w 302"/>
                <a:gd name="T15" fmla="*/ 10 h 265"/>
                <a:gd name="T16" fmla="*/ 24 w 302"/>
                <a:gd name="T17" fmla="*/ 97 h 265"/>
                <a:gd name="T18" fmla="*/ 25 w 302"/>
                <a:gd name="T19" fmla="*/ 212 h 265"/>
                <a:gd name="T20" fmla="*/ 66 w 302"/>
                <a:gd name="T21" fmla="*/ 256 h 265"/>
                <a:gd name="T22" fmla="*/ 62 w 302"/>
                <a:gd name="T2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65">
                  <a:moveTo>
                    <a:pt x="62" y="265"/>
                  </a:moveTo>
                  <a:cubicBezTo>
                    <a:pt x="42" y="257"/>
                    <a:pt x="26" y="240"/>
                    <a:pt x="16" y="216"/>
                  </a:cubicBezTo>
                  <a:cubicBezTo>
                    <a:pt x="1" y="179"/>
                    <a:pt x="0" y="128"/>
                    <a:pt x="15" y="93"/>
                  </a:cubicBezTo>
                  <a:cubicBezTo>
                    <a:pt x="38" y="38"/>
                    <a:pt x="99" y="1"/>
                    <a:pt x="167" y="0"/>
                  </a:cubicBezTo>
                  <a:cubicBezTo>
                    <a:pt x="167" y="0"/>
                    <a:pt x="168" y="0"/>
                    <a:pt x="169" y="0"/>
                  </a:cubicBezTo>
                  <a:cubicBezTo>
                    <a:pt x="230" y="0"/>
                    <a:pt x="279" y="30"/>
                    <a:pt x="302" y="80"/>
                  </a:cubicBezTo>
                  <a:cubicBezTo>
                    <a:pt x="292" y="84"/>
                    <a:pt x="292" y="84"/>
                    <a:pt x="292" y="84"/>
                  </a:cubicBezTo>
                  <a:cubicBezTo>
                    <a:pt x="271" y="37"/>
                    <a:pt x="224" y="9"/>
                    <a:pt x="167" y="10"/>
                  </a:cubicBezTo>
                  <a:cubicBezTo>
                    <a:pt x="103" y="11"/>
                    <a:pt x="46" y="46"/>
                    <a:pt x="24" y="97"/>
                  </a:cubicBezTo>
                  <a:cubicBezTo>
                    <a:pt x="11" y="129"/>
                    <a:pt x="11" y="178"/>
                    <a:pt x="25" y="212"/>
                  </a:cubicBezTo>
                  <a:cubicBezTo>
                    <a:pt x="34" y="234"/>
                    <a:pt x="48" y="249"/>
                    <a:pt x="66" y="256"/>
                  </a:cubicBezTo>
                  <a:lnTo>
                    <a:pt x="62"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702" y="332"/>
              <a:ext cx="463" cy="387"/>
            </a:xfrm>
            <a:custGeom>
              <a:avLst/>
              <a:gdLst>
                <a:gd name="T0" fmla="*/ 44 w 195"/>
                <a:gd name="T1" fmla="*/ 163 h 163"/>
                <a:gd name="T2" fmla="*/ 0 w 195"/>
                <a:gd name="T3" fmla="*/ 155 h 163"/>
                <a:gd name="T4" fmla="*/ 3 w 195"/>
                <a:gd name="T5" fmla="*/ 146 h 163"/>
                <a:gd name="T6" fmla="*/ 129 w 195"/>
                <a:gd name="T7" fmla="*/ 122 h 163"/>
                <a:gd name="T8" fmla="*/ 185 w 195"/>
                <a:gd name="T9" fmla="*/ 0 h 163"/>
                <a:gd name="T10" fmla="*/ 195 w 195"/>
                <a:gd name="T11" fmla="*/ 0 h 163"/>
                <a:gd name="T12" fmla="*/ 135 w 195"/>
                <a:gd name="T13" fmla="*/ 130 h 163"/>
                <a:gd name="T14" fmla="*/ 44 w 195"/>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163">
                  <a:moveTo>
                    <a:pt x="44" y="163"/>
                  </a:moveTo>
                  <a:cubicBezTo>
                    <a:pt x="30" y="163"/>
                    <a:pt x="15" y="160"/>
                    <a:pt x="0" y="155"/>
                  </a:cubicBezTo>
                  <a:cubicBezTo>
                    <a:pt x="3" y="146"/>
                    <a:pt x="3" y="146"/>
                    <a:pt x="3" y="146"/>
                  </a:cubicBezTo>
                  <a:cubicBezTo>
                    <a:pt x="46" y="161"/>
                    <a:pt x="85" y="153"/>
                    <a:pt x="129" y="122"/>
                  </a:cubicBezTo>
                  <a:cubicBezTo>
                    <a:pt x="164" y="96"/>
                    <a:pt x="185" y="52"/>
                    <a:pt x="185" y="0"/>
                  </a:cubicBezTo>
                  <a:cubicBezTo>
                    <a:pt x="195" y="0"/>
                    <a:pt x="195" y="0"/>
                    <a:pt x="195" y="0"/>
                  </a:cubicBezTo>
                  <a:cubicBezTo>
                    <a:pt x="195" y="55"/>
                    <a:pt x="173" y="103"/>
                    <a:pt x="135" y="130"/>
                  </a:cubicBezTo>
                  <a:cubicBezTo>
                    <a:pt x="104" y="152"/>
                    <a:pt x="74" y="163"/>
                    <a:pt x="44"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76" y="-205"/>
              <a:ext cx="1395" cy="1122"/>
            </a:xfrm>
            <a:custGeom>
              <a:avLst/>
              <a:gdLst>
                <a:gd name="T0" fmla="*/ 68 w 588"/>
                <a:gd name="T1" fmla="*/ 472 h 472"/>
                <a:gd name="T2" fmla="*/ 10 w 588"/>
                <a:gd name="T3" fmla="*/ 437 h 472"/>
                <a:gd name="T4" fmla="*/ 138 w 588"/>
                <a:gd name="T5" fmla="*/ 240 h 472"/>
                <a:gd name="T6" fmla="*/ 144 w 588"/>
                <a:gd name="T7" fmla="*/ 248 h 472"/>
                <a:gd name="T8" fmla="*/ 19 w 588"/>
                <a:gd name="T9" fmla="*/ 435 h 472"/>
                <a:gd name="T10" fmla="*/ 90 w 588"/>
                <a:gd name="T11" fmla="*/ 461 h 472"/>
                <a:gd name="T12" fmla="*/ 227 w 588"/>
                <a:gd name="T13" fmla="*/ 394 h 472"/>
                <a:gd name="T14" fmla="*/ 268 w 588"/>
                <a:gd name="T15" fmla="*/ 367 h 472"/>
                <a:gd name="T16" fmla="*/ 425 w 588"/>
                <a:gd name="T17" fmla="*/ 242 h 472"/>
                <a:gd name="T18" fmla="*/ 431 w 588"/>
                <a:gd name="T19" fmla="*/ 236 h 472"/>
                <a:gd name="T20" fmla="*/ 554 w 588"/>
                <a:gd name="T21" fmla="*/ 104 h 472"/>
                <a:gd name="T22" fmla="*/ 565 w 588"/>
                <a:gd name="T23" fmla="*/ 35 h 472"/>
                <a:gd name="T24" fmla="*/ 484 w 588"/>
                <a:gd name="T25" fmla="*/ 24 h 472"/>
                <a:gd name="T26" fmla="*/ 351 w 588"/>
                <a:gd name="T27" fmla="*/ 102 h 472"/>
                <a:gd name="T28" fmla="*/ 344 w 588"/>
                <a:gd name="T29" fmla="*/ 95 h 472"/>
                <a:gd name="T30" fmla="*/ 481 w 588"/>
                <a:gd name="T31" fmla="*/ 14 h 472"/>
                <a:gd name="T32" fmla="*/ 573 w 588"/>
                <a:gd name="T33" fmla="*/ 28 h 472"/>
                <a:gd name="T34" fmla="*/ 562 w 588"/>
                <a:gd name="T35" fmla="*/ 109 h 472"/>
                <a:gd name="T36" fmla="*/ 438 w 588"/>
                <a:gd name="T37" fmla="*/ 244 h 472"/>
                <a:gd name="T38" fmla="*/ 432 w 588"/>
                <a:gd name="T39" fmla="*/ 249 h 472"/>
                <a:gd name="T40" fmla="*/ 273 w 588"/>
                <a:gd name="T41" fmla="*/ 375 h 472"/>
                <a:gd name="T42" fmla="*/ 233 w 588"/>
                <a:gd name="T43" fmla="*/ 402 h 472"/>
                <a:gd name="T44" fmla="*/ 92 w 588"/>
                <a:gd name="T45" fmla="*/ 471 h 472"/>
                <a:gd name="T46" fmla="*/ 68 w 588"/>
                <a:gd name="T47" fmla="*/ 472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8" h="472">
                  <a:moveTo>
                    <a:pt x="68" y="472"/>
                  </a:moveTo>
                  <a:cubicBezTo>
                    <a:pt x="34" y="472"/>
                    <a:pt x="13" y="460"/>
                    <a:pt x="10" y="437"/>
                  </a:cubicBezTo>
                  <a:cubicBezTo>
                    <a:pt x="0" y="378"/>
                    <a:pt x="115" y="256"/>
                    <a:pt x="138" y="240"/>
                  </a:cubicBezTo>
                  <a:cubicBezTo>
                    <a:pt x="144" y="248"/>
                    <a:pt x="144" y="248"/>
                    <a:pt x="144" y="248"/>
                  </a:cubicBezTo>
                  <a:cubicBezTo>
                    <a:pt x="120" y="265"/>
                    <a:pt x="11" y="384"/>
                    <a:pt x="19" y="435"/>
                  </a:cubicBezTo>
                  <a:cubicBezTo>
                    <a:pt x="24" y="465"/>
                    <a:pt x="66" y="464"/>
                    <a:pt x="90" y="461"/>
                  </a:cubicBezTo>
                  <a:cubicBezTo>
                    <a:pt x="139" y="454"/>
                    <a:pt x="184" y="424"/>
                    <a:pt x="227" y="394"/>
                  </a:cubicBezTo>
                  <a:cubicBezTo>
                    <a:pt x="241" y="384"/>
                    <a:pt x="254" y="375"/>
                    <a:pt x="268" y="367"/>
                  </a:cubicBezTo>
                  <a:cubicBezTo>
                    <a:pt x="328" y="330"/>
                    <a:pt x="381" y="283"/>
                    <a:pt x="425" y="242"/>
                  </a:cubicBezTo>
                  <a:cubicBezTo>
                    <a:pt x="431" y="236"/>
                    <a:pt x="431" y="236"/>
                    <a:pt x="431" y="236"/>
                  </a:cubicBezTo>
                  <a:cubicBezTo>
                    <a:pt x="473" y="197"/>
                    <a:pt x="521" y="153"/>
                    <a:pt x="554" y="104"/>
                  </a:cubicBezTo>
                  <a:cubicBezTo>
                    <a:pt x="563" y="90"/>
                    <a:pt x="583" y="56"/>
                    <a:pt x="565" y="35"/>
                  </a:cubicBezTo>
                  <a:cubicBezTo>
                    <a:pt x="550" y="16"/>
                    <a:pt x="526" y="13"/>
                    <a:pt x="484" y="24"/>
                  </a:cubicBezTo>
                  <a:cubicBezTo>
                    <a:pt x="436" y="36"/>
                    <a:pt x="377" y="74"/>
                    <a:pt x="351" y="102"/>
                  </a:cubicBezTo>
                  <a:cubicBezTo>
                    <a:pt x="344" y="95"/>
                    <a:pt x="344" y="95"/>
                    <a:pt x="344" y="95"/>
                  </a:cubicBezTo>
                  <a:cubicBezTo>
                    <a:pt x="370" y="66"/>
                    <a:pt x="432" y="27"/>
                    <a:pt x="481" y="14"/>
                  </a:cubicBezTo>
                  <a:cubicBezTo>
                    <a:pt x="514" y="5"/>
                    <a:pt x="550" y="0"/>
                    <a:pt x="573" y="28"/>
                  </a:cubicBezTo>
                  <a:cubicBezTo>
                    <a:pt x="588" y="47"/>
                    <a:pt x="584" y="77"/>
                    <a:pt x="562" y="109"/>
                  </a:cubicBezTo>
                  <a:cubicBezTo>
                    <a:pt x="528" y="159"/>
                    <a:pt x="480" y="204"/>
                    <a:pt x="438" y="244"/>
                  </a:cubicBezTo>
                  <a:cubicBezTo>
                    <a:pt x="432" y="249"/>
                    <a:pt x="432" y="249"/>
                    <a:pt x="432" y="249"/>
                  </a:cubicBezTo>
                  <a:cubicBezTo>
                    <a:pt x="387" y="290"/>
                    <a:pt x="334" y="338"/>
                    <a:pt x="273" y="375"/>
                  </a:cubicBezTo>
                  <a:cubicBezTo>
                    <a:pt x="260" y="384"/>
                    <a:pt x="247" y="393"/>
                    <a:pt x="233" y="402"/>
                  </a:cubicBezTo>
                  <a:cubicBezTo>
                    <a:pt x="188" y="433"/>
                    <a:pt x="143" y="464"/>
                    <a:pt x="92" y="471"/>
                  </a:cubicBezTo>
                  <a:cubicBezTo>
                    <a:pt x="83" y="472"/>
                    <a:pt x="75" y="472"/>
                    <a:pt x="68"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308" y="-24"/>
              <a:ext cx="912" cy="760"/>
            </a:xfrm>
            <a:custGeom>
              <a:avLst/>
              <a:gdLst>
                <a:gd name="T0" fmla="*/ 21 w 384"/>
                <a:gd name="T1" fmla="*/ 320 h 320"/>
                <a:gd name="T2" fmla="*/ 16 w 384"/>
                <a:gd name="T3" fmla="*/ 319 h 320"/>
                <a:gd name="T4" fmla="*/ 6 w 384"/>
                <a:gd name="T5" fmla="*/ 310 h 320"/>
                <a:gd name="T6" fmla="*/ 47 w 384"/>
                <a:gd name="T7" fmla="*/ 230 h 320"/>
                <a:gd name="T8" fmla="*/ 49 w 384"/>
                <a:gd name="T9" fmla="*/ 228 h 320"/>
                <a:gd name="T10" fmla="*/ 57 w 384"/>
                <a:gd name="T11" fmla="*/ 234 h 320"/>
                <a:gd name="T12" fmla="*/ 55 w 384"/>
                <a:gd name="T13" fmla="*/ 236 h 320"/>
                <a:gd name="T14" fmla="*/ 16 w 384"/>
                <a:gd name="T15" fmla="*/ 307 h 320"/>
                <a:gd name="T16" fmla="*/ 19 w 384"/>
                <a:gd name="T17" fmla="*/ 310 h 320"/>
                <a:gd name="T18" fmla="*/ 123 w 384"/>
                <a:gd name="T19" fmla="*/ 248 h 320"/>
                <a:gd name="T20" fmla="*/ 143 w 384"/>
                <a:gd name="T21" fmla="*/ 232 h 320"/>
                <a:gd name="T22" fmla="*/ 374 w 384"/>
                <a:gd name="T23" fmla="*/ 24 h 320"/>
                <a:gd name="T24" fmla="*/ 371 w 384"/>
                <a:gd name="T25" fmla="*/ 18 h 320"/>
                <a:gd name="T26" fmla="*/ 297 w 384"/>
                <a:gd name="T27" fmla="*/ 49 h 320"/>
                <a:gd name="T28" fmla="*/ 290 w 384"/>
                <a:gd name="T29" fmla="*/ 42 h 320"/>
                <a:gd name="T30" fmla="*/ 374 w 384"/>
                <a:gd name="T31" fmla="*/ 9 h 320"/>
                <a:gd name="T32" fmla="*/ 384 w 384"/>
                <a:gd name="T33" fmla="*/ 24 h 320"/>
                <a:gd name="T34" fmla="*/ 149 w 384"/>
                <a:gd name="T35" fmla="*/ 240 h 320"/>
                <a:gd name="T36" fmla="*/ 129 w 384"/>
                <a:gd name="T37" fmla="*/ 255 h 320"/>
                <a:gd name="T38" fmla="*/ 21 w 384"/>
                <a:gd name="T3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20">
                  <a:moveTo>
                    <a:pt x="21" y="320"/>
                  </a:moveTo>
                  <a:cubicBezTo>
                    <a:pt x="19" y="320"/>
                    <a:pt x="17" y="320"/>
                    <a:pt x="16" y="319"/>
                  </a:cubicBezTo>
                  <a:cubicBezTo>
                    <a:pt x="11" y="318"/>
                    <a:pt x="8" y="314"/>
                    <a:pt x="6" y="310"/>
                  </a:cubicBezTo>
                  <a:cubicBezTo>
                    <a:pt x="0" y="290"/>
                    <a:pt x="25" y="256"/>
                    <a:pt x="47" y="230"/>
                  </a:cubicBezTo>
                  <a:cubicBezTo>
                    <a:pt x="49" y="228"/>
                    <a:pt x="49" y="228"/>
                    <a:pt x="49" y="228"/>
                  </a:cubicBezTo>
                  <a:cubicBezTo>
                    <a:pt x="57" y="234"/>
                    <a:pt x="57" y="234"/>
                    <a:pt x="57" y="234"/>
                  </a:cubicBezTo>
                  <a:cubicBezTo>
                    <a:pt x="55" y="236"/>
                    <a:pt x="55" y="236"/>
                    <a:pt x="55" y="236"/>
                  </a:cubicBezTo>
                  <a:cubicBezTo>
                    <a:pt x="44" y="249"/>
                    <a:pt x="10" y="289"/>
                    <a:pt x="16" y="307"/>
                  </a:cubicBezTo>
                  <a:cubicBezTo>
                    <a:pt x="17" y="309"/>
                    <a:pt x="18" y="309"/>
                    <a:pt x="19" y="310"/>
                  </a:cubicBezTo>
                  <a:cubicBezTo>
                    <a:pt x="36" y="315"/>
                    <a:pt x="94" y="269"/>
                    <a:pt x="123" y="248"/>
                  </a:cubicBezTo>
                  <a:cubicBezTo>
                    <a:pt x="131" y="241"/>
                    <a:pt x="138" y="235"/>
                    <a:pt x="143" y="232"/>
                  </a:cubicBezTo>
                  <a:cubicBezTo>
                    <a:pt x="210" y="185"/>
                    <a:pt x="374" y="55"/>
                    <a:pt x="374" y="24"/>
                  </a:cubicBezTo>
                  <a:cubicBezTo>
                    <a:pt x="374" y="19"/>
                    <a:pt x="372" y="18"/>
                    <a:pt x="371" y="18"/>
                  </a:cubicBezTo>
                  <a:cubicBezTo>
                    <a:pt x="355" y="12"/>
                    <a:pt x="305" y="41"/>
                    <a:pt x="297" y="49"/>
                  </a:cubicBezTo>
                  <a:cubicBezTo>
                    <a:pt x="290" y="42"/>
                    <a:pt x="290" y="42"/>
                    <a:pt x="290" y="42"/>
                  </a:cubicBezTo>
                  <a:cubicBezTo>
                    <a:pt x="298" y="34"/>
                    <a:pt x="353" y="0"/>
                    <a:pt x="374" y="9"/>
                  </a:cubicBezTo>
                  <a:cubicBezTo>
                    <a:pt x="378" y="10"/>
                    <a:pt x="384" y="14"/>
                    <a:pt x="384" y="24"/>
                  </a:cubicBezTo>
                  <a:cubicBezTo>
                    <a:pt x="384" y="66"/>
                    <a:pt x="178" y="220"/>
                    <a:pt x="149" y="240"/>
                  </a:cubicBezTo>
                  <a:cubicBezTo>
                    <a:pt x="144" y="243"/>
                    <a:pt x="137" y="249"/>
                    <a:pt x="129" y="255"/>
                  </a:cubicBezTo>
                  <a:cubicBezTo>
                    <a:pt x="85" y="290"/>
                    <a:pt x="44" y="320"/>
                    <a:pt x="21" y="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9273144" y="5230903"/>
            <a:ext cx="1868850" cy="938078"/>
            <a:chOff x="2632075" y="1687513"/>
            <a:chExt cx="6904038" cy="3465513"/>
          </a:xfrm>
        </p:grpSpPr>
        <p:sp>
          <p:nvSpPr>
            <p:cNvPr id="11" name="Freeform 5"/>
            <p:cNvSpPr>
              <a:spLocks noEditPoints="1"/>
            </p:cNvSpPr>
            <p:nvPr/>
          </p:nvSpPr>
          <p:spPr bwMode="auto">
            <a:xfrm>
              <a:off x="3052763" y="2074863"/>
              <a:ext cx="6315075" cy="2881313"/>
            </a:xfrm>
            <a:custGeom>
              <a:avLst/>
              <a:gdLst>
                <a:gd name="T0" fmla="*/ 38 w 1681"/>
                <a:gd name="T1" fmla="*/ 763 h 766"/>
                <a:gd name="T2" fmla="*/ 47 w 1681"/>
                <a:gd name="T3" fmla="*/ 437 h 766"/>
                <a:gd name="T4" fmla="*/ 66 w 1681"/>
                <a:gd name="T5" fmla="*/ 333 h 766"/>
                <a:gd name="T6" fmla="*/ 111 w 1681"/>
                <a:gd name="T7" fmla="*/ 2 h 766"/>
                <a:gd name="T8" fmla="*/ 172 w 1681"/>
                <a:gd name="T9" fmla="*/ 51 h 766"/>
                <a:gd name="T10" fmla="*/ 376 w 1681"/>
                <a:gd name="T11" fmla="*/ 11 h 766"/>
                <a:gd name="T12" fmla="*/ 622 w 1681"/>
                <a:gd name="T13" fmla="*/ 69 h 766"/>
                <a:gd name="T14" fmla="*/ 759 w 1681"/>
                <a:gd name="T15" fmla="*/ 142 h 766"/>
                <a:gd name="T16" fmla="*/ 717 w 1681"/>
                <a:gd name="T17" fmla="*/ 228 h 766"/>
                <a:gd name="T18" fmla="*/ 908 w 1681"/>
                <a:gd name="T19" fmla="*/ 103 h 766"/>
                <a:gd name="T20" fmla="*/ 913 w 1681"/>
                <a:gd name="T21" fmla="*/ 140 h 766"/>
                <a:gd name="T22" fmla="*/ 928 w 1681"/>
                <a:gd name="T23" fmla="*/ 193 h 766"/>
                <a:gd name="T24" fmla="*/ 923 w 1681"/>
                <a:gd name="T25" fmla="*/ 205 h 766"/>
                <a:gd name="T26" fmla="*/ 954 w 1681"/>
                <a:gd name="T27" fmla="*/ 208 h 766"/>
                <a:gd name="T28" fmla="*/ 1088 w 1681"/>
                <a:gd name="T29" fmla="*/ 274 h 766"/>
                <a:gd name="T30" fmla="*/ 1089 w 1681"/>
                <a:gd name="T31" fmla="*/ 365 h 766"/>
                <a:gd name="T32" fmla="*/ 1157 w 1681"/>
                <a:gd name="T33" fmla="*/ 396 h 766"/>
                <a:gd name="T34" fmla="*/ 1210 w 1681"/>
                <a:gd name="T35" fmla="*/ 416 h 766"/>
                <a:gd name="T36" fmla="*/ 1243 w 1681"/>
                <a:gd name="T37" fmla="*/ 330 h 766"/>
                <a:gd name="T38" fmla="*/ 1490 w 1681"/>
                <a:gd name="T39" fmla="*/ 333 h 766"/>
                <a:gd name="T40" fmla="*/ 1514 w 1681"/>
                <a:gd name="T41" fmla="*/ 396 h 766"/>
                <a:gd name="T42" fmla="*/ 1581 w 1681"/>
                <a:gd name="T43" fmla="*/ 396 h 766"/>
                <a:gd name="T44" fmla="*/ 1630 w 1681"/>
                <a:gd name="T45" fmla="*/ 463 h 766"/>
                <a:gd name="T46" fmla="*/ 1593 w 1681"/>
                <a:gd name="T47" fmla="*/ 486 h 766"/>
                <a:gd name="T48" fmla="*/ 1587 w 1681"/>
                <a:gd name="T49" fmla="*/ 574 h 766"/>
                <a:gd name="T50" fmla="*/ 1509 w 1681"/>
                <a:gd name="T51" fmla="*/ 654 h 766"/>
                <a:gd name="T52" fmla="*/ 1312 w 1681"/>
                <a:gd name="T53" fmla="*/ 653 h 766"/>
                <a:gd name="T54" fmla="*/ 1279 w 1681"/>
                <a:gd name="T55" fmla="*/ 564 h 766"/>
                <a:gd name="T56" fmla="*/ 584 w 1681"/>
                <a:gd name="T57" fmla="*/ 622 h 766"/>
                <a:gd name="T58" fmla="*/ 329 w 1681"/>
                <a:gd name="T59" fmla="*/ 610 h 766"/>
                <a:gd name="T60" fmla="*/ 124 w 1681"/>
                <a:gd name="T61" fmla="*/ 517 h 766"/>
                <a:gd name="T62" fmla="*/ 54 w 1681"/>
                <a:gd name="T63" fmla="*/ 766 h 766"/>
                <a:gd name="T64" fmla="*/ 1055 w 1681"/>
                <a:gd name="T65" fmla="*/ 360 h 766"/>
                <a:gd name="T66" fmla="*/ 907 w 1681"/>
                <a:gd name="T67" fmla="*/ 316 h 766"/>
                <a:gd name="T68" fmla="*/ 356 w 1681"/>
                <a:gd name="T69" fmla="*/ 223 h 766"/>
                <a:gd name="T70" fmla="*/ 343 w 1681"/>
                <a:gd name="T71" fmla="*/ 165 h 766"/>
                <a:gd name="T72" fmla="*/ 242 w 1681"/>
                <a:gd name="T73" fmla="*/ 163 h 766"/>
                <a:gd name="T74" fmla="*/ 196 w 1681"/>
                <a:gd name="T75" fmla="*/ 149 h 766"/>
                <a:gd name="T76" fmla="*/ 158 w 1681"/>
                <a:gd name="T77" fmla="*/ 266 h 766"/>
                <a:gd name="T78" fmla="*/ 238 w 1681"/>
                <a:gd name="T79" fmla="*/ 279 h 766"/>
                <a:gd name="T80" fmla="*/ 369 w 1681"/>
                <a:gd name="T81" fmla="*/ 268 h 766"/>
                <a:gd name="T82" fmla="*/ 576 w 1681"/>
                <a:gd name="T83" fmla="*/ 274 h 766"/>
                <a:gd name="T84" fmla="*/ 573 w 1681"/>
                <a:gd name="T85" fmla="*/ 267 h 766"/>
                <a:gd name="T86" fmla="*/ 573 w 1681"/>
                <a:gd name="T87" fmla="*/ 265 h 766"/>
                <a:gd name="T88" fmla="*/ 585 w 1681"/>
                <a:gd name="T89" fmla="*/ 172 h 766"/>
                <a:gd name="T90" fmla="*/ 443 w 1681"/>
                <a:gd name="T91" fmla="*/ 172 h 766"/>
                <a:gd name="T92" fmla="*/ 564 w 1681"/>
                <a:gd name="T93" fmla="*/ 265 h 766"/>
                <a:gd name="T94" fmla="*/ 570 w 1681"/>
                <a:gd name="T95" fmla="*/ 268 h 766"/>
                <a:gd name="T96" fmla="*/ 583 w 1681"/>
                <a:gd name="T97" fmla="*/ 29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1" h="766">
                  <a:moveTo>
                    <a:pt x="54" y="766"/>
                  </a:moveTo>
                  <a:cubicBezTo>
                    <a:pt x="48" y="766"/>
                    <a:pt x="43" y="765"/>
                    <a:pt x="38" y="763"/>
                  </a:cubicBezTo>
                  <a:cubicBezTo>
                    <a:pt x="4" y="750"/>
                    <a:pt x="0" y="710"/>
                    <a:pt x="0" y="677"/>
                  </a:cubicBezTo>
                  <a:cubicBezTo>
                    <a:pt x="0" y="635"/>
                    <a:pt x="23" y="484"/>
                    <a:pt x="47" y="437"/>
                  </a:cubicBezTo>
                  <a:cubicBezTo>
                    <a:pt x="30" y="428"/>
                    <a:pt x="21" y="408"/>
                    <a:pt x="24" y="383"/>
                  </a:cubicBezTo>
                  <a:cubicBezTo>
                    <a:pt x="26" y="360"/>
                    <a:pt x="41" y="336"/>
                    <a:pt x="66" y="333"/>
                  </a:cubicBezTo>
                  <a:cubicBezTo>
                    <a:pt x="63" y="322"/>
                    <a:pt x="59" y="300"/>
                    <a:pt x="57" y="280"/>
                  </a:cubicBezTo>
                  <a:cubicBezTo>
                    <a:pt x="40" y="103"/>
                    <a:pt x="73" y="11"/>
                    <a:pt x="111" y="2"/>
                  </a:cubicBezTo>
                  <a:cubicBezTo>
                    <a:pt x="114" y="1"/>
                    <a:pt x="118" y="0"/>
                    <a:pt x="121" y="0"/>
                  </a:cubicBezTo>
                  <a:cubicBezTo>
                    <a:pt x="147" y="0"/>
                    <a:pt x="164" y="24"/>
                    <a:pt x="172" y="51"/>
                  </a:cubicBezTo>
                  <a:cubicBezTo>
                    <a:pt x="187" y="18"/>
                    <a:pt x="223" y="1"/>
                    <a:pt x="281" y="1"/>
                  </a:cubicBezTo>
                  <a:cubicBezTo>
                    <a:pt x="315" y="1"/>
                    <a:pt x="350" y="7"/>
                    <a:pt x="376" y="11"/>
                  </a:cubicBezTo>
                  <a:cubicBezTo>
                    <a:pt x="382" y="12"/>
                    <a:pt x="387" y="13"/>
                    <a:pt x="392" y="13"/>
                  </a:cubicBezTo>
                  <a:cubicBezTo>
                    <a:pt x="468" y="25"/>
                    <a:pt x="540" y="42"/>
                    <a:pt x="622" y="69"/>
                  </a:cubicBezTo>
                  <a:cubicBezTo>
                    <a:pt x="667" y="83"/>
                    <a:pt x="713" y="100"/>
                    <a:pt x="748" y="121"/>
                  </a:cubicBezTo>
                  <a:cubicBezTo>
                    <a:pt x="760" y="129"/>
                    <a:pt x="761" y="137"/>
                    <a:pt x="759" y="142"/>
                  </a:cubicBezTo>
                  <a:cubicBezTo>
                    <a:pt x="754" y="160"/>
                    <a:pt x="708" y="167"/>
                    <a:pt x="680" y="169"/>
                  </a:cubicBezTo>
                  <a:cubicBezTo>
                    <a:pt x="704" y="185"/>
                    <a:pt x="713" y="209"/>
                    <a:pt x="717" y="228"/>
                  </a:cubicBezTo>
                  <a:cubicBezTo>
                    <a:pt x="747" y="164"/>
                    <a:pt x="831" y="106"/>
                    <a:pt x="903" y="104"/>
                  </a:cubicBezTo>
                  <a:cubicBezTo>
                    <a:pt x="908" y="103"/>
                    <a:pt x="908" y="103"/>
                    <a:pt x="908" y="103"/>
                  </a:cubicBezTo>
                  <a:cubicBezTo>
                    <a:pt x="910" y="108"/>
                    <a:pt x="910" y="108"/>
                    <a:pt x="910" y="108"/>
                  </a:cubicBezTo>
                  <a:cubicBezTo>
                    <a:pt x="912" y="117"/>
                    <a:pt x="913" y="129"/>
                    <a:pt x="913" y="140"/>
                  </a:cubicBezTo>
                  <a:cubicBezTo>
                    <a:pt x="913" y="148"/>
                    <a:pt x="913" y="156"/>
                    <a:pt x="914" y="164"/>
                  </a:cubicBezTo>
                  <a:cubicBezTo>
                    <a:pt x="917" y="183"/>
                    <a:pt x="928" y="193"/>
                    <a:pt x="928" y="193"/>
                  </a:cubicBezTo>
                  <a:cubicBezTo>
                    <a:pt x="923" y="198"/>
                    <a:pt x="923" y="198"/>
                    <a:pt x="923" y="198"/>
                  </a:cubicBezTo>
                  <a:cubicBezTo>
                    <a:pt x="923" y="205"/>
                    <a:pt x="923" y="205"/>
                    <a:pt x="923" y="205"/>
                  </a:cubicBezTo>
                  <a:cubicBezTo>
                    <a:pt x="910" y="206"/>
                    <a:pt x="892" y="211"/>
                    <a:pt x="873" y="218"/>
                  </a:cubicBezTo>
                  <a:cubicBezTo>
                    <a:pt x="904" y="210"/>
                    <a:pt x="932" y="208"/>
                    <a:pt x="954" y="208"/>
                  </a:cubicBezTo>
                  <a:cubicBezTo>
                    <a:pt x="1017" y="208"/>
                    <a:pt x="1059" y="224"/>
                    <a:pt x="1070" y="229"/>
                  </a:cubicBezTo>
                  <a:cubicBezTo>
                    <a:pt x="1097" y="240"/>
                    <a:pt x="1092" y="257"/>
                    <a:pt x="1088" y="274"/>
                  </a:cubicBezTo>
                  <a:cubicBezTo>
                    <a:pt x="1087" y="280"/>
                    <a:pt x="1085" y="286"/>
                    <a:pt x="1084" y="293"/>
                  </a:cubicBezTo>
                  <a:cubicBezTo>
                    <a:pt x="1082" y="317"/>
                    <a:pt x="1081" y="327"/>
                    <a:pt x="1089" y="365"/>
                  </a:cubicBezTo>
                  <a:cubicBezTo>
                    <a:pt x="1091" y="372"/>
                    <a:pt x="1091" y="372"/>
                    <a:pt x="1091" y="372"/>
                  </a:cubicBezTo>
                  <a:cubicBezTo>
                    <a:pt x="1111" y="379"/>
                    <a:pt x="1135" y="388"/>
                    <a:pt x="1157" y="396"/>
                  </a:cubicBezTo>
                  <a:cubicBezTo>
                    <a:pt x="1174" y="402"/>
                    <a:pt x="1174" y="402"/>
                    <a:pt x="1174" y="402"/>
                  </a:cubicBezTo>
                  <a:cubicBezTo>
                    <a:pt x="1183" y="406"/>
                    <a:pt x="1196" y="411"/>
                    <a:pt x="1210" y="416"/>
                  </a:cubicBezTo>
                  <a:cubicBezTo>
                    <a:pt x="1223" y="421"/>
                    <a:pt x="1238" y="427"/>
                    <a:pt x="1248" y="430"/>
                  </a:cubicBezTo>
                  <a:cubicBezTo>
                    <a:pt x="1237" y="360"/>
                    <a:pt x="1236" y="337"/>
                    <a:pt x="1243" y="330"/>
                  </a:cubicBezTo>
                  <a:cubicBezTo>
                    <a:pt x="1246" y="327"/>
                    <a:pt x="1253" y="321"/>
                    <a:pt x="1326" y="321"/>
                  </a:cubicBezTo>
                  <a:cubicBezTo>
                    <a:pt x="1383" y="321"/>
                    <a:pt x="1478" y="326"/>
                    <a:pt x="1490" y="333"/>
                  </a:cubicBezTo>
                  <a:cubicBezTo>
                    <a:pt x="1502" y="341"/>
                    <a:pt x="1508" y="361"/>
                    <a:pt x="1509" y="374"/>
                  </a:cubicBezTo>
                  <a:cubicBezTo>
                    <a:pt x="1509" y="377"/>
                    <a:pt x="1512" y="387"/>
                    <a:pt x="1514" y="396"/>
                  </a:cubicBezTo>
                  <a:cubicBezTo>
                    <a:pt x="1518" y="396"/>
                    <a:pt x="1523" y="396"/>
                    <a:pt x="1529" y="396"/>
                  </a:cubicBezTo>
                  <a:cubicBezTo>
                    <a:pt x="1547" y="396"/>
                    <a:pt x="1570" y="396"/>
                    <a:pt x="1581" y="396"/>
                  </a:cubicBezTo>
                  <a:cubicBezTo>
                    <a:pt x="1668" y="400"/>
                    <a:pt x="1673" y="412"/>
                    <a:pt x="1675" y="417"/>
                  </a:cubicBezTo>
                  <a:cubicBezTo>
                    <a:pt x="1681" y="428"/>
                    <a:pt x="1665" y="440"/>
                    <a:pt x="1630" y="463"/>
                  </a:cubicBezTo>
                  <a:cubicBezTo>
                    <a:pt x="1627" y="465"/>
                    <a:pt x="1624" y="467"/>
                    <a:pt x="1622" y="468"/>
                  </a:cubicBezTo>
                  <a:cubicBezTo>
                    <a:pt x="1612" y="475"/>
                    <a:pt x="1602" y="481"/>
                    <a:pt x="1593" y="486"/>
                  </a:cubicBezTo>
                  <a:cubicBezTo>
                    <a:pt x="1583" y="491"/>
                    <a:pt x="1574" y="496"/>
                    <a:pt x="1566" y="502"/>
                  </a:cubicBezTo>
                  <a:cubicBezTo>
                    <a:pt x="1571" y="524"/>
                    <a:pt x="1580" y="550"/>
                    <a:pt x="1587" y="574"/>
                  </a:cubicBezTo>
                  <a:cubicBezTo>
                    <a:pt x="1601" y="617"/>
                    <a:pt x="1606" y="633"/>
                    <a:pt x="1603" y="641"/>
                  </a:cubicBezTo>
                  <a:cubicBezTo>
                    <a:pt x="1601" y="646"/>
                    <a:pt x="1600" y="649"/>
                    <a:pt x="1509" y="654"/>
                  </a:cubicBezTo>
                  <a:cubicBezTo>
                    <a:pt x="1457" y="656"/>
                    <a:pt x="1399" y="658"/>
                    <a:pt x="1362" y="658"/>
                  </a:cubicBezTo>
                  <a:cubicBezTo>
                    <a:pt x="1317" y="658"/>
                    <a:pt x="1315" y="656"/>
                    <a:pt x="1312" y="653"/>
                  </a:cubicBezTo>
                  <a:cubicBezTo>
                    <a:pt x="1305" y="643"/>
                    <a:pt x="1298" y="621"/>
                    <a:pt x="1290" y="597"/>
                  </a:cubicBezTo>
                  <a:cubicBezTo>
                    <a:pt x="1286" y="585"/>
                    <a:pt x="1283" y="574"/>
                    <a:pt x="1279" y="564"/>
                  </a:cubicBezTo>
                  <a:cubicBezTo>
                    <a:pt x="1219" y="565"/>
                    <a:pt x="823" y="582"/>
                    <a:pt x="807" y="583"/>
                  </a:cubicBezTo>
                  <a:cubicBezTo>
                    <a:pt x="799" y="585"/>
                    <a:pt x="674" y="606"/>
                    <a:pt x="584" y="622"/>
                  </a:cubicBezTo>
                  <a:cubicBezTo>
                    <a:pt x="513" y="635"/>
                    <a:pt x="462" y="642"/>
                    <a:pt x="431" y="642"/>
                  </a:cubicBezTo>
                  <a:cubicBezTo>
                    <a:pt x="418" y="642"/>
                    <a:pt x="353" y="640"/>
                    <a:pt x="329" y="610"/>
                  </a:cubicBezTo>
                  <a:cubicBezTo>
                    <a:pt x="322" y="601"/>
                    <a:pt x="319" y="590"/>
                    <a:pt x="320" y="579"/>
                  </a:cubicBezTo>
                  <a:cubicBezTo>
                    <a:pt x="223" y="571"/>
                    <a:pt x="156" y="549"/>
                    <a:pt x="124" y="517"/>
                  </a:cubicBezTo>
                  <a:cubicBezTo>
                    <a:pt x="132" y="587"/>
                    <a:pt x="122" y="668"/>
                    <a:pt x="120" y="686"/>
                  </a:cubicBezTo>
                  <a:cubicBezTo>
                    <a:pt x="115" y="718"/>
                    <a:pt x="91" y="766"/>
                    <a:pt x="54" y="766"/>
                  </a:cubicBezTo>
                  <a:cubicBezTo>
                    <a:pt x="54" y="766"/>
                    <a:pt x="54" y="766"/>
                    <a:pt x="54" y="766"/>
                  </a:cubicBezTo>
                  <a:close/>
                  <a:moveTo>
                    <a:pt x="1055" y="360"/>
                  </a:moveTo>
                  <a:cubicBezTo>
                    <a:pt x="1038" y="353"/>
                    <a:pt x="1019" y="346"/>
                    <a:pt x="1004" y="340"/>
                  </a:cubicBezTo>
                  <a:cubicBezTo>
                    <a:pt x="979" y="332"/>
                    <a:pt x="943" y="320"/>
                    <a:pt x="907" y="316"/>
                  </a:cubicBezTo>
                  <a:cubicBezTo>
                    <a:pt x="955" y="329"/>
                    <a:pt x="1013" y="346"/>
                    <a:pt x="1055" y="360"/>
                  </a:cubicBezTo>
                  <a:close/>
                  <a:moveTo>
                    <a:pt x="356" y="223"/>
                  </a:moveTo>
                  <a:cubicBezTo>
                    <a:pt x="356" y="218"/>
                    <a:pt x="354" y="211"/>
                    <a:pt x="352" y="203"/>
                  </a:cubicBezTo>
                  <a:cubicBezTo>
                    <a:pt x="348" y="186"/>
                    <a:pt x="344" y="174"/>
                    <a:pt x="343" y="165"/>
                  </a:cubicBezTo>
                  <a:cubicBezTo>
                    <a:pt x="334" y="165"/>
                    <a:pt x="316" y="166"/>
                    <a:pt x="298" y="166"/>
                  </a:cubicBezTo>
                  <a:cubicBezTo>
                    <a:pt x="253" y="166"/>
                    <a:pt x="244" y="164"/>
                    <a:pt x="242" y="163"/>
                  </a:cubicBezTo>
                  <a:cubicBezTo>
                    <a:pt x="239" y="162"/>
                    <a:pt x="237" y="162"/>
                    <a:pt x="234" y="161"/>
                  </a:cubicBezTo>
                  <a:cubicBezTo>
                    <a:pt x="222" y="159"/>
                    <a:pt x="212" y="156"/>
                    <a:pt x="196" y="149"/>
                  </a:cubicBezTo>
                  <a:cubicBezTo>
                    <a:pt x="188" y="145"/>
                    <a:pt x="183" y="141"/>
                    <a:pt x="179" y="137"/>
                  </a:cubicBezTo>
                  <a:cubicBezTo>
                    <a:pt x="176" y="197"/>
                    <a:pt x="162" y="254"/>
                    <a:pt x="158" y="266"/>
                  </a:cubicBezTo>
                  <a:cubicBezTo>
                    <a:pt x="155" y="274"/>
                    <a:pt x="150" y="290"/>
                    <a:pt x="144" y="304"/>
                  </a:cubicBezTo>
                  <a:cubicBezTo>
                    <a:pt x="174" y="290"/>
                    <a:pt x="214" y="283"/>
                    <a:pt x="238" y="279"/>
                  </a:cubicBezTo>
                  <a:cubicBezTo>
                    <a:pt x="277" y="273"/>
                    <a:pt x="318" y="270"/>
                    <a:pt x="353" y="268"/>
                  </a:cubicBezTo>
                  <a:cubicBezTo>
                    <a:pt x="357" y="268"/>
                    <a:pt x="363" y="268"/>
                    <a:pt x="369" y="268"/>
                  </a:cubicBezTo>
                  <a:cubicBezTo>
                    <a:pt x="365" y="255"/>
                    <a:pt x="359" y="234"/>
                    <a:pt x="356" y="223"/>
                  </a:cubicBezTo>
                  <a:close/>
                  <a:moveTo>
                    <a:pt x="576" y="274"/>
                  </a:moveTo>
                  <a:cubicBezTo>
                    <a:pt x="576" y="274"/>
                    <a:pt x="576" y="274"/>
                    <a:pt x="576" y="274"/>
                  </a:cubicBezTo>
                  <a:cubicBezTo>
                    <a:pt x="575" y="272"/>
                    <a:pt x="574" y="270"/>
                    <a:pt x="573" y="267"/>
                  </a:cubicBezTo>
                  <a:cubicBezTo>
                    <a:pt x="573" y="265"/>
                    <a:pt x="573" y="265"/>
                    <a:pt x="573" y="265"/>
                  </a:cubicBezTo>
                  <a:cubicBezTo>
                    <a:pt x="573" y="265"/>
                    <a:pt x="573" y="265"/>
                    <a:pt x="573" y="265"/>
                  </a:cubicBezTo>
                  <a:cubicBezTo>
                    <a:pt x="566" y="241"/>
                    <a:pt x="567" y="204"/>
                    <a:pt x="580" y="180"/>
                  </a:cubicBezTo>
                  <a:cubicBezTo>
                    <a:pt x="581" y="177"/>
                    <a:pt x="583" y="174"/>
                    <a:pt x="585" y="172"/>
                  </a:cubicBezTo>
                  <a:cubicBezTo>
                    <a:pt x="561" y="172"/>
                    <a:pt x="523" y="172"/>
                    <a:pt x="490" y="172"/>
                  </a:cubicBezTo>
                  <a:cubicBezTo>
                    <a:pt x="469" y="172"/>
                    <a:pt x="453" y="172"/>
                    <a:pt x="443" y="172"/>
                  </a:cubicBezTo>
                  <a:cubicBezTo>
                    <a:pt x="448" y="193"/>
                    <a:pt x="464" y="245"/>
                    <a:pt x="470" y="264"/>
                  </a:cubicBezTo>
                  <a:cubicBezTo>
                    <a:pt x="488" y="264"/>
                    <a:pt x="534" y="265"/>
                    <a:pt x="564" y="265"/>
                  </a:cubicBezTo>
                  <a:cubicBezTo>
                    <a:pt x="568" y="265"/>
                    <a:pt x="568" y="265"/>
                    <a:pt x="568" y="265"/>
                  </a:cubicBezTo>
                  <a:cubicBezTo>
                    <a:pt x="570" y="268"/>
                    <a:pt x="570" y="268"/>
                    <a:pt x="570" y="268"/>
                  </a:cubicBezTo>
                  <a:cubicBezTo>
                    <a:pt x="571" y="271"/>
                    <a:pt x="573" y="274"/>
                    <a:pt x="575" y="277"/>
                  </a:cubicBezTo>
                  <a:cubicBezTo>
                    <a:pt x="576" y="281"/>
                    <a:pt x="579" y="285"/>
                    <a:pt x="583" y="290"/>
                  </a:cubicBezTo>
                  <a:cubicBezTo>
                    <a:pt x="581" y="285"/>
                    <a:pt x="579" y="280"/>
                    <a:pt x="576" y="274"/>
                  </a:cubicBezTo>
                  <a:close/>
                </a:path>
              </a:pathLst>
            </a:custGeom>
            <a:solidFill>
              <a:srgbClr val="447A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
            <p:cNvSpPr>
              <a:spLocks noEditPoints="1"/>
            </p:cNvSpPr>
            <p:nvPr/>
          </p:nvSpPr>
          <p:spPr bwMode="auto">
            <a:xfrm>
              <a:off x="3222625" y="1946276"/>
              <a:ext cx="6313488" cy="2879725"/>
            </a:xfrm>
            <a:custGeom>
              <a:avLst/>
              <a:gdLst>
                <a:gd name="T0" fmla="*/ 38 w 1681"/>
                <a:gd name="T1" fmla="*/ 762 h 765"/>
                <a:gd name="T2" fmla="*/ 47 w 1681"/>
                <a:gd name="T3" fmla="*/ 436 h 765"/>
                <a:gd name="T4" fmla="*/ 66 w 1681"/>
                <a:gd name="T5" fmla="*/ 333 h 765"/>
                <a:gd name="T6" fmla="*/ 111 w 1681"/>
                <a:gd name="T7" fmla="*/ 1 h 765"/>
                <a:gd name="T8" fmla="*/ 173 w 1681"/>
                <a:gd name="T9" fmla="*/ 51 h 765"/>
                <a:gd name="T10" fmla="*/ 376 w 1681"/>
                <a:gd name="T11" fmla="*/ 10 h 765"/>
                <a:gd name="T12" fmla="*/ 623 w 1681"/>
                <a:gd name="T13" fmla="*/ 68 h 765"/>
                <a:gd name="T14" fmla="*/ 759 w 1681"/>
                <a:gd name="T15" fmla="*/ 142 h 765"/>
                <a:gd name="T16" fmla="*/ 717 w 1681"/>
                <a:gd name="T17" fmla="*/ 228 h 765"/>
                <a:gd name="T18" fmla="*/ 908 w 1681"/>
                <a:gd name="T19" fmla="*/ 103 h 765"/>
                <a:gd name="T20" fmla="*/ 913 w 1681"/>
                <a:gd name="T21" fmla="*/ 140 h 765"/>
                <a:gd name="T22" fmla="*/ 928 w 1681"/>
                <a:gd name="T23" fmla="*/ 193 h 765"/>
                <a:gd name="T24" fmla="*/ 924 w 1681"/>
                <a:gd name="T25" fmla="*/ 205 h 765"/>
                <a:gd name="T26" fmla="*/ 955 w 1681"/>
                <a:gd name="T27" fmla="*/ 208 h 765"/>
                <a:gd name="T28" fmla="*/ 1088 w 1681"/>
                <a:gd name="T29" fmla="*/ 273 h 765"/>
                <a:gd name="T30" fmla="*/ 1089 w 1681"/>
                <a:gd name="T31" fmla="*/ 364 h 765"/>
                <a:gd name="T32" fmla="*/ 1157 w 1681"/>
                <a:gd name="T33" fmla="*/ 395 h 765"/>
                <a:gd name="T34" fmla="*/ 1210 w 1681"/>
                <a:gd name="T35" fmla="*/ 415 h 765"/>
                <a:gd name="T36" fmla="*/ 1243 w 1681"/>
                <a:gd name="T37" fmla="*/ 329 h 765"/>
                <a:gd name="T38" fmla="*/ 1490 w 1681"/>
                <a:gd name="T39" fmla="*/ 332 h 765"/>
                <a:gd name="T40" fmla="*/ 1515 w 1681"/>
                <a:gd name="T41" fmla="*/ 395 h 765"/>
                <a:gd name="T42" fmla="*/ 1582 w 1681"/>
                <a:gd name="T43" fmla="*/ 396 h 765"/>
                <a:gd name="T44" fmla="*/ 1630 w 1681"/>
                <a:gd name="T45" fmla="*/ 462 h 765"/>
                <a:gd name="T46" fmla="*/ 1593 w 1681"/>
                <a:gd name="T47" fmla="*/ 485 h 765"/>
                <a:gd name="T48" fmla="*/ 1588 w 1681"/>
                <a:gd name="T49" fmla="*/ 574 h 765"/>
                <a:gd name="T50" fmla="*/ 1509 w 1681"/>
                <a:gd name="T51" fmla="*/ 653 h 765"/>
                <a:gd name="T52" fmla="*/ 1313 w 1681"/>
                <a:gd name="T53" fmla="*/ 652 h 765"/>
                <a:gd name="T54" fmla="*/ 1279 w 1681"/>
                <a:gd name="T55" fmla="*/ 563 h 765"/>
                <a:gd name="T56" fmla="*/ 584 w 1681"/>
                <a:gd name="T57" fmla="*/ 622 h 765"/>
                <a:gd name="T58" fmla="*/ 329 w 1681"/>
                <a:gd name="T59" fmla="*/ 609 h 765"/>
                <a:gd name="T60" fmla="*/ 124 w 1681"/>
                <a:gd name="T61" fmla="*/ 516 h 765"/>
                <a:gd name="T62" fmla="*/ 54 w 1681"/>
                <a:gd name="T63" fmla="*/ 765 h 765"/>
                <a:gd name="T64" fmla="*/ 1055 w 1681"/>
                <a:gd name="T65" fmla="*/ 359 h 765"/>
                <a:gd name="T66" fmla="*/ 907 w 1681"/>
                <a:gd name="T67" fmla="*/ 316 h 765"/>
                <a:gd name="T68" fmla="*/ 357 w 1681"/>
                <a:gd name="T69" fmla="*/ 222 h 765"/>
                <a:gd name="T70" fmla="*/ 344 w 1681"/>
                <a:gd name="T71" fmla="*/ 164 h 765"/>
                <a:gd name="T72" fmla="*/ 242 w 1681"/>
                <a:gd name="T73" fmla="*/ 162 h 765"/>
                <a:gd name="T74" fmla="*/ 196 w 1681"/>
                <a:gd name="T75" fmla="*/ 148 h 765"/>
                <a:gd name="T76" fmla="*/ 158 w 1681"/>
                <a:gd name="T77" fmla="*/ 266 h 765"/>
                <a:gd name="T78" fmla="*/ 238 w 1681"/>
                <a:gd name="T79" fmla="*/ 279 h 765"/>
                <a:gd name="T80" fmla="*/ 369 w 1681"/>
                <a:gd name="T81" fmla="*/ 267 h 765"/>
                <a:gd name="T82" fmla="*/ 576 w 1681"/>
                <a:gd name="T83" fmla="*/ 273 h 765"/>
                <a:gd name="T84" fmla="*/ 574 w 1681"/>
                <a:gd name="T85" fmla="*/ 267 h 765"/>
                <a:gd name="T86" fmla="*/ 573 w 1681"/>
                <a:gd name="T87" fmla="*/ 264 h 765"/>
                <a:gd name="T88" fmla="*/ 586 w 1681"/>
                <a:gd name="T89" fmla="*/ 171 h 765"/>
                <a:gd name="T90" fmla="*/ 443 w 1681"/>
                <a:gd name="T91" fmla="*/ 171 h 765"/>
                <a:gd name="T92" fmla="*/ 564 w 1681"/>
                <a:gd name="T93" fmla="*/ 264 h 765"/>
                <a:gd name="T94" fmla="*/ 570 w 1681"/>
                <a:gd name="T95" fmla="*/ 267 h 765"/>
                <a:gd name="T96" fmla="*/ 583 w 1681"/>
                <a:gd name="T97" fmla="*/ 290 h 765"/>
                <a:gd name="T98" fmla="*/ 576 w 1681"/>
                <a:gd name="T99" fmla="*/ 273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1" h="765">
                  <a:moveTo>
                    <a:pt x="54" y="765"/>
                  </a:moveTo>
                  <a:cubicBezTo>
                    <a:pt x="49" y="765"/>
                    <a:pt x="43" y="764"/>
                    <a:pt x="38" y="762"/>
                  </a:cubicBezTo>
                  <a:cubicBezTo>
                    <a:pt x="4" y="750"/>
                    <a:pt x="0" y="710"/>
                    <a:pt x="0" y="676"/>
                  </a:cubicBezTo>
                  <a:cubicBezTo>
                    <a:pt x="0" y="634"/>
                    <a:pt x="23" y="484"/>
                    <a:pt x="47" y="436"/>
                  </a:cubicBezTo>
                  <a:cubicBezTo>
                    <a:pt x="30" y="428"/>
                    <a:pt x="21" y="407"/>
                    <a:pt x="24" y="383"/>
                  </a:cubicBezTo>
                  <a:cubicBezTo>
                    <a:pt x="27" y="360"/>
                    <a:pt x="41" y="335"/>
                    <a:pt x="66" y="333"/>
                  </a:cubicBezTo>
                  <a:cubicBezTo>
                    <a:pt x="64" y="321"/>
                    <a:pt x="59" y="299"/>
                    <a:pt x="57" y="279"/>
                  </a:cubicBezTo>
                  <a:cubicBezTo>
                    <a:pt x="40" y="102"/>
                    <a:pt x="73" y="11"/>
                    <a:pt x="111" y="1"/>
                  </a:cubicBezTo>
                  <a:cubicBezTo>
                    <a:pt x="115" y="0"/>
                    <a:pt x="118" y="0"/>
                    <a:pt x="122" y="0"/>
                  </a:cubicBezTo>
                  <a:cubicBezTo>
                    <a:pt x="147" y="0"/>
                    <a:pt x="164" y="24"/>
                    <a:pt x="173" y="51"/>
                  </a:cubicBezTo>
                  <a:cubicBezTo>
                    <a:pt x="187" y="17"/>
                    <a:pt x="223" y="0"/>
                    <a:pt x="281" y="0"/>
                  </a:cubicBezTo>
                  <a:cubicBezTo>
                    <a:pt x="315" y="0"/>
                    <a:pt x="350" y="6"/>
                    <a:pt x="376" y="10"/>
                  </a:cubicBezTo>
                  <a:cubicBezTo>
                    <a:pt x="382" y="11"/>
                    <a:pt x="387" y="12"/>
                    <a:pt x="392" y="13"/>
                  </a:cubicBezTo>
                  <a:cubicBezTo>
                    <a:pt x="469" y="24"/>
                    <a:pt x="540" y="41"/>
                    <a:pt x="623" y="68"/>
                  </a:cubicBezTo>
                  <a:cubicBezTo>
                    <a:pt x="667" y="83"/>
                    <a:pt x="714" y="99"/>
                    <a:pt x="748" y="121"/>
                  </a:cubicBezTo>
                  <a:cubicBezTo>
                    <a:pt x="760" y="129"/>
                    <a:pt x="761" y="136"/>
                    <a:pt x="759" y="142"/>
                  </a:cubicBezTo>
                  <a:cubicBezTo>
                    <a:pt x="754" y="160"/>
                    <a:pt x="709" y="166"/>
                    <a:pt x="681" y="168"/>
                  </a:cubicBezTo>
                  <a:cubicBezTo>
                    <a:pt x="705" y="185"/>
                    <a:pt x="713" y="209"/>
                    <a:pt x="717" y="228"/>
                  </a:cubicBezTo>
                  <a:cubicBezTo>
                    <a:pt x="747" y="164"/>
                    <a:pt x="831" y="105"/>
                    <a:pt x="903" y="103"/>
                  </a:cubicBezTo>
                  <a:cubicBezTo>
                    <a:pt x="908" y="103"/>
                    <a:pt x="908" y="103"/>
                    <a:pt x="908" y="103"/>
                  </a:cubicBezTo>
                  <a:cubicBezTo>
                    <a:pt x="910" y="108"/>
                    <a:pt x="910" y="108"/>
                    <a:pt x="910" y="108"/>
                  </a:cubicBezTo>
                  <a:cubicBezTo>
                    <a:pt x="913" y="117"/>
                    <a:pt x="913" y="128"/>
                    <a:pt x="913" y="140"/>
                  </a:cubicBezTo>
                  <a:cubicBezTo>
                    <a:pt x="913" y="147"/>
                    <a:pt x="914" y="156"/>
                    <a:pt x="915" y="163"/>
                  </a:cubicBezTo>
                  <a:cubicBezTo>
                    <a:pt x="917" y="182"/>
                    <a:pt x="928" y="192"/>
                    <a:pt x="928" y="193"/>
                  </a:cubicBezTo>
                  <a:cubicBezTo>
                    <a:pt x="923" y="198"/>
                    <a:pt x="923" y="198"/>
                    <a:pt x="923" y="198"/>
                  </a:cubicBezTo>
                  <a:cubicBezTo>
                    <a:pt x="924" y="205"/>
                    <a:pt x="924" y="205"/>
                    <a:pt x="924" y="205"/>
                  </a:cubicBezTo>
                  <a:cubicBezTo>
                    <a:pt x="910" y="205"/>
                    <a:pt x="892" y="210"/>
                    <a:pt x="873" y="217"/>
                  </a:cubicBezTo>
                  <a:cubicBezTo>
                    <a:pt x="904" y="210"/>
                    <a:pt x="932" y="208"/>
                    <a:pt x="955" y="208"/>
                  </a:cubicBezTo>
                  <a:cubicBezTo>
                    <a:pt x="1017" y="208"/>
                    <a:pt x="1059" y="223"/>
                    <a:pt x="1070" y="228"/>
                  </a:cubicBezTo>
                  <a:cubicBezTo>
                    <a:pt x="1097" y="240"/>
                    <a:pt x="1093" y="257"/>
                    <a:pt x="1088" y="273"/>
                  </a:cubicBezTo>
                  <a:cubicBezTo>
                    <a:pt x="1087" y="279"/>
                    <a:pt x="1085" y="285"/>
                    <a:pt x="1084" y="292"/>
                  </a:cubicBezTo>
                  <a:cubicBezTo>
                    <a:pt x="1082" y="316"/>
                    <a:pt x="1081" y="326"/>
                    <a:pt x="1089" y="364"/>
                  </a:cubicBezTo>
                  <a:cubicBezTo>
                    <a:pt x="1091" y="371"/>
                    <a:pt x="1091" y="371"/>
                    <a:pt x="1091" y="371"/>
                  </a:cubicBezTo>
                  <a:cubicBezTo>
                    <a:pt x="1112" y="379"/>
                    <a:pt x="1135" y="388"/>
                    <a:pt x="1157" y="395"/>
                  </a:cubicBezTo>
                  <a:cubicBezTo>
                    <a:pt x="1174" y="402"/>
                    <a:pt x="1174" y="402"/>
                    <a:pt x="1174" y="402"/>
                  </a:cubicBezTo>
                  <a:cubicBezTo>
                    <a:pt x="1183" y="405"/>
                    <a:pt x="1197" y="410"/>
                    <a:pt x="1210" y="415"/>
                  </a:cubicBezTo>
                  <a:cubicBezTo>
                    <a:pt x="1223" y="420"/>
                    <a:pt x="1238" y="426"/>
                    <a:pt x="1248" y="430"/>
                  </a:cubicBezTo>
                  <a:cubicBezTo>
                    <a:pt x="1237" y="359"/>
                    <a:pt x="1236" y="336"/>
                    <a:pt x="1243" y="329"/>
                  </a:cubicBezTo>
                  <a:cubicBezTo>
                    <a:pt x="1246" y="327"/>
                    <a:pt x="1253" y="320"/>
                    <a:pt x="1326" y="320"/>
                  </a:cubicBezTo>
                  <a:cubicBezTo>
                    <a:pt x="1384" y="320"/>
                    <a:pt x="1478" y="325"/>
                    <a:pt x="1490" y="332"/>
                  </a:cubicBezTo>
                  <a:cubicBezTo>
                    <a:pt x="1502" y="340"/>
                    <a:pt x="1508" y="361"/>
                    <a:pt x="1509" y="373"/>
                  </a:cubicBezTo>
                  <a:cubicBezTo>
                    <a:pt x="1510" y="376"/>
                    <a:pt x="1512" y="387"/>
                    <a:pt x="1515" y="395"/>
                  </a:cubicBezTo>
                  <a:cubicBezTo>
                    <a:pt x="1518" y="395"/>
                    <a:pt x="1524" y="395"/>
                    <a:pt x="1530" y="395"/>
                  </a:cubicBezTo>
                  <a:cubicBezTo>
                    <a:pt x="1547" y="395"/>
                    <a:pt x="1571" y="395"/>
                    <a:pt x="1582" y="396"/>
                  </a:cubicBezTo>
                  <a:cubicBezTo>
                    <a:pt x="1668" y="400"/>
                    <a:pt x="1673" y="412"/>
                    <a:pt x="1676" y="417"/>
                  </a:cubicBezTo>
                  <a:cubicBezTo>
                    <a:pt x="1681" y="428"/>
                    <a:pt x="1665" y="440"/>
                    <a:pt x="1630" y="462"/>
                  </a:cubicBezTo>
                  <a:cubicBezTo>
                    <a:pt x="1627" y="464"/>
                    <a:pt x="1625" y="466"/>
                    <a:pt x="1622" y="468"/>
                  </a:cubicBezTo>
                  <a:cubicBezTo>
                    <a:pt x="1612" y="475"/>
                    <a:pt x="1602" y="480"/>
                    <a:pt x="1593" y="485"/>
                  </a:cubicBezTo>
                  <a:cubicBezTo>
                    <a:pt x="1584" y="491"/>
                    <a:pt x="1575" y="496"/>
                    <a:pt x="1566" y="502"/>
                  </a:cubicBezTo>
                  <a:cubicBezTo>
                    <a:pt x="1571" y="523"/>
                    <a:pt x="1580" y="550"/>
                    <a:pt x="1588" y="574"/>
                  </a:cubicBezTo>
                  <a:cubicBezTo>
                    <a:pt x="1601" y="616"/>
                    <a:pt x="1606" y="633"/>
                    <a:pt x="1604" y="641"/>
                  </a:cubicBezTo>
                  <a:cubicBezTo>
                    <a:pt x="1602" y="646"/>
                    <a:pt x="1601" y="648"/>
                    <a:pt x="1509" y="653"/>
                  </a:cubicBezTo>
                  <a:cubicBezTo>
                    <a:pt x="1457" y="656"/>
                    <a:pt x="1400" y="657"/>
                    <a:pt x="1363" y="657"/>
                  </a:cubicBezTo>
                  <a:cubicBezTo>
                    <a:pt x="1317" y="657"/>
                    <a:pt x="1315" y="655"/>
                    <a:pt x="1313" y="652"/>
                  </a:cubicBezTo>
                  <a:cubicBezTo>
                    <a:pt x="1306" y="643"/>
                    <a:pt x="1298" y="620"/>
                    <a:pt x="1290" y="596"/>
                  </a:cubicBezTo>
                  <a:cubicBezTo>
                    <a:pt x="1287" y="585"/>
                    <a:pt x="1283" y="573"/>
                    <a:pt x="1279" y="563"/>
                  </a:cubicBezTo>
                  <a:cubicBezTo>
                    <a:pt x="1219" y="565"/>
                    <a:pt x="823" y="582"/>
                    <a:pt x="808" y="582"/>
                  </a:cubicBezTo>
                  <a:cubicBezTo>
                    <a:pt x="799" y="584"/>
                    <a:pt x="675" y="605"/>
                    <a:pt x="584" y="622"/>
                  </a:cubicBezTo>
                  <a:cubicBezTo>
                    <a:pt x="513" y="635"/>
                    <a:pt x="462" y="641"/>
                    <a:pt x="431" y="641"/>
                  </a:cubicBezTo>
                  <a:cubicBezTo>
                    <a:pt x="418" y="641"/>
                    <a:pt x="353" y="640"/>
                    <a:pt x="329" y="609"/>
                  </a:cubicBezTo>
                  <a:cubicBezTo>
                    <a:pt x="322" y="600"/>
                    <a:pt x="319" y="590"/>
                    <a:pt x="320" y="578"/>
                  </a:cubicBezTo>
                  <a:cubicBezTo>
                    <a:pt x="223" y="570"/>
                    <a:pt x="156" y="549"/>
                    <a:pt x="124" y="516"/>
                  </a:cubicBezTo>
                  <a:cubicBezTo>
                    <a:pt x="132" y="586"/>
                    <a:pt x="122" y="668"/>
                    <a:pt x="120" y="686"/>
                  </a:cubicBezTo>
                  <a:cubicBezTo>
                    <a:pt x="115" y="718"/>
                    <a:pt x="91" y="765"/>
                    <a:pt x="54" y="765"/>
                  </a:cubicBezTo>
                  <a:cubicBezTo>
                    <a:pt x="54" y="765"/>
                    <a:pt x="54" y="765"/>
                    <a:pt x="54" y="765"/>
                  </a:cubicBezTo>
                  <a:close/>
                  <a:moveTo>
                    <a:pt x="1055" y="359"/>
                  </a:moveTo>
                  <a:cubicBezTo>
                    <a:pt x="1038" y="352"/>
                    <a:pt x="1019" y="345"/>
                    <a:pt x="1004" y="340"/>
                  </a:cubicBezTo>
                  <a:cubicBezTo>
                    <a:pt x="979" y="331"/>
                    <a:pt x="944" y="320"/>
                    <a:pt x="907" y="316"/>
                  </a:cubicBezTo>
                  <a:cubicBezTo>
                    <a:pt x="955" y="328"/>
                    <a:pt x="1013" y="346"/>
                    <a:pt x="1055" y="359"/>
                  </a:cubicBezTo>
                  <a:close/>
                  <a:moveTo>
                    <a:pt x="357" y="222"/>
                  </a:moveTo>
                  <a:cubicBezTo>
                    <a:pt x="356" y="218"/>
                    <a:pt x="354" y="210"/>
                    <a:pt x="352" y="202"/>
                  </a:cubicBezTo>
                  <a:cubicBezTo>
                    <a:pt x="348" y="186"/>
                    <a:pt x="345" y="173"/>
                    <a:pt x="344" y="164"/>
                  </a:cubicBezTo>
                  <a:cubicBezTo>
                    <a:pt x="334" y="165"/>
                    <a:pt x="317" y="165"/>
                    <a:pt x="299" y="165"/>
                  </a:cubicBezTo>
                  <a:cubicBezTo>
                    <a:pt x="253" y="165"/>
                    <a:pt x="245" y="163"/>
                    <a:pt x="242" y="162"/>
                  </a:cubicBezTo>
                  <a:cubicBezTo>
                    <a:pt x="239" y="162"/>
                    <a:pt x="237" y="161"/>
                    <a:pt x="235" y="161"/>
                  </a:cubicBezTo>
                  <a:cubicBezTo>
                    <a:pt x="222" y="158"/>
                    <a:pt x="212" y="156"/>
                    <a:pt x="196" y="148"/>
                  </a:cubicBezTo>
                  <a:cubicBezTo>
                    <a:pt x="188" y="144"/>
                    <a:pt x="183" y="141"/>
                    <a:pt x="179" y="137"/>
                  </a:cubicBezTo>
                  <a:cubicBezTo>
                    <a:pt x="176" y="197"/>
                    <a:pt x="162" y="253"/>
                    <a:pt x="158" y="266"/>
                  </a:cubicBezTo>
                  <a:cubicBezTo>
                    <a:pt x="156" y="273"/>
                    <a:pt x="150" y="289"/>
                    <a:pt x="144" y="304"/>
                  </a:cubicBezTo>
                  <a:cubicBezTo>
                    <a:pt x="174" y="290"/>
                    <a:pt x="214" y="282"/>
                    <a:pt x="238" y="279"/>
                  </a:cubicBezTo>
                  <a:cubicBezTo>
                    <a:pt x="277" y="273"/>
                    <a:pt x="318" y="270"/>
                    <a:pt x="353" y="268"/>
                  </a:cubicBezTo>
                  <a:cubicBezTo>
                    <a:pt x="357" y="267"/>
                    <a:pt x="364" y="267"/>
                    <a:pt x="369" y="267"/>
                  </a:cubicBezTo>
                  <a:cubicBezTo>
                    <a:pt x="365" y="255"/>
                    <a:pt x="359" y="233"/>
                    <a:pt x="357" y="222"/>
                  </a:cubicBezTo>
                  <a:close/>
                  <a:moveTo>
                    <a:pt x="576" y="273"/>
                  </a:moveTo>
                  <a:cubicBezTo>
                    <a:pt x="576" y="273"/>
                    <a:pt x="576" y="273"/>
                    <a:pt x="576" y="273"/>
                  </a:cubicBezTo>
                  <a:cubicBezTo>
                    <a:pt x="575" y="271"/>
                    <a:pt x="574" y="269"/>
                    <a:pt x="574" y="267"/>
                  </a:cubicBezTo>
                  <a:cubicBezTo>
                    <a:pt x="573" y="264"/>
                    <a:pt x="573" y="264"/>
                    <a:pt x="573" y="264"/>
                  </a:cubicBezTo>
                  <a:cubicBezTo>
                    <a:pt x="573" y="264"/>
                    <a:pt x="573" y="264"/>
                    <a:pt x="573" y="264"/>
                  </a:cubicBezTo>
                  <a:cubicBezTo>
                    <a:pt x="566" y="241"/>
                    <a:pt x="567" y="203"/>
                    <a:pt x="580" y="180"/>
                  </a:cubicBezTo>
                  <a:cubicBezTo>
                    <a:pt x="582" y="177"/>
                    <a:pt x="583" y="174"/>
                    <a:pt x="586" y="171"/>
                  </a:cubicBezTo>
                  <a:cubicBezTo>
                    <a:pt x="561" y="171"/>
                    <a:pt x="523" y="171"/>
                    <a:pt x="491" y="171"/>
                  </a:cubicBezTo>
                  <a:cubicBezTo>
                    <a:pt x="469" y="171"/>
                    <a:pt x="453" y="171"/>
                    <a:pt x="443" y="171"/>
                  </a:cubicBezTo>
                  <a:cubicBezTo>
                    <a:pt x="448" y="192"/>
                    <a:pt x="464" y="244"/>
                    <a:pt x="470" y="263"/>
                  </a:cubicBezTo>
                  <a:cubicBezTo>
                    <a:pt x="488" y="264"/>
                    <a:pt x="534" y="264"/>
                    <a:pt x="564" y="264"/>
                  </a:cubicBezTo>
                  <a:cubicBezTo>
                    <a:pt x="568" y="264"/>
                    <a:pt x="568" y="264"/>
                    <a:pt x="568" y="264"/>
                  </a:cubicBezTo>
                  <a:cubicBezTo>
                    <a:pt x="570" y="267"/>
                    <a:pt x="570" y="267"/>
                    <a:pt x="570" y="267"/>
                  </a:cubicBezTo>
                  <a:cubicBezTo>
                    <a:pt x="572" y="270"/>
                    <a:pt x="573" y="273"/>
                    <a:pt x="575" y="277"/>
                  </a:cubicBezTo>
                  <a:cubicBezTo>
                    <a:pt x="576" y="280"/>
                    <a:pt x="579" y="285"/>
                    <a:pt x="583" y="290"/>
                  </a:cubicBezTo>
                  <a:cubicBezTo>
                    <a:pt x="581" y="285"/>
                    <a:pt x="579" y="279"/>
                    <a:pt x="576" y="274"/>
                  </a:cubicBezTo>
                  <a:lnTo>
                    <a:pt x="576" y="27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
            <p:cNvSpPr/>
            <p:nvPr/>
          </p:nvSpPr>
          <p:spPr bwMode="auto">
            <a:xfrm>
              <a:off x="3651250" y="3011488"/>
              <a:ext cx="1066800" cy="282575"/>
            </a:xfrm>
            <a:custGeom>
              <a:avLst/>
              <a:gdLst>
                <a:gd name="T0" fmla="*/ 5 w 284"/>
                <a:gd name="T1" fmla="*/ 75 h 75"/>
                <a:gd name="T2" fmla="*/ 0 w 284"/>
                <a:gd name="T3" fmla="*/ 71 h 75"/>
                <a:gd name="T4" fmla="*/ 8 w 284"/>
                <a:gd name="T5" fmla="*/ 58 h 75"/>
                <a:gd name="T6" fmla="*/ 22 w 284"/>
                <a:gd name="T7" fmla="*/ 42 h 75"/>
                <a:gd name="T8" fmla="*/ 284 w 284"/>
                <a:gd name="T9" fmla="*/ 0 h 75"/>
                <a:gd name="T10" fmla="*/ 284 w 284"/>
                <a:gd name="T11" fmla="*/ 7 h 75"/>
                <a:gd name="T12" fmla="*/ 25 w 284"/>
                <a:gd name="T13" fmla="*/ 48 h 75"/>
                <a:gd name="T14" fmla="*/ 14 w 284"/>
                <a:gd name="T15" fmla="*/ 61 h 75"/>
                <a:gd name="T16" fmla="*/ 5 w 284"/>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4" h="75">
                  <a:moveTo>
                    <a:pt x="5" y="75"/>
                  </a:moveTo>
                  <a:cubicBezTo>
                    <a:pt x="0" y="71"/>
                    <a:pt x="0" y="71"/>
                    <a:pt x="0" y="71"/>
                  </a:cubicBezTo>
                  <a:cubicBezTo>
                    <a:pt x="3" y="66"/>
                    <a:pt x="6" y="62"/>
                    <a:pt x="8" y="58"/>
                  </a:cubicBezTo>
                  <a:cubicBezTo>
                    <a:pt x="11" y="51"/>
                    <a:pt x="14" y="45"/>
                    <a:pt x="22" y="42"/>
                  </a:cubicBezTo>
                  <a:cubicBezTo>
                    <a:pt x="63" y="21"/>
                    <a:pt x="166" y="5"/>
                    <a:pt x="284" y="0"/>
                  </a:cubicBezTo>
                  <a:cubicBezTo>
                    <a:pt x="284" y="7"/>
                    <a:pt x="284" y="7"/>
                    <a:pt x="284" y="7"/>
                  </a:cubicBezTo>
                  <a:cubicBezTo>
                    <a:pt x="142" y="13"/>
                    <a:pt x="55" y="33"/>
                    <a:pt x="25" y="48"/>
                  </a:cubicBezTo>
                  <a:cubicBezTo>
                    <a:pt x="20" y="50"/>
                    <a:pt x="17" y="55"/>
                    <a:pt x="14" y="61"/>
                  </a:cubicBezTo>
                  <a:cubicBezTo>
                    <a:pt x="12" y="65"/>
                    <a:pt x="9" y="70"/>
                    <a:pt x="5" y="7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8"/>
            <p:cNvSpPr/>
            <p:nvPr/>
          </p:nvSpPr>
          <p:spPr bwMode="auto">
            <a:xfrm>
              <a:off x="4916488" y="3008313"/>
              <a:ext cx="3186113" cy="1060450"/>
            </a:xfrm>
            <a:custGeom>
              <a:avLst/>
              <a:gdLst>
                <a:gd name="T0" fmla="*/ 325 w 848"/>
                <a:gd name="T1" fmla="*/ 282 h 282"/>
                <a:gd name="T2" fmla="*/ 325 w 848"/>
                <a:gd name="T3" fmla="*/ 275 h 282"/>
                <a:gd name="T4" fmla="*/ 330 w 848"/>
                <a:gd name="T5" fmla="*/ 274 h 282"/>
                <a:gd name="T6" fmla="*/ 413 w 848"/>
                <a:gd name="T7" fmla="*/ 271 h 282"/>
                <a:gd name="T8" fmla="*/ 839 w 848"/>
                <a:gd name="T9" fmla="*/ 252 h 282"/>
                <a:gd name="T10" fmla="*/ 827 w 848"/>
                <a:gd name="T11" fmla="*/ 193 h 282"/>
                <a:gd name="T12" fmla="*/ 350 w 848"/>
                <a:gd name="T13" fmla="*/ 44 h 282"/>
                <a:gd name="T14" fmla="*/ 228 w 848"/>
                <a:gd name="T15" fmla="*/ 92 h 282"/>
                <a:gd name="T16" fmla="*/ 107 w 848"/>
                <a:gd name="T17" fmla="*/ 9 h 282"/>
                <a:gd name="T18" fmla="*/ 0 w 848"/>
                <a:gd name="T19" fmla="*/ 7 h 282"/>
                <a:gd name="T20" fmla="*/ 0 w 848"/>
                <a:gd name="T21" fmla="*/ 0 h 282"/>
                <a:gd name="T22" fmla="*/ 109 w 848"/>
                <a:gd name="T23" fmla="*/ 2 h 282"/>
                <a:gd name="T24" fmla="*/ 112 w 848"/>
                <a:gd name="T25" fmla="*/ 2 h 282"/>
                <a:gd name="T26" fmla="*/ 112 w 848"/>
                <a:gd name="T27" fmla="*/ 4 h 282"/>
                <a:gd name="T28" fmla="*/ 230 w 848"/>
                <a:gd name="T29" fmla="*/ 85 h 282"/>
                <a:gd name="T30" fmla="*/ 346 w 848"/>
                <a:gd name="T31" fmla="*/ 38 h 282"/>
                <a:gd name="T32" fmla="*/ 348 w 848"/>
                <a:gd name="T33" fmla="*/ 36 h 282"/>
                <a:gd name="T34" fmla="*/ 350 w 848"/>
                <a:gd name="T35" fmla="*/ 36 h 282"/>
                <a:gd name="T36" fmla="*/ 832 w 848"/>
                <a:gd name="T37" fmla="*/ 187 h 282"/>
                <a:gd name="T38" fmla="*/ 833 w 848"/>
                <a:gd name="T39" fmla="*/ 188 h 282"/>
                <a:gd name="T40" fmla="*/ 848 w 848"/>
                <a:gd name="T41" fmla="*/ 259 h 282"/>
                <a:gd name="T42" fmla="*/ 844 w 848"/>
                <a:gd name="T43" fmla="*/ 259 h 282"/>
                <a:gd name="T44" fmla="*/ 413 w 848"/>
                <a:gd name="T45" fmla="*/ 278 h 282"/>
                <a:gd name="T46" fmla="*/ 331 w 848"/>
                <a:gd name="T47" fmla="*/ 281 h 282"/>
                <a:gd name="T48" fmla="*/ 325 w 848"/>
                <a:gd name="T49"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8" h="282">
                  <a:moveTo>
                    <a:pt x="325" y="282"/>
                  </a:moveTo>
                  <a:cubicBezTo>
                    <a:pt x="325" y="275"/>
                    <a:pt x="325" y="275"/>
                    <a:pt x="325" y="275"/>
                  </a:cubicBezTo>
                  <a:cubicBezTo>
                    <a:pt x="330" y="274"/>
                    <a:pt x="330" y="274"/>
                    <a:pt x="330" y="274"/>
                  </a:cubicBezTo>
                  <a:cubicBezTo>
                    <a:pt x="361" y="273"/>
                    <a:pt x="389" y="272"/>
                    <a:pt x="413" y="271"/>
                  </a:cubicBezTo>
                  <a:cubicBezTo>
                    <a:pt x="578" y="265"/>
                    <a:pt x="806" y="254"/>
                    <a:pt x="839" y="252"/>
                  </a:cubicBezTo>
                  <a:cubicBezTo>
                    <a:pt x="827" y="193"/>
                    <a:pt x="827" y="193"/>
                    <a:pt x="827" y="193"/>
                  </a:cubicBezTo>
                  <a:cubicBezTo>
                    <a:pt x="805" y="184"/>
                    <a:pt x="581" y="94"/>
                    <a:pt x="350" y="44"/>
                  </a:cubicBezTo>
                  <a:cubicBezTo>
                    <a:pt x="342" y="54"/>
                    <a:pt x="296" y="104"/>
                    <a:pt x="228" y="92"/>
                  </a:cubicBezTo>
                  <a:cubicBezTo>
                    <a:pt x="146" y="78"/>
                    <a:pt x="113" y="20"/>
                    <a:pt x="107" y="9"/>
                  </a:cubicBezTo>
                  <a:cubicBezTo>
                    <a:pt x="71" y="7"/>
                    <a:pt x="35" y="7"/>
                    <a:pt x="0" y="7"/>
                  </a:cubicBezTo>
                  <a:cubicBezTo>
                    <a:pt x="0" y="0"/>
                    <a:pt x="0" y="0"/>
                    <a:pt x="0" y="0"/>
                  </a:cubicBezTo>
                  <a:cubicBezTo>
                    <a:pt x="36" y="0"/>
                    <a:pt x="73" y="0"/>
                    <a:pt x="109" y="2"/>
                  </a:cubicBezTo>
                  <a:cubicBezTo>
                    <a:pt x="112" y="2"/>
                    <a:pt x="112" y="2"/>
                    <a:pt x="112" y="2"/>
                  </a:cubicBezTo>
                  <a:cubicBezTo>
                    <a:pt x="112" y="4"/>
                    <a:pt x="112" y="4"/>
                    <a:pt x="112" y="4"/>
                  </a:cubicBezTo>
                  <a:cubicBezTo>
                    <a:pt x="113" y="5"/>
                    <a:pt x="142" y="70"/>
                    <a:pt x="230" y="85"/>
                  </a:cubicBezTo>
                  <a:cubicBezTo>
                    <a:pt x="301" y="98"/>
                    <a:pt x="346" y="38"/>
                    <a:pt x="346" y="38"/>
                  </a:cubicBezTo>
                  <a:cubicBezTo>
                    <a:pt x="348" y="36"/>
                    <a:pt x="348" y="36"/>
                    <a:pt x="348" y="36"/>
                  </a:cubicBezTo>
                  <a:cubicBezTo>
                    <a:pt x="350" y="36"/>
                    <a:pt x="350" y="36"/>
                    <a:pt x="350" y="36"/>
                  </a:cubicBezTo>
                  <a:cubicBezTo>
                    <a:pt x="592" y="90"/>
                    <a:pt x="829" y="186"/>
                    <a:pt x="832" y="187"/>
                  </a:cubicBezTo>
                  <a:cubicBezTo>
                    <a:pt x="833" y="188"/>
                    <a:pt x="833" y="188"/>
                    <a:pt x="833" y="188"/>
                  </a:cubicBezTo>
                  <a:cubicBezTo>
                    <a:pt x="848" y="259"/>
                    <a:pt x="848" y="259"/>
                    <a:pt x="848" y="259"/>
                  </a:cubicBezTo>
                  <a:cubicBezTo>
                    <a:pt x="844" y="259"/>
                    <a:pt x="844" y="259"/>
                    <a:pt x="844" y="259"/>
                  </a:cubicBezTo>
                  <a:cubicBezTo>
                    <a:pt x="841" y="259"/>
                    <a:pt x="591" y="271"/>
                    <a:pt x="413" y="278"/>
                  </a:cubicBezTo>
                  <a:cubicBezTo>
                    <a:pt x="389" y="279"/>
                    <a:pt x="361" y="280"/>
                    <a:pt x="331" y="281"/>
                  </a:cubicBezTo>
                  <a:lnTo>
                    <a:pt x="325" y="282"/>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
            <p:cNvSpPr/>
            <p:nvPr/>
          </p:nvSpPr>
          <p:spPr bwMode="auto">
            <a:xfrm>
              <a:off x="3602038" y="3511551"/>
              <a:ext cx="935038" cy="560388"/>
            </a:xfrm>
            <a:custGeom>
              <a:avLst/>
              <a:gdLst>
                <a:gd name="T0" fmla="*/ 249 w 249"/>
                <a:gd name="T1" fmla="*/ 149 h 149"/>
                <a:gd name="T2" fmla="*/ 8 w 249"/>
                <a:gd name="T3" fmla="*/ 48 h 149"/>
                <a:gd name="T4" fmla="*/ 0 w 249"/>
                <a:gd name="T5" fmla="*/ 0 h 149"/>
                <a:gd name="T6" fmla="*/ 7 w 249"/>
                <a:gd name="T7" fmla="*/ 0 h 149"/>
                <a:gd name="T8" fmla="*/ 15 w 249"/>
                <a:gd name="T9" fmla="*/ 46 h 149"/>
                <a:gd name="T10" fmla="*/ 249 w 249"/>
                <a:gd name="T11" fmla="*/ 142 h 149"/>
                <a:gd name="T12" fmla="*/ 249 w 249"/>
                <a:gd name="T13" fmla="*/ 149 h 149"/>
              </a:gdLst>
              <a:ahLst/>
              <a:cxnLst>
                <a:cxn ang="0">
                  <a:pos x="T0" y="T1"/>
                </a:cxn>
                <a:cxn ang="0">
                  <a:pos x="T2" y="T3"/>
                </a:cxn>
                <a:cxn ang="0">
                  <a:pos x="T4" y="T5"/>
                </a:cxn>
                <a:cxn ang="0">
                  <a:pos x="T6" y="T7"/>
                </a:cxn>
                <a:cxn ang="0">
                  <a:pos x="T8" y="T9"/>
                </a:cxn>
                <a:cxn ang="0">
                  <a:pos x="T10" y="T11"/>
                </a:cxn>
                <a:cxn ang="0">
                  <a:pos x="T12" y="T13"/>
                </a:cxn>
              </a:cxnLst>
              <a:rect l="0" t="0" r="r" b="b"/>
              <a:pathLst>
                <a:path w="249" h="149">
                  <a:moveTo>
                    <a:pt x="249" y="149"/>
                  </a:moveTo>
                  <a:cubicBezTo>
                    <a:pt x="103" y="136"/>
                    <a:pt x="24" y="102"/>
                    <a:pt x="8" y="48"/>
                  </a:cubicBezTo>
                  <a:cubicBezTo>
                    <a:pt x="3" y="27"/>
                    <a:pt x="0" y="14"/>
                    <a:pt x="0" y="0"/>
                  </a:cubicBezTo>
                  <a:cubicBezTo>
                    <a:pt x="7" y="0"/>
                    <a:pt x="7" y="0"/>
                    <a:pt x="7" y="0"/>
                  </a:cubicBezTo>
                  <a:cubicBezTo>
                    <a:pt x="7" y="13"/>
                    <a:pt x="9" y="26"/>
                    <a:pt x="15" y="46"/>
                  </a:cubicBezTo>
                  <a:cubicBezTo>
                    <a:pt x="30" y="97"/>
                    <a:pt x="109" y="129"/>
                    <a:pt x="249" y="142"/>
                  </a:cubicBezTo>
                  <a:lnTo>
                    <a:pt x="249" y="149"/>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
            <p:cNvSpPr/>
            <p:nvPr/>
          </p:nvSpPr>
          <p:spPr bwMode="auto">
            <a:xfrm>
              <a:off x="3635375" y="3151188"/>
              <a:ext cx="247650" cy="544513"/>
            </a:xfrm>
            <a:custGeom>
              <a:avLst/>
              <a:gdLst>
                <a:gd name="T0" fmla="*/ 12 w 156"/>
                <a:gd name="T1" fmla="*/ 343 h 343"/>
                <a:gd name="T2" fmla="*/ 0 w 156"/>
                <a:gd name="T3" fmla="*/ 332 h 343"/>
                <a:gd name="T4" fmla="*/ 140 w 156"/>
                <a:gd name="T5" fmla="*/ 199 h 343"/>
                <a:gd name="T6" fmla="*/ 95 w 156"/>
                <a:gd name="T7" fmla="*/ 2 h 343"/>
                <a:gd name="T8" fmla="*/ 111 w 156"/>
                <a:gd name="T9" fmla="*/ 0 h 343"/>
                <a:gd name="T10" fmla="*/ 156 w 156"/>
                <a:gd name="T11" fmla="*/ 204 h 343"/>
                <a:gd name="T12" fmla="*/ 12 w 156"/>
                <a:gd name="T13" fmla="*/ 343 h 343"/>
              </a:gdLst>
              <a:ahLst/>
              <a:cxnLst>
                <a:cxn ang="0">
                  <a:pos x="T0" y="T1"/>
                </a:cxn>
                <a:cxn ang="0">
                  <a:pos x="T2" y="T3"/>
                </a:cxn>
                <a:cxn ang="0">
                  <a:pos x="T4" y="T5"/>
                </a:cxn>
                <a:cxn ang="0">
                  <a:pos x="T6" y="T7"/>
                </a:cxn>
                <a:cxn ang="0">
                  <a:pos x="T8" y="T9"/>
                </a:cxn>
                <a:cxn ang="0">
                  <a:pos x="T10" y="T11"/>
                </a:cxn>
                <a:cxn ang="0">
                  <a:pos x="T12" y="T13"/>
                </a:cxn>
              </a:cxnLst>
              <a:rect l="0" t="0" r="r" b="b"/>
              <a:pathLst>
                <a:path w="156" h="343">
                  <a:moveTo>
                    <a:pt x="12" y="343"/>
                  </a:moveTo>
                  <a:lnTo>
                    <a:pt x="0" y="332"/>
                  </a:lnTo>
                  <a:lnTo>
                    <a:pt x="140" y="199"/>
                  </a:lnTo>
                  <a:lnTo>
                    <a:pt x="95" y="2"/>
                  </a:lnTo>
                  <a:lnTo>
                    <a:pt x="111" y="0"/>
                  </a:lnTo>
                  <a:lnTo>
                    <a:pt x="156" y="204"/>
                  </a:lnTo>
                  <a:lnTo>
                    <a:pt x="12" y="343"/>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1"/>
            <p:cNvSpPr/>
            <p:nvPr/>
          </p:nvSpPr>
          <p:spPr bwMode="auto">
            <a:xfrm>
              <a:off x="3860800" y="3467101"/>
              <a:ext cx="1028700" cy="222250"/>
            </a:xfrm>
            <a:custGeom>
              <a:avLst/>
              <a:gdLst>
                <a:gd name="T0" fmla="*/ 274 w 274"/>
                <a:gd name="T1" fmla="*/ 59 h 59"/>
                <a:gd name="T2" fmla="*/ 0 w 274"/>
                <a:gd name="T3" fmla="*/ 3 h 59"/>
                <a:gd name="T4" fmla="*/ 6 w 274"/>
                <a:gd name="T5" fmla="*/ 0 h 59"/>
                <a:gd name="T6" fmla="*/ 274 w 274"/>
                <a:gd name="T7" fmla="*/ 52 h 59"/>
                <a:gd name="T8" fmla="*/ 274 w 274"/>
                <a:gd name="T9" fmla="*/ 59 h 59"/>
              </a:gdLst>
              <a:ahLst/>
              <a:cxnLst>
                <a:cxn ang="0">
                  <a:pos x="T0" y="T1"/>
                </a:cxn>
                <a:cxn ang="0">
                  <a:pos x="T2" y="T3"/>
                </a:cxn>
                <a:cxn ang="0">
                  <a:pos x="T4" y="T5"/>
                </a:cxn>
                <a:cxn ang="0">
                  <a:pos x="T6" y="T7"/>
                </a:cxn>
                <a:cxn ang="0">
                  <a:pos x="T8" y="T9"/>
                </a:cxn>
              </a:cxnLst>
              <a:rect l="0" t="0" r="r" b="b"/>
              <a:pathLst>
                <a:path w="274" h="59">
                  <a:moveTo>
                    <a:pt x="274" y="59"/>
                  </a:moveTo>
                  <a:cubicBezTo>
                    <a:pt x="169" y="52"/>
                    <a:pt x="7" y="19"/>
                    <a:pt x="0" y="3"/>
                  </a:cubicBezTo>
                  <a:cubicBezTo>
                    <a:pt x="6" y="0"/>
                    <a:pt x="6" y="0"/>
                    <a:pt x="6" y="0"/>
                  </a:cubicBezTo>
                  <a:cubicBezTo>
                    <a:pt x="13" y="10"/>
                    <a:pt x="158" y="44"/>
                    <a:pt x="274" y="52"/>
                  </a:cubicBezTo>
                  <a:lnTo>
                    <a:pt x="274" y="59"/>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
            <p:cNvSpPr/>
            <p:nvPr/>
          </p:nvSpPr>
          <p:spPr bwMode="auto">
            <a:xfrm>
              <a:off x="5097463" y="3670301"/>
              <a:ext cx="2962275" cy="127000"/>
            </a:xfrm>
            <a:custGeom>
              <a:avLst/>
              <a:gdLst>
                <a:gd name="T0" fmla="*/ 789 w 789"/>
                <a:gd name="T1" fmla="*/ 34 h 34"/>
                <a:gd name="T2" fmla="*/ 0 w 789"/>
                <a:gd name="T3" fmla="*/ 7 h 34"/>
                <a:gd name="T4" fmla="*/ 0 w 789"/>
                <a:gd name="T5" fmla="*/ 0 h 34"/>
                <a:gd name="T6" fmla="*/ 789 w 789"/>
                <a:gd name="T7" fmla="*/ 27 h 34"/>
                <a:gd name="T8" fmla="*/ 789 w 789"/>
                <a:gd name="T9" fmla="*/ 34 h 34"/>
              </a:gdLst>
              <a:ahLst/>
              <a:cxnLst>
                <a:cxn ang="0">
                  <a:pos x="T0" y="T1"/>
                </a:cxn>
                <a:cxn ang="0">
                  <a:pos x="T2" y="T3"/>
                </a:cxn>
                <a:cxn ang="0">
                  <a:pos x="T4" y="T5"/>
                </a:cxn>
                <a:cxn ang="0">
                  <a:pos x="T6" y="T7"/>
                </a:cxn>
                <a:cxn ang="0">
                  <a:pos x="T8" y="T9"/>
                </a:cxn>
              </a:cxnLst>
              <a:rect l="0" t="0" r="r" b="b"/>
              <a:pathLst>
                <a:path w="789" h="34">
                  <a:moveTo>
                    <a:pt x="789" y="34"/>
                  </a:moveTo>
                  <a:cubicBezTo>
                    <a:pt x="789" y="34"/>
                    <a:pt x="184" y="14"/>
                    <a:pt x="0" y="7"/>
                  </a:cubicBezTo>
                  <a:cubicBezTo>
                    <a:pt x="0" y="0"/>
                    <a:pt x="0" y="0"/>
                    <a:pt x="0" y="0"/>
                  </a:cubicBezTo>
                  <a:cubicBezTo>
                    <a:pt x="184" y="7"/>
                    <a:pt x="789" y="27"/>
                    <a:pt x="789" y="27"/>
                  </a:cubicBezTo>
                  <a:lnTo>
                    <a:pt x="789" y="34"/>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3"/>
            <p:cNvSpPr/>
            <p:nvPr/>
          </p:nvSpPr>
          <p:spPr bwMode="auto">
            <a:xfrm>
              <a:off x="7970838" y="3259138"/>
              <a:ext cx="877888" cy="463550"/>
            </a:xfrm>
            <a:custGeom>
              <a:avLst/>
              <a:gdLst>
                <a:gd name="T0" fmla="*/ 21 w 234"/>
                <a:gd name="T1" fmla="*/ 123 h 123"/>
                <a:gd name="T2" fmla="*/ 14 w 234"/>
                <a:gd name="T3" fmla="*/ 123 h 123"/>
                <a:gd name="T4" fmla="*/ 8 w 234"/>
                <a:gd name="T5" fmla="*/ 73 h 123"/>
                <a:gd name="T6" fmla="*/ 3 w 234"/>
                <a:gd name="T7" fmla="*/ 6 h 123"/>
                <a:gd name="T8" fmla="*/ 3 w 234"/>
                <a:gd name="T9" fmla="*/ 3 h 123"/>
                <a:gd name="T10" fmla="*/ 6 w 234"/>
                <a:gd name="T11" fmla="*/ 3 h 123"/>
                <a:gd name="T12" fmla="*/ 176 w 234"/>
                <a:gd name="T13" fmla="*/ 9 h 123"/>
                <a:gd name="T14" fmla="*/ 215 w 234"/>
                <a:gd name="T15" fmla="*/ 12 h 123"/>
                <a:gd name="T16" fmla="*/ 217 w 234"/>
                <a:gd name="T17" fmla="*/ 12 h 123"/>
                <a:gd name="T18" fmla="*/ 218 w 234"/>
                <a:gd name="T19" fmla="*/ 15 h 123"/>
                <a:gd name="T20" fmla="*/ 230 w 234"/>
                <a:gd name="T21" fmla="*/ 58 h 123"/>
                <a:gd name="T22" fmla="*/ 234 w 234"/>
                <a:gd name="T23" fmla="*/ 69 h 123"/>
                <a:gd name="T24" fmla="*/ 227 w 234"/>
                <a:gd name="T25" fmla="*/ 72 h 123"/>
                <a:gd name="T26" fmla="*/ 223 w 234"/>
                <a:gd name="T27" fmla="*/ 60 h 123"/>
                <a:gd name="T28" fmla="*/ 211 w 234"/>
                <a:gd name="T29" fmla="*/ 19 h 123"/>
                <a:gd name="T30" fmla="*/ 176 w 234"/>
                <a:gd name="T31" fmla="*/ 16 h 123"/>
                <a:gd name="T32" fmla="*/ 10 w 234"/>
                <a:gd name="T33" fmla="*/ 10 h 123"/>
                <a:gd name="T34" fmla="*/ 15 w 234"/>
                <a:gd name="T35" fmla="*/ 71 h 123"/>
                <a:gd name="T36" fmla="*/ 21 w 234"/>
                <a:gd name="T3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123">
                  <a:moveTo>
                    <a:pt x="21" y="123"/>
                  </a:moveTo>
                  <a:cubicBezTo>
                    <a:pt x="14" y="123"/>
                    <a:pt x="14" y="123"/>
                    <a:pt x="14" y="123"/>
                  </a:cubicBezTo>
                  <a:cubicBezTo>
                    <a:pt x="14" y="107"/>
                    <a:pt x="11" y="89"/>
                    <a:pt x="8" y="73"/>
                  </a:cubicBezTo>
                  <a:cubicBezTo>
                    <a:pt x="4" y="51"/>
                    <a:pt x="0" y="28"/>
                    <a:pt x="3" y="6"/>
                  </a:cubicBezTo>
                  <a:cubicBezTo>
                    <a:pt x="3" y="3"/>
                    <a:pt x="3" y="3"/>
                    <a:pt x="3" y="3"/>
                  </a:cubicBezTo>
                  <a:cubicBezTo>
                    <a:pt x="6" y="3"/>
                    <a:pt x="6" y="3"/>
                    <a:pt x="6" y="3"/>
                  </a:cubicBezTo>
                  <a:cubicBezTo>
                    <a:pt x="63" y="0"/>
                    <a:pt x="120" y="5"/>
                    <a:pt x="176" y="9"/>
                  </a:cubicBezTo>
                  <a:cubicBezTo>
                    <a:pt x="189" y="10"/>
                    <a:pt x="202" y="11"/>
                    <a:pt x="215" y="12"/>
                  </a:cubicBezTo>
                  <a:cubicBezTo>
                    <a:pt x="217" y="12"/>
                    <a:pt x="217" y="12"/>
                    <a:pt x="217" y="12"/>
                  </a:cubicBezTo>
                  <a:cubicBezTo>
                    <a:pt x="218" y="15"/>
                    <a:pt x="218" y="15"/>
                    <a:pt x="218" y="15"/>
                  </a:cubicBezTo>
                  <a:cubicBezTo>
                    <a:pt x="221" y="30"/>
                    <a:pt x="225" y="44"/>
                    <a:pt x="230" y="58"/>
                  </a:cubicBezTo>
                  <a:cubicBezTo>
                    <a:pt x="231" y="62"/>
                    <a:pt x="232" y="66"/>
                    <a:pt x="234" y="69"/>
                  </a:cubicBezTo>
                  <a:cubicBezTo>
                    <a:pt x="227" y="72"/>
                    <a:pt x="227" y="72"/>
                    <a:pt x="227" y="72"/>
                  </a:cubicBezTo>
                  <a:cubicBezTo>
                    <a:pt x="226" y="68"/>
                    <a:pt x="224" y="64"/>
                    <a:pt x="223" y="60"/>
                  </a:cubicBezTo>
                  <a:cubicBezTo>
                    <a:pt x="219" y="47"/>
                    <a:pt x="214" y="33"/>
                    <a:pt x="211" y="19"/>
                  </a:cubicBezTo>
                  <a:cubicBezTo>
                    <a:pt x="200" y="18"/>
                    <a:pt x="188" y="17"/>
                    <a:pt x="176" y="16"/>
                  </a:cubicBezTo>
                  <a:cubicBezTo>
                    <a:pt x="121" y="12"/>
                    <a:pt x="65" y="7"/>
                    <a:pt x="10" y="10"/>
                  </a:cubicBezTo>
                  <a:cubicBezTo>
                    <a:pt x="7" y="30"/>
                    <a:pt x="11" y="50"/>
                    <a:pt x="15" y="71"/>
                  </a:cubicBezTo>
                  <a:cubicBezTo>
                    <a:pt x="18" y="88"/>
                    <a:pt x="21" y="106"/>
                    <a:pt x="21" y="123"/>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4"/>
            <p:cNvSpPr/>
            <p:nvPr/>
          </p:nvSpPr>
          <p:spPr bwMode="auto">
            <a:xfrm>
              <a:off x="8031163" y="3511551"/>
              <a:ext cx="1347788" cy="290513"/>
            </a:xfrm>
            <a:custGeom>
              <a:avLst/>
              <a:gdLst>
                <a:gd name="T0" fmla="*/ 6 w 359"/>
                <a:gd name="T1" fmla="*/ 77 h 77"/>
                <a:gd name="T2" fmla="*/ 3 w 359"/>
                <a:gd name="T3" fmla="*/ 71 h 77"/>
                <a:gd name="T4" fmla="*/ 99 w 359"/>
                <a:gd name="T5" fmla="*/ 68 h 77"/>
                <a:gd name="T6" fmla="*/ 131 w 359"/>
                <a:gd name="T7" fmla="*/ 68 h 77"/>
                <a:gd name="T8" fmla="*/ 196 w 359"/>
                <a:gd name="T9" fmla="*/ 69 h 77"/>
                <a:gd name="T10" fmla="*/ 253 w 359"/>
                <a:gd name="T11" fmla="*/ 69 h 77"/>
                <a:gd name="T12" fmla="*/ 286 w 359"/>
                <a:gd name="T13" fmla="*/ 52 h 77"/>
                <a:gd name="T14" fmla="*/ 340 w 359"/>
                <a:gd name="T15" fmla="*/ 15 h 77"/>
                <a:gd name="T16" fmla="*/ 185 w 359"/>
                <a:gd name="T17" fmla="*/ 7 h 77"/>
                <a:gd name="T18" fmla="*/ 72 w 359"/>
                <a:gd name="T19" fmla="*/ 7 h 77"/>
                <a:gd name="T20" fmla="*/ 3 w 359"/>
                <a:gd name="T21" fmla="*/ 60 h 77"/>
                <a:gd name="T22" fmla="*/ 0 w 359"/>
                <a:gd name="T23" fmla="*/ 53 h 77"/>
                <a:gd name="T24" fmla="*/ 69 w 359"/>
                <a:gd name="T25" fmla="*/ 1 h 77"/>
                <a:gd name="T26" fmla="*/ 70 w 359"/>
                <a:gd name="T27" fmla="*/ 0 h 77"/>
                <a:gd name="T28" fmla="*/ 185 w 359"/>
                <a:gd name="T29" fmla="*/ 0 h 77"/>
                <a:gd name="T30" fmla="*/ 350 w 359"/>
                <a:gd name="T31" fmla="*/ 9 h 77"/>
                <a:gd name="T32" fmla="*/ 359 w 359"/>
                <a:gd name="T33" fmla="*/ 10 h 77"/>
                <a:gd name="T34" fmla="*/ 351 w 359"/>
                <a:gd name="T35" fmla="*/ 15 h 77"/>
                <a:gd name="T36" fmla="*/ 289 w 359"/>
                <a:gd name="T37" fmla="*/ 58 h 77"/>
                <a:gd name="T38" fmla="*/ 256 w 359"/>
                <a:gd name="T39" fmla="*/ 76 h 77"/>
                <a:gd name="T40" fmla="*/ 255 w 359"/>
                <a:gd name="T41" fmla="*/ 76 h 77"/>
                <a:gd name="T42" fmla="*/ 254 w 359"/>
                <a:gd name="T43" fmla="*/ 76 h 77"/>
                <a:gd name="T44" fmla="*/ 196 w 359"/>
                <a:gd name="T45" fmla="*/ 75 h 77"/>
                <a:gd name="T46" fmla="*/ 131 w 359"/>
                <a:gd name="T47" fmla="*/ 75 h 77"/>
                <a:gd name="T48" fmla="*/ 99 w 359"/>
                <a:gd name="T49" fmla="*/ 75 h 77"/>
                <a:gd name="T50" fmla="*/ 6 w 359"/>
                <a:gd name="T5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9" h="77">
                  <a:moveTo>
                    <a:pt x="6" y="77"/>
                  </a:moveTo>
                  <a:cubicBezTo>
                    <a:pt x="3" y="71"/>
                    <a:pt x="3" y="71"/>
                    <a:pt x="3" y="71"/>
                  </a:cubicBezTo>
                  <a:cubicBezTo>
                    <a:pt x="8" y="69"/>
                    <a:pt x="98" y="68"/>
                    <a:pt x="99" y="68"/>
                  </a:cubicBezTo>
                  <a:cubicBezTo>
                    <a:pt x="110" y="68"/>
                    <a:pt x="120" y="68"/>
                    <a:pt x="131" y="68"/>
                  </a:cubicBezTo>
                  <a:cubicBezTo>
                    <a:pt x="152" y="68"/>
                    <a:pt x="174" y="68"/>
                    <a:pt x="196" y="69"/>
                  </a:cubicBezTo>
                  <a:cubicBezTo>
                    <a:pt x="217" y="69"/>
                    <a:pt x="248" y="69"/>
                    <a:pt x="253" y="69"/>
                  </a:cubicBezTo>
                  <a:cubicBezTo>
                    <a:pt x="257" y="67"/>
                    <a:pt x="276" y="57"/>
                    <a:pt x="286" y="52"/>
                  </a:cubicBezTo>
                  <a:cubicBezTo>
                    <a:pt x="299" y="44"/>
                    <a:pt x="327" y="25"/>
                    <a:pt x="340" y="15"/>
                  </a:cubicBezTo>
                  <a:cubicBezTo>
                    <a:pt x="291" y="11"/>
                    <a:pt x="239" y="7"/>
                    <a:pt x="185" y="7"/>
                  </a:cubicBezTo>
                  <a:cubicBezTo>
                    <a:pt x="72" y="7"/>
                    <a:pt x="72" y="7"/>
                    <a:pt x="72" y="7"/>
                  </a:cubicBezTo>
                  <a:cubicBezTo>
                    <a:pt x="65" y="13"/>
                    <a:pt x="17" y="52"/>
                    <a:pt x="3" y="60"/>
                  </a:cubicBezTo>
                  <a:cubicBezTo>
                    <a:pt x="0" y="53"/>
                    <a:pt x="0" y="53"/>
                    <a:pt x="0" y="53"/>
                  </a:cubicBezTo>
                  <a:cubicBezTo>
                    <a:pt x="14" y="46"/>
                    <a:pt x="68" y="1"/>
                    <a:pt x="69" y="1"/>
                  </a:cubicBezTo>
                  <a:cubicBezTo>
                    <a:pt x="70" y="0"/>
                    <a:pt x="70" y="0"/>
                    <a:pt x="70" y="0"/>
                  </a:cubicBezTo>
                  <a:cubicBezTo>
                    <a:pt x="185" y="0"/>
                    <a:pt x="185" y="0"/>
                    <a:pt x="185" y="0"/>
                  </a:cubicBezTo>
                  <a:cubicBezTo>
                    <a:pt x="243" y="0"/>
                    <a:pt x="298" y="4"/>
                    <a:pt x="350" y="9"/>
                  </a:cubicBezTo>
                  <a:cubicBezTo>
                    <a:pt x="359" y="10"/>
                    <a:pt x="359" y="10"/>
                    <a:pt x="359" y="10"/>
                  </a:cubicBezTo>
                  <a:cubicBezTo>
                    <a:pt x="351" y="15"/>
                    <a:pt x="351" y="15"/>
                    <a:pt x="351" y="15"/>
                  </a:cubicBezTo>
                  <a:cubicBezTo>
                    <a:pt x="350" y="17"/>
                    <a:pt x="307" y="47"/>
                    <a:pt x="289" y="58"/>
                  </a:cubicBezTo>
                  <a:cubicBezTo>
                    <a:pt x="278" y="64"/>
                    <a:pt x="256" y="75"/>
                    <a:pt x="256" y="76"/>
                  </a:cubicBezTo>
                  <a:cubicBezTo>
                    <a:pt x="255" y="76"/>
                    <a:pt x="255" y="76"/>
                    <a:pt x="255" y="76"/>
                  </a:cubicBezTo>
                  <a:cubicBezTo>
                    <a:pt x="254" y="76"/>
                    <a:pt x="254" y="76"/>
                    <a:pt x="254" y="76"/>
                  </a:cubicBezTo>
                  <a:cubicBezTo>
                    <a:pt x="254" y="76"/>
                    <a:pt x="219" y="76"/>
                    <a:pt x="196" y="75"/>
                  </a:cubicBezTo>
                  <a:cubicBezTo>
                    <a:pt x="174" y="74"/>
                    <a:pt x="152" y="75"/>
                    <a:pt x="131" y="75"/>
                  </a:cubicBezTo>
                  <a:cubicBezTo>
                    <a:pt x="120" y="75"/>
                    <a:pt x="110" y="75"/>
                    <a:pt x="99" y="75"/>
                  </a:cubicBezTo>
                  <a:cubicBezTo>
                    <a:pt x="67" y="75"/>
                    <a:pt x="10" y="76"/>
                    <a:pt x="6" y="7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8045450" y="3771901"/>
              <a:ext cx="1096963" cy="560388"/>
            </a:xfrm>
            <a:custGeom>
              <a:avLst/>
              <a:gdLst>
                <a:gd name="T0" fmla="*/ 74 w 292"/>
                <a:gd name="T1" fmla="*/ 149 h 149"/>
                <a:gd name="T2" fmla="*/ 44 w 292"/>
                <a:gd name="T3" fmla="*/ 147 h 149"/>
                <a:gd name="T4" fmla="*/ 42 w 292"/>
                <a:gd name="T5" fmla="*/ 147 h 149"/>
                <a:gd name="T6" fmla="*/ 41 w 292"/>
                <a:gd name="T7" fmla="*/ 145 h 149"/>
                <a:gd name="T8" fmla="*/ 16 w 292"/>
                <a:gd name="T9" fmla="*/ 79 h 149"/>
                <a:gd name="T10" fmla="*/ 0 w 292"/>
                <a:gd name="T11" fmla="*/ 4 h 149"/>
                <a:gd name="T12" fmla="*/ 7 w 292"/>
                <a:gd name="T13" fmla="*/ 3 h 149"/>
                <a:gd name="T14" fmla="*/ 22 w 292"/>
                <a:gd name="T15" fmla="*/ 77 h 149"/>
                <a:gd name="T16" fmla="*/ 47 w 292"/>
                <a:gd name="T17" fmla="*/ 140 h 149"/>
                <a:gd name="T18" fmla="*/ 119 w 292"/>
                <a:gd name="T19" fmla="*/ 140 h 149"/>
                <a:gd name="T20" fmla="*/ 166 w 292"/>
                <a:gd name="T21" fmla="*/ 137 h 149"/>
                <a:gd name="T22" fmla="*/ 167 w 292"/>
                <a:gd name="T23" fmla="*/ 137 h 149"/>
                <a:gd name="T24" fmla="*/ 282 w 292"/>
                <a:gd name="T25" fmla="*/ 132 h 149"/>
                <a:gd name="T26" fmla="*/ 274 w 292"/>
                <a:gd name="T27" fmla="*/ 105 h 149"/>
                <a:gd name="T28" fmla="*/ 265 w 292"/>
                <a:gd name="T29" fmla="*/ 77 h 149"/>
                <a:gd name="T30" fmla="*/ 255 w 292"/>
                <a:gd name="T31" fmla="*/ 40 h 149"/>
                <a:gd name="T32" fmla="*/ 244 w 292"/>
                <a:gd name="T33" fmla="*/ 6 h 149"/>
                <a:gd name="T34" fmla="*/ 246 w 292"/>
                <a:gd name="T35" fmla="*/ 7 h 149"/>
                <a:gd name="T36" fmla="*/ 246 w 292"/>
                <a:gd name="T37" fmla="*/ 0 h 149"/>
                <a:gd name="T38" fmla="*/ 246 w 292"/>
                <a:gd name="T39" fmla="*/ 0 h 149"/>
                <a:gd name="T40" fmla="*/ 261 w 292"/>
                <a:gd name="T41" fmla="*/ 39 h 149"/>
                <a:gd name="T42" fmla="*/ 272 w 292"/>
                <a:gd name="T43" fmla="*/ 75 h 149"/>
                <a:gd name="T44" fmla="*/ 281 w 292"/>
                <a:gd name="T45" fmla="*/ 103 h 149"/>
                <a:gd name="T46" fmla="*/ 290 w 292"/>
                <a:gd name="T47" fmla="*/ 134 h 149"/>
                <a:gd name="T48" fmla="*/ 292 w 292"/>
                <a:gd name="T49" fmla="*/ 138 h 149"/>
                <a:gd name="T50" fmla="*/ 288 w 292"/>
                <a:gd name="T51" fmla="*/ 138 h 149"/>
                <a:gd name="T52" fmla="*/ 166 w 292"/>
                <a:gd name="T53" fmla="*/ 144 h 149"/>
                <a:gd name="T54" fmla="*/ 165 w 292"/>
                <a:gd name="T55" fmla="*/ 144 h 149"/>
                <a:gd name="T56" fmla="*/ 119 w 292"/>
                <a:gd name="T57" fmla="*/ 146 h 149"/>
                <a:gd name="T58" fmla="*/ 74 w 292"/>
                <a:gd name="T59"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49">
                  <a:moveTo>
                    <a:pt x="74" y="149"/>
                  </a:moveTo>
                  <a:cubicBezTo>
                    <a:pt x="64" y="149"/>
                    <a:pt x="54" y="148"/>
                    <a:pt x="44" y="147"/>
                  </a:cubicBezTo>
                  <a:cubicBezTo>
                    <a:pt x="42" y="147"/>
                    <a:pt x="42" y="147"/>
                    <a:pt x="42" y="147"/>
                  </a:cubicBezTo>
                  <a:cubicBezTo>
                    <a:pt x="41" y="145"/>
                    <a:pt x="41" y="145"/>
                    <a:pt x="41" y="145"/>
                  </a:cubicBezTo>
                  <a:cubicBezTo>
                    <a:pt x="34" y="132"/>
                    <a:pt x="23" y="102"/>
                    <a:pt x="16" y="79"/>
                  </a:cubicBezTo>
                  <a:cubicBezTo>
                    <a:pt x="10" y="60"/>
                    <a:pt x="3" y="25"/>
                    <a:pt x="0" y="4"/>
                  </a:cubicBezTo>
                  <a:cubicBezTo>
                    <a:pt x="7" y="3"/>
                    <a:pt x="7" y="3"/>
                    <a:pt x="7" y="3"/>
                  </a:cubicBezTo>
                  <a:cubicBezTo>
                    <a:pt x="10" y="24"/>
                    <a:pt x="17" y="58"/>
                    <a:pt x="22" y="77"/>
                  </a:cubicBezTo>
                  <a:cubicBezTo>
                    <a:pt x="29" y="99"/>
                    <a:pt x="40" y="126"/>
                    <a:pt x="47" y="140"/>
                  </a:cubicBezTo>
                  <a:cubicBezTo>
                    <a:pt x="71" y="143"/>
                    <a:pt x="94" y="141"/>
                    <a:pt x="119" y="140"/>
                  </a:cubicBezTo>
                  <a:cubicBezTo>
                    <a:pt x="134" y="138"/>
                    <a:pt x="150" y="138"/>
                    <a:pt x="166" y="137"/>
                  </a:cubicBezTo>
                  <a:cubicBezTo>
                    <a:pt x="166" y="137"/>
                    <a:pt x="166" y="137"/>
                    <a:pt x="167" y="137"/>
                  </a:cubicBezTo>
                  <a:cubicBezTo>
                    <a:pt x="205" y="137"/>
                    <a:pt x="243" y="135"/>
                    <a:pt x="282" y="132"/>
                  </a:cubicBezTo>
                  <a:cubicBezTo>
                    <a:pt x="279" y="123"/>
                    <a:pt x="276" y="114"/>
                    <a:pt x="274" y="105"/>
                  </a:cubicBezTo>
                  <a:cubicBezTo>
                    <a:pt x="271" y="95"/>
                    <a:pt x="269" y="86"/>
                    <a:pt x="265" y="77"/>
                  </a:cubicBezTo>
                  <a:cubicBezTo>
                    <a:pt x="262" y="68"/>
                    <a:pt x="258" y="54"/>
                    <a:pt x="255" y="40"/>
                  </a:cubicBezTo>
                  <a:cubicBezTo>
                    <a:pt x="251" y="27"/>
                    <a:pt x="246" y="9"/>
                    <a:pt x="244" y="6"/>
                  </a:cubicBezTo>
                  <a:cubicBezTo>
                    <a:pt x="244" y="6"/>
                    <a:pt x="245" y="7"/>
                    <a:pt x="246" y="7"/>
                  </a:cubicBezTo>
                  <a:cubicBezTo>
                    <a:pt x="246" y="0"/>
                    <a:pt x="246" y="0"/>
                    <a:pt x="246" y="0"/>
                  </a:cubicBezTo>
                  <a:cubicBezTo>
                    <a:pt x="246" y="0"/>
                    <a:pt x="246" y="0"/>
                    <a:pt x="246" y="0"/>
                  </a:cubicBezTo>
                  <a:cubicBezTo>
                    <a:pt x="251" y="0"/>
                    <a:pt x="252" y="4"/>
                    <a:pt x="261" y="39"/>
                  </a:cubicBezTo>
                  <a:cubicBezTo>
                    <a:pt x="265" y="52"/>
                    <a:pt x="269" y="66"/>
                    <a:pt x="272" y="75"/>
                  </a:cubicBezTo>
                  <a:cubicBezTo>
                    <a:pt x="275" y="84"/>
                    <a:pt x="278" y="93"/>
                    <a:pt x="281" y="103"/>
                  </a:cubicBezTo>
                  <a:cubicBezTo>
                    <a:pt x="284" y="114"/>
                    <a:pt x="287" y="124"/>
                    <a:pt x="290" y="134"/>
                  </a:cubicBezTo>
                  <a:cubicBezTo>
                    <a:pt x="292" y="138"/>
                    <a:pt x="292" y="138"/>
                    <a:pt x="292" y="138"/>
                  </a:cubicBezTo>
                  <a:cubicBezTo>
                    <a:pt x="288" y="138"/>
                    <a:pt x="288" y="138"/>
                    <a:pt x="288" y="138"/>
                  </a:cubicBezTo>
                  <a:cubicBezTo>
                    <a:pt x="246" y="142"/>
                    <a:pt x="205" y="144"/>
                    <a:pt x="166" y="144"/>
                  </a:cubicBezTo>
                  <a:cubicBezTo>
                    <a:pt x="166" y="144"/>
                    <a:pt x="165" y="144"/>
                    <a:pt x="165" y="144"/>
                  </a:cubicBezTo>
                  <a:cubicBezTo>
                    <a:pt x="150" y="144"/>
                    <a:pt x="134" y="145"/>
                    <a:pt x="119" y="146"/>
                  </a:cubicBezTo>
                  <a:cubicBezTo>
                    <a:pt x="104" y="148"/>
                    <a:pt x="89" y="149"/>
                    <a:pt x="74" y="149"/>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
            <p:cNvSpPr/>
            <p:nvPr/>
          </p:nvSpPr>
          <p:spPr bwMode="auto">
            <a:xfrm>
              <a:off x="3429000" y="2028826"/>
              <a:ext cx="428625" cy="1249363"/>
            </a:xfrm>
            <a:custGeom>
              <a:avLst/>
              <a:gdLst>
                <a:gd name="T0" fmla="*/ 51 w 114"/>
                <a:gd name="T1" fmla="*/ 332 h 332"/>
                <a:gd name="T2" fmla="*/ 46 w 114"/>
                <a:gd name="T3" fmla="*/ 327 h 332"/>
                <a:gd name="T4" fmla="*/ 94 w 114"/>
                <a:gd name="T5" fmla="*/ 43 h 332"/>
                <a:gd name="T6" fmla="*/ 75 w 114"/>
                <a:gd name="T7" fmla="*/ 10 h 332"/>
                <a:gd name="T8" fmla="*/ 55 w 114"/>
                <a:gd name="T9" fmla="*/ 14 h 332"/>
                <a:gd name="T10" fmla="*/ 37 w 114"/>
                <a:gd name="T11" fmla="*/ 329 h 332"/>
                <a:gd name="T12" fmla="*/ 30 w 114"/>
                <a:gd name="T13" fmla="*/ 330 h 332"/>
                <a:gd name="T14" fmla="*/ 51 w 114"/>
                <a:gd name="T15" fmla="*/ 8 h 332"/>
                <a:gd name="T16" fmla="*/ 78 w 114"/>
                <a:gd name="T17" fmla="*/ 3 h 332"/>
                <a:gd name="T18" fmla="*/ 101 w 114"/>
                <a:gd name="T19" fmla="*/ 42 h 332"/>
                <a:gd name="T20" fmla="*/ 51 w 114"/>
                <a:gd name="T2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332">
                  <a:moveTo>
                    <a:pt x="51" y="332"/>
                  </a:moveTo>
                  <a:cubicBezTo>
                    <a:pt x="46" y="327"/>
                    <a:pt x="46" y="327"/>
                    <a:pt x="46" y="327"/>
                  </a:cubicBezTo>
                  <a:cubicBezTo>
                    <a:pt x="65" y="313"/>
                    <a:pt x="108" y="125"/>
                    <a:pt x="94" y="43"/>
                  </a:cubicBezTo>
                  <a:cubicBezTo>
                    <a:pt x="90" y="24"/>
                    <a:pt x="84" y="13"/>
                    <a:pt x="75" y="10"/>
                  </a:cubicBezTo>
                  <a:cubicBezTo>
                    <a:pt x="68" y="8"/>
                    <a:pt x="61" y="9"/>
                    <a:pt x="55" y="14"/>
                  </a:cubicBezTo>
                  <a:cubicBezTo>
                    <a:pt x="10" y="52"/>
                    <a:pt x="31" y="298"/>
                    <a:pt x="37" y="329"/>
                  </a:cubicBezTo>
                  <a:cubicBezTo>
                    <a:pt x="30" y="330"/>
                    <a:pt x="30" y="330"/>
                    <a:pt x="30" y="330"/>
                  </a:cubicBezTo>
                  <a:cubicBezTo>
                    <a:pt x="26" y="309"/>
                    <a:pt x="0" y="52"/>
                    <a:pt x="51" y="8"/>
                  </a:cubicBezTo>
                  <a:cubicBezTo>
                    <a:pt x="59" y="2"/>
                    <a:pt x="68" y="0"/>
                    <a:pt x="78" y="3"/>
                  </a:cubicBezTo>
                  <a:cubicBezTo>
                    <a:pt x="89" y="7"/>
                    <a:pt x="97" y="20"/>
                    <a:pt x="101" y="42"/>
                  </a:cubicBezTo>
                  <a:cubicBezTo>
                    <a:pt x="114" y="121"/>
                    <a:pt x="73" y="315"/>
                    <a:pt x="51" y="332"/>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
            <p:cNvSpPr/>
            <p:nvPr/>
          </p:nvSpPr>
          <p:spPr bwMode="auto">
            <a:xfrm>
              <a:off x="3267075" y="3519488"/>
              <a:ext cx="428625" cy="1233488"/>
            </a:xfrm>
            <a:custGeom>
              <a:avLst/>
              <a:gdLst>
                <a:gd name="T0" fmla="*/ 46 w 114"/>
                <a:gd name="T1" fmla="*/ 328 h 328"/>
                <a:gd name="T2" fmla="*/ 36 w 114"/>
                <a:gd name="T3" fmla="*/ 326 h 328"/>
                <a:gd name="T4" fmla="*/ 13 w 114"/>
                <a:gd name="T5" fmla="*/ 288 h 328"/>
                <a:gd name="T6" fmla="*/ 63 w 114"/>
                <a:gd name="T7" fmla="*/ 1 h 328"/>
                <a:gd name="T8" fmla="*/ 68 w 114"/>
                <a:gd name="T9" fmla="*/ 6 h 328"/>
                <a:gd name="T10" fmla="*/ 20 w 114"/>
                <a:gd name="T11" fmla="*/ 286 h 328"/>
                <a:gd name="T12" fmla="*/ 39 w 114"/>
                <a:gd name="T13" fmla="*/ 320 h 328"/>
                <a:gd name="T14" fmla="*/ 58 w 114"/>
                <a:gd name="T15" fmla="*/ 316 h 328"/>
                <a:gd name="T16" fmla="*/ 77 w 114"/>
                <a:gd name="T17" fmla="*/ 1 h 328"/>
                <a:gd name="T18" fmla="*/ 84 w 114"/>
                <a:gd name="T19" fmla="*/ 0 h 328"/>
                <a:gd name="T20" fmla="*/ 63 w 114"/>
                <a:gd name="T21" fmla="*/ 321 h 328"/>
                <a:gd name="T22" fmla="*/ 46 w 114"/>
                <a:gd name="T23"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328">
                  <a:moveTo>
                    <a:pt x="46" y="328"/>
                  </a:moveTo>
                  <a:cubicBezTo>
                    <a:pt x="43" y="328"/>
                    <a:pt x="40" y="327"/>
                    <a:pt x="36" y="326"/>
                  </a:cubicBezTo>
                  <a:cubicBezTo>
                    <a:pt x="25" y="322"/>
                    <a:pt x="17" y="309"/>
                    <a:pt x="13" y="288"/>
                  </a:cubicBezTo>
                  <a:cubicBezTo>
                    <a:pt x="0" y="210"/>
                    <a:pt x="41" y="18"/>
                    <a:pt x="63" y="1"/>
                  </a:cubicBezTo>
                  <a:cubicBezTo>
                    <a:pt x="68" y="6"/>
                    <a:pt x="68" y="6"/>
                    <a:pt x="68" y="6"/>
                  </a:cubicBezTo>
                  <a:cubicBezTo>
                    <a:pt x="49" y="20"/>
                    <a:pt x="6" y="206"/>
                    <a:pt x="20" y="286"/>
                  </a:cubicBezTo>
                  <a:cubicBezTo>
                    <a:pt x="24" y="306"/>
                    <a:pt x="30" y="317"/>
                    <a:pt x="39" y="320"/>
                  </a:cubicBezTo>
                  <a:cubicBezTo>
                    <a:pt x="46" y="322"/>
                    <a:pt x="53" y="321"/>
                    <a:pt x="58" y="316"/>
                  </a:cubicBezTo>
                  <a:cubicBezTo>
                    <a:pt x="104" y="277"/>
                    <a:pt x="84" y="36"/>
                    <a:pt x="77" y="1"/>
                  </a:cubicBezTo>
                  <a:cubicBezTo>
                    <a:pt x="84" y="0"/>
                    <a:pt x="84" y="0"/>
                    <a:pt x="84" y="0"/>
                  </a:cubicBezTo>
                  <a:cubicBezTo>
                    <a:pt x="88" y="21"/>
                    <a:pt x="114" y="278"/>
                    <a:pt x="63" y="321"/>
                  </a:cubicBezTo>
                  <a:cubicBezTo>
                    <a:pt x="58" y="326"/>
                    <a:pt x="52" y="328"/>
                    <a:pt x="46" y="328"/>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
            <p:cNvSpPr>
              <a:spLocks noEditPoints="1"/>
            </p:cNvSpPr>
            <p:nvPr/>
          </p:nvSpPr>
          <p:spPr bwMode="auto">
            <a:xfrm>
              <a:off x="3384550" y="3252788"/>
              <a:ext cx="404813" cy="296863"/>
            </a:xfrm>
            <a:custGeom>
              <a:avLst/>
              <a:gdLst>
                <a:gd name="T0" fmla="*/ 35 w 108"/>
                <a:gd name="T1" fmla="*/ 79 h 79"/>
                <a:gd name="T2" fmla="*/ 35 w 108"/>
                <a:gd name="T3" fmla="*/ 79 h 79"/>
                <a:gd name="T4" fmla="*/ 1 w 108"/>
                <a:gd name="T5" fmla="*/ 45 h 79"/>
                <a:gd name="T6" fmla="*/ 10 w 108"/>
                <a:gd name="T7" fmla="*/ 12 h 79"/>
                <a:gd name="T8" fmla="*/ 41 w 108"/>
                <a:gd name="T9" fmla="*/ 0 h 79"/>
                <a:gd name="T10" fmla="*/ 102 w 108"/>
                <a:gd name="T11" fmla="*/ 20 h 79"/>
                <a:gd name="T12" fmla="*/ 103 w 108"/>
                <a:gd name="T13" fmla="*/ 21 h 79"/>
                <a:gd name="T14" fmla="*/ 103 w 108"/>
                <a:gd name="T15" fmla="*/ 59 h 79"/>
                <a:gd name="T16" fmla="*/ 103 w 108"/>
                <a:gd name="T17" fmla="*/ 61 h 79"/>
                <a:gd name="T18" fmla="*/ 101 w 108"/>
                <a:gd name="T19" fmla="*/ 61 h 79"/>
                <a:gd name="T20" fmla="*/ 85 w 108"/>
                <a:gd name="T21" fmla="*/ 67 h 79"/>
                <a:gd name="T22" fmla="*/ 35 w 108"/>
                <a:gd name="T23" fmla="*/ 79 h 79"/>
                <a:gd name="T24" fmla="*/ 41 w 108"/>
                <a:gd name="T25" fmla="*/ 7 h 79"/>
                <a:gd name="T26" fmla="*/ 15 w 108"/>
                <a:gd name="T27" fmla="*/ 16 h 79"/>
                <a:gd name="T28" fmla="*/ 8 w 108"/>
                <a:gd name="T29" fmla="*/ 45 h 79"/>
                <a:gd name="T30" fmla="*/ 35 w 108"/>
                <a:gd name="T31" fmla="*/ 72 h 79"/>
                <a:gd name="T32" fmla="*/ 35 w 108"/>
                <a:gd name="T33" fmla="*/ 72 h 79"/>
                <a:gd name="T34" fmla="*/ 83 w 108"/>
                <a:gd name="T35" fmla="*/ 60 h 79"/>
                <a:gd name="T36" fmla="*/ 97 w 108"/>
                <a:gd name="T37" fmla="*/ 55 h 79"/>
                <a:gd name="T38" fmla="*/ 97 w 108"/>
                <a:gd name="T39" fmla="*/ 25 h 79"/>
                <a:gd name="T40" fmla="*/ 41 w 108"/>
                <a:gd name="T41" fmla="*/ 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79">
                  <a:moveTo>
                    <a:pt x="35" y="79"/>
                  </a:moveTo>
                  <a:cubicBezTo>
                    <a:pt x="35" y="79"/>
                    <a:pt x="35" y="79"/>
                    <a:pt x="35" y="79"/>
                  </a:cubicBezTo>
                  <a:cubicBezTo>
                    <a:pt x="15" y="79"/>
                    <a:pt x="3" y="68"/>
                    <a:pt x="1" y="45"/>
                  </a:cubicBezTo>
                  <a:cubicBezTo>
                    <a:pt x="0" y="31"/>
                    <a:pt x="3" y="19"/>
                    <a:pt x="10" y="12"/>
                  </a:cubicBezTo>
                  <a:cubicBezTo>
                    <a:pt x="17" y="4"/>
                    <a:pt x="28" y="0"/>
                    <a:pt x="41" y="0"/>
                  </a:cubicBezTo>
                  <a:cubicBezTo>
                    <a:pt x="64" y="0"/>
                    <a:pt x="90" y="10"/>
                    <a:pt x="102" y="20"/>
                  </a:cubicBezTo>
                  <a:cubicBezTo>
                    <a:pt x="103" y="21"/>
                    <a:pt x="103" y="21"/>
                    <a:pt x="103" y="21"/>
                  </a:cubicBezTo>
                  <a:cubicBezTo>
                    <a:pt x="108" y="31"/>
                    <a:pt x="106" y="51"/>
                    <a:pt x="103" y="59"/>
                  </a:cubicBezTo>
                  <a:cubicBezTo>
                    <a:pt x="103" y="61"/>
                    <a:pt x="103" y="61"/>
                    <a:pt x="103" y="61"/>
                  </a:cubicBezTo>
                  <a:cubicBezTo>
                    <a:pt x="101" y="61"/>
                    <a:pt x="101" y="61"/>
                    <a:pt x="101" y="61"/>
                  </a:cubicBezTo>
                  <a:cubicBezTo>
                    <a:pt x="97" y="63"/>
                    <a:pt x="91" y="65"/>
                    <a:pt x="85" y="67"/>
                  </a:cubicBezTo>
                  <a:cubicBezTo>
                    <a:pt x="70" y="72"/>
                    <a:pt x="52" y="79"/>
                    <a:pt x="35" y="79"/>
                  </a:cubicBezTo>
                  <a:close/>
                  <a:moveTo>
                    <a:pt x="41" y="7"/>
                  </a:moveTo>
                  <a:cubicBezTo>
                    <a:pt x="30" y="7"/>
                    <a:pt x="21" y="10"/>
                    <a:pt x="15" y="16"/>
                  </a:cubicBezTo>
                  <a:cubicBezTo>
                    <a:pt x="10" y="22"/>
                    <a:pt x="7" y="32"/>
                    <a:pt x="8" y="45"/>
                  </a:cubicBezTo>
                  <a:cubicBezTo>
                    <a:pt x="10" y="63"/>
                    <a:pt x="18" y="72"/>
                    <a:pt x="35" y="72"/>
                  </a:cubicBezTo>
                  <a:cubicBezTo>
                    <a:pt x="35" y="72"/>
                    <a:pt x="35" y="72"/>
                    <a:pt x="35" y="72"/>
                  </a:cubicBezTo>
                  <a:cubicBezTo>
                    <a:pt x="50" y="72"/>
                    <a:pt x="68" y="65"/>
                    <a:pt x="83" y="60"/>
                  </a:cubicBezTo>
                  <a:cubicBezTo>
                    <a:pt x="88" y="58"/>
                    <a:pt x="93" y="57"/>
                    <a:pt x="97" y="55"/>
                  </a:cubicBezTo>
                  <a:cubicBezTo>
                    <a:pt x="99" y="47"/>
                    <a:pt x="100" y="32"/>
                    <a:pt x="97" y="25"/>
                  </a:cubicBezTo>
                  <a:cubicBezTo>
                    <a:pt x="86" y="16"/>
                    <a:pt x="61" y="7"/>
                    <a:pt x="41" y="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9"/>
            <p:cNvSpPr>
              <a:spLocks noEditPoints="1"/>
            </p:cNvSpPr>
            <p:nvPr/>
          </p:nvSpPr>
          <p:spPr bwMode="auto">
            <a:xfrm>
              <a:off x="4564063" y="2476501"/>
              <a:ext cx="660400" cy="1666875"/>
            </a:xfrm>
            <a:custGeom>
              <a:avLst/>
              <a:gdLst>
                <a:gd name="T0" fmla="*/ 139 w 176"/>
                <a:gd name="T1" fmla="*/ 443 h 443"/>
                <a:gd name="T2" fmla="*/ 119 w 176"/>
                <a:gd name="T3" fmla="*/ 442 h 443"/>
                <a:gd name="T4" fmla="*/ 117 w 176"/>
                <a:gd name="T5" fmla="*/ 442 h 443"/>
                <a:gd name="T6" fmla="*/ 116 w 176"/>
                <a:gd name="T7" fmla="*/ 439 h 443"/>
                <a:gd name="T8" fmla="*/ 1 w 176"/>
                <a:gd name="T9" fmla="*/ 6 h 443"/>
                <a:gd name="T10" fmla="*/ 0 w 176"/>
                <a:gd name="T11" fmla="*/ 2 h 443"/>
                <a:gd name="T12" fmla="*/ 3 w 176"/>
                <a:gd name="T13" fmla="*/ 1 h 443"/>
                <a:gd name="T14" fmla="*/ 31 w 176"/>
                <a:gd name="T15" fmla="*/ 2 h 443"/>
                <a:gd name="T16" fmla="*/ 54 w 176"/>
                <a:gd name="T17" fmla="*/ 2 h 443"/>
                <a:gd name="T18" fmla="*/ 57 w 176"/>
                <a:gd name="T19" fmla="*/ 2 h 443"/>
                <a:gd name="T20" fmla="*/ 58 w 176"/>
                <a:gd name="T21" fmla="*/ 5 h 443"/>
                <a:gd name="T22" fmla="*/ 121 w 176"/>
                <a:gd name="T23" fmla="*/ 230 h 443"/>
                <a:gd name="T24" fmla="*/ 151 w 176"/>
                <a:gd name="T25" fmla="*/ 338 h 443"/>
                <a:gd name="T26" fmla="*/ 175 w 176"/>
                <a:gd name="T27" fmla="*/ 430 h 443"/>
                <a:gd name="T28" fmla="*/ 176 w 176"/>
                <a:gd name="T29" fmla="*/ 430 h 443"/>
                <a:gd name="T30" fmla="*/ 175 w 176"/>
                <a:gd name="T31" fmla="*/ 431 h 443"/>
                <a:gd name="T32" fmla="*/ 139 w 176"/>
                <a:gd name="T33" fmla="*/ 443 h 443"/>
                <a:gd name="T34" fmla="*/ 122 w 176"/>
                <a:gd name="T35" fmla="*/ 435 h 443"/>
                <a:gd name="T36" fmla="*/ 139 w 176"/>
                <a:gd name="T37" fmla="*/ 436 h 443"/>
                <a:gd name="T38" fmla="*/ 168 w 176"/>
                <a:gd name="T39" fmla="*/ 430 h 443"/>
                <a:gd name="T40" fmla="*/ 144 w 176"/>
                <a:gd name="T41" fmla="*/ 340 h 443"/>
                <a:gd name="T42" fmla="*/ 114 w 176"/>
                <a:gd name="T43" fmla="*/ 231 h 443"/>
                <a:gd name="T44" fmla="*/ 52 w 176"/>
                <a:gd name="T45" fmla="*/ 10 h 443"/>
                <a:gd name="T46" fmla="*/ 31 w 176"/>
                <a:gd name="T47" fmla="*/ 9 h 443"/>
                <a:gd name="T48" fmla="*/ 8 w 176"/>
                <a:gd name="T49" fmla="*/ 8 h 443"/>
                <a:gd name="T50" fmla="*/ 122 w 176"/>
                <a:gd name="T51" fmla="*/ 435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443">
                  <a:moveTo>
                    <a:pt x="139" y="443"/>
                  </a:moveTo>
                  <a:cubicBezTo>
                    <a:pt x="133" y="443"/>
                    <a:pt x="126" y="443"/>
                    <a:pt x="119" y="442"/>
                  </a:cubicBezTo>
                  <a:cubicBezTo>
                    <a:pt x="117" y="442"/>
                    <a:pt x="117" y="442"/>
                    <a:pt x="117" y="442"/>
                  </a:cubicBezTo>
                  <a:cubicBezTo>
                    <a:pt x="116" y="439"/>
                    <a:pt x="116" y="439"/>
                    <a:pt x="116" y="439"/>
                  </a:cubicBezTo>
                  <a:cubicBezTo>
                    <a:pt x="83" y="320"/>
                    <a:pt x="1" y="9"/>
                    <a:pt x="1" y="6"/>
                  </a:cubicBezTo>
                  <a:cubicBezTo>
                    <a:pt x="0" y="2"/>
                    <a:pt x="0" y="2"/>
                    <a:pt x="0" y="2"/>
                  </a:cubicBezTo>
                  <a:cubicBezTo>
                    <a:pt x="3" y="1"/>
                    <a:pt x="3" y="1"/>
                    <a:pt x="3" y="1"/>
                  </a:cubicBezTo>
                  <a:cubicBezTo>
                    <a:pt x="10" y="0"/>
                    <a:pt x="21" y="1"/>
                    <a:pt x="31" y="2"/>
                  </a:cubicBezTo>
                  <a:cubicBezTo>
                    <a:pt x="40" y="2"/>
                    <a:pt x="48" y="3"/>
                    <a:pt x="54" y="2"/>
                  </a:cubicBezTo>
                  <a:cubicBezTo>
                    <a:pt x="57" y="2"/>
                    <a:pt x="57" y="2"/>
                    <a:pt x="57" y="2"/>
                  </a:cubicBezTo>
                  <a:cubicBezTo>
                    <a:pt x="58" y="5"/>
                    <a:pt x="58" y="5"/>
                    <a:pt x="58" y="5"/>
                  </a:cubicBezTo>
                  <a:cubicBezTo>
                    <a:pt x="59" y="7"/>
                    <a:pt x="112" y="193"/>
                    <a:pt x="121" y="230"/>
                  </a:cubicBezTo>
                  <a:cubicBezTo>
                    <a:pt x="126" y="248"/>
                    <a:pt x="138" y="294"/>
                    <a:pt x="151" y="338"/>
                  </a:cubicBezTo>
                  <a:cubicBezTo>
                    <a:pt x="161" y="377"/>
                    <a:pt x="171" y="414"/>
                    <a:pt x="175" y="430"/>
                  </a:cubicBezTo>
                  <a:cubicBezTo>
                    <a:pt x="176" y="430"/>
                    <a:pt x="176" y="430"/>
                    <a:pt x="176" y="430"/>
                  </a:cubicBezTo>
                  <a:cubicBezTo>
                    <a:pt x="175" y="431"/>
                    <a:pt x="175" y="431"/>
                    <a:pt x="175" y="431"/>
                  </a:cubicBezTo>
                  <a:cubicBezTo>
                    <a:pt x="175" y="434"/>
                    <a:pt x="172" y="443"/>
                    <a:pt x="139" y="443"/>
                  </a:cubicBezTo>
                  <a:close/>
                  <a:moveTo>
                    <a:pt x="122" y="435"/>
                  </a:moveTo>
                  <a:cubicBezTo>
                    <a:pt x="128" y="436"/>
                    <a:pt x="134" y="436"/>
                    <a:pt x="139" y="436"/>
                  </a:cubicBezTo>
                  <a:cubicBezTo>
                    <a:pt x="161" y="436"/>
                    <a:pt x="167" y="432"/>
                    <a:pt x="168" y="430"/>
                  </a:cubicBezTo>
                  <a:cubicBezTo>
                    <a:pt x="164" y="414"/>
                    <a:pt x="154" y="378"/>
                    <a:pt x="144" y="340"/>
                  </a:cubicBezTo>
                  <a:cubicBezTo>
                    <a:pt x="132" y="296"/>
                    <a:pt x="119" y="249"/>
                    <a:pt x="114" y="231"/>
                  </a:cubicBezTo>
                  <a:cubicBezTo>
                    <a:pt x="106" y="197"/>
                    <a:pt x="59" y="32"/>
                    <a:pt x="52" y="10"/>
                  </a:cubicBezTo>
                  <a:cubicBezTo>
                    <a:pt x="46" y="10"/>
                    <a:pt x="38" y="9"/>
                    <a:pt x="31" y="9"/>
                  </a:cubicBezTo>
                  <a:cubicBezTo>
                    <a:pt x="23" y="8"/>
                    <a:pt x="14" y="8"/>
                    <a:pt x="8" y="8"/>
                  </a:cubicBezTo>
                  <a:cubicBezTo>
                    <a:pt x="18" y="44"/>
                    <a:pt x="91" y="322"/>
                    <a:pt x="122" y="43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a:spLocks noEditPoints="1"/>
            </p:cNvSpPr>
            <p:nvPr/>
          </p:nvSpPr>
          <p:spPr bwMode="auto">
            <a:xfrm>
              <a:off x="3898900" y="2055813"/>
              <a:ext cx="2070100" cy="444500"/>
            </a:xfrm>
            <a:custGeom>
              <a:avLst/>
              <a:gdLst>
                <a:gd name="T0" fmla="*/ 121 w 551"/>
                <a:gd name="T1" fmla="*/ 118 h 118"/>
                <a:gd name="T2" fmla="*/ 9 w 551"/>
                <a:gd name="T3" fmla="*/ 86 h 118"/>
                <a:gd name="T4" fmla="*/ 6 w 551"/>
                <a:gd name="T5" fmla="*/ 44 h 118"/>
                <a:gd name="T6" fmla="*/ 106 w 551"/>
                <a:gd name="T7" fmla="*/ 0 h 118"/>
                <a:gd name="T8" fmla="*/ 163 w 551"/>
                <a:gd name="T9" fmla="*/ 3 h 118"/>
                <a:gd name="T10" fmla="*/ 172 w 551"/>
                <a:gd name="T11" fmla="*/ 4 h 118"/>
                <a:gd name="T12" fmla="*/ 360 w 551"/>
                <a:gd name="T13" fmla="*/ 39 h 118"/>
                <a:gd name="T14" fmla="*/ 551 w 551"/>
                <a:gd name="T15" fmla="*/ 107 h 118"/>
                <a:gd name="T16" fmla="*/ 407 w 551"/>
                <a:gd name="T17" fmla="*/ 117 h 118"/>
                <a:gd name="T18" fmla="*/ 300 w 551"/>
                <a:gd name="T19" fmla="*/ 117 h 118"/>
                <a:gd name="T20" fmla="*/ 211 w 551"/>
                <a:gd name="T21" fmla="*/ 116 h 118"/>
                <a:gd name="T22" fmla="*/ 148 w 551"/>
                <a:gd name="T23" fmla="*/ 117 h 118"/>
                <a:gd name="T24" fmla="*/ 121 w 551"/>
                <a:gd name="T25" fmla="*/ 118 h 118"/>
                <a:gd name="T26" fmla="*/ 106 w 551"/>
                <a:gd name="T27" fmla="*/ 7 h 118"/>
                <a:gd name="T28" fmla="*/ 13 w 551"/>
                <a:gd name="T29" fmla="*/ 46 h 118"/>
                <a:gd name="T30" fmla="*/ 15 w 551"/>
                <a:gd name="T31" fmla="*/ 82 h 118"/>
                <a:gd name="T32" fmla="*/ 121 w 551"/>
                <a:gd name="T33" fmla="*/ 111 h 118"/>
                <a:gd name="T34" fmla="*/ 148 w 551"/>
                <a:gd name="T35" fmla="*/ 110 h 118"/>
                <a:gd name="T36" fmla="*/ 211 w 551"/>
                <a:gd name="T37" fmla="*/ 109 h 118"/>
                <a:gd name="T38" fmla="*/ 300 w 551"/>
                <a:gd name="T39" fmla="*/ 110 h 118"/>
                <a:gd name="T40" fmla="*/ 407 w 551"/>
                <a:gd name="T41" fmla="*/ 110 h 118"/>
                <a:gd name="T42" fmla="*/ 543 w 551"/>
                <a:gd name="T43" fmla="*/ 106 h 118"/>
                <a:gd name="T44" fmla="*/ 358 w 551"/>
                <a:gd name="T45" fmla="*/ 45 h 118"/>
                <a:gd name="T46" fmla="*/ 172 w 551"/>
                <a:gd name="T47" fmla="*/ 11 h 118"/>
                <a:gd name="T48" fmla="*/ 162 w 551"/>
                <a:gd name="T49" fmla="*/ 10 h 118"/>
                <a:gd name="T50" fmla="*/ 106 w 551"/>
                <a:gd name="T51" fmla="*/ 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1" h="118">
                  <a:moveTo>
                    <a:pt x="121" y="118"/>
                  </a:moveTo>
                  <a:cubicBezTo>
                    <a:pt x="80" y="118"/>
                    <a:pt x="27" y="112"/>
                    <a:pt x="9" y="86"/>
                  </a:cubicBezTo>
                  <a:cubicBezTo>
                    <a:pt x="1" y="75"/>
                    <a:pt x="0" y="60"/>
                    <a:pt x="6" y="44"/>
                  </a:cubicBezTo>
                  <a:cubicBezTo>
                    <a:pt x="17" y="14"/>
                    <a:pt x="50" y="0"/>
                    <a:pt x="106" y="0"/>
                  </a:cubicBezTo>
                  <a:cubicBezTo>
                    <a:pt x="126" y="0"/>
                    <a:pt x="146" y="2"/>
                    <a:pt x="163" y="3"/>
                  </a:cubicBezTo>
                  <a:cubicBezTo>
                    <a:pt x="172" y="4"/>
                    <a:pt x="172" y="4"/>
                    <a:pt x="172" y="4"/>
                  </a:cubicBezTo>
                  <a:cubicBezTo>
                    <a:pt x="237" y="10"/>
                    <a:pt x="303" y="25"/>
                    <a:pt x="360" y="39"/>
                  </a:cubicBezTo>
                  <a:cubicBezTo>
                    <a:pt x="362" y="39"/>
                    <a:pt x="551" y="88"/>
                    <a:pt x="551" y="107"/>
                  </a:cubicBezTo>
                  <a:cubicBezTo>
                    <a:pt x="551" y="113"/>
                    <a:pt x="551" y="117"/>
                    <a:pt x="407" y="117"/>
                  </a:cubicBezTo>
                  <a:cubicBezTo>
                    <a:pt x="373" y="117"/>
                    <a:pt x="336" y="117"/>
                    <a:pt x="300" y="117"/>
                  </a:cubicBezTo>
                  <a:cubicBezTo>
                    <a:pt x="268" y="116"/>
                    <a:pt x="237" y="116"/>
                    <a:pt x="211" y="116"/>
                  </a:cubicBezTo>
                  <a:cubicBezTo>
                    <a:pt x="180" y="116"/>
                    <a:pt x="160" y="117"/>
                    <a:pt x="148" y="117"/>
                  </a:cubicBezTo>
                  <a:cubicBezTo>
                    <a:pt x="139" y="118"/>
                    <a:pt x="130" y="118"/>
                    <a:pt x="121" y="118"/>
                  </a:cubicBezTo>
                  <a:close/>
                  <a:moveTo>
                    <a:pt x="106" y="7"/>
                  </a:moveTo>
                  <a:cubicBezTo>
                    <a:pt x="53" y="7"/>
                    <a:pt x="22" y="20"/>
                    <a:pt x="13" y="46"/>
                  </a:cubicBezTo>
                  <a:cubicBezTo>
                    <a:pt x="7" y="60"/>
                    <a:pt x="8" y="73"/>
                    <a:pt x="15" y="82"/>
                  </a:cubicBezTo>
                  <a:cubicBezTo>
                    <a:pt x="28" y="101"/>
                    <a:pt x="66" y="111"/>
                    <a:pt x="121" y="111"/>
                  </a:cubicBezTo>
                  <a:cubicBezTo>
                    <a:pt x="130" y="111"/>
                    <a:pt x="139" y="111"/>
                    <a:pt x="148" y="110"/>
                  </a:cubicBezTo>
                  <a:cubicBezTo>
                    <a:pt x="159" y="110"/>
                    <a:pt x="180" y="109"/>
                    <a:pt x="211" y="109"/>
                  </a:cubicBezTo>
                  <a:cubicBezTo>
                    <a:pt x="237" y="109"/>
                    <a:pt x="268" y="110"/>
                    <a:pt x="300" y="110"/>
                  </a:cubicBezTo>
                  <a:cubicBezTo>
                    <a:pt x="336" y="110"/>
                    <a:pt x="373" y="110"/>
                    <a:pt x="407" y="110"/>
                  </a:cubicBezTo>
                  <a:cubicBezTo>
                    <a:pt x="487" y="110"/>
                    <a:pt x="533" y="109"/>
                    <a:pt x="543" y="106"/>
                  </a:cubicBezTo>
                  <a:cubicBezTo>
                    <a:pt x="529" y="93"/>
                    <a:pt x="400" y="55"/>
                    <a:pt x="358" y="45"/>
                  </a:cubicBezTo>
                  <a:cubicBezTo>
                    <a:pt x="302" y="32"/>
                    <a:pt x="236" y="17"/>
                    <a:pt x="172" y="11"/>
                  </a:cubicBezTo>
                  <a:cubicBezTo>
                    <a:pt x="162" y="10"/>
                    <a:pt x="162" y="10"/>
                    <a:pt x="162" y="10"/>
                  </a:cubicBezTo>
                  <a:cubicBezTo>
                    <a:pt x="146" y="9"/>
                    <a:pt x="126" y="7"/>
                    <a:pt x="106" y="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
            <p:cNvSpPr/>
            <p:nvPr/>
          </p:nvSpPr>
          <p:spPr bwMode="auto">
            <a:xfrm>
              <a:off x="4510088" y="3898901"/>
              <a:ext cx="1641475" cy="361950"/>
            </a:xfrm>
            <a:custGeom>
              <a:avLst/>
              <a:gdLst>
                <a:gd name="T0" fmla="*/ 76 w 437"/>
                <a:gd name="T1" fmla="*/ 96 h 96"/>
                <a:gd name="T2" fmla="*/ 9 w 437"/>
                <a:gd name="T3" fmla="*/ 77 h 96"/>
                <a:gd name="T4" fmla="*/ 4 w 437"/>
                <a:gd name="T5" fmla="*/ 43 h 96"/>
                <a:gd name="T6" fmla="*/ 118 w 437"/>
                <a:gd name="T7" fmla="*/ 1 h 96"/>
                <a:gd name="T8" fmla="*/ 118 w 437"/>
                <a:gd name="T9" fmla="*/ 8 h 96"/>
                <a:gd name="T10" fmla="*/ 10 w 437"/>
                <a:gd name="T11" fmla="*/ 44 h 96"/>
                <a:gd name="T12" fmla="*/ 14 w 437"/>
                <a:gd name="T13" fmla="*/ 72 h 96"/>
                <a:gd name="T14" fmla="*/ 119 w 437"/>
                <a:gd name="T15" fmla="*/ 86 h 96"/>
                <a:gd name="T16" fmla="*/ 175 w 437"/>
                <a:gd name="T17" fmla="*/ 79 h 96"/>
                <a:gd name="T18" fmla="*/ 426 w 437"/>
                <a:gd name="T19" fmla="*/ 44 h 96"/>
                <a:gd name="T20" fmla="*/ 173 w 437"/>
                <a:gd name="T21" fmla="*/ 10 h 96"/>
                <a:gd name="T22" fmla="*/ 174 w 437"/>
                <a:gd name="T23" fmla="*/ 4 h 96"/>
                <a:gd name="T24" fmla="*/ 336 w 437"/>
                <a:gd name="T25" fmla="*/ 21 h 96"/>
                <a:gd name="T26" fmla="*/ 436 w 437"/>
                <a:gd name="T27" fmla="*/ 43 h 96"/>
                <a:gd name="T28" fmla="*/ 176 w 437"/>
                <a:gd name="T29" fmla="*/ 86 h 96"/>
                <a:gd name="T30" fmla="*/ 120 w 437"/>
                <a:gd name="T31" fmla="*/ 93 h 96"/>
                <a:gd name="T32" fmla="*/ 76 w 437"/>
                <a:gd name="T33"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96">
                  <a:moveTo>
                    <a:pt x="76" y="96"/>
                  </a:moveTo>
                  <a:cubicBezTo>
                    <a:pt x="49" y="96"/>
                    <a:pt x="22" y="92"/>
                    <a:pt x="9" y="77"/>
                  </a:cubicBezTo>
                  <a:cubicBezTo>
                    <a:pt x="1" y="68"/>
                    <a:pt x="0" y="57"/>
                    <a:pt x="4" y="43"/>
                  </a:cubicBezTo>
                  <a:cubicBezTo>
                    <a:pt x="16" y="0"/>
                    <a:pt x="85" y="1"/>
                    <a:pt x="118" y="1"/>
                  </a:cubicBezTo>
                  <a:cubicBezTo>
                    <a:pt x="118" y="8"/>
                    <a:pt x="118" y="8"/>
                    <a:pt x="118" y="8"/>
                  </a:cubicBezTo>
                  <a:cubicBezTo>
                    <a:pt x="87" y="8"/>
                    <a:pt x="21" y="7"/>
                    <a:pt x="10" y="44"/>
                  </a:cubicBezTo>
                  <a:cubicBezTo>
                    <a:pt x="7" y="56"/>
                    <a:pt x="8" y="65"/>
                    <a:pt x="14" y="72"/>
                  </a:cubicBezTo>
                  <a:cubicBezTo>
                    <a:pt x="34" y="95"/>
                    <a:pt x="94" y="89"/>
                    <a:pt x="119" y="86"/>
                  </a:cubicBezTo>
                  <a:cubicBezTo>
                    <a:pt x="130" y="84"/>
                    <a:pt x="150" y="82"/>
                    <a:pt x="175" y="79"/>
                  </a:cubicBezTo>
                  <a:cubicBezTo>
                    <a:pt x="249" y="70"/>
                    <a:pt x="398" y="52"/>
                    <a:pt x="426" y="44"/>
                  </a:cubicBezTo>
                  <a:cubicBezTo>
                    <a:pt x="400" y="35"/>
                    <a:pt x="265" y="18"/>
                    <a:pt x="173" y="10"/>
                  </a:cubicBezTo>
                  <a:cubicBezTo>
                    <a:pt x="174" y="4"/>
                    <a:pt x="174" y="4"/>
                    <a:pt x="174" y="4"/>
                  </a:cubicBezTo>
                  <a:cubicBezTo>
                    <a:pt x="219" y="7"/>
                    <a:pt x="284" y="14"/>
                    <a:pt x="336" y="21"/>
                  </a:cubicBezTo>
                  <a:cubicBezTo>
                    <a:pt x="436" y="35"/>
                    <a:pt x="436" y="39"/>
                    <a:pt x="436" y="43"/>
                  </a:cubicBezTo>
                  <a:cubicBezTo>
                    <a:pt x="437" y="50"/>
                    <a:pt x="425" y="56"/>
                    <a:pt x="176" y="86"/>
                  </a:cubicBezTo>
                  <a:cubicBezTo>
                    <a:pt x="151" y="89"/>
                    <a:pt x="131" y="91"/>
                    <a:pt x="120" y="93"/>
                  </a:cubicBezTo>
                  <a:cubicBezTo>
                    <a:pt x="108" y="94"/>
                    <a:pt x="92" y="96"/>
                    <a:pt x="76" y="96"/>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a:spLocks noEditPoints="1"/>
            </p:cNvSpPr>
            <p:nvPr/>
          </p:nvSpPr>
          <p:spPr bwMode="auto">
            <a:xfrm>
              <a:off x="5408613" y="2574926"/>
              <a:ext cx="476250" cy="647700"/>
            </a:xfrm>
            <a:custGeom>
              <a:avLst/>
              <a:gdLst>
                <a:gd name="T0" fmla="*/ 78 w 127"/>
                <a:gd name="T1" fmla="*/ 172 h 172"/>
                <a:gd name="T2" fmla="*/ 68 w 127"/>
                <a:gd name="T3" fmla="*/ 171 h 172"/>
                <a:gd name="T4" fmla="*/ 5 w 127"/>
                <a:gd name="T5" fmla="*/ 52 h 172"/>
                <a:gd name="T6" fmla="*/ 69 w 127"/>
                <a:gd name="T7" fmla="*/ 8 h 172"/>
                <a:gd name="T8" fmla="*/ 122 w 127"/>
                <a:gd name="T9" fmla="*/ 116 h 172"/>
                <a:gd name="T10" fmla="*/ 78 w 127"/>
                <a:gd name="T11" fmla="*/ 172 h 172"/>
                <a:gd name="T12" fmla="*/ 52 w 127"/>
                <a:gd name="T13" fmla="*/ 13 h 172"/>
                <a:gd name="T14" fmla="*/ 12 w 127"/>
                <a:gd name="T15" fmla="*/ 53 h 172"/>
                <a:gd name="T16" fmla="*/ 69 w 127"/>
                <a:gd name="T17" fmla="*/ 165 h 172"/>
                <a:gd name="T18" fmla="*/ 116 w 127"/>
                <a:gd name="T19" fmla="*/ 116 h 172"/>
                <a:gd name="T20" fmla="*/ 68 w 127"/>
                <a:gd name="T21" fmla="*/ 15 h 172"/>
                <a:gd name="T22" fmla="*/ 52 w 127"/>
                <a:gd name="T23" fmla="*/ 1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72">
                  <a:moveTo>
                    <a:pt x="78" y="172"/>
                  </a:moveTo>
                  <a:cubicBezTo>
                    <a:pt x="75" y="172"/>
                    <a:pt x="71" y="172"/>
                    <a:pt x="68" y="171"/>
                  </a:cubicBezTo>
                  <a:cubicBezTo>
                    <a:pt x="28" y="162"/>
                    <a:pt x="0" y="97"/>
                    <a:pt x="5" y="52"/>
                  </a:cubicBezTo>
                  <a:cubicBezTo>
                    <a:pt x="9" y="17"/>
                    <a:pt x="33" y="0"/>
                    <a:pt x="69" y="8"/>
                  </a:cubicBezTo>
                  <a:cubicBezTo>
                    <a:pt x="108" y="17"/>
                    <a:pt x="127" y="71"/>
                    <a:pt x="122" y="116"/>
                  </a:cubicBezTo>
                  <a:cubicBezTo>
                    <a:pt x="119" y="151"/>
                    <a:pt x="102" y="172"/>
                    <a:pt x="78" y="172"/>
                  </a:cubicBezTo>
                  <a:close/>
                  <a:moveTo>
                    <a:pt x="52" y="13"/>
                  </a:moveTo>
                  <a:cubicBezTo>
                    <a:pt x="23" y="13"/>
                    <a:pt x="14" y="35"/>
                    <a:pt x="12" y="53"/>
                  </a:cubicBezTo>
                  <a:cubicBezTo>
                    <a:pt x="7" y="95"/>
                    <a:pt x="34" y="156"/>
                    <a:pt x="69" y="165"/>
                  </a:cubicBezTo>
                  <a:cubicBezTo>
                    <a:pt x="94" y="170"/>
                    <a:pt x="112" y="151"/>
                    <a:pt x="116" y="116"/>
                  </a:cubicBezTo>
                  <a:cubicBezTo>
                    <a:pt x="120" y="73"/>
                    <a:pt x="102" y="23"/>
                    <a:pt x="68" y="15"/>
                  </a:cubicBezTo>
                  <a:cubicBezTo>
                    <a:pt x="62" y="14"/>
                    <a:pt x="57" y="13"/>
                    <a:pt x="52" y="13"/>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
            <p:cNvSpPr/>
            <p:nvPr/>
          </p:nvSpPr>
          <p:spPr bwMode="auto">
            <a:xfrm>
              <a:off x="5434013" y="2736851"/>
              <a:ext cx="395288" cy="93663"/>
            </a:xfrm>
            <a:custGeom>
              <a:avLst/>
              <a:gdLst>
                <a:gd name="T0" fmla="*/ 5 w 105"/>
                <a:gd name="T1" fmla="*/ 25 h 25"/>
                <a:gd name="T2" fmla="*/ 0 w 105"/>
                <a:gd name="T3" fmla="*/ 19 h 25"/>
                <a:gd name="T4" fmla="*/ 47 w 105"/>
                <a:gd name="T5" fmla="*/ 3 h 25"/>
                <a:gd name="T6" fmla="*/ 105 w 105"/>
                <a:gd name="T7" fmla="*/ 6 h 25"/>
                <a:gd name="T8" fmla="*/ 103 w 105"/>
                <a:gd name="T9" fmla="*/ 12 h 25"/>
                <a:gd name="T10" fmla="*/ 49 w 105"/>
                <a:gd name="T11" fmla="*/ 10 h 25"/>
                <a:gd name="T12" fmla="*/ 5 w 10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05" h="25">
                  <a:moveTo>
                    <a:pt x="5" y="25"/>
                  </a:moveTo>
                  <a:cubicBezTo>
                    <a:pt x="0" y="19"/>
                    <a:pt x="0" y="19"/>
                    <a:pt x="0" y="19"/>
                  </a:cubicBezTo>
                  <a:cubicBezTo>
                    <a:pt x="12" y="10"/>
                    <a:pt x="33" y="6"/>
                    <a:pt x="47" y="3"/>
                  </a:cubicBezTo>
                  <a:cubicBezTo>
                    <a:pt x="63" y="0"/>
                    <a:pt x="89" y="1"/>
                    <a:pt x="105" y="6"/>
                  </a:cubicBezTo>
                  <a:cubicBezTo>
                    <a:pt x="103" y="12"/>
                    <a:pt x="103" y="12"/>
                    <a:pt x="103" y="12"/>
                  </a:cubicBezTo>
                  <a:cubicBezTo>
                    <a:pt x="88" y="8"/>
                    <a:pt x="63" y="7"/>
                    <a:pt x="49" y="10"/>
                  </a:cubicBezTo>
                  <a:cubicBezTo>
                    <a:pt x="36" y="12"/>
                    <a:pt x="15" y="16"/>
                    <a:pt x="5" y="2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4"/>
            <p:cNvSpPr/>
            <p:nvPr/>
          </p:nvSpPr>
          <p:spPr bwMode="auto">
            <a:xfrm>
              <a:off x="5453063" y="2792413"/>
              <a:ext cx="406400" cy="215900"/>
            </a:xfrm>
            <a:custGeom>
              <a:avLst/>
              <a:gdLst>
                <a:gd name="T0" fmla="*/ 20 w 108"/>
                <a:gd name="T1" fmla="*/ 57 h 57"/>
                <a:gd name="T2" fmla="*/ 6 w 108"/>
                <a:gd name="T3" fmla="*/ 54 h 57"/>
                <a:gd name="T4" fmla="*/ 0 w 108"/>
                <a:gd name="T5" fmla="*/ 45 h 57"/>
                <a:gd name="T6" fmla="*/ 7 w 108"/>
                <a:gd name="T7" fmla="*/ 45 h 57"/>
                <a:gd name="T8" fmla="*/ 9 w 108"/>
                <a:gd name="T9" fmla="*/ 48 h 57"/>
                <a:gd name="T10" fmla="*/ 36 w 108"/>
                <a:gd name="T11" fmla="*/ 46 h 57"/>
                <a:gd name="T12" fmla="*/ 48 w 108"/>
                <a:gd name="T13" fmla="*/ 22 h 57"/>
                <a:gd name="T14" fmla="*/ 48 w 108"/>
                <a:gd name="T15" fmla="*/ 0 h 57"/>
                <a:gd name="T16" fmla="*/ 55 w 108"/>
                <a:gd name="T17" fmla="*/ 21 h 57"/>
                <a:gd name="T18" fmla="*/ 79 w 108"/>
                <a:gd name="T19" fmla="*/ 39 h 57"/>
                <a:gd name="T20" fmla="*/ 102 w 108"/>
                <a:gd name="T21" fmla="*/ 28 h 57"/>
                <a:gd name="T22" fmla="*/ 108 w 108"/>
                <a:gd name="T23" fmla="*/ 31 h 57"/>
                <a:gd name="T24" fmla="*/ 78 w 108"/>
                <a:gd name="T25" fmla="*/ 46 h 57"/>
                <a:gd name="T26" fmla="*/ 54 w 108"/>
                <a:gd name="T27" fmla="*/ 33 h 57"/>
                <a:gd name="T28" fmla="*/ 39 w 108"/>
                <a:gd name="T29" fmla="*/ 52 h 57"/>
                <a:gd name="T30" fmla="*/ 20 w 108"/>
                <a:gd name="T3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57">
                  <a:moveTo>
                    <a:pt x="20" y="57"/>
                  </a:moveTo>
                  <a:cubicBezTo>
                    <a:pt x="14" y="57"/>
                    <a:pt x="9" y="56"/>
                    <a:pt x="6" y="54"/>
                  </a:cubicBezTo>
                  <a:cubicBezTo>
                    <a:pt x="2" y="52"/>
                    <a:pt x="0" y="49"/>
                    <a:pt x="0" y="45"/>
                  </a:cubicBezTo>
                  <a:cubicBezTo>
                    <a:pt x="7" y="45"/>
                    <a:pt x="7" y="45"/>
                    <a:pt x="7" y="45"/>
                  </a:cubicBezTo>
                  <a:cubicBezTo>
                    <a:pt x="7" y="46"/>
                    <a:pt x="9" y="48"/>
                    <a:pt x="9" y="48"/>
                  </a:cubicBezTo>
                  <a:cubicBezTo>
                    <a:pt x="15" y="51"/>
                    <a:pt x="27" y="51"/>
                    <a:pt x="36" y="46"/>
                  </a:cubicBezTo>
                  <a:cubicBezTo>
                    <a:pt x="41" y="43"/>
                    <a:pt x="48" y="36"/>
                    <a:pt x="48" y="22"/>
                  </a:cubicBezTo>
                  <a:cubicBezTo>
                    <a:pt x="48" y="0"/>
                    <a:pt x="48" y="0"/>
                    <a:pt x="48" y="0"/>
                  </a:cubicBezTo>
                  <a:cubicBezTo>
                    <a:pt x="55" y="21"/>
                    <a:pt x="55" y="21"/>
                    <a:pt x="55" y="21"/>
                  </a:cubicBezTo>
                  <a:cubicBezTo>
                    <a:pt x="59" y="33"/>
                    <a:pt x="70" y="38"/>
                    <a:pt x="79" y="39"/>
                  </a:cubicBezTo>
                  <a:cubicBezTo>
                    <a:pt x="89" y="40"/>
                    <a:pt x="98" y="35"/>
                    <a:pt x="102" y="28"/>
                  </a:cubicBezTo>
                  <a:cubicBezTo>
                    <a:pt x="108" y="31"/>
                    <a:pt x="108" y="31"/>
                    <a:pt x="108" y="31"/>
                  </a:cubicBezTo>
                  <a:cubicBezTo>
                    <a:pt x="103" y="41"/>
                    <a:pt x="92" y="47"/>
                    <a:pt x="78" y="46"/>
                  </a:cubicBezTo>
                  <a:cubicBezTo>
                    <a:pt x="68" y="45"/>
                    <a:pt x="59" y="40"/>
                    <a:pt x="54" y="33"/>
                  </a:cubicBezTo>
                  <a:cubicBezTo>
                    <a:pt x="51" y="41"/>
                    <a:pt x="46" y="48"/>
                    <a:pt x="39" y="52"/>
                  </a:cubicBezTo>
                  <a:cubicBezTo>
                    <a:pt x="33" y="56"/>
                    <a:pt x="26" y="57"/>
                    <a:pt x="20" y="5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5"/>
            <p:cNvSpPr>
              <a:spLocks noEditPoints="1"/>
            </p:cNvSpPr>
            <p:nvPr/>
          </p:nvSpPr>
          <p:spPr bwMode="auto">
            <a:xfrm>
              <a:off x="5867400" y="2386013"/>
              <a:ext cx="762000" cy="881063"/>
            </a:xfrm>
            <a:custGeom>
              <a:avLst/>
              <a:gdLst>
                <a:gd name="T0" fmla="*/ 0 w 203"/>
                <a:gd name="T1" fmla="*/ 234 h 234"/>
                <a:gd name="T2" fmla="*/ 5 w 203"/>
                <a:gd name="T3" fmla="*/ 212 h 234"/>
                <a:gd name="T4" fmla="*/ 58 w 203"/>
                <a:gd name="T5" fmla="*/ 78 h 234"/>
                <a:gd name="T6" fmla="*/ 188 w 203"/>
                <a:gd name="T7" fmla="*/ 0 h 234"/>
                <a:gd name="T8" fmla="*/ 191 w 203"/>
                <a:gd name="T9" fmla="*/ 0 h 234"/>
                <a:gd name="T10" fmla="*/ 192 w 203"/>
                <a:gd name="T11" fmla="*/ 3 h 234"/>
                <a:gd name="T12" fmla="*/ 195 w 203"/>
                <a:gd name="T13" fmla="*/ 34 h 234"/>
                <a:gd name="T14" fmla="*/ 200 w 203"/>
                <a:gd name="T15" fmla="*/ 70 h 234"/>
                <a:gd name="T16" fmla="*/ 203 w 203"/>
                <a:gd name="T17" fmla="*/ 74 h 234"/>
                <a:gd name="T18" fmla="*/ 198 w 203"/>
                <a:gd name="T19" fmla="*/ 75 h 234"/>
                <a:gd name="T20" fmla="*/ 11 w 203"/>
                <a:gd name="T21" fmla="*/ 214 h 234"/>
                <a:gd name="T22" fmla="*/ 0 w 203"/>
                <a:gd name="T23" fmla="*/ 234 h 234"/>
                <a:gd name="T24" fmla="*/ 187 w 203"/>
                <a:gd name="T25" fmla="*/ 8 h 234"/>
                <a:gd name="T26" fmla="*/ 63 w 203"/>
                <a:gd name="T27" fmla="*/ 83 h 234"/>
                <a:gd name="T28" fmla="*/ 16 w 203"/>
                <a:gd name="T29" fmla="*/ 192 h 234"/>
                <a:gd name="T30" fmla="*/ 192 w 203"/>
                <a:gd name="T31" fmla="*/ 69 h 234"/>
                <a:gd name="T32" fmla="*/ 188 w 203"/>
                <a:gd name="T33" fmla="*/ 34 h 234"/>
                <a:gd name="T34" fmla="*/ 187 w 203"/>
                <a:gd name="T35" fmla="*/ 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34">
                  <a:moveTo>
                    <a:pt x="0" y="234"/>
                  </a:moveTo>
                  <a:cubicBezTo>
                    <a:pt x="5" y="212"/>
                    <a:pt x="5" y="212"/>
                    <a:pt x="5" y="212"/>
                  </a:cubicBezTo>
                  <a:cubicBezTo>
                    <a:pt x="16" y="153"/>
                    <a:pt x="25" y="115"/>
                    <a:pt x="58" y="78"/>
                  </a:cubicBezTo>
                  <a:cubicBezTo>
                    <a:pt x="90" y="42"/>
                    <a:pt x="139" y="13"/>
                    <a:pt x="188" y="0"/>
                  </a:cubicBezTo>
                  <a:cubicBezTo>
                    <a:pt x="191" y="0"/>
                    <a:pt x="191" y="0"/>
                    <a:pt x="191" y="0"/>
                  </a:cubicBezTo>
                  <a:cubicBezTo>
                    <a:pt x="192" y="3"/>
                    <a:pt x="192" y="3"/>
                    <a:pt x="192" y="3"/>
                  </a:cubicBezTo>
                  <a:cubicBezTo>
                    <a:pt x="196" y="13"/>
                    <a:pt x="196" y="24"/>
                    <a:pt x="195" y="34"/>
                  </a:cubicBezTo>
                  <a:cubicBezTo>
                    <a:pt x="194" y="47"/>
                    <a:pt x="193" y="59"/>
                    <a:pt x="200" y="70"/>
                  </a:cubicBezTo>
                  <a:cubicBezTo>
                    <a:pt x="203" y="74"/>
                    <a:pt x="203" y="74"/>
                    <a:pt x="203" y="74"/>
                  </a:cubicBezTo>
                  <a:cubicBezTo>
                    <a:pt x="198" y="75"/>
                    <a:pt x="198" y="75"/>
                    <a:pt x="198" y="75"/>
                  </a:cubicBezTo>
                  <a:cubicBezTo>
                    <a:pt x="123" y="95"/>
                    <a:pt x="62" y="119"/>
                    <a:pt x="11" y="214"/>
                  </a:cubicBezTo>
                  <a:lnTo>
                    <a:pt x="0" y="234"/>
                  </a:lnTo>
                  <a:close/>
                  <a:moveTo>
                    <a:pt x="187" y="8"/>
                  </a:moveTo>
                  <a:cubicBezTo>
                    <a:pt x="140" y="21"/>
                    <a:pt x="94" y="49"/>
                    <a:pt x="63" y="83"/>
                  </a:cubicBezTo>
                  <a:cubicBezTo>
                    <a:pt x="35" y="114"/>
                    <a:pt x="25" y="146"/>
                    <a:pt x="16" y="192"/>
                  </a:cubicBezTo>
                  <a:cubicBezTo>
                    <a:pt x="64" y="112"/>
                    <a:pt x="122" y="89"/>
                    <a:pt x="192" y="69"/>
                  </a:cubicBezTo>
                  <a:cubicBezTo>
                    <a:pt x="186" y="58"/>
                    <a:pt x="187" y="46"/>
                    <a:pt x="188" y="34"/>
                  </a:cubicBezTo>
                  <a:cubicBezTo>
                    <a:pt x="189" y="25"/>
                    <a:pt x="189" y="16"/>
                    <a:pt x="187" y="8"/>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6"/>
            <p:cNvSpPr>
              <a:spLocks noEditPoints="1"/>
            </p:cNvSpPr>
            <p:nvPr/>
          </p:nvSpPr>
          <p:spPr bwMode="auto">
            <a:xfrm>
              <a:off x="5903913" y="2816226"/>
              <a:ext cx="1338263" cy="450850"/>
            </a:xfrm>
            <a:custGeom>
              <a:avLst/>
              <a:gdLst>
                <a:gd name="T0" fmla="*/ 0 w 356"/>
                <a:gd name="T1" fmla="*/ 120 h 120"/>
                <a:gd name="T2" fmla="*/ 11 w 356"/>
                <a:gd name="T3" fmla="*/ 103 h 120"/>
                <a:gd name="T4" fmla="*/ 230 w 356"/>
                <a:gd name="T5" fmla="*/ 0 h 120"/>
                <a:gd name="T6" fmla="*/ 351 w 356"/>
                <a:gd name="T7" fmla="*/ 17 h 120"/>
                <a:gd name="T8" fmla="*/ 353 w 356"/>
                <a:gd name="T9" fmla="*/ 18 h 120"/>
                <a:gd name="T10" fmla="*/ 353 w 356"/>
                <a:gd name="T11" fmla="*/ 20 h 120"/>
                <a:gd name="T12" fmla="*/ 352 w 356"/>
                <a:gd name="T13" fmla="*/ 61 h 120"/>
                <a:gd name="T14" fmla="*/ 352 w 356"/>
                <a:gd name="T15" fmla="*/ 104 h 120"/>
                <a:gd name="T16" fmla="*/ 356 w 356"/>
                <a:gd name="T17" fmla="*/ 111 h 120"/>
                <a:gd name="T18" fmla="*/ 348 w 356"/>
                <a:gd name="T19" fmla="*/ 109 h 120"/>
                <a:gd name="T20" fmla="*/ 327 w 356"/>
                <a:gd name="T21" fmla="*/ 100 h 120"/>
                <a:gd name="T22" fmla="*/ 174 w 356"/>
                <a:gd name="T23" fmla="*/ 63 h 120"/>
                <a:gd name="T24" fmla="*/ 16 w 356"/>
                <a:gd name="T25" fmla="*/ 108 h 120"/>
                <a:gd name="T26" fmla="*/ 0 w 356"/>
                <a:gd name="T27" fmla="*/ 120 h 120"/>
                <a:gd name="T28" fmla="*/ 181 w 356"/>
                <a:gd name="T29" fmla="*/ 56 h 120"/>
                <a:gd name="T30" fmla="*/ 330 w 356"/>
                <a:gd name="T31" fmla="*/ 94 h 120"/>
                <a:gd name="T32" fmla="*/ 343 w 356"/>
                <a:gd name="T33" fmla="*/ 99 h 120"/>
                <a:gd name="T34" fmla="*/ 345 w 356"/>
                <a:gd name="T35" fmla="*/ 59 h 120"/>
                <a:gd name="T36" fmla="*/ 347 w 356"/>
                <a:gd name="T37" fmla="*/ 23 h 120"/>
                <a:gd name="T38" fmla="*/ 230 w 356"/>
                <a:gd name="T39" fmla="*/ 7 h 120"/>
                <a:gd name="T40" fmla="*/ 28 w 356"/>
                <a:gd name="T41" fmla="*/ 91 h 120"/>
                <a:gd name="T42" fmla="*/ 174 w 356"/>
                <a:gd name="T43" fmla="*/ 56 h 120"/>
                <a:gd name="T44" fmla="*/ 181 w 356"/>
                <a:gd name="T4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6" h="120">
                  <a:moveTo>
                    <a:pt x="0" y="120"/>
                  </a:moveTo>
                  <a:cubicBezTo>
                    <a:pt x="11" y="103"/>
                    <a:pt x="11" y="103"/>
                    <a:pt x="11" y="103"/>
                  </a:cubicBezTo>
                  <a:cubicBezTo>
                    <a:pt x="52" y="37"/>
                    <a:pt x="130" y="0"/>
                    <a:pt x="230" y="0"/>
                  </a:cubicBezTo>
                  <a:cubicBezTo>
                    <a:pt x="269" y="0"/>
                    <a:pt x="311" y="6"/>
                    <a:pt x="351" y="17"/>
                  </a:cubicBezTo>
                  <a:cubicBezTo>
                    <a:pt x="353" y="18"/>
                    <a:pt x="353" y="18"/>
                    <a:pt x="353" y="18"/>
                  </a:cubicBezTo>
                  <a:cubicBezTo>
                    <a:pt x="353" y="20"/>
                    <a:pt x="353" y="20"/>
                    <a:pt x="353" y="20"/>
                  </a:cubicBezTo>
                  <a:cubicBezTo>
                    <a:pt x="356" y="33"/>
                    <a:pt x="354" y="47"/>
                    <a:pt x="352" y="61"/>
                  </a:cubicBezTo>
                  <a:cubicBezTo>
                    <a:pt x="349" y="76"/>
                    <a:pt x="346" y="91"/>
                    <a:pt x="352" y="104"/>
                  </a:cubicBezTo>
                  <a:cubicBezTo>
                    <a:pt x="356" y="111"/>
                    <a:pt x="356" y="111"/>
                    <a:pt x="356" y="111"/>
                  </a:cubicBezTo>
                  <a:cubicBezTo>
                    <a:pt x="348" y="109"/>
                    <a:pt x="348" y="109"/>
                    <a:pt x="348" y="109"/>
                  </a:cubicBezTo>
                  <a:cubicBezTo>
                    <a:pt x="342" y="107"/>
                    <a:pt x="335" y="104"/>
                    <a:pt x="327" y="100"/>
                  </a:cubicBezTo>
                  <a:cubicBezTo>
                    <a:pt x="293" y="86"/>
                    <a:pt x="234" y="61"/>
                    <a:pt x="174" y="63"/>
                  </a:cubicBezTo>
                  <a:cubicBezTo>
                    <a:pt x="103" y="65"/>
                    <a:pt x="53" y="79"/>
                    <a:pt x="16" y="108"/>
                  </a:cubicBezTo>
                  <a:lnTo>
                    <a:pt x="0" y="120"/>
                  </a:lnTo>
                  <a:close/>
                  <a:moveTo>
                    <a:pt x="181" y="56"/>
                  </a:moveTo>
                  <a:cubicBezTo>
                    <a:pt x="240" y="56"/>
                    <a:pt x="296" y="80"/>
                    <a:pt x="330" y="94"/>
                  </a:cubicBezTo>
                  <a:cubicBezTo>
                    <a:pt x="335" y="96"/>
                    <a:pt x="339" y="98"/>
                    <a:pt x="343" y="99"/>
                  </a:cubicBezTo>
                  <a:cubicBezTo>
                    <a:pt x="340" y="87"/>
                    <a:pt x="342" y="73"/>
                    <a:pt x="345" y="59"/>
                  </a:cubicBezTo>
                  <a:cubicBezTo>
                    <a:pt x="347" y="47"/>
                    <a:pt x="349" y="35"/>
                    <a:pt x="347" y="23"/>
                  </a:cubicBezTo>
                  <a:cubicBezTo>
                    <a:pt x="308" y="13"/>
                    <a:pt x="268" y="7"/>
                    <a:pt x="230" y="7"/>
                  </a:cubicBezTo>
                  <a:cubicBezTo>
                    <a:pt x="141" y="7"/>
                    <a:pt x="70" y="37"/>
                    <a:pt x="28" y="91"/>
                  </a:cubicBezTo>
                  <a:cubicBezTo>
                    <a:pt x="64" y="69"/>
                    <a:pt x="111" y="58"/>
                    <a:pt x="174" y="56"/>
                  </a:cubicBezTo>
                  <a:cubicBezTo>
                    <a:pt x="176" y="56"/>
                    <a:pt x="178" y="56"/>
                    <a:pt x="181" y="56"/>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7"/>
            <p:cNvSpPr/>
            <p:nvPr/>
          </p:nvSpPr>
          <p:spPr bwMode="auto">
            <a:xfrm>
              <a:off x="2813050" y="3033713"/>
              <a:ext cx="285750" cy="644525"/>
            </a:xfrm>
            <a:custGeom>
              <a:avLst/>
              <a:gdLst>
                <a:gd name="T0" fmla="*/ 23 w 76"/>
                <a:gd name="T1" fmla="*/ 171 h 171"/>
                <a:gd name="T2" fmla="*/ 10 w 76"/>
                <a:gd name="T3" fmla="*/ 80 h 171"/>
                <a:gd name="T4" fmla="*/ 74 w 76"/>
                <a:gd name="T5" fmla="*/ 0 h 171"/>
                <a:gd name="T6" fmla="*/ 76 w 76"/>
                <a:gd name="T7" fmla="*/ 6 h 171"/>
                <a:gd name="T8" fmla="*/ 17 w 76"/>
                <a:gd name="T9" fmla="*/ 82 h 171"/>
                <a:gd name="T10" fmla="*/ 29 w 76"/>
                <a:gd name="T11" fmla="*/ 167 h 171"/>
                <a:gd name="T12" fmla="*/ 23 w 76"/>
                <a:gd name="T13" fmla="*/ 171 h 171"/>
              </a:gdLst>
              <a:ahLst/>
              <a:cxnLst>
                <a:cxn ang="0">
                  <a:pos x="T0" y="T1"/>
                </a:cxn>
                <a:cxn ang="0">
                  <a:pos x="T2" y="T3"/>
                </a:cxn>
                <a:cxn ang="0">
                  <a:pos x="T4" y="T5"/>
                </a:cxn>
                <a:cxn ang="0">
                  <a:pos x="T6" y="T7"/>
                </a:cxn>
                <a:cxn ang="0">
                  <a:pos x="T8" y="T9"/>
                </a:cxn>
                <a:cxn ang="0">
                  <a:pos x="T10" y="T11"/>
                </a:cxn>
                <a:cxn ang="0">
                  <a:pos x="T12" y="T13"/>
                </a:cxn>
              </a:cxnLst>
              <a:rect l="0" t="0" r="r" b="b"/>
              <a:pathLst>
                <a:path w="76" h="171">
                  <a:moveTo>
                    <a:pt x="23" y="171"/>
                  </a:moveTo>
                  <a:cubicBezTo>
                    <a:pt x="5" y="151"/>
                    <a:pt x="0" y="117"/>
                    <a:pt x="10" y="80"/>
                  </a:cubicBezTo>
                  <a:cubicBezTo>
                    <a:pt x="20" y="41"/>
                    <a:pt x="45" y="9"/>
                    <a:pt x="74" y="0"/>
                  </a:cubicBezTo>
                  <a:cubicBezTo>
                    <a:pt x="76" y="6"/>
                    <a:pt x="76" y="6"/>
                    <a:pt x="76" y="6"/>
                  </a:cubicBezTo>
                  <a:cubicBezTo>
                    <a:pt x="50" y="15"/>
                    <a:pt x="26" y="45"/>
                    <a:pt x="17" y="82"/>
                  </a:cubicBezTo>
                  <a:cubicBezTo>
                    <a:pt x="7" y="117"/>
                    <a:pt x="12" y="148"/>
                    <a:pt x="29" y="167"/>
                  </a:cubicBezTo>
                  <a:lnTo>
                    <a:pt x="23" y="171"/>
                  </a:ln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632075" y="3132138"/>
              <a:ext cx="153988" cy="571500"/>
            </a:xfrm>
            <a:custGeom>
              <a:avLst/>
              <a:gdLst>
                <a:gd name="T0" fmla="*/ 35 w 41"/>
                <a:gd name="T1" fmla="*/ 152 h 152"/>
                <a:gd name="T2" fmla="*/ 35 w 41"/>
                <a:gd name="T3" fmla="*/ 0 h 152"/>
                <a:gd name="T4" fmla="*/ 41 w 41"/>
                <a:gd name="T5" fmla="*/ 4 h 152"/>
                <a:gd name="T6" fmla="*/ 41 w 41"/>
                <a:gd name="T7" fmla="*/ 148 h 152"/>
                <a:gd name="T8" fmla="*/ 35 w 41"/>
                <a:gd name="T9" fmla="*/ 152 h 152"/>
              </a:gdLst>
              <a:ahLst/>
              <a:cxnLst>
                <a:cxn ang="0">
                  <a:pos x="T0" y="T1"/>
                </a:cxn>
                <a:cxn ang="0">
                  <a:pos x="T2" y="T3"/>
                </a:cxn>
                <a:cxn ang="0">
                  <a:pos x="T4" y="T5"/>
                </a:cxn>
                <a:cxn ang="0">
                  <a:pos x="T6" y="T7"/>
                </a:cxn>
                <a:cxn ang="0">
                  <a:pos x="T8" y="T9"/>
                </a:cxn>
              </a:cxnLst>
              <a:rect l="0" t="0" r="r" b="b"/>
              <a:pathLst>
                <a:path w="41" h="152">
                  <a:moveTo>
                    <a:pt x="35" y="152"/>
                  </a:moveTo>
                  <a:cubicBezTo>
                    <a:pt x="0" y="99"/>
                    <a:pt x="0" y="39"/>
                    <a:pt x="35" y="0"/>
                  </a:cubicBezTo>
                  <a:cubicBezTo>
                    <a:pt x="41" y="4"/>
                    <a:pt x="41" y="4"/>
                    <a:pt x="41" y="4"/>
                  </a:cubicBezTo>
                  <a:cubicBezTo>
                    <a:pt x="1" y="49"/>
                    <a:pt x="16" y="110"/>
                    <a:pt x="41" y="148"/>
                  </a:cubicBezTo>
                  <a:lnTo>
                    <a:pt x="35" y="152"/>
                  </a:ln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259138" y="1735138"/>
              <a:ext cx="398463" cy="501650"/>
            </a:xfrm>
            <a:custGeom>
              <a:avLst/>
              <a:gdLst>
                <a:gd name="T0" fmla="*/ 7 w 106"/>
                <a:gd name="T1" fmla="*/ 133 h 133"/>
                <a:gd name="T2" fmla="*/ 0 w 106"/>
                <a:gd name="T3" fmla="*/ 131 h 133"/>
                <a:gd name="T4" fmla="*/ 6 w 106"/>
                <a:gd name="T5" fmla="*/ 111 h 133"/>
                <a:gd name="T6" fmla="*/ 106 w 106"/>
                <a:gd name="T7" fmla="*/ 11 h 133"/>
                <a:gd name="T8" fmla="*/ 105 w 106"/>
                <a:gd name="T9" fmla="*/ 18 h 133"/>
                <a:gd name="T10" fmla="*/ 13 w 106"/>
                <a:gd name="T11" fmla="*/ 113 h 133"/>
                <a:gd name="T12" fmla="*/ 7 w 106"/>
                <a:gd name="T13" fmla="*/ 133 h 133"/>
              </a:gdLst>
              <a:ahLst/>
              <a:cxnLst>
                <a:cxn ang="0">
                  <a:pos x="T0" y="T1"/>
                </a:cxn>
                <a:cxn ang="0">
                  <a:pos x="T2" y="T3"/>
                </a:cxn>
                <a:cxn ang="0">
                  <a:pos x="T4" y="T5"/>
                </a:cxn>
                <a:cxn ang="0">
                  <a:pos x="T6" y="T7"/>
                </a:cxn>
                <a:cxn ang="0">
                  <a:pos x="T8" y="T9"/>
                </a:cxn>
                <a:cxn ang="0">
                  <a:pos x="T10" y="T11"/>
                </a:cxn>
                <a:cxn ang="0">
                  <a:pos x="T12" y="T13"/>
                </a:cxn>
              </a:cxnLst>
              <a:rect l="0" t="0" r="r" b="b"/>
              <a:pathLst>
                <a:path w="106" h="133">
                  <a:moveTo>
                    <a:pt x="7" y="133"/>
                  </a:moveTo>
                  <a:cubicBezTo>
                    <a:pt x="0" y="131"/>
                    <a:pt x="0" y="131"/>
                    <a:pt x="0" y="131"/>
                  </a:cubicBezTo>
                  <a:cubicBezTo>
                    <a:pt x="2" y="125"/>
                    <a:pt x="4" y="118"/>
                    <a:pt x="6" y="111"/>
                  </a:cubicBezTo>
                  <a:cubicBezTo>
                    <a:pt x="21" y="61"/>
                    <a:pt x="40" y="0"/>
                    <a:pt x="106" y="11"/>
                  </a:cubicBezTo>
                  <a:cubicBezTo>
                    <a:pt x="105" y="18"/>
                    <a:pt x="105" y="18"/>
                    <a:pt x="105" y="18"/>
                  </a:cubicBezTo>
                  <a:cubicBezTo>
                    <a:pt x="45" y="7"/>
                    <a:pt x="28" y="64"/>
                    <a:pt x="13" y="113"/>
                  </a:cubicBezTo>
                  <a:cubicBezTo>
                    <a:pt x="11" y="120"/>
                    <a:pt x="9" y="127"/>
                    <a:pt x="7" y="13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3244850" y="1687513"/>
              <a:ext cx="307975" cy="274638"/>
            </a:xfrm>
            <a:custGeom>
              <a:avLst/>
              <a:gdLst>
                <a:gd name="T0" fmla="*/ 6 w 82"/>
                <a:gd name="T1" fmla="*/ 73 h 73"/>
                <a:gd name="T2" fmla="*/ 0 w 82"/>
                <a:gd name="T3" fmla="*/ 69 h 73"/>
                <a:gd name="T4" fmla="*/ 11 w 82"/>
                <a:gd name="T5" fmla="*/ 53 h 73"/>
                <a:gd name="T6" fmla="*/ 82 w 82"/>
                <a:gd name="T7" fmla="*/ 5 h 73"/>
                <a:gd name="T8" fmla="*/ 81 w 82"/>
                <a:gd name="T9" fmla="*/ 12 h 73"/>
                <a:gd name="T10" fmla="*/ 17 w 82"/>
                <a:gd name="T11" fmla="*/ 57 h 73"/>
                <a:gd name="T12" fmla="*/ 6 w 82"/>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82" h="73">
                  <a:moveTo>
                    <a:pt x="6" y="73"/>
                  </a:moveTo>
                  <a:cubicBezTo>
                    <a:pt x="0" y="69"/>
                    <a:pt x="0" y="69"/>
                    <a:pt x="0" y="69"/>
                  </a:cubicBezTo>
                  <a:cubicBezTo>
                    <a:pt x="4" y="64"/>
                    <a:pt x="7" y="59"/>
                    <a:pt x="11" y="53"/>
                  </a:cubicBezTo>
                  <a:cubicBezTo>
                    <a:pt x="28" y="28"/>
                    <a:pt x="46" y="0"/>
                    <a:pt x="82" y="5"/>
                  </a:cubicBezTo>
                  <a:cubicBezTo>
                    <a:pt x="81" y="12"/>
                    <a:pt x="81" y="12"/>
                    <a:pt x="81" y="12"/>
                  </a:cubicBezTo>
                  <a:cubicBezTo>
                    <a:pt x="50" y="8"/>
                    <a:pt x="33" y="33"/>
                    <a:pt x="17" y="57"/>
                  </a:cubicBezTo>
                  <a:cubicBezTo>
                    <a:pt x="13" y="63"/>
                    <a:pt x="10" y="68"/>
                    <a:pt x="6" y="7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7" name="Freeform 31"/>
            <p:cNvSpPr/>
            <p:nvPr/>
          </p:nvSpPr>
          <p:spPr bwMode="auto">
            <a:xfrm>
              <a:off x="3128963" y="4645026"/>
              <a:ext cx="687388" cy="508000"/>
            </a:xfrm>
            <a:custGeom>
              <a:avLst/>
              <a:gdLst>
                <a:gd name="T0" fmla="*/ 39 w 183"/>
                <a:gd name="T1" fmla="*/ 135 h 135"/>
                <a:gd name="T2" fmla="*/ 0 w 183"/>
                <a:gd name="T3" fmla="*/ 126 h 135"/>
                <a:gd name="T4" fmla="*/ 3 w 183"/>
                <a:gd name="T5" fmla="*/ 120 h 135"/>
                <a:gd name="T6" fmla="*/ 99 w 183"/>
                <a:gd name="T7" fmla="*/ 111 h 135"/>
                <a:gd name="T8" fmla="*/ 177 w 183"/>
                <a:gd name="T9" fmla="*/ 0 h 135"/>
                <a:gd name="T10" fmla="*/ 183 w 183"/>
                <a:gd name="T11" fmla="*/ 1 h 135"/>
                <a:gd name="T12" fmla="*/ 103 w 183"/>
                <a:gd name="T13" fmla="*/ 117 h 135"/>
                <a:gd name="T14" fmla="*/ 39 w 183"/>
                <a:gd name="T15" fmla="*/ 135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 h="135">
                  <a:moveTo>
                    <a:pt x="39" y="135"/>
                  </a:moveTo>
                  <a:cubicBezTo>
                    <a:pt x="25" y="135"/>
                    <a:pt x="12" y="132"/>
                    <a:pt x="0" y="126"/>
                  </a:cubicBezTo>
                  <a:cubicBezTo>
                    <a:pt x="3" y="120"/>
                    <a:pt x="3" y="120"/>
                    <a:pt x="3" y="120"/>
                  </a:cubicBezTo>
                  <a:cubicBezTo>
                    <a:pt x="30" y="134"/>
                    <a:pt x="65" y="131"/>
                    <a:pt x="99" y="111"/>
                  </a:cubicBezTo>
                  <a:cubicBezTo>
                    <a:pt x="143" y="85"/>
                    <a:pt x="176" y="39"/>
                    <a:pt x="177" y="0"/>
                  </a:cubicBezTo>
                  <a:cubicBezTo>
                    <a:pt x="183" y="1"/>
                    <a:pt x="183" y="1"/>
                    <a:pt x="183" y="1"/>
                  </a:cubicBezTo>
                  <a:cubicBezTo>
                    <a:pt x="183" y="42"/>
                    <a:pt x="149" y="90"/>
                    <a:pt x="103" y="117"/>
                  </a:cubicBezTo>
                  <a:cubicBezTo>
                    <a:pt x="81" y="129"/>
                    <a:pt x="59" y="135"/>
                    <a:pt x="39" y="135"/>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8" name="Freeform 32"/>
            <p:cNvSpPr/>
            <p:nvPr/>
          </p:nvSpPr>
          <p:spPr bwMode="auto">
            <a:xfrm>
              <a:off x="3733800" y="4497388"/>
              <a:ext cx="212725" cy="590550"/>
            </a:xfrm>
            <a:custGeom>
              <a:avLst/>
              <a:gdLst>
                <a:gd name="T0" fmla="*/ 5 w 57"/>
                <a:gd name="T1" fmla="*/ 157 h 157"/>
                <a:gd name="T2" fmla="*/ 0 w 57"/>
                <a:gd name="T3" fmla="*/ 153 h 157"/>
                <a:gd name="T4" fmla="*/ 39 w 57"/>
                <a:gd name="T5" fmla="*/ 1 h 157"/>
                <a:gd name="T6" fmla="*/ 46 w 57"/>
                <a:gd name="T7" fmla="*/ 0 h 157"/>
                <a:gd name="T8" fmla="*/ 5 w 57"/>
                <a:gd name="T9" fmla="*/ 157 h 157"/>
              </a:gdLst>
              <a:ahLst/>
              <a:cxnLst>
                <a:cxn ang="0">
                  <a:pos x="T0" y="T1"/>
                </a:cxn>
                <a:cxn ang="0">
                  <a:pos x="T2" y="T3"/>
                </a:cxn>
                <a:cxn ang="0">
                  <a:pos x="T4" y="T5"/>
                </a:cxn>
                <a:cxn ang="0">
                  <a:pos x="T6" y="T7"/>
                </a:cxn>
                <a:cxn ang="0">
                  <a:pos x="T8" y="T9"/>
                </a:cxn>
              </a:cxnLst>
              <a:rect l="0" t="0" r="r" b="b"/>
              <a:pathLst>
                <a:path w="57" h="157">
                  <a:moveTo>
                    <a:pt x="5" y="157"/>
                  </a:moveTo>
                  <a:cubicBezTo>
                    <a:pt x="0" y="153"/>
                    <a:pt x="0" y="153"/>
                    <a:pt x="0" y="153"/>
                  </a:cubicBezTo>
                  <a:cubicBezTo>
                    <a:pt x="36" y="111"/>
                    <a:pt x="50" y="54"/>
                    <a:pt x="39" y="1"/>
                  </a:cubicBezTo>
                  <a:cubicBezTo>
                    <a:pt x="46" y="0"/>
                    <a:pt x="46" y="0"/>
                    <a:pt x="46" y="0"/>
                  </a:cubicBezTo>
                  <a:cubicBezTo>
                    <a:pt x="57" y="55"/>
                    <a:pt x="42" y="114"/>
                    <a:pt x="5" y="157"/>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9" name="Freeform 33"/>
            <p:cNvSpPr>
              <a:spLocks noEditPoints="1"/>
            </p:cNvSpPr>
            <p:nvPr/>
          </p:nvSpPr>
          <p:spPr bwMode="auto">
            <a:xfrm>
              <a:off x="5641975" y="2778126"/>
              <a:ext cx="187325" cy="142875"/>
            </a:xfrm>
            <a:custGeom>
              <a:avLst/>
              <a:gdLst>
                <a:gd name="T0" fmla="*/ 28 w 50"/>
                <a:gd name="T1" fmla="*/ 38 h 38"/>
                <a:gd name="T2" fmla="*/ 14 w 50"/>
                <a:gd name="T3" fmla="*/ 32 h 38"/>
                <a:gd name="T4" fmla="*/ 7 w 50"/>
                <a:gd name="T5" fmla="*/ 3 h 38"/>
                <a:gd name="T6" fmla="*/ 7 w 50"/>
                <a:gd name="T7" fmla="*/ 2 h 38"/>
                <a:gd name="T8" fmla="*/ 8 w 50"/>
                <a:gd name="T9" fmla="*/ 2 h 38"/>
                <a:gd name="T10" fmla="*/ 21 w 50"/>
                <a:gd name="T11" fmla="*/ 0 h 38"/>
                <a:gd name="T12" fmla="*/ 43 w 50"/>
                <a:gd name="T13" fmla="*/ 4 h 38"/>
                <a:gd name="T14" fmla="*/ 50 w 50"/>
                <a:gd name="T15" fmla="*/ 28 h 38"/>
                <a:gd name="T16" fmla="*/ 50 w 50"/>
                <a:gd name="T17" fmla="*/ 30 h 38"/>
                <a:gd name="T18" fmla="*/ 49 w 50"/>
                <a:gd name="T19" fmla="*/ 31 h 38"/>
                <a:gd name="T20" fmla="*/ 28 w 50"/>
                <a:gd name="T21" fmla="*/ 38 h 38"/>
                <a:gd name="T22" fmla="*/ 11 w 50"/>
                <a:gd name="T23" fmla="*/ 6 h 38"/>
                <a:gd name="T24" fmla="*/ 17 w 50"/>
                <a:gd name="T25" fmla="*/ 29 h 38"/>
                <a:gd name="T26" fmla="*/ 28 w 50"/>
                <a:gd name="T27" fmla="*/ 33 h 38"/>
                <a:gd name="T28" fmla="*/ 45 w 50"/>
                <a:gd name="T29" fmla="*/ 27 h 38"/>
                <a:gd name="T30" fmla="*/ 40 w 50"/>
                <a:gd name="T31" fmla="*/ 8 h 38"/>
                <a:gd name="T32" fmla="*/ 21 w 50"/>
                <a:gd name="T33" fmla="*/ 5 h 38"/>
                <a:gd name="T34" fmla="*/ 11 w 50"/>
                <a:gd name="T3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38">
                  <a:moveTo>
                    <a:pt x="28" y="38"/>
                  </a:moveTo>
                  <a:cubicBezTo>
                    <a:pt x="22" y="38"/>
                    <a:pt x="18" y="36"/>
                    <a:pt x="14" y="32"/>
                  </a:cubicBezTo>
                  <a:cubicBezTo>
                    <a:pt x="0" y="19"/>
                    <a:pt x="6" y="4"/>
                    <a:pt x="7" y="3"/>
                  </a:cubicBezTo>
                  <a:cubicBezTo>
                    <a:pt x="7" y="2"/>
                    <a:pt x="7" y="2"/>
                    <a:pt x="7" y="2"/>
                  </a:cubicBezTo>
                  <a:cubicBezTo>
                    <a:pt x="8" y="2"/>
                    <a:pt x="8" y="2"/>
                    <a:pt x="8" y="2"/>
                  </a:cubicBezTo>
                  <a:cubicBezTo>
                    <a:pt x="9" y="2"/>
                    <a:pt x="14" y="0"/>
                    <a:pt x="21" y="0"/>
                  </a:cubicBezTo>
                  <a:cubicBezTo>
                    <a:pt x="29" y="0"/>
                    <a:pt x="36" y="1"/>
                    <a:pt x="43" y="4"/>
                  </a:cubicBezTo>
                  <a:cubicBezTo>
                    <a:pt x="44" y="4"/>
                    <a:pt x="47" y="5"/>
                    <a:pt x="50" y="28"/>
                  </a:cubicBezTo>
                  <a:cubicBezTo>
                    <a:pt x="50" y="30"/>
                    <a:pt x="50" y="30"/>
                    <a:pt x="50" y="30"/>
                  </a:cubicBezTo>
                  <a:cubicBezTo>
                    <a:pt x="49" y="31"/>
                    <a:pt x="49" y="31"/>
                    <a:pt x="49" y="31"/>
                  </a:cubicBezTo>
                  <a:cubicBezTo>
                    <a:pt x="49" y="31"/>
                    <a:pt x="39" y="38"/>
                    <a:pt x="28" y="38"/>
                  </a:cubicBezTo>
                  <a:close/>
                  <a:moveTo>
                    <a:pt x="11" y="6"/>
                  </a:moveTo>
                  <a:cubicBezTo>
                    <a:pt x="10" y="10"/>
                    <a:pt x="8" y="20"/>
                    <a:pt x="17" y="29"/>
                  </a:cubicBezTo>
                  <a:cubicBezTo>
                    <a:pt x="20" y="31"/>
                    <a:pt x="24" y="33"/>
                    <a:pt x="28" y="33"/>
                  </a:cubicBezTo>
                  <a:cubicBezTo>
                    <a:pt x="35" y="33"/>
                    <a:pt x="42" y="29"/>
                    <a:pt x="45" y="27"/>
                  </a:cubicBezTo>
                  <a:cubicBezTo>
                    <a:pt x="44" y="19"/>
                    <a:pt x="42" y="10"/>
                    <a:pt x="40" y="8"/>
                  </a:cubicBezTo>
                  <a:cubicBezTo>
                    <a:pt x="35" y="6"/>
                    <a:pt x="28" y="5"/>
                    <a:pt x="21" y="5"/>
                  </a:cubicBezTo>
                  <a:cubicBezTo>
                    <a:pt x="17" y="5"/>
                    <a:pt x="13" y="6"/>
                    <a:pt x="11" y="6"/>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4"/>
            <p:cNvSpPr>
              <a:spLocks noEditPoints="1"/>
            </p:cNvSpPr>
            <p:nvPr/>
          </p:nvSpPr>
          <p:spPr bwMode="auto">
            <a:xfrm>
              <a:off x="5464175" y="2797176"/>
              <a:ext cx="184150" cy="157163"/>
            </a:xfrm>
            <a:custGeom>
              <a:avLst/>
              <a:gdLst>
                <a:gd name="T0" fmla="*/ 19 w 49"/>
                <a:gd name="T1" fmla="*/ 42 h 42"/>
                <a:gd name="T2" fmla="*/ 19 w 49"/>
                <a:gd name="T3" fmla="*/ 42 h 42"/>
                <a:gd name="T4" fmla="*/ 5 w 49"/>
                <a:gd name="T5" fmla="*/ 40 h 42"/>
                <a:gd name="T6" fmla="*/ 4 w 49"/>
                <a:gd name="T7" fmla="*/ 39 h 42"/>
                <a:gd name="T8" fmla="*/ 4 w 49"/>
                <a:gd name="T9" fmla="*/ 38 h 42"/>
                <a:gd name="T10" fmla="*/ 4 w 49"/>
                <a:gd name="T11" fmla="*/ 12 h 42"/>
                <a:gd name="T12" fmla="*/ 36 w 49"/>
                <a:gd name="T13" fmla="*/ 0 h 42"/>
                <a:gd name="T14" fmla="*/ 37 w 49"/>
                <a:gd name="T15" fmla="*/ 0 h 42"/>
                <a:gd name="T16" fmla="*/ 38 w 49"/>
                <a:gd name="T17" fmla="*/ 1 h 42"/>
                <a:gd name="T18" fmla="*/ 40 w 49"/>
                <a:gd name="T19" fmla="*/ 31 h 42"/>
                <a:gd name="T20" fmla="*/ 19 w 49"/>
                <a:gd name="T21" fmla="*/ 42 h 42"/>
                <a:gd name="T22" fmla="*/ 9 w 49"/>
                <a:gd name="T23" fmla="*/ 35 h 42"/>
                <a:gd name="T24" fmla="*/ 19 w 49"/>
                <a:gd name="T25" fmla="*/ 37 h 42"/>
                <a:gd name="T26" fmla="*/ 19 w 49"/>
                <a:gd name="T27" fmla="*/ 37 h 42"/>
                <a:gd name="T28" fmla="*/ 35 w 49"/>
                <a:gd name="T29" fmla="*/ 28 h 42"/>
                <a:gd name="T30" fmla="*/ 34 w 49"/>
                <a:gd name="T31" fmla="*/ 5 h 42"/>
                <a:gd name="T32" fmla="*/ 7 w 49"/>
                <a:gd name="T33" fmla="*/ 16 h 42"/>
                <a:gd name="T34" fmla="*/ 9 w 49"/>
                <a:gd name="T3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42">
                  <a:moveTo>
                    <a:pt x="19" y="42"/>
                  </a:moveTo>
                  <a:cubicBezTo>
                    <a:pt x="19" y="42"/>
                    <a:pt x="19" y="42"/>
                    <a:pt x="19" y="42"/>
                  </a:cubicBezTo>
                  <a:cubicBezTo>
                    <a:pt x="12" y="42"/>
                    <a:pt x="6" y="40"/>
                    <a:pt x="5" y="40"/>
                  </a:cubicBezTo>
                  <a:cubicBezTo>
                    <a:pt x="4" y="39"/>
                    <a:pt x="4" y="39"/>
                    <a:pt x="4" y="39"/>
                  </a:cubicBezTo>
                  <a:cubicBezTo>
                    <a:pt x="4" y="38"/>
                    <a:pt x="4" y="38"/>
                    <a:pt x="4" y="38"/>
                  </a:cubicBezTo>
                  <a:cubicBezTo>
                    <a:pt x="0" y="15"/>
                    <a:pt x="2" y="13"/>
                    <a:pt x="4" y="12"/>
                  </a:cubicBezTo>
                  <a:cubicBezTo>
                    <a:pt x="19" y="1"/>
                    <a:pt x="35" y="0"/>
                    <a:pt x="36" y="0"/>
                  </a:cubicBezTo>
                  <a:cubicBezTo>
                    <a:pt x="37" y="0"/>
                    <a:pt x="37" y="0"/>
                    <a:pt x="37" y="0"/>
                  </a:cubicBezTo>
                  <a:cubicBezTo>
                    <a:pt x="38" y="1"/>
                    <a:pt x="38" y="1"/>
                    <a:pt x="38" y="1"/>
                  </a:cubicBezTo>
                  <a:cubicBezTo>
                    <a:pt x="38" y="1"/>
                    <a:pt x="49" y="14"/>
                    <a:pt x="40" y="31"/>
                  </a:cubicBezTo>
                  <a:cubicBezTo>
                    <a:pt x="36" y="38"/>
                    <a:pt x="29" y="42"/>
                    <a:pt x="19" y="42"/>
                  </a:cubicBezTo>
                  <a:close/>
                  <a:moveTo>
                    <a:pt x="9" y="35"/>
                  </a:moveTo>
                  <a:cubicBezTo>
                    <a:pt x="11" y="36"/>
                    <a:pt x="14" y="37"/>
                    <a:pt x="19" y="37"/>
                  </a:cubicBezTo>
                  <a:cubicBezTo>
                    <a:pt x="19" y="37"/>
                    <a:pt x="19" y="37"/>
                    <a:pt x="19" y="37"/>
                  </a:cubicBezTo>
                  <a:cubicBezTo>
                    <a:pt x="27" y="37"/>
                    <a:pt x="32" y="34"/>
                    <a:pt x="35" y="28"/>
                  </a:cubicBezTo>
                  <a:cubicBezTo>
                    <a:pt x="41" y="17"/>
                    <a:pt x="36" y="8"/>
                    <a:pt x="34" y="5"/>
                  </a:cubicBezTo>
                  <a:cubicBezTo>
                    <a:pt x="31" y="6"/>
                    <a:pt x="18" y="8"/>
                    <a:pt x="7" y="16"/>
                  </a:cubicBezTo>
                  <a:cubicBezTo>
                    <a:pt x="6" y="18"/>
                    <a:pt x="7" y="27"/>
                    <a:pt x="9" y="3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文本框 40"/>
          <p:cNvSpPr txBox="1"/>
          <p:nvPr/>
        </p:nvSpPr>
        <p:spPr>
          <a:xfrm>
            <a:off x="4386138" y="2729374"/>
            <a:ext cx="5277407" cy="769441"/>
          </a:xfrm>
          <a:prstGeom prst="rect">
            <a:avLst/>
          </a:prstGeom>
          <a:noFill/>
          <a:effectLst/>
        </p:spPr>
        <p:txBody>
          <a:bodyPr wrap="none" rtlCol="0">
            <a:spAutoFit/>
          </a:bodyPr>
          <a:lstStyle/>
          <a:p>
            <a:r>
              <a:rPr lang="zh-CN" altLang="en-US" sz="4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热气球商务手绘模板</a:t>
            </a:r>
            <a:endParaRPr lang="zh-CN" altLang="en-US" sz="4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2" name="Freeform 21"/>
          <p:cNvSpPr/>
          <p:nvPr/>
        </p:nvSpPr>
        <p:spPr bwMode="auto">
          <a:xfrm>
            <a:off x="4629408" y="3541219"/>
            <a:ext cx="4680000"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43" name="文本框 42"/>
          <p:cNvSpPr txBox="1"/>
          <p:nvPr/>
        </p:nvSpPr>
        <p:spPr>
          <a:xfrm>
            <a:off x="4629408" y="3809939"/>
            <a:ext cx="5152094" cy="72391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dirty="0">
                <a:solidFill>
                  <a:schemeClr val="tx1">
                    <a:lumMod val="95000"/>
                    <a:lumOff val="5000"/>
                  </a:schemeClr>
                </a:solidFill>
                <a:latin typeface="方正静蕾简体" panose="02000000000000000000" pitchFamily="2" charset="-122"/>
                <a:ea typeface="方正静蕾简体" panose="02000000000000000000" pitchFamily="2" charset="-122"/>
              </a:rPr>
              <a:t>The user can demonstrate on a projector or computer, or print </a:t>
            </a:r>
            <a:r>
              <a:rPr lang="en-US" altLang="zh-CN" dirty="0" smtClean="0">
                <a:solidFill>
                  <a:schemeClr val="tx1">
                    <a:lumMod val="95000"/>
                    <a:lumOff val="5000"/>
                  </a:schemeClr>
                </a:solidFill>
                <a:latin typeface="方正静蕾简体" panose="02000000000000000000" pitchFamily="2" charset="-122"/>
                <a:ea typeface="方正静蕾简体" panose="02000000000000000000" pitchFamily="2" charset="-122"/>
              </a:rPr>
              <a:t>the presentation </a:t>
            </a:r>
            <a:r>
              <a:rPr lang="en-US" altLang="zh-CN" dirty="0">
                <a:solidFill>
                  <a:schemeClr val="tx1">
                    <a:lumMod val="95000"/>
                    <a:lumOff val="5000"/>
                  </a:schemeClr>
                </a:solidFill>
                <a:latin typeface="方正静蕾简体" panose="02000000000000000000" pitchFamily="2" charset="-122"/>
                <a:ea typeface="方正静蕾简体" panose="02000000000000000000" pitchFamily="2" charset="-122"/>
              </a:rPr>
              <a:t>and make it into a film to be used in a wider field</a:t>
            </a:r>
            <a:endParaRPr lang="en-US" altLang="zh-CN"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pic>
        <p:nvPicPr>
          <p:cNvPr id="44" name="图片 43"/>
          <p:cNvPicPr>
            <a:picLocks noChangeAspect="1"/>
          </p:cNvPicPr>
          <p:nvPr/>
        </p:nvPicPr>
        <p:blipFill>
          <a:blip r:embed="rId2"/>
          <a:stretch>
            <a:fillRect/>
          </a:stretch>
        </p:blipFill>
        <p:spPr>
          <a:xfrm>
            <a:off x="3490416" y="1054545"/>
            <a:ext cx="607500" cy="585000"/>
          </a:xfrm>
          <a:prstGeom prst="rect">
            <a:avLst/>
          </a:prstGeom>
        </p:spPr>
      </p:pic>
      <p:pic>
        <p:nvPicPr>
          <p:cNvPr id="45" name="图片 44"/>
          <p:cNvPicPr>
            <a:picLocks noChangeAspect="1"/>
          </p:cNvPicPr>
          <p:nvPr/>
        </p:nvPicPr>
        <p:blipFill>
          <a:blip r:embed="rId2"/>
          <a:stretch>
            <a:fillRect/>
          </a:stretch>
        </p:blipFill>
        <p:spPr>
          <a:xfrm>
            <a:off x="845168" y="5019190"/>
            <a:ext cx="607500" cy="58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randombar(horizontal)">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2" name="任意多边形 21"/>
          <p:cNvSpPr/>
          <p:nvPr/>
        </p:nvSpPr>
        <p:spPr>
          <a:xfrm>
            <a:off x="1227571" y="1855883"/>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364731" y="1855883"/>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758690" y="1855883"/>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4895850" y="1855883"/>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8279777" y="1844254"/>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8416937" y="1844254"/>
            <a:ext cx="2400300" cy="2349500"/>
          </a:xfrm>
          <a:custGeom>
            <a:avLst/>
            <a:gdLst>
              <a:gd name="connsiteX0" fmla="*/ 1206500 w 2400300"/>
              <a:gd name="connsiteY0" fmla="*/ 0 h 2349500"/>
              <a:gd name="connsiteX1" fmla="*/ 0 w 2400300"/>
              <a:gd name="connsiteY1" fmla="*/ 1181100 h 2349500"/>
              <a:gd name="connsiteX2" fmla="*/ 1193800 w 2400300"/>
              <a:gd name="connsiteY2" fmla="*/ 2349500 h 2349500"/>
              <a:gd name="connsiteX3" fmla="*/ 2400300 w 2400300"/>
              <a:gd name="connsiteY3" fmla="*/ 1181100 h 2349500"/>
              <a:gd name="connsiteX4" fmla="*/ 1206500 w 2400300"/>
              <a:gd name="connsiteY4" fmla="*/ 0 h 2349500"/>
              <a:gd name="connsiteX0-1" fmla="*/ 1206500 w 2400300"/>
              <a:gd name="connsiteY0-2" fmla="*/ 0 h 2349500"/>
              <a:gd name="connsiteX1-3" fmla="*/ 0 w 2400300"/>
              <a:gd name="connsiteY1-4" fmla="*/ 1181100 h 2349500"/>
              <a:gd name="connsiteX2-5" fmla="*/ 1193800 w 2400300"/>
              <a:gd name="connsiteY2-6" fmla="*/ 2349500 h 2349500"/>
              <a:gd name="connsiteX3-7" fmla="*/ 2400300 w 2400300"/>
              <a:gd name="connsiteY3-8" fmla="*/ 1181100 h 2349500"/>
              <a:gd name="connsiteX4-9" fmla="*/ 1297940 w 2400300"/>
              <a:gd name="connsiteY4-10" fmla="*/ 91440 h 2349500"/>
              <a:gd name="connsiteX0-11" fmla="*/ 1206500 w 2400300"/>
              <a:gd name="connsiteY0-12" fmla="*/ 0 h 2349500"/>
              <a:gd name="connsiteX1-13" fmla="*/ 0 w 2400300"/>
              <a:gd name="connsiteY1-14" fmla="*/ 1181100 h 2349500"/>
              <a:gd name="connsiteX2-15" fmla="*/ 1193800 w 2400300"/>
              <a:gd name="connsiteY2-16" fmla="*/ 2349500 h 2349500"/>
              <a:gd name="connsiteX3-17" fmla="*/ 2400300 w 2400300"/>
              <a:gd name="connsiteY3-18" fmla="*/ 1181100 h 2349500"/>
              <a:gd name="connsiteX4-19" fmla="*/ 1480820 w 2400300"/>
              <a:gd name="connsiteY4-20" fmla="*/ 274320 h 2349500"/>
              <a:gd name="connsiteX0-21" fmla="*/ 1206500 w 2400300"/>
              <a:gd name="connsiteY0-22" fmla="*/ 0 h 2349500"/>
              <a:gd name="connsiteX1-23" fmla="*/ 0 w 2400300"/>
              <a:gd name="connsiteY1-24" fmla="*/ 1181100 h 2349500"/>
              <a:gd name="connsiteX2-25" fmla="*/ 1193800 w 2400300"/>
              <a:gd name="connsiteY2-26" fmla="*/ 2349500 h 2349500"/>
              <a:gd name="connsiteX3-27" fmla="*/ 2400300 w 2400300"/>
              <a:gd name="connsiteY3-28" fmla="*/ 1181100 h 2349500"/>
              <a:gd name="connsiteX4-29" fmla="*/ 1389380 w 2400300"/>
              <a:gd name="connsiteY4-30" fmla="*/ 167640 h 23495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0300" h="2349500">
                <a:moveTo>
                  <a:pt x="1206500" y="0"/>
                </a:moveTo>
                <a:lnTo>
                  <a:pt x="0" y="1181100"/>
                </a:lnTo>
                <a:lnTo>
                  <a:pt x="1193800" y="2349500"/>
                </a:lnTo>
                <a:lnTo>
                  <a:pt x="2400300" y="1181100"/>
                </a:lnTo>
                <a:lnTo>
                  <a:pt x="1389380" y="16764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077362" y="3083437"/>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9" name="文本框 28"/>
          <p:cNvSpPr txBox="1"/>
          <p:nvPr/>
        </p:nvSpPr>
        <p:spPr>
          <a:xfrm>
            <a:off x="1926121" y="3083437"/>
            <a:ext cx="1382482" cy="646331"/>
          </a:xfrm>
          <a:prstGeom prst="rect">
            <a:avLst/>
          </a:prstGeom>
          <a:noFill/>
        </p:spPr>
        <p:txBody>
          <a:bodyPr wrap="square" rtlCol="0">
            <a:spAutoFit/>
          </a:bodyPr>
          <a:lstStyle/>
          <a:p>
            <a:pPr algn="ctr"/>
            <a:r>
              <a:rPr lang="en-US" altLang="zh-CN" sz="3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Step 1</a:t>
            </a:r>
            <a:endPar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30" name="任意多边形 29"/>
          <p:cNvSpPr/>
          <p:nvPr/>
        </p:nvSpPr>
        <p:spPr>
          <a:xfrm>
            <a:off x="5559458" y="3083437"/>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1" name="文本框 30"/>
          <p:cNvSpPr txBox="1"/>
          <p:nvPr/>
        </p:nvSpPr>
        <p:spPr>
          <a:xfrm>
            <a:off x="5408217" y="3083437"/>
            <a:ext cx="1382482" cy="646331"/>
          </a:xfrm>
          <a:prstGeom prst="rect">
            <a:avLst/>
          </a:prstGeom>
          <a:noFill/>
        </p:spPr>
        <p:txBody>
          <a:bodyPr wrap="square" rtlCol="0">
            <a:spAutoFit/>
          </a:bodyPr>
          <a:lstStyle/>
          <a:p>
            <a:pPr algn="ctr"/>
            <a:r>
              <a:rPr lang="en-US" altLang="zh-CN" sz="3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Step 2</a:t>
            </a:r>
            <a:endPar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32" name="任意多边形 31"/>
          <p:cNvSpPr/>
          <p:nvPr/>
        </p:nvSpPr>
        <p:spPr>
          <a:xfrm>
            <a:off x="9027196" y="3002797"/>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8875955" y="3002797"/>
            <a:ext cx="1382482" cy="646331"/>
          </a:xfrm>
          <a:prstGeom prst="rect">
            <a:avLst/>
          </a:prstGeom>
          <a:noFill/>
        </p:spPr>
        <p:txBody>
          <a:bodyPr wrap="square" rtlCol="0">
            <a:spAutoFit/>
          </a:bodyPr>
          <a:lstStyle/>
          <a:p>
            <a:pPr algn="ctr"/>
            <a:r>
              <a:rPr lang="en-US" altLang="zh-CN" sz="3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Step 3</a:t>
            </a:r>
            <a:endPar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34" name="组合 33"/>
          <p:cNvGrpSpPr/>
          <p:nvPr/>
        </p:nvGrpSpPr>
        <p:grpSpPr>
          <a:xfrm>
            <a:off x="2326558" y="2471385"/>
            <a:ext cx="456433" cy="454084"/>
            <a:chOff x="7154993" y="4566480"/>
            <a:chExt cx="456433" cy="454084"/>
          </a:xfrm>
        </p:grpSpPr>
        <p:sp>
          <p:nvSpPr>
            <p:cNvPr id="35" name="立方体 5"/>
            <p:cNvSpPr/>
            <p:nvPr/>
          </p:nvSpPr>
          <p:spPr>
            <a:xfrm>
              <a:off x="7154993" y="4566480"/>
              <a:ext cx="456433" cy="454084"/>
            </a:xfrm>
            <a:custGeom>
              <a:avLst/>
              <a:gdLst>
                <a:gd name="connsiteX0" fmla="*/ 0 w 419100"/>
                <a:gd name="connsiteY0" fmla="*/ 104775 h 419100"/>
                <a:gd name="connsiteX1" fmla="*/ 314325 w 419100"/>
                <a:gd name="connsiteY1" fmla="*/ 104775 h 419100"/>
                <a:gd name="connsiteX2" fmla="*/ 314325 w 419100"/>
                <a:gd name="connsiteY2" fmla="*/ 419100 h 419100"/>
                <a:gd name="connsiteX3" fmla="*/ 0 w 419100"/>
                <a:gd name="connsiteY3" fmla="*/ 419100 h 419100"/>
                <a:gd name="connsiteX4" fmla="*/ 0 w 419100"/>
                <a:gd name="connsiteY4" fmla="*/ 104775 h 419100"/>
                <a:gd name="connsiteX0-1" fmla="*/ 314325 w 419100"/>
                <a:gd name="connsiteY0-2" fmla="*/ 104775 h 419100"/>
                <a:gd name="connsiteX1-3" fmla="*/ 419100 w 419100"/>
                <a:gd name="connsiteY1-4" fmla="*/ 0 h 419100"/>
                <a:gd name="connsiteX2-5" fmla="*/ 419100 w 419100"/>
                <a:gd name="connsiteY2-6" fmla="*/ 314325 h 419100"/>
                <a:gd name="connsiteX3-7" fmla="*/ 314325 w 419100"/>
                <a:gd name="connsiteY3-8" fmla="*/ 419100 h 419100"/>
                <a:gd name="connsiteX4-9" fmla="*/ 314325 w 419100"/>
                <a:gd name="connsiteY4-10" fmla="*/ 104775 h 419100"/>
                <a:gd name="connsiteX0-11" fmla="*/ 0 w 419100"/>
                <a:gd name="connsiteY0-12" fmla="*/ 104775 h 419100"/>
                <a:gd name="connsiteX1-13" fmla="*/ 104775 w 419100"/>
                <a:gd name="connsiteY1-14" fmla="*/ 0 h 419100"/>
                <a:gd name="connsiteX2-15" fmla="*/ 419100 w 419100"/>
                <a:gd name="connsiteY2-16" fmla="*/ 0 h 419100"/>
                <a:gd name="connsiteX3-17" fmla="*/ 314325 w 419100"/>
                <a:gd name="connsiteY3-18" fmla="*/ 104775 h 419100"/>
                <a:gd name="connsiteX4-19" fmla="*/ 0 w 419100"/>
                <a:gd name="connsiteY4-20" fmla="*/ 104775 h 419100"/>
                <a:gd name="connsiteX0-21" fmla="*/ 0 w 419100"/>
                <a:gd name="connsiteY0-22" fmla="*/ 104775 h 419100"/>
                <a:gd name="connsiteX1-23" fmla="*/ 104775 w 419100"/>
                <a:gd name="connsiteY1-24" fmla="*/ 0 h 419100"/>
                <a:gd name="connsiteX2-25" fmla="*/ 419100 w 419100"/>
                <a:gd name="connsiteY2-26" fmla="*/ 0 h 419100"/>
                <a:gd name="connsiteX3-27" fmla="*/ 419100 w 419100"/>
                <a:gd name="connsiteY3-28" fmla="*/ 314325 h 419100"/>
                <a:gd name="connsiteX4-29" fmla="*/ 314325 w 419100"/>
                <a:gd name="connsiteY4-30" fmla="*/ 419100 h 419100"/>
                <a:gd name="connsiteX5" fmla="*/ 0 w 419100"/>
                <a:gd name="connsiteY5" fmla="*/ 419100 h 419100"/>
                <a:gd name="connsiteX6" fmla="*/ 0 w 419100"/>
                <a:gd name="connsiteY6" fmla="*/ 104775 h 419100"/>
                <a:gd name="connsiteX7" fmla="*/ 0 w 419100"/>
                <a:gd name="connsiteY7" fmla="*/ 104775 h 419100"/>
                <a:gd name="connsiteX8" fmla="*/ 314325 w 419100"/>
                <a:gd name="connsiteY8" fmla="*/ 104775 h 419100"/>
                <a:gd name="connsiteX9" fmla="*/ 419100 w 419100"/>
                <a:gd name="connsiteY9" fmla="*/ 0 h 419100"/>
                <a:gd name="connsiteX10" fmla="*/ 314325 w 419100"/>
                <a:gd name="connsiteY10" fmla="*/ 104775 h 419100"/>
                <a:gd name="connsiteX11" fmla="*/ 314325 w 419100"/>
                <a:gd name="connsiteY11" fmla="*/ 419100 h 419100"/>
                <a:gd name="connsiteX0-31" fmla="*/ 0 w 419100"/>
                <a:gd name="connsiteY0-32" fmla="*/ 104775 h 419100"/>
                <a:gd name="connsiteX1-33" fmla="*/ 314325 w 419100"/>
                <a:gd name="connsiteY1-34" fmla="*/ 104775 h 419100"/>
                <a:gd name="connsiteX2-35" fmla="*/ 314325 w 419100"/>
                <a:gd name="connsiteY2-36" fmla="*/ 419100 h 419100"/>
                <a:gd name="connsiteX3-37" fmla="*/ 0 w 419100"/>
                <a:gd name="connsiteY3-38" fmla="*/ 419100 h 419100"/>
                <a:gd name="connsiteX4-39" fmla="*/ 0 w 419100"/>
                <a:gd name="connsiteY4-40" fmla="*/ 104775 h 419100"/>
                <a:gd name="connsiteX0-41" fmla="*/ 314325 w 419100"/>
                <a:gd name="connsiteY0-42" fmla="*/ 104775 h 419100"/>
                <a:gd name="connsiteX1-43" fmla="*/ 419100 w 419100"/>
                <a:gd name="connsiteY1-44" fmla="*/ 0 h 419100"/>
                <a:gd name="connsiteX2-45" fmla="*/ 419100 w 419100"/>
                <a:gd name="connsiteY2-46" fmla="*/ 314325 h 419100"/>
                <a:gd name="connsiteX3-47" fmla="*/ 314325 w 419100"/>
                <a:gd name="connsiteY3-48" fmla="*/ 419100 h 419100"/>
                <a:gd name="connsiteX4-49" fmla="*/ 314325 w 419100"/>
                <a:gd name="connsiteY4-50" fmla="*/ 104775 h 419100"/>
                <a:gd name="connsiteX0-51" fmla="*/ 0 w 419100"/>
                <a:gd name="connsiteY0-52" fmla="*/ 104775 h 419100"/>
                <a:gd name="connsiteX1-53" fmla="*/ 104775 w 419100"/>
                <a:gd name="connsiteY1-54" fmla="*/ 0 h 419100"/>
                <a:gd name="connsiteX2-55" fmla="*/ 419100 w 419100"/>
                <a:gd name="connsiteY2-56" fmla="*/ 0 h 419100"/>
                <a:gd name="connsiteX3-57" fmla="*/ 314325 w 419100"/>
                <a:gd name="connsiteY3-58" fmla="*/ 104775 h 419100"/>
                <a:gd name="connsiteX4-59" fmla="*/ 0 w 419100"/>
                <a:gd name="connsiteY4-60" fmla="*/ 104775 h 419100"/>
                <a:gd name="connsiteX0-61" fmla="*/ 0 w 419100"/>
                <a:gd name="connsiteY0-62" fmla="*/ 104775 h 419100"/>
                <a:gd name="connsiteX1-63" fmla="*/ 104775 w 419100"/>
                <a:gd name="connsiteY1-64" fmla="*/ 0 h 419100"/>
                <a:gd name="connsiteX2-65" fmla="*/ 419100 w 419100"/>
                <a:gd name="connsiteY2-66" fmla="*/ 0 h 419100"/>
                <a:gd name="connsiteX3-67" fmla="*/ 419100 w 419100"/>
                <a:gd name="connsiteY3-68" fmla="*/ 314325 h 419100"/>
                <a:gd name="connsiteX4-69" fmla="*/ 314325 w 419100"/>
                <a:gd name="connsiteY4-70" fmla="*/ 419100 h 419100"/>
                <a:gd name="connsiteX5-71" fmla="*/ 0 w 419100"/>
                <a:gd name="connsiteY5-72" fmla="*/ 419100 h 419100"/>
                <a:gd name="connsiteX6-73" fmla="*/ 0 w 419100"/>
                <a:gd name="connsiteY6-74" fmla="*/ 104775 h 419100"/>
                <a:gd name="connsiteX7-75" fmla="*/ 0 w 419100"/>
                <a:gd name="connsiteY7-76" fmla="*/ 104775 h 419100"/>
                <a:gd name="connsiteX8-77" fmla="*/ 314325 w 419100"/>
                <a:gd name="connsiteY8-78" fmla="*/ 104775 h 419100"/>
                <a:gd name="connsiteX9-79" fmla="*/ 419100 w 419100"/>
                <a:gd name="connsiteY9-80" fmla="*/ 0 h 419100"/>
                <a:gd name="connsiteX10-81" fmla="*/ 314325 w 419100"/>
                <a:gd name="connsiteY10-82" fmla="*/ 104775 h 419100"/>
                <a:gd name="connsiteX11-83" fmla="*/ 314325 w 419100"/>
                <a:gd name="connsiteY11-84" fmla="*/ 419100 h 419100"/>
                <a:gd name="connsiteX0-85" fmla="*/ 27668 w 446768"/>
                <a:gd name="connsiteY0-86" fmla="*/ 104775 h 446768"/>
                <a:gd name="connsiteX1-87" fmla="*/ 341993 w 446768"/>
                <a:gd name="connsiteY1-88" fmla="*/ 104775 h 446768"/>
                <a:gd name="connsiteX2-89" fmla="*/ 341993 w 446768"/>
                <a:gd name="connsiteY2-90" fmla="*/ 419100 h 446768"/>
                <a:gd name="connsiteX3-91" fmla="*/ 27668 w 446768"/>
                <a:gd name="connsiteY3-92" fmla="*/ 419100 h 446768"/>
                <a:gd name="connsiteX4-93" fmla="*/ 27668 w 446768"/>
                <a:gd name="connsiteY4-94" fmla="*/ 104775 h 446768"/>
                <a:gd name="connsiteX0-95" fmla="*/ 341993 w 446768"/>
                <a:gd name="connsiteY0-96" fmla="*/ 104775 h 446768"/>
                <a:gd name="connsiteX1-97" fmla="*/ 446768 w 446768"/>
                <a:gd name="connsiteY1-98" fmla="*/ 0 h 446768"/>
                <a:gd name="connsiteX2-99" fmla="*/ 446768 w 446768"/>
                <a:gd name="connsiteY2-100" fmla="*/ 314325 h 446768"/>
                <a:gd name="connsiteX3-101" fmla="*/ 341993 w 446768"/>
                <a:gd name="connsiteY3-102" fmla="*/ 419100 h 446768"/>
                <a:gd name="connsiteX4-103" fmla="*/ 341993 w 446768"/>
                <a:gd name="connsiteY4-104" fmla="*/ 104775 h 446768"/>
                <a:gd name="connsiteX0-105" fmla="*/ 27668 w 446768"/>
                <a:gd name="connsiteY0-106" fmla="*/ 104775 h 446768"/>
                <a:gd name="connsiteX1-107" fmla="*/ 132443 w 446768"/>
                <a:gd name="connsiteY1-108" fmla="*/ 0 h 446768"/>
                <a:gd name="connsiteX2-109" fmla="*/ 446768 w 446768"/>
                <a:gd name="connsiteY2-110" fmla="*/ 0 h 446768"/>
                <a:gd name="connsiteX3-111" fmla="*/ 341993 w 446768"/>
                <a:gd name="connsiteY3-112" fmla="*/ 104775 h 446768"/>
                <a:gd name="connsiteX4-113" fmla="*/ 27668 w 446768"/>
                <a:gd name="connsiteY4-114" fmla="*/ 104775 h 446768"/>
                <a:gd name="connsiteX0-115" fmla="*/ 27668 w 446768"/>
                <a:gd name="connsiteY0-116" fmla="*/ 104775 h 446768"/>
                <a:gd name="connsiteX1-117" fmla="*/ 132443 w 446768"/>
                <a:gd name="connsiteY1-118" fmla="*/ 0 h 446768"/>
                <a:gd name="connsiteX2-119" fmla="*/ 446768 w 446768"/>
                <a:gd name="connsiteY2-120" fmla="*/ 0 h 446768"/>
                <a:gd name="connsiteX3-121" fmla="*/ 446768 w 446768"/>
                <a:gd name="connsiteY3-122" fmla="*/ 314325 h 446768"/>
                <a:gd name="connsiteX4-123" fmla="*/ 341993 w 446768"/>
                <a:gd name="connsiteY4-124" fmla="*/ 419100 h 446768"/>
                <a:gd name="connsiteX5-125" fmla="*/ 27668 w 446768"/>
                <a:gd name="connsiteY5-126" fmla="*/ 419100 h 446768"/>
                <a:gd name="connsiteX6-127" fmla="*/ 27668 w 446768"/>
                <a:gd name="connsiteY6-128" fmla="*/ 104775 h 446768"/>
                <a:gd name="connsiteX7-129" fmla="*/ 27668 w 446768"/>
                <a:gd name="connsiteY7-130" fmla="*/ 104775 h 446768"/>
                <a:gd name="connsiteX8-131" fmla="*/ 341993 w 446768"/>
                <a:gd name="connsiteY8-132" fmla="*/ 104775 h 446768"/>
                <a:gd name="connsiteX9-133" fmla="*/ 446768 w 446768"/>
                <a:gd name="connsiteY9-134" fmla="*/ 0 h 446768"/>
                <a:gd name="connsiteX10-135" fmla="*/ 341993 w 446768"/>
                <a:gd name="connsiteY10-136" fmla="*/ 104775 h 446768"/>
                <a:gd name="connsiteX11-137" fmla="*/ 341993 w 446768"/>
                <a:gd name="connsiteY11-138" fmla="*/ 419100 h 446768"/>
                <a:gd name="connsiteX0-139" fmla="*/ 13334 w 432434"/>
                <a:gd name="connsiteY0-140" fmla="*/ 104775 h 434711"/>
                <a:gd name="connsiteX1-141" fmla="*/ 327659 w 432434"/>
                <a:gd name="connsiteY1-142" fmla="*/ 104775 h 434711"/>
                <a:gd name="connsiteX2-143" fmla="*/ 327659 w 432434"/>
                <a:gd name="connsiteY2-144" fmla="*/ 419100 h 434711"/>
                <a:gd name="connsiteX3-145" fmla="*/ 13334 w 432434"/>
                <a:gd name="connsiteY3-146" fmla="*/ 419100 h 434711"/>
                <a:gd name="connsiteX4-147" fmla="*/ 13334 w 432434"/>
                <a:gd name="connsiteY4-148" fmla="*/ 104775 h 434711"/>
                <a:gd name="connsiteX0-149" fmla="*/ 327659 w 432434"/>
                <a:gd name="connsiteY0-150" fmla="*/ 104775 h 434711"/>
                <a:gd name="connsiteX1-151" fmla="*/ 432434 w 432434"/>
                <a:gd name="connsiteY1-152" fmla="*/ 0 h 434711"/>
                <a:gd name="connsiteX2-153" fmla="*/ 432434 w 432434"/>
                <a:gd name="connsiteY2-154" fmla="*/ 314325 h 434711"/>
                <a:gd name="connsiteX3-155" fmla="*/ 327659 w 432434"/>
                <a:gd name="connsiteY3-156" fmla="*/ 419100 h 434711"/>
                <a:gd name="connsiteX4-157" fmla="*/ 327659 w 432434"/>
                <a:gd name="connsiteY4-158" fmla="*/ 104775 h 434711"/>
                <a:gd name="connsiteX0-159" fmla="*/ 13334 w 432434"/>
                <a:gd name="connsiteY0-160" fmla="*/ 104775 h 434711"/>
                <a:gd name="connsiteX1-161" fmla="*/ 118109 w 432434"/>
                <a:gd name="connsiteY1-162" fmla="*/ 0 h 434711"/>
                <a:gd name="connsiteX2-163" fmla="*/ 432434 w 432434"/>
                <a:gd name="connsiteY2-164" fmla="*/ 0 h 434711"/>
                <a:gd name="connsiteX3-165" fmla="*/ 327659 w 432434"/>
                <a:gd name="connsiteY3-166" fmla="*/ 104775 h 434711"/>
                <a:gd name="connsiteX4-167" fmla="*/ 13334 w 432434"/>
                <a:gd name="connsiteY4-168" fmla="*/ 104775 h 434711"/>
                <a:gd name="connsiteX0-169" fmla="*/ 13334 w 432434"/>
                <a:gd name="connsiteY0-170" fmla="*/ 104775 h 434711"/>
                <a:gd name="connsiteX1-171" fmla="*/ 118109 w 432434"/>
                <a:gd name="connsiteY1-172" fmla="*/ 0 h 434711"/>
                <a:gd name="connsiteX2-173" fmla="*/ 432434 w 432434"/>
                <a:gd name="connsiteY2-174" fmla="*/ 0 h 434711"/>
                <a:gd name="connsiteX3-175" fmla="*/ 432434 w 432434"/>
                <a:gd name="connsiteY3-176" fmla="*/ 314325 h 434711"/>
                <a:gd name="connsiteX4-177" fmla="*/ 327659 w 432434"/>
                <a:gd name="connsiteY4-178" fmla="*/ 419100 h 434711"/>
                <a:gd name="connsiteX5-179" fmla="*/ 39993 w 432434"/>
                <a:gd name="connsiteY5-180" fmla="*/ 397773 h 434711"/>
                <a:gd name="connsiteX6-181" fmla="*/ 13334 w 432434"/>
                <a:gd name="connsiteY6-182" fmla="*/ 104775 h 434711"/>
                <a:gd name="connsiteX7-183" fmla="*/ 13334 w 432434"/>
                <a:gd name="connsiteY7-184" fmla="*/ 104775 h 434711"/>
                <a:gd name="connsiteX8-185" fmla="*/ 327659 w 432434"/>
                <a:gd name="connsiteY8-186" fmla="*/ 104775 h 434711"/>
                <a:gd name="connsiteX9-187" fmla="*/ 432434 w 432434"/>
                <a:gd name="connsiteY9-188" fmla="*/ 0 h 434711"/>
                <a:gd name="connsiteX10-189" fmla="*/ 327659 w 432434"/>
                <a:gd name="connsiteY10-190" fmla="*/ 104775 h 434711"/>
                <a:gd name="connsiteX11-191" fmla="*/ 327659 w 432434"/>
                <a:gd name="connsiteY11-192" fmla="*/ 419100 h 434711"/>
                <a:gd name="connsiteX0-193" fmla="*/ 7319 w 426419"/>
                <a:gd name="connsiteY0-194" fmla="*/ 104775 h 428920"/>
                <a:gd name="connsiteX1-195" fmla="*/ 321644 w 426419"/>
                <a:gd name="connsiteY1-196" fmla="*/ 104775 h 428920"/>
                <a:gd name="connsiteX2-197" fmla="*/ 321644 w 426419"/>
                <a:gd name="connsiteY2-198" fmla="*/ 419100 h 428920"/>
                <a:gd name="connsiteX3-199" fmla="*/ 7319 w 426419"/>
                <a:gd name="connsiteY3-200" fmla="*/ 419100 h 428920"/>
                <a:gd name="connsiteX4-201" fmla="*/ 7319 w 426419"/>
                <a:gd name="connsiteY4-202" fmla="*/ 104775 h 428920"/>
                <a:gd name="connsiteX0-203" fmla="*/ 321644 w 426419"/>
                <a:gd name="connsiteY0-204" fmla="*/ 104775 h 428920"/>
                <a:gd name="connsiteX1-205" fmla="*/ 426419 w 426419"/>
                <a:gd name="connsiteY1-206" fmla="*/ 0 h 428920"/>
                <a:gd name="connsiteX2-207" fmla="*/ 426419 w 426419"/>
                <a:gd name="connsiteY2-208" fmla="*/ 314325 h 428920"/>
                <a:gd name="connsiteX3-209" fmla="*/ 321644 w 426419"/>
                <a:gd name="connsiteY3-210" fmla="*/ 419100 h 428920"/>
                <a:gd name="connsiteX4-211" fmla="*/ 321644 w 426419"/>
                <a:gd name="connsiteY4-212" fmla="*/ 104775 h 428920"/>
                <a:gd name="connsiteX0-213" fmla="*/ 7319 w 426419"/>
                <a:gd name="connsiteY0-214" fmla="*/ 104775 h 428920"/>
                <a:gd name="connsiteX1-215" fmla="*/ 112094 w 426419"/>
                <a:gd name="connsiteY1-216" fmla="*/ 0 h 428920"/>
                <a:gd name="connsiteX2-217" fmla="*/ 426419 w 426419"/>
                <a:gd name="connsiteY2-218" fmla="*/ 0 h 428920"/>
                <a:gd name="connsiteX3-219" fmla="*/ 321644 w 426419"/>
                <a:gd name="connsiteY3-220" fmla="*/ 104775 h 428920"/>
                <a:gd name="connsiteX4-221" fmla="*/ 7319 w 426419"/>
                <a:gd name="connsiteY4-222" fmla="*/ 104775 h 428920"/>
                <a:gd name="connsiteX0-223" fmla="*/ 7319 w 426419"/>
                <a:gd name="connsiteY0-224" fmla="*/ 104775 h 428920"/>
                <a:gd name="connsiteX1-225" fmla="*/ 112094 w 426419"/>
                <a:gd name="connsiteY1-226" fmla="*/ 0 h 428920"/>
                <a:gd name="connsiteX2-227" fmla="*/ 426419 w 426419"/>
                <a:gd name="connsiteY2-228" fmla="*/ 0 h 428920"/>
                <a:gd name="connsiteX3-229" fmla="*/ 426419 w 426419"/>
                <a:gd name="connsiteY3-230" fmla="*/ 314325 h 428920"/>
                <a:gd name="connsiteX4-231" fmla="*/ 321644 w 426419"/>
                <a:gd name="connsiteY4-232" fmla="*/ 419100 h 428920"/>
                <a:gd name="connsiteX5-233" fmla="*/ 33978 w 426419"/>
                <a:gd name="connsiteY5-234" fmla="*/ 397773 h 428920"/>
                <a:gd name="connsiteX6-235" fmla="*/ 7319 w 426419"/>
                <a:gd name="connsiteY6-236" fmla="*/ 104775 h 428920"/>
                <a:gd name="connsiteX7-237" fmla="*/ 7319 w 426419"/>
                <a:gd name="connsiteY7-238" fmla="*/ 104775 h 428920"/>
                <a:gd name="connsiteX8-239" fmla="*/ 321644 w 426419"/>
                <a:gd name="connsiteY8-240" fmla="*/ 104775 h 428920"/>
                <a:gd name="connsiteX9-241" fmla="*/ 426419 w 426419"/>
                <a:gd name="connsiteY9-242" fmla="*/ 0 h 428920"/>
                <a:gd name="connsiteX10-243" fmla="*/ 321644 w 426419"/>
                <a:gd name="connsiteY10-244" fmla="*/ 104775 h 428920"/>
                <a:gd name="connsiteX11-245" fmla="*/ 321644 w 426419"/>
                <a:gd name="connsiteY11-246" fmla="*/ 419100 h 428920"/>
                <a:gd name="connsiteX0-247" fmla="*/ 6865 w 425965"/>
                <a:gd name="connsiteY0-248" fmla="*/ 104775 h 427073"/>
                <a:gd name="connsiteX1-249" fmla="*/ 321190 w 425965"/>
                <a:gd name="connsiteY1-250" fmla="*/ 104775 h 427073"/>
                <a:gd name="connsiteX2-251" fmla="*/ 321190 w 425965"/>
                <a:gd name="connsiteY2-252" fmla="*/ 419100 h 427073"/>
                <a:gd name="connsiteX3-253" fmla="*/ 6865 w 425965"/>
                <a:gd name="connsiteY3-254" fmla="*/ 419100 h 427073"/>
                <a:gd name="connsiteX4-255" fmla="*/ 6865 w 425965"/>
                <a:gd name="connsiteY4-256" fmla="*/ 104775 h 427073"/>
                <a:gd name="connsiteX0-257" fmla="*/ 321190 w 425965"/>
                <a:gd name="connsiteY0-258" fmla="*/ 104775 h 427073"/>
                <a:gd name="connsiteX1-259" fmla="*/ 425965 w 425965"/>
                <a:gd name="connsiteY1-260" fmla="*/ 0 h 427073"/>
                <a:gd name="connsiteX2-261" fmla="*/ 425965 w 425965"/>
                <a:gd name="connsiteY2-262" fmla="*/ 314325 h 427073"/>
                <a:gd name="connsiteX3-263" fmla="*/ 321190 w 425965"/>
                <a:gd name="connsiteY3-264" fmla="*/ 419100 h 427073"/>
                <a:gd name="connsiteX4-265" fmla="*/ 321190 w 425965"/>
                <a:gd name="connsiteY4-266" fmla="*/ 104775 h 427073"/>
                <a:gd name="connsiteX0-267" fmla="*/ 6865 w 425965"/>
                <a:gd name="connsiteY0-268" fmla="*/ 104775 h 427073"/>
                <a:gd name="connsiteX1-269" fmla="*/ 111640 w 425965"/>
                <a:gd name="connsiteY1-270" fmla="*/ 0 h 427073"/>
                <a:gd name="connsiteX2-271" fmla="*/ 425965 w 425965"/>
                <a:gd name="connsiteY2-272" fmla="*/ 0 h 427073"/>
                <a:gd name="connsiteX3-273" fmla="*/ 321190 w 425965"/>
                <a:gd name="connsiteY3-274" fmla="*/ 104775 h 427073"/>
                <a:gd name="connsiteX4-275" fmla="*/ 6865 w 425965"/>
                <a:gd name="connsiteY4-276" fmla="*/ 104775 h 427073"/>
                <a:gd name="connsiteX0-277" fmla="*/ 6865 w 425965"/>
                <a:gd name="connsiteY0-278" fmla="*/ 104775 h 427073"/>
                <a:gd name="connsiteX1-279" fmla="*/ 111640 w 425965"/>
                <a:gd name="connsiteY1-280" fmla="*/ 0 h 427073"/>
                <a:gd name="connsiteX2-281" fmla="*/ 425965 w 425965"/>
                <a:gd name="connsiteY2-282" fmla="*/ 0 h 427073"/>
                <a:gd name="connsiteX3-283" fmla="*/ 425965 w 425965"/>
                <a:gd name="connsiteY3-284" fmla="*/ 314325 h 427073"/>
                <a:gd name="connsiteX4-285" fmla="*/ 321190 w 425965"/>
                <a:gd name="connsiteY4-286" fmla="*/ 419100 h 427073"/>
                <a:gd name="connsiteX5-287" fmla="*/ 33524 w 425965"/>
                <a:gd name="connsiteY5-288" fmla="*/ 397773 h 427073"/>
                <a:gd name="connsiteX6-289" fmla="*/ 6865 w 425965"/>
                <a:gd name="connsiteY6-290" fmla="*/ 104775 h 427073"/>
                <a:gd name="connsiteX7-291" fmla="*/ 6865 w 425965"/>
                <a:gd name="connsiteY7-292" fmla="*/ 104775 h 427073"/>
                <a:gd name="connsiteX8-293" fmla="*/ 321190 w 425965"/>
                <a:gd name="connsiteY8-294" fmla="*/ 104775 h 427073"/>
                <a:gd name="connsiteX9-295" fmla="*/ 425965 w 425965"/>
                <a:gd name="connsiteY9-296" fmla="*/ 0 h 427073"/>
                <a:gd name="connsiteX10-297" fmla="*/ 321190 w 425965"/>
                <a:gd name="connsiteY10-298" fmla="*/ 104775 h 427073"/>
                <a:gd name="connsiteX11-299" fmla="*/ 321190 w 425965"/>
                <a:gd name="connsiteY11-300" fmla="*/ 419100 h 427073"/>
                <a:gd name="connsiteX0-301" fmla="*/ 6865 w 425965"/>
                <a:gd name="connsiteY0-302" fmla="*/ 104775 h 427073"/>
                <a:gd name="connsiteX1-303" fmla="*/ 321190 w 425965"/>
                <a:gd name="connsiteY1-304" fmla="*/ 104775 h 427073"/>
                <a:gd name="connsiteX2-305" fmla="*/ 321190 w 425965"/>
                <a:gd name="connsiteY2-306" fmla="*/ 419100 h 427073"/>
                <a:gd name="connsiteX3-307" fmla="*/ 6865 w 425965"/>
                <a:gd name="connsiteY3-308" fmla="*/ 419100 h 427073"/>
                <a:gd name="connsiteX4-309" fmla="*/ 6865 w 425965"/>
                <a:gd name="connsiteY4-310" fmla="*/ 104775 h 427073"/>
                <a:gd name="connsiteX0-311" fmla="*/ 321190 w 425965"/>
                <a:gd name="connsiteY0-312" fmla="*/ 104775 h 427073"/>
                <a:gd name="connsiteX1-313" fmla="*/ 425965 w 425965"/>
                <a:gd name="connsiteY1-314" fmla="*/ 0 h 427073"/>
                <a:gd name="connsiteX2-315" fmla="*/ 425965 w 425965"/>
                <a:gd name="connsiteY2-316" fmla="*/ 314325 h 427073"/>
                <a:gd name="connsiteX3-317" fmla="*/ 321190 w 425965"/>
                <a:gd name="connsiteY3-318" fmla="*/ 419100 h 427073"/>
                <a:gd name="connsiteX4-319" fmla="*/ 321190 w 425965"/>
                <a:gd name="connsiteY4-320" fmla="*/ 104775 h 427073"/>
                <a:gd name="connsiteX0-321" fmla="*/ 6865 w 425965"/>
                <a:gd name="connsiteY0-322" fmla="*/ 104775 h 427073"/>
                <a:gd name="connsiteX1-323" fmla="*/ 111640 w 425965"/>
                <a:gd name="connsiteY1-324" fmla="*/ 0 h 427073"/>
                <a:gd name="connsiteX2-325" fmla="*/ 425965 w 425965"/>
                <a:gd name="connsiteY2-326" fmla="*/ 0 h 427073"/>
                <a:gd name="connsiteX3-327" fmla="*/ 321190 w 425965"/>
                <a:gd name="connsiteY3-328" fmla="*/ 104775 h 427073"/>
                <a:gd name="connsiteX4-329" fmla="*/ 6865 w 425965"/>
                <a:gd name="connsiteY4-330" fmla="*/ 104775 h 427073"/>
                <a:gd name="connsiteX0-331" fmla="*/ 6865 w 425965"/>
                <a:gd name="connsiteY0-332" fmla="*/ 104775 h 427073"/>
                <a:gd name="connsiteX1-333" fmla="*/ 111640 w 425965"/>
                <a:gd name="connsiteY1-334" fmla="*/ 0 h 427073"/>
                <a:gd name="connsiteX2-335" fmla="*/ 425965 w 425965"/>
                <a:gd name="connsiteY2-336" fmla="*/ 0 h 427073"/>
                <a:gd name="connsiteX3-337" fmla="*/ 425965 w 425965"/>
                <a:gd name="connsiteY3-338" fmla="*/ 314325 h 427073"/>
                <a:gd name="connsiteX4-339" fmla="*/ 321190 w 425965"/>
                <a:gd name="connsiteY4-340" fmla="*/ 419100 h 427073"/>
                <a:gd name="connsiteX5-341" fmla="*/ 33524 w 425965"/>
                <a:gd name="connsiteY5-342" fmla="*/ 397773 h 427073"/>
                <a:gd name="connsiteX6-343" fmla="*/ 6865 w 425965"/>
                <a:gd name="connsiteY6-344" fmla="*/ 104775 h 427073"/>
                <a:gd name="connsiteX7-345" fmla="*/ 6865 w 425965"/>
                <a:gd name="connsiteY7-346" fmla="*/ 104775 h 427073"/>
                <a:gd name="connsiteX8-347" fmla="*/ 321190 w 425965"/>
                <a:gd name="connsiteY8-348" fmla="*/ 104775 h 427073"/>
                <a:gd name="connsiteX9-349" fmla="*/ 425965 w 425965"/>
                <a:gd name="connsiteY9-350" fmla="*/ 0 h 427073"/>
                <a:gd name="connsiteX10-351" fmla="*/ 321190 w 425965"/>
                <a:gd name="connsiteY10-352" fmla="*/ 104775 h 427073"/>
                <a:gd name="connsiteX11-353" fmla="*/ 321190 w 425965"/>
                <a:gd name="connsiteY11-354" fmla="*/ 419100 h 427073"/>
                <a:gd name="connsiteX0-355" fmla="*/ 6865 w 453633"/>
                <a:gd name="connsiteY0-356" fmla="*/ 104775 h 427073"/>
                <a:gd name="connsiteX1-357" fmla="*/ 321190 w 453633"/>
                <a:gd name="connsiteY1-358" fmla="*/ 104775 h 427073"/>
                <a:gd name="connsiteX2-359" fmla="*/ 321190 w 453633"/>
                <a:gd name="connsiteY2-360" fmla="*/ 419100 h 427073"/>
                <a:gd name="connsiteX3-361" fmla="*/ 6865 w 453633"/>
                <a:gd name="connsiteY3-362" fmla="*/ 419100 h 427073"/>
                <a:gd name="connsiteX4-363" fmla="*/ 6865 w 453633"/>
                <a:gd name="connsiteY4-364" fmla="*/ 104775 h 427073"/>
                <a:gd name="connsiteX0-365" fmla="*/ 321190 w 453633"/>
                <a:gd name="connsiteY0-366" fmla="*/ 104775 h 427073"/>
                <a:gd name="connsiteX1-367" fmla="*/ 425965 w 453633"/>
                <a:gd name="connsiteY1-368" fmla="*/ 0 h 427073"/>
                <a:gd name="connsiteX2-369" fmla="*/ 425965 w 453633"/>
                <a:gd name="connsiteY2-370" fmla="*/ 314325 h 427073"/>
                <a:gd name="connsiteX3-371" fmla="*/ 321190 w 453633"/>
                <a:gd name="connsiteY3-372" fmla="*/ 419100 h 427073"/>
                <a:gd name="connsiteX4-373" fmla="*/ 321190 w 453633"/>
                <a:gd name="connsiteY4-374" fmla="*/ 104775 h 427073"/>
                <a:gd name="connsiteX0-375" fmla="*/ 6865 w 453633"/>
                <a:gd name="connsiteY0-376" fmla="*/ 104775 h 427073"/>
                <a:gd name="connsiteX1-377" fmla="*/ 111640 w 453633"/>
                <a:gd name="connsiteY1-378" fmla="*/ 0 h 427073"/>
                <a:gd name="connsiteX2-379" fmla="*/ 425965 w 453633"/>
                <a:gd name="connsiteY2-380" fmla="*/ 0 h 427073"/>
                <a:gd name="connsiteX3-381" fmla="*/ 321190 w 453633"/>
                <a:gd name="connsiteY3-382" fmla="*/ 104775 h 427073"/>
                <a:gd name="connsiteX4-383" fmla="*/ 6865 w 453633"/>
                <a:gd name="connsiteY4-384" fmla="*/ 104775 h 427073"/>
                <a:gd name="connsiteX0-385" fmla="*/ 6865 w 453633"/>
                <a:gd name="connsiteY0-386" fmla="*/ 104775 h 427073"/>
                <a:gd name="connsiteX1-387" fmla="*/ 111640 w 453633"/>
                <a:gd name="connsiteY1-388" fmla="*/ 0 h 427073"/>
                <a:gd name="connsiteX2-389" fmla="*/ 425965 w 453633"/>
                <a:gd name="connsiteY2-390" fmla="*/ 0 h 427073"/>
                <a:gd name="connsiteX3-391" fmla="*/ 425965 w 453633"/>
                <a:gd name="connsiteY3-392" fmla="*/ 314325 h 427073"/>
                <a:gd name="connsiteX4-393" fmla="*/ 321190 w 453633"/>
                <a:gd name="connsiteY4-394" fmla="*/ 419100 h 427073"/>
                <a:gd name="connsiteX5-395" fmla="*/ 33524 w 453633"/>
                <a:gd name="connsiteY5-396" fmla="*/ 397773 h 427073"/>
                <a:gd name="connsiteX6-397" fmla="*/ 6865 w 453633"/>
                <a:gd name="connsiteY6-398" fmla="*/ 104775 h 427073"/>
                <a:gd name="connsiteX7-399" fmla="*/ 6865 w 453633"/>
                <a:gd name="connsiteY7-400" fmla="*/ 104775 h 427073"/>
                <a:gd name="connsiteX8-401" fmla="*/ 321190 w 453633"/>
                <a:gd name="connsiteY8-402" fmla="*/ 104775 h 427073"/>
                <a:gd name="connsiteX9-403" fmla="*/ 425965 w 453633"/>
                <a:gd name="connsiteY9-404" fmla="*/ 0 h 427073"/>
                <a:gd name="connsiteX10-405" fmla="*/ 321190 w 453633"/>
                <a:gd name="connsiteY10-406" fmla="*/ 104775 h 427073"/>
                <a:gd name="connsiteX11-407" fmla="*/ 321190 w 453633"/>
                <a:gd name="connsiteY11-408" fmla="*/ 419100 h 427073"/>
                <a:gd name="connsiteX0-409" fmla="*/ 6865 w 453633"/>
                <a:gd name="connsiteY0-410" fmla="*/ 104775 h 427073"/>
                <a:gd name="connsiteX1-411" fmla="*/ 321190 w 453633"/>
                <a:gd name="connsiteY1-412" fmla="*/ 104775 h 427073"/>
                <a:gd name="connsiteX2-413" fmla="*/ 321190 w 453633"/>
                <a:gd name="connsiteY2-414" fmla="*/ 419100 h 427073"/>
                <a:gd name="connsiteX3-415" fmla="*/ 6865 w 453633"/>
                <a:gd name="connsiteY3-416" fmla="*/ 419100 h 427073"/>
                <a:gd name="connsiteX4-417" fmla="*/ 6865 w 453633"/>
                <a:gd name="connsiteY4-418" fmla="*/ 104775 h 427073"/>
                <a:gd name="connsiteX0-419" fmla="*/ 321190 w 453633"/>
                <a:gd name="connsiteY0-420" fmla="*/ 104775 h 427073"/>
                <a:gd name="connsiteX1-421" fmla="*/ 425965 w 453633"/>
                <a:gd name="connsiteY1-422" fmla="*/ 0 h 427073"/>
                <a:gd name="connsiteX2-423" fmla="*/ 425965 w 453633"/>
                <a:gd name="connsiteY2-424" fmla="*/ 314325 h 427073"/>
                <a:gd name="connsiteX3-425" fmla="*/ 321190 w 453633"/>
                <a:gd name="connsiteY3-426" fmla="*/ 419100 h 427073"/>
                <a:gd name="connsiteX4-427" fmla="*/ 321190 w 453633"/>
                <a:gd name="connsiteY4-428" fmla="*/ 104775 h 427073"/>
                <a:gd name="connsiteX0-429" fmla="*/ 6865 w 453633"/>
                <a:gd name="connsiteY0-430" fmla="*/ 104775 h 427073"/>
                <a:gd name="connsiteX1-431" fmla="*/ 111640 w 453633"/>
                <a:gd name="connsiteY1-432" fmla="*/ 0 h 427073"/>
                <a:gd name="connsiteX2-433" fmla="*/ 425965 w 453633"/>
                <a:gd name="connsiteY2-434" fmla="*/ 0 h 427073"/>
                <a:gd name="connsiteX3-435" fmla="*/ 321190 w 453633"/>
                <a:gd name="connsiteY3-436" fmla="*/ 104775 h 427073"/>
                <a:gd name="connsiteX4-437" fmla="*/ 6865 w 453633"/>
                <a:gd name="connsiteY4-438" fmla="*/ 104775 h 427073"/>
                <a:gd name="connsiteX0-439" fmla="*/ 6865 w 453633"/>
                <a:gd name="connsiteY0-440" fmla="*/ 104775 h 427073"/>
                <a:gd name="connsiteX1-441" fmla="*/ 111640 w 453633"/>
                <a:gd name="connsiteY1-442" fmla="*/ 0 h 427073"/>
                <a:gd name="connsiteX2-443" fmla="*/ 425965 w 453633"/>
                <a:gd name="connsiteY2-444" fmla="*/ 0 h 427073"/>
                <a:gd name="connsiteX3-445" fmla="*/ 425965 w 453633"/>
                <a:gd name="connsiteY3-446" fmla="*/ 279669 h 427073"/>
                <a:gd name="connsiteX4-447" fmla="*/ 321190 w 453633"/>
                <a:gd name="connsiteY4-448" fmla="*/ 419100 h 427073"/>
                <a:gd name="connsiteX5-449" fmla="*/ 33524 w 453633"/>
                <a:gd name="connsiteY5-450" fmla="*/ 397773 h 427073"/>
                <a:gd name="connsiteX6-451" fmla="*/ 6865 w 453633"/>
                <a:gd name="connsiteY6-452" fmla="*/ 104775 h 427073"/>
                <a:gd name="connsiteX7-453" fmla="*/ 6865 w 453633"/>
                <a:gd name="connsiteY7-454" fmla="*/ 104775 h 427073"/>
                <a:gd name="connsiteX8-455" fmla="*/ 321190 w 453633"/>
                <a:gd name="connsiteY8-456" fmla="*/ 104775 h 427073"/>
                <a:gd name="connsiteX9-457" fmla="*/ 425965 w 453633"/>
                <a:gd name="connsiteY9-458" fmla="*/ 0 h 427073"/>
                <a:gd name="connsiteX10-459" fmla="*/ 321190 w 453633"/>
                <a:gd name="connsiteY10-460" fmla="*/ 104775 h 427073"/>
                <a:gd name="connsiteX11-461" fmla="*/ 321190 w 453633"/>
                <a:gd name="connsiteY11-462" fmla="*/ 419100 h 427073"/>
                <a:gd name="connsiteX0-463" fmla="*/ 6865 w 450833"/>
                <a:gd name="connsiteY0-464" fmla="*/ 104775 h 427073"/>
                <a:gd name="connsiteX1-465" fmla="*/ 321190 w 450833"/>
                <a:gd name="connsiteY1-466" fmla="*/ 104775 h 427073"/>
                <a:gd name="connsiteX2-467" fmla="*/ 321190 w 450833"/>
                <a:gd name="connsiteY2-468" fmla="*/ 419100 h 427073"/>
                <a:gd name="connsiteX3-469" fmla="*/ 6865 w 450833"/>
                <a:gd name="connsiteY3-470" fmla="*/ 419100 h 427073"/>
                <a:gd name="connsiteX4-471" fmla="*/ 6865 w 450833"/>
                <a:gd name="connsiteY4-472" fmla="*/ 104775 h 427073"/>
                <a:gd name="connsiteX0-473" fmla="*/ 321190 w 450833"/>
                <a:gd name="connsiteY0-474" fmla="*/ 104775 h 427073"/>
                <a:gd name="connsiteX1-475" fmla="*/ 425965 w 450833"/>
                <a:gd name="connsiteY1-476" fmla="*/ 0 h 427073"/>
                <a:gd name="connsiteX2-477" fmla="*/ 425965 w 450833"/>
                <a:gd name="connsiteY2-478" fmla="*/ 314325 h 427073"/>
                <a:gd name="connsiteX3-479" fmla="*/ 321190 w 450833"/>
                <a:gd name="connsiteY3-480" fmla="*/ 419100 h 427073"/>
                <a:gd name="connsiteX4-481" fmla="*/ 321190 w 450833"/>
                <a:gd name="connsiteY4-482" fmla="*/ 104775 h 427073"/>
                <a:gd name="connsiteX0-483" fmla="*/ 6865 w 450833"/>
                <a:gd name="connsiteY0-484" fmla="*/ 104775 h 427073"/>
                <a:gd name="connsiteX1-485" fmla="*/ 111640 w 450833"/>
                <a:gd name="connsiteY1-486" fmla="*/ 0 h 427073"/>
                <a:gd name="connsiteX2-487" fmla="*/ 425965 w 450833"/>
                <a:gd name="connsiteY2-488" fmla="*/ 0 h 427073"/>
                <a:gd name="connsiteX3-489" fmla="*/ 321190 w 450833"/>
                <a:gd name="connsiteY3-490" fmla="*/ 104775 h 427073"/>
                <a:gd name="connsiteX4-491" fmla="*/ 6865 w 450833"/>
                <a:gd name="connsiteY4-492" fmla="*/ 104775 h 427073"/>
                <a:gd name="connsiteX0-493" fmla="*/ 6865 w 450833"/>
                <a:gd name="connsiteY0-494" fmla="*/ 104775 h 427073"/>
                <a:gd name="connsiteX1-495" fmla="*/ 111640 w 450833"/>
                <a:gd name="connsiteY1-496" fmla="*/ 0 h 427073"/>
                <a:gd name="connsiteX2-497" fmla="*/ 425965 w 450833"/>
                <a:gd name="connsiteY2-498" fmla="*/ 0 h 427073"/>
                <a:gd name="connsiteX3-499" fmla="*/ 425965 w 450833"/>
                <a:gd name="connsiteY3-500" fmla="*/ 279669 h 427073"/>
                <a:gd name="connsiteX4-501" fmla="*/ 321190 w 450833"/>
                <a:gd name="connsiteY4-502" fmla="*/ 419100 h 427073"/>
                <a:gd name="connsiteX5-503" fmla="*/ 33524 w 450833"/>
                <a:gd name="connsiteY5-504" fmla="*/ 397773 h 427073"/>
                <a:gd name="connsiteX6-505" fmla="*/ 6865 w 450833"/>
                <a:gd name="connsiteY6-506" fmla="*/ 104775 h 427073"/>
                <a:gd name="connsiteX7-507" fmla="*/ 6865 w 450833"/>
                <a:gd name="connsiteY7-508" fmla="*/ 104775 h 427073"/>
                <a:gd name="connsiteX8-509" fmla="*/ 321190 w 450833"/>
                <a:gd name="connsiteY8-510" fmla="*/ 104775 h 427073"/>
                <a:gd name="connsiteX9-511" fmla="*/ 425965 w 450833"/>
                <a:gd name="connsiteY9-512" fmla="*/ 0 h 427073"/>
                <a:gd name="connsiteX10-513" fmla="*/ 321190 w 450833"/>
                <a:gd name="connsiteY10-514" fmla="*/ 104775 h 427073"/>
                <a:gd name="connsiteX11-515" fmla="*/ 321190 w 450833"/>
                <a:gd name="connsiteY11-516" fmla="*/ 419100 h 427073"/>
                <a:gd name="connsiteX0-517" fmla="*/ 6865 w 450833"/>
                <a:gd name="connsiteY0-518" fmla="*/ 104775 h 427073"/>
                <a:gd name="connsiteX1-519" fmla="*/ 321190 w 450833"/>
                <a:gd name="connsiteY1-520" fmla="*/ 104775 h 427073"/>
                <a:gd name="connsiteX2-521" fmla="*/ 321190 w 450833"/>
                <a:gd name="connsiteY2-522" fmla="*/ 419100 h 427073"/>
                <a:gd name="connsiteX3-523" fmla="*/ 6865 w 450833"/>
                <a:gd name="connsiteY3-524" fmla="*/ 419100 h 427073"/>
                <a:gd name="connsiteX4-525" fmla="*/ 6865 w 450833"/>
                <a:gd name="connsiteY4-526" fmla="*/ 104775 h 427073"/>
                <a:gd name="connsiteX0-527" fmla="*/ 321190 w 450833"/>
                <a:gd name="connsiteY0-528" fmla="*/ 104775 h 427073"/>
                <a:gd name="connsiteX1-529" fmla="*/ 425965 w 450833"/>
                <a:gd name="connsiteY1-530" fmla="*/ 0 h 427073"/>
                <a:gd name="connsiteX2-531" fmla="*/ 425965 w 450833"/>
                <a:gd name="connsiteY2-532" fmla="*/ 314325 h 427073"/>
                <a:gd name="connsiteX3-533" fmla="*/ 321190 w 450833"/>
                <a:gd name="connsiteY3-534" fmla="*/ 419100 h 427073"/>
                <a:gd name="connsiteX4-535" fmla="*/ 321190 w 450833"/>
                <a:gd name="connsiteY4-536" fmla="*/ 104775 h 427073"/>
                <a:gd name="connsiteX0-537" fmla="*/ 6865 w 450833"/>
                <a:gd name="connsiteY0-538" fmla="*/ 104775 h 427073"/>
                <a:gd name="connsiteX1-539" fmla="*/ 111640 w 450833"/>
                <a:gd name="connsiteY1-540" fmla="*/ 0 h 427073"/>
                <a:gd name="connsiteX2-541" fmla="*/ 425965 w 450833"/>
                <a:gd name="connsiteY2-542" fmla="*/ 0 h 427073"/>
                <a:gd name="connsiteX3-543" fmla="*/ 321190 w 450833"/>
                <a:gd name="connsiteY3-544" fmla="*/ 104775 h 427073"/>
                <a:gd name="connsiteX4-545" fmla="*/ 6865 w 450833"/>
                <a:gd name="connsiteY4-546" fmla="*/ 104775 h 427073"/>
                <a:gd name="connsiteX0-547" fmla="*/ 6865 w 450833"/>
                <a:gd name="connsiteY0-548" fmla="*/ 104775 h 427073"/>
                <a:gd name="connsiteX1-549" fmla="*/ 111640 w 450833"/>
                <a:gd name="connsiteY1-550" fmla="*/ 0 h 427073"/>
                <a:gd name="connsiteX2-551" fmla="*/ 425965 w 450833"/>
                <a:gd name="connsiteY2-552" fmla="*/ 0 h 427073"/>
                <a:gd name="connsiteX3-553" fmla="*/ 425965 w 450833"/>
                <a:gd name="connsiteY3-554" fmla="*/ 279669 h 427073"/>
                <a:gd name="connsiteX4-555" fmla="*/ 321190 w 450833"/>
                <a:gd name="connsiteY4-556" fmla="*/ 419100 h 427073"/>
                <a:gd name="connsiteX5-557" fmla="*/ 33524 w 450833"/>
                <a:gd name="connsiteY5-558" fmla="*/ 397773 h 427073"/>
                <a:gd name="connsiteX6-559" fmla="*/ 6865 w 450833"/>
                <a:gd name="connsiteY6-560" fmla="*/ 104775 h 427073"/>
                <a:gd name="connsiteX7-561" fmla="*/ 6865 w 450833"/>
                <a:gd name="connsiteY7-562" fmla="*/ 104775 h 427073"/>
                <a:gd name="connsiteX8-563" fmla="*/ 321190 w 450833"/>
                <a:gd name="connsiteY8-564" fmla="*/ 104775 h 427073"/>
                <a:gd name="connsiteX9-565" fmla="*/ 425965 w 450833"/>
                <a:gd name="connsiteY9-566" fmla="*/ 0 h 427073"/>
                <a:gd name="connsiteX10-567" fmla="*/ 321190 w 450833"/>
                <a:gd name="connsiteY10-568" fmla="*/ 104775 h 427073"/>
                <a:gd name="connsiteX11-569" fmla="*/ 321190 w 450833"/>
                <a:gd name="connsiteY11-570" fmla="*/ 419100 h 427073"/>
                <a:gd name="connsiteX0-571" fmla="*/ 6865 w 456433"/>
                <a:gd name="connsiteY0-572" fmla="*/ 104775 h 427073"/>
                <a:gd name="connsiteX1-573" fmla="*/ 321190 w 456433"/>
                <a:gd name="connsiteY1-574" fmla="*/ 104775 h 427073"/>
                <a:gd name="connsiteX2-575" fmla="*/ 321190 w 456433"/>
                <a:gd name="connsiteY2-576" fmla="*/ 419100 h 427073"/>
                <a:gd name="connsiteX3-577" fmla="*/ 6865 w 456433"/>
                <a:gd name="connsiteY3-578" fmla="*/ 419100 h 427073"/>
                <a:gd name="connsiteX4-579" fmla="*/ 6865 w 456433"/>
                <a:gd name="connsiteY4-580" fmla="*/ 104775 h 427073"/>
                <a:gd name="connsiteX0-581" fmla="*/ 321190 w 456433"/>
                <a:gd name="connsiteY0-582" fmla="*/ 104775 h 427073"/>
                <a:gd name="connsiteX1-583" fmla="*/ 425965 w 456433"/>
                <a:gd name="connsiteY1-584" fmla="*/ 0 h 427073"/>
                <a:gd name="connsiteX2-585" fmla="*/ 425965 w 456433"/>
                <a:gd name="connsiteY2-586" fmla="*/ 314325 h 427073"/>
                <a:gd name="connsiteX3-587" fmla="*/ 321190 w 456433"/>
                <a:gd name="connsiteY3-588" fmla="*/ 419100 h 427073"/>
                <a:gd name="connsiteX4-589" fmla="*/ 321190 w 456433"/>
                <a:gd name="connsiteY4-590" fmla="*/ 104775 h 427073"/>
                <a:gd name="connsiteX0-591" fmla="*/ 6865 w 456433"/>
                <a:gd name="connsiteY0-592" fmla="*/ 104775 h 427073"/>
                <a:gd name="connsiteX1-593" fmla="*/ 111640 w 456433"/>
                <a:gd name="connsiteY1-594" fmla="*/ 0 h 427073"/>
                <a:gd name="connsiteX2-595" fmla="*/ 425965 w 456433"/>
                <a:gd name="connsiteY2-596" fmla="*/ 0 h 427073"/>
                <a:gd name="connsiteX3-597" fmla="*/ 321190 w 456433"/>
                <a:gd name="connsiteY3-598" fmla="*/ 104775 h 427073"/>
                <a:gd name="connsiteX4-599" fmla="*/ 6865 w 456433"/>
                <a:gd name="connsiteY4-600" fmla="*/ 104775 h 427073"/>
                <a:gd name="connsiteX0-601" fmla="*/ 6865 w 456433"/>
                <a:gd name="connsiteY0-602" fmla="*/ 104775 h 427073"/>
                <a:gd name="connsiteX1-603" fmla="*/ 111640 w 456433"/>
                <a:gd name="connsiteY1-604" fmla="*/ 0 h 427073"/>
                <a:gd name="connsiteX2-605" fmla="*/ 425965 w 456433"/>
                <a:gd name="connsiteY2-606" fmla="*/ 0 h 427073"/>
                <a:gd name="connsiteX3-607" fmla="*/ 441961 w 456433"/>
                <a:gd name="connsiteY3-608" fmla="*/ 316992 h 427073"/>
                <a:gd name="connsiteX4-609" fmla="*/ 321190 w 456433"/>
                <a:gd name="connsiteY4-610" fmla="*/ 419100 h 427073"/>
                <a:gd name="connsiteX5-611" fmla="*/ 33524 w 456433"/>
                <a:gd name="connsiteY5-612" fmla="*/ 397773 h 427073"/>
                <a:gd name="connsiteX6-613" fmla="*/ 6865 w 456433"/>
                <a:gd name="connsiteY6-614" fmla="*/ 104775 h 427073"/>
                <a:gd name="connsiteX7-615" fmla="*/ 6865 w 456433"/>
                <a:gd name="connsiteY7-616" fmla="*/ 104775 h 427073"/>
                <a:gd name="connsiteX8-617" fmla="*/ 321190 w 456433"/>
                <a:gd name="connsiteY8-618" fmla="*/ 104775 h 427073"/>
                <a:gd name="connsiteX9-619" fmla="*/ 425965 w 456433"/>
                <a:gd name="connsiteY9-620" fmla="*/ 0 h 427073"/>
                <a:gd name="connsiteX10-621" fmla="*/ 321190 w 456433"/>
                <a:gd name="connsiteY10-622" fmla="*/ 104775 h 427073"/>
                <a:gd name="connsiteX11-623" fmla="*/ 321190 w 456433"/>
                <a:gd name="connsiteY11-624" fmla="*/ 419100 h 427073"/>
                <a:gd name="connsiteX0-625" fmla="*/ 6865 w 456433"/>
                <a:gd name="connsiteY0-626" fmla="*/ 132636 h 454934"/>
                <a:gd name="connsiteX1-627" fmla="*/ 321190 w 456433"/>
                <a:gd name="connsiteY1-628" fmla="*/ 132636 h 454934"/>
                <a:gd name="connsiteX2-629" fmla="*/ 321190 w 456433"/>
                <a:gd name="connsiteY2-630" fmla="*/ 446961 h 454934"/>
                <a:gd name="connsiteX3-631" fmla="*/ 6865 w 456433"/>
                <a:gd name="connsiteY3-632" fmla="*/ 446961 h 454934"/>
                <a:gd name="connsiteX4-633" fmla="*/ 6865 w 456433"/>
                <a:gd name="connsiteY4-634" fmla="*/ 132636 h 454934"/>
                <a:gd name="connsiteX0-635" fmla="*/ 321190 w 456433"/>
                <a:gd name="connsiteY0-636" fmla="*/ 132636 h 454934"/>
                <a:gd name="connsiteX1-637" fmla="*/ 425965 w 456433"/>
                <a:gd name="connsiteY1-638" fmla="*/ 27861 h 454934"/>
                <a:gd name="connsiteX2-639" fmla="*/ 425965 w 456433"/>
                <a:gd name="connsiteY2-640" fmla="*/ 342186 h 454934"/>
                <a:gd name="connsiteX3-641" fmla="*/ 321190 w 456433"/>
                <a:gd name="connsiteY3-642" fmla="*/ 446961 h 454934"/>
                <a:gd name="connsiteX4-643" fmla="*/ 321190 w 456433"/>
                <a:gd name="connsiteY4-644" fmla="*/ 132636 h 454934"/>
                <a:gd name="connsiteX0-645" fmla="*/ 6865 w 456433"/>
                <a:gd name="connsiteY0-646" fmla="*/ 132636 h 454934"/>
                <a:gd name="connsiteX1-647" fmla="*/ 111640 w 456433"/>
                <a:gd name="connsiteY1-648" fmla="*/ 27861 h 454934"/>
                <a:gd name="connsiteX2-649" fmla="*/ 425965 w 456433"/>
                <a:gd name="connsiteY2-650" fmla="*/ 27861 h 454934"/>
                <a:gd name="connsiteX3-651" fmla="*/ 321190 w 456433"/>
                <a:gd name="connsiteY3-652" fmla="*/ 132636 h 454934"/>
                <a:gd name="connsiteX4-653" fmla="*/ 6865 w 456433"/>
                <a:gd name="connsiteY4-654" fmla="*/ 132636 h 454934"/>
                <a:gd name="connsiteX0-655" fmla="*/ 6865 w 456433"/>
                <a:gd name="connsiteY0-656" fmla="*/ 132636 h 454934"/>
                <a:gd name="connsiteX1-657" fmla="*/ 111640 w 456433"/>
                <a:gd name="connsiteY1-658" fmla="*/ 27861 h 454934"/>
                <a:gd name="connsiteX2-659" fmla="*/ 425965 w 456433"/>
                <a:gd name="connsiteY2-660" fmla="*/ 27861 h 454934"/>
                <a:gd name="connsiteX3-661" fmla="*/ 441961 w 456433"/>
                <a:gd name="connsiteY3-662" fmla="*/ 344853 h 454934"/>
                <a:gd name="connsiteX4-663" fmla="*/ 321190 w 456433"/>
                <a:gd name="connsiteY4-664" fmla="*/ 446961 h 454934"/>
                <a:gd name="connsiteX5-665" fmla="*/ 33524 w 456433"/>
                <a:gd name="connsiteY5-666" fmla="*/ 425634 h 454934"/>
                <a:gd name="connsiteX6-667" fmla="*/ 6865 w 456433"/>
                <a:gd name="connsiteY6-668" fmla="*/ 132636 h 454934"/>
                <a:gd name="connsiteX7-669" fmla="*/ 6865 w 456433"/>
                <a:gd name="connsiteY7-670" fmla="*/ 132636 h 454934"/>
                <a:gd name="connsiteX8-671" fmla="*/ 321190 w 456433"/>
                <a:gd name="connsiteY8-672" fmla="*/ 132636 h 454934"/>
                <a:gd name="connsiteX9-673" fmla="*/ 425965 w 456433"/>
                <a:gd name="connsiteY9-674" fmla="*/ 27861 h 454934"/>
                <a:gd name="connsiteX10-675" fmla="*/ 321190 w 456433"/>
                <a:gd name="connsiteY10-676" fmla="*/ 132636 h 454934"/>
                <a:gd name="connsiteX11-677" fmla="*/ 321190 w 456433"/>
                <a:gd name="connsiteY11-678" fmla="*/ 446961 h 454934"/>
                <a:gd name="connsiteX0-679" fmla="*/ 6865 w 456433"/>
                <a:gd name="connsiteY0-680" fmla="*/ 132636 h 454934"/>
                <a:gd name="connsiteX1-681" fmla="*/ 321190 w 456433"/>
                <a:gd name="connsiteY1-682" fmla="*/ 132636 h 454934"/>
                <a:gd name="connsiteX2-683" fmla="*/ 321190 w 456433"/>
                <a:gd name="connsiteY2-684" fmla="*/ 446961 h 454934"/>
                <a:gd name="connsiteX3-685" fmla="*/ 6865 w 456433"/>
                <a:gd name="connsiteY3-686" fmla="*/ 446961 h 454934"/>
                <a:gd name="connsiteX4-687" fmla="*/ 6865 w 456433"/>
                <a:gd name="connsiteY4-688" fmla="*/ 132636 h 454934"/>
                <a:gd name="connsiteX0-689" fmla="*/ 321190 w 456433"/>
                <a:gd name="connsiteY0-690" fmla="*/ 132636 h 454934"/>
                <a:gd name="connsiteX1-691" fmla="*/ 425965 w 456433"/>
                <a:gd name="connsiteY1-692" fmla="*/ 27861 h 454934"/>
                <a:gd name="connsiteX2-693" fmla="*/ 425965 w 456433"/>
                <a:gd name="connsiteY2-694" fmla="*/ 342186 h 454934"/>
                <a:gd name="connsiteX3-695" fmla="*/ 321190 w 456433"/>
                <a:gd name="connsiteY3-696" fmla="*/ 446961 h 454934"/>
                <a:gd name="connsiteX4-697" fmla="*/ 321190 w 456433"/>
                <a:gd name="connsiteY4-698" fmla="*/ 132636 h 454934"/>
                <a:gd name="connsiteX0-699" fmla="*/ 6865 w 456433"/>
                <a:gd name="connsiteY0-700" fmla="*/ 132636 h 454934"/>
                <a:gd name="connsiteX1-701" fmla="*/ 111640 w 456433"/>
                <a:gd name="connsiteY1-702" fmla="*/ 27861 h 454934"/>
                <a:gd name="connsiteX2-703" fmla="*/ 425965 w 456433"/>
                <a:gd name="connsiteY2-704" fmla="*/ 27861 h 454934"/>
                <a:gd name="connsiteX3-705" fmla="*/ 321190 w 456433"/>
                <a:gd name="connsiteY3-706" fmla="*/ 132636 h 454934"/>
                <a:gd name="connsiteX4-707" fmla="*/ 6865 w 456433"/>
                <a:gd name="connsiteY4-708" fmla="*/ 132636 h 454934"/>
                <a:gd name="connsiteX0-709" fmla="*/ 6865 w 456433"/>
                <a:gd name="connsiteY0-710" fmla="*/ 132636 h 454934"/>
                <a:gd name="connsiteX1-711" fmla="*/ 111640 w 456433"/>
                <a:gd name="connsiteY1-712" fmla="*/ 27861 h 454934"/>
                <a:gd name="connsiteX2-713" fmla="*/ 425965 w 456433"/>
                <a:gd name="connsiteY2-714" fmla="*/ 27861 h 454934"/>
                <a:gd name="connsiteX3-715" fmla="*/ 441961 w 456433"/>
                <a:gd name="connsiteY3-716" fmla="*/ 344853 h 454934"/>
                <a:gd name="connsiteX4-717" fmla="*/ 321190 w 456433"/>
                <a:gd name="connsiteY4-718" fmla="*/ 446961 h 454934"/>
                <a:gd name="connsiteX5-719" fmla="*/ 33524 w 456433"/>
                <a:gd name="connsiteY5-720" fmla="*/ 425634 h 454934"/>
                <a:gd name="connsiteX6-721" fmla="*/ 6865 w 456433"/>
                <a:gd name="connsiteY6-722" fmla="*/ 132636 h 454934"/>
                <a:gd name="connsiteX7-723" fmla="*/ 6865 w 456433"/>
                <a:gd name="connsiteY7-724" fmla="*/ 132636 h 454934"/>
                <a:gd name="connsiteX8-725" fmla="*/ 321190 w 456433"/>
                <a:gd name="connsiteY8-726" fmla="*/ 132636 h 454934"/>
                <a:gd name="connsiteX9-727" fmla="*/ 425965 w 456433"/>
                <a:gd name="connsiteY9-728" fmla="*/ 27861 h 454934"/>
                <a:gd name="connsiteX10-729" fmla="*/ 321190 w 456433"/>
                <a:gd name="connsiteY10-730" fmla="*/ 132636 h 454934"/>
                <a:gd name="connsiteX11-731" fmla="*/ 321190 w 456433"/>
                <a:gd name="connsiteY11-732" fmla="*/ 446961 h 454934"/>
                <a:gd name="connsiteX0-733" fmla="*/ 6865 w 456433"/>
                <a:gd name="connsiteY0-734" fmla="*/ 139147 h 461445"/>
                <a:gd name="connsiteX1-735" fmla="*/ 321190 w 456433"/>
                <a:gd name="connsiteY1-736" fmla="*/ 139147 h 461445"/>
                <a:gd name="connsiteX2-737" fmla="*/ 321190 w 456433"/>
                <a:gd name="connsiteY2-738" fmla="*/ 453472 h 461445"/>
                <a:gd name="connsiteX3-739" fmla="*/ 6865 w 456433"/>
                <a:gd name="connsiteY3-740" fmla="*/ 453472 h 461445"/>
                <a:gd name="connsiteX4-741" fmla="*/ 6865 w 456433"/>
                <a:gd name="connsiteY4-742" fmla="*/ 139147 h 461445"/>
                <a:gd name="connsiteX0-743" fmla="*/ 321190 w 456433"/>
                <a:gd name="connsiteY0-744" fmla="*/ 139147 h 461445"/>
                <a:gd name="connsiteX1-745" fmla="*/ 425965 w 456433"/>
                <a:gd name="connsiteY1-746" fmla="*/ 34372 h 461445"/>
                <a:gd name="connsiteX2-747" fmla="*/ 425965 w 456433"/>
                <a:gd name="connsiteY2-748" fmla="*/ 348697 h 461445"/>
                <a:gd name="connsiteX3-749" fmla="*/ 321190 w 456433"/>
                <a:gd name="connsiteY3-750" fmla="*/ 453472 h 461445"/>
                <a:gd name="connsiteX4-751" fmla="*/ 321190 w 456433"/>
                <a:gd name="connsiteY4-752" fmla="*/ 139147 h 461445"/>
                <a:gd name="connsiteX0-753" fmla="*/ 6865 w 456433"/>
                <a:gd name="connsiteY0-754" fmla="*/ 139147 h 461445"/>
                <a:gd name="connsiteX1-755" fmla="*/ 111640 w 456433"/>
                <a:gd name="connsiteY1-756" fmla="*/ 34372 h 461445"/>
                <a:gd name="connsiteX2-757" fmla="*/ 425965 w 456433"/>
                <a:gd name="connsiteY2-758" fmla="*/ 34372 h 461445"/>
                <a:gd name="connsiteX3-759" fmla="*/ 321190 w 456433"/>
                <a:gd name="connsiteY3-760" fmla="*/ 139147 h 461445"/>
                <a:gd name="connsiteX4-761" fmla="*/ 6865 w 456433"/>
                <a:gd name="connsiteY4-762" fmla="*/ 139147 h 461445"/>
                <a:gd name="connsiteX0-763" fmla="*/ 6865 w 456433"/>
                <a:gd name="connsiteY0-764" fmla="*/ 139147 h 461445"/>
                <a:gd name="connsiteX1-765" fmla="*/ 111640 w 456433"/>
                <a:gd name="connsiteY1-766" fmla="*/ 18377 h 461445"/>
                <a:gd name="connsiteX2-767" fmla="*/ 425965 w 456433"/>
                <a:gd name="connsiteY2-768" fmla="*/ 34372 h 461445"/>
                <a:gd name="connsiteX3-769" fmla="*/ 441961 w 456433"/>
                <a:gd name="connsiteY3-770" fmla="*/ 351364 h 461445"/>
                <a:gd name="connsiteX4-771" fmla="*/ 321190 w 456433"/>
                <a:gd name="connsiteY4-772" fmla="*/ 453472 h 461445"/>
                <a:gd name="connsiteX5-773" fmla="*/ 33524 w 456433"/>
                <a:gd name="connsiteY5-774" fmla="*/ 432145 h 461445"/>
                <a:gd name="connsiteX6-775" fmla="*/ 6865 w 456433"/>
                <a:gd name="connsiteY6-776" fmla="*/ 139147 h 461445"/>
                <a:gd name="connsiteX7-777" fmla="*/ 6865 w 456433"/>
                <a:gd name="connsiteY7-778" fmla="*/ 139147 h 461445"/>
                <a:gd name="connsiteX8-779" fmla="*/ 321190 w 456433"/>
                <a:gd name="connsiteY8-780" fmla="*/ 139147 h 461445"/>
                <a:gd name="connsiteX9-781" fmla="*/ 425965 w 456433"/>
                <a:gd name="connsiteY9-782" fmla="*/ 34372 h 461445"/>
                <a:gd name="connsiteX10-783" fmla="*/ 321190 w 456433"/>
                <a:gd name="connsiteY10-784" fmla="*/ 139147 h 461445"/>
                <a:gd name="connsiteX11-785" fmla="*/ 321190 w 456433"/>
                <a:gd name="connsiteY11-786" fmla="*/ 453472 h 461445"/>
                <a:gd name="connsiteX0-787" fmla="*/ 6865 w 456433"/>
                <a:gd name="connsiteY0-788" fmla="*/ 133715 h 456013"/>
                <a:gd name="connsiteX1-789" fmla="*/ 321190 w 456433"/>
                <a:gd name="connsiteY1-790" fmla="*/ 133715 h 456013"/>
                <a:gd name="connsiteX2-791" fmla="*/ 321190 w 456433"/>
                <a:gd name="connsiteY2-792" fmla="*/ 448040 h 456013"/>
                <a:gd name="connsiteX3-793" fmla="*/ 6865 w 456433"/>
                <a:gd name="connsiteY3-794" fmla="*/ 448040 h 456013"/>
                <a:gd name="connsiteX4-795" fmla="*/ 6865 w 456433"/>
                <a:gd name="connsiteY4-796" fmla="*/ 133715 h 456013"/>
                <a:gd name="connsiteX0-797" fmla="*/ 321190 w 456433"/>
                <a:gd name="connsiteY0-798" fmla="*/ 133715 h 456013"/>
                <a:gd name="connsiteX1-799" fmla="*/ 425965 w 456433"/>
                <a:gd name="connsiteY1-800" fmla="*/ 28940 h 456013"/>
                <a:gd name="connsiteX2-801" fmla="*/ 425965 w 456433"/>
                <a:gd name="connsiteY2-802" fmla="*/ 343265 h 456013"/>
                <a:gd name="connsiteX3-803" fmla="*/ 321190 w 456433"/>
                <a:gd name="connsiteY3-804" fmla="*/ 448040 h 456013"/>
                <a:gd name="connsiteX4-805" fmla="*/ 321190 w 456433"/>
                <a:gd name="connsiteY4-806" fmla="*/ 133715 h 456013"/>
                <a:gd name="connsiteX0-807" fmla="*/ 6865 w 456433"/>
                <a:gd name="connsiteY0-808" fmla="*/ 133715 h 456013"/>
                <a:gd name="connsiteX1-809" fmla="*/ 111640 w 456433"/>
                <a:gd name="connsiteY1-810" fmla="*/ 28940 h 456013"/>
                <a:gd name="connsiteX2-811" fmla="*/ 425965 w 456433"/>
                <a:gd name="connsiteY2-812" fmla="*/ 28940 h 456013"/>
                <a:gd name="connsiteX3-813" fmla="*/ 321190 w 456433"/>
                <a:gd name="connsiteY3-814" fmla="*/ 133715 h 456013"/>
                <a:gd name="connsiteX4-815" fmla="*/ 6865 w 456433"/>
                <a:gd name="connsiteY4-816" fmla="*/ 133715 h 456013"/>
                <a:gd name="connsiteX0-817" fmla="*/ 6865 w 456433"/>
                <a:gd name="connsiteY0-818" fmla="*/ 133715 h 456013"/>
                <a:gd name="connsiteX1-819" fmla="*/ 111640 w 456433"/>
                <a:gd name="connsiteY1-820" fmla="*/ 12945 h 456013"/>
                <a:gd name="connsiteX2-821" fmla="*/ 425965 w 456433"/>
                <a:gd name="connsiteY2-822" fmla="*/ 28940 h 456013"/>
                <a:gd name="connsiteX3-823" fmla="*/ 441961 w 456433"/>
                <a:gd name="connsiteY3-824" fmla="*/ 345932 h 456013"/>
                <a:gd name="connsiteX4-825" fmla="*/ 321190 w 456433"/>
                <a:gd name="connsiteY4-826" fmla="*/ 448040 h 456013"/>
                <a:gd name="connsiteX5-827" fmla="*/ 33524 w 456433"/>
                <a:gd name="connsiteY5-828" fmla="*/ 426713 h 456013"/>
                <a:gd name="connsiteX6-829" fmla="*/ 6865 w 456433"/>
                <a:gd name="connsiteY6-830" fmla="*/ 133715 h 456013"/>
                <a:gd name="connsiteX7-831" fmla="*/ 6865 w 456433"/>
                <a:gd name="connsiteY7-832" fmla="*/ 133715 h 456013"/>
                <a:gd name="connsiteX8-833" fmla="*/ 321190 w 456433"/>
                <a:gd name="connsiteY8-834" fmla="*/ 133715 h 456013"/>
                <a:gd name="connsiteX9-835" fmla="*/ 425965 w 456433"/>
                <a:gd name="connsiteY9-836" fmla="*/ 28940 h 456013"/>
                <a:gd name="connsiteX10-837" fmla="*/ 321190 w 456433"/>
                <a:gd name="connsiteY10-838" fmla="*/ 133715 h 456013"/>
                <a:gd name="connsiteX11-839" fmla="*/ 321190 w 456433"/>
                <a:gd name="connsiteY11-840" fmla="*/ 448040 h 456013"/>
                <a:gd name="connsiteX0-841" fmla="*/ 6865 w 456433"/>
                <a:gd name="connsiteY0-842" fmla="*/ 131786 h 454084"/>
                <a:gd name="connsiteX1-843" fmla="*/ 321190 w 456433"/>
                <a:gd name="connsiteY1-844" fmla="*/ 131786 h 454084"/>
                <a:gd name="connsiteX2-845" fmla="*/ 321190 w 456433"/>
                <a:gd name="connsiteY2-846" fmla="*/ 446111 h 454084"/>
                <a:gd name="connsiteX3-847" fmla="*/ 6865 w 456433"/>
                <a:gd name="connsiteY3-848" fmla="*/ 446111 h 454084"/>
                <a:gd name="connsiteX4-849" fmla="*/ 6865 w 456433"/>
                <a:gd name="connsiteY4-850" fmla="*/ 131786 h 454084"/>
                <a:gd name="connsiteX0-851" fmla="*/ 321190 w 456433"/>
                <a:gd name="connsiteY0-852" fmla="*/ 131786 h 454084"/>
                <a:gd name="connsiteX1-853" fmla="*/ 425965 w 456433"/>
                <a:gd name="connsiteY1-854" fmla="*/ 27011 h 454084"/>
                <a:gd name="connsiteX2-855" fmla="*/ 425965 w 456433"/>
                <a:gd name="connsiteY2-856" fmla="*/ 341336 h 454084"/>
                <a:gd name="connsiteX3-857" fmla="*/ 321190 w 456433"/>
                <a:gd name="connsiteY3-858" fmla="*/ 446111 h 454084"/>
                <a:gd name="connsiteX4-859" fmla="*/ 321190 w 456433"/>
                <a:gd name="connsiteY4-860" fmla="*/ 131786 h 454084"/>
                <a:gd name="connsiteX0-861" fmla="*/ 6865 w 456433"/>
                <a:gd name="connsiteY0-862" fmla="*/ 131786 h 454084"/>
                <a:gd name="connsiteX1-863" fmla="*/ 111640 w 456433"/>
                <a:gd name="connsiteY1-864" fmla="*/ 27011 h 454084"/>
                <a:gd name="connsiteX2-865" fmla="*/ 425965 w 456433"/>
                <a:gd name="connsiteY2-866" fmla="*/ 27011 h 454084"/>
                <a:gd name="connsiteX3-867" fmla="*/ 321190 w 456433"/>
                <a:gd name="connsiteY3-868" fmla="*/ 131786 h 454084"/>
                <a:gd name="connsiteX4-869" fmla="*/ 6865 w 456433"/>
                <a:gd name="connsiteY4-870" fmla="*/ 131786 h 454084"/>
                <a:gd name="connsiteX0-871" fmla="*/ 6865 w 456433"/>
                <a:gd name="connsiteY0-872" fmla="*/ 131786 h 454084"/>
                <a:gd name="connsiteX1-873" fmla="*/ 116972 w 456433"/>
                <a:gd name="connsiteY1-874" fmla="*/ 16347 h 454084"/>
                <a:gd name="connsiteX2-875" fmla="*/ 425965 w 456433"/>
                <a:gd name="connsiteY2-876" fmla="*/ 27011 h 454084"/>
                <a:gd name="connsiteX3-877" fmla="*/ 441961 w 456433"/>
                <a:gd name="connsiteY3-878" fmla="*/ 344003 h 454084"/>
                <a:gd name="connsiteX4-879" fmla="*/ 321190 w 456433"/>
                <a:gd name="connsiteY4-880" fmla="*/ 446111 h 454084"/>
                <a:gd name="connsiteX5-881" fmla="*/ 33524 w 456433"/>
                <a:gd name="connsiteY5-882" fmla="*/ 424784 h 454084"/>
                <a:gd name="connsiteX6-883" fmla="*/ 6865 w 456433"/>
                <a:gd name="connsiteY6-884" fmla="*/ 131786 h 454084"/>
                <a:gd name="connsiteX7-885" fmla="*/ 6865 w 456433"/>
                <a:gd name="connsiteY7-886" fmla="*/ 131786 h 454084"/>
                <a:gd name="connsiteX8-887" fmla="*/ 321190 w 456433"/>
                <a:gd name="connsiteY8-888" fmla="*/ 131786 h 454084"/>
                <a:gd name="connsiteX9-889" fmla="*/ 425965 w 456433"/>
                <a:gd name="connsiteY9-890" fmla="*/ 27011 h 454084"/>
                <a:gd name="connsiteX10-891" fmla="*/ 321190 w 456433"/>
                <a:gd name="connsiteY10-892" fmla="*/ 131786 h 454084"/>
                <a:gd name="connsiteX11-893" fmla="*/ 321190 w 456433"/>
                <a:gd name="connsiteY11-894" fmla="*/ 446111 h 4540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73" y="connsiteY6-74"/>
                </a:cxn>
                <a:cxn ang="0">
                  <a:pos x="connsiteX7-75" y="connsiteY7-76"/>
                </a:cxn>
                <a:cxn ang="0">
                  <a:pos x="connsiteX8-77" y="connsiteY8-78"/>
                </a:cxn>
                <a:cxn ang="0">
                  <a:pos x="connsiteX9-79" y="connsiteY9-80"/>
                </a:cxn>
                <a:cxn ang="0">
                  <a:pos x="connsiteX10-81" y="connsiteY10-82"/>
                </a:cxn>
                <a:cxn ang="0">
                  <a:pos x="connsiteX11-83" y="connsiteY11-84"/>
                </a:cxn>
              </a:cxnLst>
              <a:rect l="l" t="t" r="r" b="b"/>
              <a:pathLst>
                <a:path w="456433" h="454084" stroke="0" extrusionOk="0">
                  <a:moveTo>
                    <a:pt x="6865" y="131786"/>
                  </a:moveTo>
                  <a:lnTo>
                    <a:pt x="321190" y="131786"/>
                  </a:lnTo>
                  <a:lnTo>
                    <a:pt x="321190" y="446111"/>
                  </a:lnTo>
                  <a:lnTo>
                    <a:pt x="6865" y="446111"/>
                  </a:lnTo>
                  <a:lnTo>
                    <a:pt x="6865" y="131786"/>
                  </a:lnTo>
                  <a:close/>
                </a:path>
                <a:path w="456433" h="454084" fill="darkenLess" stroke="0" extrusionOk="0">
                  <a:moveTo>
                    <a:pt x="321190" y="131786"/>
                  </a:moveTo>
                  <a:lnTo>
                    <a:pt x="425965" y="27011"/>
                  </a:lnTo>
                  <a:lnTo>
                    <a:pt x="425965" y="341336"/>
                  </a:lnTo>
                  <a:lnTo>
                    <a:pt x="321190" y="446111"/>
                  </a:lnTo>
                  <a:lnTo>
                    <a:pt x="321190" y="131786"/>
                  </a:lnTo>
                  <a:close/>
                </a:path>
                <a:path w="456433" h="454084" fill="lightenLess" stroke="0" extrusionOk="0">
                  <a:moveTo>
                    <a:pt x="6865" y="131786"/>
                  </a:moveTo>
                  <a:cubicBezTo>
                    <a:pt x="41790" y="96861"/>
                    <a:pt x="103374" y="32611"/>
                    <a:pt x="111640" y="27011"/>
                  </a:cubicBezTo>
                  <a:lnTo>
                    <a:pt x="425965" y="27011"/>
                  </a:lnTo>
                  <a:lnTo>
                    <a:pt x="321190" y="131786"/>
                  </a:lnTo>
                  <a:lnTo>
                    <a:pt x="6865" y="131786"/>
                  </a:lnTo>
                  <a:close/>
                </a:path>
                <a:path w="456433" h="454084" fill="none" extrusionOk="0">
                  <a:moveTo>
                    <a:pt x="6865" y="131786"/>
                  </a:moveTo>
                  <a:cubicBezTo>
                    <a:pt x="19884" y="65491"/>
                    <a:pt x="95108" y="17814"/>
                    <a:pt x="116972" y="16347"/>
                  </a:cubicBezTo>
                  <a:cubicBezTo>
                    <a:pt x="138836" y="14880"/>
                    <a:pt x="370912" y="-25821"/>
                    <a:pt x="425965" y="27011"/>
                  </a:cubicBezTo>
                  <a:cubicBezTo>
                    <a:pt x="478352" y="79398"/>
                    <a:pt x="448760" y="356796"/>
                    <a:pt x="441961" y="344003"/>
                  </a:cubicBezTo>
                  <a:cubicBezTo>
                    <a:pt x="435162" y="331210"/>
                    <a:pt x="386597" y="432203"/>
                    <a:pt x="321190" y="446111"/>
                  </a:cubicBezTo>
                  <a:cubicBezTo>
                    <a:pt x="251340" y="463573"/>
                    <a:pt x="59252" y="450511"/>
                    <a:pt x="33524" y="424784"/>
                  </a:cubicBezTo>
                  <a:cubicBezTo>
                    <a:pt x="7796" y="399057"/>
                    <a:pt x="-10597" y="201636"/>
                    <a:pt x="6865" y="131786"/>
                  </a:cubicBezTo>
                  <a:close/>
                  <a:moveTo>
                    <a:pt x="6865" y="131786"/>
                  </a:moveTo>
                  <a:lnTo>
                    <a:pt x="321190" y="131786"/>
                  </a:lnTo>
                  <a:lnTo>
                    <a:pt x="425965" y="27011"/>
                  </a:lnTo>
                  <a:moveTo>
                    <a:pt x="321190" y="131786"/>
                  </a:moveTo>
                  <a:lnTo>
                    <a:pt x="321190" y="446111"/>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476358" y="4638716"/>
              <a:ext cx="116018" cy="171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7495408" y="4707612"/>
              <a:ext cx="116018" cy="171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495408" y="4799158"/>
              <a:ext cx="116018" cy="171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5807878" y="2478183"/>
            <a:ext cx="576244" cy="463846"/>
            <a:chOff x="2776003" y="1326667"/>
            <a:chExt cx="610652" cy="611543"/>
          </a:xfrm>
        </p:grpSpPr>
        <p:grpSp>
          <p:nvGrpSpPr>
            <p:cNvPr id="40" name="组合 39"/>
            <p:cNvGrpSpPr/>
            <p:nvPr/>
          </p:nvGrpSpPr>
          <p:grpSpPr>
            <a:xfrm>
              <a:off x="2776003" y="1326667"/>
              <a:ext cx="610652" cy="611543"/>
              <a:chOff x="2776003" y="1312567"/>
              <a:chExt cx="571874" cy="572708"/>
            </a:xfrm>
          </p:grpSpPr>
          <p:sp>
            <p:nvSpPr>
              <p:cNvPr id="43" name="任意多边形 42"/>
              <p:cNvSpPr/>
              <p:nvPr/>
            </p:nvSpPr>
            <p:spPr>
              <a:xfrm>
                <a:off x="2847059" y="1711644"/>
                <a:ext cx="429763" cy="17363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2776003" y="1312567"/>
                <a:ext cx="571874" cy="410369"/>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45" name="任意多边形 44"/>
              <p:cNvSpPr/>
              <p:nvPr/>
            </p:nvSpPr>
            <p:spPr>
              <a:xfrm>
                <a:off x="2845278" y="1362451"/>
                <a:ext cx="433324" cy="31094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sp>
          <p:nvSpPr>
            <p:cNvPr id="41" name="任意多边形 40"/>
            <p:cNvSpPr/>
            <p:nvPr/>
          </p:nvSpPr>
          <p:spPr>
            <a:xfrm>
              <a:off x="2938947" y="1480497"/>
              <a:ext cx="108914" cy="117290"/>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3082417" y="1480497"/>
              <a:ext cx="108914" cy="117290"/>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3946051" y="2784337"/>
            <a:ext cx="461051" cy="530157"/>
            <a:chOff x="3825591" y="3026085"/>
            <a:chExt cx="552143" cy="496456"/>
          </a:xfrm>
        </p:grpSpPr>
        <p:sp>
          <p:nvSpPr>
            <p:cNvPr id="47" name="任意多边形 46"/>
            <p:cNvSpPr/>
            <p:nvPr/>
          </p:nvSpPr>
          <p:spPr>
            <a:xfrm>
              <a:off x="4085411" y="3039941"/>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3825591" y="3026085"/>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7544940" y="2765554"/>
            <a:ext cx="461051" cy="530157"/>
            <a:chOff x="3825591" y="3026085"/>
            <a:chExt cx="552143" cy="496456"/>
          </a:xfrm>
        </p:grpSpPr>
        <p:sp>
          <p:nvSpPr>
            <p:cNvPr id="68" name="任意多边形 67"/>
            <p:cNvSpPr/>
            <p:nvPr/>
          </p:nvSpPr>
          <p:spPr>
            <a:xfrm>
              <a:off x="4085411" y="3039941"/>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3825591" y="3026085"/>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文本框 69"/>
          <p:cNvSpPr txBox="1"/>
          <p:nvPr/>
        </p:nvSpPr>
        <p:spPr>
          <a:xfrm>
            <a:off x="1353265" y="4820885"/>
            <a:ext cx="2403018"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添加文字请在此添加</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71" name="文本框 70"/>
          <p:cNvSpPr txBox="1"/>
          <p:nvPr/>
        </p:nvSpPr>
        <p:spPr>
          <a:xfrm>
            <a:off x="1591186" y="436818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2" name="文本框 71"/>
          <p:cNvSpPr txBox="1"/>
          <p:nvPr/>
        </p:nvSpPr>
        <p:spPr>
          <a:xfrm>
            <a:off x="4935691" y="4820885"/>
            <a:ext cx="2403018"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添加文字请在此添加</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73" name="文本框 72"/>
          <p:cNvSpPr txBox="1"/>
          <p:nvPr/>
        </p:nvSpPr>
        <p:spPr>
          <a:xfrm>
            <a:off x="5173612" y="436818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74" name="文本框 73"/>
          <p:cNvSpPr txBox="1"/>
          <p:nvPr/>
        </p:nvSpPr>
        <p:spPr>
          <a:xfrm>
            <a:off x="8456778" y="4820885"/>
            <a:ext cx="2403018"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添加文字请在此添加</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75" name="文本框 74"/>
          <p:cNvSpPr txBox="1"/>
          <p:nvPr/>
        </p:nvSpPr>
        <p:spPr>
          <a:xfrm>
            <a:off x="8694699" y="436818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76" name="组合 75"/>
          <p:cNvGrpSpPr/>
          <p:nvPr/>
        </p:nvGrpSpPr>
        <p:grpSpPr>
          <a:xfrm>
            <a:off x="9380504" y="2458171"/>
            <a:ext cx="496827" cy="439059"/>
            <a:chOff x="10107722" y="3297303"/>
            <a:chExt cx="691528" cy="780744"/>
          </a:xfrm>
        </p:grpSpPr>
        <p:sp>
          <p:nvSpPr>
            <p:cNvPr id="77" name="任意多边形 76"/>
            <p:cNvSpPr/>
            <p:nvPr/>
          </p:nvSpPr>
          <p:spPr>
            <a:xfrm rot="10800000">
              <a:off x="10107722" y="3297303"/>
              <a:ext cx="181732" cy="780744"/>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78" name="任意多边形 77"/>
            <p:cNvSpPr/>
            <p:nvPr/>
          </p:nvSpPr>
          <p:spPr>
            <a:xfrm rot="10800000">
              <a:off x="10356421" y="3476255"/>
              <a:ext cx="181732" cy="601792"/>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79" name="任意多边形 78"/>
            <p:cNvSpPr/>
            <p:nvPr/>
          </p:nvSpPr>
          <p:spPr>
            <a:xfrm rot="10800000">
              <a:off x="10617518" y="3705992"/>
              <a:ext cx="181732" cy="372055"/>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solidFill>
              <a:schemeClr val="bg1"/>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48" name="组合 47"/>
          <p:cNvGrpSpPr/>
          <p:nvPr/>
        </p:nvGrpSpPr>
        <p:grpSpPr>
          <a:xfrm>
            <a:off x="1515111" y="1957395"/>
            <a:ext cx="1843625" cy="3036926"/>
            <a:chOff x="6635743" y="2093676"/>
            <a:chExt cx="1629963" cy="2684969"/>
          </a:xfrm>
        </p:grpSpPr>
        <p:sp>
          <p:nvSpPr>
            <p:cNvPr id="49" name="任意多边形 48"/>
            <p:cNvSpPr/>
            <p:nvPr/>
          </p:nvSpPr>
          <p:spPr>
            <a:xfrm>
              <a:off x="6635743" y="2093675"/>
              <a:ext cx="1629963" cy="2684969"/>
            </a:xfrm>
            <a:custGeom>
              <a:avLst/>
              <a:gdLst>
                <a:gd name="connsiteX0" fmla="*/ 0 w 1600200"/>
                <a:gd name="connsiteY0" fmla="*/ 9144 h 2642616"/>
                <a:gd name="connsiteX1" fmla="*/ 9144 w 1600200"/>
                <a:gd name="connsiteY1" fmla="*/ 2642616 h 2642616"/>
                <a:gd name="connsiteX2" fmla="*/ 1591056 w 1600200"/>
                <a:gd name="connsiteY2" fmla="*/ 2642616 h 2642616"/>
                <a:gd name="connsiteX3" fmla="*/ 1600200 w 1600200"/>
                <a:gd name="connsiteY3" fmla="*/ 256032 h 2642616"/>
                <a:gd name="connsiteX4" fmla="*/ 1325880 w 1600200"/>
                <a:gd name="connsiteY4" fmla="*/ 0 h 2642616"/>
                <a:gd name="connsiteX5" fmla="*/ 0 w 1600200"/>
                <a:gd name="connsiteY5" fmla="*/ 9144 h 2642616"/>
                <a:gd name="connsiteX0-1" fmla="*/ 0 w 1600200"/>
                <a:gd name="connsiteY0-2" fmla="*/ 23162 h 2656634"/>
                <a:gd name="connsiteX1-3" fmla="*/ 9144 w 1600200"/>
                <a:gd name="connsiteY1-4" fmla="*/ 2656634 h 2656634"/>
                <a:gd name="connsiteX2-5" fmla="*/ 1591056 w 1600200"/>
                <a:gd name="connsiteY2-6" fmla="*/ 2656634 h 2656634"/>
                <a:gd name="connsiteX3-7" fmla="*/ 1600200 w 1600200"/>
                <a:gd name="connsiteY3-8" fmla="*/ 270050 h 2656634"/>
                <a:gd name="connsiteX4-9" fmla="*/ 1325880 w 1600200"/>
                <a:gd name="connsiteY4-10" fmla="*/ 14018 h 2656634"/>
                <a:gd name="connsiteX5-11" fmla="*/ 0 w 1600200"/>
                <a:gd name="connsiteY5-12" fmla="*/ 23162 h 2656634"/>
                <a:gd name="connsiteX0-13" fmla="*/ 10476 w 1610676"/>
                <a:gd name="connsiteY0-14" fmla="*/ 23162 h 2656634"/>
                <a:gd name="connsiteX1-15" fmla="*/ 19620 w 1610676"/>
                <a:gd name="connsiteY1-16" fmla="*/ 2656634 h 2656634"/>
                <a:gd name="connsiteX2-17" fmla="*/ 1601532 w 1610676"/>
                <a:gd name="connsiteY2-18" fmla="*/ 2656634 h 2656634"/>
                <a:gd name="connsiteX3-19" fmla="*/ 1610676 w 1610676"/>
                <a:gd name="connsiteY3-20" fmla="*/ 270050 h 2656634"/>
                <a:gd name="connsiteX4-21" fmla="*/ 1336356 w 1610676"/>
                <a:gd name="connsiteY4-22" fmla="*/ 14018 h 2656634"/>
                <a:gd name="connsiteX5-23" fmla="*/ 10476 w 1610676"/>
                <a:gd name="connsiteY5-24" fmla="*/ 23162 h 2656634"/>
                <a:gd name="connsiteX0-25" fmla="*/ 15745 w 1615945"/>
                <a:gd name="connsiteY0-26" fmla="*/ 23162 h 2656634"/>
                <a:gd name="connsiteX1-27" fmla="*/ 24889 w 1615945"/>
                <a:gd name="connsiteY1-28" fmla="*/ 2656634 h 2656634"/>
                <a:gd name="connsiteX2-29" fmla="*/ 1606801 w 1615945"/>
                <a:gd name="connsiteY2-30" fmla="*/ 2656634 h 2656634"/>
                <a:gd name="connsiteX3-31" fmla="*/ 1615945 w 1615945"/>
                <a:gd name="connsiteY3-32" fmla="*/ 270050 h 2656634"/>
                <a:gd name="connsiteX4-33" fmla="*/ 1341625 w 1615945"/>
                <a:gd name="connsiteY4-34" fmla="*/ 14018 h 2656634"/>
                <a:gd name="connsiteX5-35" fmla="*/ 15745 w 1615945"/>
                <a:gd name="connsiteY5-36" fmla="*/ 23162 h 2656634"/>
                <a:gd name="connsiteX0-37" fmla="*/ 15745 w 1615945"/>
                <a:gd name="connsiteY0-38" fmla="*/ 23162 h 2669936"/>
                <a:gd name="connsiteX1-39" fmla="*/ 24889 w 1615945"/>
                <a:gd name="connsiteY1-40" fmla="*/ 2656634 h 2669936"/>
                <a:gd name="connsiteX2-41" fmla="*/ 1606801 w 1615945"/>
                <a:gd name="connsiteY2-42" fmla="*/ 2656634 h 2669936"/>
                <a:gd name="connsiteX3-43" fmla="*/ 1615945 w 1615945"/>
                <a:gd name="connsiteY3-44" fmla="*/ 270050 h 2669936"/>
                <a:gd name="connsiteX4-45" fmla="*/ 1341625 w 1615945"/>
                <a:gd name="connsiteY4-46" fmla="*/ 14018 h 2669936"/>
                <a:gd name="connsiteX5-47" fmla="*/ 15745 w 1615945"/>
                <a:gd name="connsiteY5-48" fmla="*/ 23162 h 2669936"/>
                <a:gd name="connsiteX0-49" fmla="*/ 15745 w 1615945"/>
                <a:gd name="connsiteY0-50" fmla="*/ 23162 h 2684969"/>
                <a:gd name="connsiteX1-51" fmla="*/ 24889 w 1615945"/>
                <a:gd name="connsiteY1-52" fmla="*/ 2656634 h 2684969"/>
                <a:gd name="connsiteX2-53" fmla="*/ 1606801 w 1615945"/>
                <a:gd name="connsiteY2-54" fmla="*/ 2656634 h 2684969"/>
                <a:gd name="connsiteX3-55" fmla="*/ 1615945 w 1615945"/>
                <a:gd name="connsiteY3-56" fmla="*/ 270050 h 2684969"/>
                <a:gd name="connsiteX4-57" fmla="*/ 1341625 w 1615945"/>
                <a:gd name="connsiteY4-58" fmla="*/ 14018 h 2684969"/>
                <a:gd name="connsiteX5-59" fmla="*/ 15745 w 1615945"/>
                <a:gd name="connsiteY5-60" fmla="*/ 23162 h 2684969"/>
                <a:gd name="connsiteX0-61" fmla="*/ 15745 w 1629963"/>
                <a:gd name="connsiteY0-62" fmla="*/ 23162 h 2684969"/>
                <a:gd name="connsiteX1-63" fmla="*/ 24889 w 1629963"/>
                <a:gd name="connsiteY1-64" fmla="*/ 2656634 h 2684969"/>
                <a:gd name="connsiteX2-65" fmla="*/ 1606801 w 1629963"/>
                <a:gd name="connsiteY2-66" fmla="*/ 2656634 h 2684969"/>
                <a:gd name="connsiteX3-67" fmla="*/ 1615945 w 1629963"/>
                <a:gd name="connsiteY3-68" fmla="*/ 270050 h 2684969"/>
                <a:gd name="connsiteX4-69" fmla="*/ 1341625 w 1629963"/>
                <a:gd name="connsiteY4-70" fmla="*/ 14018 h 2684969"/>
                <a:gd name="connsiteX5-71" fmla="*/ 15745 w 1629963"/>
                <a:gd name="connsiteY5-72" fmla="*/ 23162 h 26849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629963" h="2684969">
                  <a:moveTo>
                    <a:pt x="15745" y="23162"/>
                  </a:moveTo>
                  <a:cubicBezTo>
                    <a:pt x="-11138" y="908469"/>
                    <a:pt x="-607" y="1861121"/>
                    <a:pt x="24889" y="2656634"/>
                  </a:cubicBezTo>
                  <a:cubicBezTo>
                    <a:pt x="552193" y="2686565"/>
                    <a:pt x="1086980" y="2701531"/>
                    <a:pt x="1606801" y="2656634"/>
                  </a:cubicBezTo>
                  <a:cubicBezTo>
                    <a:pt x="1654745" y="1876071"/>
                    <a:pt x="1612897" y="1065578"/>
                    <a:pt x="1615945" y="270050"/>
                  </a:cubicBezTo>
                  <a:lnTo>
                    <a:pt x="1341625" y="14018"/>
                  </a:lnTo>
                  <a:cubicBezTo>
                    <a:pt x="899665" y="17066"/>
                    <a:pt x="442739" y="-24782"/>
                    <a:pt x="15745" y="23162"/>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7981941" y="2114930"/>
              <a:ext cx="262128" cy="243459"/>
            </a:xfrm>
            <a:custGeom>
              <a:avLst/>
              <a:gdLst>
                <a:gd name="connsiteX0" fmla="*/ 0 w 262128"/>
                <a:gd name="connsiteY0" fmla="*/ 0 h 268224"/>
                <a:gd name="connsiteX1" fmla="*/ 12192 w 262128"/>
                <a:gd name="connsiteY1" fmla="*/ 262128 h 268224"/>
                <a:gd name="connsiteX2" fmla="*/ 262128 w 262128"/>
                <a:gd name="connsiteY2" fmla="*/ 268224 h 268224"/>
                <a:gd name="connsiteX3" fmla="*/ 0 w 262128"/>
                <a:gd name="connsiteY3" fmla="*/ 0 h 268224"/>
                <a:gd name="connsiteX0-1" fmla="*/ 0 w 262128"/>
                <a:gd name="connsiteY0-2" fmla="*/ 0 h 268224"/>
                <a:gd name="connsiteX1-3" fmla="*/ 4572 w 262128"/>
                <a:gd name="connsiteY1-4" fmla="*/ 262128 h 268224"/>
                <a:gd name="connsiteX2-5" fmla="*/ 262128 w 262128"/>
                <a:gd name="connsiteY2-6" fmla="*/ 268224 h 268224"/>
                <a:gd name="connsiteX3-7" fmla="*/ 0 w 262128"/>
                <a:gd name="connsiteY3-8" fmla="*/ 0 h 268224"/>
                <a:gd name="connsiteX0-9" fmla="*/ 4953 w 257556"/>
                <a:gd name="connsiteY0-10" fmla="*/ 0 h 283464"/>
                <a:gd name="connsiteX1-11" fmla="*/ 0 w 257556"/>
                <a:gd name="connsiteY1-12" fmla="*/ 277368 h 283464"/>
                <a:gd name="connsiteX2-13" fmla="*/ 257556 w 257556"/>
                <a:gd name="connsiteY2-14" fmla="*/ 283464 h 283464"/>
                <a:gd name="connsiteX3-15" fmla="*/ 4953 w 257556"/>
                <a:gd name="connsiteY3-16" fmla="*/ 0 h 283464"/>
                <a:gd name="connsiteX0-17" fmla="*/ 3048 w 257556"/>
                <a:gd name="connsiteY0-18" fmla="*/ 0 h 275844"/>
                <a:gd name="connsiteX1-19" fmla="*/ 0 w 257556"/>
                <a:gd name="connsiteY1-20" fmla="*/ 269748 h 275844"/>
                <a:gd name="connsiteX2-21" fmla="*/ 257556 w 257556"/>
                <a:gd name="connsiteY2-22" fmla="*/ 275844 h 275844"/>
                <a:gd name="connsiteX3-23" fmla="*/ 3048 w 257556"/>
                <a:gd name="connsiteY3-24" fmla="*/ 0 h 275844"/>
                <a:gd name="connsiteX0-25" fmla="*/ 3048 w 274701"/>
                <a:gd name="connsiteY0-26" fmla="*/ 0 h 269748"/>
                <a:gd name="connsiteX1-27" fmla="*/ 0 w 274701"/>
                <a:gd name="connsiteY1-28" fmla="*/ 269748 h 269748"/>
                <a:gd name="connsiteX2-29" fmla="*/ 274701 w 274701"/>
                <a:gd name="connsiteY2-30" fmla="*/ 243459 h 269748"/>
                <a:gd name="connsiteX3-31" fmla="*/ 3048 w 274701"/>
                <a:gd name="connsiteY3-32" fmla="*/ 0 h 269748"/>
                <a:gd name="connsiteX0-33" fmla="*/ 3048 w 268986"/>
                <a:gd name="connsiteY0-34" fmla="*/ 0 h 269748"/>
                <a:gd name="connsiteX1-35" fmla="*/ 0 w 268986"/>
                <a:gd name="connsiteY1-36" fmla="*/ 269748 h 269748"/>
                <a:gd name="connsiteX2-37" fmla="*/ 268986 w 268986"/>
                <a:gd name="connsiteY2-38" fmla="*/ 243459 h 269748"/>
                <a:gd name="connsiteX3-39" fmla="*/ 3048 w 268986"/>
                <a:gd name="connsiteY3-40" fmla="*/ 0 h 269748"/>
                <a:gd name="connsiteX0-41" fmla="*/ 0 w 265938"/>
                <a:gd name="connsiteY0-42" fmla="*/ 0 h 243459"/>
                <a:gd name="connsiteX1-43" fmla="*/ 762 w 265938"/>
                <a:gd name="connsiteY1-44" fmla="*/ 243078 h 243459"/>
                <a:gd name="connsiteX2-45" fmla="*/ 265938 w 265938"/>
                <a:gd name="connsiteY2-46" fmla="*/ 243459 h 243459"/>
                <a:gd name="connsiteX3-47" fmla="*/ 0 w 265938"/>
                <a:gd name="connsiteY3-48" fmla="*/ 0 h 243459"/>
                <a:gd name="connsiteX0-49" fmla="*/ 0 w 262128"/>
                <a:gd name="connsiteY0-50" fmla="*/ 0 h 243459"/>
                <a:gd name="connsiteX1-51" fmla="*/ 762 w 262128"/>
                <a:gd name="connsiteY1-52" fmla="*/ 243078 h 243459"/>
                <a:gd name="connsiteX2-53" fmla="*/ 262128 w 262128"/>
                <a:gd name="connsiteY2-54" fmla="*/ 243459 h 243459"/>
                <a:gd name="connsiteX3-55" fmla="*/ 0 w 262128"/>
                <a:gd name="connsiteY3-56" fmla="*/ 0 h 243459"/>
              </a:gdLst>
              <a:ahLst/>
              <a:cxnLst>
                <a:cxn ang="0">
                  <a:pos x="connsiteX0-1" y="connsiteY0-2"/>
                </a:cxn>
                <a:cxn ang="0">
                  <a:pos x="connsiteX1-3" y="connsiteY1-4"/>
                </a:cxn>
                <a:cxn ang="0">
                  <a:pos x="connsiteX2-5" y="connsiteY2-6"/>
                </a:cxn>
                <a:cxn ang="0">
                  <a:pos x="connsiteX3-7" y="connsiteY3-8"/>
                </a:cxn>
              </a:cxnLst>
              <a:rect l="l" t="t" r="r" b="b"/>
              <a:pathLst>
                <a:path w="262128" h="243459">
                  <a:moveTo>
                    <a:pt x="0" y="0"/>
                  </a:moveTo>
                  <a:lnTo>
                    <a:pt x="762" y="243078"/>
                  </a:lnTo>
                  <a:lnTo>
                    <a:pt x="262128" y="243459"/>
                  </a:lnTo>
                  <a:lnTo>
                    <a:pt x="0" y="0"/>
                  </a:ln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2146997" y="2256808"/>
            <a:ext cx="579852" cy="576866"/>
            <a:chOff x="7154993" y="4566480"/>
            <a:chExt cx="456433" cy="454084"/>
          </a:xfrm>
        </p:grpSpPr>
        <p:sp>
          <p:nvSpPr>
            <p:cNvPr id="52" name="立方体 5"/>
            <p:cNvSpPr/>
            <p:nvPr/>
          </p:nvSpPr>
          <p:spPr>
            <a:xfrm>
              <a:off x="7154993" y="4566480"/>
              <a:ext cx="456433" cy="454084"/>
            </a:xfrm>
            <a:custGeom>
              <a:avLst/>
              <a:gdLst>
                <a:gd name="connsiteX0" fmla="*/ 0 w 419100"/>
                <a:gd name="connsiteY0" fmla="*/ 104775 h 419100"/>
                <a:gd name="connsiteX1" fmla="*/ 314325 w 419100"/>
                <a:gd name="connsiteY1" fmla="*/ 104775 h 419100"/>
                <a:gd name="connsiteX2" fmla="*/ 314325 w 419100"/>
                <a:gd name="connsiteY2" fmla="*/ 419100 h 419100"/>
                <a:gd name="connsiteX3" fmla="*/ 0 w 419100"/>
                <a:gd name="connsiteY3" fmla="*/ 419100 h 419100"/>
                <a:gd name="connsiteX4" fmla="*/ 0 w 419100"/>
                <a:gd name="connsiteY4" fmla="*/ 104775 h 419100"/>
                <a:gd name="connsiteX0-1" fmla="*/ 314325 w 419100"/>
                <a:gd name="connsiteY0-2" fmla="*/ 104775 h 419100"/>
                <a:gd name="connsiteX1-3" fmla="*/ 419100 w 419100"/>
                <a:gd name="connsiteY1-4" fmla="*/ 0 h 419100"/>
                <a:gd name="connsiteX2-5" fmla="*/ 419100 w 419100"/>
                <a:gd name="connsiteY2-6" fmla="*/ 314325 h 419100"/>
                <a:gd name="connsiteX3-7" fmla="*/ 314325 w 419100"/>
                <a:gd name="connsiteY3-8" fmla="*/ 419100 h 419100"/>
                <a:gd name="connsiteX4-9" fmla="*/ 314325 w 419100"/>
                <a:gd name="connsiteY4-10" fmla="*/ 104775 h 419100"/>
                <a:gd name="connsiteX0-11" fmla="*/ 0 w 419100"/>
                <a:gd name="connsiteY0-12" fmla="*/ 104775 h 419100"/>
                <a:gd name="connsiteX1-13" fmla="*/ 104775 w 419100"/>
                <a:gd name="connsiteY1-14" fmla="*/ 0 h 419100"/>
                <a:gd name="connsiteX2-15" fmla="*/ 419100 w 419100"/>
                <a:gd name="connsiteY2-16" fmla="*/ 0 h 419100"/>
                <a:gd name="connsiteX3-17" fmla="*/ 314325 w 419100"/>
                <a:gd name="connsiteY3-18" fmla="*/ 104775 h 419100"/>
                <a:gd name="connsiteX4-19" fmla="*/ 0 w 419100"/>
                <a:gd name="connsiteY4-20" fmla="*/ 104775 h 419100"/>
                <a:gd name="connsiteX0-21" fmla="*/ 0 w 419100"/>
                <a:gd name="connsiteY0-22" fmla="*/ 104775 h 419100"/>
                <a:gd name="connsiteX1-23" fmla="*/ 104775 w 419100"/>
                <a:gd name="connsiteY1-24" fmla="*/ 0 h 419100"/>
                <a:gd name="connsiteX2-25" fmla="*/ 419100 w 419100"/>
                <a:gd name="connsiteY2-26" fmla="*/ 0 h 419100"/>
                <a:gd name="connsiteX3-27" fmla="*/ 419100 w 419100"/>
                <a:gd name="connsiteY3-28" fmla="*/ 314325 h 419100"/>
                <a:gd name="connsiteX4-29" fmla="*/ 314325 w 419100"/>
                <a:gd name="connsiteY4-30" fmla="*/ 419100 h 419100"/>
                <a:gd name="connsiteX5" fmla="*/ 0 w 419100"/>
                <a:gd name="connsiteY5" fmla="*/ 419100 h 419100"/>
                <a:gd name="connsiteX6" fmla="*/ 0 w 419100"/>
                <a:gd name="connsiteY6" fmla="*/ 104775 h 419100"/>
                <a:gd name="connsiteX7" fmla="*/ 0 w 419100"/>
                <a:gd name="connsiteY7" fmla="*/ 104775 h 419100"/>
                <a:gd name="connsiteX8" fmla="*/ 314325 w 419100"/>
                <a:gd name="connsiteY8" fmla="*/ 104775 h 419100"/>
                <a:gd name="connsiteX9" fmla="*/ 419100 w 419100"/>
                <a:gd name="connsiteY9" fmla="*/ 0 h 419100"/>
                <a:gd name="connsiteX10" fmla="*/ 314325 w 419100"/>
                <a:gd name="connsiteY10" fmla="*/ 104775 h 419100"/>
                <a:gd name="connsiteX11" fmla="*/ 314325 w 419100"/>
                <a:gd name="connsiteY11" fmla="*/ 419100 h 419100"/>
                <a:gd name="connsiteX0-31" fmla="*/ 0 w 419100"/>
                <a:gd name="connsiteY0-32" fmla="*/ 104775 h 419100"/>
                <a:gd name="connsiteX1-33" fmla="*/ 314325 w 419100"/>
                <a:gd name="connsiteY1-34" fmla="*/ 104775 h 419100"/>
                <a:gd name="connsiteX2-35" fmla="*/ 314325 w 419100"/>
                <a:gd name="connsiteY2-36" fmla="*/ 419100 h 419100"/>
                <a:gd name="connsiteX3-37" fmla="*/ 0 w 419100"/>
                <a:gd name="connsiteY3-38" fmla="*/ 419100 h 419100"/>
                <a:gd name="connsiteX4-39" fmla="*/ 0 w 419100"/>
                <a:gd name="connsiteY4-40" fmla="*/ 104775 h 419100"/>
                <a:gd name="connsiteX0-41" fmla="*/ 314325 w 419100"/>
                <a:gd name="connsiteY0-42" fmla="*/ 104775 h 419100"/>
                <a:gd name="connsiteX1-43" fmla="*/ 419100 w 419100"/>
                <a:gd name="connsiteY1-44" fmla="*/ 0 h 419100"/>
                <a:gd name="connsiteX2-45" fmla="*/ 419100 w 419100"/>
                <a:gd name="connsiteY2-46" fmla="*/ 314325 h 419100"/>
                <a:gd name="connsiteX3-47" fmla="*/ 314325 w 419100"/>
                <a:gd name="connsiteY3-48" fmla="*/ 419100 h 419100"/>
                <a:gd name="connsiteX4-49" fmla="*/ 314325 w 419100"/>
                <a:gd name="connsiteY4-50" fmla="*/ 104775 h 419100"/>
                <a:gd name="connsiteX0-51" fmla="*/ 0 w 419100"/>
                <a:gd name="connsiteY0-52" fmla="*/ 104775 h 419100"/>
                <a:gd name="connsiteX1-53" fmla="*/ 104775 w 419100"/>
                <a:gd name="connsiteY1-54" fmla="*/ 0 h 419100"/>
                <a:gd name="connsiteX2-55" fmla="*/ 419100 w 419100"/>
                <a:gd name="connsiteY2-56" fmla="*/ 0 h 419100"/>
                <a:gd name="connsiteX3-57" fmla="*/ 314325 w 419100"/>
                <a:gd name="connsiteY3-58" fmla="*/ 104775 h 419100"/>
                <a:gd name="connsiteX4-59" fmla="*/ 0 w 419100"/>
                <a:gd name="connsiteY4-60" fmla="*/ 104775 h 419100"/>
                <a:gd name="connsiteX0-61" fmla="*/ 0 w 419100"/>
                <a:gd name="connsiteY0-62" fmla="*/ 104775 h 419100"/>
                <a:gd name="connsiteX1-63" fmla="*/ 104775 w 419100"/>
                <a:gd name="connsiteY1-64" fmla="*/ 0 h 419100"/>
                <a:gd name="connsiteX2-65" fmla="*/ 419100 w 419100"/>
                <a:gd name="connsiteY2-66" fmla="*/ 0 h 419100"/>
                <a:gd name="connsiteX3-67" fmla="*/ 419100 w 419100"/>
                <a:gd name="connsiteY3-68" fmla="*/ 314325 h 419100"/>
                <a:gd name="connsiteX4-69" fmla="*/ 314325 w 419100"/>
                <a:gd name="connsiteY4-70" fmla="*/ 419100 h 419100"/>
                <a:gd name="connsiteX5-71" fmla="*/ 0 w 419100"/>
                <a:gd name="connsiteY5-72" fmla="*/ 419100 h 419100"/>
                <a:gd name="connsiteX6-73" fmla="*/ 0 w 419100"/>
                <a:gd name="connsiteY6-74" fmla="*/ 104775 h 419100"/>
                <a:gd name="connsiteX7-75" fmla="*/ 0 w 419100"/>
                <a:gd name="connsiteY7-76" fmla="*/ 104775 h 419100"/>
                <a:gd name="connsiteX8-77" fmla="*/ 314325 w 419100"/>
                <a:gd name="connsiteY8-78" fmla="*/ 104775 h 419100"/>
                <a:gd name="connsiteX9-79" fmla="*/ 419100 w 419100"/>
                <a:gd name="connsiteY9-80" fmla="*/ 0 h 419100"/>
                <a:gd name="connsiteX10-81" fmla="*/ 314325 w 419100"/>
                <a:gd name="connsiteY10-82" fmla="*/ 104775 h 419100"/>
                <a:gd name="connsiteX11-83" fmla="*/ 314325 w 419100"/>
                <a:gd name="connsiteY11-84" fmla="*/ 419100 h 419100"/>
                <a:gd name="connsiteX0-85" fmla="*/ 27668 w 446768"/>
                <a:gd name="connsiteY0-86" fmla="*/ 104775 h 446768"/>
                <a:gd name="connsiteX1-87" fmla="*/ 341993 w 446768"/>
                <a:gd name="connsiteY1-88" fmla="*/ 104775 h 446768"/>
                <a:gd name="connsiteX2-89" fmla="*/ 341993 w 446768"/>
                <a:gd name="connsiteY2-90" fmla="*/ 419100 h 446768"/>
                <a:gd name="connsiteX3-91" fmla="*/ 27668 w 446768"/>
                <a:gd name="connsiteY3-92" fmla="*/ 419100 h 446768"/>
                <a:gd name="connsiteX4-93" fmla="*/ 27668 w 446768"/>
                <a:gd name="connsiteY4-94" fmla="*/ 104775 h 446768"/>
                <a:gd name="connsiteX0-95" fmla="*/ 341993 w 446768"/>
                <a:gd name="connsiteY0-96" fmla="*/ 104775 h 446768"/>
                <a:gd name="connsiteX1-97" fmla="*/ 446768 w 446768"/>
                <a:gd name="connsiteY1-98" fmla="*/ 0 h 446768"/>
                <a:gd name="connsiteX2-99" fmla="*/ 446768 w 446768"/>
                <a:gd name="connsiteY2-100" fmla="*/ 314325 h 446768"/>
                <a:gd name="connsiteX3-101" fmla="*/ 341993 w 446768"/>
                <a:gd name="connsiteY3-102" fmla="*/ 419100 h 446768"/>
                <a:gd name="connsiteX4-103" fmla="*/ 341993 w 446768"/>
                <a:gd name="connsiteY4-104" fmla="*/ 104775 h 446768"/>
                <a:gd name="connsiteX0-105" fmla="*/ 27668 w 446768"/>
                <a:gd name="connsiteY0-106" fmla="*/ 104775 h 446768"/>
                <a:gd name="connsiteX1-107" fmla="*/ 132443 w 446768"/>
                <a:gd name="connsiteY1-108" fmla="*/ 0 h 446768"/>
                <a:gd name="connsiteX2-109" fmla="*/ 446768 w 446768"/>
                <a:gd name="connsiteY2-110" fmla="*/ 0 h 446768"/>
                <a:gd name="connsiteX3-111" fmla="*/ 341993 w 446768"/>
                <a:gd name="connsiteY3-112" fmla="*/ 104775 h 446768"/>
                <a:gd name="connsiteX4-113" fmla="*/ 27668 w 446768"/>
                <a:gd name="connsiteY4-114" fmla="*/ 104775 h 446768"/>
                <a:gd name="connsiteX0-115" fmla="*/ 27668 w 446768"/>
                <a:gd name="connsiteY0-116" fmla="*/ 104775 h 446768"/>
                <a:gd name="connsiteX1-117" fmla="*/ 132443 w 446768"/>
                <a:gd name="connsiteY1-118" fmla="*/ 0 h 446768"/>
                <a:gd name="connsiteX2-119" fmla="*/ 446768 w 446768"/>
                <a:gd name="connsiteY2-120" fmla="*/ 0 h 446768"/>
                <a:gd name="connsiteX3-121" fmla="*/ 446768 w 446768"/>
                <a:gd name="connsiteY3-122" fmla="*/ 314325 h 446768"/>
                <a:gd name="connsiteX4-123" fmla="*/ 341993 w 446768"/>
                <a:gd name="connsiteY4-124" fmla="*/ 419100 h 446768"/>
                <a:gd name="connsiteX5-125" fmla="*/ 27668 w 446768"/>
                <a:gd name="connsiteY5-126" fmla="*/ 419100 h 446768"/>
                <a:gd name="connsiteX6-127" fmla="*/ 27668 w 446768"/>
                <a:gd name="connsiteY6-128" fmla="*/ 104775 h 446768"/>
                <a:gd name="connsiteX7-129" fmla="*/ 27668 w 446768"/>
                <a:gd name="connsiteY7-130" fmla="*/ 104775 h 446768"/>
                <a:gd name="connsiteX8-131" fmla="*/ 341993 w 446768"/>
                <a:gd name="connsiteY8-132" fmla="*/ 104775 h 446768"/>
                <a:gd name="connsiteX9-133" fmla="*/ 446768 w 446768"/>
                <a:gd name="connsiteY9-134" fmla="*/ 0 h 446768"/>
                <a:gd name="connsiteX10-135" fmla="*/ 341993 w 446768"/>
                <a:gd name="connsiteY10-136" fmla="*/ 104775 h 446768"/>
                <a:gd name="connsiteX11-137" fmla="*/ 341993 w 446768"/>
                <a:gd name="connsiteY11-138" fmla="*/ 419100 h 446768"/>
                <a:gd name="connsiteX0-139" fmla="*/ 13334 w 432434"/>
                <a:gd name="connsiteY0-140" fmla="*/ 104775 h 434711"/>
                <a:gd name="connsiteX1-141" fmla="*/ 327659 w 432434"/>
                <a:gd name="connsiteY1-142" fmla="*/ 104775 h 434711"/>
                <a:gd name="connsiteX2-143" fmla="*/ 327659 w 432434"/>
                <a:gd name="connsiteY2-144" fmla="*/ 419100 h 434711"/>
                <a:gd name="connsiteX3-145" fmla="*/ 13334 w 432434"/>
                <a:gd name="connsiteY3-146" fmla="*/ 419100 h 434711"/>
                <a:gd name="connsiteX4-147" fmla="*/ 13334 w 432434"/>
                <a:gd name="connsiteY4-148" fmla="*/ 104775 h 434711"/>
                <a:gd name="connsiteX0-149" fmla="*/ 327659 w 432434"/>
                <a:gd name="connsiteY0-150" fmla="*/ 104775 h 434711"/>
                <a:gd name="connsiteX1-151" fmla="*/ 432434 w 432434"/>
                <a:gd name="connsiteY1-152" fmla="*/ 0 h 434711"/>
                <a:gd name="connsiteX2-153" fmla="*/ 432434 w 432434"/>
                <a:gd name="connsiteY2-154" fmla="*/ 314325 h 434711"/>
                <a:gd name="connsiteX3-155" fmla="*/ 327659 w 432434"/>
                <a:gd name="connsiteY3-156" fmla="*/ 419100 h 434711"/>
                <a:gd name="connsiteX4-157" fmla="*/ 327659 w 432434"/>
                <a:gd name="connsiteY4-158" fmla="*/ 104775 h 434711"/>
                <a:gd name="connsiteX0-159" fmla="*/ 13334 w 432434"/>
                <a:gd name="connsiteY0-160" fmla="*/ 104775 h 434711"/>
                <a:gd name="connsiteX1-161" fmla="*/ 118109 w 432434"/>
                <a:gd name="connsiteY1-162" fmla="*/ 0 h 434711"/>
                <a:gd name="connsiteX2-163" fmla="*/ 432434 w 432434"/>
                <a:gd name="connsiteY2-164" fmla="*/ 0 h 434711"/>
                <a:gd name="connsiteX3-165" fmla="*/ 327659 w 432434"/>
                <a:gd name="connsiteY3-166" fmla="*/ 104775 h 434711"/>
                <a:gd name="connsiteX4-167" fmla="*/ 13334 w 432434"/>
                <a:gd name="connsiteY4-168" fmla="*/ 104775 h 434711"/>
                <a:gd name="connsiteX0-169" fmla="*/ 13334 w 432434"/>
                <a:gd name="connsiteY0-170" fmla="*/ 104775 h 434711"/>
                <a:gd name="connsiteX1-171" fmla="*/ 118109 w 432434"/>
                <a:gd name="connsiteY1-172" fmla="*/ 0 h 434711"/>
                <a:gd name="connsiteX2-173" fmla="*/ 432434 w 432434"/>
                <a:gd name="connsiteY2-174" fmla="*/ 0 h 434711"/>
                <a:gd name="connsiteX3-175" fmla="*/ 432434 w 432434"/>
                <a:gd name="connsiteY3-176" fmla="*/ 314325 h 434711"/>
                <a:gd name="connsiteX4-177" fmla="*/ 327659 w 432434"/>
                <a:gd name="connsiteY4-178" fmla="*/ 419100 h 434711"/>
                <a:gd name="connsiteX5-179" fmla="*/ 39993 w 432434"/>
                <a:gd name="connsiteY5-180" fmla="*/ 397773 h 434711"/>
                <a:gd name="connsiteX6-181" fmla="*/ 13334 w 432434"/>
                <a:gd name="connsiteY6-182" fmla="*/ 104775 h 434711"/>
                <a:gd name="connsiteX7-183" fmla="*/ 13334 w 432434"/>
                <a:gd name="connsiteY7-184" fmla="*/ 104775 h 434711"/>
                <a:gd name="connsiteX8-185" fmla="*/ 327659 w 432434"/>
                <a:gd name="connsiteY8-186" fmla="*/ 104775 h 434711"/>
                <a:gd name="connsiteX9-187" fmla="*/ 432434 w 432434"/>
                <a:gd name="connsiteY9-188" fmla="*/ 0 h 434711"/>
                <a:gd name="connsiteX10-189" fmla="*/ 327659 w 432434"/>
                <a:gd name="connsiteY10-190" fmla="*/ 104775 h 434711"/>
                <a:gd name="connsiteX11-191" fmla="*/ 327659 w 432434"/>
                <a:gd name="connsiteY11-192" fmla="*/ 419100 h 434711"/>
                <a:gd name="connsiteX0-193" fmla="*/ 7319 w 426419"/>
                <a:gd name="connsiteY0-194" fmla="*/ 104775 h 428920"/>
                <a:gd name="connsiteX1-195" fmla="*/ 321644 w 426419"/>
                <a:gd name="connsiteY1-196" fmla="*/ 104775 h 428920"/>
                <a:gd name="connsiteX2-197" fmla="*/ 321644 w 426419"/>
                <a:gd name="connsiteY2-198" fmla="*/ 419100 h 428920"/>
                <a:gd name="connsiteX3-199" fmla="*/ 7319 w 426419"/>
                <a:gd name="connsiteY3-200" fmla="*/ 419100 h 428920"/>
                <a:gd name="connsiteX4-201" fmla="*/ 7319 w 426419"/>
                <a:gd name="connsiteY4-202" fmla="*/ 104775 h 428920"/>
                <a:gd name="connsiteX0-203" fmla="*/ 321644 w 426419"/>
                <a:gd name="connsiteY0-204" fmla="*/ 104775 h 428920"/>
                <a:gd name="connsiteX1-205" fmla="*/ 426419 w 426419"/>
                <a:gd name="connsiteY1-206" fmla="*/ 0 h 428920"/>
                <a:gd name="connsiteX2-207" fmla="*/ 426419 w 426419"/>
                <a:gd name="connsiteY2-208" fmla="*/ 314325 h 428920"/>
                <a:gd name="connsiteX3-209" fmla="*/ 321644 w 426419"/>
                <a:gd name="connsiteY3-210" fmla="*/ 419100 h 428920"/>
                <a:gd name="connsiteX4-211" fmla="*/ 321644 w 426419"/>
                <a:gd name="connsiteY4-212" fmla="*/ 104775 h 428920"/>
                <a:gd name="connsiteX0-213" fmla="*/ 7319 w 426419"/>
                <a:gd name="connsiteY0-214" fmla="*/ 104775 h 428920"/>
                <a:gd name="connsiteX1-215" fmla="*/ 112094 w 426419"/>
                <a:gd name="connsiteY1-216" fmla="*/ 0 h 428920"/>
                <a:gd name="connsiteX2-217" fmla="*/ 426419 w 426419"/>
                <a:gd name="connsiteY2-218" fmla="*/ 0 h 428920"/>
                <a:gd name="connsiteX3-219" fmla="*/ 321644 w 426419"/>
                <a:gd name="connsiteY3-220" fmla="*/ 104775 h 428920"/>
                <a:gd name="connsiteX4-221" fmla="*/ 7319 w 426419"/>
                <a:gd name="connsiteY4-222" fmla="*/ 104775 h 428920"/>
                <a:gd name="connsiteX0-223" fmla="*/ 7319 w 426419"/>
                <a:gd name="connsiteY0-224" fmla="*/ 104775 h 428920"/>
                <a:gd name="connsiteX1-225" fmla="*/ 112094 w 426419"/>
                <a:gd name="connsiteY1-226" fmla="*/ 0 h 428920"/>
                <a:gd name="connsiteX2-227" fmla="*/ 426419 w 426419"/>
                <a:gd name="connsiteY2-228" fmla="*/ 0 h 428920"/>
                <a:gd name="connsiteX3-229" fmla="*/ 426419 w 426419"/>
                <a:gd name="connsiteY3-230" fmla="*/ 314325 h 428920"/>
                <a:gd name="connsiteX4-231" fmla="*/ 321644 w 426419"/>
                <a:gd name="connsiteY4-232" fmla="*/ 419100 h 428920"/>
                <a:gd name="connsiteX5-233" fmla="*/ 33978 w 426419"/>
                <a:gd name="connsiteY5-234" fmla="*/ 397773 h 428920"/>
                <a:gd name="connsiteX6-235" fmla="*/ 7319 w 426419"/>
                <a:gd name="connsiteY6-236" fmla="*/ 104775 h 428920"/>
                <a:gd name="connsiteX7-237" fmla="*/ 7319 w 426419"/>
                <a:gd name="connsiteY7-238" fmla="*/ 104775 h 428920"/>
                <a:gd name="connsiteX8-239" fmla="*/ 321644 w 426419"/>
                <a:gd name="connsiteY8-240" fmla="*/ 104775 h 428920"/>
                <a:gd name="connsiteX9-241" fmla="*/ 426419 w 426419"/>
                <a:gd name="connsiteY9-242" fmla="*/ 0 h 428920"/>
                <a:gd name="connsiteX10-243" fmla="*/ 321644 w 426419"/>
                <a:gd name="connsiteY10-244" fmla="*/ 104775 h 428920"/>
                <a:gd name="connsiteX11-245" fmla="*/ 321644 w 426419"/>
                <a:gd name="connsiteY11-246" fmla="*/ 419100 h 428920"/>
                <a:gd name="connsiteX0-247" fmla="*/ 6865 w 425965"/>
                <a:gd name="connsiteY0-248" fmla="*/ 104775 h 427073"/>
                <a:gd name="connsiteX1-249" fmla="*/ 321190 w 425965"/>
                <a:gd name="connsiteY1-250" fmla="*/ 104775 h 427073"/>
                <a:gd name="connsiteX2-251" fmla="*/ 321190 w 425965"/>
                <a:gd name="connsiteY2-252" fmla="*/ 419100 h 427073"/>
                <a:gd name="connsiteX3-253" fmla="*/ 6865 w 425965"/>
                <a:gd name="connsiteY3-254" fmla="*/ 419100 h 427073"/>
                <a:gd name="connsiteX4-255" fmla="*/ 6865 w 425965"/>
                <a:gd name="connsiteY4-256" fmla="*/ 104775 h 427073"/>
                <a:gd name="connsiteX0-257" fmla="*/ 321190 w 425965"/>
                <a:gd name="connsiteY0-258" fmla="*/ 104775 h 427073"/>
                <a:gd name="connsiteX1-259" fmla="*/ 425965 w 425965"/>
                <a:gd name="connsiteY1-260" fmla="*/ 0 h 427073"/>
                <a:gd name="connsiteX2-261" fmla="*/ 425965 w 425965"/>
                <a:gd name="connsiteY2-262" fmla="*/ 314325 h 427073"/>
                <a:gd name="connsiteX3-263" fmla="*/ 321190 w 425965"/>
                <a:gd name="connsiteY3-264" fmla="*/ 419100 h 427073"/>
                <a:gd name="connsiteX4-265" fmla="*/ 321190 w 425965"/>
                <a:gd name="connsiteY4-266" fmla="*/ 104775 h 427073"/>
                <a:gd name="connsiteX0-267" fmla="*/ 6865 w 425965"/>
                <a:gd name="connsiteY0-268" fmla="*/ 104775 h 427073"/>
                <a:gd name="connsiteX1-269" fmla="*/ 111640 w 425965"/>
                <a:gd name="connsiteY1-270" fmla="*/ 0 h 427073"/>
                <a:gd name="connsiteX2-271" fmla="*/ 425965 w 425965"/>
                <a:gd name="connsiteY2-272" fmla="*/ 0 h 427073"/>
                <a:gd name="connsiteX3-273" fmla="*/ 321190 w 425965"/>
                <a:gd name="connsiteY3-274" fmla="*/ 104775 h 427073"/>
                <a:gd name="connsiteX4-275" fmla="*/ 6865 w 425965"/>
                <a:gd name="connsiteY4-276" fmla="*/ 104775 h 427073"/>
                <a:gd name="connsiteX0-277" fmla="*/ 6865 w 425965"/>
                <a:gd name="connsiteY0-278" fmla="*/ 104775 h 427073"/>
                <a:gd name="connsiteX1-279" fmla="*/ 111640 w 425965"/>
                <a:gd name="connsiteY1-280" fmla="*/ 0 h 427073"/>
                <a:gd name="connsiteX2-281" fmla="*/ 425965 w 425965"/>
                <a:gd name="connsiteY2-282" fmla="*/ 0 h 427073"/>
                <a:gd name="connsiteX3-283" fmla="*/ 425965 w 425965"/>
                <a:gd name="connsiteY3-284" fmla="*/ 314325 h 427073"/>
                <a:gd name="connsiteX4-285" fmla="*/ 321190 w 425965"/>
                <a:gd name="connsiteY4-286" fmla="*/ 419100 h 427073"/>
                <a:gd name="connsiteX5-287" fmla="*/ 33524 w 425965"/>
                <a:gd name="connsiteY5-288" fmla="*/ 397773 h 427073"/>
                <a:gd name="connsiteX6-289" fmla="*/ 6865 w 425965"/>
                <a:gd name="connsiteY6-290" fmla="*/ 104775 h 427073"/>
                <a:gd name="connsiteX7-291" fmla="*/ 6865 w 425965"/>
                <a:gd name="connsiteY7-292" fmla="*/ 104775 h 427073"/>
                <a:gd name="connsiteX8-293" fmla="*/ 321190 w 425965"/>
                <a:gd name="connsiteY8-294" fmla="*/ 104775 h 427073"/>
                <a:gd name="connsiteX9-295" fmla="*/ 425965 w 425965"/>
                <a:gd name="connsiteY9-296" fmla="*/ 0 h 427073"/>
                <a:gd name="connsiteX10-297" fmla="*/ 321190 w 425965"/>
                <a:gd name="connsiteY10-298" fmla="*/ 104775 h 427073"/>
                <a:gd name="connsiteX11-299" fmla="*/ 321190 w 425965"/>
                <a:gd name="connsiteY11-300" fmla="*/ 419100 h 427073"/>
                <a:gd name="connsiteX0-301" fmla="*/ 6865 w 425965"/>
                <a:gd name="connsiteY0-302" fmla="*/ 104775 h 427073"/>
                <a:gd name="connsiteX1-303" fmla="*/ 321190 w 425965"/>
                <a:gd name="connsiteY1-304" fmla="*/ 104775 h 427073"/>
                <a:gd name="connsiteX2-305" fmla="*/ 321190 w 425965"/>
                <a:gd name="connsiteY2-306" fmla="*/ 419100 h 427073"/>
                <a:gd name="connsiteX3-307" fmla="*/ 6865 w 425965"/>
                <a:gd name="connsiteY3-308" fmla="*/ 419100 h 427073"/>
                <a:gd name="connsiteX4-309" fmla="*/ 6865 w 425965"/>
                <a:gd name="connsiteY4-310" fmla="*/ 104775 h 427073"/>
                <a:gd name="connsiteX0-311" fmla="*/ 321190 w 425965"/>
                <a:gd name="connsiteY0-312" fmla="*/ 104775 h 427073"/>
                <a:gd name="connsiteX1-313" fmla="*/ 425965 w 425965"/>
                <a:gd name="connsiteY1-314" fmla="*/ 0 h 427073"/>
                <a:gd name="connsiteX2-315" fmla="*/ 425965 w 425965"/>
                <a:gd name="connsiteY2-316" fmla="*/ 314325 h 427073"/>
                <a:gd name="connsiteX3-317" fmla="*/ 321190 w 425965"/>
                <a:gd name="connsiteY3-318" fmla="*/ 419100 h 427073"/>
                <a:gd name="connsiteX4-319" fmla="*/ 321190 w 425965"/>
                <a:gd name="connsiteY4-320" fmla="*/ 104775 h 427073"/>
                <a:gd name="connsiteX0-321" fmla="*/ 6865 w 425965"/>
                <a:gd name="connsiteY0-322" fmla="*/ 104775 h 427073"/>
                <a:gd name="connsiteX1-323" fmla="*/ 111640 w 425965"/>
                <a:gd name="connsiteY1-324" fmla="*/ 0 h 427073"/>
                <a:gd name="connsiteX2-325" fmla="*/ 425965 w 425965"/>
                <a:gd name="connsiteY2-326" fmla="*/ 0 h 427073"/>
                <a:gd name="connsiteX3-327" fmla="*/ 321190 w 425965"/>
                <a:gd name="connsiteY3-328" fmla="*/ 104775 h 427073"/>
                <a:gd name="connsiteX4-329" fmla="*/ 6865 w 425965"/>
                <a:gd name="connsiteY4-330" fmla="*/ 104775 h 427073"/>
                <a:gd name="connsiteX0-331" fmla="*/ 6865 w 425965"/>
                <a:gd name="connsiteY0-332" fmla="*/ 104775 h 427073"/>
                <a:gd name="connsiteX1-333" fmla="*/ 111640 w 425965"/>
                <a:gd name="connsiteY1-334" fmla="*/ 0 h 427073"/>
                <a:gd name="connsiteX2-335" fmla="*/ 425965 w 425965"/>
                <a:gd name="connsiteY2-336" fmla="*/ 0 h 427073"/>
                <a:gd name="connsiteX3-337" fmla="*/ 425965 w 425965"/>
                <a:gd name="connsiteY3-338" fmla="*/ 314325 h 427073"/>
                <a:gd name="connsiteX4-339" fmla="*/ 321190 w 425965"/>
                <a:gd name="connsiteY4-340" fmla="*/ 419100 h 427073"/>
                <a:gd name="connsiteX5-341" fmla="*/ 33524 w 425965"/>
                <a:gd name="connsiteY5-342" fmla="*/ 397773 h 427073"/>
                <a:gd name="connsiteX6-343" fmla="*/ 6865 w 425965"/>
                <a:gd name="connsiteY6-344" fmla="*/ 104775 h 427073"/>
                <a:gd name="connsiteX7-345" fmla="*/ 6865 w 425965"/>
                <a:gd name="connsiteY7-346" fmla="*/ 104775 h 427073"/>
                <a:gd name="connsiteX8-347" fmla="*/ 321190 w 425965"/>
                <a:gd name="connsiteY8-348" fmla="*/ 104775 h 427073"/>
                <a:gd name="connsiteX9-349" fmla="*/ 425965 w 425965"/>
                <a:gd name="connsiteY9-350" fmla="*/ 0 h 427073"/>
                <a:gd name="connsiteX10-351" fmla="*/ 321190 w 425965"/>
                <a:gd name="connsiteY10-352" fmla="*/ 104775 h 427073"/>
                <a:gd name="connsiteX11-353" fmla="*/ 321190 w 425965"/>
                <a:gd name="connsiteY11-354" fmla="*/ 419100 h 427073"/>
                <a:gd name="connsiteX0-355" fmla="*/ 6865 w 453633"/>
                <a:gd name="connsiteY0-356" fmla="*/ 104775 h 427073"/>
                <a:gd name="connsiteX1-357" fmla="*/ 321190 w 453633"/>
                <a:gd name="connsiteY1-358" fmla="*/ 104775 h 427073"/>
                <a:gd name="connsiteX2-359" fmla="*/ 321190 w 453633"/>
                <a:gd name="connsiteY2-360" fmla="*/ 419100 h 427073"/>
                <a:gd name="connsiteX3-361" fmla="*/ 6865 w 453633"/>
                <a:gd name="connsiteY3-362" fmla="*/ 419100 h 427073"/>
                <a:gd name="connsiteX4-363" fmla="*/ 6865 w 453633"/>
                <a:gd name="connsiteY4-364" fmla="*/ 104775 h 427073"/>
                <a:gd name="connsiteX0-365" fmla="*/ 321190 w 453633"/>
                <a:gd name="connsiteY0-366" fmla="*/ 104775 h 427073"/>
                <a:gd name="connsiteX1-367" fmla="*/ 425965 w 453633"/>
                <a:gd name="connsiteY1-368" fmla="*/ 0 h 427073"/>
                <a:gd name="connsiteX2-369" fmla="*/ 425965 w 453633"/>
                <a:gd name="connsiteY2-370" fmla="*/ 314325 h 427073"/>
                <a:gd name="connsiteX3-371" fmla="*/ 321190 w 453633"/>
                <a:gd name="connsiteY3-372" fmla="*/ 419100 h 427073"/>
                <a:gd name="connsiteX4-373" fmla="*/ 321190 w 453633"/>
                <a:gd name="connsiteY4-374" fmla="*/ 104775 h 427073"/>
                <a:gd name="connsiteX0-375" fmla="*/ 6865 w 453633"/>
                <a:gd name="connsiteY0-376" fmla="*/ 104775 h 427073"/>
                <a:gd name="connsiteX1-377" fmla="*/ 111640 w 453633"/>
                <a:gd name="connsiteY1-378" fmla="*/ 0 h 427073"/>
                <a:gd name="connsiteX2-379" fmla="*/ 425965 w 453633"/>
                <a:gd name="connsiteY2-380" fmla="*/ 0 h 427073"/>
                <a:gd name="connsiteX3-381" fmla="*/ 321190 w 453633"/>
                <a:gd name="connsiteY3-382" fmla="*/ 104775 h 427073"/>
                <a:gd name="connsiteX4-383" fmla="*/ 6865 w 453633"/>
                <a:gd name="connsiteY4-384" fmla="*/ 104775 h 427073"/>
                <a:gd name="connsiteX0-385" fmla="*/ 6865 w 453633"/>
                <a:gd name="connsiteY0-386" fmla="*/ 104775 h 427073"/>
                <a:gd name="connsiteX1-387" fmla="*/ 111640 w 453633"/>
                <a:gd name="connsiteY1-388" fmla="*/ 0 h 427073"/>
                <a:gd name="connsiteX2-389" fmla="*/ 425965 w 453633"/>
                <a:gd name="connsiteY2-390" fmla="*/ 0 h 427073"/>
                <a:gd name="connsiteX3-391" fmla="*/ 425965 w 453633"/>
                <a:gd name="connsiteY3-392" fmla="*/ 314325 h 427073"/>
                <a:gd name="connsiteX4-393" fmla="*/ 321190 w 453633"/>
                <a:gd name="connsiteY4-394" fmla="*/ 419100 h 427073"/>
                <a:gd name="connsiteX5-395" fmla="*/ 33524 w 453633"/>
                <a:gd name="connsiteY5-396" fmla="*/ 397773 h 427073"/>
                <a:gd name="connsiteX6-397" fmla="*/ 6865 w 453633"/>
                <a:gd name="connsiteY6-398" fmla="*/ 104775 h 427073"/>
                <a:gd name="connsiteX7-399" fmla="*/ 6865 w 453633"/>
                <a:gd name="connsiteY7-400" fmla="*/ 104775 h 427073"/>
                <a:gd name="connsiteX8-401" fmla="*/ 321190 w 453633"/>
                <a:gd name="connsiteY8-402" fmla="*/ 104775 h 427073"/>
                <a:gd name="connsiteX9-403" fmla="*/ 425965 w 453633"/>
                <a:gd name="connsiteY9-404" fmla="*/ 0 h 427073"/>
                <a:gd name="connsiteX10-405" fmla="*/ 321190 w 453633"/>
                <a:gd name="connsiteY10-406" fmla="*/ 104775 h 427073"/>
                <a:gd name="connsiteX11-407" fmla="*/ 321190 w 453633"/>
                <a:gd name="connsiteY11-408" fmla="*/ 419100 h 427073"/>
                <a:gd name="connsiteX0-409" fmla="*/ 6865 w 453633"/>
                <a:gd name="connsiteY0-410" fmla="*/ 104775 h 427073"/>
                <a:gd name="connsiteX1-411" fmla="*/ 321190 w 453633"/>
                <a:gd name="connsiteY1-412" fmla="*/ 104775 h 427073"/>
                <a:gd name="connsiteX2-413" fmla="*/ 321190 w 453633"/>
                <a:gd name="connsiteY2-414" fmla="*/ 419100 h 427073"/>
                <a:gd name="connsiteX3-415" fmla="*/ 6865 w 453633"/>
                <a:gd name="connsiteY3-416" fmla="*/ 419100 h 427073"/>
                <a:gd name="connsiteX4-417" fmla="*/ 6865 w 453633"/>
                <a:gd name="connsiteY4-418" fmla="*/ 104775 h 427073"/>
                <a:gd name="connsiteX0-419" fmla="*/ 321190 w 453633"/>
                <a:gd name="connsiteY0-420" fmla="*/ 104775 h 427073"/>
                <a:gd name="connsiteX1-421" fmla="*/ 425965 w 453633"/>
                <a:gd name="connsiteY1-422" fmla="*/ 0 h 427073"/>
                <a:gd name="connsiteX2-423" fmla="*/ 425965 w 453633"/>
                <a:gd name="connsiteY2-424" fmla="*/ 314325 h 427073"/>
                <a:gd name="connsiteX3-425" fmla="*/ 321190 w 453633"/>
                <a:gd name="connsiteY3-426" fmla="*/ 419100 h 427073"/>
                <a:gd name="connsiteX4-427" fmla="*/ 321190 w 453633"/>
                <a:gd name="connsiteY4-428" fmla="*/ 104775 h 427073"/>
                <a:gd name="connsiteX0-429" fmla="*/ 6865 w 453633"/>
                <a:gd name="connsiteY0-430" fmla="*/ 104775 h 427073"/>
                <a:gd name="connsiteX1-431" fmla="*/ 111640 w 453633"/>
                <a:gd name="connsiteY1-432" fmla="*/ 0 h 427073"/>
                <a:gd name="connsiteX2-433" fmla="*/ 425965 w 453633"/>
                <a:gd name="connsiteY2-434" fmla="*/ 0 h 427073"/>
                <a:gd name="connsiteX3-435" fmla="*/ 321190 w 453633"/>
                <a:gd name="connsiteY3-436" fmla="*/ 104775 h 427073"/>
                <a:gd name="connsiteX4-437" fmla="*/ 6865 w 453633"/>
                <a:gd name="connsiteY4-438" fmla="*/ 104775 h 427073"/>
                <a:gd name="connsiteX0-439" fmla="*/ 6865 w 453633"/>
                <a:gd name="connsiteY0-440" fmla="*/ 104775 h 427073"/>
                <a:gd name="connsiteX1-441" fmla="*/ 111640 w 453633"/>
                <a:gd name="connsiteY1-442" fmla="*/ 0 h 427073"/>
                <a:gd name="connsiteX2-443" fmla="*/ 425965 w 453633"/>
                <a:gd name="connsiteY2-444" fmla="*/ 0 h 427073"/>
                <a:gd name="connsiteX3-445" fmla="*/ 425965 w 453633"/>
                <a:gd name="connsiteY3-446" fmla="*/ 279669 h 427073"/>
                <a:gd name="connsiteX4-447" fmla="*/ 321190 w 453633"/>
                <a:gd name="connsiteY4-448" fmla="*/ 419100 h 427073"/>
                <a:gd name="connsiteX5-449" fmla="*/ 33524 w 453633"/>
                <a:gd name="connsiteY5-450" fmla="*/ 397773 h 427073"/>
                <a:gd name="connsiteX6-451" fmla="*/ 6865 w 453633"/>
                <a:gd name="connsiteY6-452" fmla="*/ 104775 h 427073"/>
                <a:gd name="connsiteX7-453" fmla="*/ 6865 w 453633"/>
                <a:gd name="connsiteY7-454" fmla="*/ 104775 h 427073"/>
                <a:gd name="connsiteX8-455" fmla="*/ 321190 w 453633"/>
                <a:gd name="connsiteY8-456" fmla="*/ 104775 h 427073"/>
                <a:gd name="connsiteX9-457" fmla="*/ 425965 w 453633"/>
                <a:gd name="connsiteY9-458" fmla="*/ 0 h 427073"/>
                <a:gd name="connsiteX10-459" fmla="*/ 321190 w 453633"/>
                <a:gd name="connsiteY10-460" fmla="*/ 104775 h 427073"/>
                <a:gd name="connsiteX11-461" fmla="*/ 321190 w 453633"/>
                <a:gd name="connsiteY11-462" fmla="*/ 419100 h 427073"/>
                <a:gd name="connsiteX0-463" fmla="*/ 6865 w 450833"/>
                <a:gd name="connsiteY0-464" fmla="*/ 104775 h 427073"/>
                <a:gd name="connsiteX1-465" fmla="*/ 321190 w 450833"/>
                <a:gd name="connsiteY1-466" fmla="*/ 104775 h 427073"/>
                <a:gd name="connsiteX2-467" fmla="*/ 321190 w 450833"/>
                <a:gd name="connsiteY2-468" fmla="*/ 419100 h 427073"/>
                <a:gd name="connsiteX3-469" fmla="*/ 6865 w 450833"/>
                <a:gd name="connsiteY3-470" fmla="*/ 419100 h 427073"/>
                <a:gd name="connsiteX4-471" fmla="*/ 6865 w 450833"/>
                <a:gd name="connsiteY4-472" fmla="*/ 104775 h 427073"/>
                <a:gd name="connsiteX0-473" fmla="*/ 321190 w 450833"/>
                <a:gd name="connsiteY0-474" fmla="*/ 104775 h 427073"/>
                <a:gd name="connsiteX1-475" fmla="*/ 425965 w 450833"/>
                <a:gd name="connsiteY1-476" fmla="*/ 0 h 427073"/>
                <a:gd name="connsiteX2-477" fmla="*/ 425965 w 450833"/>
                <a:gd name="connsiteY2-478" fmla="*/ 314325 h 427073"/>
                <a:gd name="connsiteX3-479" fmla="*/ 321190 w 450833"/>
                <a:gd name="connsiteY3-480" fmla="*/ 419100 h 427073"/>
                <a:gd name="connsiteX4-481" fmla="*/ 321190 w 450833"/>
                <a:gd name="connsiteY4-482" fmla="*/ 104775 h 427073"/>
                <a:gd name="connsiteX0-483" fmla="*/ 6865 w 450833"/>
                <a:gd name="connsiteY0-484" fmla="*/ 104775 h 427073"/>
                <a:gd name="connsiteX1-485" fmla="*/ 111640 w 450833"/>
                <a:gd name="connsiteY1-486" fmla="*/ 0 h 427073"/>
                <a:gd name="connsiteX2-487" fmla="*/ 425965 w 450833"/>
                <a:gd name="connsiteY2-488" fmla="*/ 0 h 427073"/>
                <a:gd name="connsiteX3-489" fmla="*/ 321190 w 450833"/>
                <a:gd name="connsiteY3-490" fmla="*/ 104775 h 427073"/>
                <a:gd name="connsiteX4-491" fmla="*/ 6865 w 450833"/>
                <a:gd name="connsiteY4-492" fmla="*/ 104775 h 427073"/>
                <a:gd name="connsiteX0-493" fmla="*/ 6865 w 450833"/>
                <a:gd name="connsiteY0-494" fmla="*/ 104775 h 427073"/>
                <a:gd name="connsiteX1-495" fmla="*/ 111640 w 450833"/>
                <a:gd name="connsiteY1-496" fmla="*/ 0 h 427073"/>
                <a:gd name="connsiteX2-497" fmla="*/ 425965 w 450833"/>
                <a:gd name="connsiteY2-498" fmla="*/ 0 h 427073"/>
                <a:gd name="connsiteX3-499" fmla="*/ 425965 w 450833"/>
                <a:gd name="connsiteY3-500" fmla="*/ 279669 h 427073"/>
                <a:gd name="connsiteX4-501" fmla="*/ 321190 w 450833"/>
                <a:gd name="connsiteY4-502" fmla="*/ 419100 h 427073"/>
                <a:gd name="connsiteX5-503" fmla="*/ 33524 w 450833"/>
                <a:gd name="connsiteY5-504" fmla="*/ 397773 h 427073"/>
                <a:gd name="connsiteX6-505" fmla="*/ 6865 w 450833"/>
                <a:gd name="connsiteY6-506" fmla="*/ 104775 h 427073"/>
                <a:gd name="connsiteX7-507" fmla="*/ 6865 w 450833"/>
                <a:gd name="connsiteY7-508" fmla="*/ 104775 h 427073"/>
                <a:gd name="connsiteX8-509" fmla="*/ 321190 w 450833"/>
                <a:gd name="connsiteY8-510" fmla="*/ 104775 h 427073"/>
                <a:gd name="connsiteX9-511" fmla="*/ 425965 w 450833"/>
                <a:gd name="connsiteY9-512" fmla="*/ 0 h 427073"/>
                <a:gd name="connsiteX10-513" fmla="*/ 321190 w 450833"/>
                <a:gd name="connsiteY10-514" fmla="*/ 104775 h 427073"/>
                <a:gd name="connsiteX11-515" fmla="*/ 321190 w 450833"/>
                <a:gd name="connsiteY11-516" fmla="*/ 419100 h 427073"/>
                <a:gd name="connsiteX0-517" fmla="*/ 6865 w 450833"/>
                <a:gd name="connsiteY0-518" fmla="*/ 104775 h 427073"/>
                <a:gd name="connsiteX1-519" fmla="*/ 321190 w 450833"/>
                <a:gd name="connsiteY1-520" fmla="*/ 104775 h 427073"/>
                <a:gd name="connsiteX2-521" fmla="*/ 321190 w 450833"/>
                <a:gd name="connsiteY2-522" fmla="*/ 419100 h 427073"/>
                <a:gd name="connsiteX3-523" fmla="*/ 6865 w 450833"/>
                <a:gd name="connsiteY3-524" fmla="*/ 419100 h 427073"/>
                <a:gd name="connsiteX4-525" fmla="*/ 6865 w 450833"/>
                <a:gd name="connsiteY4-526" fmla="*/ 104775 h 427073"/>
                <a:gd name="connsiteX0-527" fmla="*/ 321190 w 450833"/>
                <a:gd name="connsiteY0-528" fmla="*/ 104775 h 427073"/>
                <a:gd name="connsiteX1-529" fmla="*/ 425965 w 450833"/>
                <a:gd name="connsiteY1-530" fmla="*/ 0 h 427073"/>
                <a:gd name="connsiteX2-531" fmla="*/ 425965 w 450833"/>
                <a:gd name="connsiteY2-532" fmla="*/ 314325 h 427073"/>
                <a:gd name="connsiteX3-533" fmla="*/ 321190 w 450833"/>
                <a:gd name="connsiteY3-534" fmla="*/ 419100 h 427073"/>
                <a:gd name="connsiteX4-535" fmla="*/ 321190 w 450833"/>
                <a:gd name="connsiteY4-536" fmla="*/ 104775 h 427073"/>
                <a:gd name="connsiteX0-537" fmla="*/ 6865 w 450833"/>
                <a:gd name="connsiteY0-538" fmla="*/ 104775 h 427073"/>
                <a:gd name="connsiteX1-539" fmla="*/ 111640 w 450833"/>
                <a:gd name="connsiteY1-540" fmla="*/ 0 h 427073"/>
                <a:gd name="connsiteX2-541" fmla="*/ 425965 w 450833"/>
                <a:gd name="connsiteY2-542" fmla="*/ 0 h 427073"/>
                <a:gd name="connsiteX3-543" fmla="*/ 321190 w 450833"/>
                <a:gd name="connsiteY3-544" fmla="*/ 104775 h 427073"/>
                <a:gd name="connsiteX4-545" fmla="*/ 6865 w 450833"/>
                <a:gd name="connsiteY4-546" fmla="*/ 104775 h 427073"/>
                <a:gd name="connsiteX0-547" fmla="*/ 6865 w 450833"/>
                <a:gd name="connsiteY0-548" fmla="*/ 104775 h 427073"/>
                <a:gd name="connsiteX1-549" fmla="*/ 111640 w 450833"/>
                <a:gd name="connsiteY1-550" fmla="*/ 0 h 427073"/>
                <a:gd name="connsiteX2-551" fmla="*/ 425965 w 450833"/>
                <a:gd name="connsiteY2-552" fmla="*/ 0 h 427073"/>
                <a:gd name="connsiteX3-553" fmla="*/ 425965 w 450833"/>
                <a:gd name="connsiteY3-554" fmla="*/ 279669 h 427073"/>
                <a:gd name="connsiteX4-555" fmla="*/ 321190 w 450833"/>
                <a:gd name="connsiteY4-556" fmla="*/ 419100 h 427073"/>
                <a:gd name="connsiteX5-557" fmla="*/ 33524 w 450833"/>
                <a:gd name="connsiteY5-558" fmla="*/ 397773 h 427073"/>
                <a:gd name="connsiteX6-559" fmla="*/ 6865 w 450833"/>
                <a:gd name="connsiteY6-560" fmla="*/ 104775 h 427073"/>
                <a:gd name="connsiteX7-561" fmla="*/ 6865 w 450833"/>
                <a:gd name="connsiteY7-562" fmla="*/ 104775 h 427073"/>
                <a:gd name="connsiteX8-563" fmla="*/ 321190 w 450833"/>
                <a:gd name="connsiteY8-564" fmla="*/ 104775 h 427073"/>
                <a:gd name="connsiteX9-565" fmla="*/ 425965 w 450833"/>
                <a:gd name="connsiteY9-566" fmla="*/ 0 h 427073"/>
                <a:gd name="connsiteX10-567" fmla="*/ 321190 w 450833"/>
                <a:gd name="connsiteY10-568" fmla="*/ 104775 h 427073"/>
                <a:gd name="connsiteX11-569" fmla="*/ 321190 w 450833"/>
                <a:gd name="connsiteY11-570" fmla="*/ 419100 h 427073"/>
                <a:gd name="connsiteX0-571" fmla="*/ 6865 w 456433"/>
                <a:gd name="connsiteY0-572" fmla="*/ 104775 h 427073"/>
                <a:gd name="connsiteX1-573" fmla="*/ 321190 w 456433"/>
                <a:gd name="connsiteY1-574" fmla="*/ 104775 h 427073"/>
                <a:gd name="connsiteX2-575" fmla="*/ 321190 w 456433"/>
                <a:gd name="connsiteY2-576" fmla="*/ 419100 h 427073"/>
                <a:gd name="connsiteX3-577" fmla="*/ 6865 w 456433"/>
                <a:gd name="connsiteY3-578" fmla="*/ 419100 h 427073"/>
                <a:gd name="connsiteX4-579" fmla="*/ 6865 w 456433"/>
                <a:gd name="connsiteY4-580" fmla="*/ 104775 h 427073"/>
                <a:gd name="connsiteX0-581" fmla="*/ 321190 w 456433"/>
                <a:gd name="connsiteY0-582" fmla="*/ 104775 h 427073"/>
                <a:gd name="connsiteX1-583" fmla="*/ 425965 w 456433"/>
                <a:gd name="connsiteY1-584" fmla="*/ 0 h 427073"/>
                <a:gd name="connsiteX2-585" fmla="*/ 425965 w 456433"/>
                <a:gd name="connsiteY2-586" fmla="*/ 314325 h 427073"/>
                <a:gd name="connsiteX3-587" fmla="*/ 321190 w 456433"/>
                <a:gd name="connsiteY3-588" fmla="*/ 419100 h 427073"/>
                <a:gd name="connsiteX4-589" fmla="*/ 321190 w 456433"/>
                <a:gd name="connsiteY4-590" fmla="*/ 104775 h 427073"/>
                <a:gd name="connsiteX0-591" fmla="*/ 6865 w 456433"/>
                <a:gd name="connsiteY0-592" fmla="*/ 104775 h 427073"/>
                <a:gd name="connsiteX1-593" fmla="*/ 111640 w 456433"/>
                <a:gd name="connsiteY1-594" fmla="*/ 0 h 427073"/>
                <a:gd name="connsiteX2-595" fmla="*/ 425965 w 456433"/>
                <a:gd name="connsiteY2-596" fmla="*/ 0 h 427073"/>
                <a:gd name="connsiteX3-597" fmla="*/ 321190 w 456433"/>
                <a:gd name="connsiteY3-598" fmla="*/ 104775 h 427073"/>
                <a:gd name="connsiteX4-599" fmla="*/ 6865 w 456433"/>
                <a:gd name="connsiteY4-600" fmla="*/ 104775 h 427073"/>
                <a:gd name="connsiteX0-601" fmla="*/ 6865 w 456433"/>
                <a:gd name="connsiteY0-602" fmla="*/ 104775 h 427073"/>
                <a:gd name="connsiteX1-603" fmla="*/ 111640 w 456433"/>
                <a:gd name="connsiteY1-604" fmla="*/ 0 h 427073"/>
                <a:gd name="connsiteX2-605" fmla="*/ 425965 w 456433"/>
                <a:gd name="connsiteY2-606" fmla="*/ 0 h 427073"/>
                <a:gd name="connsiteX3-607" fmla="*/ 441961 w 456433"/>
                <a:gd name="connsiteY3-608" fmla="*/ 316992 h 427073"/>
                <a:gd name="connsiteX4-609" fmla="*/ 321190 w 456433"/>
                <a:gd name="connsiteY4-610" fmla="*/ 419100 h 427073"/>
                <a:gd name="connsiteX5-611" fmla="*/ 33524 w 456433"/>
                <a:gd name="connsiteY5-612" fmla="*/ 397773 h 427073"/>
                <a:gd name="connsiteX6-613" fmla="*/ 6865 w 456433"/>
                <a:gd name="connsiteY6-614" fmla="*/ 104775 h 427073"/>
                <a:gd name="connsiteX7-615" fmla="*/ 6865 w 456433"/>
                <a:gd name="connsiteY7-616" fmla="*/ 104775 h 427073"/>
                <a:gd name="connsiteX8-617" fmla="*/ 321190 w 456433"/>
                <a:gd name="connsiteY8-618" fmla="*/ 104775 h 427073"/>
                <a:gd name="connsiteX9-619" fmla="*/ 425965 w 456433"/>
                <a:gd name="connsiteY9-620" fmla="*/ 0 h 427073"/>
                <a:gd name="connsiteX10-621" fmla="*/ 321190 w 456433"/>
                <a:gd name="connsiteY10-622" fmla="*/ 104775 h 427073"/>
                <a:gd name="connsiteX11-623" fmla="*/ 321190 w 456433"/>
                <a:gd name="connsiteY11-624" fmla="*/ 419100 h 427073"/>
                <a:gd name="connsiteX0-625" fmla="*/ 6865 w 456433"/>
                <a:gd name="connsiteY0-626" fmla="*/ 132636 h 454934"/>
                <a:gd name="connsiteX1-627" fmla="*/ 321190 w 456433"/>
                <a:gd name="connsiteY1-628" fmla="*/ 132636 h 454934"/>
                <a:gd name="connsiteX2-629" fmla="*/ 321190 w 456433"/>
                <a:gd name="connsiteY2-630" fmla="*/ 446961 h 454934"/>
                <a:gd name="connsiteX3-631" fmla="*/ 6865 w 456433"/>
                <a:gd name="connsiteY3-632" fmla="*/ 446961 h 454934"/>
                <a:gd name="connsiteX4-633" fmla="*/ 6865 w 456433"/>
                <a:gd name="connsiteY4-634" fmla="*/ 132636 h 454934"/>
                <a:gd name="connsiteX0-635" fmla="*/ 321190 w 456433"/>
                <a:gd name="connsiteY0-636" fmla="*/ 132636 h 454934"/>
                <a:gd name="connsiteX1-637" fmla="*/ 425965 w 456433"/>
                <a:gd name="connsiteY1-638" fmla="*/ 27861 h 454934"/>
                <a:gd name="connsiteX2-639" fmla="*/ 425965 w 456433"/>
                <a:gd name="connsiteY2-640" fmla="*/ 342186 h 454934"/>
                <a:gd name="connsiteX3-641" fmla="*/ 321190 w 456433"/>
                <a:gd name="connsiteY3-642" fmla="*/ 446961 h 454934"/>
                <a:gd name="connsiteX4-643" fmla="*/ 321190 w 456433"/>
                <a:gd name="connsiteY4-644" fmla="*/ 132636 h 454934"/>
                <a:gd name="connsiteX0-645" fmla="*/ 6865 w 456433"/>
                <a:gd name="connsiteY0-646" fmla="*/ 132636 h 454934"/>
                <a:gd name="connsiteX1-647" fmla="*/ 111640 w 456433"/>
                <a:gd name="connsiteY1-648" fmla="*/ 27861 h 454934"/>
                <a:gd name="connsiteX2-649" fmla="*/ 425965 w 456433"/>
                <a:gd name="connsiteY2-650" fmla="*/ 27861 h 454934"/>
                <a:gd name="connsiteX3-651" fmla="*/ 321190 w 456433"/>
                <a:gd name="connsiteY3-652" fmla="*/ 132636 h 454934"/>
                <a:gd name="connsiteX4-653" fmla="*/ 6865 w 456433"/>
                <a:gd name="connsiteY4-654" fmla="*/ 132636 h 454934"/>
                <a:gd name="connsiteX0-655" fmla="*/ 6865 w 456433"/>
                <a:gd name="connsiteY0-656" fmla="*/ 132636 h 454934"/>
                <a:gd name="connsiteX1-657" fmla="*/ 111640 w 456433"/>
                <a:gd name="connsiteY1-658" fmla="*/ 27861 h 454934"/>
                <a:gd name="connsiteX2-659" fmla="*/ 425965 w 456433"/>
                <a:gd name="connsiteY2-660" fmla="*/ 27861 h 454934"/>
                <a:gd name="connsiteX3-661" fmla="*/ 441961 w 456433"/>
                <a:gd name="connsiteY3-662" fmla="*/ 344853 h 454934"/>
                <a:gd name="connsiteX4-663" fmla="*/ 321190 w 456433"/>
                <a:gd name="connsiteY4-664" fmla="*/ 446961 h 454934"/>
                <a:gd name="connsiteX5-665" fmla="*/ 33524 w 456433"/>
                <a:gd name="connsiteY5-666" fmla="*/ 425634 h 454934"/>
                <a:gd name="connsiteX6-667" fmla="*/ 6865 w 456433"/>
                <a:gd name="connsiteY6-668" fmla="*/ 132636 h 454934"/>
                <a:gd name="connsiteX7-669" fmla="*/ 6865 w 456433"/>
                <a:gd name="connsiteY7-670" fmla="*/ 132636 h 454934"/>
                <a:gd name="connsiteX8-671" fmla="*/ 321190 w 456433"/>
                <a:gd name="connsiteY8-672" fmla="*/ 132636 h 454934"/>
                <a:gd name="connsiteX9-673" fmla="*/ 425965 w 456433"/>
                <a:gd name="connsiteY9-674" fmla="*/ 27861 h 454934"/>
                <a:gd name="connsiteX10-675" fmla="*/ 321190 w 456433"/>
                <a:gd name="connsiteY10-676" fmla="*/ 132636 h 454934"/>
                <a:gd name="connsiteX11-677" fmla="*/ 321190 w 456433"/>
                <a:gd name="connsiteY11-678" fmla="*/ 446961 h 454934"/>
                <a:gd name="connsiteX0-679" fmla="*/ 6865 w 456433"/>
                <a:gd name="connsiteY0-680" fmla="*/ 132636 h 454934"/>
                <a:gd name="connsiteX1-681" fmla="*/ 321190 w 456433"/>
                <a:gd name="connsiteY1-682" fmla="*/ 132636 h 454934"/>
                <a:gd name="connsiteX2-683" fmla="*/ 321190 w 456433"/>
                <a:gd name="connsiteY2-684" fmla="*/ 446961 h 454934"/>
                <a:gd name="connsiteX3-685" fmla="*/ 6865 w 456433"/>
                <a:gd name="connsiteY3-686" fmla="*/ 446961 h 454934"/>
                <a:gd name="connsiteX4-687" fmla="*/ 6865 w 456433"/>
                <a:gd name="connsiteY4-688" fmla="*/ 132636 h 454934"/>
                <a:gd name="connsiteX0-689" fmla="*/ 321190 w 456433"/>
                <a:gd name="connsiteY0-690" fmla="*/ 132636 h 454934"/>
                <a:gd name="connsiteX1-691" fmla="*/ 425965 w 456433"/>
                <a:gd name="connsiteY1-692" fmla="*/ 27861 h 454934"/>
                <a:gd name="connsiteX2-693" fmla="*/ 425965 w 456433"/>
                <a:gd name="connsiteY2-694" fmla="*/ 342186 h 454934"/>
                <a:gd name="connsiteX3-695" fmla="*/ 321190 w 456433"/>
                <a:gd name="connsiteY3-696" fmla="*/ 446961 h 454934"/>
                <a:gd name="connsiteX4-697" fmla="*/ 321190 w 456433"/>
                <a:gd name="connsiteY4-698" fmla="*/ 132636 h 454934"/>
                <a:gd name="connsiteX0-699" fmla="*/ 6865 w 456433"/>
                <a:gd name="connsiteY0-700" fmla="*/ 132636 h 454934"/>
                <a:gd name="connsiteX1-701" fmla="*/ 111640 w 456433"/>
                <a:gd name="connsiteY1-702" fmla="*/ 27861 h 454934"/>
                <a:gd name="connsiteX2-703" fmla="*/ 425965 w 456433"/>
                <a:gd name="connsiteY2-704" fmla="*/ 27861 h 454934"/>
                <a:gd name="connsiteX3-705" fmla="*/ 321190 w 456433"/>
                <a:gd name="connsiteY3-706" fmla="*/ 132636 h 454934"/>
                <a:gd name="connsiteX4-707" fmla="*/ 6865 w 456433"/>
                <a:gd name="connsiteY4-708" fmla="*/ 132636 h 454934"/>
                <a:gd name="connsiteX0-709" fmla="*/ 6865 w 456433"/>
                <a:gd name="connsiteY0-710" fmla="*/ 132636 h 454934"/>
                <a:gd name="connsiteX1-711" fmla="*/ 111640 w 456433"/>
                <a:gd name="connsiteY1-712" fmla="*/ 27861 h 454934"/>
                <a:gd name="connsiteX2-713" fmla="*/ 425965 w 456433"/>
                <a:gd name="connsiteY2-714" fmla="*/ 27861 h 454934"/>
                <a:gd name="connsiteX3-715" fmla="*/ 441961 w 456433"/>
                <a:gd name="connsiteY3-716" fmla="*/ 344853 h 454934"/>
                <a:gd name="connsiteX4-717" fmla="*/ 321190 w 456433"/>
                <a:gd name="connsiteY4-718" fmla="*/ 446961 h 454934"/>
                <a:gd name="connsiteX5-719" fmla="*/ 33524 w 456433"/>
                <a:gd name="connsiteY5-720" fmla="*/ 425634 h 454934"/>
                <a:gd name="connsiteX6-721" fmla="*/ 6865 w 456433"/>
                <a:gd name="connsiteY6-722" fmla="*/ 132636 h 454934"/>
                <a:gd name="connsiteX7-723" fmla="*/ 6865 w 456433"/>
                <a:gd name="connsiteY7-724" fmla="*/ 132636 h 454934"/>
                <a:gd name="connsiteX8-725" fmla="*/ 321190 w 456433"/>
                <a:gd name="connsiteY8-726" fmla="*/ 132636 h 454934"/>
                <a:gd name="connsiteX9-727" fmla="*/ 425965 w 456433"/>
                <a:gd name="connsiteY9-728" fmla="*/ 27861 h 454934"/>
                <a:gd name="connsiteX10-729" fmla="*/ 321190 w 456433"/>
                <a:gd name="connsiteY10-730" fmla="*/ 132636 h 454934"/>
                <a:gd name="connsiteX11-731" fmla="*/ 321190 w 456433"/>
                <a:gd name="connsiteY11-732" fmla="*/ 446961 h 454934"/>
                <a:gd name="connsiteX0-733" fmla="*/ 6865 w 456433"/>
                <a:gd name="connsiteY0-734" fmla="*/ 139147 h 461445"/>
                <a:gd name="connsiteX1-735" fmla="*/ 321190 w 456433"/>
                <a:gd name="connsiteY1-736" fmla="*/ 139147 h 461445"/>
                <a:gd name="connsiteX2-737" fmla="*/ 321190 w 456433"/>
                <a:gd name="connsiteY2-738" fmla="*/ 453472 h 461445"/>
                <a:gd name="connsiteX3-739" fmla="*/ 6865 w 456433"/>
                <a:gd name="connsiteY3-740" fmla="*/ 453472 h 461445"/>
                <a:gd name="connsiteX4-741" fmla="*/ 6865 w 456433"/>
                <a:gd name="connsiteY4-742" fmla="*/ 139147 h 461445"/>
                <a:gd name="connsiteX0-743" fmla="*/ 321190 w 456433"/>
                <a:gd name="connsiteY0-744" fmla="*/ 139147 h 461445"/>
                <a:gd name="connsiteX1-745" fmla="*/ 425965 w 456433"/>
                <a:gd name="connsiteY1-746" fmla="*/ 34372 h 461445"/>
                <a:gd name="connsiteX2-747" fmla="*/ 425965 w 456433"/>
                <a:gd name="connsiteY2-748" fmla="*/ 348697 h 461445"/>
                <a:gd name="connsiteX3-749" fmla="*/ 321190 w 456433"/>
                <a:gd name="connsiteY3-750" fmla="*/ 453472 h 461445"/>
                <a:gd name="connsiteX4-751" fmla="*/ 321190 w 456433"/>
                <a:gd name="connsiteY4-752" fmla="*/ 139147 h 461445"/>
                <a:gd name="connsiteX0-753" fmla="*/ 6865 w 456433"/>
                <a:gd name="connsiteY0-754" fmla="*/ 139147 h 461445"/>
                <a:gd name="connsiteX1-755" fmla="*/ 111640 w 456433"/>
                <a:gd name="connsiteY1-756" fmla="*/ 34372 h 461445"/>
                <a:gd name="connsiteX2-757" fmla="*/ 425965 w 456433"/>
                <a:gd name="connsiteY2-758" fmla="*/ 34372 h 461445"/>
                <a:gd name="connsiteX3-759" fmla="*/ 321190 w 456433"/>
                <a:gd name="connsiteY3-760" fmla="*/ 139147 h 461445"/>
                <a:gd name="connsiteX4-761" fmla="*/ 6865 w 456433"/>
                <a:gd name="connsiteY4-762" fmla="*/ 139147 h 461445"/>
                <a:gd name="connsiteX0-763" fmla="*/ 6865 w 456433"/>
                <a:gd name="connsiteY0-764" fmla="*/ 139147 h 461445"/>
                <a:gd name="connsiteX1-765" fmla="*/ 111640 w 456433"/>
                <a:gd name="connsiteY1-766" fmla="*/ 18377 h 461445"/>
                <a:gd name="connsiteX2-767" fmla="*/ 425965 w 456433"/>
                <a:gd name="connsiteY2-768" fmla="*/ 34372 h 461445"/>
                <a:gd name="connsiteX3-769" fmla="*/ 441961 w 456433"/>
                <a:gd name="connsiteY3-770" fmla="*/ 351364 h 461445"/>
                <a:gd name="connsiteX4-771" fmla="*/ 321190 w 456433"/>
                <a:gd name="connsiteY4-772" fmla="*/ 453472 h 461445"/>
                <a:gd name="connsiteX5-773" fmla="*/ 33524 w 456433"/>
                <a:gd name="connsiteY5-774" fmla="*/ 432145 h 461445"/>
                <a:gd name="connsiteX6-775" fmla="*/ 6865 w 456433"/>
                <a:gd name="connsiteY6-776" fmla="*/ 139147 h 461445"/>
                <a:gd name="connsiteX7-777" fmla="*/ 6865 w 456433"/>
                <a:gd name="connsiteY7-778" fmla="*/ 139147 h 461445"/>
                <a:gd name="connsiteX8-779" fmla="*/ 321190 w 456433"/>
                <a:gd name="connsiteY8-780" fmla="*/ 139147 h 461445"/>
                <a:gd name="connsiteX9-781" fmla="*/ 425965 w 456433"/>
                <a:gd name="connsiteY9-782" fmla="*/ 34372 h 461445"/>
                <a:gd name="connsiteX10-783" fmla="*/ 321190 w 456433"/>
                <a:gd name="connsiteY10-784" fmla="*/ 139147 h 461445"/>
                <a:gd name="connsiteX11-785" fmla="*/ 321190 w 456433"/>
                <a:gd name="connsiteY11-786" fmla="*/ 453472 h 461445"/>
                <a:gd name="connsiteX0-787" fmla="*/ 6865 w 456433"/>
                <a:gd name="connsiteY0-788" fmla="*/ 133715 h 456013"/>
                <a:gd name="connsiteX1-789" fmla="*/ 321190 w 456433"/>
                <a:gd name="connsiteY1-790" fmla="*/ 133715 h 456013"/>
                <a:gd name="connsiteX2-791" fmla="*/ 321190 w 456433"/>
                <a:gd name="connsiteY2-792" fmla="*/ 448040 h 456013"/>
                <a:gd name="connsiteX3-793" fmla="*/ 6865 w 456433"/>
                <a:gd name="connsiteY3-794" fmla="*/ 448040 h 456013"/>
                <a:gd name="connsiteX4-795" fmla="*/ 6865 w 456433"/>
                <a:gd name="connsiteY4-796" fmla="*/ 133715 h 456013"/>
                <a:gd name="connsiteX0-797" fmla="*/ 321190 w 456433"/>
                <a:gd name="connsiteY0-798" fmla="*/ 133715 h 456013"/>
                <a:gd name="connsiteX1-799" fmla="*/ 425965 w 456433"/>
                <a:gd name="connsiteY1-800" fmla="*/ 28940 h 456013"/>
                <a:gd name="connsiteX2-801" fmla="*/ 425965 w 456433"/>
                <a:gd name="connsiteY2-802" fmla="*/ 343265 h 456013"/>
                <a:gd name="connsiteX3-803" fmla="*/ 321190 w 456433"/>
                <a:gd name="connsiteY3-804" fmla="*/ 448040 h 456013"/>
                <a:gd name="connsiteX4-805" fmla="*/ 321190 w 456433"/>
                <a:gd name="connsiteY4-806" fmla="*/ 133715 h 456013"/>
                <a:gd name="connsiteX0-807" fmla="*/ 6865 w 456433"/>
                <a:gd name="connsiteY0-808" fmla="*/ 133715 h 456013"/>
                <a:gd name="connsiteX1-809" fmla="*/ 111640 w 456433"/>
                <a:gd name="connsiteY1-810" fmla="*/ 28940 h 456013"/>
                <a:gd name="connsiteX2-811" fmla="*/ 425965 w 456433"/>
                <a:gd name="connsiteY2-812" fmla="*/ 28940 h 456013"/>
                <a:gd name="connsiteX3-813" fmla="*/ 321190 w 456433"/>
                <a:gd name="connsiteY3-814" fmla="*/ 133715 h 456013"/>
                <a:gd name="connsiteX4-815" fmla="*/ 6865 w 456433"/>
                <a:gd name="connsiteY4-816" fmla="*/ 133715 h 456013"/>
                <a:gd name="connsiteX0-817" fmla="*/ 6865 w 456433"/>
                <a:gd name="connsiteY0-818" fmla="*/ 133715 h 456013"/>
                <a:gd name="connsiteX1-819" fmla="*/ 111640 w 456433"/>
                <a:gd name="connsiteY1-820" fmla="*/ 12945 h 456013"/>
                <a:gd name="connsiteX2-821" fmla="*/ 425965 w 456433"/>
                <a:gd name="connsiteY2-822" fmla="*/ 28940 h 456013"/>
                <a:gd name="connsiteX3-823" fmla="*/ 441961 w 456433"/>
                <a:gd name="connsiteY3-824" fmla="*/ 345932 h 456013"/>
                <a:gd name="connsiteX4-825" fmla="*/ 321190 w 456433"/>
                <a:gd name="connsiteY4-826" fmla="*/ 448040 h 456013"/>
                <a:gd name="connsiteX5-827" fmla="*/ 33524 w 456433"/>
                <a:gd name="connsiteY5-828" fmla="*/ 426713 h 456013"/>
                <a:gd name="connsiteX6-829" fmla="*/ 6865 w 456433"/>
                <a:gd name="connsiteY6-830" fmla="*/ 133715 h 456013"/>
                <a:gd name="connsiteX7-831" fmla="*/ 6865 w 456433"/>
                <a:gd name="connsiteY7-832" fmla="*/ 133715 h 456013"/>
                <a:gd name="connsiteX8-833" fmla="*/ 321190 w 456433"/>
                <a:gd name="connsiteY8-834" fmla="*/ 133715 h 456013"/>
                <a:gd name="connsiteX9-835" fmla="*/ 425965 w 456433"/>
                <a:gd name="connsiteY9-836" fmla="*/ 28940 h 456013"/>
                <a:gd name="connsiteX10-837" fmla="*/ 321190 w 456433"/>
                <a:gd name="connsiteY10-838" fmla="*/ 133715 h 456013"/>
                <a:gd name="connsiteX11-839" fmla="*/ 321190 w 456433"/>
                <a:gd name="connsiteY11-840" fmla="*/ 448040 h 456013"/>
                <a:gd name="connsiteX0-841" fmla="*/ 6865 w 456433"/>
                <a:gd name="connsiteY0-842" fmla="*/ 131786 h 454084"/>
                <a:gd name="connsiteX1-843" fmla="*/ 321190 w 456433"/>
                <a:gd name="connsiteY1-844" fmla="*/ 131786 h 454084"/>
                <a:gd name="connsiteX2-845" fmla="*/ 321190 w 456433"/>
                <a:gd name="connsiteY2-846" fmla="*/ 446111 h 454084"/>
                <a:gd name="connsiteX3-847" fmla="*/ 6865 w 456433"/>
                <a:gd name="connsiteY3-848" fmla="*/ 446111 h 454084"/>
                <a:gd name="connsiteX4-849" fmla="*/ 6865 w 456433"/>
                <a:gd name="connsiteY4-850" fmla="*/ 131786 h 454084"/>
                <a:gd name="connsiteX0-851" fmla="*/ 321190 w 456433"/>
                <a:gd name="connsiteY0-852" fmla="*/ 131786 h 454084"/>
                <a:gd name="connsiteX1-853" fmla="*/ 425965 w 456433"/>
                <a:gd name="connsiteY1-854" fmla="*/ 27011 h 454084"/>
                <a:gd name="connsiteX2-855" fmla="*/ 425965 w 456433"/>
                <a:gd name="connsiteY2-856" fmla="*/ 341336 h 454084"/>
                <a:gd name="connsiteX3-857" fmla="*/ 321190 w 456433"/>
                <a:gd name="connsiteY3-858" fmla="*/ 446111 h 454084"/>
                <a:gd name="connsiteX4-859" fmla="*/ 321190 w 456433"/>
                <a:gd name="connsiteY4-860" fmla="*/ 131786 h 454084"/>
                <a:gd name="connsiteX0-861" fmla="*/ 6865 w 456433"/>
                <a:gd name="connsiteY0-862" fmla="*/ 131786 h 454084"/>
                <a:gd name="connsiteX1-863" fmla="*/ 111640 w 456433"/>
                <a:gd name="connsiteY1-864" fmla="*/ 27011 h 454084"/>
                <a:gd name="connsiteX2-865" fmla="*/ 425965 w 456433"/>
                <a:gd name="connsiteY2-866" fmla="*/ 27011 h 454084"/>
                <a:gd name="connsiteX3-867" fmla="*/ 321190 w 456433"/>
                <a:gd name="connsiteY3-868" fmla="*/ 131786 h 454084"/>
                <a:gd name="connsiteX4-869" fmla="*/ 6865 w 456433"/>
                <a:gd name="connsiteY4-870" fmla="*/ 131786 h 454084"/>
                <a:gd name="connsiteX0-871" fmla="*/ 6865 w 456433"/>
                <a:gd name="connsiteY0-872" fmla="*/ 131786 h 454084"/>
                <a:gd name="connsiteX1-873" fmla="*/ 116972 w 456433"/>
                <a:gd name="connsiteY1-874" fmla="*/ 16347 h 454084"/>
                <a:gd name="connsiteX2-875" fmla="*/ 425965 w 456433"/>
                <a:gd name="connsiteY2-876" fmla="*/ 27011 h 454084"/>
                <a:gd name="connsiteX3-877" fmla="*/ 441961 w 456433"/>
                <a:gd name="connsiteY3-878" fmla="*/ 344003 h 454084"/>
                <a:gd name="connsiteX4-879" fmla="*/ 321190 w 456433"/>
                <a:gd name="connsiteY4-880" fmla="*/ 446111 h 454084"/>
                <a:gd name="connsiteX5-881" fmla="*/ 33524 w 456433"/>
                <a:gd name="connsiteY5-882" fmla="*/ 424784 h 454084"/>
                <a:gd name="connsiteX6-883" fmla="*/ 6865 w 456433"/>
                <a:gd name="connsiteY6-884" fmla="*/ 131786 h 454084"/>
                <a:gd name="connsiteX7-885" fmla="*/ 6865 w 456433"/>
                <a:gd name="connsiteY7-886" fmla="*/ 131786 h 454084"/>
                <a:gd name="connsiteX8-887" fmla="*/ 321190 w 456433"/>
                <a:gd name="connsiteY8-888" fmla="*/ 131786 h 454084"/>
                <a:gd name="connsiteX9-889" fmla="*/ 425965 w 456433"/>
                <a:gd name="connsiteY9-890" fmla="*/ 27011 h 454084"/>
                <a:gd name="connsiteX10-891" fmla="*/ 321190 w 456433"/>
                <a:gd name="connsiteY10-892" fmla="*/ 131786 h 454084"/>
                <a:gd name="connsiteX11-893" fmla="*/ 321190 w 456433"/>
                <a:gd name="connsiteY11-894" fmla="*/ 446111 h 4540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73" y="connsiteY6-74"/>
                </a:cxn>
                <a:cxn ang="0">
                  <a:pos x="connsiteX7-75" y="connsiteY7-76"/>
                </a:cxn>
                <a:cxn ang="0">
                  <a:pos x="connsiteX8-77" y="connsiteY8-78"/>
                </a:cxn>
                <a:cxn ang="0">
                  <a:pos x="connsiteX9-79" y="connsiteY9-80"/>
                </a:cxn>
                <a:cxn ang="0">
                  <a:pos x="connsiteX10-81" y="connsiteY10-82"/>
                </a:cxn>
                <a:cxn ang="0">
                  <a:pos x="connsiteX11-83" y="connsiteY11-84"/>
                </a:cxn>
              </a:cxnLst>
              <a:rect l="l" t="t" r="r" b="b"/>
              <a:pathLst>
                <a:path w="456433" h="454084" stroke="0" extrusionOk="0">
                  <a:moveTo>
                    <a:pt x="6865" y="131786"/>
                  </a:moveTo>
                  <a:lnTo>
                    <a:pt x="321190" y="131786"/>
                  </a:lnTo>
                  <a:lnTo>
                    <a:pt x="321190" y="446111"/>
                  </a:lnTo>
                  <a:lnTo>
                    <a:pt x="6865" y="446111"/>
                  </a:lnTo>
                  <a:lnTo>
                    <a:pt x="6865" y="131786"/>
                  </a:lnTo>
                  <a:close/>
                </a:path>
                <a:path w="456433" h="454084" fill="darkenLess" stroke="0" extrusionOk="0">
                  <a:moveTo>
                    <a:pt x="321190" y="131786"/>
                  </a:moveTo>
                  <a:lnTo>
                    <a:pt x="425965" y="27011"/>
                  </a:lnTo>
                  <a:lnTo>
                    <a:pt x="425965" y="341336"/>
                  </a:lnTo>
                  <a:lnTo>
                    <a:pt x="321190" y="446111"/>
                  </a:lnTo>
                  <a:lnTo>
                    <a:pt x="321190" y="131786"/>
                  </a:lnTo>
                  <a:close/>
                </a:path>
                <a:path w="456433" h="454084" fill="lightenLess" stroke="0" extrusionOk="0">
                  <a:moveTo>
                    <a:pt x="6865" y="131786"/>
                  </a:moveTo>
                  <a:cubicBezTo>
                    <a:pt x="41790" y="96861"/>
                    <a:pt x="103374" y="32611"/>
                    <a:pt x="111640" y="27011"/>
                  </a:cubicBezTo>
                  <a:lnTo>
                    <a:pt x="425965" y="27011"/>
                  </a:lnTo>
                  <a:lnTo>
                    <a:pt x="321190" y="131786"/>
                  </a:lnTo>
                  <a:lnTo>
                    <a:pt x="6865" y="131786"/>
                  </a:lnTo>
                  <a:close/>
                </a:path>
                <a:path w="456433" h="454084" fill="none" extrusionOk="0">
                  <a:moveTo>
                    <a:pt x="6865" y="131786"/>
                  </a:moveTo>
                  <a:cubicBezTo>
                    <a:pt x="19884" y="65491"/>
                    <a:pt x="95108" y="17814"/>
                    <a:pt x="116972" y="16347"/>
                  </a:cubicBezTo>
                  <a:cubicBezTo>
                    <a:pt x="138836" y="14880"/>
                    <a:pt x="370912" y="-25821"/>
                    <a:pt x="425965" y="27011"/>
                  </a:cubicBezTo>
                  <a:cubicBezTo>
                    <a:pt x="478352" y="79398"/>
                    <a:pt x="448760" y="356796"/>
                    <a:pt x="441961" y="344003"/>
                  </a:cubicBezTo>
                  <a:cubicBezTo>
                    <a:pt x="435162" y="331210"/>
                    <a:pt x="386597" y="432203"/>
                    <a:pt x="321190" y="446111"/>
                  </a:cubicBezTo>
                  <a:cubicBezTo>
                    <a:pt x="251340" y="463573"/>
                    <a:pt x="59252" y="450511"/>
                    <a:pt x="33524" y="424784"/>
                  </a:cubicBezTo>
                  <a:cubicBezTo>
                    <a:pt x="7796" y="399057"/>
                    <a:pt x="-10597" y="201636"/>
                    <a:pt x="6865" y="131786"/>
                  </a:cubicBezTo>
                  <a:close/>
                  <a:moveTo>
                    <a:pt x="6865" y="131786"/>
                  </a:moveTo>
                  <a:lnTo>
                    <a:pt x="321190" y="131786"/>
                  </a:lnTo>
                  <a:lnTo>
                    <a:pt x="425965" y="27011"/>
                  </a:lnTo>
                  <a:moveTo>
                    <a:pt x="321190" y="131786"/>
                  </a:moveTo>
                  <a:lnTo>
                    <a:pt x="321190" y="446111"/>
                  </a:lnTo>
                </a:path>
              </a:pathLst>
            </a:custGeom>
            <a:noFill/>
            <a:ln w="2222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7476358" y="4638716"/>
              <a:ext cx="116018" cy="171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7495408" y="4707612"/>
              <a:ext cx="116018" cy="171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7495408" y="4799158"/>
              <a:ext cx="116018" cy="171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任意多边形 55"/>
          <p:cNvSpPr/>
          <p:nvPr/>
        </p:nvSpPr>
        <p:spPr>
          <a:xfrm>
            <a:off x="1798314" y="3323115"/>
            <a:ext cx="1224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9050" cap="rnd">
            <a:solidFill>
              <a:schemeClr val="tx1">
                <a:lumMod val="95000"/>
                <a:lumOff val="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57" name="文本框 56"/>
          <p:cNvSpPr txBox="1"/>
          <p:nvPr/>
        </p:nvSpPr>
        <p:spPr>
          <a:xfrm>
            <a:off x="1612766" y="3395550"/>
            <a:ext cx="1573252" cy="1438855"/>
          </a:xfrm>
          <a:prstGeom prst="rect">
            <a:avLst/>
          </a:prstGeom>
          <a:noFill/>
        </p:spPr>
        <p:txBody>
          <a:bodyPr wrap="square" rtlCol="0">
            <a:spAutoFit/>
          </a:bodyPr>
          <a:lstStyle/>
          <a:p>
            <a:pPr algn="ct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400">
                <a:solidFill>
                  <a:schemeClr val="tx1">
                    <a:lumMod val="95000"/>
                    <a:lumOff val="5000"/>
                  </a:schemeClr>
                </a:solidFill>
                <a:latin typeface="华文细黑" panose="02010600040101010101" pitchFamily="2" charset="-122"/>
                <a:ea typeface="华文细黑" panose="02010600040101010101" pitchFamily="2" charset="-122"/>
              </a:rPr>
              <a:t>输入</a:t>
            </a:r>
            <a:r>
              <a:rPr lang="zh-CN" altLang="en-US" sz="140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58" name="文本框 57"/>
          <p:cNvSpPr txBox="1"/>
          <p:nvPr/>
        </p:nvSpPr>
        <p:spPr>
          <a:xfrm>
            <a:off x="1817959" y="2933885"/>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59" name="组合 58"/>
          <p:cNvGrpSpPr/>
          <p:nvPr/>
        </p:nvGrpSpPr>
        <p:grpSpPr>
          <a:xfrm>
            <a:off x="3959586" y="1981435"/>
            <a:ext cx="1843625" cy="3036926"/>
            <a:chOff x="6635743" y="2093676"/>
            <a:chExt cx="1629963" cy="2684969"/>
          </a:xfrm>
        </p:grpSpPr>
        <p:sp>
          <p:nvSpPr>
            <p:cNvPr id="60" name="任意多边形 59"/>
            <p:cNvSpPr/>
            <p:nvPr/>
          </p:nvSpPr>
          <p:spPr>
            <a:xfrm>
              <a:off x="6635743" y="2093675"/>
              <a:ext cx="1629963" cy="2684969"/>
            </a:xfrm>
            <a:custGeom>
              <a:avLst/>
              <a:gdLst>
                <a:gd name="connsiteX0" fmla="*/ 0 w 1600200"/>
                <a:gd name="connsiteY0" fmla="*/ 9144 h 2642616"/>
                <a:gd name="connsiteX1" fmla="*/ 9144 w 1600200"/>
                <a:gd name="connsiteY1" fmla="*/ 2642616 h 2642616"/>
                <a:gd name="connsiteX2" fmla="*/ 1591056 w 1600200"/>
                <a:gd name="connsiteY2" fmla="*/ 2642616 h 2642616"/>
                <a:gd name="connsiteX3" fmla="*/ 1600200 w 1600200"/>
                <a:gd name="connsiteY3" fmla="*/ 256032 h 2642616"/>
                <a:gd name="connsiteX4" fmla="*/ 1325880 w 1600200"/>
                <a:gd name="connsiteY4" fmla="*/ 0 h 2642616"/>
                <a:gd name="connsiteX5" fmla="*/ 0 w 1600200"/>
                <a:gd name="connsiteY5" fmla="*/ 9144 h 2642616"/>
                <a:gd name="connsiteX0-1" fmla="*/ 0 w 1600200"/>
                <a:gd name="connsiteY0-2" fmla="*/ 23162 h 2656634"/>
                <a:gd name="connsiteX1-3" fmla="*/ 9144 w 1600200"/>
                <a:gd name="connsiteY1-4" fmla="*/ 2656634 h 2656634"/>
                <a:gd name="connsiteX2-5" fmla="*/ 1591056 w 1600200"/>
                <a:gd name="connsiteY2-6" fmla="*/ 2656634 h 2656634"/>
                <a:gd name="connsiteX3-7" fmla="*/ 1600200 w 1600200"/>
                <a:gd name="connsiteY3-8" fmla="*/ 270050 h 2656634"/>
                <a:gd name="connsiteX4-9" fmla="*/ 1325880 w 1600200"/>
                <a:gd name="connsiteY4-10" fmla="*/ 14018 h 2656634"/>
                <a:gd name="connsiteX5-11" fmla="*/ 0 w 1600200"/>
                <a:gd name="connsiteY5-12" fmla="*/ 23162 h 2656634"/>
                <a:gd name="connsiteX0-13" fmla="*/ 10476 w 1610676"/>
                <a:gd name="connsiteY0-14" fmla="*/ 23162 h 2656634"/>
                <a:gd name="connsiteX1-15" fmla="*/ 19620 w 1610676"/>
                <a:gd name="connsiteY1-16" fmla="*/ 2656634 h 2656634"/>
                <a:gd name="connsiteX2-17" fmla="*/ 1601532 w 1610676"/>
                <a:gd name="connsiteY2-18" fmla="*/ 2656634 h 2656634"/>
                <a:gd name="connsiteX3-19" fmla="*/ 1610676 w 1610676"/>
                <a:gd name="connsiteY3-20" fmla="*/ 270050 h 2656634"/>
                <a:gd name="connsiteX4-21" fmla="*/ 1336356 w 1610676"/>
                <a:gd name="connsiteY4-22" fmla="*/ 14018 h 2656634"/>
                <a:gd name="connsiteX5-23" fmla="*/ 10476 w 1610676"/>
                <a:gd name="connsiteY5-24" fmla="*/ 23162 h 2656634"/>
                <a:gd name="connsiteX0-25" fmla="*/ 15745 w 1615945"/>
                <a:gd name="connsiteY0-26" fmla="*/ 23162 h 2656634"/>
                <a:gd name="connsiteX1-27" fmla="*/ 24889 w 1615945"/>
                <a:gd name="connsiteY1-28" fmla="*/ 2656634 h 2656634"/>
                <a:gd name="connsiteX2-29" fmla="*/ 1606801 w 1615945"/>
                <a:gd name="connsiteY2-30" fmla="*/ 2656634 h 2656634"/>
                <a:gd name="connsiteX3-31" fmla="*/ 1615945 w 1615945"/>
                <a:gd name="connsiteY3-32" fmla="*/ 270050 h 2656634"/>
                <a:gd name="connsiteX4-33" fmla="*/ 1341625 w 1615945"/>
                <a:gd name="connsiteY4-34" fmla="*/ 14018 h 2656634"/>
                <a:gd name="connsiteX5-35" fmla="*/ 15745 w 1615945"/>
                <a:gd name="connsiteY5-36" fmla="*/ 23162 h 2656634"/>
                <a:gd name="connsiteX0-37" fmla="*/ 15745 w 1615945"/>
                <a:gd name="connsiteY0-38" fmla="*/ 23162 h 2669936"/>
                <a:gd name="connsiteX1-39" fmla="*/ 24889 w 1615945"/>
                <a:gd name="connsiteY1-40" fmla="*/ 2656634 h 2669936"/>
                <a:gd name="connsiteX2-41" fmla="*/ 1606801 w 1615945"/>
                <a:gd name="connsiteY2-42" fmla="*/ 2656634 h 2669936"/>
                <a:gd name="connsiteX3-43" fmla="*/ 1615945 w 1615945"/>
                <a:gd name="connsiteY3-44" fmla="*/ 270050 h 2669936"/>
                <a:gd name="connsiteX4-45" fmla="*/ 1341625 w 1615945"/>
                <a:gd name="connsiteY4-46" fmla="*/ 14018 h 2669936"/>
                <a:gd name="connsiteX5-47" fmla="*/ 15745 w 1615945"/>
                <a:gd name="connsiteY5-48" fmla="*/ 23162 h 2669936"/>
                <a:gd name="connsiteX0-49" fmla="*/ 15745 w 1615945"/>
                <a:gd name="connsiteY0-50" fmla="*/ 23162 h 2684969"/>
                <a:gd name="connsiteX1-51" fmla="*/ 24889 w 1615945"/>
                <a:gd name="connsiteY1-52" fmla="*/ 2656634 h 2684969"/>
                <a:gd name="connsiteX2-53" fmla="*/ 1606801 w 1615945"/>
                <a:gd name="connsiteY2-54" fmla="*/ 2656634 h 2684969"/>
                <a:gd name="connsiteX3-55" fmla="*/ 1615945 w 1615945"/>
                <a:gd name="connsiteY3-56" fmla="*/ 270050 h 2684969"/>
                <a:gd name="connsiteX4-57" fmla="*/ 1341625 w 1615945"/>
                <a:gd name="connsiteY4-58" fmla="*/ 14018 h 2684969"/>
                <a:gd name="connsiteX5-59" fmla="*/ 15745 w 1615945"/>
                <a:gd name="connsiteY5-60" fmla="*/ 23162 h 2684969"/>
                <a:gd name="connsiteX0-61" fmla="*/ 15745 w 1629963"/>
                <a:gd name="connsiteY0-62" fmla="*/ 23162 h 2684969"/>
                <a:gd name="connsiteX1-63" fmla="*/ 24889 w 1629963"/>
                <a:gd name="connsiteY1-64" fmla="*/ 2656634 h 2684969"/>
                <a:gd name="connsiteX2-65" fmla="*/ 1606801 w 1629963"/>
                <a:gd name="connsiteY2-66" fmla="*/ 2656634 h 2684969"/>
                <a:gd name="connsiteX3-67" fmla="*/ 1615945 w 1629963"/>
                <a:gd name="connsiteY3-68" fmla="*/ 270050 h 2684969"/>
                <a:gd name="connsiteX4-69" fmla="*/ 1341625 w 1629963"/>
                <a:gd name="connsiteY4-70" fmla="*/ 14018 h 2684969"/>
                <a:gd name="connsiteX5-71" fmla="*/ 15745 w 1629963"/>
                <a:gd name="connsiteY5-72" fmla="*/ 23162 h 26849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629963" h="2684969">
                  <a:moveTo>
                    <a:pt x="15745" y="23162"/>
                  </a:moveTo>
                  <a:cubicBezTo>
                    <a:pt x="-11138" y="908469"/>
                    <a:pt x="-607" y="1861121"/>
                    <a:pt x="24889" y="2656634"/>
                  </a:cubicBezTo>
                  <a:cubicBezTo>
                    <a:pt x="552193" y="2686565"/>
                    <a:pt x="1086980" y="2701531"/>
                    <a:pt x="1606801" y="2656634"/>
                  </a:cubicBezTo>
                  <a:cubicBezTo>
                    <a:pt x="1654745" y="1876071"/>
                    <a:pt x="1612897" y="1065578"/>
                    <a:pt x="1615945" y="270050"/>
                  </a:cubicBezTo>
                  <a:lnTo>
                    <a:pt x="1341625" y="14018"/>
                  </a:lnTo>
                  <a:cubicBezTo>
                    <a:pt x="899665" y="17066"/>
                    <a:pt x="442739" y="-24782"/>
                    <a:pt x="15745" y="23162"/>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7981941" y="2114930"/>
              <a:ext cx="262128" cy="243459"/>
            </a:xfrm>
            <a:custGeom>
              <a:avLst/>
              <a:gdLst>
                <a:gd name="connsiteX0" fmla="*/ 0 w 262128"/>
                <a:gd name="connsiteY0" fmla="*/ 0 h 268224"/>
                <a:gd name="connsiteX1" fmla="*/ 12192 w 262128"/>
                <a:gd name="connsiteY1" fmla="*/ 262128 h 268224"/>
                <a:gd name="connsiteX2" fmla="*/ 262128 w 262128"/>
                <a:gd name="connsiteY2" fmla="*/ 268224 h 268224"/>
                <a:gd name="connsiteX3" fmla="*/ 0 w 262128"/>
                <a:gd name="connsiteY3" fmla="*/ 0 h 268224"/>
                <a:gd name="connsiteX0-1" fmla="*/ 0 w 262128"/>
                <a:gd name="connsiteY0-2" fmla="*/ 0 h 268224"/>
                <a:gd name="connsiteX1-3" fmla="*/ 4572 w 262128"/>
                <a:gd name="connsiteY1-4" fmla="*/ 262128 h 268224"/>
                <a:gd name="connsiteX2-5" fmla="*/ 262128 w 262128"/>
                <a:gd name="connsiteY2-6" fmla="*/ 268224 h 268224"/>
                <a:gd name="connsiteX3-7" fmla="*/ 0 w 262128"/>
                <a:gd name="connsiteY3-8" fmla="*/ 0 h 268224"/>
                <a:gd name="connsiteX0-9" fmla="*/ 4953 w 257556"/>
                <a:gd name="connsiteY0-10" fmla="*/ 0 h 283464"/>
                <a:gd name="connsiteX1-11" fmla="*/ 0 w 257556"/>
                <a:gd name="connsiteY1-12" fmla="*/ 277368 h 283464"/>
                <a:gd name="connsiteX2-13" fmla="*/ 257556 w 257556"/>
                <a:gd name="connsiteY2-14" fmla="*/ 283464 h 283464"/>
                <a:gd name="connsiteX3-15" fmla="*/ 4953 w 257556"/>
                <a:gd name="connsiteY3-16" fmla="*/ 0 h 283464"/>
                <a:gd name="connsiteX0-17" fmla="*/ 3048 w 257556"/>
                <a:gd name="connsiteY0-18" fmla="*/ 0 h 275844"/>
                <a:gd name="connsiteX1-19" fmla="*/ 0 w 257556"/>
                <a:gd name="connsiteY1-20" fmla="*/ 269748 h 275844"/>
                <a:gd name="connsiteX2-21" fmla="*/ 257556 w 257556"/>
                <a:gd name="connsiteY2-22" fmla="*/ 275844 h 275844"/>
                <a:gd name="connsiteX3-23" fmla="*/ 3048 w 257556"/>
                <a:gd name="connsiteY3-24" fmla="*/ 0 h 275844"/>
                <a:gd name="connsiteX0-25" fmla="*/ 3048 w 274701"/>
                <a:gd name="connsiteY0-26" fmla="*/ 0 h 269748"/>
                <a:gd name="connsiteX1-27" fmla="*/ 0 w 274701"/>
                <a:gd name="connsiteY1-28" fmla="*/ 269748 h 269748"/>
                <a:gd name="connsiteX2-29" fmla="*/ 274701 w 274701"/>
                <a:gd name="connsiteY2-30" fmla="*/ 243459 h 269748"/>
                <a:gd name="connsiteX3-31" fmla="*/ 3048 w 274701"/>
                <a:gd name="connsiteY3-32" fmla="*/ 0 h 269748"/>
                <a:gd name="connsiteX0-33" fmla="*/ 3048 w 268986"/>
                <a:gd name="connsiteY0-34" fmla="*/ 0 h 269748"/>
                <a:gd name="connsiteX1-35" fmla="*/ 0 w 268986"/>
                <a:gd name="connsiteY1-36" fmla="*/ 269748 h 269748"/>
                <a:gd name="connsiteX2-37" fmla="*/ 268986 w 268986"/>
                <a:gd name="connsiteY2-38" fmla="*/ 243459 h 269748"/>
                <a:gd name="connsiteX3-39" fmla="*/ 3048 w 268986"/>
                <a:gd name="connsiteY3-40" fmla="*/ 0 h 269748"/>
                <a:gd name="connsiteX0-41" fmla="*/ 0 w 265938"/>
                <a:gd name="connsiteY0-42" fmla="*/ 0 h 243459"/>
                <a:gd name="connsiteX1-43" fmla="*/ 762 w 265938"/>
                <a:gd name="connsiteY1-44" fmla="*/ 243078 h 243459"/>
                <a:gd name="connsiteX2-45" fmla="*/ 265938 w 265938"/>
                <a:gd name="connsiteY2-46" fmla="*/ 243459 h 243459"/>
                <a:gd name="connsiteX3-47" fmla="*/ 0 w 265938"/>
                <a:gd name="connsiteY3-48" fmla="*/ 0 h 243459"/>
                <a:gd name="connsiteX0-49" fmla="*/ 0 w 262128"/>
                <a:gd name="connsiteY0-50" fmla="*/ 0 h 243459"/>
                <a:gd name="connsiteX1-51" fmla="*/ 762 w 262128"/>
                <a:gd name="connsiteY1-52" fmla="*/ 243078 h 243459"/>
                <a:gd name="connsiteX2-53" fmla="*/ 262128 w 262128"/>
                <a:gd name="connsiteY2-54" fmla="*/ 243459 h 243459"/>
                <a:gd name="connsiteX3-55" fmla="*/ 0 w 262128"/>
                <a:gd name="connsiteY3-56" fmla="*/ 0 h 243459"/>
              </a:gdLst>
              <a:ahLst/>
              <a:cxnLst>
                <a:cxn ang="0">
                  <a:pos x="connsiteX0-1" y="connsiteY0-2"/>
                </a:cxn>
                <a:cxn ang="0">
                  <a:pos x="connsiteX1-3" y="connsiteY1-4"/>
                </a:cxn>
                <a:cxn ang="0">
                  <a:pos x="connsiteX2-5" y="connsiteY2-6"/>
                </a:cxn>
                <a:cxn ang="0">
                  <a:pos x="connsiteX3-7" y="connsiteY3-8"/>
                </a:cxn>
              </a:cxnLst>
              <a:rect l="l" t="t" r="r" b="b"/>
              <a:pathLst>
                <a:path w="262128" h="243459">
                  <a:moveTo>
                    <a:pt x="0" y="0"/>
                  </a:moveTo>
                  <a:lnTo>
                    <a:pt x="762" y="243078"/>
                  </a:lnTo>
                  <a:lnTo>
                    <a:pt x="262128" y="243459"/>
                  </a:lnTo>
                  <a:lnTo>
                    <a:pt x="0" y="0"/>
                  </a:ln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任意多边形 61"/>
          <p:cNvSpPr/>
          <p:nvPr/>
        </p:nvSpPr>
        <p:spPr>
          <a:xfrm>
            <a:off x="4242789" y="3347155"/>
            <a:ext cx="1224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9050" cap="rnd">
            <a:solidFill>
              <a:schemeClr val="tx1">
                <a:lumMod val="95000"/>
                <a:lumOff val="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63" name="文本框 62"/>
          <p:cNvSpPr txBox="1"/>
          <p:nvPr/>
        </p:nvSpPr>
        <p:spPr>
          <a:xfrm>
            <a:off x="4057241" y="3419590"/>
            <a:ext cx="1573252" cy="1438855"/>
          </a:xfrm>
          <a:prstGeom prst="rect">
            <a:avLst/>
          </a:prstGeom>
          <a:noFill/>
        </p:spPr>
        <p:txBody>
          <a:bodyPr wrap="square" rtlCol="0">
            <a:spAutoFit/>
          </a:bodyPr>
          <a:lstStyle/>
          <a:p>
            <a:pPr algn="ct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400">
                <a:solidFill>
                  <a:schemeClr val="tx1">
                    <a:lumMod val="95000"/>
                    <a:lumOff val="5000"/>
                  </a:schemeClr>
                </a:solidFill>
                <a:latin typeface="华文细黑" panose="02010600040101010101" pitchFamily="2" charset="-122"/>
                <a:ea typeface="华文细黑" panose="02010600040101010101" pitchFamily="2" charset="-122"/>
              </a:rPr>
              <a:t>输入</a:t>
            </a:r>
            <a:r>
              <a:rPr lang="zh-CN" altLang="en-US" sz="140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64" name="文本框 63"/>
          <p:cNvSpPr txBox="1"/>
          <p:nvPr/>
        </p:nvSpPr>
        <p:spPr>
          <a:xfrm>
            <a:off x="4262434" y="2957925"/>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65" name="组合 64"/>
          <p:cNvGrpSpPr/>
          <p:nvPr/>
        </p:nvGrpSpPr>
        <p:grpSpPr>
          <a:xfrm>
            <a:off x="4533119" y="2280848"/>
            <a:ext cx="576244" cy="463846"/>
            <a:chOff x="2776003" y="1326667"/>
            <a:chExt cx="610652" cy="611543"/>
          </a:xfrm>
        </p:grpSpPr>
        <p:grpSp>
          <p:nvGrpSpPr>
            <p:cNvPr id="80" name="组合 79"/>
            <p:cNvGrpSpPr/>
            <p:nvPr/>
          </p:nvGrpSpPr>
          <p:grpSpPr>
            <a:xfrm>
              <a:off x="2776003" y="1326667"/>
              <a:ext cx="610652" cy="611543"/>
              <a:chOff x="2776003" y="1312567"/>
              <a:chExt cx="571874" cy="572708"/>
            </a:xfrm>
          </p:grpSpPr>
          <p:sp>
            <p:nvSpPr>
              <p:cNvPr id="83" name="任意多边形 82"/>
              <p:cNvSpPr/>
              <p:nvPr/>
            </p:nvSpPr>
            <p:spPr>
              <a:xfrm>
                <a:off x="2847059" y="1711644"/>
                <a:ext cx="429763" cy="17363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2776003" y="1312567"/>
                <a:ext cx="571874" cy="410369"/>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85" name="任意多边形 84"/>
              <p:cNvSpPr/>
              <p:nvPr/>
            </p:nvSpPr>
            <p:spPr>
              <a:xfrm>
                <a:off x="2845278" y="1362451"/>
                <a:ext cx="433324" cy="31094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sp>
          <p:nvSpPr>
            <p:cNvPr id="81" name="任意多边形 80"/>
            <p:cNvSpPr/>
            <p:nvPr/>
          </p:nvSpPr>
          <p:spPr>
            <a:xfrm>
              <a:off x="2938947" y="1480497"/>
              <a:ext cx="108914" cy="117290"/>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3082417" y="1480497"/>
              <a:ext cx="108914" cy="117290"/>
            </a:xfrm>
            <a:custGeom>
              <a:avLst/>
              <a:gdLst>
                <a:gd name="connsiteX0" fmla="*/ 0 w 95865"/>
                <a:gd name="connsiteY0" fmla="*/ 103238 h 103238"/>
                <a:gd name="connsiteX1" fmla="*/ 95865 w 95865"/>
                <a:gd name="connsiteY1" fmla="*/ 0 h 103238"/>
              </a:gdLst>
              <a:ahLst/>
              <a:cxnLst>
                <a:cxn ang="0">
                  <a:pos x="connsiteX0" y="connsiteY0"/>
                </a:cxn>
                <a:cxn ang="0">
                  <a:pos x="connsiteX1" y="connsiteY1"/>
                </a:cxn>
              </a:cxnLst>
              <a:rect l="l" t="t" r="r" b="b"/>
              <a:pathLst>
                <a:path w="95865" h="103238">
                  <a:moveTo>
                    <a:pt x="0" y="103238"/>
                  </a:moveTo>
                  <a:lnTo>
                    <a:pt x="95865" y="0"/>
                  </a:lnTo>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6436353" y="2042685"/>
            <a:ext cx="1843625" cy="3036926"/>
            <a:chOff x="6635743" y="2093676"/>
            <a:chExt cx="1629963" cy="2684969"/>
          </a:xfrm>
        </p:grpSpPr>
        <p:sp>
          <p:nvSpPr>
            <p:cNvPr id="87" name="任意多边形 86"/>
            <p:cNvSpPr/>
            <p:nvPr/>
          </p:nvSpPr>
          <p:spPr>
            <a:xfrm>
              <a:off x="6635743" y="2093675"/>
              <a:ext cx="1629963" cy="2684969"/>
            </a:xfrm>
            <a:custGeom>
              <a:avLst/>
              <a:gdLst>
                <a:gd name="connsiteX0" fmla="*/ 0 w 1600200"/>
                <a:gd name="connsiteY0" fmla="*/ 9144 h 2642616"/>
                <a:gd name="connsiteX1" fmla="*/ 9144 w 1600200"/>
                <a:gd name="connsiteY1" fmla="*/ 2642616 h 2642616"/>
                <a:gd name="connsiteX2" fmla="*/ 1591056 w 1600200"/>
                <a:gd name="connsiteY2" fmla="*/ 2642616 h 2642616"/>
                <a:gd name="connsiteX3" fmla="*/ 1600200 w 1600200"/>
                <a:gd name="connsiteY3" fmla="*/ 256032 h 2642616"/>
                <a:gd name="connsiteX4" fmla="*/ 1325880 w 1600200"/>
                <a:gd name="connsiteY4" fmla="*/ 0 h 2642616"/>
                <a:gd name="connsiteX5" fmla="*/ 0 w 1600200"/>
                <a:gd name="connsiteY5" fmla="*/ 9144 h 2642616"/>
                <a:gd name="connsiteX0-1" fmla="*/ 0 w 1600200"/>
                <a:gd name="connsiteY0-2" fmla="*/ 23162 h 2656634"/>
                <a:gd name="connsiteX1-3" fmla="*/ 9144 w 1600200"/>
                <a:gd name="connsiteY1-4" fmla="*/ 2656634 h 2656634"/>
                <a:gd name="connsiteX2-5" fmla="*/ 1591056 w 1600200"/>
                <a:gd name="connsiteY2-6" fmla="*/ 2656634 h 2656634"/>
                <a:gd name="connsiteX3-7" fmla="*/ 1600200 w 1600200"/>
                <a:gd name="connsiteY3-8" fmla="*/ 270050 h 2656634"/>
                <a:gd name="connsiteX4-9" fmla="*/ 1325880 w 1600200"/>
                <a:gd name="connsiteY4-10" fmla="*/ 14018 h 2656634"/>
                <a:gd name="connsiteX5-11" fmla="*/ 0 w 1600200"/>
                <a:gd name="connsiteY5-12" fmla="*/ 23162 h 2656634"/>
                <a:gd name="connsiteX0-13" fmla="*/ 10476 w 1610676"/>
                <a:gd name="connsiteY0-14" fmla="*/ 23162 h 2656634"/>
                <a:gd name="connsiteX1-15" fmla="*/ 19620 w 1610676"/>
                <a:gd name="connsiteY1-16" fmla="*/ 2656634 h 2656634"/>
                <a:gd name="connsiteX2-17" fmla="*/ 1601532 w 1610676"/>
                <a:gd name="connsiteY2-18" fmla="*/ 2656634 h 2656634"/>
                <a:gd name="connsiteX3-19" fmla="*/ 1610676 w 1610676"/>
                <a:gd name="connsiteY3-20" fmla="*/ 270050 h 2656634"/>
                <a:gd name="connsiteX4-21" fmla="*/ 1336356 w 1610676"/>
                <a:gd name="connsiteY4-22" fmla="*/ 14018 h 2656634"/>
                <a:gd name="connsiteX5-23" fmla="*/ 10476 w 1610676"/>
                <a:gd name="connsiteY5-24" fmla="*/ 23162 h 2656634"/>
                <a:gd name="connsiteX0-25" fmla="*/ 15745 w 1615945"/>
                <a:gd name="connsiteY0-26" fmla="*/ 23162 h 2656634"/>
                <a:gd name="connsiteX1-27" fmla="*/ 24889 w 1615945"/>
                <a:gd name="connsiteY1-28" fmla="*/ 2656634 h 2656634"/>
                <a:gd name="connsiteX2-29" fmla="*/ 1606801 w 1615945"/>
                <a:gd name="connsiteY2-30" fmla="*/ 2656634 h 2656634"/>
                <a:gd name="connsiteX3-31" fmla="*/ 1615945 w 1615945"/>
                <a:gd name="connsiteY3-32" fmla="*/ 270050 h 2656634"/>
                <a:gd name="connsiteX4-33" fmla="*/ 1341625 w 1615945"/>
                <a:gd name="connsiteY4-34" fmla="*/ 14018 h 2656634"/>
                <a:gd name="connsiteX5-35" fmla="*/ 15745 w 1615945"/>
                <a:gd name="connsiteY5-36" fmla="*/ 23162 h 2656634"/>
                <a:gd name="connsiteX0-37" fmla="*/ 15745 w 1615945"/>
                <a:gd name="connsiteY0-38" fmla="*/ 23162 h 2669936"/>
                <a:gd name="connsiteX1-39" fmla="*/ 24889 w 1615945"/>
                <a:gd name="connsiteY1-40" fmla="*/ 2656634 h 2669936"/>
                <a:gd name="connsiteX2-41" fmla="*/ 1606801 w 1615945"/>
                <a:gd name="connsiteY2-42" fmla="*/ 2656634 h 2669936"/>
                <a:gd name="connsiteX3-43" fmla="*/ 1615945 w 1615945"/>
                <a:gd name="connsiteY3-44" fmla="*/ 270050 h 2669936"/>
                <a:gd name="connsiteX4-45" fmla="*/ 1341625 w 1615945"/>
                <a:gd name="connsiteY4-46" fmla="*/ 14018 h 2669936"/>
                <a:gd name="connsiteX5-47" fmla="*/ 15745 w 1615945"/>
                <a:gd name="connsiteY5-48" fmla="*/ 23162 h 2669936"/>
                <a:gd name="connsiteX0-49" fmla="*/ 15745 w 1615945"/>
                <a:gd name="connsiteY0-50" fmla="*/ 23162 h 2684969"/>
                <a:gd name="connsiteX1-51" fmla="*/ 24889 w 1615945"/>
                <a:gd name="connsiteY1-52" fmla="*/ 2656634 h 2684969"/>
                <a:gd name="connsiteX2-53" fmla="*/ 1606801 w 1615945"/>
                <a:gd name="connsiteY2-54" fmla="*/ 2656634 h 2684969"/>
                <a:gd name="connsiteX3-55" fmla="*/ 1615945 w 1615945"/>
                <a:gd name="connsiteY3-56" fmla="*/ 270050 h 2684969"/>
                <a:gd name="connsiteX4-57" fmla="*/ 1341625 w 1615945"/>
                <a:gd name="connsiteY4-58" fmla="*/ 14018 h 2684969"/>
                <a:gd name="connsiteX5-59" fmla="*/ 15745 w 1615945"/>
                <a:gd name="connsiteY5-60" fmla="*/ 23162 h 2684969"/>
                <a:gd name="connsiteX0-61" fmla="*/ 15745 w 1629963"/>
                <a:gd name="connsiteY0-62" fmla="*/ 23162 h 2684969"/>
                <a:gd name="connsiteX1-63" fmla="*/ 24889 w 1629963"/>
                <a:gd name="connsiteY1-64" fmla="*/ 2656634 h 2684969"/>
                <a:gd name="connsiteX2-65" fmla="*/ 1606801 w 1629963"/>
                <a:gd name="connsiteY2-66" fmla="*/ 2656634 h 2684969"/>
                <a:gd name="connsiteX3-67" fmla="*/ 1615945 w 1629963"/>
                <a:gd name="connsiteY3-68" fmla="*/ 270050 h 2684969"/>
                <a:gd name="connsiteX4-69" fmla="*/ 1341625 w 1629963"/>
                <a:gd name="connsiteY4-70" fmla="*/ 14018 h 2684969"/>
                <a:gd name="connsiteX5-71" fmla="*/ 15745 w 1629963"/>
                <a:gd name="connsiteY5-72" fmla="*/ 23162 h 26849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629963" h="2684969">
                  <a:moveTo>
                    <a:pt x="15745" y="23162"/>
                  </a:moveTo>
                  <a:cubicBezTo>
                    <a:pt x="-11138" y="908469"/>
                    <a:pt x="-607" y="1861121"/>
                    <a:pt x="24889" y="2656634"/>
                  </a:cubicBezTo>
                  <a:cubicBezTo>
                    <a:pt x="552193" y="2686565"/>
                    <a:pt x="1086980" y="2701531"/>
                    <a:pt x="1606801" y="2656634"/>
                  </a:cubicBezTo>
                  <a:cubicBezTo>
                    <a:pt x="1654745" y="1876071"/>
                    <a:pt x="1612897" y="1065578"/>
                    <a:pt x="1615945" y="270050"/>
                  </a:cubicBezTo>
                  <a:lnTo>
                    <a:pt x="1341625" y="14018"/>
                  </a:lnTo>
                  <a:cubicBezTo>
                    <a:pt x="899665" y="17066"/>
                    <a:pt x="442739" y="-24782"/>
                    <a:pt x="15745" y="23162"/>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7981941" y="2114930"/>
              <a:ext cx="262128" cy="243459"/>
            </a:xfrm>
            <a:custGeom>
              <a:avLst/>
              <a:gdLst>
                <a:gd name="connsiteX0" fmla="*/ 0 w 262128"/>
                <a:gd name="connsiteY0" fmla="*/ 0 h 268224"/>
                <a:gd name="connsiteX1" fmla="*/ 12192 w 262128"/>
                <a:gd name="connsiteY1" fmla="*/ 262128 h 268224"/>
                <a:gd name="connsiteX2" fmla="*/ 262128 w 262128"/>
                <a:gd name="connsiteY2" fmla="*/ 268224 h 268224"/>
                <a:gd name="connsiteX3" fmla="*/ 0 w 262128"/>
                <a:gd name="connsiteY3" fmla="*/ 0 h 268224"/>
                <a:gd name="connsiteX0-1" fmla="*/ 0 w 262128"/>
                <a:gd name="connsiteY0-2" fmla="*/ 0 h 268224"/>
                <a:gd name="connsiteX1-3" fmla="*/ 4572 w 262128"/>
                <a:gd name="connsiteY1-4" fmla="*/ 262128 h 268224"/>
                <a:gd name="connsiteX2-5" fmla="*/ 262128 w 262128"/>
                <a:gd name="connsiteY2-6" fmla="*/ 268224 h 268224"/>
                <a:gd name="connsiteX3-7" fmla="*/ 0 w 262128"/>
                <a:gd name="connsiteY3-8" fmla="*/ 0 h 268224"/>
                <a:gd name="connsiteX0-9" fmla="*/ 4953 w 257556"/>
                <a:gd name="connsiteY0-10" fmla="*/ 0 h 283464"/>
                <a:gd name="connsiteX1-11" fmla="*/ 0 w 257556"/>
                <a:gd name="connsiteY1-12" fmla="*/ 277368 h 283464"/>
                <a:gd name="connsiteX2-13" fmla="*/ 257556 w 257556"/>
                <a:gd name="connsiteY2-14" fmla="*/ 283464 h 283464"/>
                <a:gd name="connsiteX3-15" fmla="*/ 4953 w 257556"/>
                <a:gd name="connsiteY3-16" fmla="*/ 0 h 283464"/>
                <a:gd name="connsiteX0-17" fmla="*/ 3048 w 257556"/>
                <a:gd name="connsiteY0-18" fmla="*/ 0 h 275844"/>
                <a:gd name="connsiteX1-19" fmla="*/ 0 w 257556"/>
                <a:gd name="connsiteY1-20" fmla="*/ 269748 h 275844"/>
                <a:gd name="connsiteX2-21" fmla="*/ 257556 w 257556"/>
                <a:gd name="connsiteY2-22" fmla="*/ 275844 h 275844"/>
                <a:gd name="connsiteX3-23" fmla="*/ 3048 w 257556"/>
                <a:gd name="connsiteY3-24" fmla="*/ 0 h 275844"/>
                <a:gd name="connsiteX0-25" fmla="*/ 3048 w 274701"/>
                <a:gd name="connsiteY0-26" fmla="*/ 0 h 269748"/>
                <a:gd name="connsiteX1-27" fmla="*/ 0 w 274701"/>
                <a:gd name="connsiteY1-28" fmla="*/ 269748 h 269748"/>
                <a:gd name="connsiteX2-29" fmla="*/ 274701 w 274701"/>
                <a:gd name="connsiteY2-30" fmla="*/ 243459 h 269748"/>
                <a:gd name="connsiteX3-31" fmla="*/ 3048 w 274701"/>
                <a:gd name="connsiteY3-32" fmla="*/ 0 h 269748"/>
                <a:gd name="connsiteX0-33" fmla="*/ 3048 w 268986"/>
                <a:gd name="connsiteY0-34" fmla="*/ 0 h 269748"/>
                <a:gd name="connsiteX1-35" fmla="*/ 0 w 268986"/>
                <a:gd name="connsiteY1-36" fmla="*/ 269748 h 269748"/>
                <a:gd name="connsiteX2-37" fmla="*/ 268986 w 268986"/>
                <a:gd name="connsiteY2-38" fmla="*/ 243459 h 269748"/>
                <a:gd name="connsiteX3-39" fmla="*/ 3048 w 268986"/>
                <a:gd name="connsiteY3-40" fmla="*/ 0 h 269748"/>
                <a:gd name="connsiteX0-41" fmla="*/ 0 w 265938"/>
                <a:gd name="connsiteY0-42" fmla="*/ 0 h 243459"/>
                <a:gd name="connsiteX1-43" fmla="*/ 762 w 265938"/>
                <a:gd name="connsiteY1-44" fmla="*/ 243078 h 243459"/>
                <a:gd name="connsiteX2-45" fmla="*/ 265938 w 265938"/>
                <a:gd name="connsiteY2-46" fmla="*/ 243459 h 243459"/>
                <a:gd name="connsiteX3-47" fmla="*/ 0 w 265938"/>
                <a:gd name="connsiteY3-48" fmla="*/ 0 h 243459"/>
                <a:gd name="connsiteX0-49" fmla="*/ 0 w 262128"/>
                <a:gd name="connsiteY0-50" fmla="*/ 0 h 243459"/>
                <a:gd name="connsiteX1-51" fmla="*/ 762 w 262128"/>
                <a:gd name="connsiteY1-52" fmla="*/ 243078 h 243459"/>
                <a:gd name="connsiteX2-53" fmla="*/ 262128 w 262128"/>
                <a:gd name="connsiteY2-54" fmla="*/ 243459 h 243459"/>
                <a:gd name="connsiteX3-55" fmla="*/ 0 w 262128"/>
                <a:gd name="connsiteY3-56" fmla="*/ 0 h 243459"/>
              </a:gdLst>
              <a:ahLst/>
              <a:cxnLst>
                <a:cxn ang="0">
                  <a:pos x="connsiteX0-1" y="connsiteY0-2"/>
                </a:cxn>
                <a:cxn ang="0">
                  <a:pos x="connsiteX1-3" y="connsiteY1-4"/>
                </a:cxn>
                <a:cxn ang="0">
                  <a:pos x="connsiteX2-5" y="connsiteY2-6"/>
                </a:cxn>
                <a:cxn ang="0">
                  <a:pos x="connsiteX3-7" y="connsiteY3-8"/>
                </a:cxn>
              </a:cxnLst>
              <a:rect l="l" t="t" r="r" b="b"/>
              <a:pathLst>
                <a:path w="262128" h="243459">
                  <a:moveTo>
                    <a:pt x="0" y="0"/>
                  </a:moveTo>
                  <a:lnTo>
                    <a:pt x="762" y="243078"/>
                  </a:lnTo>
                  <a:lnTo>
                    <a:pt x="262128" y="243459"/>
                  </a:lnTo>
                  <a:lnTo>
                    <a:pt x="0" y="0"/>
                  </a:ln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任意多边形 88"/>
          <p:cNvSpPr/>
          <p:nvPr/>
        </p:nvSpPr>
        <p:spPr>
          <a:xfrm>
            <a:off x="6719556" y="3408405"/>
            <a:ext cx="1224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9050" cap="rnd">
            <a:solidFill>
              <a:schemeClr val="tx1">
                <a:lumMod val="95000"/>
                <a:lumOff val="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0" name="文本框 89"/>
          <p:cNvSpPr txBox="1"/>
          <p:nvPr/>
        </p:nvSpPr>
        <p:spPr>
          <a:xfrm>
            <a:off x="6534008" y="3480840"/>
            <a:ext cx="1573252" cy="1438855"/>
          </a:xfrm>
          <a:prstGeom prst="rect">
            <a:avLst/>
          </a:prstGeom>
          <a:noFill/>
        </p:spPr>
        <p:txBody>
          <a:bodyPr wrap="square" rtlCol="0">
            <a:spAutoFit/>
          </a:bodyPr>
          <a:lstStyle/>
          <a:p>
            <a:pPr algn="ct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400">
                <a:solidFill>
                  <a:schemeClr val="tx1">
                    <a:lumMod val="95000"/>
                    <a:lumOff val="5000"/>
                  </a:schemeClr>
                </a:solidFill>
                <a:latin typeface="华文细黑" panose="02010600040101010101" pitchFamily="2" charset="-122"/>
                <a:ea typeface="华文细黑" panose="02010600040101010101" pitchFamily="2" charset="-122"/>
              </a:rPr>
              <a:t>输入</a:t>
            </a:r>
            <a:r>
              <a:rPr lang="zh-CN" altLang="en-US" sz="140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91" name="文本框 90"/>
          <p:cNvSpPr txBox="1"/>
          <p:nvPr/>
        </p:nvSpPr>
        <p:spPr>
          <a:xfrm>
            <a:off x="6739201" y="3019175"/>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92" name="组合 91"/>
          <p:cNvGrpSpPr/>
          <p:nvPr/>
        </p:nvGrpSpPr>
        <p:grpSpPr>
          <a:xfrm>
            <a:off x="8880828" y="2066725"/>
            <a:ext cx="1843625" cy="3036926"/>
            <a:chOff x="6635743" y="2093676"/>
            <a:chExt cx="1629963" cy="2684969"/>
          </a:xfrm>
        </p:grpSpPr>
        <p:sp>
          <p:nvSpPr>
            <p:cNvPr id="93" name="任意多边形 92"/>
            <p:cNvSpPr/>
            <p:nvPr/>
          </p:nvSpPr>
          <p:spPr>
            <a:xfrm>
              <a:off x="6635743" y="2093675"/>
              <a:ext cx="1629963" cy="2684969"/>
            </a:xfrm>
            <a:custGeom>
              <a:avLst/>
              <a:gdLst>
                <a:gd name="connsiteX0" fmla="*/ 0 w 1600200"/>
                <a:gd name="connsiteY0" fmla="*/ 9144 h 2642616"/>
                <a:gd name="connsiteX1" fmla="*/ 9144 w 1600200"/>
                <a:gd name="connsiteY1" fmla="*/ 2642616 h 2642616"/>
                <a:gd name="connsiteX2" fmla="*/ 1591056 w 1600200"/>
                <a:gd name="connsiteY2" fmla="*/ 2642616 h 2642616"/>
                <a:gd name="connsiteX3" fmla="*/ 1600200 w 1600200"/>
                <a:gd name="connsiteY3" fmla="*/ 256032 h 2642616"/>
                <a:gd name="connsiteX4" fmla="*/ 1325880 w 1600200"/>
                <a:gd name="connsiteY4" fmla="*/ 0 h 2642616"/>
                <a:gd name="connsiteX5" fmla="*/ 0 w 1600200"/>
                <a:gd name="connsiteY5" fmla="*/ 9144 h 2642616"/>
                <a:gd name="connsiteX0-1" fmla="*/ 0 w 1600200"/>
                <a:gd name="connsiteY0-2" fmla="*/ 23162 h 2656634"/>
                <a:gd name="connsiteX1-3" fmla="*/ 9144 w 1600200"/>
                <a:gd name="connsiteY1-4" fmla="*/ 2656634 h 2656634"/>
                <a:gd name="connsiteX2-5" fmla="*/ 1591056 w 1600200"/>
                <a:gd name="connsiteY2-6" fmla="*/ 2656634 h 2656634"/>
                <a:gd name="connsiteX3-7" fmla="*/ 1600200 w 1600200"/>
                <a:gd name="connsiteY3-8" fmla="*/ 270050 h 2656634"/>
                <a:gd name="connsiteX4-9" fmla="*/ 1325880 w 1600200"/>
                <a:gd name="connsiteY4-10" fmla="*/ 14018 h 2656634"/>
                <a:gd name="connsiteX5-11" fmla="*/ 0 w 1600200"/>
                <a:gd name="connsiteY5-12" fmla="*/ 23162 h 2656634"/>
                <a:gd name="connsiteX0-13" fmla="*/ 10476 w 1610676"/>
                <a:gd name="connsiteY0-14" fmla="*/ 23162 h 2656634"/>
                <a:gd name="connsiteX1-15" fmla="*/ 19620 w 1610676"/>
                <a:gd name="connsiteY1-16" fmla="*/ 2656634 h 2656634"/>
                <a:gd name="connsiteX2-17" fmla="*/ 1601532 w 1610676"/>
                <a:gd name="connsiteY2-18" fmla="*/ 2656634 h 2656634"/>
                <a:gd name="connsiteX3-19" fmla="*/ 1610676 w 1610676"/>
                <a:gd name="connsiteY3-20" fmla="*/ 270050 h 2656634"/>
                <a:gd name="connsiteX4-21" fmla="*/ 1336356 w 1610676"/>
                <a:gd name="connsiteY4-22" fmla="*/ 14018 h 2656634"/>
                <a:gd name="connsiteX5-23" fmla="*/ 10476 w 1610676"/>
                <a:gd name="connsiteY5-24" fmla="*/ 23162 h 2656634"/>
                <a:gd name="connsiteX0-25" fmla="*/ 15745 w 1615945"/>
                <a:gd name="connsiteY0-26" fmla="*/ 23162 h 2656634"/>
                <a:gd name="connsiteX1-27" fmla="*/ 24889 w 1615945"/>
                <a:gd name="connsiteY1-28" fmla="*/ 2656634 h 2656634"/>
                <a:gd name="connsiteX2-29" fmla="*/ 1606801 w 1615945"/>
                <a:gd name="connsiteY2-30" fmla="*/ 2656634 h 2656634"/>
                <a:gd name="connsiteX3-31" fmla="*/ 1615945 w 1615945"/>
                <a:gd name="connsiteY3-32" fmla="*/ 270050 h 2656634"/>
                <a:gd name="connsiteX4-33" fmla="*/ 1341625 w 1615945"/>
                <a:gd name="connsiteY4-34" fmla="*/ 14018 h 2656634"/>
                <a:gd name="connsiteX5-35" fmla="*/ 15745 w 1615945"/>
                <a:gd name="connsiteY5-36" fmla="*/ 23162 h 2656634"/>
                <a:gd name="connsiteX0-37" fmla="*/ 15745 w 1615945"/>
                <a:gd name="connsiteY0-38" fmla="*/ 23162 h 2669936"/>
                <a:gd name="connsiteX1-39" fmla="*/ 24889 w 1615945"/>
                <a:gd name="connsiteY1-40" fmla="*/ 2656634 h 2669936"/>
                <a:gd name="connsiteX2-41" fmla="*/ 1606801 w 1615945"/>
                <a:gd name="connsiteY2-42" fmla="*/ 2656634 h 2669936"/>
                <a:gd name="connsiteX3-43" fmla="*/ 1615945 w 1615945"/>
                <a:gd name="connsiteY3-44" fmla="*/ 270050 h 2669936"/>
                <a:gd name="connsiteX4-45" fmla="*/ 1341625 w 1615945"/>
                <a:gd name="connsiteY4-46" fmla="*/ 14018 h 2669936"/>
                <a:gd name="connsiteX5-47" fmla="*/ 15745 w 1615945"/>
                <a:gd name="connsiteY5-48" fmla="*/ 23162 h 2669936"/>
                <a:gd name="connsiteX0-49" fmla="*/ 15745 w 1615945"/>
                <a:gd name="connsiteY0-50" fmla="*/ 23162 h 2684969"/>
                <a:gd name="connsiteX1-51" fmla="*/ 24889 w 1615945"/>
                <a:gd name="connsiteY1-52" fmla="*/ 2656634 h 2684969"/>
                <a:gd name="connsiteX2-53" fmla="*/ 1606801 w 1615945"/>
                <a:gd name="connsiteY2-54" fmla="*/ 2656634 h 2684969"/>
                <a:gd name="connsiteX3-55" fmla="*/ 1615945 w 1615945"/>
                <a:gd name="connsiteY3-56" fmla="*/ 270050 h 2684969"/>
                <a:gd name="connsiteX4-57" fmla="*/ 1341625 w 1615945"/>
                <a:gd name="connsiteY4-58" fmla="*/ 14018 h 2684969"/>
                <a:gd name="connsiteX5-59" fmla="*/ 15745 w 1615945"/>
                <a:gd name="connsiteY5-60" fmla="*/ 23162 h 2684969"/>
                <a:gd name="connsiteX0-61" fmla="*/ 15745 w 1629963"/>
                <a:gd name="connsiteY0-62" fmla="*/ 23162 h 2684969"/>
                <a:gd name="connsiteX1-63" fmla="*/ 24889 w 1629963"/>
                <a:gd name="connsiteY1-64" fmla="*/ 2656634 h 2684969"/>
                <a:gd name="connsiteX2-65" fmla="*/ 1606801 w 1629963"/>
                <a:gd name="connsiteY2-66" fmla="*/ 2656634 h 2684969"/>
                <a:gd name="connsiteX3-67" fmla="*/ 1615945 w 1629963"/>
                <a:gd name="connsiteY3-68" fmla="*/ 270050 h 2684969"/>
                <a:gd name="connsiteX4-69" fmla="*/ 1341625 w 1629963"/>
                <a:gd name="connsiteY4-70" fmla="*/ 14018 h 2684969"/>
                <a:gd name="connsiteX5-71" fmla="*/ 15745 w 1629963"/>
                <a:gd name="connsiteY5-72" fmla="*/ 23162 h 26849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629963" h="2684969">
                  <a:moveTo>
                    <a:pt x="15745" y="23162"/>
                  </a:moveTo>
                  <a:cubicBezTo>
                    <a:pt x="-11138" y="908469"/>
                    <a:pt x="-607" y="1861121"/>
                    <a:pt x="24889" y="2656634"/>
                  </a:cubicBezTo>
                  <a:cubicBezTo>
                    <a:pt x="552193" y="2686565"/>
                    <a:pt x="1086980" y="2701531"/>
                    <a:pt x="1606801" y="2656634"/>
                  </a:cubicBezTo>
                  <a:cubicBezTo>
                    <a:pt x="1654745" y="1876071"/>
                    <a:pt x="1612897" y="1065578"/>
                    <a:pt x="1615945" y="270050"/>
                  </a:cubicBezTo>
                  <a:lnTo>
                    <a:pt x="1341625" y="14018"/>
                  </a:lnTo>
                  <a:cubicBezTo>
                    <a:pt x="899665" y="17066"/>
                    <a:pt x="442739" y="-24782"/>
                    <a:pt x="15745" y="23162"/>
                  </a:cubicBez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7981941" y="2114930"/>
              <a:ext cx="262128" cy="243459"/>
            </a:xfrm>
            <a:custGeom>
              <a:avLst/>
              <a:gdLst>
                <a:gd name="connsiteX0" fmla="*/ 0 w 262128"/>
                <a:gd name="connsiteY0" fmla="*/ 0 h 268224"/>
                <a:gd name="connsiteX1" fmla="*/ 12192 w 262128"/>
                <a:gd name="connsiteY1" fmla="*/ 262128 h 268224"/>
                <a:gd name="connsiteX2" fmla="*/ 262128 w 262128"/>
                <a:gd name="connsiteY2" fmla="*/ 268224 h 268224"/>
                <a:gd name="connsiteX3" fmla="*/ 0 w 262128"/>
                <a:gd name="connsiteY3" fmla="*/ 0 h 268224"/>
                <a:gd name="connsiteX0-1" fmla="*/ 0 w 262128"/>
                <a:gd name="connsiteY0-2" fmla="*/ 0 h 268224"/>
                <a:gd name="connsiteX1-3" fmla="*/ 4572 w 262128"/>
                <a:gd name="connsiteY1-4" fmla="*/ 262128 h 268224"/>
                <a:gd name="connsiteX2-5" fmla="*/ 262128 w 262128"/>
                <a:gd name="connsiteY2-6" fmla="*/ 268224 h 268224"/>
                <a:gd name="connsiteX3-7" fmla="*/ 0 w 262128"/>
                <a:gd name="connsiteY3-8" fmla="*/ 0 h 268224"/>
                <a:gd name="connsiteX0-9" fmla="*/ 4953 w 257556"/>
                <a:gd name="connsiteY0-10" fmla="*/ 0 h 283464"/>
                <a:gd name="connsiteX1-11" fmla="*/ 0 w 257556"/>
                <a:gd name="connsiteY1-12" fmla="*/ 277368 h 283464"/>
                <a:gd name="connsiteX2-13" fmla="*/ 257556 w 257556"/>
                <a:gd name="connsiteY2-14" fmla="*/ 283464 h 283464"/>
                <a:gd name="connsiteX3-15" fmla="*/ 4953 w 257556"/>
                <a:gd name="connsiteY3-16" fmla="*/ 0 h 283464"/>
                <a:gd name="connsiteX0-17" fmla="*/ 3048 w 257556"/>
                <a:gd name="connsiteY0-18" fmla="*/ 0 h 275844"/>
                <a:gd name="connsiteX1-19" fmla="*/ 0 w 257556"/>
                <a:gd name="connsiteY1-20" fmla="*/ 269748 h 275844"/>
                <a:gd name="connsiteX2-21" fmla="*/ 257556 w 257556"/>
                <a:gd name="connsiteY2-22" fmla="*/ 275844 h 275844"/>
                <a:gd name="connsiteX3-23" fmla="*/ 3048 w 257556"/>
                <a:gd name="connsiteY3-24" fmla="*/ 0 h 275844"/>
                <a:gd name="connsiteX0-25" fmla="*/ 3048 w 274701"/>
                <a:gd name="connsiteY0-26" fmla="*/ 0 h 269748"/>
                <a:gd name="connsiteX1-27" fmla="*/ 0 w 274701"/>
                <a:gd name="connsiteY1-28" fmla="*/ 269748 h 269748"/>
                <a:gd name="connsiteX2-29" fmla="*/ 274701 w 274701"/>
                <a:gd name="connsiteY2-30" fmla="*/ 243459 h 269748"/>
                <a:gd name="connsiteX3-31" fmla="*/ 3048 w 274701"/>
                <a:gd name="connsiteY3-32" fmla="*/ 0 h 269748"/>
                <a:gd name="connsiteX0-33" fmla="*/ 3048 w 268986"/>
                <a:gd name="connsiteY0-34" fmla="*/ 0 h 269748"/>
                <a:gd name="connsiteX1-35" fmla="*/ 0 w 268986"/>
                <a:gd name="connsiteY1-36" fmla="*/ 269748 h 269748"/>
                <a:gd name="connsiteX2-37" fmla="*/ 268986 w 268986"/>
                <a:gd name="connsiteY2-38" fmla="*/ 243459 h 269748"/>
                <a:gd name="connsiteX3-39" fmla="*/ 3048 w 268986"/>
                <a:gd name="connsiteY3-40" fmla="*/ 0 h 269748"/>
                <a:gd name="connsiteX0-41" fmla="*/ 0 w 265938"/>
                <a:gd name="connsiteY0-42" fmla="*/ 0 h 243459"/>
                <a:gd name="connsiteX1-43" fmla="*/ 762 w 265938"/>
                <a:gd name="connsiteY1-44" fmla="*/ 243078 h 243459"/>
                <a:gd name="connsiteX2-45" fmla="*/ 265938 w 265938"/>
                <a:gd name="connsiteY2-46" fmla="*/ 243459 h 243459"/>
                <a:gd name="connsiteX3-47" fmla="*/ 0 w 265938"/>
                <a:gd name="connsiteY3-48" fmla="*/ 0 h 243459"/>
                <a:gd name="connsiteX0-49" fmla="*/ 0 w 262128"/>
                <a:gd name="connsiteY0-50" fmla="*/ 0 h 243459"/>
                <a:gd name="connsiteX1-51" fmla="*/ 762 w 262128"/>
                <a:gd name="connsiteY1-52" fmla="*/ 243078 h 243459"/>
                <a:gd name="connsiteX2-53" fmla="*/ 262128 w 262128"/>
                <a:gd name="connsiteY2-54" fmla="*/ 243459 h 243459"/>
                <a:gd name="connsiteX3-55" fmla="*/ 0 w 262128"/>
                <a:gd name="connsiteY3-56" fmla="*/ 0 h 243459"/>
              </a:gdLst>
              <a:ahLst/>
              <a:cxnLst>
                <a:cxn ang="0">
                  <a:pos x="connsiteX0-1" y="connsiteY0-2"/>
                </a:cxn>
                <a:cxn ang="0">
                  <a:pos x="connsiteX1-3" y="connsiteY1-4"/>
                </a:cxn>
                <a:cxn ang="0">
                  <a:pos x="connsiteX2-5" y="connsiteY2-6"/>
                </a:cxn>
                <a:cxn ang="0">
                  <a:pos x="connsiteX3-7" y="connsiteY3-8"/>
                </a:cxn>
              </a:cxnLst>
              <a:rect l="l" t="t" r="r" b="b"/>
              <a:pathLst>
                <a:path w="262128" h="243459">
                  <a:moveTo>
                    <a:pt x="0" y="0"/>
                  </a:moveTo>
                  <a:lnTo>
                    <a:pt x="762" y="243078"/>
                  </a:lnTo>
                  <a:lnTo>
                    <a:pt x="262128" y="243459"/>
                  </a:lnTo>
                  <a:lnTo>
                    <a:pt x="0" y="0"/>
                  </a:lnTo>
                  <a:close/>
                </a:path>
              </a:pathLst>
            </a:custGeom>
            <a:solidFill>
              <a:schemeClr val="bg1"/>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任意多边形 94"/>
          <p:cNvSpPr/>
          <p:nvPr/>
        </p:nvSpPr>
        <p:spPr>
          <a:xfrm>
            <a:off x="9164031" y="3432445"/>
            <a:ext cx="1224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9050" cap="rnd">
            <a:solidFill>
              <a:schemeClr val="tx1">
                <a:lumMod val="95000"/>
                <a:lumOff val="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6" name="文本框 95"/>
          <p:cNvSpPr txBox="1"/>
          <p:nvPr/>
        </p:nvSpPr>
        <p:spPr>
          <a:xfrm>
            <a:off x="8978483" y="3504880"/>
            <a:ext cx="1573252" cy="1438855"/>
          </a:xfrm>
          <a:prstGeom prst="rect">
            <a:avLst/>
          </a:prstGeom>
          <a:noFill/>
        </p:spPr>
        <p:txBody>
          <a:bodyPr wrap="square" rtlCol="0">
            <a:spAutoFit/>
          </a:bodyPr>
          <a:lstStyle/>
          <a:p>
            <a:pPr algn="ctr">
              <a:lnSpc>
                <a:spcPct val="125000"/>
              </a:lnSpc>
            </a:pPr>
            <a:r>
              <a:rPr lang="zh-CN" altLang="en-US" sz="1400" dirty="0">
                <a:solidFill>
                  <a:schemeClr val="tx1">
                    <a:lumMod val="95000"/>
                    <a:lumOff val="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400">
                <a:solidFill>
                  <a:schemeClr val="tx1">
                    <a:lumMod val="95000"/>
                    <a:lumOff val="5000"/>
                  </a:schemeClr>
                </a:solidFill>
                <a:latin typeface="华文细黑" panose="02010600040101010101" pitchFamily="2" charset="-122"/>
                <a:ea typeface="华文细黑" panose="02010600040101010101" pitchFamily="2" charset="-122"/>
              </a:rPr>
              <a:t>输入</a:t>
            </a:r>
            <a:r>
              <a:rPr lang="zh-CN" altLang="en-US" sz="1400" smtClean="0">
                <a:solidFill>
                  <a:schemeClr val="tx1">
                    <a:lumMod val="95000"/>
                    <a:lumOff val="5000"/>
                  </a:schemeClr>
                </a:solidFill>
                <a:latin typeface="华文细黑" panose="02010600040101010101" pitchFamily="2" charset="-122"/>
                <a:ea typeface="华文细黑" panose="02010600040101010101" pitchFamily="2" charset="-122"/>
              </a:rPr>
              <a:t>文字</a:t>
            </a:r>
            <a:endParaRPr lang="en-US" altLang="zh-CN" sz="1400" dirty="0" smtClean="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97" name="文本框 96"/>
          <p:cNvSpPr txBox="1"/>
          <p:nvPr/>
        </p:nvSpPr>
        <p:spPr>
          <a:xfrm>
            <a:off x="9183676" y="3043215"/>
            <a:ext cx="1117614" cy="461665"/>
          </a:xfrm>
          <a:prstGeom prst="rect">
            <a:avLst/>
          </a:prstGeom>
          <a:noFill/>
          <a:effectLst/>
        </p:spPr>
        <p:txBody>
          <a:bodyPr wrap="none" rtlCol="0">
            <a:spAutoFit/>
          </a:bodyPr>
          <a:lstStyle/>
          <a:p>
            <a:r>
              <a:rPr lang="zh-CN" altLang="en-US" sz="24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grpSp>
        <p:nvGrpSpPr>
          <p:cNvPr id="98" name="组合 97"/>
          <p:cNvGrpSpPr/>
          <p:nvPr/>
        </p:nvGrpSpPr>
        <p:grpSpPr>
          <a:xfrm rot="262778">
            <a:off x="7038304" y="2304994"/>
            <a:ext cx="519409" cy="494814"/>
            <a:chOff x="6576763" y="2324072"/>
            <a:chExt cx="719607" cy="711344"/>
          </a:xfrm>
        </p:grpSpPr>
        <p:sp>
          <p:nvSpPr>
            <p:cNvPr id="99" name="任意多边形 98"/>
            <p:cNvSpPr/>
            <p:nvPr/>
          </p:nvSpPr>
          <p:spPr>
            <a:xfrm>
              <a:off x="6576763" y="2324072"/>
              <a:ext cx="719607" cy="711344"/>
            </a:xfrm>
            <a:custGeom>
              <a:avLst/>
              <a:gdLst>
                <a:gd name="connsiteX0" fmla="*/ 131889 w 716702"/>
                <a:gd name="connsiteY0" fmla="*/ 127028 h 711320"/>
                <a:gd name="connsiteX1" fmla="*/ 144589 w 716702"/>
                <a:gd name="connsiteY1" fmla="*/ 317528 h 711320"/>
                <a:gd name="connsiteX2" fmla="*/ 4889 w 716702"/>
                <a:gd name="connsiteY2" fmla="*/ 508028 h 711320"/>
                <a:gd name="connsiteX3" fmla="*/ 347789 w 716702"/>
                <a:gd name="connsiteY3" fmla="*/ 711228 h 711320"/>
                <a:gd name="connsiteX4" fmla="*/ 716089 w 716702"/>
                <a:gd name="connsiteY4" fmla="*/ 482628 h 711320"/>
                <a:gd name="connsiteX5" fmla="*/ 436689 w 716702"/>
                <a:gd name="connsiteY5" fmla="*/ 279428 h 711320"/>
                <a:gd name="connsiteX6" fmla="*/ 500189 w 716702"/>
                <a:gd name="connsiteY6" fmla="*/ 76228 h 711320"/>
                <a:gd name="connsiteX7" fmla="*/ 347789 w 716702"/>
                <a:gd name="connsiteY7" fmla="*/ 127028 h 711320"/>
                <a:gd name="connsiteX8" fmla="*/ 309689 w 716702"/>
                <a:gd name="connsiteY8" fmla="*/ 28 h 711320"/>
                <a:gd name="connsiteX9" fmla="*/ 246189 w 716702"/>
                <a:gd name="connsiteY9" fmla="*/ 139728 h 711320"/>
                <a:gd name="connsiteX10" fmla="*/ 131889 w 716702"/>
                <a:gd name="connsiteY10" fmla="*/ 127028 h 711320"/>
                <a:gd name="connsiteX0-1" fmla="*/ 131889 w 716702"/>
                <a:gd name="connsiteY0-2" fmla="*/ 127028 h 711320"/>
                <a:gd name="connsiteX1-3" fmla="*/ 144589 w 716702"/>
                <a:gd name="connsiteY1-4" fmla="*/ 317528 h 711320"/>
                <a:gd name="connsiteX2-5" fmla="*/ 4889 w 716702"/>
                <a:gd name="connsiteY2-6" fmla="*/ 508028 h 711320"/>
                <a:gd name="connsiteX3-7" fmla="*/ 347789 w 716702"/>
                <a:gd name="connsiteY3-8" fmla="*/ 711228 h 711320"/>
                <a:gd name="connsiteX4-9" fmla="*/ 716089 w 716702"/>
                <a:gd name="connsiteY4-10" fmla="*/ 482628 h 711320"/>
                <a:gd name="connsiteX5-11" fmla="*/ 436689 w 716702"/>
                <a:gd name="connsiteY5-12" fmla="*/ 279428 h 711320"/>
                <a:gd name="connsiteX6-13" fmla="*/ 500189 w 716702"/>
                <a:gd name="connsiteY6-14" fmla="*/ 76228 h 711320"/>
                <a:gd name="connsiteX7-15" fmla="*/ 347789 w 716702"/>
                <a:gd name="connsiteY7-16" fmla="*/ 127028 h 711320"/>
                <a:gd name="connsiteX8-17" fmla="*/ 309689 w 716702"/>
                <a:gd name="connsiteY8-18" fmla="*/ 28 h 711320"/>
                <a:gd name="connsiteX9-19" fmla="*/ 246189 w 716702"/>
                <a:gd name="connsiteY9-20" fmla="*/ 139728 h 711320"/>
                <a:gd name="connsiteX10-21" fmla="*/ 131889 w 716702"/>
                <a:gd name="connsiteY10-22" fmla="*/ 127028 h 711320"/>
                <a:gd name="connsiteX0-23" fmla="*/ 131889 w 722659"/>
                <a:gd name="connsiteY0-24" fmla="*/ 127028 h 711320"/>
                <a:gd name="connsiteX1-25" fmla="*/ 144589 w 722659"/>
                <a:gd name="connsiteY1-26" fmla="*/ 317528 h 711320"/>
                <a:gd name="connsiteX2-27" fmla="*/ 4889 w 722659"/>
                <a:gd name="connsiteY2-28" fmla="*/ 508028 h 711320"/>
                <a:gd name="connsiteX3-29" fmla="*/ 347789 w 722659"/>
                <a:gd name="connsiteY3-30" fmla="*/ 711228 h 711320"/>
                <a:gd name="connsiteX4-31" fmla="*/ 716089 w 722659"/>
                <a:gd name="connsiteY4-32" fmla="*/ 482628 h 711320"/>
                <a:gd name="connsiteX5-33" fmla="*/ 436689 w 722659"/>
                <a:gd name="connsiteY5-34" fmla="*/ 279428 h 711320"/>
                <a:gd name="connsiteX6-35" fmla="*/ 500189 w 722659"/>
                <a:gd name="connsiteY6-36" fmla="*/ 76228 h 711320"/>
                <a:gd name="connsiteX7-37" fmla="*/ 347789 w 722659"/>
                <a:gd name="connsiteY7-38" fmla="*/ 127028 h 711320"/>
                <a:gd name="connsiteX8-39" fmla="*/ 309689 w 722659"/>
                <a:gd name="connsiteY8-40" fmla="*/ 28 h 711320"/>
                <a:gd name="connsiteX9-41" fmla="*/ 246189 w 722659"/>
                <a:gd name="connsiteY9-42" fmla="*/ 139728 h 711320"/>
                <a:gd name="connsiteX10-43" fmla="*/ 131889 w 722659"/>
                <a:gd name="connsiteY10-44" fmla="*/ 127028 h 711320"/>
                <a:gd name="connsiteX0-45" fmla="*/ 131889 w 722659"/>
                <a:gd name="connsiteY0-46" fmla="*/ 127028 h 711320"/>
                <a:gd name="connsiteX1-47" fmla="*/ 144589 w 722659"/>
                <a:gd name="connsiteY1-48" fmla="*/ 317528 h 711320"/>
                <a:gd name="connsiteX2-49" fmla="*/ 4889 w 722659"/>
                <a:gd name="connsiteY2-50" fmla="*/ 508028 h 711320"/>
                <a:gd name="connsiteX3-51" fmla="*/ 347789 w 722659"/>
                <a:gd name="connsiteY3-52" fmla="*/ 711228 h 711320"/>
                <a:gd name="connsiteX4-53" fmla="*/ 716089 w 722659"/>
                <a:gd name="connsiteY4-54" fmla="*/ 482628 h 711320"/>
                <a:gd name="connsiteX5-55" fmla="*/ 436689 w 722659"/>
                <a:gd name="connsiteY5-56" fmla="*/ 279428 h 711320"/>
                <a:gd name="connsiteX6-57" fmla="*/ 500189 w 722659"/>
                <a:gd name="connsiteY6-58" fmla="*/ 76228 h 711320"/>
                <a:gd name="connsiteX7-59" fmla="*/ 347789 w 722659"/>
                <a:gd name="connsiteY7-60" fmla="*/ 127028 h 711320"/>
                <a:gd name="connsiteX8-61" fmla="*/ 309689 w 722659"/>
                <a:gd name="connsiteY8-62" fmla="*/ 28 h 711320"/>
                <a:gd name="connsiteX9-63" fmla="*/ 246189 w 722659"/>
                <a:gd name="connsiteY9-64" fmla="*/ 139728 h 711320"/>
                <a:gd name="connsiteX10-65" fmla="*/ 131889 w 722659"/>
                <a:gd name="connsiteY10-66" fmla="*/ 127028 h 711320"/>
                <a:gd name="connsiteX0-67" fmla="*/ 128837 w 719607"/>
                <a:gd name="connsiteY0-68" fmla="*/ 127028 h 711344"/>
                <a:gd name="connsiteX1-69" fmla="*/ 141537 w 719607"/>
                <a:gd name="connsiteY1-70" fmla="*/ 317528 h 711344"/>
                <a:gd name="connsiteX2-71" fmla="*/ 1837 w 719607"/>
                <a:gd name="connsiteY2-72" fmla="*/ 508028 h 711344"/>
                <a:gd name="connsiteX3-73" fmla="*/ 344737 w 719607"/>
                <a:gd name="connsiteY3-74" fmla="*/ 711228 h 711344"/>
                <a:gd name="connsiteX4-75" fmla="*/ 713037 w 719607"/>
                <a:gd name="connsiteY4-76" fmla="*/ 482628 h 711344"/>
                <a:gd name="connsiteX5-77" fmla="*/ 433637 w 719607"/>
                <a:gd name="connsiteY5-78" fmla="*/ 279428 h 711344"/>
                <a:gd name="connsiteX6-79" fmla="*/ 497137 w 719607"/>
                <a:gd name="connsiteY6-80" fmla="*/ 76228 h 711344"/>
                <a:gd name="connsiteX7-81" fmla="*/ 344737 w 719607"/>
                <a:gd name="connsiteY7-82" fmla="*/ 127028 h 711344"/>
                <a:gd name="connsiteX8-83" fmla="*/ 306637 w 719607"/>
                <a:gd name="connsiteY8-84" fmla="*/ 28 h 711344"/>
                <a:gd name="connsiteX9-85" fmla="*/ 243137 w 719607"/>
                <a:gd name="connsiteY9-86" fmla="*/ 139728 h 711344"/>
                <a:gd name="connsiteX10-87" fmla="*/ 128837 w 719607"/>
                <a:gd name="connsiteY10-88" fmla="*/ 127028 h 711344"/>
                <a:gd name="connsiteX0-89" fmla="*/ 128837 w 719607"/>
                <a:gd name="connsiteY0-90" fmla="*/ 127028 h 711344"/>
                <a:gd name="connsiteX1-91" fmla="*/ 141537 w 719607"/>
                <a:gd name="connsiteY1-92" fmla="*/ 317528 h 711344"/>
                <a:gd name="connsiteX2-93" fmla="*/ 1837 w 719607"/>
                <a:gd name="connsiteY2-94" fmla="*/ 508028 h 711344"/>
                <a:gd name="connsiteX3-95" fmla="*/ 344737 w 719607"/>
                <a:gd name="connsiteY3-96" fmla="*/ 711228 h 711344"/>
                <a:gd name="connsiteX4-97" fmla="*/ 713037 w 719607"/>
                <a:gd name="connsiteY4-98" fmla="*/ 482628 h 711344"/>
                <a:gd name="connsiteX5-99" fmla="*/ 433637 w 719607"/>
                <a:gd name="connsiteY5-100" fmla="*/ 279428 h 711344"/>
                <a:gd name="connsiteX6-101" fmla="*/ 497137 w 719607"/>
                <a:gd name="connsiteY6-102" fmla="*/ 76228 h 711344"/>
                <a:gd name="connsiteX7-103" fmla="*/ 344737 w 719607"/>
                <a:gd name="connsiteY7-104" fmla="*/ 127028 h 711344"/>
                <a:gd name="connsiteX8-105" fmla="*/ 306637 w 719607"/>
                <a:gd name="connsiteY8-106" fmla="*/ 28 h 711344"/>
                <a:gd name="connsiteX9-107" fmla="*/ 243137 w 719607"/>
                <a:gd name="connsiteY9-108" fmla="*/ 139728 h 711344"/>
                <a:gd name="connsiteX10-109" fmla="*/ 128837 w 719607"/>
                <a:gd name="connsiteY10-110" fmla="*/ 127028 h 711344"/>
                <a:gd name="connsiteX0-111" fmla="*/ 128837 w 719607"/>
                <a:gd name="connsiteY0-112" fmla="*/ 127028 h 711344"/>
                <a:gd name="connsiteX1-113" fmla="*/ 141537 w 719607"/>
                <a:gd name="connsiteY1-114" fmla="*/ 317528 h 711344"/>
                <a:gd name="connsiteX2-115" fmla="*/ 1837 w 719607"/>
                <a:gd name="connsiteY2-116" fmla="*/ 508028 h 711344"/>
                <a:gd name="connsiteX3-117" fmla="*/ 344737 w 719607"/>
                <a:gd name="connsiteY3-118" fmla="*/ 711228 h 711344"/>
                <a:gd name="connsiteX4-119" fmla="*/ 713037 w 719607"/>
                <a:gd name="connsiteY4-120" fmla="*/ 482628 h 711344"/>
                <a:gd name="connsiteX5-121" fmla="*/ 433637 w 719607"/>
                <a:gd name="connsiteY5-122" fmla="*/ 279428 h 711344"/>
                <a:gd name="connsiteX6-123" fmla="*/ 497137 w 719607"/>
                <a:gd name="connsiteY6-124" fmla="*/ 76228 h 711344"/>
                <a:gd name="connsiteX7-125" fmla="*/ 344737 w 719607"/>
                <a:gd name="connsiteY7-126" fmla="*/ 127028 h 711344"/>
                <a:gd name="connsiteX8-127" fmla="*/ 306637 w 719607"/>
                <a:gd name="connsiteY8-128" fmla="*/ 28 h 711344"/>
                <a:gd name="connsiteX9-129" fmla="*/ 243137 w 719607"/>
                <a:gd name="connsiteY9-130" fmla="*/ 139728 h 711344"/>
                <a:gd name="connsiteX10-131" fmla="*/ 128837 w 719607"/>
                <a:gd name="connsiteY10-132" fmla="*/ 127028 h 711344"/>
                <a:gd name="connsiteX0-133" fmla="*/ 85501 w 719607"/>
                <a:gd name="connsiteY0-134" fmla="*/ 127028 h 711344"/>
                <a:gd name="connsiteX1-135" fmla="*/ 141537 w 719607"/>
                <a:gd name="connsiteY1-136" fmla="*/ 317528 h 711344"/>
                <a:gd name="connsiteX2-137" fmla="*/ 1837 w 719607"/>
                <a:gd name="connsiteY2-138" fmla="*/ 508028 h 711344"/>
                <a:gd name="connsiteX3-139" fmla="*/ 344737 w 719607"/>
                <a:gd name="connsiteY3-140" fmla="*/ 711228 h 711344"/>
                <a:gd name="connsiteX4-141" fmla="*/ 713037 w 719607"/>
                <a:gd name="connsiteY4-142" fmla="*/ 482628 h 711344"/>
                <a:gd name="connsiteX5-143" fmla="*/ 433637 w 719607"/>
                <a:gd name="connsiteY5-144" fmla="*/ 279428 h 711344"/>
                <a:gd name="connsiteX6-145" fmla="*/ 497137 w 719607"/>
                <a:gd name="connsiteY6-146" fmla="*/ 76228 h 711344"/>
                <a:gd name="connsiteX7-147" fmla="*/ 344737 w 719607"/>
                <a:gd name="connsiteY7-148" fmla="*/ 127028 h 711344"/>
                <a:gd name="connsiteX8-149" fmla="*/ 306637 w 719607"/>
                <a:gd name="connsiteY8-150" fmla="*/ 28 h 711344"/>
                <a:gd name="connsiteX9-151" fmla="*/ 243137 w 719607"/>
                <a:gd name="connsiteY9-152" fmla="*/ 139728 h 711344"/>
                <a:gd name="connsiteX10-153" fmla="*/ 85501 w 719607"/>
                <a:gd name="connsiteY10-154" fmla="*/ 127028 h 711344"/>
                <a:gd name="connsiteX0-155" fmla="*/ 85501 w 719607"/>
                <a:gd name="connsiteY0-156" fmla="*/ 127028 h 711344"/>
                <a:gd name="connsiteX1-157" fmla="*/ 141537 w 719607"/>
                <a:gd name="connsiteY1-158" fmla="*/ 317528 h 711344"/>
                <a:gd name="connsiteX2-159" fmla="*/ 1837 w 719607"/>
                <a:gd name="connsiteY2-160" fmla="*/ 508028 h 711344"/>
                <a:gd name="connsiteX3-161" fmla="*/ 344737 w 719607"/>
                <a:gd name="connsiteY3-162" fmla="*/ 711228 h 711344"/>
                <a:gd name="connsiteX4-163" fmla="*/ 713037 w 719607"/>
                <a:gd name="connsiteY4-164" fmla="*/ 482628 h 711344"/>
                <a:gd name="connsiteX5-165" fmla="*/ 433637 w 719607"/>
                <a:gd name="connsiteY5-166" fmla="*/ 279428 h 711344"/>
                <a:gd name="connsiteX6-167" fmla="*/ 497137 w 719607"/>
                <a:gd name="connsiteY6-168" fmla="*/ 76228 h 711344"/>
                <a:gd name="connsiteX7-169" fmla="*/ 344737 w 719607"/>
                <a:gd name="connsiteY7-170" fmla="*/ 127028 h 711344"/>
                <a:gd name="connsiteX8-171" fmla="*/ 306637 w 719607"/>
                <a:gd name="connsiteY8-172" fmla="*/ 28 h 711344"/>
                <a:gd name="connsiteX9-173" fmla="*/ 243137 w 719607"/>
                <a:gd name="connsiteY9-174" fmla="*/ 139728 h 711344"/>
                <a:gd name="connsiteX10-175" fmla="*/ 85501 w 719607"/>
                <a:gd name="connsiteY10-176" fmla="*/ 127028 h 711344"/>
                <a:gd name="connsiteX0-177" fmla="*/ 85501 w 719607"/>
                <a:gd name="connsiteY0-178" fmla="*/ 127028 h 711344"/>
                <a:gd name="connsiteX1-179" fmla="*/ 141537 w 719607"/>
                <a:gd name="connsiteY1-180" fmla="*/ 317528 h 711344"/>
                <a:gd name="connsiteX2-181" fmla="*/ 1837 w 719607"/>
                <a:gd name="connsiteY2-182" fmla="*/ 508028 h 711344"/>
                <a:gd name="connsiteX3-183" fmla="*/ 344737 w 719607"/>
                <a:gd name="connsiteY3-184" fmla="*/ 711228 h 711344"/>
                <a:gd name="connsiteX4-185" fmla="*/ 713037 w 719607"/>
                <a:gd name="connsiteY4-186" fmla="*/ 482628 h 711344"/>
                <a:gd name="connsiteX5-187" fmla="*/ 433637 w 719607"/>
                <a:gd name="connsiteY5-188" fmla="*/ 279428 h 711344"/>
                <a:gd name="connsiteX6-189" fmla="*/ 497137 w 719607"/>
                <a:gd name="connsiteY6-190" fmla="*/ 76228 h 711344"/>
                <a:gd name="connsiteX7-191" fmla="*/ 344737 w 719607"/>
                <a:gd name="connsiteY7-192" fmla="*/ 127028 h 711344"/>
                <a:gd name="connsiteX8-193" fmla="*/ 306637 w 719607"/>
                <a:gd name="connsiteY8-194" fmla="*/ 28 h 711344"/>
                <a:gd name="connsiteX9-195" fmla="*/ 243137 w 719607"/>
                <a:gd name="connsiteY9-196" fmla="*/ 139728 h 711344"/>
                <a:gd name="connsiteX10-197" fmla="*/ 85501 w 719607"/>
                <a:gd name="connsiteY10-198" fmla="*/ 127028 h 7113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719607" h="711344">
                  <a:moveTo>
                    <a:pt x="85501" y="127028"/>
                  </a:moveTo>
                  <a:cubicBezTo>
                    <a:pt x="68568" y="156661"/>
                    <a:pt x="155481" y="254028"/>
                    <a:pt x="141537" y="317528"/>
                  </a:cubicBezTo>
                  <a:cubicBezTo>
                    <a:pt x="127593" y="381028"/>
                    <a:pt x="2640" y="412076"/>
                    <a:pt x="1837" y="508028"/>
                  </a:cubicBezTo>
                  <a:cubicBezTo>
                    <a:pt x="1034" y="603980"/>
                    <a:pt x="-42482" y="715461"/>
                    <a:pt x="344737" y="711228"/>
                  </a:cubicBezTo>
                  <a:cubicBezTo>
                    <a:pt x="731956" y="706995"/>
                    <a:pt x="732889" y="623934"/>
                    <a:pt x="713037" y="482628"/>
                  </a:cubicBezTo>
                  <a:cubicBezTo>
                    <a:pt x="693185" y="341322"/>
                    <a:pt x="460952" y="286490"/>
                    <a:pt x="433637" y="279428"/>
                  </a:cubicBezTo>
                  <a:cubicBezTo>
                    <a:pt x="406322" y="272366"/>
                    <a:pt x="511954" y="101628"/>
                    <a:pt x="497137" y="76228"/>
                  </a:cubicBezTo>
                  <a:cubicBezTo>
                    <a:pt x="482320" y="50828"/>
                    <a:pt x="376487" y="139728"/>
                    <a:pt x="344737" y="127028"/>
                  </a:cubicBezTo>
                  <a:cubicBezTo>
                    <a:pt x="312987" y="114328"/>
                    <a:pt x="323570" y="-2089"/>
                    <a:pt x="306637" y="28"/>
                  </a:cubicBezTo>
                  <a:cubicBezTo>
                    <a:pt x="289704" y="2145"/>
                    <a:pt x="240990" y="88225"/>
                    <a:pt x="243137" y="139728"/>
                  </a:cubicBezTo>
                  <a:cubicBezTo>
                    <a:pt x="245284" y="191231"/>
                    <a:pt x="102434" y="97395"/>
                    <a:pt x="85501" y="127028"/>
                  </a:cubicBezTo>
                  <a:close/>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6743118" y="2591324"/>
              <a:ext cx="277432" cy="48473"/>
            </a:xfrm>
            <a:custGeom>
              <a:avLst/>
              <a:gdLst>
                <a:gd name="connsiteX0" fmla="*/ 40 w 277432"/>
                <a:gd name="connsiteY0" fmla="*/ 21867 h 48473"/>
                <a:gd name="connsiteX1" fmla="*/ 130050 w 277432"/>
                <a:gd name="connsiteY1" fmla="*/ 30534 h 48473"/>
                <a:gd name="connsiteX2" fmla="*/ 277394 w 277432"/>
                <a:gd name="connsiteY2" fmla="*/ 198 h 48473"/>
                <a:gd name="connsiteX3" fmla="*/ 143051 w 277432"/>
                <a:gd name="connsiteY3" fmla="*/ 47868 h 48473"/>
                <a:gd name="connsiteX4" fmla="*/ 40 w 277432"/>
                <a:gd name="connsiteY4" fmla="*/ 21867 h 4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432" h="48473">
                  <a:moveTo>
                    <a:pt x="40" y="21867"/>
                  </a:moveTo>
                  <a:cubicBezTo>
                    <a:pt x="-2127" y="18978"/>
                    <a:pt x="83824" y="34146"/>
                    <a:pt x="130050" y="30534"/>
                  </a:cubicBezTo>
                  <a:cubicBezTo>
                    <a:pt x="176276" y="26923"/>
                    <a:pt x="275227" y="-2691"/>
                    <a:pt x="277394" y="198"/>
                  </a:cubicBezTo>
                  <a:cubicBezTo>
                    <a:pt x="279561" y="3087"/>
                    <a:pt x="190721" y="42812"/>
                    <a:pt x="143051" y="47868"/>
                  </a:cubicBezTo>
                  <a:cubicBezTo>
                    <a:pt x="95381" y="52924"/>
                    <a:pt x="2207" y="24756"/>
                    <a:pt x="40" y="21867"/>
                  </a:cubicBezTo>
                  <a:close/>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6772379" y="2737963"/>
              <a:ext cx="330006" cy="169086"/>
            </a:xfrm>
            <a:custGeom>
              <a:avLst/>
              <a:gdLst>
                <a:gd name="connsiteX0" fmla="*/ 214508 w 331638"/>
                <a:gd name="connsiteY0" fmla="*/ 0 h 160345"/>
                <a:gd name="connsiteX1" fmla="*/ 2159 w 331638"/>
                <a:gd name="connsiteY1" fmla="*/ 43337 h 160345"/>
                <a:gd name="connsiteX2" fmla="*/ 331516 w 331638"/>
                <a:gd name="connsiteY2" fmla="*/ 125676 h 160345"/>
                <a:gd name="connsiteX3" fmla="*/ 32494 w 331638"/>
                <a:gd name="connsiteY3" fmla="*/ 160345 h 160345"/>
                <a:gd name="connsiteX0-1" fmla="*/ 269136 w 329928"/>
                <a:gd name="connsiteY0-2" fmla="*/ 0 h 169012"/>
                <a:gd name="connsiteX1-3" fmla="*/ 449 w 329928"/>
                <a:gd name="connsiteY1-4" fmla="*/ 52004 h 169012"/>
                <a:gd name="connsiteX2-5" fmla="*/ 329806 w 329928"/>
                <a:gd name="connsiteY2-6" fmla="*/ 134343 h 169012"/>
                <a:gd name="connsiteX3-7" fmla="*/ 30784 w 329928"/>
                <a:gd name="connsiteY3-8" fmla="*/ 169012 h 169012"/>
                <a:gd name="connsiteX0-9" fmla="*/ 269214 w 330006"/>
                <a:gd name="connsiteY0-10" fmla="*/ 74 h 169086"/>
                <a:gd name="connsiteX1-11" fmla="*/ 527 w 330006"/>
                <a:gd name="connsiteY1-12" fmla="*/ 52078 h 169086"/>
                <a:gd name="connsiteX2-13" fmla="*/ 329884 w 330006"/>
                <a:gd name="connsiteY2-14" fmla="*/ 134417 h 169086"/>
                <a:gd name="connsiteX3-15" fmla="*/ 30862 w 330006"/>
                <a:gd name="connsiteY3-16" fmla="*/ 169086 h 169086"/>
              </a:gdLst>
              <a:ahLst/>
              <a:cxnLst>
                <a:cxn ang="0">
                  <a:pos x="connsiteX0-1" y="connsiteY0-2"/>
                </a:cxn>
                <a:cxn ang="0">
                  <a:pos x="connsiteX1-3" y="connsiteY1-4"/>
                </a:cxn>
                <a:cxn ang="0">
                  <a:pos x="connsiteX2-5" y="connsiteY2-6"/>
                </a:cxn>
                <a:cxn ang="0">
                  <a:pos x="connsiteX3-7" y="connsiteY3-8"/>
                </a:cxn>
              </a:cxnLst>
              <a:rect l="l" t="t" r="r" b="b"/>
              <a:pathLst>
                <a:path w="330006" h="169086">
                  <a:moveTo>
                    <a:pt x="269214" y="74"/>
                  </a:moveTo>
                  <a:cubicBezTo>
                    <a:pt x="127287" y="-1732"/>
                    <a:pt x="-9585" y="29688"/>
                    <a:pt x="527" y="52078"/>
                  </a:cubicBezTo>
                  <a:cubicBezTo>
                    <a:pt x="10639" y="74469"/>
                    <a:pt x="324828" y="114916"/>
                    <a:pt x="329884" y="134417"/>
                  </a:cubicBezTo>
                  <a:cubicBezTo>
                    <a:pt x="334940" y="153918"/>
                    <a:pt x="182901" y="161502"/>
                    <a:pt x="30862" y="169086"/>
                  </a:cubicBezTo>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6851501" y="2695530"/>
              <a:ext cx="34789" cy="281687"/>
            </a:xfrm>
            <a:custGeom>
              <a:avLst/>
              <a:gdLst>
                <a:gd name="connsiteX0" fmla="*/ 0 w 34669"/>
                <a:gd name="connsiteY0" fmla="*/ 0 h 281687"/>
                <a:gd name="connsiteX1" fmla="*/ 34669 w 34669"/>
                <a:gd name="connsiteY1" fmla="*/ 281687 h 281687"/>
                <a:gd name="connsiteX0-1" fmla="*/ 0 w 34730"/>
                <a:gd name="connsiteY0-2" fmla="*/ 0 h 281687"/>
                <a:gd name="connsiteX1-3" fmla="*/ 34669 w 34730"/>
                <a:gd name="connsiteY1-4" fmla="*/ 281687 h 281687"/>
                <a:gd name="connsiteX0-5" fmla="*/ 0 w 34789"/>
                <a:gd name="connsiteY0-6" fmla="*/ 0 h 281687"/>
                <a:gd name="connsiteX1-7" fmla="*/ 34669 w 34789"/>
                <a:gd name="connsiteY1-8" fmla="*/ 281687 h 281687"/>
              </a:gdLst>
              <a:ahLst/>
              <a:cxnLst>
                <a:cxn ang="0">
                  <a:pos x="connsiteX0-1" y="connsiteY0-2"/>
                </a:cxn>
                <a:cxn ang="0">
                  <a:pos x="connsiteX1-3" y="connsiteY1-4"/>
                </a:cxn>
              </a:cxnLst>
              <a:rect l="l" t="t" r="r" b="b"/>
              <a:pathLst>
                <a:path w="34789" h="281687">
                  <a:moveTo>
                    <a:pt x="0" y="0"/>
                  </a:moveTo>
                  <a:cubicBezTo>
                    <a:pt x="24557" y="93896"/>
                    <a:pt x="36114" y="179124"/>
                    <a:pt x="34669" y="281687"/>
                  </a:cubicBezTo>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6948493" y="2695529"/>
              <a:ext cx="34789" cy="281687"/>
            </a:xfrm>
            <a:custGeom>
              <a:avLst/>
              <a:gdLst>
                <a:gd name="connsiteX0" fmla="*/ 0 w 34669"/>
                <a:gd name="connsiteY0" fmla="*/ 0 h 281687"/>
                <a:gd name="connsiteX1" fmla="*/ 34669 w 34669"/>
                <a:gd name="connsiteY1" fmla="*/ 281687 h 281687"/>
                <a:gd name="connsiteX0-1" fmla="*/ 0 w 34730"/>
                <a:gd name="connsiteY0-2" fmla="*/ 0 h 281687"/>
                <a:gd name="connsiteX1-3" fmla="*/ 34669 w 34730"/>
                <a:gd name="connsiteY1-4" fmla="*/ 281687 h 281687"/>
                <a:gd name="connsiteX0-5" fmla="*/ 0 w 34789"/>
                <a:gd name="connsiteY0-6" fmla="*/ 0 h 281687"/>
                <a:gd name="connsiteX1-7" fmla="*/ 34669 w 34789"/>
                <a:gd name="connsiteY1-8" fmla="*/ 281687 h 281687"/>
              </a:gdLst>
              <a:ahLst/>
              <a:cxnLst>
                <a:cxn ang="0">
                  <a:pos x="connsiteX0-1" y="connsiteY0-2"/>
                </a:cxn>
                <a:cxn ang="0">
                  <a:pos x="connsiteX1-3" y="connsiteY1-4"/>
                </a:cxn>
              </a:cxnLst>
              <a:rect l="l" t="t" r="r" b="b"/>
              <a:pathLst>
                <a:path w="34789" h="281687">
                  <a:moveTo>
                    <a:pt x="0" y="0"/>
                  </a:moveTo>
                  <a:cubicBezTo>
                    <a:pt x="24557" y="93896"/>
                    <a:pt x="36114" y="179124"/>
                    <a:pt x="34669" y="281687"/>
                  </a:cubicBezTo>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9347389" y="2321250"/>
            <a:ext cx="644406" cy="557784"/>
            <a:chOff x="5690320" y="3267617"/>
            <a:chExt cx="794412" cy="687626"/>
          </a:xfrm>
        </p:grpSpPr>
        <p:sp>
          <p:nvSpPr>
            <p:cNvPr id="105" name="任意多边形 104"/>
            <p:cNvSpPr/>
            <p:nvPr/>
          </p:nvSpPr>
          <p:spPr>
            <a:xfrm>
              <a:off x="5690320" y="3267617"/>
              <a:ext cx="686763" cy="661661"/>
            </a:xfrm>
            <a:custGeom>
              <a:avLst/>
              <a:gdLst>
                <a:gd name="connsiteX0" fmla="*/ 469 w 730791"/>
                <a:gd name="connsiteY0" fmla="*/ 434813 h 666010"/>
                <a:gd name="connsiteX1" fmla="*/ 297649 w 730791"/>
                <a:gd name="connsiteY1" fmla="*/ 91913 h 666010"/>
                <a:gd name="connsiteX2" fmla="*/ 651979 w 730791"/>
                <a:gd name="connsiteY2" fmla="*/ 11903 h 666010"/>
                <a:gd name="connsiteX3" fmla="*/ 709129 w 730791"/>
                <a:gd name="connsiteY3" fmla="*/ 297653 h 666010"/>
                <a:gd name="connsiteX4" fmla="*/ 366229 w 730791"/>
                <a:gd name="connsiteY4" fmla="*/ 663413 h 666010"/>
                <a:gd name="connsiteX5" fmla="*/ 469 w 730791"/>
                <a:gd name="connsiteY5" fmla="*/ 434813 h 666010"/>
                <a:gd name="connsiteX0-1" fmla="*/ 469 w 730791"/>
                <a:gd name="connsiteY0-2" fmla="*/ 434813 h 666010"/>
                <a:gd name="connsiteX1-3" fmla="*/ 297649 w 730791"/>
                <a:gd name="connsiteY1-4" fmla="*/ 91913 h 666010"/>
                <a:gd name="connsiteX2-5" fmla="*/ 651979 w 730791"/>
                <a:gd name="connsiteY2-6" fmla="*/ 11903 h 666010"/>
                <a:gd name="connsiteX3-7" fmla="*/ 709129 w 730791"/>
                <a:gd name="connsiteY3-8" fmla="*/ 297653 h 666010"/>
                <a:gd name="connsiteX4-9" fmla="*/ 366229 w 730791"/>
                <a:gd name="connsiteY4-10" fmla="*/ 663413 h 666010"/>
                <a:gd name="connsiteX5-11" fmla="*/ 469 w 730791"/>
                <a:gd name="connsiteY5-12" fmla="*/ 434813 h 666010"/>
                <a:gd name="connsiteX0-13" fmla="*/ 469 w 730791"/>
                <a:gd name="connsiteY0-14" fmla="*/ 433464 h 664661"/>
                <a:gd name="connsiteX1-15" fmla="*/ 297649 w 730791"/>
                <a:gd name="connsiteY1-16" fmla="*/ 90564 h 664661"/>
                <a:gd name="connsiteX2-17" fmla="*/ 651979 w 730791"/>
                <a:gd name="connsiteY2-18" fmla="*/ 10554 h 664661"/>
                <a:gd name="connsiteX3-19" fmla="*/ 709129 w 730791"/>
                <a:gd name="connsiteY3-20" fmla="*/ 296304 h 664661"/>
                <a:gd name="connsiteX4-21" fmla="*/ 366229 w 730791"/>
                <a:gd name="connsiteY4-22" fmla="*/ 662064 h 664661"/>
                <a:gd name="connsiteX5-23" fmla="*/ 469 w 730791"/>
                <a:gd name="connsiteY5-24" fmla="*/ 433464 h 664661"/>
                <a:gd name="connsiteX0-25" fmla="*/ 469 w 730791"/>
                <a:gd name="connsiteY0-26" fmla="*/ 433464 h 664661"/>
                <a:gd name="connsiteX1-27" fmla="*/ 297649 w 730791"/>
                <a:gd name="connsiteY1-28" fmla="*/ 90564 h 664661"/>
                <a:gd name="connsiteX2-29" fmla="*/ 651979 w 730791"/>
                <a:gd name="connsiteY2-30" fmla="*/ 10554 h 664661"/>
                <a:gd name="connsiteX3-31" fmla="*/ 709129 w 730791"/>
                <a:gd name="connsiteY3-32" fmla="*/ 296304 h 664661"/>
                <a:gd name="connsiteX4-33" fmla="*/ 366229 w 730791"/>
                <a:gd name="connsiteY4-34" fmla="*/ 662064 h 664661"/>
                <a:gd name="connsiteX5-35" fmla="*/ 469 w 730791"/>
                <a:gd name="connsiteY5-36" fmla="*/ 433464 h 664661"/>
                <a:gd name="connsiteX0-37" fmla="*/ 469 w 710653"/>
                <a:gd name="connsiteY0-38" fmla="*/ 433464 h 664661"/>
                <a:gd name="connsiteX1-39" fmla="*/ 297649 w 710653"/>
                <a:gd name="connsiteY1-40" fmla="*/ 90564 h 664661"/>
                <a:gd name="connsiteX2-41" fmla="*/ 651979 w 710653"/>
                <a:gd name="connsiteY2-42" fmla="*/ 10554 h 664661"/>
                <a:gd name="connsiteX3-43" fmla="*/ 709129 w 710653"/>
                <a:gd name="connsiteY3-44" fmla="*/ 296304 h 664661"/>
                <a:gd name="connsiteX4-45" fmla="*/ 366229 w 710653"/>
                <a:gd name="connsiteY4-46" fmla="*/ 662064 h 664661"/>
                <a:gd name="connsiteX5-47" fmla="*/ 469 w 710653"/>
                <a:gd name="connsiteY5-48" fmla="*/ 433464 h 664661"/>
                <a:gd name="connsiteX0-49" fmla="*/ 469 w 710653"/>
                <a:gd name="connsiteY0-50" fmla="*/ 433464 h 664661"/>
                <a:gd name="connsiteX1-51" fmla="*/ 297649 w 710653"/>
                <a:gd name="connsiteY1-52" fmla="*/ 90564 h 664661"/>
                <a:gd name="connsiteX2-53" fmla="*/ 651979 w 710653"/>
                <a:gd name="connsiteY2-54" fmla="*/ 10554 h 664661"/>
                <a:gd name="connsiteX3-55" fmla="*/ 709129 w 710653"/>
                <a:gd name="connsiteY3-56" fmla="*/ 296304 h 664661"/>
                <a:gd name="connsiteX4-57" fmla="*/ 366229 w 710653"/>
                <a:gd name="connsiteY4-58" fmla="*/ 662064 h 664661"/>
                <a:gd name="connsiteX5-59" fmla="*/ 469 w 710653"/>
                <a:gd name="connsiteY5-60" fmla="*/ 433464 h 664661"/>
                <a:gd name="connsiteX0-61" fmla="*/ 469 w 710653"/>
                <a:gd name="connsiteY0-62" fmla="*/ 433464 h 664661"/>
                <a:gd name="connsiteX1-63" fmla="*/ 297649 w 710653"/>
                <a:gd name="connsiteY1-64" fmla="*/ 90564 h 664661"/>
                <a:gd name="connsiteX2-65" fmla="*/ 651979 w 710653"/>
                <a:gd name="connsiteY2-66" fmla="*/ 10554 h 664661"/>
                <a:gd name="connsiteX3-67" fmla="*/ 709129 w 710653"/>
                <a:gd name="connsiteY3-68" fmla="*/ 296304 h 664661"/>
                <a:gd name="connsiteX4-69" fmla="*/ 366229 w 710653"/>
                <a:gd name="connsiteY4-70" fmla="*/ 662064 h 664661"/>
                <a:gd name="connsiteX5-71" fmla="*/ 469 w 710653"/>
                <a:gd name="connsiteY5-72" fmla="*/ 433464 h 664661"/>
                <a:gd name="connsiteX0-73" fmla="*/ 531 w 710817"/>
                <a:gd name="connsiteY0-74" fmla="*/ 438731 h 669984"/>
                <a:gd name="connsiteX1-75" fmla="*/ 293803 w 710817"/>
                <a:gd name="connsiteY1-76" fmla="*/ 72385 h 669984"/>
                <a:gd name="connsiteX2-77" fmla="*/ 652041 w 710817"/>
                <a:gd name="connsiteY2-78" fmla="*/ 15821 h 669984"/>
                <a:gd name="connsiteX3-79" fmla="*/ 709191 w 710817"/>
                <a:gd name="connsiteY3-80" fmla="*/ 301571 h 669984"/>
                <a:gd name="connsiteX4-81" fmla="*/ 366291 w 710817"/>
                <a:gd name="connsiteY4-82" fmla="*/ 667331 h 669984"/>
                <a:gd name="connsiteX5-83" fmla="*/ 531 w 710817"/>
                <a:gd name="connsiteY5-84" fmla="*/ 438731 h 669984"/>
                <a:gd name="connsiteX0-85" fmla="*/ 531 w 709332"/>
                <a:gd name="connsiteY0-86" fmla="*/ 431937 h 663190"/>
                <a:gd name="connsiteX1-87" fmla="*/ 293803 w 709332"/>
                <a:gd name="connsiteY1-88" fmla="*/ 65591 h 663190"/>
                <a:gd name="connsiteX2-89" fmla="*/ 652041 w 709332"/>
                <a:gd name="connsiteY2-90" fmla="*/ 9027 h 663190"/>
                <a:gd name="connsiteX3-91" fmla="*/ 709191 w 709332"/>
                <a:gd name="connsiteY3-92" fmla="*/ 294777 h 663190"/>
                <a:gd name="connsiteX4-93" fmla="*/ 366291 w 709332"/>
                <a:gd name="connsiteY4-94" fmla="*/ 660537 h 663190"/>
                <a:gd name="connsiteX5-95" fmla="*/ 531 w 709332"/>
                <a:gd name="connsiteY5-96" fmla="*/ 431937 h 663190"/>
                <a:gd name="connsiteX0-97" fmla="*/ 531 w 701684"/>
                <a:gd name="connsiteY0-98" fmla="*/ 440728 h 670878"/>
                <a:gd name="connsiteX1-99" fmla="*/ 293803 w 701684"/>
                <a:gd name="connsiteY1-100" fmla="*/ 74382 h 670878"/>
                <a:gd name="connsiteX2-101" fmla="*/ 652041 w 701684"/>
                <a:gd name="connsiteY2-102" fmla="*/ 17818 h 670878"/>
                <a:gd name="connsiteX3-103" fmla="*/ 697468 w 701684"/>
                <a:gd name="connsiteY3-104" fmla="*/ 330922 h 670878"/>
                <a:gd name="connsiteX4-105" fmla="*/ 366291 w 701684"/>
                <a:gd name="connsiteY4-106" fmla="*/ 669328 h 670878"/>
                <a:gd name="connsiteX5-107" fmla="*/ 531 w 701684"/>
                <a:gd name="connsiteY5-108" fmla="*/ 440728 h 670878"/>
                <a:gd name="connsiteX0-109" fmla="*/ 531 w 698454"/>
                <a:gd name="connsiteY0-110" fmla="*/ 432217 h 662367"/>
                <a:gd name="connsiteX1-111" fmla="*/ 293803 w 698454"/>
                <a:gd name="connsiteY1-112" fmla="*/ 65871 h 662367"/>
                <a:gd name="connsiteX2-113" fmla="*/ 652041 w 698454"/>
                <a:gd name="connsiteY2-114" fmla="*/ 9307 h 662367"/>
                <a:gd name="connsiteX3-115" fmla="*/ 697468 w 698454"/>
                <a:gd name="connsiteY3-116" fmla="*/ 322411 h 662367"/>
                <a:gd name="connsiteX4-117" fmla="*/ 366291 w 698454"/>
                <a:gd name="connsiteY4-118" fmla="*/ 660817 h 662367"/>
                <a:gd name="connsiteX5-119" fmla="*/ 531 w 698454"/>
                <a:gd name="connsiteY5-120" fmla="*/ 432217 h 662367"/>
                <a:gd name="connsiteX0-121" fmla="*/ 531 w 698454"/>
                <a:gd name="connsiteY0-122" fmla="*/ 432217 h 661046"/>
                <a:gd name="connsiteX1-123" fmla="*/ 293803 w 698454"/>
                <a:gd name="connsiteY1-124" fmla="*/ 65871 h 661046"/>
                <a:gd name="connsiteX2-125" fmla="*/ 652041 w 698454"/>
                <a:gd name="connsiteY2-126" fmla="*/ 9307 h 661046"/>
                <a:gd name="connsiteX3-127" fmla="*/ 697468 w 698454"/>
                <a:gd name="connsiteY3-128" fmla="*/ 322411 h 661046"/>
                <a:gd name="connsiteX4-129" fmla="*/ 366291 w 698454"/>
                <a:gd name="connsiteY4-130" fmla="*/ 660817 h 661046"/>
                <a:gd name="connsiteX5-131" fmla="*/ 531 w 698454"/>
                <a:gd name="connsiteY5-132" fmla="*/ 432217 h 661046"/>
                <a:gd name="connsiteX0-133" fmla="*/ 531 w 698454"/>
                <a:gd name="connsiteY0-134" fmla="*/ 432217 h 660989"/>
                <a:gd name="connsiteX1-135" fmla="*/ 293803 w 698454"/>
                <a:gd name="connsiteY1-136" fmla="*/ 65871 h 660989"/>
                <a:gd name="connsiteX2-137" fmla="*/ 652041 w 698454"/>
                <a:gd name="connsiteY2-138" fmla="*/ 9307 h 660989"/>
                <a:gd name="connsiteX3-139" fmla="*/ 697468 w 698454"/>
                <a:gd name="connsiteY3-140" fmla="*/ 322411 h 660989"/>
                <a:gd name="connsiteX4-141" fmla="*/ 366291 w 698454"/>
                <a:gd name="connsiteY4-142" fmla="*/ 660817 h 660989"/>
                <a:gd name="connsiteX5-143" fmla="*/ 531 w 698454"/>
                <a:gd name="connsiteY5-144" fmla="*/ 432217 h 660989"/>
                <a:gd name="connsiteX0-145" fmla="*/ 600 w 675077"/>
                <a:gd name="connsiteY0-146" fmla="*/ 420494 h 661744"/>
                <a:gd name="connsiteX1-147" fmla="*/ 270426 w 675077"/>
                <a:gd name="connsiteY1-148" fmla="*/ 65871 h 661744"/>
                <a:gd name="connsiteX2-149" fmla="*/ 628664 w 675077"/>
                <a:gd name="connsiteY2-150" fmla="*/ 9307 h 661744"/>
                <a:gd name="connsiteX3-151" fmla="*/ 674091 w 675077"/>
                <a:gd name="connsiteY3-152" fmla="*/ 322411 h 661744"/>
                <a:gd name="connsiteX4-153" fmla="*/ 342914 w 675077"/>
                <a:gd name="connsiteY4-154" fmla="*/ 660817 h 661744"/>
                <a:gd name="connsiteX5-155" fmla="*/ 600 w 675077"/>
                <a:gd name="connsiteY5-156" fmla="*/ 420494 h 661744"/>
                <a:gd name="connsiteX0-157" fmla="*/ 563 w 686763"/>
                <a:gd name="connsiteY0-158" fmla="*/ 416587 h 661661"/>
                <a:gd name="connsiteX1-159" fmla="*/ 282112 w 686763"/>
                <a:gd name="connsiteY1-160" fmla="*/ 65871 h 661661"/>
                <a:gd name="connsiteX2-161" fmla="*/ 640350 w 686763"/>
                <a:gd name="connsiteY2-162" fmla="*/ 9307 h 661661"/>
                <a:gd name="connsiteX3-163" fmla="*/ 685777 w 686763"/>
                <a:gd name="connsiteY3-164" fmla="*/ 322411 h 661661"/>
                <a:gd name="connsiteX4-165" fmla="*/ 354600 w 686763"/>
                <a:gd name="connsiteY4-166" fmla="*/ 660817 h 661661"/>
                <a:gd name="connsiteX5-167" fmla="*/ 563 w 686763"/>
                <a:gd name="connsiteY5-168" fmla="*/ 416587 h 6616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86763" h="661661">
                  <a:moveTo>
                    <a:pt x="563" y="416587"/>
                  </a:moveTo>
                  <a:cubicBezTo>
                    <a:pt x="-11518" y="364321"/>
                    <a:pt x="173527" y="136356"/>
                    <a:pt x="282112" y="65871"/>
                  </a:cubicBezTo>
                  <a:cubicBezTo>
                    <a:pt x="470707" y="6816"/>
                    <a:pt x="588704" y="-13911"/>
                    <a:pt x="640350" y="9307"/>
                  </a:cubicBezTo>
                  <a:cubicBezTo>
                    <a:pt x="691996" y="32525"/>
                    <a:pt x="687682" y="168106"/>
                    <a:pt x="685777" y="322411"/>
                  </a:cubicBezTo>
                  <a:cubicBezTo>
                    <a:pt x="638152" y="430996"/>
                    <a:pt x="468802" y="645121"/>
                    <a:pt x="354600" y="660817"/>
                  </a:cubicBezTo>
                  <a:cubicBezTo>
                    <a:pt x="240398" y="676513"/>
                    <a:pt x="12644" y="468853"/>
                    <a:pt x="563" y="416587"/>
                  </a:cubicBezTo>
                  <a:close/>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任意多边形 105"/>
            <p:cNvSpPr/>
            <p:nvPr/>
          </p:nvSpPr>
          <p:spPr>
            <a:xfrm>
              <a:off x="5805065" y="3288003"/>
              <a:ext cx="679667" cy="667240"/>
            </a:xfrm>
            <a:custGeom>
              <a:avLst/>
              <a:gdLst>
                <a:gd name="connsiteX0" fmla="*/ 469 w 730791"/>
                <a:gd name="connsiteY0" fmla="*/ 434813 h 666010"/>
                <a:gd name="connsiteX1" fmla="*/ 297649 w 730791"/>
                <a:gd name="connsiteY1" fmla="*/ 91913 h 666010"/>
                <a:gd name="connsiteX2" fmla="*/ 651979 w 730791"/>
                <a:gd name="connsiteY2" fmla="*/ 11903 h 666010"/>
                <a:gd name="connsiteX3" fmla="*/ 709129 w 730791"/>
                <a:gd name="connsiteY3" fmla="*/ 297653 h 666010"/>
                <a:gd name="connsiteX4" fmla="*/ 366229 w 730791"/>
                <a:gd name="connsiteY4" fmla="*/ 663413 h 666010"/>
                <a:gd name="connsiteX5" fmla="*/ 469 w 730791"/>
                <a:gd name="connsiteY5" fmla="*/ 434813 h 666010"/>
                <a:gd name="connsiteX0-1" fmla="*/ 469 w 730791"/>
                <a:gd name="connsiteY0-2" fmla="*/ 434813 h 666010"/>
                <a:gd name="connsiteX1-3" fmla="*/ 297649 w 730791"/>
                <a:gd name="connsiteY1-4" fmla="*/ 91913 h 666010"/>
                <a:gd name="connsiteX2-5" fmla="*/ 651979 w 730791"/>
                <a:gd name="connsiteY2-6" fmla="*/ 11903 h 666010"/>
                <a:gd name="connsiteX3-7" fmla="*/ 709129 w 730791"/>
                <a:gd name="connsiteY3-8" fmla="*/ 297653 h 666010"/>
                <a:gd name="connsiteX4-9" fmla="*/ 366229 w 730791"/>
                <a:gd name="connsiteY4-10" fmla="*/ 663413 h 666010"/>
                <a:gd name="connsiteX5-11" fmla="*/ 469 w 730791"/>
                <a:gd name="connsiteY5-12" fmla="*/ 434813 h 666010"/>
                <a:gd name="connsiteX0-13" fmla="*/ 469 w 730791"/>
                <a:gd name="connsiteY0-14" fmla="*/ 433464 h 664661"/>
                <a:gd name="connsiteX1-15" fmla="*/ 297649 w 730791"/>
                <a:gd name="connsiteY1-16" fmla="*/ 90564 h 664661"/>
                <a:gd name="connsiteX2-17" fmla="*/ 651979 w 730791"/>
                <a:gd name="connsiteY2-18" fmla="*/ 10554 h 664661"/>
                <a:gd name="connsiteX3-19" fmla="*/ 709129 w 730791"/>
                <a:gd name="connsiteY3-20" fmla="*/ 296304 h 664661"/>
                <a:gd name="connsiteX4-21" fmla="*/ 366229 w 730791"/>
                <a:gd name="connsiteY4-22" fmla="*/ 662064 h 664661"/>
                <a:gd name="connsiteX5-23" fmla="*/ 469 w 730791"/>
                <a:gd name="connsiteY5-24" fmla="*/ 433464 h 664661"/>
                <a:gd name="connsiteX0-25" fmla="*/ 469 w 730791"/>
                <a:gd name="connsiteY0-26" fmla="*/ 433464 h 664661"/>
                <a:gd name="connsiteX1-27" fmla="*/ 297649 w 730791"/>
                <a:gd name="connsiteY1-28" fmla="*/ 90564 h 664661"/>
                <a:gd name="connsiteX2-29" fmla="*/ 651979 w 730791"/>
                <a:gd name="connsiteY2-30" fmla="*/ 10554 h 664661"/>
                <a:gd name="connsiteX3-31" fmla="*/ 709129 w 730791"/>
                <a:gd name="connsiteY3-32" fmla="*/ 296304 h 664661"/>
                <a:gd name="connsiteX4-33" fmla="*/ 366229 w 730791"/>
                <a:gd name="connsiteY4-34" fmla="*/ 662064 h 664661"/>
                <a:gd name="connsiteX5-35" fmla="*/ 469 w 730791"/>
                <a:gd name="connsiteY5-36" fmla="*/ 433464 h 664661"/>
                <a:gd name="connsiteX0-37" fmla="*/ 469 w 710653"/>
                <a:gd name="connsiteY0-38" fmla="*/ 433464 h 664661"/>
                <a:gd name="connsiteX1-39" fmla="*/ 297649 w 710653"/>
                <a:gd name="connsiteY1-40" fmla="*/ 90564 h 664661"/>
                <a:gd name="connsiteX2-41" fmla="*/ 651979 w 710653"/>
                <a:gd name="connsiteY2-42" fmla="*/ 10554 h 664661"/>
                <a:gd name="connsiteX3-43" fmla="*/ 709129 w 710653"/>
                <a:gd name="connsiteY3-44" fmla="*/ 296304 h 664661"/>
                <a:gd name="connsiteX4-45" fmla="*/ 366229 w 710653"/>
                <a:gd name="connsiteY4-46" fmla="*/ 662064 h 664661"/>
                <a:gd name="connsiteX5-47" fmla="*/ 469 w 710653"/>
                <a:gd name="connsiteY5-48" fmla="*/ 433464 h 664661"/>
                <a:gd name="connsiteX0-49" fmla="*/ 469 w 710653"/>
                <a:gd name="connsiteY0-50" fmla="*/ 433464 h 664661"/>
                <a:gd name="connsiteX1-51" fmla="*/ 297649 w 710653"/>
                <a:gd name="connsiteY1-52" fmla="*/ 90564 h 664661"/>
                <a:gd name="connsiteX2-53" fmla="*/ 651979 w 710653"/>
                <a:gd name="connsiteY2-54" fmla="*/ 10554 h 664661"/>
                <a:gd name="connsiteX3-55" fmla="*/ 709129 w 710653"/>
                <a:gd name="connsiteY3-56" fmla="*/ 296304 h 664661"/>
                <a:gd name="connsiteX4-57" fmla="*/ 366229 w 710653"/>
                <a:gd name="connsiteY4-58" fmla="*/ 662064 h 664661"/>
                <a:gd name="connsiteX5-59" fmla="*/ 469 w 710653"/>
                <a:gd name="connsiteY5-60" fmla="*/ 433464 h 664661"/>
                <a:gd name="connsiteX0-61" fmla="*/ 469 w 710653"/>
                <a:gd name="connsiteY0-62" fmla="*/ 433464 h 664661"/>
                <a:gd name="connsiteX1-63" fmla="*/ 297649 w 710653"/>
                <a:gd name="connsiteY1-64" fmla="*/ 90564 h 664661"/>
                <a:gd name="connsiteX2-65" fmla="*/ 651979 w 710653"/>
                <a:gd name="connsiteY2-66" fmla="*/ 10554 h 664661"/>
                <a:gd name="connsiteX3-67" fmla="*/ 709129 w 710653"/>
                <a:gd name="connsiteY3-68" fmla="*/ 296304 h 664661"/>
                <a:gd name="connsiteX4-69" fmla="*/ 366229 w 710653"/>
                <a:gd name="connsiteY4-70" fmla="*/ 662064 h 664661"/>
                <a:gd name="connsiteX5-71" fmla="*/ 469 w 710653"/>
                <a:gd name="connsiteY5-72" fmla="*/ 433464 h 664661"/>
                <a:gd name="connsiteX0-73" fmla="*/ 531 w 710817"/>
                <a:gd name="connsiteY0-74" fmla="*/ 438731 h 669984"/>
                <a:gd name="connsiteX1-75" fmla="*/ 293803 w 710817"/>
                <a:gd name="connsiteY1-76" fmla="*/ 72385 h 669984"/>
                <a:gd name="connsiteX2-77" fmla="*/ 652041 w 710817"/>
                <a:gd name="connsiteY2-78" fmla="*/ 15821 h 669984"/>
                <a:gd name="connsiteX3-79" fmla="*/ 709191 w 710817"/>
                <a:gd name="connsiteY3-80" fmla="*/ 301571 h 669984"/>
                <a:gd name="connsiteX4-81" fmla="*/ 366291 w 710817"/>
                <a:gd name="connsiteY4-82" fmla="*/ 667331 h 669984"/>
                <a:gd name="connsiteX5-83" fmla="*/ 531 w 710817"/>
                <a:gd name="connsiteY5-84" fmla="*/ 438731 h 669984"/>
                <a:gd name="connsiteX0-85" fmla="*/ 531 w 709332"/>
                <a:gd name="connsiteY0-86" fmla="*/ 431937 h 663190"/>
                <a:gd name="connsiteX1-87" fmla="*/ 293803 w 709332"/>
                <a:gd name="connsiteY1-88" fmla="*/ 65591 h 663190"/>
                <a:gd name="connsiteX2-89" fmla="*/ 652041 w 709332"/>
                <a:gd name="connsiteY2-90" fmla="*/ 9027 h 663190"/>
                <a:gd name="connsiteX3-91" fmla="*/ 709191 w 709332"/>
                <a:gd name="connsiteY3-92" fmla="*/ 294777 h 663190"/>
                <a:gd name="connsiteX4-93" fmla="*/ 366291 w 709332"/>
                <a:gd name="connsiteY4-94" fmla="*/ 660537 h 663190"/>
                <a:gd name="connsiteX5-95" fmla="*/ 531 w 709332"/>
                <a:gd name="connsiteY5-96" fmla="*/ 431937 h 663190"/>
                <a:gd name="connsiteX0-97" fmla="*/ 531 w 701684"/>
                <a:gd name="connsiteY0-98" fmla="*/ 440728 h 670878"/>
                <a:gd name="connsiteX1-99" fmla="*/ 293803 w 701684"/>
                <a:gd name="connsiteY1-100" fmla="*/ 74382 h 670878"/>
                <a:gd name="connsiteX2-101" fmla="*/ 652041 w 701684"/>
                <a:gd name="connsiteY2-102" fmla="*/ 17818 h 670878"/>
                <a:gd name="connsiteX3-103" fmla="*/ 697468 w 701684"/>
                <a:gd name="connsiteY3-104" fmla="*/ 330922 h 670878"/>
                <a:gd name="connsiteX4-105" fmla="*/ 366291 w 701684"/>
                <a:gd name="connsiteY4-106" fmla="*/ 669328 h 670878"/>
                <a:gd name="connsiteX5-107" fmla="*/ 531 w 701684"/>
                <a:gd name="connsiteY5-108" fmla="*/ 440728 h 670878"/>
                <a:gd name="connsiteX0-109" fmla="*/ 531 w 698454"/>
                <a:gd name="connsiteY0-110" fmla="*/ 432217 h 662367"/>
                <a:gd name="connsiteX1-111" fmla="*/ 293803 w 698454"/>
                <a:gd name="connsiteY1-112" fmla="*/ 65871 h 662367"/>
                <a:gd name="connsiteX2-113" fmla="*/ 652041 w 698454"/>
                <a:gd name="connsiteY2-114" fmla="*/ 9307 h 662367"/>
                <a:gd name="connsiteX3-115" fmla="*/ 697468 w 698454"/>
                <a:gd name="connsiteY3-116" fmla="*/ 322411 h 662367"/>
                <a:gd name="connsiteX4-117" fmla="*/ 366291 w 698454"/>
                <a:gd name="connsiteY4-118" fmla="*/ 660817 h 662367"/>
                <a:gd name="connsiteX5-119" fmla="*/ 531 w 698454"/>
                <a:gd name="connsiteY5-120" fmla="*/ 432217 h 662367"/>
                <a:gd name="connsiteX0-121" fmla="*/ 531 w 698454"/>
                <a:gd name="connsiteY0-122" fmla="*/ 432217 h 661046"/>
                <a:gd name="connsiteX1-123" fmla="*/ 293803 w 698454"/>
                <a:gd name="connsiteY1-124" fmla="*/ 65871 h 661046"/>
                <a:gd name="connsiteX2-125" fmla="*/ 652041 w 698454"/>
                <a:gd name="connsiteY2-126" fmla="*/ 9307 h 661046"/>
                <a:gd name="connsiteX3-127" fmla="*/ 697468 w 698454"/>
                <a:gd name="connsiteY3-128" fmla="*/ 322411 h 661046"/>
                <a:gd name="connsiteX4-129" fmla="*/ 366291 w 698454"/>
                <a:gd name="connsiteY4-130" fmla="*/ 660817 h 661046"/>
                <a:gd name="connsiteX5-131" fmla="*/ 531 w 698454"/>
                <a:gd name="connsiteY5-132" fmla="*/ 432217 h 661046"/>
                <a:gd name="connsiteX0-133" fmla="*/ 531 w 698454"/>
                <a:gd name="connsiteY0-134" fmla="*/ 432217 h 660989"/>
                <a:gd name="connsiteX1-135" fmla="*/ 293803 w 698454"/>
                <a:gd name="connsiteY1-136" fmla="*/ 65871 h 660989"/>
                <a:gd name="connsiteX2-137" fmla="*/ 652041 w 698454"/>
                <a:gd name="connsiteY2-138" fmla="*/ 9307 h 660989"/>
                <a:gd name="connsiteX3-139" fmla="*/ 697468 w 698454"/>
                <a:gd name="connsiteY3-140" fmla="*/ 322411 h 660989"/>
                <a:gd name="connsiteX4-141" fmla="*/ 366291 w 698454"/>
                <a:gd name="connsiteY4-142" fmla="*/ 660817 h 660989"/>
                <a:gd name="connsiteX5-143" fmla="*/ 531 w 698454"/>
                <a:gd name="connsiteY5-144" fmla="*/ 432217 h 660989"/>
                <a:gd name="connsiteX0-145" fmla="*/ 600 w 675077"/>
                <a:gd name="connsiteY0-146" fmla="*/ 420494 h 661744"/>
                <a:gd name="connsiteX1-147" fmla="*/ 270426 w 675077"/>
                <a:gd name="connsiteY1-148" fmla="*/ 65871 h 661744"/>
                <a:gd name="connsiteX2-149" fmla="*/ 628664 w 675077"/>
                <a:gd name="connsiteY2-150" fmla="*/ 9307 h 661744"/>
                <a:gd name="connsiteX3-151" fmla="*/ 674091 w 675077"/>
                <a:gd name="connsiteY3-152" fmla="*/ 322411 h 661744"/>
                <a:gd name="connsiteX4-153" fmla="*/ 342914 w 675077"/>
                <a:gd name="connsiteY4-154" fmla="*/ 660817 h 661744"/>
                <a:gd name="connsiteX5-155" fmla="*/ 600 w 675077"/>
                <a:gd name="connsiteY5-156" fmla="*/ 420494 h 661744"/>
                <a:gd name="connsiteX0-157" fmla="*/ 563 w 686763"/>
                <a:gd name="connsiteY0-158" fmla="*/ 416587 h 661661"/>
                <a:gd name="connsiteX1-159" fmla="*/ 282112 w 686763"/>
                <a:gd name="connsiteY1-160" fmla="*/ 65871 h 661661"/>
                <a:gd name="connsiteX2-161" fmla="*/ 640350 w 686763"/>
                <a:gd name="connsiteY2-162" fmla="*/ 9307 h 661661"/>
                <a:gd name="connsiteX3-163" fmla="*/ 685777 w 686763"/>
                <a:gd name="connsiteY3-164" fmla="*/ 322411 h 661661"/>
                <a:gd name="connsiteX4-165" fmla="*/ 354600 w 686763"/>
                <a:gd name="connsiteY4-166" fmla="*/ 660817 h 661661"/>
                <a:gd name="connsiteX5-167" fmla="*/ 563 w 686763"/>
                <a:gd name="connsiteY5-168" fmla="*/ 416587 h 661661"/>
                <a:gd name="connsiteX0-169" fmla="*/ 757 w 637215"/>
                <a:gd name="connsiteY0-170" fmla="*/ 416587 h 661661"/>
                <a:gd name="connsiteX1-171" fmla="*/ 232564 w 637215"/>
                <a:gd name="connsiteY1-172" fmla="*/ 65871 h 661661"/>
                <a:gd name="connsiteX2-173" fmla="*/ 590802 w 637215"/>
                <a:gd name="connsiteY2-174" fmla="*/ 9307 h 661661"/>
                <a:gd name="connsiteX3-175" fmla="*/ 636229 w 637215"/>
                <a:gd name="connsiteY3-176" fmla="*/ 322411 h 661661"/>
                <a:gd name="connsiteX4-177" fmla="*/ 305052 w 637215"/>
                <a:gd name="connsiteY4-178" fmla="*/ 660817 h 661661"/>
                <a:gd name="connsiteX5-179" fmla="*/ 757 w 637215"/>
                <a:gd name="connsiteY5-180" fmla="*/ 416587 h 661661"/>
                <a:gd name="connsiteX0-181" fmla="*/ 363 w 639171"/>
                <a:gd name="connsiteY0-182" fmla="*/ 418480 h 663748"/>
                <a:gd name="connsiteX1-183" fmla="*/ 252068 w 639171"/>
                <a:gd name="connsiteY1-184" fmla="*/ 97609 h 663748"/>
                <a:gd name="connsiteX2-185" fmla="*/ 590408 w 639171"/>
                <a:gd name="connsiteY2-186" fmla="*/ 11200 h 663748"/>
                <a:gd name="connsiteX3-187" fmla="*/ 635835 w 639171"/>
                <a:gd name="connsiteY3-188" fmla="*/ 324304 h 663748"/>
                <a:gd name="connsiteX4-189" fmla="*/ 304658 w 639171"/>
                <a:gd name="connsiteY4-190" fmla="*/ 662710 h 663748"/>
                <a:gd name="connsiteX5-191" fmla="*/ 363 w 639171"/>
                <a:gd name="connsiteY5-192" fmla="*/ 418480 h 663748"/>
                <a:gd name="connsiteX0-193" fmla="*/ 363 w 639171"/>
                <a:gd name="connsiteY0-194" fmla="*/ 418480 h 663750"/>
                <a:gd name="connsiteX1-195" fmla="*/ 252068 w 639171"/>
                <a:gd name="connsiteY1-196" fmla="*/ 97609 h 663750"/>
                <a:gd name="connsiteX2-197" fmla="*/ 590408 w 639171"/>
                <a:gd name="connsiteY2-198" fmla="*/ 11200 h 663750"/>
                <a:gd name="connsiteX3-199" fmla="*/ 635835 w 639171"/>
                <a:gd name="connsiteY3-200" fmla="*/ 324304 h 663750"/>
                <a:gd name="connsiteX4-201" fmla="*/ 304658 w 639171"/>
                <a:gd name="connsiteY4-202" fmla="*/ 662710 h 663750"/>
                <a:gd name="connsiteX5-203" fmla="*/ 363 w 639171"/>
                <a:gd name="connsiteY5-204" fmla="*/ 418480 h 663750"/>
                <a:gd name="connsiteX0-205" fmla="*/ 755 w 640444"/>
                <a:gd name="connsiteY0-206" fmla="*/ 422546 h 667835"/>
                <a:gd name="connsiteX1-207" fmla="*/ 232562 w 640444"/>
                <a:gd name="connsiteY1-208" fmla="*/ 81777 h 667835"/>
                <a:gd name="connsiteX2-209" fmla="*/ 590800 w 640444"/>
                <a:gd name="connsiteY2-210" fmla="*/ 15266 h 667835"/>
                <a:gd name="connsiteX3-211" fmla="*/ 636227 w 640444"/>
                <a:gd name="connsiteY3-212" fmla="*/ 328370 h 667835"/>
                <a:gd name="connsiteX4-213" fmla="*/ 305050 w 640444"/>
                <a:gd name="connsiteY4-214" fmla="*/ 666776 h 667835"/>
                <a:gd name="connsiteX5-215" fmla="*/ 755 w 640444"/>
                <a:gd name="connsiteY5-216" fmla="*/ 422546 h 667835"/>
                <a:gd name="connsiteX0-217" fmla="*/ 217 w 639905"/>
                <a:gd name="connsiteY0-218" fmla="*/ 422546 h 667568"/>
                <a:gd name="connsiteX1-219" fmla="*/ 232024 w 639905"/>
                <a:gd name="connsiteY1-220" fmla="*/ 81777 h 667568"/>
                <a:gd name="connsiteX2-221" fmla="*/ 590262 w 639905"/>
                <a:gd name="connsiteY2-222" fmla="*/ 15266 h 667568"/>
                <a:gd name="connsiteX3-223" fmla="*/ 635689 w 639905"/>
                <a:gd name="connsiteY3-224" fmla="*/ 328370 h 667568"/>
                <a:gd name="connsiteX4-225" fmla="*/ 304512 w 639905"/>
                <a:gd name="connsiteY4-226" fmla="*/ 666776 h 667568"/>
                <a:gd name="connsiteX5-227" fmla="*/ 217 w 639905"/>
                <a:gd name="connsiteY5-228" fmla="*/ 422546 h 667568"/>
                <a:gd name="connsiteX0-229" fmla="*/ 185 w 679669"/>
                <a:gd name="connsiteY0-230" fmla="*/ 402649 h 667240"/>
                <a:gd name="connsiteX1-231" fmla="*/ 271788 w 679669"/>
                <a:gd name="connsiteY1-232" fmla="*/ 81777 h 667240"/>
                <a:gd name="connsiteX2-233" fmla="*/ 630026 w 679669"/>
                <a:gd name="connsiteY2-234" fmla="*/ 15266 h 667240"/>
                <a:gd name="connsiteX3-235" fmla="*/ 675453 w 679669"/>
                <a:gd name="connsiteY3-236" fmla="*/ 328370 h 667240"/>
                <a:gd name="connsiteX4-237" fmla="*/ 344276 w 679669"/>
                <a:gd name="connsiteY4-238" fmla="*/ 666776 h 667240"/>
                <a:gd name="connsiteX5-239" fmla="*/ 185 w 679669"/>
                <a:gd name="connsiteY5-240" fmla="*/ 402649 h 6672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79669" h="667240">
                  <a:moveTo>
                    <a:pt x="185" y="402649"/>
                  </a:moveTo>
                  <a:cubicBezTo>
                    <a:pt x="8002" y="364842"/>
                    <a:pt x="163203" y="152262"/>
                    <a:pt x="271788" y="81777"/>
                  </a:cubicBezTo>
                  <a:cubicBezTo>
                    <a:pt x="460383" y="22722"/>
                    <a:pt x="562749" y="-25833"/>
                    <a:pt x="630026" y="15266"/>
                  </a:cubicBezTo>
                  <a:cubicBezTo>
                    <a:pt x="697304" y="56365"/>
                    <a:pt x="677358" y="174065"/>
                    <a:pt x="675453" y="328370"/>
                  </a:cubicBezTo>
                  <a:cubicBezTo>
                    <a:pt x="627828" y="436955"/>
                    <a:pt x="456821" y="654396"/>
                    <a:pt x="344276" y="666776"/>
                  </a:cubicBezTo>
                  <a:cubicBezTo>
                    <a:pt x="231731" y="679156"/>
                    <a:pt x="-7632" y="440456"/>
                    <a:pt x="185" y="402649"/>
                  </a:cubicBezTo>
                  <a:close/>
                </a:path>
              </a:pathLst>
            </a:custGeom>
            <a:solidFill>
              <a:schemeClr val="bg1"/>
            </a:solid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椭圆 31"/>
            <p:cNvSpPr/>
            <p:nvPr/>
          </p:nvSpPr>
          <p:spPr>
            <a:xfrm>
              <a:off x="6249821" y="3447064"/>
              <a:ext cx="107962" cy="983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95000"/>
                  <a:lumOff val="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6" name="MH_Title_1"/>
          <p:cNvSpPr/>
          <p:nvPr>
            <p:custDataLst>
              <p:tags r:id="rId2"/>
            </p:custDataLst>
          </p:nvPr>
        </p:nvSpPr>
        <p:spPr>
          <a:xfrm>
            <a:off x="1752600" y="2302575"/>
            <a:ext cx="8671145" cy="2973573"/>
          </a:xfrm>
          <a:custGeom>
            <a:avLst/>
            <a:gdLst/>
            <a:ahLst/>
            <a:cxnLst/>
            <a:rect l="l" t="t" r="r" b="b"/>
            <a:pathLst>
              <a:path w="6719373" h="2304257">
                <a:moveTo>
                  <a:pt x="5253028" y="0"/>
                </a:moveTo>
                <a:lnTo>
                  <a:pt x="5253028" y="1"/>
                </a:lnTo>
                <a:lnTo>
                  <a:pt x="5256584" y="1"/>
                </a:lnTo>
                <a:lnTo>
                  <a:pt x="5256584" y="2795"/>
                </a:lnTo>
                <a:lnTo>
                  <a:pt x="6719373" y="1152129"/>
                </a:lnTo>
                <a:lnTo>
                  <a:pt x="5256584" y="2301462"/>
                </a:lnTo>
                <a:lnTo>
                  <a:pt x="5256584" y="2304257"/>
                </a:lnTo>
                <a:lnTo>
                  <a:pt x="4169752" y="2304257"/>
                </a:lnTo>
                <a:lnTo>
                  <a:pt x="3726186" y="2304257"/>
                </a:lnTo>
                <a:lnTo>
                  <a:pt x="820676" y="2304257"/>
                </a:lnTo>
                <a:cubicBezTo>
                  <a:pt x="367429" y="2304257"/>
                  <a:pt x="0" y="1906628"/>
                  <a:pt x="0" y="1416128"/>
                </a:cubicBezTo>
                <a:lnTo>
                  <a:pt x="0" y="888130"/>
                </a:lnTo>
                <a:cubicBezTo>
                  <a:pt x="0" y="397630"/>
                  <a:pt x="367429" y="1"/>
                  <a:pt x="820676" y="1"/>
                </a:cubicBezTo>
                <a:lnTo>
                  <a:pt x="3726186" y="1"/>
                </a:lnTo>
                <a:lnTo>
                  <a:pt x="4169752" y="1"/>
                </a:lnTo>
                <a:lnTo>
                  <a:pt x="5253028" y="1"/>
                </a:lnTo>
                <a:close/>
              </a:path>
            </a:pathLst>
          </a:custGeom>
          <a:gradFill flip="none" rotWithShape="1">
            <a:gsLst>
              <a:gs pos="0">
                <a:srgbClr val="FFFFFF"/>
              </a:gs>
              <a:gs pos="50000">
                <a:srgbClr val="FFFFFF"/>
              </a:gs>
              <a:gs pos="100000">
                <a:srgbClr val="EAEAEA"/>
              </a:gs>
            </a:gsLst>
            <a:lin ang="5400000" scaled="1"/>
            <a:tileRect/>
          </a:gradFill>
          <a:ln w="28575">
            <a:solidFill>
              <a:srgbClr val="BABABA"/>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252000" tIns="0" rIns="0" bIns="0" rtlCol="0" anchor="ctr">
            <a:normAutofit/>
          </a:bodyPr>
          <a:lstStyle/>
          <a:p>
            <a:endParaRPr lang="zh-CN" altLang="en-US" sz="2400" dirty="0">
              <a:solidFill>
                <a:srgbClr val="4B4B4B"/>
              </a:solidFill>
            </a:endParaRPr>
          </a:p>
        </p:txBody>
      </p:sp>
      <p:sp>
        <p:nvSpPr>
          <p:cNvPr id="67" name="MH_Other_1"/>
          <p:cNvSpPr/>
          <p:nvPr>
            <p:custDataLst>
              <p:tags r:id="rId3"/>
            </p:custDataLst>
          </p:nvPr>
        </p:nvSpPr>
        <p:spPr>
          <a:xfrm rot="5400000">
            <a:off x="10084174" y="3647563"/>
            <a:ext cx="431680" cy="278774"/>
          </a:xfrm>
          <a:prstGeom prs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endParaRPr>
          </a:p>
        </p:txBody>
      </p:sp>
      <p:sp>
        <p:nvSpPr>
          <p:cNvPr id="68" name="MH_SubTitle_3"/>
          <p:cNvSpPr/>
          <p:nvPr>
            <p:custDataLst>
              <p:tags r:id="rId4"/>
            </p:custDataLst>
          </p:nvPr>
        </p:nvSpPr>
        <p:spPr>
          <a:xfrm>
            <a:off x="3704005" y="4284960"/>
            <a:ext cx="4810462" cy="991191"/>
          </a:xfrm>
          <a:prstGeom prst="rect">
            <a:avLst/>
          </a:prstGeom>
          <a:noFill/>
          <a:ln w="9525">
            <a:solidFill>
              <a:schemeClr val="tx1">
                <a:lumMod val="85000"/>
                <a:lumOff val="15000"/>
                <a:alpha val="56863"/>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69" name="MH_SubTitle_2"/>
          <p:cNvSpPr/>
          <p:nvPr>
            <p:custDataLst>
              <p:tags r:id="rId5"/>
            </p:custDataLst>
          </p:nvPr>
        </p:nvSpPr>
        <p:spPr>
          <a:xfrm>
            <a:off x="3704005" y="3293768"/>
            <a:ext cx="4810462" cy="991191"/>
          </a:xfrm>
          <a:prstGeom prst="rect">
            <a:avLst/>
          </a:prstGeom>
          <a:noFill/>
          <a:ln w="9525">
            <a:solidFill>
              <a:schemeClr val="tx1">
                <a:lumMod val="85000"/>
                <a:lumOff val="15000"/>
                <a:alpha val="56863"/>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70" name="MH_SubTitle_1"/>
          <p:cNvSpPr/>
          <p:nvPr>
            <p:custDataLst>
              <p:tags r:id="rId6"/>
            </p:custDataLst>
          </p:nvPr>
        </p:nvSpPr>
        <p:spPr>
          <a:xfrm>
            <a:off x="3704005" y="2302577"/>
            <a:ext cx="4810462" cy="991191"/>
          </a:xfrm>
          <a:prstGeom prst="rect">
            <a:avLst/>
          </a:prstGeom>
          <a:noFill/>
          <a:ln w="9525">
            <a:solidFill>
              <a:schemeClr val="tx1">
                <a:lumMod val="85000"/>
                <a:lumOff val="15000"/>
                <a:alpha val="56863"/>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71" name="矩形 70"/>
          <p:cNvSpPr/>
          <p:nvPr/>
        </p:nvSpPr>
        <p:spPr>
          <a:xfrm>
            <a:off x="4071634" y="2480496"/>
            <a:ext cx="4033076" cy="65774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用户可以在投影仪或者计算机上进行演示也可以将演示文稿打印出来制作</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成</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2" name="矩形 71"/>
          <p:cNvSpPr/>
          <p:nvPr/>
        </p:nvSpPr>
        <p:spPr>
          <a:xfrm>
            <a:off x="2142575" y="2877896"/>
            <a:ext cx="1151673" cy="15988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标题</a:t>
            </a:r>
            <a:endPar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endParaRPr>
          </a:p>
          <a:p>
            <a:pPr algn="ctr">
              <a:lnSpc>
                <a:spcPct val="120000"/>
              </a:lnSpc>
            </a:pP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文字</a:t>
            </a:r>
            <a:endPar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endParaRPr>
          </a:p>
          <a:p>
            <a:pPr algn="ctr">
              <a:lnSpc>
                <a:spcPct val="120000"/>
              </a:lnSpc>
            </a:pP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添加</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3" name="矩形 72"/>
          <p:cNvSpPr/>
          <p:nvPr/>
        </p:nvSpPr>
        <p:spPr>
          <a:xfrm>
            <a:off x="4071634" y="3447731"/>
            <a:ext cx="4033076" cy="65774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用户可以在投影仪或者计算机上进行演示也可以将演示文稿打印出来制作</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成</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74" name="矩形 73"/>
          <p:cNvSpPr/>
          <p:nvPr/>
        </p:nvSpPr>
        <p:spPr>
          <a:xfrm>
            <a:off x="4071634" y="4396910"/>
            <a:ext cx="4033076" cy="65774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rPr>
              <a:t>用户可以在投影仪或者计算机上进行演示也可以将演示文稿打印出来制作</a:t>
            </a:r>
            <a:r>
              <a:rPr lang="zh-CN" altLang="en-US" sz="1600" dirty="0" smtClean="0">
                <a:solidFill>
                  <a:schemeClr val="tx1">
                    <a:lumMod val="95000"/>
                    <a:lumOff val="5000"/>
                  </a:schemeClr>
                </a:solidFill>
                <a:latin typeface="方正静蕾简体" panose="02000000000000000000" pitchFamily="2" charset="-122"/>
                <a:ea typeface="方正静蕾简体" panose="02000000000000000000" pitchFamily="2" charset="-122"/>
              </a:rPr>
              <a:t>成</a:t>
            </a:r>
            <a:endParaRPr lang="zh-CN" altLang="en-US" sz="1600"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6316981" y="2925470"/>
            <a:ext cx="4325619" cy="699743"/>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rPr>
              <a:t>标题文字</a:t>
            </a:r>
            <a:r>
              <a:rPr lang="zh-CN" altLang="en-US" sz="3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添加此处</a:t>
            </a:r>
            <a:endPar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2" name="文本框 51"/>
          <p:cNvSpPr txBox="1"/>
          <p:nvPr/>
        </p:nvSpPr>
        <p:spPr>
          <a:xfrm>
            <a:off x="6380353" y="3666250"/>
            <a:ext cx="3868168" cy="82907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tx1">
                    <a:lumMod val="95000"/>
                    <a:lumOff val="5000"/>
                  </a:schemeClr>
                </a:solidFill>
                <a:ea typeface="+mj-ea"/>
              </a:rPr>
              <a:t>The user can demonstrate on a projector or computer, or print the presentation and make it into a film to be used in a wider field</a:t>
            </a:r>
            <a:endParaRPr lang="en-US" altLang="zh-CN" sz="1400" dirty="0">
              <a:solidFill>
                <a:schemeClr val="tx1">
                  <a:lumMod val="95000"/>
                  <a:lumOff val="5000"/>
                </a:schemeClr>
              </a:solidFill>
              <a:ea typeface="+mj-ea"/>
            </a:endParaRPr>
          </a:p>
        </p:txBody>
      </p:sp>
      <p:sp>
        <p:nvSpPr>
          <p:cNvPr id="53" name="矩形 52"/>
          <p:cNvSpPr/>
          <p:nvPr/>
        </p:nvSpPr>
        <p:spPr>
          <a:xfrm>
            <a:off x="6316981" y="2217967"/>
            <a:ext cx="4325619" cy="767261"/>
          </a:xfrm>
          <a:prstGeom prst="rect">
            <a:avLst/>
          </a:prstGeom>
        </p:spPr>
        <p:txBody>
          <a:bodyPr wrap="square">
            <a:spAutoFit/>
            <a:scene3d>
              <a:camera prst="orthographicFront"/>
              <a:lightRig rig="threePt" dir="t"/>
            </a:scene3d>
            <a:sp3d contourW="12700"/>
          </a:bodyPr>
          <a:lstStyle/>
          <a:p>
            <a:pPr>
              <a:lnSpc>
                <a:spcPct val="120000"/>
              </a:lnSpc>
            </a:pPr>
            <a:r>
              <a:rPr lang="en-US" altLang="zh-CN" sz="4000" b="1" smtClean="0">
                <a:solidFill>
                  <a:schemeClr val="tx1">
                    <a:lumMod val="95000"/>
                    <a:lumOff val="5000"/>
                  </a:schemeClr>
                </a:solidFill>
                <a:latin typeface="方正静蕾简体" panose="02000000000000000000" pitchFamily="2" charset="-122"/>
                <a:ea typeface="方正静蕾简体" panose="02000000000000000000" pitchFamily="2" charset="-122"/>
              </a:rPr>
              <a:t>PART 03</a:t>
            </a:r>
            <a:endParaRPr lang="zh-CN" altLang="en-US" sz="40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pic>
        <p:nvPicPr>
          <p:cNvPr id="54" name="图片 53"/>
          <p:cNvPicPr>
            <a:picLocks noChangeAspect="1"/>
          </p:cNvPicPr>
          <p:nvPr/>
        </p:nvPicPr>
        <p:blipFill>
          <a:blip r:embed="rId1"/>
          <a:stretch>
            <a:fillRect/>
          </a:stretch>
        </p:blipFill>
        <p:spPr>
          <a:xfrm>
            <a:off x="1888620" y="1440605"/>
            <a:ext cx="2666400" cy="3728624"/>
          </a:xfrm>
          <a:prstGeom prst="rect">
            <a:avLst/>
          </a:prstGeom>
        </p:spPr>
      </p:pic>
      <p:pic>
        <p:nvPicPr>
          <p:cNvPr id="55" name="图片 54"/>
          <p:cNvPicPr>
            <a:picLocks noChangeAspect="1"/>
          </p:cNvPicPr>
          <p:nvPr/>
        </p:nvPicPr>
        <p:blipFill>
          <a:blip r:embed="rId2"/>
          <a:stretch>
            <a:fillRect/>
          </a:stretch>
        </p:blipFill>
        <p:spPr>
          <a:xfrm>
            <a:off x="5002344" y="1805983"/>
            <a:ext cx="607500" cy="585000"/>
          </a:xfrm>
          <a:prstGeom prst="rect">
            <a:avLst/>
          </a:prstGeom>
        </p:spPr>
      </p:pic>
      <p:pic>
        <p:nvPicPr>
          <p:cNvPr id="56" name="图片 55"/>
          <p:cNvPicPr>
            <a:picLocks noChangeAspect="1"/>
          </p:cNvPicPr>
          <p:nvPr/>
        </p:nvPicPr>
        <p:blipFill>
          <a:blip r:embed="rId2"/>
          <a:stretch>
            <a:fillRect/>
          </a:stretch>
        </p:blipFill>
        <p:spPr>
          <a:xfrm>
            <a:off x="1281120" y="4412608"/>
            <a:ext cx="607500" cy="58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randombar(horizontal)">
                                      <p:cBhvr>
                                        <p:cTn id="1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3" name="任意多边形 12"/>
          <p:cNvSpPr/>
          <p:nvPr/>
        </p:nvSpPr>
        <p:spPr>
          <a:xfrm>
            <a:off x="3381960" y="1991360"/>
            <a:ext cx="1301799" cy="855144"/>
          </a:xfrm>
          <a:custGeom>
            <a:avLst/>
            <a:gdLst>
              <a:gd name="connsiteX0" fmla="*/ 36214 w 2480649"/>
              <a:gd name="connsiteY0" fmla="*/ 18106 h 1892174"/>
              <a:gd name="connsiteX1" fmla="*/ 2372008 w 2480649"/>
              <a:gd name="connsiteY1" fmla="*/ 0 h 1892174"/>
              <a:gd name="connsiteX2" fmla="*/ 2480649 w 2480649"/>
              <a:gd name="connsiteY2" fmla="*/ 81481 h 1892174"/>
              <a:gd name="connsiteX3" fmla="*/ 2453489 w 2480649"/>
              <a:gd name="connsiteY3" fmla="*/ 1765425 h 1892174"/>
              <a:gd name="connsiteX4" fmla="*/ 2399168 w 2480649"/>
              <a:gd name="connsiteY4" fmla="*/ 1874067 h 1892174"/>
              <a:gd name="connsiteX5" fmla="*/ 1167897 w 2480649"/>
              <a:gd name="connsiteY5" fmla="*/ 1883120 h 1892174"/>
              <a:gd name="connsiteX6" fmla="*/ 99588 w 2480649"/>
              <a:gd name="connsiteY6" fmla="*/ 1892174 h 1892174"/>
              <a:gd name="connsiteX7" fmla="*/ 0 w 2480649"/>
              <a:gd name="connsiteY7" fmla="*/ 1765425 h 1892174"/>
              <a:gd name="connsiteX8" fmla="*/ 0 w 2480649"/>
              <a:gd name="connsiteY8" fmla="*/ 597528 h 1892174"/>
              <a:gd name="connsiteX9" fmla="*/ 36214 w 2480649"/>
              <a:gd name="connsiteY9" fmla="*/ 18106 h 1892174"/>
              <a:gd name="connsiteX0-1" fmla="*/ 36214 w 2480649"/>
              <a:gd name="connsiteY0-2" fmla="*/ 18106 h 1892174"/>
              <a:gd name="connsiteX1-3" fmla="*/ 2372008 w 2480649"/>
              <a:gd name="connsiteY1-4" fmla="*/ 0 h 1892174"/>
              <a:gd name="connsiteX2-5" fmla="*/ 2480649 w 2480649"/>
              <a:gd name="connsiteY2-6" fmla="*/ 81481 h 1892174"/>
              <a:gd name="connsiteX3-7" fmla="*/ 2453489 w 2480649"/>
              <a:gd name="connsiteY3-8" fmla="*/ 1765425 h 1892174"/>
              <a:gd name="connsiteX4-9" fmla="*/ 2399168 w 2480649"/>
              <a:gd name="connsiteY4-10" fmla="*/ 1874067 h 1892174"/>
              <a:gd name="connsiteX5-11" fmla="*/ 1167897 w 2480649"/>
              <a:gd name="connsiteY5-12" fmla="*/ 1883120 h 1892174"/>
              <a:gd name="connsiteX6-13" fmla="*/ 99588 w 2480649"/>
              <a:gd name="connsiteY6-14" fmla="*/ 1892174 h 1892174"/>
              <a:gd name="connsiteX7-15" fmla="*/ 0 w 2480649"/>
              <a:gd name="connsiteY7-16" fmla="*/ 1765425 h 1892174"/>
              <a:gd name="connsiteX8-17" fmla="*/ 0 w 2480649"/>
              <a:gd name="connsiteY8-18" fmla="*/ 597528 h 1892174"/>
              <a:gd name="connsiteX9-19" fmla="*/ 36214 w 2480649"/>
              <a:gd name="connsiteY9-20" fmla="*/ 18106 h 1892174"/>
              <a:gd name="connsiteX0-21" fmla="*/ 36214 w 2480649"/>
              <a:gd name="connsiteY0-22" fmla="*/ 31942 h 1906010"/>
              <a:gd name="connsiteX1-23" fmla="*/ 2372008 w 2480649"/>
              <a:gd name="connsiteY1-24" fmla="*/ 13836 h 1906010"/>
              <a:gd name="connsiteX2-25" fmla="*/ 2480649 w 2480649"/>
              <a:gd name="connsiteY2-26" fmla="*/ 95317 h 1906010"/>
              <a:gd name="connsiteX3-27" fmla="*/ 2453489 w 2480649"/>
              <a:gd name="connsiteY3-28" fmla="*/ 1779261 h 1906010"/>
              <a:gd name="connsiteX4-29" fmla="*/ 2399168 w 2480649"/>
              <a:gd name="connsiteY4-30" fmla="*/ 1887903 h 1906010"/>
              <a:gd name="connsiteX5-31" fmla="*/ 1167897 w 2480649"/>
              <a:gd name="connsiteY5-32" fmla="*/ 1896956 h 1906010"/>
              <a:gd name="connsiteX6-33" fmla="*/ 99588 w 2480649"/>
              <a:gd name="connsiteY6-34" fmla="*/ 1906010 h 1906010"/>
              <a:gd name="connsiteX7-35" fmla="*/ 0 w 2480649"/>
              <a:gd name="connsiteY7-36" fmla="*/ 1779261 h 1906010"/>
              <a:gd name="connsiteX8-37" fmla="*/ 0 w 2480649"/>
              <a:gd name="connsiteY8-38" fmla="*/ 611364 h 1906010"/>
              <a:gd name="connsiteX9-39" fmla="*/ 36214 w 2480649"/>
              <a:gd name="connsiteY9-40" fmla="*/ 31942 h 1906010"/>
              <a:gd name="connsiteX0-41" fmla="*/ 36214 w 2480649"/>
              <a:gd name="connsiteY0-42" fmla="*/ 31942 h 1906010"/>
              <a:gd name="connsiteX1-43" fmla="*/ 2372008 w 2480649"/>
              <a:gd name="connsiteY1-44" fmla="*/ 13836 h 1906010"/>
              <a:gd name="connsiteX2-45" fmla="*/ 2480649 w 2480649"/>
              <a:gd name="connsiteY2-46" fmla="*/ 95317 h 1906010"/>
              <a:gd name="connsiteX3-47" fmla="*/ 2453489 w 2480649"/>
              <a:gd name="connsiteY3-48" fmla="*/ 1779261 h 1906010"/>
              <a:gd name="connsiteX4-49" fmla="*/ 2399168 w 2480649"/>
              <a:gd name="connsiteY4-50" fmla="*/ 1887903 h 1906010"/>
              <a:gd name="connsiteX5-51" fmla="*/ 1167897 w 2480649"/>
              <a:gd name="connsiteY5-52" fmla="*/ 1896956 h 1906010"/>
              <a:gd name="connsiteX6-53" fmla="*/ 99588 w 2480649"/>
              <a:gd name="connsiteY6-54" fmla="*/ 1906010 h 1906010"/>
              <a:gd name="connsiteX7-55" fmla="*/ 0 w 2480649"/>
              <a:gd name="connsiteY7-56" fmla="*/ 1779261 h 1906010"/>
              <a:gd name="connsiteX8-57" fmla="*/ 0 w 2480649"/>
              <a:gd name="connsiteY8-58" fmla="*/ 611364 h 1906010"/>
              <a:gd name="connsiteX9-59" fmla="*/ 36214 w 2480649"/>
              <a:gd name="connsiteY9-60" fmla="*/ 31942 h 1906010"/>
              <a:gd name="connsiteX0-61" fmla="*/ 36214 w 2480649"/>
              <a:gd name="connsiteY0-62" fmla="*/ 31942 h 1906010"/>
              <a:gd name="connsiteX1-63" fmla="*/ 2372008 w 2480649"/>
              <a:gd name="connsiteY1-64" fmla="*/ 13836 h 1906010"/>
              <a:gd name="connsiteX2-65" fmla="*/ 2480649 w 2480649"/>
              <a:gd name="connsiteY2-66" fmla="*/ 95317 h 1906010"/>
              <a:gd name="connsiteX3-67" fmla="*/ 2453489 w 2480649"/>
              <a:gd name="connsiteY3-68" fmla="*/ 1779261 h 1906010"/>
              <a:gd name="connsiteX4-69" fmla="*/ 2399168 w 2480649"/>
              <a:gd name="connsiteY4-70" fmla="*/ 1887903 h 1906010"/>
              <a:gd name="connsiteX5-71" fmla="*/ 1167897 w 2480649"/>
              <a:gd name="connsiteY5-72" fmla="*/ 1896956 h 1906010"/>
              <a:gd name="connsiteX6-73" fmla="*/ 99588 w 2480649"/>
              <a:gd name="connsiteY6-74" fmla="*/ 1906010 h 1906010"/>
              <a:gd name="connsiteX7-75" fmla="*/ 0 w 2480649"/>
              <a:gd name="connsiteY7-76" fmla="*/ 1779261 h 1906010"/>
              <a:gd name="connsiteX8-77" fmla="*/ 0 w 2480649"/>
              <a:gd name="connsiteY8-78" fmla="*/ 611364 h 1906010"/>
              <a:gd name="connsiteX9-79" fmla="*/ 36214 w 2480649"/>
              <a:gd name="connsiteY9-80" fmla="*/ 31942 h 1906010"/>
              <a:gd name="connsiteX0-81" fmla="*/ 36214 w 2480649"/>
              <a:gd name="connsiteY0-82" fmla="*/ 31942 h 1906010"/>
              <a:gd name="connsiteX1-83" fmla="*/ 2372008 w 2480649"/>
              <a:gd name="connsiteY1-84" fmla="*/ 13836 h 1906010"/>
              <a:gd name="connsiteX2-85" fmla="*/ 2480649 w 2480649"/>
              <a:gd name="connsiteY2-86" fmla="*/ 95317 h 1906010"/>
              <a:gd name="connsiteX3-87" fmla="*/ 2453489 w 2480649"/>
              <a:gd name="connsiteY3-88" fmla="*/ 1779261 h 1906010"/>
              <a:gd name="connsiteX4-89" fmla="*/ 2399168 w 2480649"/>
              <a:gd name="connsiteY4-90" fmla="*/ 1887903 h 1906010"/>
              <a:gd name="connsiteX5-91" fmla="*/ 1167897 w 2480649"/>
              <a:gd name="connsiteY5-92" fmla="*/ 1896956 h 1906010"/>
              <a:gd name="connsiteX6-93" fmla="*/ 99588 w 2480649"/>
              <a:gd name="connsiteY6-94" fmla="*/ 1906010 h 1906010"/>
              <a:gd name="connsiteX7-95" fmla="*/ 0 w 2480649"/>
              <a:gd name="connsiteY7-96" fmla="*/ 1779261 h 1906010"/>
              <a:gd name="connsiteX8-97" fmla="*/ 0 w 2480649"/>
              <a:gd name="connsiteY8-98" fmla="*/ 611364 h 1906010"/>
              <a:gd name="connsiteX9-99" fmla="*/ 36214 w 2480649"/>
              <a:gd name="connsiteY9-100" fmla="*/ 31942 h 1906010"/>
              <a:gd name="connsiteX0-101" fmla="*/ 36214 w 2480649"/>
              <a:gd name="connsiteY0-102" fmla="*/ 31942 h 1906010"/>
              <a:gd name="connsiteX1-103" fmla="*/ 2372008 w 2480649"/>
              <a:gd name="connsiteY1-104" fmla="*/ 13836 h 1906010"/>
              <a:gd name="connsiteX2-105" fmla="*/ 2480649 w 2480649"/>
              <a:gd name="connsiteY2-106" fmla="*/ 95317 h 1906010"/>
              <a:gd name="connsiteX3-107" fmla="*/ 2453489 w 2480649"/>
              <a:gd name="connsiteY3-108" fmla="*/ 1779261 h 1906010"/>
              <a:gd name="connsiteX4-109" fmla="*/ 2399168 w 2480649"/>
              <a:gd name="connsiteY4-110" fmla="*/ 1887903 h 1906010"/>
              <a:gd name="connsiteX5-111" fmla="*/ 1167897 w 2480649"/>
              <a:gd name="connsiteY5-112" fmla="*/ 1896956 h 1906010"/>
              <a:gd name="connsiteX6-113" fmla="*/ 99588 w 2480649"/>
              <a:gd name="connsiteY6-114" fmla="*/ 1906010 h 1906010"/>
              <a:gd name="connsiteX7-115" fmla="*/ 0 w 2480649"/>
              <a:gd name="connsiteY7-116" fmla="*/ 1779261 h 1906010"/>
              <a:gd name="connsiteX8-117" fmla="*/ 0 w 2480649"/>
              <a:gd name="connsiteY8-118" fmla="*/ 611364 h 1906010"/>
              <a:gd name="connsiteX9-119" fmla="*/ 36214 w 2480649"/>
              <a:gd name="connsiteY9-120" fmla="*/ 31942 h 1906010"/>
              <a:gd name="connsiteX0-121" fmla="*/ 36214 w 2480649"/>
              <a:gd name="connsiteY0-122" fmla="*/ 31942 h 1906010"/>
              <a:gd name="connsiteX1-123" fmla="*/ 2372008 w 2480649"/>
              <a:gd name="connsiteY1-124" fmla="*/ 13836 h 1906010"/>
              <a:gd name="connsiteX2-125" fmla="*/ 2480649 w 2480649"/>
              <a:gd name="connsiteY2-126" fmla="*/ 95317 h 1906010"/>
              <a:gd name="connsiteX3-127" fmla="*/ 2453489 w 2480649"/>
              <a:gd name="connsiteY3-128" fmla="*/ 1779261 h 1906010"/>
              <a:gd name="connsiteX4-129" fmla="*/ 2399168 w 2480649"/>
              <a:gd name="connsiteY4-130" fmla="*/ 1887903 h 1906010"/>
              <a:gd name="connsiteX5-131" fmla="*/ 1167897 w 2480649"/>
              <a:gd name="connsiteY5-132" fmla="*/ 1896956 h 1906010"/>
              <a:gd name="connsiteX6-133" fmla="*/ 99588 w 2480649"/>
              <a:gd name="connsiteY6-134" fmla="*/ 1906010 h 1906010"/>
              <a:gd name="connsiteX7-135" fmla="*/ 0 w 2480649"/>
              <a:gd name="connsiteY7-136" fmla="*/ 1779261 h 1906010"/>
              <a:gd name="connsiteX8-137" fmla="*/ 0 w 2480649"/>
              <a:gd name="connsiteY8-138" fmla="*/ 611364 h 1906010"/>
              <a:gd name="connsiteX9-139" fmla="*/ 36214 w 2480649"/>
              <a:gd name="connsiteY9-140" fmla="*/ 31942 h 1906010"/>
              <a:gd name="connsiteX0-141" fmla="*/ 36214 w 2480649"/>
              <a:gd name="connsiteY0-142" fmla="*/ 31942 h 1906010"/>
              <a:gd name="connsiteX1-143" fmla="*/ 2372008 w 2480649"/>
              <a:gd name="connsiteY1-144" fmla="*/ 13836 h 1906010"/>
              <a:gd name="connsiteX2-145" fmla="*/ 2480649 w 2480649"/>
              <a:gd name="connsiteY2-146" fmla="*/ 95317 h 1906010"/>
              <a:gd name="connsiteX3-147" fmla="*/ 2453489 w 2480649"/>
              <a:gd name="connsiteY3-148" fmla="*/ 1779261 h 1906010"/>
              <a:gd name="connsiteX4-149" fmla="*/ 2399168 w 2480649"/>
              <a:gd name="connsiteY4-150" fmla="*/ 1887903 h 1906010"/>
              <a:gd name="connsiteX5-151" fmla="*/ 1167897 w 2480649"/>
              <a:gd name="connsiteY5-152" fmla="*/ 1896956 h 1906010"/>
              <a:gd name="connsiteX6-153" fmla="*/ 99588 w 2480649"/>
              <a:gd name="connsiteY6-154" fmla="*/ 1906010 h 1906010"/>
              <a:gd name="connsiteX7-155" fmla="*/ 0 w 2480649"/>
              <a:gd name="connsiteY7-156" fmla="*/ 1779261 h 1906010"/>
              <a:gd name="connsiteX8-157" fmla="*/ 0 w 2480649"/>
              <a:gd name="connsiteY8-158" fmla="*/ 611364 h 1906010"/>
              <a:gd name="connsiteX9-159" fmla="*/ 36214 w 2480649"/>
              <a:gd name="connsiteY9-160" fmla="*/ 31942 h 1906010"/>
              <a:gd name="connsiteX0-161" fmla="*/ 36214 w 2480649"/>
              <a:gd name="connsiteY0-162" fmla="*/ 31942 h 1906010"/>
              <a:gd name="connsiteX1-163" fmla="*/ 2372008 w 2480649"/>
              <a:gd name="connsiteY1-164" fmla="*/ 13836 h 1906010"/>
              <a:gd name="connsiteX2-165" fmla="*/ 2480649 w 2480649"/>
              <a:gd name="connsiteY2-166" fmla="*/ 95317 h 1906010"/>
              <a:gd name="connsiteX3-167" fmla="*/ 2457299 w 2480649"/>
              <a:gd name="connsiteY3-168" fmla="*/ 1775451 h 1906010"/>
              <a:gd name="connsiteX4-169" fmla="*/ 2399168 w 2480649"/>
              <a:gd name="connsiteY4-170" fmla="*/ 1887903 h 1906010"/>
              <a:gd name="connsiteX5-171" fmla="*/ 1167897 w 2480649"/>
              <a:gd name="connsiteY5-172" fmla="*/ 1896956 h 1906010"/>
              <a:gd name="connsiteX6-173" fmla="*/ 99588 w 2480649"/>
              <a:gd name="connsiteY6-174" fmla="*/ 1906010 h 1906010"/>
              <a:gd name="connsiteX7-175" fmla="*/ 0 w 2480649"/>
              <a:gd name="connsiteY7-176" fmla="*/ 1779261 h 1906010"/>
              <a:gd name="connsiteX8-177" fmla="*/ 0 w 2480649"/>
              <a:gd name="connsiteY8-178" fmla="*/ 611364 h 1906010"/>
              <a:gd name="connsiteX9-179" fmla="*/ 36214 w 2480649"/>
              <a:gd name="connsiteY9-180" fmla="*/ 31942 h 1906010"/>
              <a:gd name="connsiteX0-181" fmla="*/ 36214 w 2480649"/>
              <a:gd name="connsiteY0-182" fmla="*/ 31942 h 1906010"/>
              <a:gd name="connsiteX1-183" fmla="*/ 2372008 w 2480649"/>
              <a:gd name="connsiteY1-184" fmla="*/ 13836 h 1906010"/>
              <a:gd name="connsiteX2-185" fmla="*/ 2480649 w 2480649"/>
              <a:gd name="connsiteY2-186" fmla="*/ 95317 h 1906010"/>
              <a:gd name="connsiteX3-187" fmla="*/ 2457299 w 2480649"/>
              <a:gd name="connsiteY3-188" fmla="*/ 1775451 h 1906010"/>
              <a:gd name="connsiteX4-189" fmla="*/ 2399168 w 2480649"/>
              <a:gd name="connsiteY4-190" fmla="*/ 1887903 h 1906010"/>
              <a:gd name="connsiteX5-191" fmla="*/ 1167897 w 2480649"/>
              <a:gd name="connsiteY5-192" fmla="*/ 1896956 h 1906010"/>
              <a:gd name="connsiteX6-193" fmla="*/ 99588 w 2480649"/>
              <a:gd name="connsiteY6-194" fmla="*/ 1906010 h 1906010"/>
              <a:gd name="connsiteX7-195" fmla="*/ 0 w 2480649"/>
              <a:gd name="connsiteY7-196" fmla="*/ 1779261 h 1906010"/>
              <a:gd name="connsiteX8-197" fmla="*/ 0 w 2480649"/>
              <a:gd name="connsiteY8-198" fmla="*/ 611364 h 1906010"/>
              <a:gd name="connsiteX9-199" fmla="*/ 36214 w 2480649"/>
              <a:gd name="connsiteY9-200" fmla="*/ 31942 h 1906010"/>
              <a:gd name="connsiteX0-201" fmla="*/ 36214 w 2480649"/>
              <a:gd name="connsiteY0-202" fmla="*/ 31942 h 1906010"/>
              <a:gd name="connsiteX1-203" fmla="*/ 2372008 w 2480649"/>
              <a:gd name="connsiteY1-204" fmla="*/ 13836 h 1906010"/>
              <a:gd name="connsiteX2-205" fmla="*/ 2480649 w 2480649"/>
              <a:gd name="connsiteY2-206" fmla="*/ 95317 h 1906010"/>
              <a:gd name="connsiteX3-207" fmla="*/ 2457299 w 2480649"/>
              <a:gd name="connsiteY3-208" fmla="*/ 1775451 h 1906010"/>
              <a:gd name="connsiteX4-209" fmla="*/ 2399168 w 2480649"/>
              <a:gd name="connsiteY4-210" fmla="*/ 1887903 h 1906010"/>
              <a:gd name="connsiteX5-211" fmla="*/ 1167897 w 2480649"/>
              <a:gd name="connsiteY5-212" fmla="*/ 1896956 h 1906010"/>
              <a:gd name="connsiteX6-213" fmla="*/ 99588 w 2480649"/>
              <a:gd name="connsiteY6-214" fmla="*/ 1906010 h 1906010"/>
              <a:gd name="connsiteX7-215" fmla="*/ 0 w 2480649"/>
              <a:gd name="connsiteY7-216" fmla="*/ 1779261 h 1906010"/>
              <a:gd name="connsiteX8-217" fmla="*/ 0 w 2480649"/>
              <a:gd name="connsiteY8-218" fmla="*/ 611364 h 1906010"/>
              <a:gd name="connsiteX9-219" fmla="*/ 36214 w 2480649"/>
              <a:gd name="connsiteY9-220" fmla="*/ 31942 h 1906010"/>
              <a:gd name="connsiteX0-221" fmla="*/ 36214 w 2480649"/>
              <a:gd name="connsiteY0-222" fmla="*/ 31942 h 1906010"/>
              <a:gd name="connsiteX1-223" fmla="*/ 2372008 w 2480649"/>
              <a:gd name="connsiteY1-224" fmla="*/ 13836 h 1906010"/>
              <a:gd name="connsiteX2-225" fmla="*/ 2480649 w 2480649"/>
              <a:gd name="connsiteY2-226" fmla="*/ 95317 h 1906010"/>
              <a:gd name="connsiteX3-227" fmla="*/ 2457299 w 2480649"/>
              <a:gd name="connsiteY3-228" fmla="*/ 1775451 h 1906010"/>
              <a:gd name="connsiteX4-229" fmla="*/ 2399168 w 2480649"/>
              <a:gd name="connsiteY4-230" fmla="*/ 1887903 h 1906010"/>
              <a:gd name="connsiteX5-231" fmla="*/ 1167897 w 2480649"/>
              <a:gd name="connsiteY5-232" fmla="*/ 1896956 h 1906010"/>
              <a:gd name="connsiteX6-233" fmla="*/ 99588 w 2480649"/>
              <a:gd name="connsiteY6-234" fmla="*/ 1906010 h 1906010"/>
              <a:gd name="connsiteX7-235" fmla="*/ 0 w 2480649"/>
              <a:gd name="connsiteY7-236" fmla="*/ 1779261 h 1906010"/>
              <a:gd name="connsiteX8-237" fmla="*/ 0 w 2480649"/>
              <a:gd name="connsiteY8-238" fmla="*/ 611364 h 1906010"/>
              <a:gd name="connsiteX9-239" fmla="*/ 36214 w 2480649"/>
              <a:gd name="connsiteY9-240" fmla="*/ 31942 h 1906010"/>
              <a:gd name="connsiteX0-241" fmla="*/ 36214 w 2480649"/>
              <a:gd name="connsiteY0-242" fmla="*/ 31942 h 1906010"/>
              <a:gd name="connsiteX1-243" fmla="*/ 2372008 w 2480649"/>
              <a:gd name="connsiteY1-244" fmla="*/ 13836 h 1906010"/>
              <a:gd name="connsiteX2-245" fmla="*/ 2480649 w 2480649"/>
              <a:gd name="connsiteY2-246" fmla="*/ 95317 h 1906010"/>
              <a:gd name="connsiteX3-247" fmla="*/ 2457299 w 2480649"/>
              <a:gd name="connsiteY3-248" fmla="*/ 1775451 h 1906010"/>
              <a:gd name="connsiteX4-249" fmla="*/ 2399168 w 2480649"/>
              <a:gd name="connsiteY4-250" fmla="*/ 1887903 h 1906010"/>
              <a:gd name="connsiteX5-251" fmla="*/ 1167897 w 2480649"/>
              <a:gd name="connsiteY5-252" fmla="*/ 1896956 h 1906010"/>
              <a:gd name="connsiteX6-253" fmla="*/ 99588 w 2480649"/>
              <a:gd name="connsiteY6-254" fmla="*/ 1906010 h 1906010"/>
              <a:gd name="connsiteX7-255" fmla="*/ 0 w 2480649"/>
              <a:gd name="connsiteY7-256" fmla="*/ 1779261 h 1906010"/>
              <a:gd name="connsiteX8-257" fmla="*/ 0 w 2480649"/>
              <a:gd name="connsiteY8-258" fmla="*/ 611364 h 1906010"/>
              <a:gd name="connsiteX9-259" fmla="*/ 36214 w 2480649"/>
              <a:gd name="connsiteY9-260" fmla="*/ 31942 h 1906010"/>
              <a:gd name="connsiteX0-261" fmla="*/ 36214 w 2480649"/>
              <a:gd name="connsiteY0-262" fmla="*/ 31942 h 1906010"/>
              <a:gd name="connsiteX1-263" fmla="*/ 2372008 w 2480649"/>
              <a:gd name="connsiteY1-264" fmla="*/ 13836 h 1906010"/>
              <a:gd name="connsiteX2-265" fmla="*/ 2480649 w 2480649"/>
              <a:gd name="connsiteY2-266" fmla="*/ 95317 h 1906010"/>
              <a:gd name="connsiteX3-267" fmla="*/ 2457299 w 2480649"/>
              <a:gd name="connsiteY3-268" fmla="*/ 1775451 h 1906010"/>
              <a:gd name="connsiteX4-269" fmla="*/ 2399168 w 2480649"/>
              <a:gd name="connsiteY4-270" fmla="*/ 1887903 h 1906010"/>
              <a:gd name="connsiteX5-271" fmla="*/ 1167897 w 2480649"/>
              <a:gd name="connsiteY5-272" fmla="*/ 1896956 h 1906010"/>
              <a:gd name="connsiteX6-273" fmla="*/ 99588 w 2480649"/>
              <a:gd name="connsiteY6-274" fmla="*/ 1906010 h 1906010"/>
              <a:gd name="connsiteX7-275" fmla="*/ 0 w 2480649"/>
              <a:gd name="connsiteY7-276" fmla="*/ 1779261 h 1906010"/>
              <a:gd name="connsiteX8-277" fmla="*/ 0 w 2480649"/>
              <a:gd name="connsiteY8-278" fmla="*/ 611364 h 1906010"/>
              <a:gd name="connsiteX9-279" fmla="*/ 36214 w 2480649"/>
              <a:gd name="connsiteY9-280" fmla="*/ 31942 h 1906010"/>
              <a:gd name="connsiteX0-281" fmla="*/ 36214 w 2480649"/>
              <a:gd name="connsiteY0-282" fmla="*/ 48932 h 1923000"/>
              <a:gd name="connsiteX1-283" fmla="*/ 279450 w 2480649"/>
              <a:gd name="connsiteY1-284" fmla="*/ 30222 h 1923000"/>
              <a:gd name="connsiteX2-285" fmla="*/ 2372008 w 2480649"/>
              <a:gd name="connsiteY2-286" fmla="*/ 30826 h 1923000"/>
              <a:gd name="connsiteX3-287" fmla="*/ 2480649 w 2480649"/>
              <a:gd name="connsiteY3-288" fmla="*/ 112307 h 1923000"/>
              <a:gd name="connsiteX4-289" fmla="*/ 2457299 w 2480649"/>
              <a:gd name="connsiteY4-290" fmla="*/ 1792441 h 1923000"/>
              <a:gd name="connsiteX5-291" fmla="*/ 2399168 w 2480649"/>
              <a:gd name="connsiteY5-292" fmla="*/ 1904893 h 1923000"/>
              <a:gd name="connsiteX6-293" fmla="*/ 1167897 w 2480649"/>
              <a:gd name="connsiteY6-294" fmla="*/ 1913946 h 1923000"/>
              <a:gd name="connsiteX7-295" fmla="*/ 99588 w 2480649"/>
              <a:gd name="connsiteY7-296" fmla="*/ 1923000 h 1923000"/>
              <a:gd name="connsiteX8-297" fmla="*/ 0 w 2480649"/>
              <a:gd name="connsiteY8-298" fmla="*/ 1796251 h 1923000"/>
              <a:gd name="connsiteX9-299" fmla="*/ 0 w 2480649"/>
              <a:gd name="connsiteY9-300" fmla="*/ 628354 h 1923000"/>
              <a:gd name="connsiteX10" fmla="*/ 36214 w 2480649"/>
              <a:gd name="connsiteY10" fmla="*/ 48932 h 1923000"/>
              <a:gd name="connsiteX0-301" fmla="*/ 28766 w 2492251"/>
              <a:gd name="connsiteY0-302" fmla="*/ 144440 h 1892778"/>
              <a:gd name="connsiteX1-303" fmla="*/ 291052 w 2492251"/>
              <a:gd name="connsiteY1-304" fmla="*/ 0 h 1892778"/>
              <a:gd name="connsiteX2-305" fmla="*/ 2383610 w 2492251"/>
              <a:gd name="connsiteY2-306" fmla="*/ 604 h 1892778"/>
              <a:gd name="connsiteX3-307" fmla="*/ 2492251 w 2492251"/>
              <a:gd name="connsiteY3-308" fmla="*/ 82085 h 1892778"/>
              <a:gd name="connsiteX4-309" fmla="*/ 2468901 w 2492251"/>
              <a:gd name="connsiteY4-310" fmla="*/ 1762219 h 1892778"/>
              <a:gd name="connsiteX5-311" fmla="*/ 2410770 w 2492251"/>
              <a:gd name="connsiteY5-312" fmla="*/ 1874671 h 1892778"/>
              <a:gd name="connsiteX6-313" fmla="*/ 1179499 w 2492251"/>
              <a:gd name="connsiteY6-314" fmla="*/ 1883724 h 1892778"/>
              <a:gd name="connsiteX7-315" fmla="*/ 111190 w 2492251"/>
              <a:gd name="connsiteY7-316" fmla="*/ 1892778 h 1892778"/>
              <a:gd name="connsiteX8-317" fmla="*/ 11602 w 2492251"/>
              <a:gd name="connsiteY8-318" fmla="*/ 1766029 h 1892778"/>
              <a:gd name="connsiteX9-319" fmla="*/ 11602 w 2492251"/>
              <a:gd name="connsiteY9-320" fmla="*/ 598132 h 1892778"/>
              <a:gd name="connsiteX10-321" fmla="*/ 28766 w 2492251"/>
              <a:gd name="connsiteY10-322" fmla="*/ 144440 h 1892778"/>
              <a:gd name="connsiteX0-323" fmla="*/ 28766 w 2492251"/>
              <a:gd name="connsiteY0-324" fmla="*/ 144440 h 1892778"/>
              <a:gd name="connsiteX1-325" fmla="*/ 291052 w 2492251"/>
              <a:gd name="connsiteY1-326" fmla="*/ 0 h 1892778"/>
              <a:gd name="connsiteX2-327" fmla="*/ 2383610 w 2492251"/>
              <a:gd name="connsiteY2-328" fmla="*/ 604 h 1892778"/>
              <a:gd name="connsiteX3-329" fmla="*/ 2492251 w 2492251"/>
              <a:gd name="connsiteY3-330" fmla="*/ 82085 h 1892778"/>
              <a:gd name="connsiteX4-331" fmla="*/ 2468901 w 2492251"/>
              <a:gd name="connsiteY4-332" fmla="*/ 1762219 h 1892778"/>
              <a:gd name="connsiteX5-333" fmla="*/ 2410770 w 2492251"/>
              <a:gd name="connsiteY5-334" fmla="*/ 1874671 h 1892778"/>
              <a:gd name="connsiteX6-335" fmla="*/ 1179499 w 2492251"/>
              <a:gd name="connsiteY6-336" fmla="*/ 1883724 h 1892778"/>
              <a:gd name="connsiteX7-337" fmla="*/ 111190 w 2492251"/>
              <a:gd name="connsiteY7-338" fmla="*/ 1892778 h 1892778"/>
              <a:gd name="connsiteX8-339" fmla="*/ 11602 w 2492251"/>
              <a:gd name="connsiteY8-340" fmla="*/ 1766029 h 1892778"/>
              <a:gd name="connsiteX9-341" fmla="*/ 11602 w 2492251"/>
              <a:gd name="connsiteY9-342" fmla="*/ 598132 h 1892778"/>
              <a:gd name="connsiteX10-343" fmla="*/ 28766 w 2492251"/>
              <a:gd name="connsiteY10-344" fmla="*/ 144440 h 1892778"/>
              <a:gd name="connsiteX0-345" fmla="*/ 25645 w 2500560"/>
              <a:gd name="connsiteY0-346" fmla="*/ 136820 h 1892778"/>
              <a:gd name="connsiteX1-347" fmla="*/ 299361 w 2500560"/>
              <a:gd name="connsiteY1-348" fmla="*/ 0 h 1892778"/>
              <a:gd name="connsiteX2-349" fmla="*/ 2391919 w 2500560"/>
              <a:gd name="connsiteY2-350" fmla="*/ 604 h 1892778"/>
              <a:gd name="connsiteX3-351" fmla="*/ 2500560 w 2500560"/>
              <a:gd name="connsiteY3-352" fmla="*/ 82085 h 1892778"/>
              <a:gd name="connsiteX4-353" fmla="*/ 2477210 w 2500560"/>
              <a:gd name="connsiteY4-354" fmla="*/ 1762219 h 1892778"/>
              <a:gd name="connsiteX5-355" fmla="*/ 2419079 w 2500560"/>
              <a:gd name="connsiteY5-356" fmla="*/ 1874671 h 1892778"/>
              <a:gd name="connsiteX6-357" fmla="*/ 1187808 w 2500560"/>
              <a:gd name="connsiteY6-358" fmla="*/ 1883724 h 1892778"/>
              <a:gd name="connsiteX7-359" fmla="*/ 119499 w 2500560"/>
              <a:gd name="connsiteY7-360" fmla="*/ 1892778 h 1892778"/>
              <a:gd name="connsiteX8-361" fmla="*/ 19911 w 2500560"/>
              <a:gd name="connsiteY8-362" fmla="*/ 1766029 h 1892778"/>
              <a:gd name="connsiteX9-363" fmla="*/ 19911 w 2500560"/>
              <a:gd name="connsiteY9-364" fmla="*/ 598132 h 1892778"/>
              <a:gd name="connsiteX10-365" fmla="*/ 25645 w 2500560"/>
              <a:gd name="connsiteY10-366" fmla="*/ 136820 h 1892778"/>
              <a:gd name="connsiteX0-367" fmla="*/ 25645 w 2500560"/>
              <a:gd name="connsiteY0-368" fmla="*/ 136820 h 1892778"/>
              <a:gd name="connsiteX1-369" fmla="*/ 299361 w 2500560"/>
              <a:gd name="connsiteY1-370" fmla="*/ 0 h 1892778"/>
              <a:gd name="connsiteX2-371" fmla="*/ 2391919 w 2500560"/>
              <a:gd name="connsiteY2-372" fmla="*/ 604 h 1892778"/>
              <a:gd name="connsiteX3-373" fmla="*/ 2500560 w 2500560"/>
              <a:gd name="connsiteY3-374" fmla="*/ 82085 h 1892778"/>
              <a:gd name="connsiteX4-375" fmla="*/ 2477210 w 2500560"/>
              <a:gd name="connsiteY4-376" fmla="*/ 1762219 h 1892778"/>
              <a:gd name="connsiteX5-377" fmla="*/ 2419079 w 2500560"/>
              <a:gd name="connsiteY5-378" fmla="*/ 1874671 h 1892778"/>
              <a:gd name="connsiteX6-379" fmla="*/ 1187808 w 2500560"/>
              <a:gd name="connsiteY6-380" fmla="*/ 1883724 h 1892778"/>
              <a:gd name="connsiteX7-381" fmla="*/ 119499 w 2500560"/>
              <a:gd name="connsiteY7-382" fmla="*/ 1892778 h 1892778"/>
              <a:gd name="connsiteX8-383" fmla="*/ 19911 w 2500560"/>
              <a:gd name="connsiteY8-384" fmla="*/ 1766029 h 1892778"/>
              <a:gd name="connsiteX9-385" fmla="*/ 19911 w 2500560"/>
              <a:gd name="connsiteY9-386" fmla="*/ 598132 h 1892778"/>
              <a:gd name="connsiteX10-387" fmla="*/ 25645 w 2500560"/>
              <a:gd name="connsiteY10-388" fmla="*/ 136820 h 1892778"/>
              <a:gd name="connsiteX0-389" fmla="*/ 5734 w 2480649"/>
              <a:gd name="connsiteY0-390" fmla="*/ 136820 h 1892778"/>
              <a:gd name="connsiteX1-391" fmla="*/ 279450 w 2480649"/>
              <a:gd name="connsiteY1-392" fmla="*/ 0 h 1892778"/>
              <a:gd name="connsiteX2-393" fmla="*/ 2372008 w 2480649"/>
              <a:gd name="connsiteY2-394" fmla="*/ 604 h 1892778"/>
              <a:gd name="connsiteX3-395" fmla="*/ 2480649 w 2480649"/>
              <a:gd name="connsiteY3-396" fmla="*/ 82085 h 1892778"/>
              <a:gd name="connsiteX4-397" fmla="*/ 2457299 w 2480649"/>
              <a:gd name="connsiteY4-398" fmla="*/ 1762219 h 1892778"/>
              <a:gd name="connsiteX5-399" fmla="*/ 2399168 w 2480649"/>
              <a:gd name="connsiteY5-400" fmla="*/ 1874671 h 1892778"/>
              <a:gd name="connsiteX6-401" fmla="*/ 1167897 w 2480649"/>
              <a:gd name="connsiteY6-402" fmla="*/ 1883724 h 1892778"/>
              <a:gd name="connsiteX7-403" fmla="*/ 99588 w 2480649"/>
              <a:gd name="connsiteY7-404" fmla="*/ 1892778 h 1892778"/>
              <a:gd name="connsiteX8-405" fmla="*/ 0 w 2480649"/>
              <a:gd name="connsiteY8-406" fmla="*/ 1766029 h 1892778"/>
              <a:gd name="connsiteX9-407" fmla="*/ 0 w 2480649"/>
              <a:gd name="connsiteY9-408" fmla="*/ 598132 h 1892778"/>
              <a:gd name="connsiteX10-409" fmla="*/ 5734 w 2480649"/>
              <a:gd name="connsiteY10-410" fmla="*/ 136820 h 1892778"/>
              <a:gd name="connsiteX0-411" fmla="*/ 0 w 2480649"/>
              <a:gd name="connsiteY0-412" fmla="*/ 598132 h 1892778"/>
              <a:gd name="connsiteX1-413" fmla="*/ 5734 w 2480649"/>
              <a:gd name="connsiteY1-414" fmla="*/ 136820 h 1892778"/>
              <a:gd name="connsiteX2-415" fmla="*/ 279450 w 2480649"/>
              <a:gd name="connsiteY2-416" fmla="*/ 0 h 1892778"/>
              <a:gd name="connsiteX3-417" fmla="*/ 2372008 w 2480649"/>
              <a:gd name="connsiteY3-418" fmla="*/ 604 h 1892778"/>
              <a:gd name="connsiteX4-419" fmla="*/ 2480649 w 2480649"/>
              <a:gd name="connsiteY4-420" fmla="*/ 82085 h 1892778"/>
              <a:gd name="connsiteX5-421" fmla="*/ 2457299 w 2480649"/>
              <a:gd name="connsiteY5-422" fmla="*/ 1762219 h 1892778"/>
              <a:gd name="connsiteX6-423" fmla="*/ 2399168 w 2480649"/>
              <a:gd name="connsiteY6-424" fmla="*/ 1874671 h 1892778"/>
              <a:gd name="connsiteX7-425" fmla="*/ 1167897 w 2480649"/>
              <a:gd name="connsiteY7-426" fmla="*/ 1883724 h 1892778"/>
              <a:gd name="connsiteX8-427" fmla="*/ 99588 w 2480649"/>
              <a:gd name="connsiteY8-428" fmla="*/ 1892778 h 1892778"/>
              <a:gd name="connsiteX9-429" fmla="*/ 0 w 2480649"/>
              <a:gd name="connsiteY9-430" fmla="*/ 1766029 h 1892778"/>
              <a:gd name="connsiteX10-431" fmla="*/ 94660 w 2480649"/>
              <a:gd name="connsiteY10-432" fmla="*/ 692792 h 1892778"/>
              <a:gd name="connsiteX0-433" fmla="*/ 0 w 2480649"/>
              <a:gd name="connsiteY0-434" fmla="*/ 598132 h 1892778"/>
              <a:gd name="connsiteX1-435" fmla="*/ 5734 w 2480649"/>
              <a:gd name="connsiteY1-436" fmla="*/ 136820 h 1892778"/>
              <a:gd name="connsiteX2-437" fmla="*/ 279450 w 2480649"/>
              <a:gd name="connsiteY2-438" fmla="*/ 0 h 1892778"/>
              <a:gd name="connsiteX3-439" fmla="*/ 2372008 w 2480649"/>
              <a:gd name="connsiteY3-440" fmla="*/ 604 h 1892778"/>
              <a:gd name="connsiteX4-441" fmla="*/ 2480649 w 2480649"/>
              <a:gd name="connsiteY4-442" fmla="*/ 82085 h 1892778"/>
              <a:gd name="connsiteX5-443" fmla="*/ 2457299 w 2480649"/>
              <a:gd name="connsiteY5-444" fmla="*/ 1762219 h 1892778"/>
              <a:gd name="connsiteX6-445" fmla="*/ 2399168 w 2480649"/>
              <a:gd name="connsiteY6-446" fmla="*/ 1874671 h 1892778"/>
              <a:gd name="connsiteX7-447" fmla="*/ 1167897 w 2480649"/>
              <a:gd name="connsiteY7-448" fmla="*/ 1883724 h 1892778"/>
              <a:gd name="connsiteX8-449" fmla="*/ 99588 w 2480649"/>
              <a:gd name="connsiteY8-450" fmla="*/ 1892778 h 1892778"/>
              <a:gd name="connsiteX9-451" fmla="*/ 0 w 2480649"/>
              <a:gd name="connsiteY9-452" fmla="*/ 1766029 h 1892778"/>
              <a:gd name="connsiteX10-453" fmla="*/ 10518 w 2480649"/>
              <a:gd name="connsiteY10-454" fmla="*/ 997806 h 1892778"/>
              <a:gd name="connsiteX0-455" fmla="*/ 0 w 2480649"/>
              <a:gd name="connsiteY0-456" fmla="*/ 598132 h 1892778"/>
              <a:gd name="connsiteX1-457" fmla="*/ 279450 w 2480649"/>
              <a:gd name="connsiteY1-458" fmla="*/ 0 h 1892778"/>
              <a:gd name="connsiteX2-459" fmla="*/ 2372008 w 2480649"/>
              <a:gd name="connsiteY2-460" fmla="*/ 604 h 1892778"/>
              <a:gd name="connsiteX3-461" fmla="*/ 2480649 w 2480649"/>
              <a:gd name="connsiteY3-462" fmla="*/ 82085 h 1892778"/>
              <a:gd name="connsiteX4-463" fmla="*/ 2457299 w 2480649"/>
              <a:gd name="connsiteY4-464" fmla="*/ 1762219 h 1892778"/>
              <a:gd name="connsiteX5-465" fmla="*/ 2399168 w 2480649"/>
              <a:gd name="connsiteY5-466" fmla="*/ 1874671 h 1892778"/>
              <a:gd name="connsiteX6-467" fmla="*/ 1167897 w 2480649"/>
              <a:gd name="connsiteY6-468" fmla="*/ 1883724 h 1892778"/>
              <a:gd name="connsiteX7-469" fmla="*/ 99588 w 2480649"/>
              <a:gd name="connsiteY7-470" fmla="*/ 1892778 h 1892778"/>
              <a:gd name="connsiteX8-471" fmla="*/ 0 w 2480649"/>
              <a:gd name="connsiteY8-472" fmla="*/ 1766029 h 1892778"/>
              <a:gd name="connsiteX9-473" fmla="*/ 10518 w 2480649"/>
              <a:gd name="connsiteY9-474" fmla="*/ 997806 h 1892778"/>
              <a:gd name="connsiteX0-475" fmla="*/ 279450 w 2480649"/>
              <a:gd name="connsiteY0-476" fmla="*/ 0 h 1892778"/>
              <a:gd name="connsiteX1-477" fmla="*/ 2372008 w 2480649"/>
              <a:gd name="connsiteY1-478" fmla="*/ 604 h 1892778"/>
              <a:gd name="connsiteX2-479" fmla="*/ 2480649 w 2480649"/>
              <a:gd name="connsiteY2-480" fmla="*/ 82085 h 1892778"/>
              <a:gd name="connsiteX3-481" fmla="*/ 2457299 w 2480649"/>
              <a:gd name="connsiteY3-482" fmla="*/ 1762219 h 1892778"/>
              <a:gd name="connsiteX4-483" fmla="*/ 2399168 w 2480649"/>
              <a:gd name="connsiteY4-484" fmla="*/ 1874671 h 1892778"/>
              <a:gd name="connsiteX5-485" fmla="*/ 1167897 w 2480649"/>
              <a:gd name="connsiteY5-486" fmla="*/ 1883724 h 1892778"/>
              <a:gd name="connsiteX6-487" fmla="*/ 99588 w 2480649"/>
              <a:gd name="connsiteY6-488" fmla="*/ 1892778 h 1892778"/>
              <a:gd name="connsiteX7-489" fmla="*/ 0 w 2480649"/>
              <a:gd name="connsiteY7-490" fmla="*/ 1766029 h 1892778"/>
              <a:gd name="connsiteX8-491" fmla="*/ 10518 w 2480649"/>
              <a:gd name="connsiteY8-492" fmla="*/ 997806 h 1892778"/>
              <a:gd name="connsiteX0-493" fmla="*/ 289968 w 2491167"/>
              <a:gd name="connsiteY0-494" fmla="*/ 0 h 1892778"/>
              <a:gd name="connsiteX1-495" fmla="*/ 2382526 w 2491167"/>
              <a:gd name="connsiteY1-496" fmla="*/ 604 h 1892778"/>
              <a:gd name="connsiteX2-497" fmla="*/ 2491167 w 2491167"/>
              <a:gd name="connsiteY2-498" fmla="*/ 82085 h 1892778"/>
              <a:gd name="connsiteX3-499" fmla="*/ 2467817 w 2491167"/>
              <a:gd name="connsiteY3-500" fmla="*/ 1762219 h 1892778"/>
              <a:gd name="connsiteX4-501" fmla="*/ 2409686 w 2491167"/>
              <a:gd name="connsiteY4-502" fmla="*/ 1874671 h 1892778"/>
              <a:gd name="connsiteX5-503" fmla="*/ 1178415 w 2491167"/>
              <a:gd name="connsiteY5-504" fmla="*/ 1883724 h 1892778"/>
              <a:gd name="connsiteX6-505" fmla="*/ 110106 w 2491167"/>
              <a:gd name="connsiteY6-506" fmla="*/ 1892778 h 1892778"/>
              <a:gd name="connsiteX7-507" fmla="*/ 10518 w 2491167"/>
              <a:gd name="connsiteY7-508" fmla="*/ 1766029 h 1892778"/>
              <a:gd name="connsiteX8-509" fmla="*/ 0 w 2491167"/>
              <a:gd name="connsiteY8-510" fmla="*/ 324671 h 1892778"/>
              <a:gd name="connsiteX0-511" fmla="*/ 289968 w 2491167"/>
              <a:gd name="connsiteY0-512" fmla="*/ 0 h 1892778"/>
              <a:gd name="connsiteX1-513" fmla="*/ 2382526 w 2491167"/>
              <a:gd name="connsiteY1-514" fmla="*/ 604 h 1892778"/>
              <a:gd name="connsiteX2-515" fmla="*/ 2491167 w 2491167"/>
              <a:gd name="connsiteY2-516" fmla="*/ 82085 h 1892778"/>
              <a:gd name="connsiteX3-517" fmla="*/ 2488852 w 2491167"/>
              <a:gd name="connsiteY3-518" fmla="*/ 1762219 h 1892778"/>
              <a:gd name="connsiteX4-519" fmla="*/ 2409686 w 2491167"/>
              <a:gd name="connsiteY4-520" fmla="*/ 1874671 h 1892778"/>
              <a:gd name="connsiteX5-521" fmla="*/ 1178415 w 2491167"/>
              <a:gd name="connsiteY5-522" fmla="*/ 1883724 h 1892778"/>
              <a:gd name="connsiteX6-523" fmla="*/ 110106 w 2491167"/>
              <a:gd name="connsiteY6-524" fmla="*/ 1892778 h 1892778"/>
              <a:gd name="connsiteX7-525" fmla="*/ 10518 w 2491167"/>
              <a:gd name="connsiteY7-526" fmla="*/ 1766029 h 1892778"/>
              <a:gd name="connsiteX8-527" fmla="*/ 0 w 2491167"/>
              <a:gd name="connsiteY8-528" fmla="*/ 324671 h 1892778"/>
              <a:gd name="connsiteX0-529" fmla="*/ 289968 w 2491167"/>
              <a:gd name="connsiteY0-530" fmla="*/ 2179 h 1894957"/>
              <a:gd name="connsiteX1-531" fmla="*/ 1421260 w 2491167"/>
              <a:gd name="connsiteY1-532" fmla="*/ 0 h 1894957"/>
              <a:gd name="connsiteX2-533" fmla="*/ 2382526 w 2491167"/>
              <a:gd name="connsiteY2-534" fmla="*/ 2783 h 1894957"/>
              <a:gd name="connsiteX3-535" fmla="*/ 2491167 w 2491167"/>
              <a:gd name="connsiteY3-536" fmla="*/ 84264 h 1894957"/>
              <a:gd name="connsiteX4-537" fmla="*/ 2488852 w 2491167"/>
              <a:gd name="connsiteY4-538" fmla="*/ 1764398 h 1894957"/>
              <a:gd name="connsiteX5-539" fmla="*/ 2409686 w 2491167"/>
              <a:gd name="connsiteY5-540" fmla="*/ 1876850 h 1894957"/>
              <a:gd name="connsiteX6-541" fmla="*/ 1178415 w 2491167"/>
              <a:gd name="connsiteY6-542" fmla="*/ 1885903 h 1894957"/>
              <a:gd name="connsiteX7-543" fmla="*/ 110106 w 2491167"/>
              <a:gd name="connsiteY7-544" fmla="*/ 1894957 h 1894957"/>
              <a:gd name="connsiteX8-545" fmla="*/ 10518 w 2491167"/>
              <a:gd name="connsiteY8-546" fmla="*/ 1768208 h 1894957"/>
              <a:gd name="connsiteX9-547" fmla="*/ 0 w 2491167"/>
              <a:gd name="connsiteY9-548" fmla="*/ 326850 h 1894957"/>
              <a:gd name="connsiteX0-549" fmla="*/ 289968 w 2491167"/>
              <a:gd name="connsiteY0-550" fmla="*/ 44250 h 1937028"/>
              <a:gd name="connsiteX1-551" fmla="*/ 1305565 w 2491167"/>
              <a:gd name="connsiteY1-552" fmla="*/ 0 h 1937028"/>
              <a:gd name="connsiteX2-553" fmla="*/ 2382526 w 2491167"/>
              <a:gd name="connsiteY2-554" fmla="*/ 44854 h 1937028"/>
              <a:gd name="connsiteX3-555" fmla="*/ 2491167 w 2491167"/>
              <a:gd name="connsiteY3-556" fmla="*/ 126335 h 1937028"/>
              <a:gd name="connsiteX4-557" fmla="*/ 2488852 w 2491167"/>
              <a:gd name="connsiteY4-558" fmla="*/ 1806469 h 1937028"/>
              <a:gd name="connsiteX5-559" fmla="*/ 2409686 w 2491167"/>
              <a:gd name="connsiteY5-560" fmla="*/ 1918921 h 1937028"/>
              <a:gd name="connsiteX6-561" fmla="*/ 1178415 w 2491167"/>
              <a:gd name="connsiteY6-562" fmla="*/ 1927974 h 1937028"/>
              <a:gd name="connsiteX7-563" fmla="*/ 110106 w 2491167"/>
              <a:gd name="connsiteY7-564" fmla="*/ 1937028 h 1937028"/>
              <a:gd name="connsiteX8-565" fmla="*/ 10518 w 2491167"/>
              <a:gd name="connsiteY8-566" fmla="*/ 1810279 h 1937028"/>
              <a:gd name="connsiteX9-567" fmla="*/ 0 w 2491167"/>
              <a:gd name="connsiteY9-568" fmla="*/ 368921 h 1937028"/>
              <a:gd name="connsiteX0-569" fmla="*/ 289968 w 2491167"/>
              <a:gd name="connsiteY0-570" fmla="*/ 12697 h 1905475"/>
              <a:gd name="connsiteX1-571" fmla="*/ 1305565 w 2491167"/>
              <a:gd name="connsiteY1-572" fmla="*/ 0 h 1905475"/>
              <a:gd name="connsiteX2-573" fmla="*/ 2382526 w 2491167"/>
              <a:gd name="connsiteY2-574" fmla="*/ 13301 h 1905475"/>
              <a:gd name="connsiteX3-575" fmla="*/ 2491167 w 2491167"/>
              <a:gd name="connsiteY3-576" fmla="*/ 94782 h 1905475"/>
              <a:gd name="connsiteX4-577" fmla="*/ 2488852 w 2491167"/>
              <a:gd name="connsiteY4-578" fmla="*/ 1774916 h 1905475"/>
              <a:gd name="connsiteX5-579" fmla="*/ 2409686 w 2491167"/>
              <a:gd name="connsiteY5-580" fmla="*/ 1887368 h 1905475"/>
              <a:gd name="connsiteX6-581" fmla="*/ 1178415 w 2491167"/>
              <a:gd name="connsiteY6-582" fmla="*/ 1896421 h 1905475"/>
              <a:gd name="connsiteX7-583" fmla="*/ 110106 w 2491167"/>
              <a:gd name="connsiteY7-584" fmla="*/ 1905475 h 1905475"/>
              <a:gd name="connsiteX8-585" fmla="*/ 10518 w 2491167"/>
              <a:gd name="connsiteY8-586" fmla="*/ 1778726 h 1905475"/>
              <a:gd name="connsiteX9-587" fmla="*/ 0 w 2491167"/>
              <a:gd name="connsiteY9-588" fmla="*/ 337368 h 1905475"/>
              <a:gd name="connsiteX0-589" fmla="*/ 289968 w 2500356"/>
              <a:gd name="connsiteY0-590" fmla="*/ 12697 h 1905475"/>
              <a:gd name="connsiteX1-591" fmla="*/ 1305565 w 2500356"/>
              <a:gd name="connsiteY1-592" fmla="*/ 0 h 1905475"/>
              <a:gd name="connsiteX2-593" fmla="*/ 2382526 w 2500356"/>
              <a:gd name="connsiteY2-594" fmla="*/ 13301 h 1905475"/>
              <a:gd name="connsiteX3-595" fmla="*/ 2491167 w 2500356"/>
              <a:gd name="connsiteY3-596" fmla="*/ 94782 h 1905475"/>
              <a:gd name="connsiteX4-597" fmla="*/ 2494069 w 2500356"/>
              <a:gd name="connsiteY4-598" fmla="*/ 872973 h 1905475"/>
              <a:gd name="connsiteX5-599" fmla="*/ 2488852 w 2500356"/>
              <a:gd name="connsiteY5-600" fmla="*/ 1774916 h 1905475"/>
              <a:gd name="connsiteX6-601" fmla="*/ 2409686 w 2500356"/>
              <a:gd name="connsiteY6-602" fmla="*/ 1887368 h 1905475"/>
              <a:gd name="connsiteX7-603" fmla="*/ 1178415 w 2500356"/>
              <a:gd name="connsiteY7-604" fmla="*/ 1896421 h 1905475"/>
              <a:gd name="connsiteX8-605" fmla="*/ 110106 w 2500356"/>
              <a:gd name="connsiteY8-606" fmla="*/ 1905475 h 1905475"/>
              <a:gd name="connsiteX9-607" fmla="*/ 10518 w 2500356"/>
              <a:gd name="connsiteY9-608" fmla="*/ 1778726 h 1905475"/>
              <a:gd name="connsiteX10-609" fmla="*/ 0 w 2500356"/>
              <a:gd name="connsiteY10-610" fmla="*/ 337368 h 1905475"/>
              <a:gd name="connsiteX0-611" fmla="*/ 289968 w 2536144"/>
              <a:gd name="connsiteY0-612" fmla="*/ 12697 h 1905475"/>
              <a:gd name="connsiteX1-613" fmla="*/ 1305565 w 2536144"/>
              <a:gd name="connsiteY1-614" fmla="*/ 0 h 1905475"/>
              <a:gd name="connsiteX2-615" fmla="*/ 2382526 w 2536144"/>
              <a:gd name="connsiteY2-616" fmla="*/ 13301 h 1905475"/>
              <a:gd name="connsiteX3-617" fmla="*/ 2491167 w 2536144"/>
              <a:gd name="connsiteY3-618" fmla="*/ 94782 h 1905475"/>
              <a:gd name="connsiteX4-619" fmla="*/ 2536140 w 2536144"/>
              <a:gd name="connsiteY4-620" fmla="*/ 967633 h 1905475"/>
              <a:gd name="connsiteX5-621" fmla="*/ 2488852 w 2536144"/>
              <a:gd name="connsiteY5-622" fmla="*/ 1774916 h 1905475"/>
              <a:gd name="connsiteX6-623" fmla="*/ 2409686 w 2536144"/>
              <a:gd name="connsiteY6-624" fmla="*/ 1887368 h 1905475"/>
              <a:gd name="connsiteX7-625" fmla="*/ 1178415 w 2536144"/>
              <a:gd name="connsiteY7-626" fmla="*/ 1896421 h 1905475"/>
              <a:gd name="connsiteX8-627" fmla="*/ 110106 w 2536144"/>
              <a:gd name="connsiteY8-628" fmla="*/ 1905475 h 1905475"/>
              <a:gd name="connsiteX9-629" fmla="*/ 10518 w 2536144"/>
              <a:gd name="connsiteY9-630" fmla="*/ 1778726 h 1905475"/>
              <a:gd name="connsiteX10-631" fmla="*/ 0 w 2536144"/>
              <a:gd name="connsiteY10-632" fmla="*/ 337368 h 1905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321" y="connsiteY10-322"/>
              </a:cxn>
            </a:cxnLst>
            <a:rect l="l" t="t" r="r" b="b"/>
            <a:pathLst>
              <a:path w="2536144" h="1905475">
                <a:moveTo>
                  <a:pt x="289968" y="12697"/>
                </a:moveTo>
                <a:lnTo>
                  <a:pt x="1305565" y="0"/>
                </a:lnTo>
                <a:lnTo>
                  <a:pt x="2382526" y="13301"/>
                </a:lnTo>
                <a:cubicBezTo>
                  <a:pt x="2468270" y="13791"/>
                  <a:pt x="2485433" y="60002"/>
                  <a:pt x="2491167" y="94782"/>
                </a:cubicBezTo>
                <a:cubicBezTo>
                  <a:pt x="2509758" y="238061"/>
                  <a:pt x="2536526" y="687611"/>
                  <a:pt x="2536140" y="967633"/>
                </a:cubicBezTo>
                <a:cubicBezTo>
                  <a:pt x="2535754" y="1247655"/>
                  <a:pt x="2502916" y="1605850"/>
                  <a:pt x="2488852" y="1774916"/>
                </a:cubicBezTo>
                <a:cubicBezTo>
                  <a:pt x="2501225" y="1860660"/>
                  <a:pt x="2439223" y="1866394"/>
                  <a:pt x="2409686" y="1887368"/>
                </a:cubicBezTo>
                <a:lnTo>
                  <a:pt x="1178415" y="1896421"/>
                </a:lnTo>
                <a:lnTo>
                  <a:pt x="110106" y="1905475"/>
                </a:lnTo>
                <a:cubicBezTo>
                  <a:pt x="65480" y="1882275"/>
                  <a:pt x="32284" y="1904796"/>
                  <a:pt x="10518" y="1778726"/>
                </a:cubicBezTo>
                <a:cubicBezTo>
                  <a:pt x="10518" y="1389427"/>
                  <a:pt x="0" y="337368"/>
                  <a:pt x="0" y="337368"/>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3605481" y="2846504"/>
            <a:ext cx="1301799" cy="855144"/>
          </a:xfrm>
          <a:custGeom>
            <a:avLst/>
            <a:gdLst>
              <a:gd name="connsiteX0" fmla="*/ 36214 w 2480649"/>
              <a:gd name="connsiteY0" fmla="*/ 18106 h 1892174"/>
              <a:gd name="connsiteX1" fmla="*/ 2372008 w 2480649"/>
              <a:gd name="connsiteY1" fmla="*/ 0 h 1892174"/>
              <a:gd name="connsiteX2" fmla="*/ 2480649 w 2480649"/>
              <a:gd name="connsiteY2" fmla="*/ 81481 h 1892174"/>
              <a:gd name="connsiteX3" fmla="*/ 2453489 w 2480649"/>
              <a:gd name="connsiteY3" fmla="*/ 1765425 h 1892174"/>
              <a:gd name="connsiteX4" fmla="*/ 2399168 w 2480649"/>
              <a:gd name="connsiteY4" fmla="*/ 1874067 h 1892174"/>
              <a:gd name="connsiteX5" fmla="*/ 1167897 w 2480649"/>
              <a:gd name="connsiteY5" fmla="*/ 1883120 h 1892174"/>
              <a:gd name="connsiteX6" fmla="*/ 99588 w 2480649"/>
              <a:gd name="connsiteY6" fmla="*/ 1892174 h 1892174"/>
              <a:gd name="connsiteX7" fmla="*/ 0 w 2480649"/>
              <a:gd name="connsiteY7" fmla="*/ 1765425 h 1892174"/>
              <a:gd name="connsiteX8" fmla="*/ 0 w 2480649"/>
              <a:gd name="connsiteY8" fmla="*/ 597528 h 1892174"/>
              <a:gd name="connsiteX9" fmla="*/ 36214 w 2480649"/>
              <a:gd name="connsiteY9" fmla="*/ 18106 h 1892174"/>
              <a:gd name="connsiteX0-1" fmla="*/ 36214 w 2480649"/>
              <a:gd name="connsiteY0-2" fmla="*/ 18106 h 1892174"/>
              <a:gd name="connsiteX1-3" fmla="*/ 2372008 w 2480649"/>
              <a:gd name="connsiteY1-4" fmla="*/ 0 h 1892174"/>
              <a:gd name="connsiteX2-5" fmla="*/ 2480649 w 2480649"/>
              <a:gd name="connsiteY2-6" fmla="*/ 81481 h 1892174"/>
              <a:gd name="connsiteX3-7" fmla="*/ 2453489 w 2480649"/>
              <a:gd name="connsiteY3-8" fmla="*/ 1765425 h 1892174"/>
              <a:gd name="connsiteX4-9" fmla="*/ 2399168 w 2480649"/>
              <a:gd name="connsiteY4-10" fmla="*/ 1874067 h 1892174"/>
              <a:gd name="connsiteX5-11" fmla="*/ 1167897 w 2480649"/>
              <a:gd name="connsiteY5-12" fmla="*/ 1883120 h 1892174"/>
              <a:gd name="connsiteX6-13" fmla="*/ 99588 w 2480649"/>
              <a:gd name="connsiteY6-14" fmla="*/ 1892174 h 1892174"/>
              <a:gd name="connsiteX7-15" fmla="*/ 0 w 2480649"/>
              <a:gd name="connsiteY7-16" fmla="*/ 1765425 h 1892174"/>
              <a:gd name="connsiteX8-17" fmla="*/ 0 w 2480649"/>
              <a:gd name="connsiteY8-18" fmla="*/ 597528 h 1892174"/>
              <a:gd name="connsiteX9-19" fmla="*/ 36214 w 2480649"/>
              <a:gd name="connsiteY9-20" fmla="*/ 18106 h 1892174"/>
              <a:gd name="connsiteX0-21" fmla="*/ 36214 w 2480649"/>
              <a:gd name="connsiteY0-22" fmla="*/ 31942 h 1906010"/>
              <a:gd name="connsiteX1-23" fmla="*/ 2372008 w 2480649"/>
              <a:gd name="connsiteY1-24" fmla="*/ 13836 h 1906010"/>
              <a:gd name="connsiteX2-25" fmla="*/ 2480649 w 2480649"/>
              <a:gd name="connsiteY2-26" fmla="*/ 95317 h 1906010"/>
              <a:gd name="connsiteX3-27" fmla="*/ 2453489 w 2480649"/>
              <a:gd name="connsiteY3-28" fmla="*/ 1779261 h 1906010"/>
              <a:gd name="connsiteX4-29" fmla="*/ 2399168 w 2480649"/>
              <a:gd name="connsiteY4-30" fmla="*/ 1887903 h 1906010"/>
              <a:gd name="connsiteX5-31" fmla="*/ 1167897 w 2480649"/>
              <a:gd name="connsiteY5-32" fmla="*/ 1896956 h 1906010"/>
              <a:gd name="connsiteX6-33" fmla="*/ 99588 w 2480649"/>
              <a:gd name="connsiteY6-34" fmla="*/ 1906010 h 1906010"/>
              <a:gd name="connsiteX7-35" fmla="*/ 0 w 2480649"/>
              <a:gd name="connsiteY7-36" fmla="*/ 1779261 h 1906010"/>
              <a:gd name="connsiteX8-37" fmla="*/ 0 w 2480649"/>
              <a:gd name="connsiteY8-38" fmla="*/ 611364 h 1906010"/>
              <a:gd name="connsiteX9-39" fmla="*/ 36214 w 2480649"/>
              <a:gd name="connsiteY9-40" fmla="*/ 31942 h 1906010"/>
              <a:gd name="connsiteX0-41" fmla="*/ 36214 w 2480649"/>
              <a:gd name="connsiteY0-42" fmla="*/ 31942 h 1906010"/>
              <a:gd name="connsiteX1-43" fmla="*/ 2372008 w 2480649"/>
              <a:gd name="connsiteY1-44" fmla="*/ 13836 h 1906010"/>
              <a:gd name="connsiteX2-45" fmla="*/ 2480649 w 2480649"/>
              <a:gd name="connsiteY2-46" fmla="*/ 95317 h 1906010"/>
              <a:gd name="connsiteX3-47" fmla="*/ 2453489 w 2480649"/>
              <a:gd name="connsiteY3-48" fmla="*/ 1779261 h 1906010"/>
              <a:gd name="connsiteX4-49" fmla="*/ 2399168 w 2480649"/>
              <a:gd name="connsiteY4-50" fmla="*/ 1887903 h 1906010"/>
              <a:gd name="connsiteX5-51" fmla="*/ 1167897 w 2480649"/>
              <a:gd name="connsiteY5-52" fmla="*/ 1896956 h 1906010"/>
              <a:gd name="connsiteX6-53" fmla="*/ 99588 w 2480649"/>
              <a:gd name="connsiteY6-54" fmla="*/ 1906010 h 1906010"/>
              <a:gd name="connsiteX7-55" fmla="*/ 0 w 2480649"/>
              <a:gd name="connsiteY7-56" fmla="*/ 1779261 h 1906010"/>
              <a:gd name="connsiteX8-57" fmla="*/ 0 w 2480649"/>
              <a:gd name="connsiteY8-58" fmla="*/ 611364 h 1906010"/>
              <a:gd name="connsiteX9-59" fmla="*/ 36214 w 2480649"/>
              <a:gd name="connsiteY9-60" fmla="*/ 31942 h 1906010"/>
              <a:gd name="connsiteX0-61" fmla="*/ 36214 w 2480649"/>
              <a:gd name="connsiteY0-62" fmla="*/ 31942 h 1906010"/>
              <a:gd name="connsiteX1-63" fmla="*/ 2372008 w 2480649"/>
              <a:gd name="connsiteY1-64" fmla="*/ 13836 h 1906010"/>
              <a:gd name="connsiteX2-65" fmla="*/ 2480649 w 2480649"/>
              <a:gd name="connsiteY2-66" fmla="*/ 95317 h 1906010"/>
              <a:gd name="connsiteX3-67" fmla="*/ 2453489 w 2480649"/>
              <a:gd name="connsiteY3-68" fmla="*/ 1779261 h 1906010"/>
              <a:gd name="connsiteX4-69" fmla="*/ 2399168 w 2480649"/>
              <a:gd name="connsiteY4-70" fmla="*/ 1887903 h 1906010"/>
              <a:gd name="connsiteX5-71" fmla="*/ 1167897 w 2480649"/>
              <a:gd name="connsiteY5-72" fmla="*/ 1896956 h 1906010"/>
              <a:gd name="connsiteX6-73" fmla="*/ 99588 w 2480649"/>
              <a:gd name="connsiteY6-74" fmla="*/ 1906010 h 1906010"/>
              <a:gd name="connsiteX7-75" fmla="*/ 0 w 2480649"/>
              <a:gd name="connsiteY7-76" fmla="*/ 1779261 h 1906010"/>
              <a:gd name="connsiteX8-77" fmla="*/ 0 w 2480649"/>
              <a:gd name="connsiteY8-78" fmla="*/ 611364 h 1906010"/>
              <a:gd name="connsiteX9-79" fmla="*/ 36214 w 2480649"/>
              <a:gd name="connsiteY9-80" fmla="*/ 31942 h 1906010"/>
              <a:gd name="connsiteX0-81" fmla="*/ 36214 w 2480649"/>
              <a:gd name="connsiteY0-82" fmla="*/ 31942 h 1906010"/>
              <a:gd name="connsiteX1-83" fmla="*/ 2372008 w 2480649"/>
              <a:gd name="connsiteY1-84" fmla="*/ 13836 h 1906010"/>
              <a:gd name="connsiteX2-85" fmla="*/ 2480649 w 2480649"/>
              <a:gd name="connsiteY2-86" fmla="*/ 95317 h 1906010"/>
              <a:gd name="connsiteX3-87" fmla="*/ 2453489 w 2480649"/>
              <a:gd name="connsiteY3-88" fmla="*/ 1779261 h 1906010"/>
              <a:gd name="connsiteX4-89" fmla="*/ 2399168 w 2480649"/>
              <a:gd name="connsiteY4-90" fmla="*/ 1887903 h 1906010"/>
              <a:gd name="connsiteX5-91" fmla="*/ 1167897 w 2480649"/>
              <a:gd name="connsiteY5-92" fmla="*/ 1896956 h 1906010"/>
              <a:gd name="connsiteX6-93" fmla="*/ 99588 w 2480649"/>
              <a:gd name="connsiteY6-94" fmla="*/ 1906010 h 1906010"/>
              <a:gd name="connsiteX7-95" fmla="*/ 0 w 2480649"/>
              <a:gd name="connsiteY7-96" fmla="*/ 1779261 h 1906010"/>
              <a:gd name="connsiteX8-97" fmla="*/ 0 w 2480649"/>
              <a:gd name="connsiteY8-98" fmla="*/ 611364 h 1906010"/>
              <a:gd name="connsiteX9-99" fmla="*/ 36214 w 2480649"/>
              <a:gd name="connsiteY9-100" fmla="*/ 31942 h 1906010"/>
              <a:gd name="connsiteX0-101" fmla="*/ 36214 w 2480649"/>
              <a:gd name="connsiteY0-102" fmla="*/ 31942 h 1906010"/>
              <a:gd name="connsiteX1-103" fmla="*/ 2372008 w 2480649"/>
              <a:gd name="connsiteY1-104" fmla="*/ 13836 h 1906010"/>
              <a:gd name="connsiteX2-105" fmla="*/ 2480649 w 2480649"/>
              <a:gd name="connsiteY2-106" fmla="*/ 95317 h 1906010"/>
              <a:gd name="connsiteX3-107" fmla="*/ 2453489 w 2480649"/>
              <a:gd name="connsiteY3-108" fmla="*/ 1779261 h 1906010"/>
              <a:gd name="connsiteX4-109" fmla="*/ 2399168 w 2480649"/>
              <a:gd name="connsiteY4-110" fmla="*/ 1887903 h 1906010"/>
              <a:gd name="connsiteX5-111" fmla="*/ 1167897 w 2480649"/>
              <a:gd name="connsiteY5-112" fmla="*/ 1896956 h 1906010"/>
              <a:gd name="connsiteX6-113" fmla="*/ 99588 w 2480649"/>
              <a:gd name="connsiteY6-114" fmla="*/ 1906010 h 1906010"/>
              <a:gd name="connsiteX7-115" fmla="*/ 0 w 2480649"/>
              <a:gd name="connsiteY7-116" fmla="*/ 1779261 h 1906010"/>
              <a:gd name="connsiteX8-117" fmla="*/ 0 w 2480649"/>
              <a:gd name="connsiteY8-118" fmla="*/ 611364 h 1906010"/>
              <a:gd name="connsiteX9-119" fmla="*/ 36214 w 2480649"/>
              <a:gd name="connsiteY9-120" fmla="*/ 31942 h 1906010"/>
              <a:gd name="connsiteX0-121" fmla="*/ 36214 w 2480649"/>
              <a:gd name="connsiteY0-122" fmla="*/ 31942 h 1906010"/>
              <a:gd name="connsiteX1-123" fmla="*/ 2372008 w 2480649"/>
              <a:gd name="connsiteY1-124" fmla="*/ 13836 h 1906010"/>
              <a:gd name="connsiteX2-125" fmla="*/ 2480649 w 2480649"/>
              <a:gd name="connsiteY2-126" fmla="*/ 95317 h 1906010"/>
              <a:gd name="connsiteX3-127" fmla="*/ 2453489 w 2480649"/>
              <a:gd name="connsiteY3-128" fmla="*/ 1779261 h 1906010"/>
              <a:gd name="connsiteX4-129" fmla="*/ 2399168 w 2480649"/>
              <a:gd name="connsiteY4-130" fmla="*/ 1887903 h 1906010"/>
              <a:gd name="connsiteX5-131" fmla="*/ 1167897 w 2480649"/>
              <a:gd name="connsiteY5-132" fmla="*/ 1896956 h 1906010"/>
              <a:gd name="connsiteX6-133" fmla="*/ 99588 w 2480649"/>
              <a:gd name="connsiteY6-134" fmla="*/ 1906010 h 1906010"/>
              <a:gd name="connsiteX7-135" fmla="*/ 0 w 2480649"/>
              <a:gd name="connsiteY7-136" fmla="*/ 1779261 h 1906010"/>
              <a:gd name="connsiteX8-137" fmla="*/ 0 w 2480649"/>
              <a:gd name="connsiteY8-138" fmla="*/ 611364 h 1906010"/>
              <a:gd name="connsiteX9-139" fmla="*/ 36214 w 2480649"/>
              <a:gd name="connsiteY9-140" fmla="*/ 31942 h 1906010"/>
              <a:gd name="connsiteX0-141" fmla="*/ 36214 w 2480649"/>
              <a:gd name="connsiteY0-142" fmla="*/ 31942 h 1906010"/>
              <a:gd name="connsiteX1-143" fmla="*/ 2372008 w 2480649"/>
              <a:gd name="connsiteY1-144" fmla="*/ 13836 h 1906010"/>
              <a:gd name="connsiteX2-145" fmla="*/ 2480649 w 2480649"/>
              <a:gd name="connsiteY2-146" fmla="*/ 95317 h 1906010"/>
              <a:gd name="connsiteX3-147" fmla="*/ 2453489 w 2480649"/>
              <a:gd name="connsiteY3-148" fmla="*/ 1779261 h 1906010"/>
              <a:gd name="connsiteX4-149" fmla="*/ 2399168 w 2480649"/>
              <a:gd name="connsiteY4-150" fmla="*/ 1887903 h 1906010"/>
              <a:gd name="connsiteX5-151" fmla="*/ 1167897 w 2480649"/>
              <a:gd name="connsiteY5-152" fmla="*/ 1896956 h 1906010"/>
              <a:gd name="connsiteX6-153" fmla="*/ 99588 w 2480649"/>
              <a:gd name="connsiteY6-154" fmla="*/ 1906010 h 1906010"/>
              <a:gd name="connsiteX7-155" fmla="*/ 0 w 2480649"/>
              <a:gd name="connsiteY7-156" fmla="*/ 1779261 h 1906010"/>
              <a:gd name="connsiteX8-157" fmla="*/ 0 w 2480649"/>
              <a:gd name="connsiteY8-158" fmla="*/ 611364 h 1906010"/>
              <a:gd name="connsiteX9-159" fmla="*/ 36214 w 2480649"/>
              <a:gd name="connsiteY9-160" fmla="*/ 31942 h 1906010"/>
              <a:gd name="connsiteX0-161" fmla="*/ 36214 w 2480649"/>
              <a:gd name="connsiteY0-162" fmla="*/ 31942 h 1906010"/>
              <a:gd name="connsiteX1-163" fmla="*/ 2372008 w 2480649"/>
              <a:gd name="connsiteY1-164" fmla="*/ 13836 h 1906010"/>
              <a:gd name="connsiteX2-165" fmla="*/ 2480649 w 2480649"/>
              <a:gd name="connsiteY2-166" fmla="*/ 95317 h 1906010"/>
              <a:gd name="connsiteX3-167" fmla="*/ 2457299 w 2480649"/>
              <a:gd name="connsiteY3-168" fmla="*/ 1775451 h 1906010"/>
              <a:gd name="connsiteX4-169" fmla="*/ 2399168 w 2480649"/>
              <a:gd name="connsiteY4-170" fmla="*/ 1887903 h 1906010"/>
              <a:gd name="connsiteX5-171" fmla="*/ 1167897 w 2480649"/>
              <a:gd name="connsiteY5-172" fmla="*/ 1896956 h 1906010"/>
              <a:gd name="connsiteX6-173" fmla="*/ 99588 w 2480649"/>
              <a:gd name="connsiteY6-174" fmla="*/ 1906010 h 1906010"/>
              <a:gd name="connsiteX7-175" fmla="*/ 0 w 2480649"/>
              <a:gd name="connsiteY7-176" fmla="*/ 1779261 h 1906010"/>
              <a:gd name="connsiteX8-177" fmla="*/ 0 w 2480649"/>
              <a:gd name="connsiteY8-178" fmla="*/ 611364 h 1906010"/>
              <a:gd name="connsiteX9-179" fmla="*/ 36214 w 2480649"/>
              <a:gd name="connsiteY9-180" fmla="*/ 31942 h 1906010"/>
              <a:gd name="connsiteX0-181" fmla="*/ 36214 w 2480649"/>
              <a:gd name="connsiteY0-182" fmla="*/ 31942 h 1906010"/>
              <a:gd name="connsiteX1-183" fmla="*/ 2372008 w 2480649"/>
              <a:gd name="connsiteY1-184" fmla="*/ 13836 h 1906010"/>
              <a:gd name="connsiteX2-185" fmla="*/ 2480649 w 2480649"/>
              <a:gd name="connsiteY2-186" fmla="*/ 95317 h 1906010"/>
              <a:gd name="connsiteX3-187" fmla="*/ 2457299 w 2480649"/>
              <a:gd name="connsiteY3-188" fmla="*/ 1775451 h 1906010"/>
              <a:gd name="connsiteX4-189" fmla="*/ 2399168 w 2480649"/>
              <a:gd name="connsiteY4-190" fmla="*/ 1887903 h 1906010"/>
              <a:gd name="connsiteX5-191" fmla="*/ 1167897 w 2480649"/>
              <a:gd name="connsiteY5-192" fmla="*/ 1896956 h 1906010"/>
              <a:gd name="connsiteX6-193" fmla="*/ 99588 w 2480649"/>
              <a:gd name="connsiteY6-194" fmla="*/ 1906010 h 1906010"/>
              <a:gd name="connsiteX7-195" fmla="*/ 0 w 2480649"/>
              <a:gd name="connsiteY7-196" fmla="*/ 1779261 h 1906010"/>
              <a:gd name="connsiteX8-197" fmla="*/ 0 w 2480649"/>
              <a:gd name="connsiteY8-198" fmla="*/ 611364 h 1906010"/>
              <a:gd name="connsiteX9-199" fmla="*/ 36214 w 2480649"/>
              <a:gd name="connsiteY9-200" fmla="*/ 31942 h 1906010"/>
              <a:gd name="connsiteX0-201" fmla="*/ 36214 w 2480649"/>
              <a:gd name="connsiteY0-202" fmla="*/ 31942 h 1906010"/>
              <a:gd name="connsiteX1-203" fmla="*/ 2372008 w 2480649"/>
              <a:gd name="connsiteY1-204" fmla="*/ 13836 h 1906010"/>
              <a:gd name="connsiteX2-205" fmla="*/ 2480649 w 2480649"/>
              <a:gd name="connsiteY2-206" fmla="*/ 95317 h 1906010"/>
              <a:gd name="connsiteX3-207" fmla="*/ 2457299 w 2480649"/>
              <a:gd name="connsiteY3-208" fmla="*/ 1775451 h 1906010"/>
              <a:gd name="connsiteX4-209" fmla="*/ 2399168 w 2480649"/>
              <a:gd name="connsiteY4-210" fmla="*/ 1887903 h 1906010"/>
              <a:gd name="connsiteX5-211" fmla="*/ 1167897 w 2480649"/>
              <a:gd name="connsiteY5-212" fmla="*/ 1896956 h 1906010"/>
              <a:gd name="connsiteX6-213" fmla="*/ 99588 w 2480649"/>
              <a:gd name="connsiteY6-214" fmla="*/ 1906010 h 1906010"/>
              <a:gd name="connsiteX7-215" fmla="*/ 0 w 2480649"/>
              <a:gd name="connsiteY7-216" fmla="*/ 1779261 h 1906010"/>
              <a:gd name="connsiteX8-217" fmla="*/ 0 w 2480649"/>
              <a:gd name="connsiteY8-218" fmla="*/ 611364 h 1906010"/>
              <a:gd name="connsiteX9-219" fmla="*/ 36214 w 2480649"/>
              <a:gd name="connsiteY9-220" fmla="*/ 31942 h 1906010"/>
              <a:gd name="connsiteX0-221" fmla="*/ 36214 w 2480649"/>
              <a:gd name="connsiteY0-222" fmla="*/ 31942 h 1906010"/>
              <a:gd name="connsiteX1-223" fmla="*/ 2372008 w 2480649"/>
              <a:gd name="connsiteY1-224" fmla="*/ 13836 h 1906010"/>
              <a:gd name="connsiteX2-225" fmla="*/ 2480649 w 2480649"/>
              <a:gd name="connsiteY2-226" fmla="*/ 95317 h 1906010"/>
              <a:gd name="connsiteX3-227" fmla="*/ 2457299 w 2480649"/>
              <a:gd name="connsiteY3-228" fmla="*/ 1775451 h 1906010"/>
              <a:gd name="connsiteX4-229" fmla="*/ 2399168 w 2480649"/>
              <a:gd name="connsiteY4-230" fmla="*/ 1887903 h 1906010"/>
              <a:gd name="connsiteX5-231" fmla="*/ 1167897 w 2480649"/>
              <a:gd name="connsiteY5-232" fmla="*/ 1896956 h 1906010"/>
              <a:gd name="connsiteX6-233" fmla="*/ 99588 w 2480649"/>
              <a:gd name="connsiteY6-234" fmla="*/ 1906010 h 1906010"/>
              <a:gd name="connsiteX7-235" fmla="*/ 0 w 2480649"/>
              <a:gd name="connsiteY7-236" fmla="*/ 1779261 h 1906010"/>
              <a:gd name="connsiteX8-237" fmla="*/ 0 w 2480649"/>
              <a:gd name="connsiteY8-238" fmla="*/ 611364 h 1906010"/>
              <a:gd name="connsiteX9-239" fmla="*/ 36214 w 2480649"/>
              <a:gd name="connsiteY9-240" fmla="*/ 31942 h 1906010"/>
              <a:gd name="connsiteX0-241" fmla="*/ 36214 w 2480649"/>
              <a:gd name="connsiteY0-242" fmla="*/ 31942 h 1906010"/>
              <a:gd name="connsiteX1-243" fmla="*/ 2372008 w 2480649"/>
              <a:gd name="connsiteY1-244" fmla="*/ 13836 h 1906010"/>
              <a:gd name="connsiteX2-245" fmla="*/ 2480649 w 2480649"/>
              <a:gd name="connsiteY2-246" fmla="*/ 95317 h 1906010"/>
              <a:gd name="connsiteX3-247" fmla="*/ 2457299 w 2480649"/>
              <a:gd name="connsiteY3-248" fmla="*/ 1775451 h 1906010"/>
              <a:gd name="connsiteX4-249" fmla="*/ 2399168 w 2480649"/>
              <a:gd name="connsiteY4-250" fmla="*/ 1887903 h 1906010"/>
              <a:gd name="connsiteX5-251" fmla="*/ 1167897 w 2480649"/>
              <a:gd name="connsiteY5-252" fmla="*/ 1896956 h 1906010"/>
              <a:gd name="connsiteX6-253" fmla="*/ 99588 w 2480649"/>
              <a:gd name="connsiteY6-254" fmla="*/ 1906010 h 1906010"/>
              <a:gd name="connsiteX7-255" fmla="*/ 0 w 2480649"/>
              <a:gd name="connsiteY7-256" fmla="*/ 1779261 h 1906010"/>
              <a:gd name="connsiteX8-257" fmla="*/ 0 w 2480649"/>
              <a:gd name="connsiteY8-258" fmla="*/ 611364 h 1906010"/>
              <a:gd name="connsiteX9-259" fmla="*/ 36214 w 2480649"/>
              <a:gd name="connsiteY9-260" fmla="*/ 31942 h 1906010"/>
              <a:gd name="connsiteX0-261" fmla="*/ 36214 w 2480649"/>
              <a:gd name="connsiteY0-262" fmla="*/ 31942 h 1906010"/>
              <a:gd name="connsiteX1-263" fmla="*/ 2372008 w 2480649"/>
              <a:gd name="connsiteY1-264" fmla="*/ 13836 h 1906010"/>
              <a:gd name="connsiteX2-265" fmla="*/ 2480649 w 2480649"/>
              <a:gd name="connsiteY2-266" fmla="*/ 95317 h 1906010"/>
              <a:gd name="connsiteX3-267" fmla="*/ 2457299 w 2480649"/>
              <a:gd name="connsiteY3-268" fmla="*/ 1775451 h 1906010"/>
              <a:gd name="connsiteX4-269" fmla="*/ 2399168 w 2480649"/>
              <a:gd name="connsiteY4-270" fmla="*/ 1887903 h 1906010"/>
              <a:gd name="connsiteX5-271" fmla="*/ 1167897 w 2480649"/>
              <a:gd name="connsiteY5-272" fmla="*/ 1896956 h 1906010"/>
              <a:gd name="connsiteX6-273" fmla="*/ 99588 w 2480649"/>
              <a:gd name="connsiteY6-274" fmla="*/ 1906010 h 1906010"/>
              <a:gd name="connsiteX7-275" fmla="*/ 0 w 2480649"/>
              <a:gd name="connsiteY7-276" fmla="*/ 1779261 h 1906010"/>
              <a:gd name="connsiteX8-277" fmla="*/ 0 w 2480649"/>
              <a:gd name="connsiteY8-278" fmla="*/ 611364 h 1906010"/>
              <a:gd name="connsiteX9-279" fmla="*/ 36214 w 2480649"/>
              <a:gd name="connsiteY9-280" fmla="*/ 31942 h 1906010"/>
              <a:gd name="connsiteX0-281" fmla="*/ 36214 w 2480649"/>
              <a:gd name="connsiteY0-282" fmla="*/ 48932 h 1923000"/>
              <a:gd name="connsiteX1-283" fmla="*/ 279450 w 2480649"/>
              <a:gd name="connsiteY1-284" fmla="*/ 30222 h 1923000"/>
              <a:gd name="connsiteX2-285" fmla="*/ 2372008 w 2480649"/>
              <a:gd name="connsiteY2-286" fmla="*/ 30826 h 1923000"/>
              <a:gd name="connsiteX3-287" fmla="*/ 2480649 w 2480649"/>
              <a:gd name="connsiteY3-288" fmla="*/ 112307 h 1923000"/>
              <a:gd name="connsiteX4-289" fmla="*/ 2457299 w 2480649"/>
              <a:gd name="connsiteY4-290" fmla="*/ 1792441 h 1923000"/>
              <a:gd name="connsiteX5-291" fmla="*/ 2399168 w 2480649"/>
              <a:gd name="connsiteY5-292" fmla="*/ 1904893 h 1923000"/>
              <a:gd name="connsiteX6-293" fmla="*/ 1167897 w 2480649"/>
              <a:gd name="connsiteY6-294" fmla="*/ 1913946 h 1923000"/>
              <a:gd name="connsiteX7-295" fmla="*/ 99588 w 2480649"/>
              <a:gd name="connsiteY7-296" fmla="*/ 1923000 h 1923000"/>
              <a:gd name="connsiteX8-297" fmla="*/ 0 w 2480649"/>
              <a:gd name="connsiteY8-298" fmla="*/ 1796251 h 1923000"/>
              <a:gd name="connsiteX9-299" fmla="*/ 0 w 2480649"/>
              <a:gd name="connsiteY9-300" fmla="*/ 628354 h 1923000"/>
              <a:gd name="connsiteX10" fmla="*/ 36214 w 2480649"/>
              <a:gd name="connsiteY10" fmla="*/ 48932 h 1923000"/>
              <a:gd name="connsiteX0-301" fmla="*/ 28766 w 2492251"/>
              <a:gd name="connsiteY0-302" fmla="*/ 144440 h 1892778"/>
              <a:gd name="connsiteX1-303" fmla="*/ 291052 w 2492251"/>
              <a:gd name="connsiteY1-304" fmla="*/ 0 h 1892778"/>
              <a:gd name="connsiteX2-305" fmla="*/ 2383610 w 2492251"/>
              <a:gd name="connsiteY2-306" fmla="*/ 604 h 1892778"/>
              <a:gd name="connsiteX3-307" fmla="*/ 2492251 w 2492251"/>
              <a:gd name="connsiteY3-308" fmla="*/ 82085 h 1892778"/>
              <a:gd name="connsiteX4-309" fmla="*/ 2468901 w 2492251"/>
              <a:gd name="connsiteY4-310" fmla="*/ 1762219 h 1892778"/>
              <a:gd name="connsiteX5-311" fmla="*/ 2410770 w 2492251"/>
              <a:gd name="connsiteY5-312" fmla="*/ 1874671 h 1892778"/>
              <a:gd name="connsiteX6-313" fmla="*/ 1179499 w 2492251"/>
              <a:gd name="connsiteY6-314" fmla="*/ 1883724 h 1892778"/>
              <a:gd name="connsiteX7-315" fmla="*/ 111190 w 2492251"/>
              <a:gd name="connsiteY7-316" fmla="*/ 1892778 h 1892778"/>
              <a:gd name="connsiteX8-317" fmla="*/ 11602 w 2492251"/>
              <a:gd name="connsiteY8-318" fmla="*/ 1766029 h 1892778"/>
              <a:gd name="connsiteX9-319" fmla="*/ 11602 w 2492251"/>
              <a:gd name="connsiteY9-320" fmla="*/ 598132 h 1892778"/>
              <a:gd name="connsiteX10-321" fmla="*/ 28766 w 2492251"/>
              <a:gd name="connsiteY10-322" fmla="*/ 144440 h 1892778"/>
              <a:gd name="connsiteX0-323" fmla="*/ 28766 w 2492251"/>
              <a:gd name="connsiteY0-324" fmla="*/ 144440 h 1892778"/>
              <a:gd name="connsiteX1-325" fmla="*/ 291052 w 2492251"/>
              <a:gd name="connsiteY1-326" fmla="*/ 0 h 1892778"/>
              <a:gd name="connsiteX2-327" fmla="*/ 2383610 w 2492251"/>
              <a:gd name="connsiteY2-328" fmla="*/ 604 h 1892778"/>
              <a:gd name="connsiteX3-329" fmla="*/ 2492251 w 2492251"/>
              <a:gd name="connsiteY3-330" fmla="*/ 82085 h 1892778"/>
              <a:gd name="connsiteX4-331" fmla="*/ 2468901 w 2492251"/>
              <a:gd name="connsiteY4-332" fmla="*/ 1762219 h 1892778"/>
              <a:gd name="connsiteX5-333" fmla="*/ 2410770 w 2492251"/>
              <a:gd name="connsiteY5-334" fmla="*/ 1874671 h 1892778"/>
              <a:gd name="connsiteX6-335" fmla="*/ 1179499 w 2492251"/>
              <a:gd name="connsiteY6-336" fmla="*/ 1883724 h 1892778"/>
              <a:gd name="connsiteX7-337" fmla="*/ 111190 w 2492251"/>
              <a:gd name="connsiteY7-338" fmla="*/ 1892778 h 1892778"/>
              <a:gd name="connsiteX8-339" fmla="*/ 11602 w 2492251"/>
              <a:gd name="connsiteY8-340" fmla="*/ 1766029 h 1892778"/>
              <a:gd name="connsiteX9-341" fmla="*/ 11602 w 2492251"/>
              <a:gd name="connsiteY9-342" fmla="*/ 598132 h 1892778"/>
              <a:gd name="connsiteX10-343" fmla="*/ 28766 w 2492251"/>
              <a:gd name="connsiteY10-344" fmla="*/ 144440 h 1892778"/>
              <a:gd name="connsiteX0-345" fmla="*/ 25645 w 2500560"/>
              <a:gd name="connsiteY0-346" fmla="*/ 136820 h 1892778"/>
              <a:gd name="connsiteX1-347" fmla="*/ 299361 w 2500560"/>
              <a:gd name="connsiteY1-348" fmla="*/ 0 h 1892778"/>
              <a:gd name="connsiteX2-349" fmla="*/ 2391919 w 2500560"/>
              <a:gd name="connsiteY2-350" fmla="*/ 604 h 1892778"/>
              <a:gd name="connsiteX3-351" fmla="*/ 2500560 w 2500560"/>
              <a:gd name="connsiteY3-352" fmla="*/ 82085 h 1892778"/>
              <a:gd name="connsiteX4-353" fmla="*/ 2477210 w 2500560"/>
              <a:gd name="connsiteY4-354" fmla="*/ 1762219 h 1892778"/>
              <a:gd name="connsiteX5-355" fmla="*/ 2419079 w 2500560"/>
              <a:gd name="connsiteY5-356" fmla="*/ 1874671 h 1892778"/>
              <a:gd name="connsiteX6-357" fmla="*/ 1187808 w 2500560"/>
              <a:gd name="connsiteY6-358" fmla="*/ 1883724 h 1892778"/>
              <a:gd name="connsiteX7-359" fmla="*/ 119499 w 2500560"/>
              <a:gd name="connsiteY7-360" fmla="*/ 1892778 h 1892778"/>
              <a:gd name="connsiteX8-361" fmla="*/ 19911 w 2500560"/>
              <a:gd name="connsiteY8-362" fmla="*/ 1766029 h 1892778"/>
              <a:gd name="connsiteX9-363" fmla="*/ 19911 w 2500560"/>
              <a:gd name="connsiteY9-364" fmla="*/ 598132 h 1892778"/>
              <a:gd name="connsiteX10-365" fmla="*/ 25645 w 2500560"/>
              <a:gd name="connsiteY10-366" fmla="*/ 136820 h 1892778"/>
              <a:gd name="connsiteX0-367" fmla="*/ 25645 w 2500560"/>
              <a:gd name="connsiteY0-368" fmla="*/ 136820 h 1892778"/>
              <a:gd name="connsiteX1-369" fmla="*/ 299361 w 2500560"/>
              <a:gd name="connsiteY1-370" fmla="*/ 0 h 1892778"/>
              <a:gd name="connsiteX2-371" fmla="*/ 2391919 w 2500560"/>
              <a:gd name="connsiteY2-372" fmla="*/ 604 h 1892778"/>
              <a:gd name="connsiteX3-373" fmla="*/ 2500560 w 2500560"/>
              <a:gd name="connsiteY3-374" fmla="*/ 82085 h 1892778"/>
              <a:gd name="connsiteX4-375" fmla="*/ 2477210 w 2500560"/>
              <a:gd name="connsiteY4-376" fmla="*/ 1762219 h 1892778"/>
              <a:gd name="connsiteX5-377" fmla="*/ 2419079 w 2500560"/>
              <a:gd name="connsiteY5-378" fmla="*/ 1874671 h 1892778"/>
              <a:gd name="connsiteX6-379" fmla="*/ 1187808 w 2500560"/>
              <a:gd name="connsiteY6-380" fmla="*/ 1883724 h 1892778"/>
              <a:gd name="connsiteX7-381" fmla="*/ 119499 w 2500560"/>
              <a:gd name="connsiteY7-382" fmla="*/ 1892778 h 1892778"/>
              <a:gd name="connsiteX8-383" fmla="*/ 19911 w 2500560"/>
              <a:gd name="connsiteY8-384" fmla="*/ 1766029 h 1892778"/>
              <a:gd name="connsiteX9-385" fmla="*/ 19911 w 2500560"/>
              <a:gd name="connsiteY9-386" fmla="*/ 598132 h 1892778"/>
              <a:gd name="connsiteX10-387" fmla="*/ 25645 w 2500560"/>
              <a:gd name="connsiteY10-388" fmla="*/ 136820 h 1892778"/>
              <a:gd name="connsiteX0-389" fmla="*/ 5734 w 2480649"/>
              <a:gd name="connsiteY0-390" fmla="*/ 136820 h 1892778"/>
              <a:gd name="connsiteX1-391" fmla="*/ 279450 w 2480649"/>
              <a:gd name="connsiteY1-392" fmla="*/ 0 h 1892778"/>
              <a:gd name="connsiteX2-393" fmla="*/ 2372008 w 2480649"/>
              <a:gd name="connsiteY2-394" fmla="*/ 604 h 1892778"/>
              <a:gd name="connsiteX3-395" fmla="*/ 2480649 w 2480649"/>
              <a:gd name="connsiteY3-396" fmla="*/ 82085 h 1892778"/>
              <a:gd name="connsiteX4-397" fmla="*/ 2457299 w 2480649"/>
              <a:gd name="connsiteY4-398" fmla="*/ 1762219 h 1892778"/>
              <a:gd name="connsiteX5-399" fmla="*/ 2399168 w 2480649"/>
              <a:gd name="connsiteY5-400" fmla="*/ 1874671 h 1892778"/>
              <a:gd name="connsiteX6-401" fmla="*/ 1167897 w 2480649"/>
              <a:gd name="connsiteY6-402" fmla="*/ 1883724 h 1892778"/>
              <a:gd name="connsiteX7-403" fmla="*/ 99588 w 2480649"/>
              <a:gd name="connsiteY7-404" fmla="*/ 1892778 h 1892778"/>
              <a:gd name="connsiteX8-405" fmla="*/ 0 w 2480649"/>
              <a:gd name="connsiteY8-406" fmla="*/ 1766029 h 1892778"/>
              <a:gd name="connsiteX9-407" fmla="*/ 0 w 2480649"/>
              <a:gd name="connsiteY9-408" fmla="*/ 598132 h 1892778"/>
              <a:gd name="connsiteX10-409" fmla="*/ 5734 w 2480649"/>
              <a:gd name="connsiteY10-410" fmla="*/ 136820 h 1892778"/>
              <a:gd name="connsiteX0-411" fmla="*/ 0 w 2480649"/>
              <a:gd name="connsiteY0-412" fmla="*/ 598132 h 1892778"/>
              <a:gd name="connsiteX1-413" fmla="*/ 5734 w 2480649"/>
              <a:gd name="connsiteY1-414" fmla="*/ 136820 h 1892778"/>
              <a:gd name="connsiteX2-415" fmla="*/ 279450 w 2480649"/>
              <a:gd name="connsiteY2-416" fmla="*/ 0 h 1892778"/>
              <a:gd name="connsiteX3-417" fmla="*/ 2372008 w 2480649"/>
              <a:gd name="connsiteY3-418" fmla="*/ 604 h 1892778"/>
              <a:gd name="connsiteX4-419" fmla="*/ 2480649 w 2480649"/>
              <a:gd name="connsiteY4-420" fmla="*/ 82085 h 1892778"/>
              <a:gd name="connsiteX5-421" fmla="*/ 2457299 w 2480649"/>
              <a:gd name="connsiteY5-422" fmla="*/ 1762219 h 1892778"/>
              <a:gd name="connsiteX6-423" fmla="*/ 2399168 w 2480649"/>
              <a:gd name="connsiteY6-424" fmla="*/ 1874671 h 1892778"/>
              <a:gd name="connsiteX7-425" fmla="*/ 1167897 w 2480649"/>
              <a:gd name="connsiteY7-426" fmla="*/ 1883724 h 1892778"/>
              <a:gd name="connsiteX8-427" fmla="*/ 99588 w 2480649"/>
              <a:gd name="connsiteY8-428" fmla="*/ 1892778 h 1892778"/>
              <a:gd name="connsiteX9-429" fmla="*/ 0 w 2480649"/>
              <a:gd name="connsiteY9-430" fmla="*/ 1766029 h 1892778"/>
              <a:gd name="connsiteX10-431" fmla="*/ 94660 w 2480649"/>
              <a:gd name="connsiteY10-432" fmla="*/ 692792 h 1892778"/>
              <a:gd name="connsiteX0-433" fmla="*/ 0 w 2480649"/>
              <a:gd name="connsiteY0-434" fmla="*/ 598132 h 1892778"/>
              <a:gd name="connsiteX1-435" fmla="*/ 5734 w 2480649"/>
              <a:gd name="connsiteY1-436" fmla="*/ 136820 h 1892778"/>
              <a:gd name="connsiteX2-437" fmla="*/ 279450 w 2480649"/>
              <a:gd name="connsiteY2-438" fmla="*/ 0 h 1892778"/>
              <a:gd name="connsiteX3-439" fmla="*/ 2372008 w 2480649"/>
              <a:gd name="connsiteY3-440" fmla="*/ 604 h 1892778"/>
              <a:gd name="connsiteX4-441" fmla="*/ 2480649 w 2480649"/>
              <a:gd name="connsiteY4-442" fmla="*/ 82085 h 1892778"/>
              <a:gd name="connsiteX5-443" fmla="*/ 2457299 w 2480649"/>
              <a:gd name="connsiteY5-444" fmla="*/ 1762219 h 1892778"/>
              <a:gd name="connsiteX6-445" fmla="*/ 2399168 w 2480649"/>
              <a:gd name="connsiteY6-446" fmla="*/ 1874671 h 1892778"/>
              <a:gd name="connsiteX7-447" fmla="*/ 1167897 w 2480649"/>
              <a:gd name="connsiteY7-448" fmla="*/ 1883724 h 1892778"/>
              <a:gd name="connsiteX8-449" fmla="*/ 99588 w 2480649"/>
              <a:gd name="connsiteY8-450" fmla="*/ 1892778 h 1892778"/>
              <a:gd name="connsiteX9-451" fmla="*/ 0 w 2480649"/>
              <a:gd name="connsiteY9-452" fmla="*/ 1766029 h 1892778"/>
              <a:gd name="connsiteX10-453" fmla="*/ 10518 w 2480649"/>
              <a:gd name="connsiteY10-454" fmla="*/ 997806 h 1892778"/>
              <a:gd name="connsiteX0-455" fmla="*/ 0 w 2480649"/>
              <a:gd name="connsiteY0-456" fmla="*/ 598132 h 1892778"/>
              <a:gd name="connsiteX1-457" fmla="*/ 279450 w 2480649"/>
              <a:gd name="connsiteY1-458" fmla="*/ 0 h 1892778"/>
              <a:gd name="connsiteX2-459" fmla="*/ 2372008 w 2480649"/>
              <a:gd name="connsiteY2-460" fmla="*/ 604 h 1892778"/>
              <a:gd name="connsiteX3-461" fmla="*/ 2480649 w 2480649"/>
              <a:gd name="connsiteY3-462" fmla="*/ 82085 h 1892778"/>
              <a:gd name="connsiteX4-463" fmla="*/ 2457299 w 2480649"/>
              <a:gd name="connsiteY4-464" fmla="*/ 1762219 h 1892778"/>
              <a:gd name="connsiteX5-465" fmla="*/ 2399168 w 2480649"/>
              <a:gd name="connsiteY5-466" fmla="*/ 1874671 h 1892778"/>
              <a:gd name="connsiteX6-467" fmla="*/ 1167897 w 2480649"/>
              <a:gd name="connsiteY6-468" fmla="*/ 1883724 h 1892778"/>
              <a:gd name="connsiteX7-469" fmla="*/ 99588 w 2480649"/>
              <a:gd name="connsiteY7-470" fmla="*/ 1892778 h 1892778"/>
              <a:gd name="connsiteX8-471" fmla="*/ 0 w 2480649"/>
              <a:gd name="connsiteY8-472" fmla="*/ 1766029 h 1892778"/>
              <a:gd name="connsiteX9-473" fmla="*/ 10518 w 2480649"/>
              <a:gd name="connsiteY9-474" fmla="*/ 997806 h 1892778"/>
              <a:gd name="connsiteX0-475" fmla="*/ 279450 w 2480649"/>
              <a:gd name="connsiteY0-476" fmla="*/ 0 h 1892778"/>
              <a:gd name="connsiteX1-477" fmla="*/ 2372008 w 2480649"/>
              <a:gd name="connsiteY1-478" fmla="*/ 604 h 1892778"/>
              <a:gd name="connsiteX2-479" fmla="*/ 2480649 w 2480649"/>
              <a:gd name="connsiteY2-480" fmla="*/ 82085 h 1892778"/>
              <a:gd name="connsiteX3-481" fmla="*/ 2457299 w 2480649"/>
              <a:gd name="connsiteY3-482" fmla="*/ 1762219 h 1892778"/>
              <a:gd name="connsiteX4-483" fmla="*/ 2399168 w 2480649"/>
              <a:gd name="connsiteY4-484" fmla="*/ 1874671 h 1892778"/>
              <a:gd name="connsiteX5-485" fmla="*/ 1167897 w 2480649"/>
              <a:gd name="connsiteY5-486" fmla="*/ 1883724 h 1892778"/>
              <a:gd name="connsiteX6-487" fmla="*/ 99588 w 2480649"/>
              <a:gd name="connsiteY6-488" fmla="*/ 1892778 h 1892778"/>
              <a:gd name="connsiteX7-489" fmla="*/ 0 w 2480649"/>
              <a:gd name="connsiteY7-490" fmla="*/ 1766029 h 1892778"/>
              <a:gd name="connsiteX8-491" fmla="*/ 10518 w 2480649"/>
              <a:gd name="connsiteY8-492" fmla="*/ 997806 h 1892778"/>
              <a:gd name="connsiteX0-493" fmla="*/ 289968 w 2491167"/>
              <a:gd name="connsiteY0-494" fmla="*/ 0 h 1892778"/>
              <a:gd name="connsiteX1-495" fmla="*/ 2382526 w 2491167"/>
              <a:gd name="connsiteY1-496" fmla="*/ 604 h 1892778"/>
              <a:gd name="connsiteX2-497" fmla="*/ 2491167 w 2491167"/>
              <a:gd name="connsiteY2-498" fmla="*/ 82085 h 1892778"/>
              <a:gd name="connsiteX3-499" fmla="*/ 2467817 w 2491167"/>
              <a:gd name="connsiteY3-500" fmla="*/ 1762219 h 1892778"/>
              <a:gd name="connsiteX4-501" fmla="*/ 2409686 w 2491167"/>
              <a:gd name="connsiteY4-502" fmla="*/ 1874671 h 1892778"/>
              <a:gd name="connsiteX5-503" fmla="*/ 1178415 w 2491167"/>
              <a:gd name="connsiteY5-504" fmla="*/ 1883724 h 1892778"/>
              <a:gd name="connsiteX6-505" fmla="*/ 110106 w 2491167"/>
              <a:gd name="connsiteY6-506" fmla="*/ 1892778 h 1892778"/>
              <a:gd name="connsiteX7-507" fmla="*/ 10518 w 2491167"/>
              <a:gd name="connsiteY7-508" fmla="*/ 1766029 h 1892778"/>
              <a:gd name="connsiteX8-509" fmla="*/ 0 w 2491167"/>
              <a:gd name="connsiteY8-510" fmla="*/ 324671 h 1892778"/>
              <a:gd name="connsiteX0-511" fmla="*/ 289968 w 2491167"/>
              <a:gd name="connsiteY0-512" fmla="*/ 0 h 1892778"/>
              <a:gd name="connsiteX1-513" fmla="*/ 2382526 w 2491167"/>
              <a:gd name="connsiteY1-514" fmla="*/ 604 h 1892778"/>
              <a:gd name="connsiteX2-515" fmla="*/ 2491167 w 2491167"/>
              <a:gd name="connsiteY2-516" fmla="*/ 82085 h 1892778"/>
              <a:gd name="connsiteX3-517" fmla="*/ 2488852 w 2491167"/>
              <a:gd name="connsiteY3-518" fmla="*/ 1762219 h 1892778"/>
              <a:gd name="connsiteX4-519" fmla="*/ 2409686 w 2491167"/>
              <a:gd name="connsiteY4-520" fmla="*/ 1874671 h 1892778"/>
              <a:gd name="connsiteX5-521" fmla="*/ 1178415 w 2491167"/>
              <a:gd name="connsiteY5-522" fmla="*/ 1883724 h 1892778"/>
              <a:gd name="connsiteX6-523" fmla="*/ 110106 w 2491167"/>
              <a:gd name="connsiteY6-524" fmla="*/ 1892778 h 1892778"/>
              <a:gd name="connsiteX7-525" fmla="*/ 10518 w 2491167"/>
              <a:gd name="connsiteY7-526" fmla="*/ 1766029 h 1892778"/>
              <a:gd name="connsiteX8-527" fmla="*/ 0 w 2491167"/>
              <a:gd name="connsiteY8-528" fmla="*/ 324671 h 1892778"/>
              <a:gd name="connsiteX0-529" fmla="*/ 289968 w 2491167"/>
              <a:gd name="connsiteY0-530" fmla="*/ 2179 h 1894957"/>
              <a:gd name="connsiteX1-531" fmla="*/ 1421260 w 2491167"/>
              <a:gd name="connsiteY1-532" fmla="*/ 0 h 1894957"/>
              <a:gd name="connsiteX2-533" fmla="*/ 2382526 w 2491167"/>
              <a:gd name="connsiteY2-534" fmla="*/ 2783 h 1894957"/>
              <a:gd name="connsiteX3-535" fmla="*/ 2491167 w 2491167"/>
              <a:gd name="connsiteY3-536" fmla="*/ 84264 h 1894957"/>
              <a:gd name="connsiteX4-537" fmla="*/ 2488852 w 2491167"/>
              <a:gd name="connsiteY4-538" fmla="*/ 1764398 h 1894957"/>
              <a:gd name="connsiteX5-539" fmla="*/ 2409686 w 2491167"/>
              <a:gd name="connsiteY5-540" fmla="*/ 1876850 h 1894957"/>
              <a:gd name="connsiteX6-541" fmla="*/ 1178415 w 2491167"/>
              <a:gd name="connsiteY6-542" fmla="*/ 1885903 h 1894957"/>
              <a:gd name="connsiteX7-543" fmla="*/ 110106 w 2491167"/>
              <a:gd name="connsiteY7-544" fmla="*/ 1894957 h 1894957"/>
              <a:gd name="connsiteX8-545" fmla="*/ 10518 w 2491167"/>
              <a:gd name="connsiteY8-546" fmla="*/ 1768208 h 1894957"/>
              <a:gd name="connsiteX9-547" fmla="*/ 0 w 2491167"/>
              <a:gd name="connsiteY9-548" fmla="*/ 326850 h 1894957"/>
              <a:gd name="connsiteX0-549" fmla="*/ 289968 w 2491167"/>
              <a:gd name="connsiteY0-550" fmla="*/ 44250 h 1937028"/>
              <a:gd name="connsiteX1-551" fmla="*/ 1305565 w 2491167"/>
              <a:gd name="connsiteY1-552" fmla="*/ 0 h 1937028"/>
              <a:gd name="connsiteX2-553" fmla="*/ 2382526 w 2491167"/>
              <a:gd name="connsiteY2-554" fmla="*/ 44854 h 1937028"/>
              <a:gd name="connsiteX3-555" fmla="*/ 2491167 w 2491167"/>
              <a:gd name="connsiteY3-556" fmla="*/ 126335 h 1937028"/>
              <a:gd name="connsiteX4-557" fmla="*/ 2488852 w 2491167"/>
              <a:gd name="connsiteY4-558" fmla="*/ 1806469 h 1937028"/>
              <a:gd name="connsiteX5-559" fmla="*/ 2409686 w 2491167"/>
              <a:gd name="connsiteY5-560" fmla="*/ 1918921 h 1937028"/>
              <a:gd name="connsiteX6-561" fmla="*/ 1178415 w 2491167"/>
              <a:gd name="connsiteY6-562" fmla="*/ 1927974 h 1937028"/>
              <a:gd name="connsiteX7-563" fmla="*/ 110106 w 2491167"/>
              <a:gd name="connsiteY7-564" fmla="*/ 1937028 h 1937028"/>
              <a:gd name="connsiteX8-565" fmla="*/ 10518 w 2491167"/>
              <a:gd name="connsiteY8-566" fmla="*/ 1810279 h 1937028"/>
              <a:gd name="connsiteX9-567" fmla="*/ 0 w 2491167"/>
              <a:gd name="connsiteY9-568" fmla="*/ 368921 h 1937028"/>
              <a:gd name="connsiteX0-569" fmla="*/ 289968 w 2491167"/>
              <a:gd name="connsiteY0-570" fmla="*/ 12697 h 1905475"/>
              <a:gd name="connsiteX1-571" fmla="*/ 1305565 w 2491167"/>
              <a:gd name="connsiteY1-572" fmla="*/ 0 h 1905475"/>
              <a:gd name="connsiteX2-573" fmla="*/ 2382526 w 2491167"/>
              <a:gd name="connsiteY2-574" fmla="*/ 13301 h 1905475"/>
              <a:gd name="connsiteX3-575" fmla="*/ 2491167 w 2491167"/>
              <a:gd name="connsiteY3-576" fmla="*/ 94782 h 1905475"/>
              <a:gd name="connsiteX4-577" fmla="*/ 2488852 w 2491167"/>
              <a:gd name="connsiteY4-578" fmla="*/ 1774916 h 1905475"/>
              <a:gd name="connsiteX5-579" fmla="*/ 2409686 w 2491167"/>
              <a:gd name="connsiteY5-580" fmla="*/ 1887368 h 1905475"/>
              <a:gd name="connsiteX6-581" fmla="*/ 1178415 w 2491167"/>
              <a:gd name="connsiteY6-582" fmla="*/ 1896421 h 1905475"/>
              <a:gd name="connsiteX7-583" fmla="*/ 110106 w 2491167"/>
              <a:gd name="connsiteY7-584" fmla="*/ 1905475 h 1905475"/>
              <a:gd name="connsiteX8-585" fmla="*/ 10518 w 2491167"/>
              <a:gd name="connsiteY8-586" fmla="*/ 1778726 h 1905475"/>
              <a:gd name="connsiteX9-587" fmla="*/ 0 w 2491167"/>
              <a:gd name="connsiteY9-588" fmla="*/ 337368 h 1905475"/>
              <a:gd name="connsiteX0-589" fmla="*/ 289968 w 2500356"/>
              <a:gd name="connsiteY0-590" fmla="*/ 12697 h 1905475"/>
              <a:gd name="connsiteX1-591" fmla="*/ 1305565 w 2500356"/>
              <a:gd name="connsiteY1-592" fmla="*/ 0 h 1905475"/>
              <a:gd name="connsiteX2-593" fmla="*/ 2382526 w 2500356"/>
              <a:gd name="connsiteY2-594" fmla="*/ 13301 h 1905475"/>
              <a:gd name="connsiteX3-595" fmla="*/ 2491167 w 2500356"/>
              <a:gd name="connsiteY3-596" fmla="*/ 94782 h 1905475"/>
              <a:gd name="connsiteX4-597" fmla="*/ 2494069 w 2500356"/>
              <a:gd name="connsiteY4-598" fmla="*/ 872973 h 1905475"/>
              <a:gd name="connsiteX5-599" fmla="*/ 2488852 w 2500356"/>
              <a:gd name="connsiteY5-600" fmla="*/ 1774916 h 1905475"/>
              <a:gd name="connsiteX6-601" fmla="*/ 2409686 w 2500356"/>
              <a:gd name="connsiteY6-602" fmla="*/ 1887368 h 1905475"/>
              <a:gd name="connsiteX7-603" fmla="*/ 1178415 w 2500356"/>
              <a:gd name="connsiteY7-604" fmla="*/ 1896421 h 1905475"/>
              <a:gd name="connsiteX8-605" fmla="*/ 110106 w 2500356"/>
              <a:gd name="connsiteY8-606" fmla="*/ 1905475 h 1905475"/>
              <a:gd name="connsiteX9-607" fmla="*/ 10518 w 2500356"/>
              <a:gd name="connsiteY9-608" fmla="*/ 1778726 h 1905475"/>
              <a:gd name="connsiteX10-609" fmla="*/ 0 w 2500356"/>
              <a:gd name="connsiteY10-610" fmla="*/ 337368 h 1905475"/>
              <a:gd name="connsiteX0-611" fmla="*/ 289968 w 2536144"/>
              <a:gd name="connsiteY0-612" fmla="*/ 12697 h 1905475"/>
              <a:gd name="connsiteX1-613" fmla="*/ 1305565 w 2536144"/>
              <a:gd name="connsiteY1-614" fmla="*/ 0 h 1905475"/>
              <a:gd name="connsiteX2-615" fmla="*/ 2382526 w 2536144"/>
              <a:gd name="connsiteY2-616" fmla="*/ 13301 h 1905475"/>
              <a:gd name="connsiteX3-617" fmla="*/ 2491167 w 2536144"/>
              <a:gd name="connsiteY3-618" fmla="*/ 94782 h 1905475"/>
              <a:gd name="connsiteX4-619" fmla="*/ 2536140 w 2536144"/>
              <a:gd name="connsiteY4-620" fmla="*/ 967633 h 1905475"/>
              <a:gd name="connsiteX5-621" fmla="*/ 2488852 w 2536144"/>
              <a:gd name="connsiteY5-622" fmla="*/ 1774916 h 1905475"/>
              <a:gd name="connsiteX6-623" fmla="*/ 2409686 w 2536144"/>
              <a:gd name="connsiteY6-624" fmla="*/ 1887368 h 1905475"/>
              <a:gd name="connsiteX7-625" fmla="*/ 1178415 w 2536144"/>
              <a:gd name="connsiteY7-626" fmla="*/ 1896421 h 1905475"/>
              <a:gd name="connsiteX8-627" fmla="*/ 110106 w 2536144"/>
              <a:gd name="connsiteY8-628" fmla="*/ 1905475 h 1905475"/>
              <a:gd name="connsiteX9-629" fmla="*/ 10518 w 2536144"/>
              <a:gd name="connsiteY9-630" fmla="*/ 1778726 h 1905475"/>
              <a:gd name="connsiteX10-631" fmla="*/ 0 w 2536144"/>
              <a:gd name="connsiteY10-632" fmla="*/ 337368 h 1905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321" y="connsiteY10-322"/>
              </a:cxn>
            </a:cxnLst>
            <a:rect l="l" t="t" r="r" b="b"/>
            <a:pathLst>
              <a:path w="2536144" h="1905475">
                <a:moveTo>
                  <a:pt x="289968" y="12697"/>
                </a:moveTo>
                <a:lnTo>
                  <a:pt x="1305565" y="0"/>
                </a:lnTo>
                <a:lnTo>
                  <a:pt x="2382526" y="13301"/>
                </a:lnTo>
                <a:cubicBezTo>
                  <a:pt x="2468270" y="13791"/>
                  <a:pt x="2485433" y="60002"/>
                  <a:pt x="2491167" y="94782"/>
                </a:cubicBezTo>
                <a:cubicBezTo>
                  <a:pt x="2509758" y="238061"/>
                  <a:pt x="2536526" y="687611"/>
                  <a:pt x="2536140" y="967633"/>
                </a:cubicBezTo>
                <a:cubicBezTo>
                  <a:pt x="2535754" y="1247655"/>
                  <a:pt x="2502916" y="1605850"/>
                  <a:pt x="2488852" y="1774916"/>
                </a:cubicBezTo>
                <a:cubicBezTo>
                  <a:pt x="2501225" y="1860660"/>
                  <a:pt x="2439223" y="1866394"/>
                  <a:pt x="2409686" y="1887368"/>
                </a:cubicBezTo>
                <a:lnTo>
                  <a:pt x="1178415" y="1896421"/>
                </a:lnTo>
                <a:lnTo>
                  <a:pt x="110106" y="1905475"/>
                </a:lnTo>
                <a:cubicBezTo>
                  <a:pt x="65480" y="1882275"/>
                  <a:pt x="32284" y="1904796"/>
                  <a:pt x="10518" y="1778726"/>
                </a:cubicBezTo>
                <a:cubicBezTo>
                  <a:pt x="10518" y="1389427"/>
                  <a:pt x="0" y="337368"/>
                  <a:pt x="0" y="337368"/>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3829001" y="3701648"/>
            <a:ext cx="1301799" cy="855144"/>
          </a:xfrm>
          <a:custGeom>
            <a:avLst/>
            <a:gdLst>
              <a:gd name="connsiteX0" fmla="*/ 36214 w 2480649"/>
              <a:gd name="connsiteY0" fmla="*/ 18106 h 1892174"/>
              <a:gd name="connsiteX1" fmla="*/ 2372008 w 2480649"/>
              <a:gd name="connsiteY1" fmla="*/ 0 h 1892174"/>
              <a:gd name="connsiteX2" fmla="*/ 2480649 w 2480649"/>
              <a:gd name="connsiteY2" fmla="*/ 81481 h 1892174"/>
              <a:gd name="connsiteX3" fmla="*/ 2453489 w 2480649"/>
              <a:gd name="connsiteY3" fmla="*/ 1765425 h 1892174"/>
              <a:gd name="connsiteX4" fmla="*/ 2399168 w 2480649"/>
              <a:gd name="connsiteY4" fmla="*/ 1874067 h 1892174"/>
              <a:gd name="connsiteX5" fmla="*/ 1167897 w 2480649"/>
              <a:gd name="connsiteY5" fmla="*/ 1883120 h 1892174"/>
              <a:gd name="connsiteX6" fmla="*/ 99588 w 2480649"/>
              <a:gd name="connsiteY6" fmla="*/ 1892174 h 1892174"/>
              <a:gd name="connsiteX7" fmla="*/ 0 w 2480649"/>
              <a:gd name="connsiteY7" fmla="*/ 1765425 h 1892174"/>
              <a:gd name="connsiteX8" fmla="*/ 0 w 2480649"/>
              <a:gd name="connsiteY8" fmla="*/ 597528 h 1892174"/>
              <a:gd name="connsiteX9" fmla="*/ 36214 w 2480649"/>
              <a:gd name="connsiteY9" fmla="*/ 18106 h 1892174"/>
              <a:gd name="connsiteX0-1" fmla="*/ 36214 w 2480649"/>
              <a:gd name="connsiteY0-2" fmla="*/ 18106 h 1892174"/>
              <a:gd name="connsiteX1-3" fmla="*/ 2372008 w 2480649"/>
              <a:gd name="connsiteY1-4" fmla="*/ 0 h 1892174"/>
              <a:gd name="connsiteX2-5" fmla="*/ 2480649 w 2480649"/>
              <a:gd name="connsiteY2-6" fmla="*/ 81481 h 1892174"/>
              <a:gd name="connsiteX3-7" fmla="*/ 2453489 w 2480649"/>
              <a:gd name="connsiteY3-8" fmla="*/ 1765425 h 1892174"/>
              <a:gd name="connsiteX4-9" fmla="*/ 2399168 w 2480649"/>
              <a:gd name="connsiteY4-10" fmla="*/ 1874067 h 1892174"/>
              <a:gd name="connsiteX5-11" fmla="*/ 1167897 w 2480649"/>
              <a:gd name="connsiteY5-12" fmla="*/ 1883120 h 1892174"/>
              <a:gd name="connsiteX6-13" fmla="*/ 99588 w 2480649"/>
              <a:gd name="connsiteY6-14" fmla="*/ 1892174 h 1892174"/>
              <a:gd name="connsiteX7-15" fmla="*/ 0 w 2480649"/>
              <a:gd name="connsiteY7-16" fmla="*/ 1765425 h 1892174"/>
              <a:gd name="connsiteX8-17" fmla="*/ 0 w 2480649"/>
              <a:gd name="connsiteY8-18" fmla="*/ 597528 h 1892174"/>
              <a:gd name="connsiteX9-19" fmla="*/ 36214 w 2480649"/>
              <a:gd name="connsiteY9-20" fmla="*/ 18106 h 1892174"/>
              <a:gd name="connsiteX0-21" fmla="*/ 36214 w 2480649"/>
              <a:gd name="connsiteY0-22" fmla="*/ 31942 h 1906010"/>
              <a:gd name="connsiteX1-23" fmla="*/ 2372008 w 2480649"/>
              <a:gd name="connsiteY1-24" fmla="*/ 13836 h 1906010"/>
              <a:gd name="connsiteX2-25" fmla="*/ 2480649 w 2480649"/>
              <a:gd name="connsiteY2-26" fmla="*/ 95317 h 1906010"/>
              <a:gd name="connsiteX3-27" fmla="*/ 2453489 w 2480649"/>
              <a:gd name="connsiteY3-28" fmla="*/ 1779261 h 1906010"/>
              <a:gd name="connsiteX4-29" fmla="*/ 2399168 w 2480649"/>
              <a:gd name="connsiteY4-30" fmla="*/ 1887903 h 1906010"/>
              <a:gd name="connsiteX5-31" fmla="*/ 1167897 w 2480649"/>
              <a:gd name="connsiteY5-32" fmla="*/ 1896956 h 1906010"/>
              <a:gd name="connsiteX6-33" fmla="*/ 99588 w 2480649"/>
              <a:gd name="connsiteY6-34" fmla="*/ 1906010 h 1906010"/>
              <a:gd name="connsiteX7-35" fmla="*/ 0 w 2480649"/>
              <a:gd name="connsiteY7-36" fmla="*/ 1779261 h 1906010"/>
              <a:gd name="connsiteX8-37" fmla="*/ 0 w 2480649"/>
              <a:gd name="connsiteY8-38" fmla="*/ 611364 h 1906010"/>
              <a:gd name="connsiteX9-39" fmla="*/ 36214 w 2480649"/>
              <a:gd name="connsiteY9-40" fmla="*/ 31942 h 1906010"/>
              <a:gd name="connsiteX0-41" fmla="*/ 36214 w 2480649"/>
              <a:gd name="connsiteY0-42" fmla="*/ 31942 h 1906010"/>
              <a:gd name="connsiteX1-43" fmla="*/ 2372008 w 2480649"/>
              <a:gd name="connsiteY1-44" fmla="*/ 13836 h 1906010"/>
              <a:gd name="connsiteX2-45" fmla="*/ 2480649 w 2480649"/>
              <a:gd name="connsiteY2-46" fmla="*/ 95317 h 1906010"/>
              <a:gd name="connsiteX3-47" fmla="*/ 2453489 w 2480649"/>
              <a:gd name="connsiteY3-48" fmla="*/ 1779261 h 1906010"/>
              <a:gd name="connsiteX4-49" fmla="*/ 2399168 w 2480649"/>
              <a:gd name="connsiteY4-50" fmla="*/ 1887903 h 1906010"/>
              <a:gd name="connsiteX5-51" fmla="*/ 1167897 w 2480649"/>
              <a:gd name="connsiteY5-52" fmla="*/ 1896956 h 1906010"/>
              <a:gd name="connsiteX6-53" fmla="*/ 99588 w 2480649"/>
              <a:gd name="connsiteY6-54" fmla="*/ 1906010 h 1906010"/>
              <a:gd name="connsiteX7-55" fmla="*/ 0 w 2480649"/>
              <a:gd name="connsiteY7-56" fmla="*/ 1779261 h 1906010"/>
              <a:gd name="connsiteX8-57" fmla="*/ 0 w 2480649"/>
              <a:gd name="connsiteY8-58" fmla="*/ 611364 h 1906010"/>
              <a:gd name="connsiteX9-59" fmla="*/ 36214 w 2480649"/>
              <a:gd name="connsiteY9-60" fmla="*/ 31942 h 1906010"/>
              <a:gd name="connsiteX0-61" fmla="*/ 36214 w 2480649"/>
              <a:gd name="connsiteY0-62" fmla="*/ 31942 h 1906010"/>
              <a:gd name="connsiteX1-63" fmla="*/ 2372008 w 2480649"/>
              <a:gd name="connsiteY1-64" fmla="*/ 13836 h 1906010"/>
              <a:gd name="connsiteX2-65" fmla="*/ 2480649 w 2480649"/>
              <a:gd name="connsiteY2-66" fmla="*/ 95317 h 1906010"/>
              <a:gd name="connsiteX3-67" fmla="*/ 2453489 w 2480649"/>
              <a:gd name="connsiteY3-68" fmla="*/ 1779261 h 1906010"/>
              <a:gd name="connsiteX4-69" fmla="*/ 2399168 w 2480649"/>
              <a:gd name="connsiteY4-70" fmla="*/ 1887903 h 1906010"/>
              <a:gd name="connsiteX5-71" fmla="*/ 1167897 w 2480649"/>
              <a:gd name="connsiteY5-72" fmla="*/ 1896956 h 1906010"/>
              <a:gd name="connsiteX6-73" fmla="*/ 99588 w 2480649"/>
              <a:gd name="connsiteY6-74" fmla="*/ 1906010 h 1906010"/>
              <a:gd name="connsiteX7-75" fmla="*/ 0 w 2480649"/>
              <a:gd name="connsiteY7-76" fmla="*/ 1779261 h 1906010"/>
              <a:gd name="connsiteX8-77" fmla="*/ 0 w 2480649"/>
              <a:gd name="connsiteY8-78" fmla="*/ 611364 h 1906010"/>
              <a:gd name="connsiteX9-79" fmla="*/ 36214 w 2480649"/>
              <a:gd name="connsiteY9-80" fmla="*/ 31942 h 1906010"/>
              <a:gd name="connsiteX0-81" fmla="*/ 36214 w 2480649"/>
              <a:gd name="connsiteY0-82" fmla="*/ 31942 h 1906010"/>
              <a:gd name="connsiteX1-83" fmla="*/ 2372008 w 2480649"/>
              <a:gd name="connsiteY1-84" fmla="*/ 13836 h 1906010"/>
              <a:gd name="connsiteX2-85" fmla="*/ 2480649 w 2480649"/>
              <a:gd name="connsiteY2-86" fmla="*/ 95317 h 1906010"/>
              <a:gd name="connsiteX3-87" fmla="*/ 2453489 w 2480649"/>
              <a:gd name="connsiteY3-88" fmla="*/ 1779261 h 1906010"/>
              <a:gd name="connsiteX4-89" fmla="*/ 2399168 w 2480649"/>
              <a:gd name="connsiteY4-90" fmla="*/ 1887903 h 1906010"/>
              <a:gd name="connsiteX5-91" fmla="*/ 1167897 w 2480649"/>
              <a:gd name="connsiteY5-92" fmla="*/ 1896956 h 1906010"/>
              <a:gd name="connsiteX6-93" fmla="*/ 99588 w 2480649"/>
              <a:gd name="connsiteY6-94" fmla="*/ 1906010 h 1906010"/>
              <a:gd name="connsiteX7-95" fmla="*/ 0 w 2480649"/>
              <a:gd name="connsiteY7-96" fmla="*/ 1779261 h 1906010"/>
              <a:gd name="connsiteX8-97" fmla="*/ 0 w 2480649"/>
              <a:gd name="connsiteY8-98" fmla="*/ 611364 h 1906010"/>
              <a:gd name="connsiteX9-99" fmla="*/ 36214 w 2480649"/>
              <a:gd name="connsiteY9-100" fmla="*/ 31942 h 1906010"/>
              <a:gd name="connsiteX0-101" fmla="*/ 36214 w 2480649"/>
              <a:gd name="connsiteY0-102" fmla="*/ 31942 h 1906010"/>
              <a:gd name="connsiteX1-103" fmla="*/ 2372008 w 2480649"/>
              <a:gd name="connsiteY1-104" fmla="*/ 13836 h 1906010"/>
              <a:gd name="connsiteX2-105" fmla="*/ 2480649 w 2480649"/>
              <a:gd name="connsiteY2-106" fmla="*/ 95317 h 1906010"/>
              <a:gd name="connsiteX3-107" fmla="*/ 2453489 w 2480649"/>
              <a:gd name="connsiteY3-108" fmla="*/ 1779261 h 1906010"/>
              <a:gd name="connsiteX4-109" fmla="*/ 2399168 w 2480649"/>
              <a:gd name="connsiteY4-110" fmla="*/ 1887903 h 1906010"/>
              <a:gd name="connsiteX5-111" fmla="*/ 1167897 w 2480649"/>
              <a:gd name="connsiteY5-112" fmla="*/ 1896956 h 1906010"/>
              <a:gd name="connsiteX6-113" fmla="*/ 99588 w 2480649"/>
              <a:gd name="connsiteY6-114" fmla="*/ 1906010 h 1906010"/>
              <a:gd name="connsiteX7-115" fmla="*/ 0 w 2480649"/>
              <a:gd name="connsiteY7-116" fmla="*/ 1779261 h 1906010"/>
              <a:gd name="connsiteX8-117" fmla="*/ 0 w 2480649"/>
              <a:gd name="connsiteY8-118" fmla="*/ 611364 h 1906010"/>
              <a:gd name="connsiteX9-119" fmla="*/ 36214 w 2480649"/>
              <a:gd name="connsiteY9-120" fmla="*/ 31942 h 1906010"/>
              <a:gd name="connsiteX0-121" fmla="*/ 36214 w 2480649"/>
              <a:gd name="connsiteY0-122" fmla="*/ 31942 h 1906010"/>
              <a:gd name="connsiteX1-123" fmla="*/ 2372008 w 2480649"/>
              <a:gd name="connsiteY1-124" fmla="*/ 13836 h 1906010"/>
              <a:gd name="connsiteX2-125" fmla="*/ 2480649 w 2480649"/>
              <a:gd name="connsiteY2-126" fmla="*/ 95317 h 1906010"/>
              <a:gd name="connsiteX3-127" fmla="*/ 2453489 w 2480649"/>
              <a:gd name="connsiteY3-128" fmla="*/ 1779261 h 1906010"/>
              <a:gd name="connsiteX4-129" fmla="*/ 2399168 w 2480649"/>
              <a:gd name="connsiteY4-130" fmla="*/ 1887903 h 1906010"/>
              <a:gd name="connsiteX5-131" fmla="*/ 1167897 w 2480649"/>
              <a:gd name="connsiteY5-132" fmla="*/ 1896956 h 1906010"/>
              <a:gd name="connsiteX6-133" fmla="*/ 99588 w 2480649"/>
              <a:gd name="connsiteY6-134" fmla="*/ 1906010 h 1906010"/>
              <a:gd name="connsiteX7-135" fmla="*/ 0 w 2480649"/>
              <a:gd name="connsiteY7-136" fmla="*/ 1779261 h 1906010"/>
              <a:gd name="connsiteX8-137" fmla="*/ 0 w 2480649"/>
              <a:gd name="connsiteY8-138" fmla="*/ 611364 h 1906010"/>
              <a:gd name="connsiteX9-139" fmla="*/ 36214 w 2480649"/>
              <a:gd name="connsiteY9-140" fmla="*/ 31942 h 1906010"/>
              <a:gd name="connsiteX0-141" fmla="*/ 36214 w 2480649"/>
              <a:gd name="connsiteY0-142" fmla="*/ 31942 h 1906010"/>
              <a:gd name="connsiteX1-143" fmla="*/ 2372008 w 2480649"/>
              <a:gd name="connsiteY1-144" fmla="*/ 13836 h 1906010"/>
              <a:gd name="connsiteX2-145" fmla="*/ 2480649 w 2480649"/>
              <a:gd name="connsiteY2-146" fmla="*/ 95317 h 1906010"/>
              <a:gd name="connsiteX3-147" fmla="*/ 2453489 w 2480649"/>
              <a:gd name="connsiteY3-148" fmla="*/ 1779261 h 1906010"/>
              <a:gd name="connsiteX4-149" fmla="*/ 2399168 w 2480649"/>
              <a:gd name="connsiteY4-150" fmla="*/ 1887903 h 1906010"/>
              <a:gd name="connsiteX5-151" fmla="*/ 1167897 w 2480649"/>
              <a:gd name="connsiteY5-152" fmla="*/ 1896956 h 1906010"/>
              <a:gd name="connsiteX6-153" fmla="*/ 99588 w 2480649"/>
              <a:gd name="connsiteY6-154" fmla="*/ 1906010 h 1906010"/>
              <a:gd name="connsiteX7-155" fmla="*/ 0 w 2480649"/>
              <a:gd name="connsiteY7-156" fmla="*/ 1779261 h 1906010"/>
              <a:gd name="connsiteX8-157" fmla="*/ 0 w 2480649"/>
              <a:gd name="connsiteY8-158" fmla="*/ 611364 h 1906010"/>
              <a:gd name="connsiteX9-159" fmla="*/ 36214 w 2480649"/>
              <a:gd name="connsiteY9-160" fmla="*/ 31942 h 1906010"/>
              <a:gd name="connsiteX0-161" fmla="*/ 36214 w 2480649"/>
              <a:gd name="connsiteY0-162" fmla="*/ 31942 h 1906010"/>
              <a:gd name="connsiteX1-163" fmla="*/ 2372008 w 2480649"/>
              <a:gd name="connsiteY1-164" fmla="*/ 13836 h 1906010"/>
              <a:gd name="connsiteX2-165" fmla="*/ 2480649 w 2480649"/>
              <a:gd name="connsiteY2-166" fmla="*/ 95317 h 1906010"/>
              <a:gd name="connsiteX3-167" fmla="*/ 2457299 w 2480649"/>
              <a:gd name="connsiteY3-168" fmla="*/ 1775451 h 1906010"/>
              <a:gd name="connsiteX4-169" fmla="*/ 2399168 w 2480649"/>
              <a:gd name="connsiteY4-170" fmla="*/ 1887903 h 1906010"/>
              <a:gd name="connsiteX5-171" fmla="*/ 1167897 w 2480649"/>
              <a:gd name="connsiteY5-172" fmla="*/ 1896956 h 1906010"/>
              <a:gd name="connsiteX6-173" fmla="*/ 99588 w 2480649"/>
              <a:gd name="connsiteY6-174" fmla="*/ 1906010 h 1906010"/>
              <a:gd name="connsiteX7-175" fmla="*/ 0 w 2480649"/>
              <a:gd name="connsiteY7-176" fmla="*/ 1779261 h 1906010"/>
              <a:gd name="connsiteX8-177" fmla="*/ 0 w 2480649"/>
              <a:gd name="connsiteY8-178" fmla="*/ 611364 h 1906010"/>
              <a:gd name="connsiteX9-179" fmla="*/ 36214 w 2480649"/>
              <a:gd name="connsiteY9-180" fmla="*/ 31942 h 1906010"/>
              <a:gd name="connsiteX0-181" fmla="*/ 36214 w 2480649"/>
              <a:gd name="connsiteY0-182" fmla="*/ 31942 h 1906010"/>
              <a:gd name="connsiteX1-183" fmla="*/ 2372008 w 2480649"/>
              <a:gd name="connsiteY1-184" fmla="*/ 13836 h 1906010"/>
              <a:gd name="connsiteX2-185" fmla="*/ 2480649 w 2480649"/>
              <a:gd name="connsiteY2-186" fmla="*/ 95317 h 1906010"/>
              <a:gd name="connsiteX3-187" fmla="*/ 2457299 w 2480649"/>
              <a:gd name="connsiteY3-188" fmla="*/ 1775451 h 1906010"/>
              <a:gd name="connsiteX4-189" fmla="*/ 2399168 w 2480649"/>
              <a:gd name="connsiteY4-190" fmla="*/ 1887903 h 1906010"/>
              <a:gd name="connsiteX5-191" fmla="*/ 1167897 w 2480649"/>
              <a:gd name="connsiteY5-192" fmla="*/ 1896956 h 1906010"/>
              <a:gd name="connsiteX6-193" fmla="*/ 99588 w 2480649"/>
              <a:gd name="connsiteY6-194" fmla="*/ 1906010 h 1906010"/>
              <a:gd name="connsiteX7-195" fmla="*/ 0 w 2480649"/>
              <a:gd name="connsiteY7-196" fmla="*/ 1779261 h 1906010"/>
              <a:gd name="connsiteX8-197" fmla="*/ 0 w 2480649"/>
              <a:gd name="connsiteY8-198" fmla="*/ 611364 h 1906010"/>
              <a:gd name="connsiteX9-199" fmla="*/ 36214 w 2480649"/>
              <a:gd name="connsiteY9-200" fmla="*/ 31942 h 1906010"/>
              <a:gd name="connsiteX0-201" fmla="*/ 36214 w 2480649"/>
              <a:gd name="connsiteY0-202" fmla="*/ 31942 h 1906010"/>
              <a:gd name="connsiteX1-203" fmla="*/ 2372008 w 2480649"/>
              <a:gd name="connsiteY1-204" fmla="*/ 13836 h 1906010"/>
              <a:gd name="connsiteX2-205" fmla="*/ 2480649 w 2480649"/>
              <a:gd name="connsiteY2-206" fmla="*/ 95317 h 1906010"/>
              <a:gd name="connsiteX3-207" fmla="*/ 2457299 w 2480649"/>
              <a:gd name="connsiteY3-208" fmla="*/ 1775451 h 1906010"/>
              <a:gd name="connsiteX4-209" fmla="*/ 2399168 w 2480649"/>
              <a:gd name="connsiteY4-210" fmla="*/ 1887903 h 1906010"/>
              <a:gd name="connsiteX5-211" fmla="*/ 1167897 w 2480649"/>
              <a:gd name="connsiteY5-212" fmla="*/ 1896956 h 1906010"/>
              <a:gd name="connsiteX6-213" fmla="*/ 99588 w 2480649"/>
              <a:gd name="connsiteY6-214" fmla="*/ 1906010 h 1906010"/>
              <a:gd name="connsiteX7-215" fmla="*/ 0 w 2480649"/>
              <a:gd name="connsiteY7-216" fmla="*/ 1779261 h 1906010"/>
              <a:gd name="connsiteX8-217" fmla="*/ 0 w 2480649"/>
              <a:gd name="connsiteY8-218" fmla="*/ 611364 h 1906010"/>
              <a:gd name="connsiteX9-219" fmla="*/ 36214 w 2480649"/>
              <a:gd name="connsiteY9-220" fmla="*/ 31942 h 1906010"/>
              <a:gd name="connsiteX0-221" fmla="*/ 36214 w 2480649"/>
              <a:gd name="connsiteY0-222" fmla="*/ 31942 h 1906010"/>
              <a:gd name="connsiteX1-223" fmla="*/ 2372008 w 2480649"/>
              <a:gd name="connsiteY1-224" fmla="*/ 13836 h 1906010"/>
              <a:gd name="connsiteX2-225" fmla="*/ 2480649 w 2480649"/>
              <a:gd name="connsiteY2-226" fmla="*/ 95317 h 1906010"/>
              <a:gd name="connsiteX3-227" fmla="*/ 2457299 w 2480649"/>
              <a:gd name="connsiteY3-228" fmla="*/ 1775451 h 1906010"/>
              <a:gd name="connsiteX4-229" fmla="*/ 2399168 w 2480649"/>
              <a:gd name="connsiteY4-230" fmla="*/ 1887903 h 1906010"/>
              <a:gd name="connsiteX5-231" fmla="*/ 1167897 w 2480649"/>
              <a:gd name="connsiteY5-232" fmla="*/ 1896956 h 1906010"/>
              <a:gd name="connsiteX6-233" fmla="*/ 99588 w 2480649"/>
              <a:gd name="connsiteY6-234" fmla="*/ 1906010 h 1906010"/>
              <a:gd name="connsiteX7-235" fmla="*/ 0 w 2480649"/>
              <a:gd name="connsiteY7-236" fmla="*/ 1779261 h 1906010"/>
              <a:gd name="connsiteX8-237" fmla="*/ 0 w 2480649"/>
              <a:gd name="connsiteY8-238" fmla="*/ 611364 h 1906010"/>
              <a:gd name="connsiteX9-239" fmla="*/ 36214 w 2480649"/>
              <a:gd name="connsiteY9-240" fmla="*/ 31942 h 1906010"/>
              <a:gd name="connsiteX0-241" fmla="*/ 36214 w 2480649"/>
              <a:gd name="connsiteY0-242" fmla="*/ 31942 h 1906010"/>
              <a:gd name="connsiteX1-243" fmla="*/ 2372008 w 2480649"/>
              <a:gd name="connsiteY1-244" fmla="*/ 13836 h 1906010"/>
              <a:gd name="connsiteX2-245" fmla="*/ 2480649 w 2480649"/>
              <a:gd name="connsiteY2-246" fmla="*/ 95317 h 1906010"/>
              <a:gd name="connsiteX3-247" fmla="*/ 2457299 w 2480649"/>
              <a:gd name="connsiteY3-248" fmla="*/ 1775451 h 1906010"/>
              <a:gd name="connsiteX4-249" fmla="*/ 2399168 w 2480649"/>
              <a:gd name="connsiteY4-250" fmla="*/ 1887903 h 1906010"/>
              <a:gd name="connsiteX5-251" fmla="*/ 1167897 w 2480649"/>
              <a:gd name="connsiteY5-252" fmla="*/ 1896956 h 1906010"/>
              <a:gd name="connsiteX6-253" fmla="*/ 99588 w 2480649"/>
              <a:gd name="connsiteY6-254" fmla="*/ 1906010 h 1906010"/>
              <a:gd name="connsiteX7-255" fmla="*/ 0 w 2480649"/>
              <a:gd name="connsiteY7-256" fmla="*/ 1779261 h 1906010"/>
              <a:gd name="connsiteX8-257" fmla="*/ 0 w 2480649"/>
              <a:gd name="connsiteY8-258" fmla="*/ 611364 h 1906010"/>
              <a:gd name="connsiteX9-259" fmla="*/ 36214 w 2480649"/>
              <a:gd name="connsiteY9-260" fmla="*/ 31942 h 1906010"/>
              <a:gd name="connsiteX0-261" fmla="*/ 36214 w 2480649"/>
              <a:gd name="connsiteY0-262" fmla="*/ 31942 h 1906010"/>
              <a:gd name="connsiteX1-263" fmla="*/ 2372008 w 2480649"/>
              <a:gd name="connsiteY1-264" fmla="*/ 13836 h 1906010"/>
              <a:gd name="connsiteX2-265" fmla="*/ 2480649 w 2480649"/>
              <a:gd name="connsiteY2-266" fmla="*/ 95317 h 1906010"/>
              <a:gd name="connsiteX3-267" fmla="*/ 2457299 w 2480649"/>
              <a:gd name="connsiteY3-268" fmla="*/ 1775451 h 1906010"/>
              <a:gd name="connsiteX4-269" fmla="*/ 2399168 w 2480649"/>
              <a:gd name="connsiteY4-270" fmla="*/ 1887903 h 1906010"/>
              <a:gd name="connsiteX5-271" fmla="*/ 1167897 w 2480649"/>
              <a:gd name="connsiteY5-272" fmla="*/ 1896956 h 1906010"/>
              <a:gd name="connsiteX6-273" fmla="*/ 99588 w 2480649"/>
              <a:gd name="connsiteY6-274" fmla="*/ 1906010 h 1906010"/>
              <a:gd name="connsiteX7-275" fmla="*/ 0 w 2480649"/>
              <a:gd name="connsiteY7-276" fmla="*/ 1779261 h 1906010"/>
              <a:gd name="connsiteX8-277" fmla="*/ 0 w 2480649"/>
              <a:gd name="connsiteY8-278" fmla="*/ 611364 h 1906010"/>
              <a:gd name="connsiteX9-279" fmla="*/ 36214 w 2480649"/>
              <a:gd name="connsiteY9-280" fmla="*/ 31942 h 1906010"/>
              <a:gd name="connsiteX0-281" fmla="*/ 36214 w 2480649"/>
              <a:gd name="connsiteY0-282" fmla="*/ 48932 h 1923000"/>
              <a:gd name="connsiteX1-283" fmla="*/ 279450 w 2480649"/>
              <a:gd name="connsiteY1-284" fmla="*/ 30222 h 1923000"/>
              <a:gd name="connsiteX2-285" fmla="*/ 2372008 w 2480649"/>
              <a:gd name="connsiteY2-286" fmla="*/ 30826 h 1923000"/>
              <a:gd name="connsiteX3-287" fmla="*/ 2480649 w 2480649"/>
              <a:gd name="connsiteY3-288" fmla="*/ 112307 h 1923000"/>
              <a:gd name="connsiteX4-289" fmla="*/ 2457299 w 2480649"/>
              <a:gd name="connsiteY4-290" fmla="*/ 1792441 h 1923000"/>
              <a:gd name="connsiteX5-291" fmla="*/ 2399168 w 2480649"/>
              <a:gd name="connsiteY5-292" fmla="*/ 1904893 h 1923000"/>
              <a:gd name="connsiteX6-293" fmla="*/ 1167897 w 2480649"/>
              <a:gd name="connsiteY6-294" fmla="*/ 1913946 h 1923000"/>
              <a:gd name="connsiteX7-295" fmla="*/ 99588 w 2480649"/>
              <a:gd name="connsiteY7-296" fmla="*/ 1923000 h 1923000"/>
              <a:gd name="connsiteX8-297" fmla="*/ 0 w 2480649"/>
              <a:gd name="connsiteY8-298" fmla="*/ 1796251 h 1923000"/>
              <a:gd name="connsiteX9-299" fmla="*/ 0 w 2480649"/>
              <a:gd name="connsiteY9-300" fmla="*/ 628354 h 1923000"/>
              <a:gd name="connsiteX10" fmla="*/ 36214 w 2480649"/>
              <a:gd name="connsiteY10" fmla="*/ 48932 h 1923000"/>
              <a:gd name="connsiteX0-301" fmla="*/ 28766 w 2492251"/>
              <a:gd name="connsiteY0-302" fmla="*/ 144440 h 1892778"/>
              <a:gd name="connsiteX1-303" fmla="*/ 291052 w 2492251"/>
              <a:gd name="connsiteY1-304" fmla="*/ 0 h 1892778"/>
              <a:gd name="connsiteX2-305" fmla="*/ 2383610 w 2492251"/>
              <a:gd name="connsiteY2-306" fmla="*/ 604 h 1892778"/>
              <a:gd name="connsiteX3-307" fmla="*/ 2492251 w 2492251"/>
              <a:gd name="connsiteY3-308" fmla="*/ 82085 h 1892778"/>
              <a:gd name="connsiteX4-309" fmla="*/ 2468901 w 2492251"/>
              <a:gd name="connsiteY4-310" fmla="*/ 1762219 h 1892778"/>
              <a:gd name="connsiteX5-311" fmla="*/ 2410770 w 2492251"/>
              <a:gd name="connsiteY5-312" fmla="*/ 1874671 h 1892778"/>
              <a:gd name="connsiteX6-313" fmla="*/ 1179499 w 2492251"/>
              <a:gd name="connsiteY6-314" fmla="*/ 1883724 h 1892778"/>
              <a:gd name="connsiteX7-315" fmla="*/ 111190 w 2492251"/>
              <a:gd name="connsiteY7-316" fmla="*/ 1892778 h 1892778"/>
              <a:gd name="connsiteX8-317" fmla="*/ 11602 w 2492251"/>
              <a:gd name="connsiteY8-318" fmla="*/ 1766029 h 1892778"/>
              <a:gd name="connsiteX9-319" fmla="*/ 11602 w 2492251"/>
              <a:gd name="connsiteY9-320" fmla="*/ 598132 h 1892778"/>
              <a:gd name="connsiteX10-321" fmla="*/ 28766 w 2492251"/>
              <a:gd name="connsiteY10-322" fmla="*/ 144440 h 1892778"/>
              <a:gd name="connsiteX0-323" fmla="*/ 28766 w 2492251"/>
              <a:gd name="connsiteY0-324" fmla="*/ 144440 h 1892778"/>
              <a:gd name="connsiteX1-325" fmla="*/ 291052 w 2492251"/>
              <a:gd name="connsiteY1-326" fmla="*/ 0 h 1892778"/>
              <a:gd name="connsiteX2-327" fmla="*/ 2383610 w 2492251"/>
              <a:gd name="connsiteY2-328" fmla="*/ 604 h 1892778"/>
              <a:gd name="connsiteX3-329" fmla="*/ 2492251 w 2492251"/>
              <a:gd name="connsiteY3-330" fmla="*/ 82085 h 1892778"/>
              <a:gd name="connsiteX4-331" fmla="*/ 2468901 w 2492251"/>
              <a:gd name="connsiteY4-332" fmla="*/ 1762219 h 1892778"/>
              <a:gd name="connsiteX5-333" fmla="*/ 2410770 w 2492251"/>
              <a:gd name="connsiteY5-334" fmla="*/ 1874671 h 1892778"/>
              <a:gd name="connsiteX6-335" fmla="*/ 1179499 w 2492251"/>
              <a:gd name="connsiteY6-336" fmla="*/ 1883724 h 1892778"/>
              <a:gd name="connsiteX7-337" fmla="*/ 111190 w 2492251"/>
              <a:gd name="connsiteY7-338" fmla="*/ 1892778 h 1892778"/>
              <a:gd name="connsiteX8-339" fmla="*/ 11602 w 2492251"/>
              <a:gd name="connsiteY8-340" fmla="*/ 1766029 h 1892778"/>
              <a:gd name="connsiteX9-341" fmla="*/ 11602 w 2492251"/>
              <a:gd name="connsiteY9-342" fmla="*/ 598132 h 1892778"/>
              <a:gd name="connsiteX10-343" fmla="*/ 28766 w 2492251"/>
              <a:gd name="connsiteY10-344" fmla="*/ 144440 h 1892778"/>
              <a:gd name="connsiteX0-345" fmla="*/ 25645 w 2500560"/>
              <a:gd name="connsiteY0-346" fmla="*/ 136820 h 1892778"/>
              <a:gd name="connsiteX1-347" fmla="*/ 299361 w 2500560"/>
              <a:gd name="connsiteY1-348" fmla="*/ 0 h 1892778"/>
              <a:gd name="connsiteX2-349" fmla="*/ 2391919 w 2500560"/>
              <a:gd name="connsiteY2-350" fmla="*/ 604 h 1892778"/>
              <a:gd name="connsiteX3-351" fmla="*/ 2500560 w 2500560"/>
              <a:gd name="connsiteY3-352" fmla="*/ 82085 h 1892778"/>
              <a:gd name="connsiteX4-353" fmla="*/ 2477210 w 2500560"/>
              <a:gd name="connsiteY4-354" fmla="*/ 1762219 h 1892778"/>
              <a:gd name="connsiteX5-355" fmla="*/ 2419079 w 2500560"/>
              <a:gd name="connsiteY5-356" fmla="*/ 1874671 h 1892778"/>
              <a:gd name="connsiteX6-357" fmla="*/ 1187808 w 2500560"/>
              <a:gd name="connsiteY6-358" fmla="*/ 1883724 h 1892778"/>
              <a:gd name="connsiteX7-359" fmla="*/ 119499 w 2500560"/>
              <a:gd name="connsiteY7-360" fmla="*/ 1892778 h 1892778"/>
              <a:gd name="connsiteX8-361" fmla="*/ 19911 w 2500560"/>
              <a:gd name="connsiteY8-362" fmla="*/ 1766029 h 1892778"/>
              <a:gd name="connsiteX9-363" fmla="*/ 19911 w 2500560"/>
              <a:gd name="connsiteY9-364" fmla="*/ 598132 h 1892778"/>
              <a:gd name="connsiteX10-365" fmla="*/ 25645 w 2500560"/>
              <a:gd name="connsiteY10-366" fmla="*/ 136820 h 1892778"/>
              <a:gd name="connsiteX0-367" fmla="*/ 25645 w 2500560"/>
              <a:gd name="connsiteY0-368" fmla="*/ 136820 h 1892778"/>
              <a:gd name="connsiteX1-369" fmla="*/ 299361 w 2500560"/>
              <a:gd name="connsiteY1-370" fmla="*/ 0 h 1892778"/>
              <a:gd name="connsiteX2-371" fmla="*/ 2391919 w 2500560"/>
              <a:gd name="connsiteY2-372" fmla="*/ 604 h 1892778"/>
              <a:gd name="connsiteX3-373" fmla="*/ 2500560 w 2500560"/>
              <a:gd name="connsiteY3-374" fmla="*/ 82085 h 1892778"/>
              <a:gd name="connsiteX4-375" fmla="*/ 2477210 w 2500560"/>
              <a:gd name="connsiteY4-376" fmla="*/ 1762219 h 1892778"/>
              <a:gd name="connsiteX5-377" fmla="*/ 2419079 w 2500560"/>
              <a:gd name="connsiteY5-378" fmla="*/ 1874671 h 1892778"/>
              <a:gd name="connsiteX6-379" fmla="*/ 1187808 w 2500560"/>
              <a:gd name="connsiteY6-380" fmla="*/ 1883724 h 1892778"/>
              <a:gd name="connsiteX7-381" fmla="*/ 119499 w 2500560"/>
              <a:gd name="connsiteY7-382" fmla="*/ 1892778 h 1892778"/>
              <a:gd name="connsiteX8-383" fmla="*/ 19911 w 2500560"/>
              <a:gd name="connsiteY8-384" fmla="*/ 1766029 h 1892778"/>
              <a:gd name="connsiteX9-385" fmla="*/ 19911 w 2500560"/>
              <a:gd name="connsiteY9-386" fmla="*/ 598132 h 1892778"/>
              <a:gd name="connsiteX10-387" fmla="*/ 25645 w 2500560"/>
              <a:gd name="connsiteY10-388" fmla="*/ 136820 h 1892778"/>
              <a:gd name="connsiteX0-389" fmla="*/ 5734 w 2480649"/>
              <a:gd name="connsiteY0-390" fmla="*/ 136820 h 1892778"/>
              <a:gd name="connsiteX1-391" fmla="*/ 279450 w 2480649"/>
              <a:gd name="connsiteY1-392" fmla="*/ 0 h 1892778"/>
              <a:gd name="connsiteX2-393" fmla="*/ 2372008 w 2480649"/>
              <a:gd name="connsiteY2-394" fmla="*/ 604 h 1892778"/>
              <a:gd name="connsiteX3-395" fmla="*/ 2480649 w 2480649"/>
              <a:gd name="connsiteY3-396" fmla="*/ 82085 h 1892778"/>
              <a:gd name="connsiteX4-397" fmla="*/ 2457299 w 2480649"/>
              <a:gd name="connsiteY4-398" fmla="*/ 1762219 h 1892778"/>
              <a:gd name="connsiteX5-399" fmla="*/ 2399168 w 2480649"/>
              <a:gd name="connsiteY5-400" fmla="*/ 1874671 h 1892778"/>
              <a:gd name="connsiteX6-401" fmla="*/ 1167897 w 2480649"/>
              <a:gd name="connsiteY6-402" fmla="*/ 1883724 h 1892778"/>
              <a:gd name="connsiteX7-403" fmla="*/ 99588 w 2480649"/>
              <a:gd name="connsiteY7-404" fmla="*/ 1892778 h 1892778"/>
              <a:gd name="connsiteX8-405" fmla="*/ 0 w 2480649"/>
              <a:gd name="connsiteY8-406" fmla="*/ 1766029 h 1892778"/>
              <a:gd name="connsiteX9-407" fmla="*/ 0 w 2480649"/>
              <a:gd name="connsiteY9-408" fmla="*/ 598132 h 1892778"/>
              <a:gd name="connsiteX10-409" fmla="*/ 5734 w 2480649"/>
              <a:gd name="connsiteY10-410" fmla="*/ 136820 h 1892778"/>
              <a:gd name="connsiteX0-411" fmla="*/ 0 w 2480649"/>
              <a:gd name="connsiteY0-412" fmla="*/ 598132 h 1892778"/>
              <a:gd name="connsiteX1-413" fmla="*/ 5734 w 2480649"/>
              <a:gd name="connsiteY1-414" fmla="*/ 136820 h 1892778"/>
              <a:gd name="connsiteX2-415" fmla="*/ 279450 w 2480649"/>
              <a:gd name="connsiteY2-416" fmla="*/ 0 h 1892778"/>
              <a:gd name="connsiteX3-417" fmla="*/ 2372008 w 2480649"/>
              <a:gd name="connsiteY3-418" fmla="*/ 604 h 1892778"/>
              <a:gd name="connsiteX4-419" fmla="*/ 2480649 w 2480649"/>
              <a:gd name="connsiteY4-420" fmla="*/ 82085 h 1892778"/>
              <a:gd name="connsiteX5-421" fmla="*/ 2457299 w 2480649"/>
              <a:gd name="connsiteY5-422" fmla="*/ 1762219 h 1892778"/>
              <a:gd name="connsiteX6-423" fmla="*/ 2399168 w 2480649"/>
              <a:gd name="connsiteY6-424" fmla="*/ 1874671 h 1892778"/>
              <a:gd name="connsiteX7-425" fmla="*/ 1167897 w 2480649"/>
              <a:gd name="connsiteY7-426" fmla="*/ 1883724 h 1892778"/>
              <a:gd name="connsiteX8-427" fmla="*/ 99588 w 2480649"/>
              <a:gd name="connsiteY8-428" fmla="*/ 1892778 h 1892778"/>
              <a:gd name="connsiteX9-429" fmla="*/ 0 w 2480649"/>
              <a:gd name="connsiteY9-430" fmla="*/ 1766029 h 1892778"/>
              <a:gd name="connsiteX10-431" fmla="*/ 94660 w 2480649"/>
              <a:gd name="connsiteY10-432" fmla="*/ 692792 h 1892778"/>
              <a:gd name="connsiteX0-433" fmla="*/ 0 w 2480649"/>
              <a:gd name="connsiteY0-434" fmla="*/ 598132 h 1892778"/>
              <a:gd name="connsiteX1-435" fmla="*/ 5734 w 2480649"/>
              <a:gd name="connsiteY1-436" fmla="*/ 136820 h 1892778"/>
              <a:gd name="connsiteX2-437" fmla="*/ 279450 w 2480649"/>
              <a:gd name="connsiteY2-438" fmla="*/ 0 h 1892778"/>
              <a:gd name="connsiteX3-439" fmla="*/ 2372008 w 2480649"/>
              <a:gd name="connsiteY3-440" fmla="*/ 604 h 1892778"/>
              <a:gd name="connsiteX4-441" fmla="*/ 2480649 w 2480649"/>
              <a:gd name="connsiteY4-442" fmla="*/ 82085 h 1892778"/>
              <a:gd name="connsiteX5-443" fmla="*/ 2457299 w 2480649"/>
              <a:gd name="connsiteY5-444" fmla="*/ 1762219 h 1892778"/>
              <a:gd name="connsiteX6-445" fmla="*/ 2399168 w 2480649"/>
              <a:gd name="connsiteY6-446" fmla="*/ 1874671 h 1892778"/>
              <a:gd name="connsiteX7-447" fmla="*/ 1167897 w 2480649"/>
              <a:gd name="connsiteY7-448" fmla="*/ 1883724 h 1892778"/>
              <a:gd name="connsiteX8-449" fmla="*/ 99588 w 2480649"/>
              <a:gd name="connsiteY8-450" fmla="*/ 1892778 h 1892778"/>
              <a:gd name="connsiteX9-451" fmla="*/ 0 w 2480649"/>
              <a:gd name="connsiteY9-452" fmla="*/ 1766029 h 1892778"/>
              <a:gd name="connsiteX10-453" fmla="*/ 10518 w 2480649"/>
              <a:gd name="connsiteY10-454" fmla="*/ 997806 h 1892778"/>
              <a:gd name="connsiteX0-455" fmla="*/ 0 w 2480649"/>
              <a:gd name="connsiteY0-456" fmla="*/ 598132 h 1892778"/>
              <a:gd name="connsiteX1-457" fmla="*/ 279450 w 2480649"/>
              <a:gd name="connsiteY1-458" fmla="*/ 0 h 1892778"/>
              <a:gd name="connsiteX2-459" fmla="*/ 2372008 w 2480649"/>
              <a:gd name="connsiteY2-460" fmla="*/ 604 h 1892778"/>
              <a:gd name="connsiteX3-461" fmla="*/ 2480649 w 2480649"/>
              <a:gd name="connsiteY3-462" fmla="*/ 82085 h 1892778"/>
              <a:gd name="connsiteX4-463" fmla="*/ 2457299 w 2480649"/>
              <a:gd name="connsiteY4-464" fmla="*/ 1762219 h 1892778"/>
              <a:gd name="connsiteX5-465" fmla="*/ 2399168 w 2480649"/>
              <a:gd name="connsiteY5-466" fmla="*/ 1874671 h 1892778"/>
              <a:gd name="connsiteX6-467" fmla="*/ 1167897 w 2480649"/>
              <a:gd name="connsiteY6-468" fmla="*/ 1883724 h 1892778"/>
              <a:gd name="connsiteX7-469" fmla="*/ 99588 w 2480649"/>
              <a:gd name="connsiteY7-470" fmla="*/ 1892778 h 1892778"/>
              <a:gd name="connsiteX8-471" fmla="*/ 0 w 2480649"/>
              <a:gd name="connsiteY8-472" fmla="*/ 1766029 h 1892778"/>
              <a:gd name="connsiteX9-473" fmla="*/ 10518 w 2480649"/>
              <a:gd name="connsiteY9-474" fmla="*/ 997806 h 1892778"/>
              <a:gd name="connsiteX0-475" fmla="*/ 279450 w 2480649"/>
              <a:gd name="connsiteY0-476" fmla="*/ 0 h 1892778"/>
              <a:gd name="connsiteX1-477" fmla="*/ 2372008 w 2480649"/>
              <a:gd name="connsiteY1-478" fmla="*/ 604 h 1892778"/>
              <a:gd name="connsiteX2-479" fmla="*/ 2480649 w 2480649"/>
              <a:gd name="connsiteY2-480" fmla="*/ 82085 h 1892778"/>
              <a:gd name="connsiteX3-481" fmla="*/ 2457299 w 2480649"/>
              <a:gd name="connsiteY3-482" fmla="*/ 1762219 h 1892778"/>
              <a:gd name="connsiteX4-483" fmla="*/ 2399168 w 2480649"/>
              <a:gd name="connsiteY4-484" fmla="*/ 1874671 h 1892778"/>
              <a:gd name="connsiteX5-485" fmla="*/ 1167897 w 2480649"/>
              <a:gd name="connsiteY5-486" fmla="*/ 1883724 h 1892778"/>
              <a:gd name="connsiteX6-487" fmla="*/ 99588 w 2480649"/>
              <a:gd name="connsiteY6-488" fmla="*/ 1892778 h 1892778"/>
              <a:gd name="connsiteX7-489" fmla="*/ 0 w 2480649"/>
              <a:gd name="connsiteY7-490" fmla="*/ 1766029 h 1892778"/>
              <a:gd name="connsiteX8-491" fmla="*/ 10518 w 2480649"/>
              <a:gd name="connsiteY8-492" fmla="*/ 997806 h 1892778"/>
              <a:gd name="connsiteX0-493" fmla="*/ 289968 w 2491167"/>
              <a:gd name="connsiteY0-494" fmla="*/ 0 h 1892778"/>
              <a:gd name="connsiteX1-495" fmla="*/ 2382526 w 2491167"/>
              <a:gd name="connsiteY1-496" fmla="*/ 604 h 1892778"/>
              <a:gd name="connsiteX2-497" fmla="*/ 2491167 w 2491167"/>
              <a:gd name="connsiteY2-498" fmla="*/ 82085 h 1892778"/>
              <a:gd name="connsiteX3-499" fmla="*/ 2467817 w 2491167"/>
              <a:gd name="connsiteY3-500" fmla="*/ 1762219 h 1892778"/>
              <a:gd name="connsiteX4-501" fmla="*/ 2409686 w 2491167"/>
              <a:gd name="connsiteY4-502" fmla="*/ 1874671 h 1892778"/>
              <a:gd name="connsiteX5-503" fmla="*/ 1178415 w 2491167"/>
              <a:gd name="connsiteY5-504" fmla="*/ 1883724 h 1892778"/>
              <a:gd name="connsiteX6-505" fmla="*/ 110106 w 2491167"/>
              <a:gd name="connsiteY6-506" fmla="*/ 1892778 h 1892778"/>
              <a:gd name="connsiteX7-507" fmla="*/ 10518 w 2491167"/>
              <a:gd name="connsiteY7-508" fmla="*/ 1766029 h 1892778"/>
              <a:gd name="connsiteX8-509" fmla="*/ 0 w 2491167"/>
              <a:gd name="connsiteY8-510" fmla="*/ 324671 h 1892778"/>
              <a:gd name="connsiteX0-511" fmla="*/ 289968 w 2491167"/>
              <a:gd name="connsiteY0-512" fmla="*/ 0 h 1892778"/>
              <a:gd name="connsiteX1-513" fmla="*/ 2382526 w 2491167"/>
              <a:gd name="connsiteY1-514" fmla="*/ 604 h 1892778"/>
              <a:gd name="connsiteX2-515" fmla="*/ 2491167 w 2491167"/>
              <a:gd name="connsiteY2-516" fmla="*/ 82085 h 1892778"/>
              <a:gd name="connsiteX3-517" fmla="*/ 2488852 w 2491167"/>
              <a:gd name="connsiteY3-518" fmla="*/ 1762219 h 1892778"/>
              <a:gd name="connsiteX4-519" fmla="*/ 2409686 w 2491167"/>
              <a:gd name="connsiteY4-520" fmla="*/ 1874671 h 1892778"/>
              <a:gd name="connsiteX5-521" fmla="*/ 1178415 w 2491167"/>
              <a:gd name="connsiteY5-522" fmla="*/ 1883724 h 1892778"/>
              <a:gd name="connsiteX6-523" fmla="*/ 110106 w 2491167"/>
              <a:gd name="connsiteY6-524" fmla="*/ 1892778 h 1892778"/>
              <a:gd name="connsiteX7-525" fmla="*/ 10518 w 2491167"/>
              <a:gd name="connsiteY7-526" fmla="*/ 1766029 h 1892778"/>
              <a:gd name="connsiteX8-527" fmla="*/ 0 w 2491167"/>
              <a:gd name="connsiteY8-528" fmla="*/ 324671 h 1892778"/>
              <a:gd name="connsiteX0-529" fmla="*/ 289968 w 2491167"/>
              <a:gd name="connsiteY0-530" fmla="*/ 2179 h 1894957"/>
              <a:gd name="connsiteX1-531" fmla="*/ 1421260 w 2491167"/>
              <a:gd name="connsiteY1-532" fmla="*/ 0 h 1894957"/>
              <a:gd name="connsiteX2-533" fmla="*/ 2382526 w 2491167"/>
              <a:gd name="connsiteY2-534" fmla="*/ 2783 h 1894957"/>
              <a:gd name="connsiteX3-535" fmla="*/ 2491167 w 2491167"/>
              <a:gd name="connsiteY3-536" fmla="*/ 84264 h 1894957"/>
              <a:gd name="connsiteX4-537" fmla="*/ 2488852 w 2491167"/>
              <a:gd name="connsiteY4-538" fmla="*/ 1764398 h 1894957"/>
              <a:gd name="connsiteX5-539" fmla="*/ 2409686 w 2491167"/>
              <a:gd name="connsiteY5-540" fmla="*/ 1876850 h 1894957"/>
              <a:gd name="connsiteX6-541" fmla="*/ 1178415 w 2491167"/>
              <a:gd name="connsiteY6-542" fmla="*/ 1885903 h 1894957"/>
              <a:gd name="connsiteX7-543" fmla="*/ 110106 w 2491167"/>
              <a:gd name="connsiteY7-544" fmla="*/ 1894957 h 1894957"/>
              <a:gd name="connsiteX8-545" fmla="*/ 10518 w 2491167"/>
              <a:gd name="connsiteY8-546" fmla="*/ 1768208 h 1894957"/>
              <a:gd name="connsiteX9-547" fmla="*/ 0 w 2491167"/>
              <a:gd name="connsiteY9-548" fmla="*/ 326850 h 1894957"/>
              <a:gd name="connsiteX0-549" fmla="*/ 289968 w 2491167"/>
              <a:gd name="connsiteY0-550" fmla="*/ 44250 h 1937028"/>
              <a:gd name="connsiteX1-551" fmla="*/ 1305565 w 2491167"/>
              <a:gd name="connsiteY1-552" fmla="*/ 0 h 1937028"/>
              <a:gd name="connsiteX2-553" fmla="*/ 2382526 w 2491167"/>
              <a:gd name="connsiteY2-554" fmla="*/ 44854 h 1937028"/>
              <a:gd name="connsiteX3-555" fmla="*/ 2491167 w 2491167"/>
              <a:gd name="connsiteY3-556" fmla="*/ 126335 h 1937028"/>
              <a:gd name="connsiteX4-557" fmla="*/ 2488852 w 2491167"/>
              <a:gd name="connsiteY4-558" fmla="*/ 1806469 h 1937028"/>
              <a:gd name="connsiteX5-559" fmla="*/ 2409686 w 2491167"/>
              <a:gd name="connsiteY5-560" fmla="*/ 1918921 h 1937028"/>
              <a:gd name="connsiteX6-561" fmla="*/ 1178415 w 2491167"/>
              <a:gd name="connsiteY6-562" fmla="*/ 1927974 h 1937028"/>
              <a:gd name="connsiteX7-563" fmla="*/ 110106 w 2491167"/>
              <a:gd name="connsiteY7-564" fmla="*/ 1937028 h 1937028"/>
              <a:gd name="connsiteX8-565" fmla="*/ 10518 w 2491167"/>
              <a:gd name="connsiteY8-566" fmla="*/ 1810279 h 1937028"/>
              <a:gd name="connsiteX9-567" fmla="*/ 0 w 2491167"/>
              <a:gd name="connsiteY9-568" fmla="*/ 368921 h 1937028"/>
              <a:gd name="connsiteX0-569" fmla="*/ 289968 w 2491167"/>
              <a:gd name="connsiteY0-570" fmla="*/ 12697 h 1905475"/>
              <a:gd name="connsiteX1-571" fmla="*/ 1305565 w 2491167"/>
              <a:gd name="connsiteY1-572" fmla="*/ 0 h 1905475"/>
              <a:gd name="connsiteX2-573" fmla="*/ 2382526 w 2491167"/>
              <a:gd name="connsiteY2-574" fmla="*/ 13301 h 1905475"/>
              <a:gd name="connsiteX3-575" fmla="*/ 2491167 w 2491167"/>
              <a:gd name="connsiteY3-576" fmla="*/ 94782 h 1905475"/>
              <a:gd name="connsiteX4-577" fmla="*/ 2488852 w 2491167"/>
              <a:gd name="connsiteY4-578" fmla="*/ 1774916 h 1905475"/>
              <a:gd name="connsiteX5-579" fmla="*/ 2409686 w 2491167"/>
              <a:gd name="connsiteY5-580" fmla="*/ 1887368 h 1905475"/>
              <a:gd name="connsiteX6-581" fmla="*/ 1178415 w 2491167"/>
              <a:gd name="connsiteY6-582" fmla="*/ 1896421 h 1905475"/>
              <a:gd name="connsiteX7-583" fmla="*/ 110106 w 2491167"/>
              <a:gd name="connsiteY7-584" fmla="*/ 1905475 h 1905475"/>
              <a:gd name="connsiteX8-585" fmla="*/ 10518 w 2491167"/>
              <a:gd name="connsiteY8-586" fmla="*/ 1778726 h 1905475"/>
              <a:gd name="connsiteX9-587" fmla="*/ 0 w 2491167"/>
              <a:gd name="connsiteY9-588" fmla="*/ 337368 h 1905475"/>
              <a:gd name="connsiteX0-589" fmla="*/ 289968 w 2500356"/>
              <a:gd name="connsiteY0-590" fmla="*/ 12697 h 1905475"/>
              <a:gd name="connsiteX1-591" fmla="*/ 1305565 w 2500356"/>
              <a:gd name="connsiteY1-592" fmla="*/ 0 h 1905475"/>
              <a:gd name="connsiteX2-593" fmla="*/ 2382526 w 2500356"/>
              <a:gd name="connsiteY2-594" fmla="*/ 13301 h 1905475"/>
              <a:gd name="connsiteX3-595" fmla="*/ 2491167 w 2500356"/>
              <a:gd name="connsiteY3-596" fmla="*/ 94782 h 1905475"/>
              <a:gd name="connsiteX4-597" fmla="*/ 2494069 w 2500356"/>
              <a:gd name="connsiteY4-598" fmla="*/ 872973 h 1905475"/>
              <a:gd name="connsiteX5-599" fmla="*/ 2488852 w 2500356"/>
              <a:gd name="connsiteY5-600" fmla="*/ 1774916 h 1905475"/>
              <a:gd name="connsiteX6-601" fmla="*/ 2409686 w 2500356"/>
              <a:gd name="connsiteY6-602" fmla="*/ 1887368 h 1905475"/>
              <a:gd name="connsiteX7-603" fmla="*/ 1178415 w 2500356"/>
              <a:gd name="connsiteY7-604" fmla="*/ 1896421 h 1905475"/>
              <a:gd name="connsiteX8-605" fmla="*/ 110106 w 2500356"/>
              <a:gd name="connsiteY8-606" fmla="*/ 1905475 h 1905475"/>
              <a:gd name="connsiteX9-607" fmla="*/ 10518 w 2500356"/>
              <a:gd name="connsiteY9-608" fmla="*/ 1778726 h 1905475"/>
              <a:gd name="connsiteX10-609" fmla="*/ 0 w 2500356"/>
              <a:gd name="connsiteY10-610" fmla="*/ 337368 h 1905475"/>
              <a:gd name="connsiteX0-611" fmla="*/ 289968 w 2536144"/>
              <a:gd name="connsiteY0-612" fmla="*/ 12697 h 1905475"/>
              <a:gd name="connsiteX1-613" fmla="*/ 1305565 w 2536144"/>
              <a:gd name="connsiteY1-614" fmla="*/ 0 h 1905475"/>
              <a:gd name="connsiteX2-615" fmla="*/ 2382526 w 2536144"/>
              <a:gd name="connsiteY2-616" fmla="*/ 13301 h 1905475"/>
              <a:gd name="connsiteX3-617" fmla="*/ 2491167 w 2536144"/>
              <a:gd name="connsiteY3-618" fmla="*/ 94782 h 1905475"/>
              <a:gd name="connsiteX4-619" fmla="*/ 2536140 w 2536144"/>
              <a:gd name="connsiteY4-620" fmla="*/ 967633 h 1905475"/>
              <a:gd name="connsiteX5-621" fmla="*/ 2488852 w 2536144"/>
              <a:gd name="connsiteY5-622" fmla="*/ 1774916 h 1905475"/>
              <a:gd name="connsiteX6-623" fmla="*/ 2409686 w 2536144"/>
              <a:gd name="connsiteY6-624" fmla="*/ 1887368 h 1905475"/>
              <a:gd name="connsiteX7-625" fmla="*/ 1178415 w 2536144"/>
              <a:gd name="connsiteY7-626" fmla="*/ 1896421 h 1905475"/>
              <a:gd name="connsiteX8-627" fmla="*/ 110106 w 2536144"/>
              <a:gd name="connsiteY8-628" fmla="*/ 1905475 h 1905475"/>
              <a:gd name="connsiteX9-629" fmla="*/ 10518 w 2536144"/>
              <a:gd name="connsiteY9-630" fmla="*/ 1778726 h 1905475"/>
              <a:gd name="connsiteX10-631" fmla="*/ 0 w 2536144"/>
              <a:gd name="connsiteY10-632" fmla="*/ 337368 h 1905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321" y="connsiteY10-322"/>
              </a:cxn>
            </a:cxnLst>
            <a:rect l="l" t="t" r="r" b="b"/>
            <a:pathLst>
              <a:path w="2536144" h="1905475">
                <a:moveTo>
                  <a:pt x="289968" y="12697"/>
                </a:moveTo>
                <a:lnTo>
                  <a:pt x="1305565" y="0"/>
                </a:lnTo>
                <a:lnTo>
                  <a:pt x="2382526" y="13301"/>
                </a:lnTo>
                <a:cubicBezTo>
                  <a:pt x="2468270" y="13791"/>
                  <a:pt x="2485433" y="60002"/>
                  <a:pt x="2491167" y="94782"/>
                </a:cubicBezTo>
                <a:cubicBezTo>
                  <a:pt x="2509758" y="238061"/>
                  <a:pt x="2536526" y="687611"/>
                  <a:pt x="2536140" y="967633"/>
                </a:cubicBezTo>
                <a:cubicBezTo>
                  <a:pt x="2535754" y="1247655"/>
                  <a:pt x="2502916" y="1605850"/>
                  <a:pt x="2488852" y="1774916"/>
                </a:cubicBezTo>
                <a:cubicBezTo>
                  <a:pt x="2501225" y="1860660"/>
                  <a:pt x="2439223" y="1866394"/>
                  <a:pt x="2409686" y="1887368"/>
                </a:cubicBezTo>
                <a:lnTo>
                  <a:pt x="1178415" y="1896421"/>
                </a:lnTo>
                <a:lnTo>
                  <a:pt x="110106" y="1905475"/>
                </a:lnTo>
                <a:cubicBezTo>
                  <a:pt x="65480" y="1882275"/>
                  <a:pt x="32284" y="1904796"/>
                  <a:pt x="10518" y="1778726"/>
                </a:cubicBezTo>
                <a:cubicBezTo>
                  <a:pt x="10518" y="1389427"/>
                  <a:pt x="0" y="337368"/>
                  <a:pt x="0" y="337368"/>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381961" y="4556792"/>
            <a:ext cx="1301799" cy="855144"/>
          </a:xfrm>
          <a:custGeom>
            <a:avLst/>
            <a:gdLst>
              <a:gd name="connsiteX0" fmla="*/ 36214 w 2480649"/>
              <a:gd name="connsiteY0" fmla="*/ 18106 h 1892174"/>
              <a:gd name="connsiteX1" fmla="*/ 2372008 w 2480649"/>
              <a:gd name="connsiteY1" fmla="*/ 0 h 1892174"/>
              <a:gd name="connsiteX2" fmla="*/ 2480649 w 2480649"/>
              <a:gd name="connsiteY2" fmla="*/ 81481 h 1892174"/>
              <a:gd name="connsiteX3" fmla="*/ 2453489 w 2480649"/>
              <a:gd name="connsiteY3" fmla="*/ 1765425 h 1892174"/>
              <a:gd name="connsiteX4" fmla="*/ 2399168 w 2480649"/>
              <a:gd name="connsiteY4" fmla="*/ 1874067 h 1892174"/>
              <a:gd name="connsiteX5" fmla="*/ 1167897 w 2480649"/>
              <a:gd name="connsiteY5" fmla="*/ 1883120 h 1892174"/>
              <a:gd name="connsiteX6" fmla="*/ 99588 w 2480649"/>
              <a:gd name="connsiteY6" fmla="*/ 1892174 h 1892174"/>
              <a:gd name="connsiteX7" fmla="*/ 0 w 2480649"/>
              <a:gd name="connsiteY7" fmla="*/ 1765425 h 1892174"/>
              <a:gd name="connsiteX8" fmla="*/ 0 w 2480649"/>
              <a:gd name="connsiteY8" fmla="*/ 597528 h 1892174"/>
              <a:gd name="connsiteX9" fmla="*/ 36214 w 2480649"/>
              <a:gd name="connsiteY9" fmla="*/ 18106 h 1892174"/>
              <a:gd name="connsiteX0-1" fmla="*/ 36214 w 2480649"/>
              <a:gd name="connsiteY0-2" fmla="*/ 18106 h 1892174"/>
              <a:gd name="connsiteX1-3" fmla="*/ 2372008 w 2480649"/>
              <a:gd name="connsiteY1-4" fmla="*/ 0 h 1892174"/>
              <a:gd name="connsiteX2-5" fmla="*/ 2480649 w 2480649"/>
              <a:gd name="connsiteY2-6" fmla="*/ 81481 h 1892174"/>
              <a:gd name="connsiteX3-7" fmla="*/ 2453489 w 2480649"/>
              <a:gd name="connsiteY3-8" fmla="*/ 1765425 h 1892174"/>
              <a:gd name="connsiteX4-9" fmla="*/ 2399168 w 2480649"/>
              <a:gd name="connsiteY4-10" fmla="*/ 1874067 h 1892174"/>
              <a:gd name="connsiteX5-11" fmla="*/ 1167897 w 2480649"/>
              <a:gd name="connsiteY5-12" fmla="*/ 1883120 h 1892174"/>
              <a:gd name="connsiteX6-13" fmla="*/ 99588 w 2480649"/>
              <a:gd name="connsiteY6-14" fmla="*/ 1892174 h 1892174"/>
              <a:gd name="connsiteX7-15" fmla="*/ 0 w 2480649"/>
              <a:gd name="connsiteY7-16" fmla="*/ 1765425 h 1892174"/>
              <a:gd name="connsiteX8-17" fmla="*/ 0 w 2480649"/>
              <a:gd name="connsiteY8-18" fmla="*/ 597528 h 1892174"/>
              <a:gd name="connsiteX9-19" fmla="*/ 36214 w 2480649"/>
              <a:gd name="connsiteY9-20" fmla="*/ 18106 h 1892174"/>
              <a:gd name="connsiteX0-21" fmla="*/ 36214 w 2480649"/>
              <a:gd name="connsiteY0-22" fmla="*/ 31942 h 1906010"/>
              <a:gd name="connsiteX1-23" fmla="*/ 2372008 w 2480649"/>
              <a:gd name="connsiteY1-24" fmla="*/ 13836 h 1906010"/>
              <a:gd name="connsiteX2-25" fmla="*/ 2480649 w 2480649"/>
              <a:gd name="connsiteY2-26" fmla="*/ 95317 h 1906010"/>
              <a:gd name="connsiteX3-27" fmla="*/ 2453489 w 2480649"/>
              <a:gd name="connsiteY3-28" fmla="*/ 1779261 h 1906010"/>
              <a:gd name="connsiteX4-29" fmla="*/ 2399168 w 2480649"/>
              <a:gd name="connsiteY4-30" fmla="*/ 1887903 h 1906010"/>
              <a:gd name="connsiteX5-31" fmla="*/ 1167897 w 2480649"/>
              <a:gd name="connsiteY5-32" fmla="*/ 1896956 h 1906010"/>
              <a:gd name="connsiteX6-33" fmla="*/ 99588 w 2480649"/>
              <a:gd name="connsiteY6-34" fmla="*/ 1906010 h 1906010"/>
              <a:gd name="connsiteX7-35" fmla="*/ 0 w 2480649"/>
              <a:gd name="connsiteY7-36" fmla="*/ 1779261 h 1906010"/>
              <a:gd name="connsiteX8-37" fmla="*/ 0 w 2480649"/>
              <a:gd name="connsiteY8-38" fmla="*/ 611364 h 1906010"/>
              <a:gd name="connsiteX9-39" fmla="*/ 36214 w 2480649"/>
              <a:gd name="connsiteY9-40" fmla="*/ 31942 h 1906010"/>
              <a:gd name="connsiteX0-41" fmla="*/ 36214 w 2480649"/>
              <a:gd name="connsiteY0-42" fmla="*/ 31942 h 1906010"/>
              <a:gd name="connsiteX1-43" fmla="*/ 2372008 w 2480649"/>
              <a:gd name="connsiteY1-44" fmla="*/ 13836 h 1906010"/>
              <a:gd name="connsiteX2-45" fmla="*/ 2480649 w 2480649"/>
              <a:gd name="connsiteY2-46" fmla="*/ 95317 h 1906010"/>
              <a:gd name="connsiteX3-47" fmla="*/ 2453489 w 2480649"/>
              <a:gd name="connsiteY3-48" fmla="*/ 1779261 h 1906010"/>
              <a:gd name="connsiteX4-49" fmla="*/ 2399168 w 2480649"/>
              <a:gd name="connsiteY4-50" fmla="*/ 1887903 h 1906010"/>
              <a:gd name="connsiteX5-51" fmla="*/ 1167897 w 2480649"/>
              <a:gd name="connsiteY5-52" fmla="*/ 1896956 h 1906010"/>
              <a:gd name="connsiteX6-53" fmla="*/ 99588 w 2480649"/>
              <a:gd name="connsiteY6-54" fmla="*/ 1906010 h 1906010"/>
              <a:gd name="connsiteX7-55" fmla="*/ 0 w 2480649"/>
              <a:gd name="connsiteY7-56" fmla="*/ 1779261 h 1906010"/>
              <a:gd name="connsiteX8-57" fmla="*/ 0 w 2480649"/>
              <a:gd name="connsiteY8-58" fmla="*/ 611364 h 1906010"/>
              <a:gd name="connsiteX9-59" fmla="*/ 36214 w 2480649"/>
              <a:gd name="connsiteY9-60" fmla="*/ 31942 h 1906010"/>
              <a:gd name="connsiteX0-61" fmla="*/ 36214 w 2480649"/>
              <a:gd name="connsiteY0-62" fmla="*/ 31942 h 1906010"/>
              <a:gd name="connsiteX1-63" fmla="*/ 2372008 w 2480649"/>
              <a:gd name="connsiteY1-64" fmla="*/ 13836 h 1906010"/>
              <a:gd name="connsiteX2-65" fmla="*/ 2480649 w 2480649"/>
              <a:gd name="connsiteY2-66" fmla="*/ 95317 h 1906010"/>
              <a:gd name="connsiteX3-67" fmla="*/ 2453489 w 2480649"/>
              <a:gd name="connsiteY3-68" fmla="*/ 1779261 h 1906010"/>
              <a:gd name="connsiteX4-69" fmla="*/ 2399168 w 2480649"/>
              <a:gd name="connsiteY4-70" fmla="*/ 1887903 h 1906010"/>
              <a:gd name="connsiteX5-71" fmla="*/ 1167897 w 2480649"/>
              <a:gd name="connsiteY5-72" fmla="*/ 1896956 h 1906010"/>
              <a:gd name="connsiteX6-73" fmla="*/ 99588 w 2480649"/>
              <a:gd name="connsiteY6-74" fmla="*/ 1906010 h 1906010"/>
              <a:gd name="connsiteX7-75" fmla="*/ 0 w 2480649"/>
              <a:gd name="connsiteY7-76" fmla="*/ 1779261 h 1906010"/>
              <a:gd name="connsiteX8-77" fmla="*/ 0 w 2480649"/>
              <a:gd name="connsiteY8-78" fmla="*/ 611364 h 1906010"/>
              <a:gd name="connsiteX9-79" fmla="*/ 36214 w 2480649"/>
              <a:gd name="connsiteY9-80" fmla="*/ 31942 h 1906010"/>
              <a:gd name="connsiteX0-81" fmla="*/ 36214 w 2480649"/>
              <a:gd name="connsiteY0-82" fmla="*/ 31942 h 1906010"/>
              <a:gd name="connsiteX1-83" fmla="*/ 2372008 w 2480649"/>
              <a:gd name="connsiteY1-84" fmla="*/ 13836 h 1906010"/>
              <a:gd name="connsiteX2-85" fmla="*/ 2480649 w 2480649"/>
              <a:gd name="connsiteY2-86" fmla="*/ 95317 h 1906010"/>
              <a:gd name="connsiteX3-87" fmla="*/ 2453489 w 2480649"/>
              <a:gd name="connsiteY3-88" fmla="*/ 1779261 h 1906010"/>
              <a:gd name="connsiteX4-89" fmla="*/ 2399168 w 2480649"/>
              <a:gd name="connsiteY4-90" fmla="*/ 1887903 h 1906010"/>
              <a:gd name="connsiteX5-91" fmla="*/ 1167897 w 2480649"/>
              <a:gd name="connsiteY5-92" fmla="*/ 1896956 h 1906010"/>
              <a:gd name="connsiteX6-93" fmla="*/ 99588 w 2480649"/>
              <a:gd name="connsiteY6-94" fmla="*/ 1906010 h 1906010"/>
              <a:gd name="connsiteX7-95" fmla="*/ 0 w 2480649"/>
              <a:gd name="connsiteY7-96" fmla="*/ 1779261 h 1906010"/>
              <a:gd name="connsiteX8-97" fmla="*/ 0 w 2480649"/>
              <a:gd name="connsiteY8-98" fmla="*/ 611364 h 1906010"/>
              <a:gd name="connsiteX9-99" fmla="*/ 36214 w 2480649"/>
              <a:gd name="connsiteY9-100" fmla="*/ 31942 h 1906010"/>
              <a:gd name="connsiteX0-101" fmla="*/ 36214 w 2480649"/>
              <a:gd name="connsiteY0-102" fmla="*/ 31942 h 1906010"/>
              <a:gd name="connsiteX1-103" fmla="*/ 2372008 w 2480649"/>
              <a:gd name="connsiteY1-104" fmla="*/ 13836 h 1906010"/>
              <a:gd name="connsiteX2-105" fmla="*/ 2480649 w 2480649"/>
              <a:gd name="connsiteY2-106" fmla="*/ 95317 h 1906010"/>
              <a:gd name="connsiteX3-107" fmla="*/ 2453489 w 2480649"/>
              <a:gd name="connsiteY3-108" fmla="*/ 1779261 h 1906010"/>
              <a:gd name="connsiteX4-109" fmla="*/ 2399168 w 2480649"/>
              <a:gd name="connsiteY4-110" fmla="*/ 1887903 h 1906010"/>
              <a:gd name="connsiteX5-111" fmla="*/ 1167897 w 2480649"/>
              <a:gd name="connsiteY5-112" fmla="*/ 1896956 h 1906010"/>
              <a:gd name="connsiteX6-113" fmla="*/ 99588 w 2480649"/>
              <a:gd name="connsiteY6-114" fmla="*/ 1906010 h 1906010"/>
              <a:gd name="connsiteX7-115" fmla="*/ 0 w 2480649"/>
              <a:gd name="connsiteY7-116" fmla="*/ 1779261 h 1906010"/>
              <a:gd name="connsiteX8-117" fmla="*/ 0 w 2480649"/>
              <a:gd name="connsiteY8-118" fmla="*/ 611364 h 1906010"/>
              <a:gd name="connsiteX9-119" fmla="*/ 36214 w 2480649"/>
              <a:gd name="connsiteY9-120" fmla="*/ 31942 h 1906010"/>
              <a:gd name="connsiteX0-121" fmla="*/ 36214 w 2480649"/>
              <a:gd name="connsiteY0-122" fmla="*/ 31942 h 1906010"/>
              <a:gd name="connsiteX1-123" fmla="*/ 2372008 w 2480649"/>
              <a:gd name="connsiteY1-124" fmla="*/ 13836 h 1906010"/>
              <a:gd name="connsiteX2-125" fmla="*/ 2480649 w 2480649"/>
              <a:gd name="connsiteY2-126" fmla="*/ 95317 h 1906010"/>
              <a:gd name="connsiteX3-127" fmla="*/ 2453489 w 2480649"/>
              <a:gd name="connsiteY3-128" fmla="*/ 1779261 h 1906010"/>
              <a:gd name="connsiteX4-129" fmla="*/ 2399168 w 2480649"/>
              <a:gd name="connsiteY4-130" fmla="*/ 1887903 h 1906010"/>
              <a:gd name="connsiteX5-131" fmla="*/ 1167897 w 2480649"/>
              <a:gd name="connsiteY5-132" fmla="*/ 1896956 h 1906010"/>
              <a:gd name="connsiteX6-133" fmla="*/ 99588 w 2480649"/>
              <a:gd name="connsiteY6-134" fmla="*/ 1906010 h 1906010"/>
              <a:gd name="connsiteX7-135" fmla="*/ 0 w 2480649"/>
              <a:gd name="connsiteY7-136" fmla="*/ 1779261 h 1906010"/>
              <a:gd name="connsiteX8-137" fmla="*/ 0 w 2480649"/>
              <a:gd name="connsiteY8-138" fmla="*/ 611364 h 1906010"/>
              <a:gd name="connsiteX9-139" fmla="*/ 36214 w 2480649"/>
              <a:gd name="connsiteY9-140" fmla="*/ 31942 h 1906010"/>
              <a:gd name="connsiteX0-141" fmla="*/ 36214 w 2480649"/>
              <a:gd name="connsiteY0-142" fmla="*/ 31942 h 1906010"/>
              <a:gd name="connsiteX1-143" fmla="*/ 2372008 w 2480649"/>
              <a:gd name="connsiteY1-144" fmla="*/ 13836 h 1906010"/>
              <a:gd name="connsiteX2-145" fmla="*/ 2480649 w 2480649"/>
              <a:gd name="connsiteY2-146" fmla="*/ 95317 h 1906010"/>
              <a:gd name="connsiteX3-147" fmla="*/ 2453489 w 2480649"/>
              <a:gd name="connsiteY3-148" fmla="*/ 1779261 h 1906010"/>
              <a:gd name="connsiteX4-149" fmla="*/ 2399168 w 2480649"/>
              <a:gd name="connsiteY4-150" fmla="*/ 1887903 h 1906010"/>
              <a:gd name="connsiteX5-151" fmla="*/ 1167897 w 2480649"/>
              <a:gd name="connsiteY5-152" fmla="*/ 1896956 h 1906010"/>
              <a:gd name="connsiteX6-153" fmla="*/ 99588 w 2480649"/>
              <a:gd name="connsiteY6-154" fmla="*/ 1906010 h 1906010"/>
              <a:gd name="connsiteX7-155" fmla="*/ 0 w 2480649"/>
              <a:gd name="connsiteY7-156" fmla="*/ 1779261 h 1906010"/>
              <a:gd name="connsiteX8-157" fmla="*/ 0 w 2480649"/>
              <a:gd name="connsiteY8-158" fmla="*/ 611364 h 1906010"/>
              <a:gd name="connsiteX9-159" fmla="*/ 36214 w 2480649"/>
              <a:gd name="connsiteY9-160" fmla="*/ 31942 h 1906010"/>
              <a:gd name="connsiteX0-161" fmla="*/ 36214 w 2480649"/>
              <a:gd name="connsiteY0-162" fmla="*/ 31942 h 1906010"/>
              <a:gd name="connsiteX1-163" fmla="*/ 2372008 w 2480649"/>
              <a:gd name="connsiteY1-164" fmla="*/ 13836 h 1906010"/>
              <a:gd name="connsiteX2-165" fmla="*/ 2480649 w 2480649"/>
              <a:gd name="connsiteY2-166" fmla="*/ 95317 h 1906010"/>
              <a:gd name="connsiteX3-167" fmla="*/ 2457299 w 2480649"/>
              <a:gd name="connsiteY3-168" fmla="*/ 1775451 h 1906010"/>
              <a:gd name="connsiteX4-169" fmla="*/ 2399168 w 2480649"/>
              <a:gd name="connsiteY4-170" fmla="*/ 1887903 h 1906010"/>
              <a:gd name="connsiteX5-171" fmla="*/ 1167897 w 2480649"/>
              <a:gd name="connsiteY5-172" fmla="*/ 1896956 h 1906010"/>
              <a:gd name="connsiteX6-173" fmla="*/ 99588 w 2480649"/>
              <a:gd name="connsiteY6-174" fmla="*/ 1906010 h 1906010"/>
              <a:gd name="connsiteX7-175" fmla="*/ 0 w 2480649"/>
              <a:gd name="connsiteY7-176" fmla="*/ 1779261 h 1906010"/>
              <a:gd name="connsiteX8-177" fmla="*/ 0 w 2480649"/>
              <a:gd name="connsiteY8-178" fmla="*/ 611364 h 1906010"/>
              <a:gd name="connsiteX9-179" fmla="*/ 36214 w 2480649"/>
              <a:gd name="connsiteY9-180" fmla="*/ 31942 h 1906010"/>
              <a:gd name="connsiteX0-181" fmla="*/ 36214 w 2480649"/>
              <a:gd name="connsiteY0-182" fmla="*/ 31942 h 1906010"/>
              <a:gd name="connsiteX1-183" fmla="*/ 2372008 w 2480649"/>
              <a:gd name="connsiteY1-184" fmla="*/ 13836 h 1906010"/>
              <a:gd name="connsiteX2-185" fmla="*/ 2480649 w 2480649"/>
              <a:gd name="connsiteY2-186" fmla="*/ 95317 h 1906010"/>
              <a:gd name="connsiteX3-187" fmla="*/ 2457299 w 2480649"/>
              <a:gd name="connsiteY3-188" fmla="*/ 1775451 h 1906010"/>
              <a:gd name="connsiteX4-189" fmla="*/ 2399168 w 2480649"/>
              <a:gd name="connsiteY4-190" fmla="*/ 1887903 h 1906010"/>
              <a:gd name="connsiteX5-191" fmla="*/ 1167897 w 2480649"/>
              <a:gd name="connsiteY5-192" fmla="*/ 1896956 h 1906010"/>
              <a:gd name="connsiteX6-193" fmla="*/ 99588 w 2480649"/>
              <a:gd name="connsiteY6-194" fmla="*/ 1906010 h 1906010"/>
              <a:gd name="connsiteX7-195" fmla="*/ 0 w 2480649"/>
              <a:gd name="connsiteY7-196" fmla="*/ 1779261 h 1906010"/>
              <a:gd name="connsiteX8-197" fmla="*/ 0 w 2480649"/>
              <a:gd name="connsiteY8-198" fmla="*/ 611364 h 1906010"/>
              <a:gd name="connsiteX9-199" fmla="*/ 36214 w 2480649"/>
              <a:gd name="connsiteY9-200" fmla="*/ 31942 h 1906010"/>
              <a:gd name="connsiteX0-201" fmla="*/ 36214 w 2480649"/>
              <a:gd name="connsiteY0-202" fmla="*/ 31942 h 1906010"/>
              <a:gd name="connsiteX1-203" fmla="*/ 2372008 w 2480649"/>
              <a:gd name="connsiteY1-204" fmla="*/ 13836 h 1906010"/>
              <a:gd name="connsiteX2-205" fmla="*/ 2480649 w 2480649"/>
              <a:gd name="connsiteY2-206" fmla="*/ 95317 h 1906010"/>
              <a:gd name="connsiteX3-207" fmla="*/ 2457299 w 2480649"/>
              <a:gd name="connsiteY3-208" fmla="*/ 1775451 h 1906010"/>
              <a:gd name="connsiteX4-209" fmla="*/ 2399168 w 2480649"/>
              <a:gd name="connsiteY4-210" fmla="*/ 1887903 h 1906010"/>
              <a:gd name="connsiteX5-211" fmla="*/ 1167897 w 2480649"/>
              <a:gd name="connsiteY5-212" fmla="*/ 1896956 h 1906010"/>
              <a:gd name="connsiteX6-213" fmla="*/ 99588 w 2480649"/>
              <a:gd name="connsiteY6-214" fmla="*/ 1906010 h 1906010"/>
              <a:gd name="connsiteX7-215" fmla="*/ 0 w 2480649"/>
              <a:gd name="connsiteY7-216" fmla="*/ 1779261 h 1906010"/>
              <a:gd name="connsiteX8-217" fmla="*/ 0 w 2480649"/>
              <a:gd name="connsiteY8-218" fmla="*/ 611364 h 1906010"/>
              <a:gd name="connsiteX9-219" fmla="*/ 36214 w 2480649"/>
              <a:gd name="connsiteY9-220" fmla="*/ 31942 h 1906010"/>
              <a:gd name="connsiteX0-221" fmla="*/ 36214 w 2480649"/>
              <a:gd name="connsiteY0-222" fmla="*/ 31942 h 1906010"/>
              <a:gd name="connsiteX1-223" fmla="*/ 2372008 w 2480649"/>
              <a:gd name="connsiteY1-224" fmla="*/ 13836 h 1906010"/>
              <a:gd name="connsiteX2-225" fmla="*/ 2480649 w 2480649"/>
              <a:gd name="connsiteY2-226" fmla="*/ 95317 h 1906010"/>
              <a:gd name="connsiteX3-227" fmla="*/ 2457299 w 2480649"/>
              <a:gd name="connsiteY3-228" fmla="*/ 1775451 h 1906010"/>
              <a:gd name="connsiteX4-229" fmla="*/ 2399168 w 2480649"/>
              <a:gd name="connsiteY4-230" fmla="*/ 1887903 h 1906010"/>
              <a:gd name="connsiteX5-231" fmla="*/ 1167897 w 2480649"/>
              <a:gd name="connsiteY5-232" fmla="*/ 1896956 h 1906010"/>
              <a:gd name="connsiteX6-233" fmla="*/ 99588 w 2480649"/>
              <a:gd name="connsiteY6-234" fmla="*/ 1906010 h 1906010"/>
              <a:gd name="connsiteX7-235" fmla="*/ 0 w 2480649"/>
              <a:gd name="connsiteY7-236" fmla="*/ 1779261 h 1906010"/>
              <a:gd name="connsiteX8-237" fmla="*/ 0 w 2480649"/>
              <a:gd name="connsiteY8-238" fmla="*/ 611364 h 1906010"/>
              <a:gd name="connsiteX9-239" fmla="*/ 36214 w 2480649"/>
              <a:gd name="connsiteY9-240" fmla="*/ 31942 h 1906010"/>
              <a:gd name="connsiteX0-241" fmla="*/ 36214 w 2480649"/>
              <a:gd name="connsiteY0-242" fmla="*/ 31942 h 1906010"/>
              <a:gd name="connsiteX1-243" fmla="*/ 2372008 w 2480649"/>
              <a:gd name="connsiteY1-244" fmla="*/ 13836 h 1906010"/>
              <a:gd name="connsiteX2-245" fmla="*/ 2480649 w 2480649"/>
              <a:gd name="connsiteY2-246" fmla="*/ 95317 h 1906010"/>
              <a:gd name="connsiteX3-247" fmla="*/ 2457299 w 2480649"/>
              <a:gd name="connsiteY3-248" fmla="*/ 1775451 h 1906010"/>
              <a:gd name="connsiteX4-249" fmla="*/ 2399168 w 2480649"/>
              <a:gd name="connsiteY4-250" fmla="*/ 1887903 h 1906010"/>
              <a:gd name="connsiteX5-251" fmla="*/ 1167897 w 2480649"/>
              <a:gd name="connsiteY5-252" fmla="*/ 1896956 h 1906010"/>
              <a:gd name="connsiteX6-253" fmla="*/ 99588 w 2480649"/>
              <a:gd name="connsiteY6-254" fmla="*/ 1906010 h 1906010"/>
              <a:gd name="connsiteX7-255" fmla="*/ 0 w 2480649"/>
              <a:gd name="connsiteY7-256" fmla="*/ 1779261 h 1906010"/>
              <a:gd name="connsiteX8-257" fmla="*/ 0 w 2480649"/>
              <a:gd name="connsiteY8-258" fmla="*/ 611364 h 1906010"/>
              <a:gd name="connsiteX9-259" fmla="*/ 36214 w 2480649"/>
              <a:gd name="connsiteY9-260" fmla="*/ 31942 h 1906010"/>
              <a:gd name="connsiteX0-261" fmla="*/ 36214 w 2480649"/>
              <a:gd name="connsiteY0-262" fmla="*/ 31942 h 1906010"/>
              <a:gd name="connsiteX1-263" fmla="*/ 2372008 w 2480649"/>
              <a:gd name="connsiteY1-264" fmla="*/ 13836 h 1906010"/>
              <a:gd name="connsiteX2-265" fmla="*/ 2480649 w 2480649"/>
              <a:gd name="connsiteY2-266" fmla="*/ 95317 h 1906010"/>
              <a:gd name="connsiteX3-267" fmla="*/ 2457299 w 2480649"/>
              <a:gd name="connsiteY3-268" fmla="*/ 1775451 h 1906010"/>
              <a:gd name="connsiteX4-269" fmla="*/ 2399168 w 2480649"/>
              <a:gd name="connsiteY4-270" fmla="*/ 1887903 h 1906010"/>
              <a:gd name="connsiteX5-271" fmla="*/ 1167897 w 2480649"/>
              <a:gd name="connsiteY5-272" fmla="*/ 1896956 h 1906010"/>
              <a:gd name="connsiteX6-273" fmla="*/ 99588 w 2480649"/>
              <a:gd name="connsiteY6-274" fmla="*/ 1906010 h 1906010"/>
              <a:gd name="connsiteX7-275" fmla="*/ 0 w 2480649"/>
              <a:gd name="connsiteY7-276" fmla="*/ 1779261 h 1906010"/>
              <a:gd name="connsiteX8-277" fmla="*/ 0 w 2480649"/>
              <a:gd name="connsiteY8-278" fmla="*/ 611364 h 1906010"/>
              <a:gd name="connsiteX9-279" fmla="*/ 36214 w 2480649"/>
              <a:gd name="connsiteY9-280" fmla="*/ 31942 h 1906010"/>
              <a:gd name="connsiteX0-281" fmla="*/ 36214 w 2480649"/>
              <a:gd name="connsiteY0-282" fmla="*/ 48932 h 1923000"/>
              <a:gd name="connsiteX1-283" fmla="*/ 279450 w 2480649"/>
              <a:gd name="connsiteY1-284" fmla="*/ 30222 h 1923000"/>
              <a:gd name="connsiteX2-285" fmla="*/ 2372008 w 2480649"/>
              <a:gd name="connsiteY2-286" fmla="*/ 30826 h 1923000"/>
              <a:gd name="connsiteX3-287" fmla="*/ 2480649 w 2480649"/>
              <a:gd name="connsiteY3-288" fmla="*/ 112307 h 1923000"/>
              <a:gd name="connsiteX4-289" fmla="*/ 2457299 w 2480649"/>
              <a:gd name="connsiteY4-290" fmla="*/ 1792441 h 1923000"/>
              <a:gd name="connsiteX5-291" fmla="*/ 2399168 w 2480649"/>
              <a:gd name="connsiteY5-292" fmla="*/ 1904893 h 1923000"/>
              <a:gd name="connsiteX6-293" fmla="*/ 1167897 w 2480649"/>
              <a:gd name="connsiteY6-294" fmla="*/ 1913946 h 1923000"/>
              <a:gd name="connsiteX7-295" fmla="*/ 99588 w 2480649"/>
              <a:gd name="connsiteY7-296" fmla="*/ 1923000 h 1923000"/>
              <a:gd name="connsiteX8-297" fmla="*/ 0 w 2480649"/>
              <a:gd name="connsiteY8-298" fmla="*/ 1796251 h 1923000"/>
              <a:gd name="connsiteX9-299" fmla="*/ 0 w 2480649"/>
              <a:gd name="connsiteY9-300" fmla="*/ 628354 h 1923000"/>
              <a:gd name="connsiteX10" fmla="*/ 36214 w 2480649"/>
              <a:gd name="connsiteY10" fmla="*/ 48932 h 1923000"/>
              <a:gd name="connsiteX0-301" fmla="*/ 28766 w 2492251"/>
              <a:gd name="connsiteY0-302" fmla="*/ 144440 h 1892778"/>
              <a:gd name="connsiteX1-303" fmla="*/ 291052 w 2492251"/>
              <a:gd name="connsiteY1-304" fmla="*/ 0 h 1892778"/>
              <a:gd name="connsiteX2-305" fmla="*/ 2383610 w 2492251"/>
              <a:gd name="connsiteY2-306" fmla="*/ 604 h 1892778"/>
              <a:gd name="connsiteX3-307" fmla="*/ 2492251 w 2492251"/>
              <a:gd name="connsiteY3-308" fmla="*/ 82085 h 1892778"/>
              <a:gd name="connsiteX4-309" fmla="*/ 2468901 w 2492251"/>
              <a:gd name="connsiteY4-310" fmla="*/ 1762219 h 1892778"/>
              <a:gd name="connsiteX5-311" fmla="*/ 2410770 w 2492251"/>
              <a:gd name="connsiteY5-312" fmla="*/ 1874671 h 1892778"/>
              <a:gd name="connsiteX6-313" fmla="*/ 1179499 w 2492251"/>
              <a:gd name="connsiteY6-314" fmla="*/ 1883724 h 1892778"/>
              <a:gd name="connsiteX7-315" fmla="*/ 111190 w 2492251"/>
              <a:gd name="connsiteY7-316" fmla="*/ 1892778 h 1892778"/>
              <a:gd name="connsiteX8-317" fmla="*/ 11602 w 2492251"/>
              <a:gd name="connsiteY8-318" fmla="*/ 1766029 h 1892778"/>
              <a:gd name="connsiteX9-319" fmla="*/ 11602 w 2492251"/>
              <a:gd name="connsiteY9-320" fmla="*/ 598132 h 1892778"/>
              <a:gd name="connsiteX10-321" fmla="*/ 28766 w 2492251"/>
              <a:gd name="connsiteY10-322" fmla="*/ 144440 h 1892778"/>
              <a:gd name="connsiteX0-323" fmla="*/ 28766 w 2492251"/>
              <a:gd name="connsiteY0-324" fmla="*/ 144440 h 1892778"/>
              <a:gd name="connsiteX1-325" fmla="*/ 291052 w 2492251"/>
              <a:gd name="connsiteY1-326" fmla="*/ 0 h 1892778"/>
              <a:gd name="connsiteX2-327" fmla="*/ 2383610 w 2492251"/>
              <a:gd name="connsiteY2-328" fmla="*/ 604 h 1892778"/>
              <a:gd name="connsiteX3-329" fmla="*/ 2492251 w 2492251"/>
              <a:gd name="connsiteY3-330" fmla="*/ 82085 h 1892778"/>
              <a:gd name="connsiteX4-331" fmla="*/ 2468901 w 2492251"/>
              <a:gd name="connsiteY4-332" fmla="*/ 1762219 h 1892778"/>
              <a:gd name="connsiteX5-333" fmla="*/ 2410770 w 2492251"/>
              <a:gd name="connsiteY5-334" fmla="*/ 1874671 h 1892778"/>
              <a:gd name="connsiteX6-335" fmla="*/ 1179499 w 2492251"/>
              <a:gd name="connsiteY6-336" fmla="*/ 1883724 h 1892778"/>
              <a:gd name="connsiteX7-337" fmla="*/ 111190 w 2492251"/>
              <a:gd name="connsiteY7-338" fmla="*/ 1892778 h 1892778"/>
              <a:gd name="connsiteX8-339" fmla="*/ 11602 w 2492251"/>
              <a:gd name="connsiteY8-340" fmla="*/ 1766029 h 1892778"/>
              <a:gd name="connsiteX9-341" fmla="*/ 11602 w 2492251"/>
              <a:gd name="connsiteY9-342" fmla="*/ 598132 h 1892778"/>
              <a:gd name="connsiteX10-343" fmla="*/ 28766 w 2492251"/>
              <a:gd name="connsiteY10-344" fmla="*/ 144440 h 1892778"/>
              <a:gd name="connsiteX0-345" fmla="*/ 25645 w 2500560"/>
              <a:gd name="connsiteY0-346" fmla="*/ 136820 h 1892778"/>
              <a:gd name="connsiteX1-347" fmla="*/ 299361 w 2500560"/>
              <a:gd name="connsiteY1-348" fmla="*/ 0 h 1892778"/>
              <a:gd name="connsiteX2-349" fmla="*/ 2391919 w 2500560"/>
              <a:gd name="connsiteY2-350" fmla="*/ 604 h 1892778"/>
              <a:gd name="connsiteX3-351" fmla="*/ 2500560 w 2500560"/>
              <a:gd name="connsiteY3-352" fmla="*/ 82085 h 1892778"/>
              <a:gd name="connsiteX4-353" fmla="*/ 2477210 w 2500560"/>
              <a:gd name="connsiteY4-354" fmla="*/ 1762219 h 1892778"/>
              <a:gd name="connsiteX5-355" fmla="*/ 2419079 w 2500560"/>
              <a:gd name="connsiteY5-356" fmla="*/ 1874671 h 1892778"/>
              <a:gd name="connsiteX6-357" fmla="*/ 1187808 w 2500560"/>
              <a:gd name="connsiteY6-358" fmla="*/ 1883724 h 1892778"/>
              <a:gd name="connsiteX7-359" fmla="*/ 119499 w 2500560"/>
              <a:gd name="connsiteY7-360" fmla="*/ 1892778 h 1892778"/>
              <a:gd name="connsiteX8-361" fmla="*/ 19911 w 2500560"/>
              <a:gd name="connsiteY8-362" fmla="*/ 1766029 h 1892778"/>
              <a:gd name="connsiteX9-363" fmla="*/ 19911 w 2500560"/>
              <a:gd name="connsiteY9-364" fmla="*/ 598132 h 1892778"/>
              <a:gd name="connsiteX10-365" fmla="*/ 25645 w 2500560"/>
              <a:gd name="connsiteY10-366" fmla="*/ 136820 h 1892778"/>
              <a:gd name="connsiteX0-367" fmla="*/ 25645 w 2500560"/>
              <a:gd name="connsiteY0-368" fmla="*/ 136820 h 1892778"/>
              <a:gd name="connsiteX1-369" fmla="*/ 299361 w 2500560"/>
              <a:gd name="connsiteY1-370" fmla="*/ 0 h 1892778"/>
              <a:gd name="connsiteX2-371" fmla="*/ 2391919 w 2500560"/>
              <a:gd name="connsiteY2-372" fmla="*/ 604 h 1892778"/>
              <a:gd name="connsiteX3-373" fmla="*/ 2500560 w 2500560"/>
              <a:gd name="connsiteY3-374" fmla="*/ 82085 h 1892778"/>
              <a:gd name="connsiteX4-375" fmla="*/ 2477210 w 2500560"/>
              <a:gd name="connsiteY4-376" fmla="*/ 1762219 h 1892778"/>
              <a:gd name="connsiteX5-377" fmla="*/ 2419079 w 2500560"/>
              <a:gd name="connsiteY5-378" fmla="*/ 1874671 h 1892778"/>
              <a:gd name="connsiteX6-379" fmla="*/ 1187808 w 2500560"/>
              <a:gd name="connsiteY6-380" fmla="*/ 1883724 h 1892778"/>
              <a:gd name="connsiteX7-381" fmla="*/ 119499 w 2500560"/>
              <a:gd name="connsiteY7-382" fmla="*/ 1892778 h 1892778"/>
              <a:gd name="connsiteX8-383" fmla="*/ 19911 w 2500560"/>
              <a:gd name="connsiteY8-384" fmla="*/ 1766029 h 1892778"/>
              <a:gd name="connsiteX9-385" fmla="*/ 19911 w 2500560"/>
              <a:gd name="connsiteY9-386" fmla="*/ 598132 h 1892778"/>
              <a:gd name="connsiteX10-387" fmla="*/ 25645 w 2500560"/>
              <a:gd name="connsiteY10-388" fmla="*/ 136820 h 1892778"/>
              <a:gd name="connsiteX0-389" fmla="*/ 5734 w 2480649"/>
              <a:gd name="connsiteY0-390" fmla="*/ 136820 h 1892778"/>
              <a:gd name="connsiteX1-391" fmla="*/ 279450 w 2480649"/>
              <a:gd name="connsiteY1-392" fmla="*/ 0 h 1892778"/>
              <a:gd name="connsiteX2-393" fmla="*/ 2372008 w 2480649"/>
              <a:gd name="connsiteY2-394" fmla="*/ 604 h 1892778"/>
              <a:gd name="connsiteX3-395" fmla="*/ 2480649 w 2480649"/>
              <a:gd name="connsiteY3-396" fmla="*/ 82085 h 1892778"/>
              <a:gd name="connsiteX4-397" fmla="*/ 2457299 w 2480649"/>
              <a:gd name="connsiteY4-398" fmla="*/ 1762219 h 1892778"/>
              <a:gd name="connsiteX5-399" fmla="*/ 2399168 w 2480649"/>
              <a:gd name="connsiteY5-400" fmla="*/ 1874671 h 1892778"/>
              <a:gd name="connsiteX6-401" fmla="*/ 1167897 w 2480649"/>
              <a:gd name="connsiteY6-402" fmla="*/ 1883724 h 1892778"/>
              <a:gd name="connsiteX7-403" fmla="*/ 99588 w 2480649"/>
              <a:gd name="connsiteY7-404" fmla="*/ 1892778 h 1892778"/>
              <a:gd name="connsiteX8-405" fmla="*/ 0 w 2480649"/>
              <a:gd name="connsiteY8-406" fmla="*/ 1766029 h 1892778"/>
              <a:gd name="connsiteX9-407" fmla="*/ 0 w 2480649"/>
              <a:gd name="connsiteY9-408" fmla="*/ 598132 h 1892778"/>
              <a:gd name="connsiteX10-409" fmla="*/ 5734 w 2480649"/>
              <a:gd name="connsiteY10-410" fmla="*/ 136820 h 1892778"/>
              <a:gd name="connsiteX0-411" fmla="*/ 0 w 2480649"/>
              <a:gd name="connsiteY0-412" fmla="*/ 598132 h 1892778"/>
              <a:gd name="connsiteX1-413" fmla="*/ 5734 w 2480649"/>
              <a:gd name="connsiteY1-414" fmla="*/ 136820 h 1892778"/>
              <a:gd name="connsiteX2-415" fmla="*/ 279450 w 2480649"/>
              <a:gd name="connsiteY2-416" fmla="*/ 0 h 1892778"/>
              <a:gd name="connsiteX3-417" fmla="*/ 2372008 w 2480649"/>
              <a:gd name="connsiteY3-418" fmla="*/ 604 h 1892778"/>
              <a:gd name="connsiteX4-419" fmla="*/ 2480649 w 2480649"/>
              <a:gd name="connsiteY4-420" fmla="*/ 82085 h 1892778"/>
              <a:gd name="connsiteX5-421" fmla="*/ 2457299 w 2480649"/>
              <a:gd name="connsiteY5-422" fmla="*/ 1762219 h 1892778"/>
              <a:gd name="connsiteX6-423" fmla="*/ 2399168 w 2480649"/>
              <a:gd name="connsiteY6-424" fmla="*/ 1874671 h 1892778"/>
              <a:gd name="connsiteX7-425" fmla="*/ 1167897 w 2480649"/>
              <a:gd name="connsiteY7-426" fmla="*/ 1883724 h 1892778"/>
              <a:gd name="connsiteX8-427" fmla="*/ 99588 w 2480649"/>
              <a:gd name="connsiteY8-428" fmla="*/ 1892778 h 1892778"/>
              <a:gd name="connsiteX9-429" fmla="*/ 0 w 2480649"/>
              <a:gd name="connsiteY9-430" fmla="*/ 1766029 h 1892778"/>
              <a:gd name="connsiteX10-431" fmla="*/ 94660 w 2480649"/>
              <a:gd name="connsiteY10-432" fmla="*/ 692792 h 1892778"/>
              <a:gd name="connsiteX0-433" fmla="*/ 0 w 2480649"/>
              <a:gd name="connsiteY0-434" fmla="*/ 598132 h 1892778"/>
              <a:gd name="connsiteX1-435" fmla="*/ 5734 w 2480649"/>
              <a:gd name="connsiteY1-436" fmla="*/ 136820 h 1892778"/>
              <a:gd name="connsiteX2-437" fmla="*/ 279450 w 2480649"/>
              <a:gd name="connsiteY2-438" fmla="*/ 0 h 1892778"/>
              <a:gd name="connsiteX3-439" fmla="*/ 2372008 w 2480649"/>
              <a:gd name="connsiteY3-440" fmla="*/ 604 h 1892778"/>
              <a:gd name="connsiteX4-441" fmla="*/ 2480649 w 2480649"/>
              <a:gd name="connsiteY4-442" fmla="*/ 82085 h 1892778"/>
              <a:gd name="connsiteX5-443" fmla="*/ 2457299 w 2480649"/>
              <a:gd name="connsiteY5-444" fmla="*/ 1762219 h 1892778"/>
              <a:gd name="connsiteX6-445" fmla="*/ 2399168 w 2480649"/>
              <a:gd name="connsiteY6-446" fmla="*/ 1874671 h 1892778"/>
              <a:gd name="connsiteX7-447" fmla="*/ 1167897 w 2480649"/>
              <a:gd name="connsiteY7-448" fmla="*/ 1883724 h 1892778"/>
              <a:gd name="connsiteX8-449" fmla="*/ 99588 w 2480649"/>
              <a:gd name="connsiteY8-450" fmla="*/ 1892778 h 1892778"/>
              <a:gd name="connsiteX9-451" fmla="*/ 0 w 2480649"/>
              <a:gd name="connsiteY9-452" fmla="*/ 1766029 h 1892778"/>
              <a:gd name="connsiteX10-453" fmla="*/ 10518 w 2480649"/>
              <a:gd name="connsiteY10-454" fmla="*/ 997806 h 1892778"/>
              <a:gd name="connsiteX0-455" fmla="*/ 0 w 2480649"/>
              <a:gd name="connsiteY0-456" fmla="*/ 598132 h 1892778"/>
              <a:gd name="connsiteX1-457" fmla="*/ 279450 w 2480649"/>
              <a:gd name="connsiteY1-458" fmla="*/ 0 h 1892778"/>
              <a:gd name="connsiteX2-459" fmla="*/ 2372008 w 2480649"/>
              <a:gd name="connsiteY2-460" fmla="*/ 604 h 1892778"/>
              <a:gd name="connsiteX3-461" fmla="*/ 2480649 w 2480649"/>
              <a:gd name="connsiteY3-462" fmla="*/ 82085 h 1892778"/>
              <a:gd name="connsiteX4-463" fmla="*/ 2457299 w 2480649"/>
              <a:gd name="connsiteY4-464" fmla="*/ 1762219 h 1892778"/>
              <a:gd name="connsiteX5-465" fmla="*/ 2399168 w 2480649"/>
              <a:gd name="connsiteY5-466" fmla="*/ 1874671 h 1892778"/>
              <a:gd name="connsiteX6-467" fmla="*/ 1167897 w 2480649"/>
              <a:gd name="connsiteY6-468" fmla="*/ 1883724 h 1892778"/>
              <a:gd name="connsiteX7-469" fmla="*/ 99588 w 2480649"/>
              <a:gd name="connsiteY7-470" fmla="*/ 1892778 h 1892778"/>
              <a:gd name="connsiteX8-471" fmla="*/ 0 w 2480649"/>
              <a:gd name="connsiteY8-472" fmla="*/ 1766029 h 1892778"/>
              <a:gd name="connsiteX9-473" fmla="*/ 10518 w 2480649"/>
              <a:gd name="connsiteY9-474" fmla="*/ 997806 h 1892778"/>
              <a:gd name="connsiteX0-475" fmla="*/ 279450 w 2480649"/>
              <a:gd name="connsiteY0-476" fmla="*/ 0 h 1892778"/>
              <a:gd name="connsiteX1-477" fmla="*/ 2372008 w 2480649"/>
              <a:gd name="connsiteY1-478" fmla="*/ 604 h 1892778"/>
              <a:gd name="connsiteX2-479" fmla="*/ 2480649 w 2480649"/>
              <a:gd name="connsiteY2-480" fmla="*/ 82085 h 1892778"/>
              <a:gd name="connsiteX3-481" fmla="*/ 2457299 w 2480649"/>
              <a:gd name="connsiteY3-482" fmla="*/ 1762219 h 1892778"/>
              <a:gd name="connsiteX4-483" fmla="*/ 2399168 w 2480649"/>
              <a:gd name="connsiteY4-484" fmla="*/ 1874671 h 1892778"/>
              <a:gd name="connsiteX5-485" fmla="*/ 1167897 w 2480649"/>
              <a:gd name="connsiteY5-486" fmla="*/ 1883724 h 1892778"/>
              <a:gd name="connsiteX6-487" fmla="*/ 99588 w 2480649"/>
              <a:gd name="connsiteY6-488" fmla="*/ 1892778 h 1892778"/>
              <a:gd name="connsiteX7-489" fmla="*/ 0 w 2480649"/>
              <a:gd name="connsiteY7-490" fmla="*/ 1766029 h 1892778"/>
              <a:gd name="connsiteX8-491" fmla="*/ 10518 w 2480649"/>
              <a:gd name="connsiteY8-492" fmla="*/ 997806 h 1892778"/>
              <a:gd name="connsiteX0-493" fmla="*/ 289968 w 2491167"/>
              <a:gd name="connsiteY0-494" fmla="*/ 0 h 1892778"/>
              <a:gd name="connsiteX1-495" fmla="*/ 2382526 w 2491167"/>
              <a:gd name="connsiteY1-496" fmla="*/ 604 h 1892778"/>
              <a:gd name="connsiteX2-497" fmla="*/ 2491167 w 2491167"/>
              <a:gd name="connsiteY2-498" fmla="*/ 82085 h 1892778"/>
              <a:gd name="connsiteX3-499" fmla="*/ 2467817 w 2491167"/>
              <a:gd name="connsiteY3-500" fmla="*/ 1762219 h 1892778"/>
              <a:gd name="connsiteX4-501" fmla="*/ 2409686 w 2491167"/>
              <a:gd name="connsiteY4-502" fmla="*/ 1874671 h 1892778"/>
              <a:gd name="connsiteX5-503" fmla="*/ 1178415 w 2491167"/>
              <a:gd name="connsiteY5-504" fmla="*/ 1883724 h 1892778"/>
              <a:gd name="connsiteX6-505" fmla="*/ 110106 w 2491167"/>
              <a:gd name="connsiteY6-506" fmla="*/ 1892778 h 1892778"/>
              <a:gd name="connsiteX7-507" fmla="*/ 10518 w 2491167"/>
              <a:gd name="connsiteY7-508" fmla="*/ 1766029 h 1892778"/>
              <a:gd name="connsiteX8-509" fmla="*/ 0 w 2491167"/>
              <a:gd name="connsiteY8-510" fmla="*/ 324671 h 1892778"/>
              <a:gd name="connsiteX0-511" fmla="*/ 289968 w 2491167"/>
              <a:gd name="connsiteY0-512" fmla="*/ 0 h 1892778"/>
              <a:gd name="connsiteX1-513" fmla="*/ 2382526 w 2491167"/>
              <a:gd name="connsiteY1-514" fmla="*/ 604 h 1892778"/>
              <a:gd name="connsiteX2-515" fmla="*/ 2491167 w 2491167"/>
              <a:gd name="connsiteY2-516" fmla="*/ 82085 h 1892778"/>
              <a:gd name="connsiteX3-517" fmla="*/ 2488852 w 2491167"/>
              <a:gd name="connsiteY3-518" fmla="*/ 1762219 h 1892778"/>
              <a:gd name="connsiteX4-519" fmla="*/ 2409686 w 2491167"/>
              <a:gd name="connsiteY4-520" fmla="*/ 1874671 h 1892778"/>
              <a:gd name="connsiteX5-521" fmla="*/ 1178415 w 2491167"/>
              <a:gd name="connsiteY5-522" fmla="*/ 1883724 h 1892778"/>
              <a:gd name="connsiteX6-523" fmla="*/ 110106 w 2491167"/>
              <a:gd name="connsiteY6-524" fmla="*/ 1892778 h 1892778"/>
              <a:gd name="connsiteX7-525" fmla="*/ 10518 w 2491167"/>
              <a:gd name="connsiteY7-526" fmla="*/ 1766029 h 1892778"/>
              <a:gd name="connsiteX8-527" fmla="*/ 0 w 2491167"/>
              <a:gd name="connsiteY8-528" fmla="*/ 324671 h 1892778"/>
              <a:gd name="connsiteX0-529" fmla="*/ 289968 w 2491167"/>
              <a:gd name="connsiteY0-530" fmla="*/ 2179 h 1894957"/>
              <a:gd name="connsiteX1-531" fmla="*/ 1421260 w 2491167"/>
              <a:gd name="connsiteY1-532" fmla="*/ 0 h 1894957"/>
              <a:gd name="connsiteX2-533" fmla="*/ 2382526 w 2491167"/>
              <a:gd name="connsiteY2-534" fmla="*/ 2783 h 1894957"/>
              <a:gd name="connsiteX3-535" fmla="*/ 2491167 w 2491167"/>
              <a:gd name="connsiteY3-536" fmla="*/ 84264 h 1894957"/>
              <a:gd name="connsiteX4-537" fmla="*/ 2488852 w 2491167"/>
              <a:gd name="connsiteY4-538" fmla="*/ 1764398 h 1894957"/>
              <a:gd name="connsiteX5-539" fmla="*/ 2409686 w 2491167"/>
              <a:gd name="connsiteY5-540" fmla="*/ 1876850 h 1894957"/>
              <a:gd name="connsiteX6-541" fmla="*/ 1178415 w 2491167"/>
              <a:gd name="connsiteY6-542" fmla="*/ 1885903 h 1894957"/>
              <a:gd name="connsiteX7-543" fmla="*/ 110106 w 2491167"/>
              <a:gd name="connsiteY7-544" fmla="*/ 1894957 h 1894957"/>
              <a:gd name="connsiteX8-545" fmla="*/ 10518 w 2491167"/>
              <a:gd name="connsiteY8-546" fmla="*/ 1768208 h 1894957"/>
              <a:gd name="connsiteX9-547" fmla="*/ 0 w 2491167"/>
              <a:gd name="connsiteY9-548" fmla="*/ 326850 h 1894957"/>
              <a:gd name="connsiteX0-549" fmla="*/ 289968 w 2491167"/>
              <a:gd name="connsiteY0-550" fmla="*/ 44250 h 1937028"/>
              <a:gd name="connsiteX1-551" fmla="*/ 1305565 w 2491167"/>
              <a:gd name="connsiteY1-552" fmla="*/ 0 h 1937028"/>
              <a:gd name="connsiteX2-553" fmla="*/ 2382526 w 2491167"/>
              <a:gd name="connsiteY2-554" fmla="*/ 44854 h 1937028"/>
              <a:gd name="connsiteX3-555" fmla="*/ 2491167 w 2491167"/>
              <a:gd name="connsiteY3-556" fmla="*/ 126335 h 1937028"/>
              <a:gd name="connsiteX4-557" fmla="*/ 2488852 w 2491167"/>
              <a:gd name="connsiteY4-558" fmla="*/ 1806469 h 1937028"/>
              <a:gd name="connsiteX5-559" fmla="*/ 2409686 w 2491167"/>
              <a:gd name="connsiteY5-560" fmla="*/ 1918921 h 1937028"/>
              <a:gd name="connsiteX6-561" fmla="*/ 1178415 w 2491167"/>
              <a:gd name="connsiteY6-562" fmla="*/ 1927974 h 1937028"/>
              <a:gd name="connsiteX7-563" fmla="*/ 110106 w 2491167"/>
              <a:gd name="connsiteY7-564" fmla="*/ 1937028 h 1937028"/>
              <a:gd name="connsiteX8-565" fmla="*/ 10518 w 2491167"/>
              <a:gd name="connsiteY8-566" fmla="*/ 1810279 h 1937028"/>
              <a:gd name="connsiteX9-567" fmla="*/ 0 w 2491167"/>
              <a:gd name="connsiteY9-568" fmla="*/ 368921 h 1937028"/>
              <a:gd name="connsiteX0-569" fmla="*/ 289968 w 2491167"/>
              <a:gd name="connsiteY0-570" fmla="*/ 12697 h 1905475"/>
              <a:gd name="connsiteX1-571" fmla="*/ 1305565 w 2491167"/>
              <a:gd name="connsiteY1-572" fmla="*/ 0 h 1905475"/>
              <a:gd name="connsiteX2-573" fmla="*/ 2382526 w 2491167"/>
              <a:gd name="connsiteY2-574" fmla="*/ 13301 h 1905475"/>
              <a:gd name="connsiteX3-575" fmla="*/ 2491167 w 2491167"/>
              <a:gd name="connsiteY3-576" fmla="*/ 94782 h 1905475"/>
              <a:gd name="connsiteX4-577" fmla="*/ 2488852 w 2491167"/>
              <a:gd name="connsiteY4-578" fmla="*/ 1774916 h 1905475"/>
              <a:gd name="connsiteX5-579" fmla="*/ 2409686 w 2491167"/>
              <a:gd name="connsiteY5-580" fmla="*/ 1887368 h 1905475"/>
              <a:gd name="connsiteX6-581" fmla="*/ 1178415 w 2491167"/>
              <a:gd name="connsiteY6-582" fmla="*/ 1896421 h 1905475"/>
              <a:gd name="connsiteX7-583" fmla="*/ 110106 w 2491167"/>
              <a:gd name="connsiteY7-584" fmla="*/ 1905475 h 1905475"/>
              <a:gd name="connsiteX8-585" fmla="*/ 10518 w 2491167"/>
              <a:gd name="connsiteY8-586" fmla="*/ 1778726 h 1905475"/>
              <a:gd name="connsiteX9-587" fmla="*/ 0 w 2491167"/>
              <a:gd name="connsiteY9-588" fmla="*/ 337368 h 1905475"/>
              <a:gd name="connsiteX0-589" fmla="*/ 289968 w 2500356"/>
              <a:gd name="connsiteY0-590" fmla="*/ 12697 h 1905475"/>
              <a:gd name="connsiteX1-591" fmla="*/ 1305565 w 2500356"/>
              <a:gd name="connsiteY1-592" fmla="*/ 0 h 1905475"/>
              <a:gd name="connsiteX2-593" fmla="*/ 2382526 w 2500356"/>
              <a:gd name="connsiteY2-594" fmla="*/ 13301 h 1905475"/>
              <a:gd name="connsiteX3-595" fmla="*/ 2491167 w 2500356"/>
              <a:gd name="connsiteY3-596" fmla="*/ 94782 h 1905475"/>
              <a:gd name="connsiteX4-597" fmla="*/ 2494069 w 2500356"/>
              <a:gd name="connsiteY4-598" fmla="*/ 872973 h 1905475"/>
              <a:gd name="connsiteX5-599" fmla="*/ 2488852 w 2500356"/>
              <a:gd name="connsiteY5-600" fmla="*/ 1774916 h 1905475"/>
              <a:gd name="connsiteX6-601" fmla="*/ 2409686 w 2500356"/>
              <a:gd name="connsiteY6-602" fmla="*/ 1887368 h 1905475"/>
              <a:gd name="connsiteX7-603" fmla="*/ 1178415 w 2500356"/>
              <a:gd name="connsiteY7-604" fmla="*/ 1896421 h 1905475"/>
              <a:gd name="connsiteX8-605" fmla="*/ 110106 w 2500356"/>
              <a:gd name="connsiteY8-606" fmla="*/ 1905475 h 1905475"/>
              <a:gd name="connsiteX9-607" fmla="*/ 10518 w 2500356"/>
              <a:gd name="connsiteY9-608" fmla="*/ 1778726 h 1905475"/>
              <a:gd name="connsiteX10-609" fmla="*/ 0 w 2500356"/>
              <a:gd name="connsiteY10-610" fmla="*/ 337368 h 1905475"/>
              <a:gd name="connsiteX0-611" fmla="*/ 289968 w 2536144"/>
              <a:gd name="connsiteY0-612" fmla="*/ 12697 h 1905475"/>
              <a:gd name="connsiteX1-613" fmla="*/ 1305565 w 2536144"/>
              <a:gd name="connsiteY1-614" fmla="*/ 0 h 1905475"/>
              <a:gd name="connsiteX2-615" fmla="*/ 2382526 w 2536144"/>
              <a:gd name="connsiteY2-616" fmla="*/ 13301 h 1905475"/>
              <a:gd name="connsiteX3-617" fmla="*/ 2491167 w 2536144"/>
              <a:gd name="connsiteY3-618" fmla="*/ 94782 h 1905475"/>
              <a:gd name="connsiteX4-619" fmla="*/ 2536140 w 2536144"/>
              <a:gd name="connsiteY4-620" fmla="*/ 967633 h 1905475"/>
              <a:gd name="connsiteX5-621" fmla="*/ 2488852 w 2536144"/>
              <a:gd name="connsiteY5-622" fmla="*/ 1774916 h 1905475"/>
              <a:gd name="connsiteX6-623" fmla="*/ 2409686 w 2536144"/>
              <a:gd name="connsiteY6-624" fmla="*/ 1887368 h 1905475"/>
              <a:gd name="connsiteX7-625" fmla="*/ 1178415 w 2536144"/>
              <a:gd name="connsiteY7-626" fmla="*/ 1896421 h 1905475"/>
              <a:gd name="connsiteX8-627" fmla="*/ 110106 w 2536144"/>
              <a:gd name="connsiteY8-628" fmla="*/ 1905475 h 1905475"/>
              <a:gd name="connsiteX9-629" fmla="*/ 10518 w 2536144"/>
              <a:gd name="connsiteY9-630" fmla="*/ 1778726 h 1905475"/>
              <a:gd name="connsiteX10-631" fmla="*/ 0 w 2536144"/>
              <a:gd name="connsiteY10-632" fmla="*/ 337368 h 1905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321" y="connsiteY10-322"/>
              </a:cxn>
            </a:cxnLst>
            <a:rect l="l" t="t" r="r" b="b"/>
            <a:pathLst>
              <a:path w="2536144" h="1905475">
                <a:moveTo>
                  <a:pt x="289968" y="12697"/>
                </a:moveTo>
                <a:lnTo>
                  <a:pt x="1305565" y="0"/>
                </a:lnTo>
                <a:lnTo>
                  <a:pt x="2382526" y="13301"/>
                </a:lnTo>
                <a:cubicBezTo>
                  <a:pt x="2468270" y="13791"/>
                  <a:pt x="2485433" y="60002"/>
                  <a:pt x="2491167" y="94782"/>
                </a:cubicBezTo>
                <a:cubicBezTo>
                  <a:pt x="2509758" y="238061"/>
                  <a:pt x="2536526" y="687611"/>
                  <a:pt x="2536140" y="967633"/>
                </a:cubicBezTo>
                <a:cubicBezTo>
                  <a:pt x="2535754" y="1247655"/>
                  <a:pt x="2502916" y="1605850"/>
                  <a:pt x="2488852" y="1774916"/>
                </a:cubicBezTo>
                <a:cubicBezTo>
                  <a:pt x="2501225" y="1860660"/>
                  <a:pt x="2439223" y="1866394"/>
                  <a:pt x="2409686" y="1887368"/>
                </a:cubicBezTo>
                <a:lnTo>
                  <a:pt x="1178415" y="1896421"/>
                </a:lnTo>
                <a:lnTo>
                  <a:pt x="110106" y="1905475"/>
                </a:lnTo>
                <a:cubicBezTo>
                  <a:pt x="65480" y="1882275"/>
                  <a:pt x="32284" y="1904796"/>
                  <a:pt x="10518" y="1778726"/>
                </a:cubicBezTo>
                <a:cubicBezTo>
                  <a:pt x="10518" y="1389427"/>
                  <a:pt x="0" y="337368"/>
                  <a:pt x="0" y="337368"/>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053098" y="3055381"/>
            <a:ext cx="464697" cy="490176"/>
            <a:chOff x="4197350" y="2182813"/>
            <a:chExt cx="608013" cy="641350"/>
          </a:xfrm>
          <a:solidFill>
            <a:schemeClr val="tx1"/>
          </a:solidFill>
        </p:grpSpPr>
        <p:sp>
          <p:nvSpPr>
            <p:cNvPr id="18"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64" name="组合 63"/>
          <p:cNvGrpSpPr/>
          <p:nvPr/>
        </p:nvGrpSpPr>
        <p:grpSpPr>
          <a:xfrm>
            <a:off x="4224133" y="3847577"/>
            <a:ext cx="569055" cy="559919"/>
            <a:chOff x="5219701" y="3138488"/>
            <a:chExt cx="692150" cy="681038"/>
          </a:xfrm>
          <a:solidFill>
            <a:schemeClr val="tx1"/>
          </a:solidFill>
        </p:grpSpPr>
        <p:sp>
          <p:nvSpPr>
            <p:cNvPr id="65" name="Freeform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82" name="组合 81"/>
          <p:cNvGrpSpPr/>
          <p:nvPr/>
        </p:nvGrpSpPr>
        <p:grpSpPr>
          <a:xfrm>
            <a:off x="3741878" y="4706088"/>
            <a:ext cx="490789" cy="501536"/>
            <a:chOff x="5268913" y="4124325"/>
            <a:chExt cx="652463" cy="666751"/>
          </a:xfrm>
          <a:solidFill>
            <a:schemeClr val="tx1"/>
          </a:solidFill>
        </p:grpSpPr>
        <p:sp>
          <p:nvSpPr>
            <p:cNvPr id="83"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03" name="组合 102"/>
          <p:cNvGrpSpPr/>
          <p:nvPr/>
        </p:nvGrpSpPr>
        <p:grpSpPr>
          <a:xfrm>
            <a:off x="3829001" y="2154129"/>
            <a:ext cx="479155" cy="484832"/>
            <a:chOff x="4194175" y="1193800"/>
            <a:chExt cx="669926" cy="677863"/>
          </a:xfrm>
          <a:solidFill>
            <a:schemeClr val="tx1"/>
          </a:solidFill>
        </p:grpSpPr>
        <p:sp>
          <p:nvSpPr>
            <p:cNvPr id="104"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142" name="任意多边形 141"/>
          <p:cNvSpPr/>
          <p:nvPr/>
        </p:nvSpPr>
        <p:spPr>
          <a:xfrm>
            <a:off x="1371552" y="5415989"/>
            <a:ext cx="3048000" cy="20320"/>
          </a:xfrm>
          <a:custGeom>
            <a:avLst/>
            <a:gdLst>
              <a:gd name="connsiteX0" fmla="*/ 0 w 3048000"/>
              <a:gd name="connsiteY0" fmla="*/ 10160 h 20320"/>
              <a:gd name="connsiteX1" fmla="*/ 1422400 w 3048000"/>
              <a:gd name="connsiteY1" fmla="*/ 20320 h 20320"/>
              <a:gd name="connsiteX2" fmla="*/ 3048000 w 3048000"/>
              <a:gd name="connsiteY2" fmla="*/ 0 h 20320"/>
            </a:gdLst>
            <a:ahLst/>
            <a:cxnLst>
              <a:cxn ang="0">
                <a:pos x="connsiteX0" y="connsiteY0"/>
              </a:cxn>
              <a:cxn ang="0">
                <a:pos x="connsiteX1" y="connsiteY1"/>
              </a:cxn>
              <a:cxn ang="0">
                <a:pos x="connsiteX2" y="connsiteY2"/>
              </a:cxn>
            </a:cxnLst>
            <a:rect l="l" t="t" r="r" b="b"/>
            <a:pathLst>
              <a:path w="3048000" h="20320">
                <a:moveTo>
                  <a:pt x="0" y="10160"/>
                </a:moveTo>
                <a:lnTo>
                  <a:pt x="1422400" y="20320"/>
                </a:lnTo>
                <a:lnTo>
                  <a:pt x="3048000" y="0"/>
                </a:lnTo>
              </a:path>
            </a:pathLst>
          </a:custGeom>
          <a:no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1730183" y="2638961"/>
            <a:ext cx="1551558" cy="2829642"/>
            <a:chOff x="4252914" y="314326"/>
            <a:chExt cx="441325" cy="804863"/>
          </a:xfrm>
          <a:solidFill>
            <a:srgbClr val="282826"/>
          </a:solidFill>
        </p:grpSpPr>
        <p:sp>
          <p:nvSpPr>
            <p:cNvPr id="144" name="Freeform 3486"/>
            <p:cNvSpPr>
              <a:spLocks noEditPoints="1"/>
            </p:cNvSpPr>
            <p:nvPr/>
          </p:nvSpPr>
          <p:spPr bwMode="auto">
            <a:xfrm>
              <a:off x="4300539" y="398464"/>
              <a:ext cx="203200" cy="220663"/>
            </a:xfrm>
            <a:custGeom>
              <a:avLst/>
              <a:gdLst>
                <a:gd name="T0" fmla="*/ 0 w 117"/>
                <a:gd name="T1" fmla="*/ 63 h 127"/>
                <a:gd name="T2" fmla="*/ 59 w 117"/>
                <a:gd name="T3" fmla="*/ 0 h 127"/>
                <a:gd name="T4" fmla="*/ 59 w 117"/>
                <a:gd name="T5" fmla="*/ 0 h 127"/>
                <a:gd name="T6" fmla="*/ 117 w 117"/>
                <a:gd name="T7" fmla="*/ 63 h 127"/>
                <a:gd name="T8" fmla="*/ 117 w 117"/>
                <a:gd name="T9" fmla="*/ 63 h 127"/>
                <a:gd name="T10" fmla="*/ 59 w 117"/>
                <a:gd name="T11" fmla="*/ 127 h 127"/>
                <a:gd name="T12" fmla="*/ 59 w 117"/>
                <a:gd name="T13" fmla="*/ 127 h 127"/>
                <a:gd name="T14" fmla="*/ 0 w 117"/>
                <a:gd name="T15" fmla="*/ 63 h 127"/>
                <a:gd name="T16" fmla="*/ 4 w 117"/>
                <a:gd name="T17" fmla="*/ 63 h 127"/>
                <a:gd name="T18" fmla="*/ 59 w 117"/>
                <a:gd name="T19" fmla="*/ 123 h 127"/>
                <a:gd name="T20" fmla="*/ 59 w 117"/>
                <a:gd name="T21" fmla="*/ 123 h 127"/>
                <a:gd name="T22" fmla="*/ 113 w 117"/>
                <a:gd name="T23" fmla="*/ 63 h 127"/>
                <a:gd name="T24" fmla="*/ 113 w 117"/>
                <a:gd name="T25" fmla="*/ 63 h 127"/>
                <a:gd name="T26" fmla="*/ 59 w 117"/>
                <a:gd name="T27" fmla="*/ 4 h 127"/>
                <a:gd name="T28" fmla="*/ 59 w 117"/>
                <a:gd name="T29" fmla="*/ 4 h 127"/>
                <a:gd name="T30" fmla="*/ 4 w 117"/>
                <a:gd name="T31"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127">
                  <a:moveTo>
                    <a:pt x="0" y="63"/>
                  </a:moveTo>
                  <a:cubicBezTo>
                    <a:pt x="0" y="28"/>
                    <a:pt x="26" y="0"/>
                    <a:pt x="59" y="0"/>
                  </a:cubicBezTo>
                  <a:cubicBezTo>
                    <a:pt x="59" y="0"/>
                    <a:pt x="59" y="0"/>
                    <a:pt x="59" y="0"/>
                  </a:cubicBezTo>
                  <a:cubicBezTo>
                    <a:pt x="91" y="0"/>
                    <a:pt x="117" y="28"/>
                    <a:pt x="117" y="63"/>
                  </a:cubicBezTo>
                  <a:cubicBezTo>
                    <a:pt x="117" y="63"/>
                    <a:pt x="117" y="63"/>
                    <a:pt x="117" y="63"/>
                  </a:cubicBezTo>
                  <a:cubicBezTo>
                    <a:pt x="117" y="98"/>
                    <a:pt x="91" y="127"/>
                    <a:pt x="59" y="127"/>
                  </a:cubicBezTo>
                  <a:cubicBezTo>
                    <a:pt x="59" y="127"/>
                    <a:pt x="59" y="127"/>
                    <a:pt x="59" y="127"/>
                  </a:cubicBezTo>
                  <a:cubicBezTo>
                    <a:pt x="26" y="127"/>
                    <a:pt x="0" y="98"/>
                    <a:pt x="0" y="63"/>
                  </a:cubicBezTo>
                  <a:close/>
                  <a:moveTo>
                    <a:pt x="4" y="63"/>
                  </a:moveTo>
                  <a:cubicBezTo>
                    <a:pt x="4" y="96"/>
                    <a:pt x="29" y="123"/>
                    <a:pt x="59" y="123"/>
                  </a:cubicBezTo>
                  <a:cubicBezTo>
                    <a:pt x="59" y="123"/>
                    <a:pt x="59" y="123"/>
                    <a:pt x="59" y="123"/>
                  </a:cubicBezTo>
                  <a:cubicBezTo>
                    <a:pt x="89" y="123"/>
                    <a:pt x="113" y="96"/>
                    <a:pt x="113" y="63"/>
                  </a:cubicBezTo>
                  <a:cubicBezTo>
                    <a:pt x="113" y="63"/>
                    <a:pt x="113" y="63"/>
                    <a:pt x="113" y="63"/>
                  </a:cubicBezTo>
                  <a:cubicBezTo>
                    <a:pt x="113" y="30"/>
                    <a:pt x="89" y="4"/>
                    <a:pt x="59" y="4"/>
                  </a:cubicBezTo>
                  <a:cubicBezTo>
                    <a:pt x="59" y="4"/>
                    <a:pt x="59" y="4"/>
                    <a:pt x="59" y="4"/>
                  </a:cubicBezTo>
                  <a:cubicBezTo>
                    <a:pt x="29" y="4"/>
                    <a:pt x="4" y="30"/>
                    <a:pt x="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487"/>
            <p:cNvSpPr>
              <a:spLocks noEditPoints="1"/>
            </p:cNvSpPr>
            <p:nvPr/>
          </p:nvSpPr>
          <p:spPr bwMode="auto">
            <a:xfrm>
              <a:off x="4295777" y="395289"/>
              <a:ext cx="211138" cy="228600"/>
            </a:xfrm>
            <a:custGeom>
              <a:avLst/>
              <a:gdLst>
                <a:gd name="T0" fmla="*/ 0 w 121"/>
                <a:gd name="T1" fmla="*/ 65 h 131"/>
                <a:gd name="T2" fmla="*/ 61 w 121"/>
                <a:gd name="T3" fmla="*/ 0 h 131"/>
                <a:gd name="T4" fmla="*/ 61 w 121"/>
                <a:gd name="T5" fmla="*/ 0 h 131"/>
                <a:gd name="T6" fmla="*/ 121 w 121"/>
                <a:gd name="T7" fmla="*/ 65 h 131"/>
                <a:gd name="T8" fmla="*/ 121 w 121"/>
                <a:gd name="T9" fmla="*/ 65 h 131"/>
                <a:gd name="T10" fmla="*/ 61 w 121"/>
                <a:gd name="T11" fmla="*/ 131 h 131"/>
                <a:gd name="T12" fmla="*/ 61 w 121"/>
                <a:gd name="T13" fmla="*/ 131 h 131"/>
                <a:gd name="T14" fmla="*/ 0 w 121"/>
                <a:gd name="T15" fmla="*/ 65 h 131"/>
                <a:gd name="T16" fmla="*/ 61 w 121"/>
                <a:gd name="T17" fmla="*/ 127 h 131"/>
                <a:gd name="T18" fmla="*/ 102 w 121"/>
                <a:gd name="T19" fmla="*/ 107 h 131"/>
                <a:gd name="T20" fmla="*/ 102 w 121"/>
                <a:gd name="T21" fmla="*/ 107 h 131"/>
                <a:gd name="T22" fmla="*/ 61 w 121"/>
                <a:gd name="T23" fmla="*/ 127 h 131"/>
                <a:gd name="T24" fmla="*/ 61 w 121"/>
                <a:gd name="T25" fmla="*/ 127 h 131"/>
                <a:gd name="T26" fmla="*/ 19 w 121"/>
                <a:gd name="T27" fmla="*/ 107 h 131"/>
                <a:gd name="T28" fmla="*/ 19 w 121"/>
                <a:gd name="T29" fmla="*/ 107 h 131"/>
                <a:gd name="T30" fmla="*/ 61 w 121"/>
                <a:gd name="T31" fmla="*/ 127 h 131"/>
                <a:gd name="T32" fmla="*/ 61 w 121"/>
                <a:gd name="T33" fmla="*/ 123 h 131"/>
                <a:gd name="T34" fmla="*/ 113 w 121"/>
                <a:gd name="T35" fmla="*/ 65 h 131"/>
                <a:gd name="T36" fmla="*/ 113 w 121"/>
                <a:gd name="T37" fmla="*/ 65 h 131"/>
                <a:gd name="T38" fmla="*/ 61 w 121"/>
                <a:gd name="T39" fmla="*/ 8 h 131"/>
                <a:gd name="T40" fmla="*/ 61 w 121"/>
                <a:gd name="T41" fmla="*/ 8 h 131"/>
                <a:gd name="T42" fmla="*/ 8 w 121"/>
                <a:gd name="T43" fmla="*/ 65 h 131"/>
                <a:gd name="T44" fmla="*/ 8 w 121"/>
                <a:gd name="T45" fmla="*/ 65 h 131"/>
                <a:gd name="T46" fmla="*/ 61 w 121"/>
                <a:gd name="T47" fmla="*/ 123 h 131"/>
                <a:gd name="T48" fmla="*/ 103 w 121"/>
                <a:gd name="T49" fmla="*/ 25 h 131"/>
                <a:gd name="T50" fmla="*/ 61 w 121"/>
                <a:gd name="T51" fmla="*/ 4 h 131"/>
                <a:gd name="T52" fmla="*/ 61 w 121"/>
                <a:gd name="T53" fmla="*/ 4 h 131"/>
                <a:gd name="T54" fmla="*/ 103 w 121"/>
                <a:gd name="T55" fmla="*/ 25 h 131"/>
                <a:gd name="T56" fmla="*/ 19 w 121"/>
                <a:gd name="T57" fmla="*/ 23 h 131"/>
                <a:gd name="T58" fmla="*/ 61 w 121"/>
                <a:gd name="T59" fmla="*/ 4 h 131"/>
                <a:gd name="T60" fmla="*/ 61 w 121"/>
                <a:gd name="T61" fmla="*/ 4 h 131"/>
                <a:gd name="T62" fmla="*/ 19 w 121"/>
                <a:gd name="T63" fmla="*/ 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31">
                  <a:moveTo>
                    <a:pt x="0" y="65"/>
                  </a:moveTo>
                  <a:cubicBezTo>
                    <a:pt x="0" y="29"/>
                    <a:pt x="27" y="0"/>
                    <a:pt x="61" y="0"/>
                  </a:cubicBezTo>
                  <a:cubicBezTo>
                    <a:pt x="61" y="0"/>
                    <a:pt x="61" y="0"/>
                    <a:pt x="61" y="0"/>
                  </a:cubicBezTo>
                  <a:cubicBezTo>
                    <a:pt x="95" y="0"/>
                    <a:pt x="121" y="29"/>
                    <a:pt x="121" y="65"/>
                  </a:cubicBezTo>
                  <a:cubicBezTo>
                    <a:pt x="121" y="65"/>
                    <a:pt x="121" y="65"/>
                    <a:pt x="121" y="65"/>
                  </a:cubicBezTo>
                  <a:cubicBezTo>
                    <a:pt x="121" y="101"/>
                    <a:pt x="95" y="131"/>
                    <a:pt x="61" y="131"/>
                  </a:cubicBezTo>
                  <a:cubicBezTo>
                    <a:pt x="61" y="131"/>
                    <a:pt x="61" y="131"/>
                    <a:pt x="61" y="131"/>
                  </a:cubicBezTo>
                  <a:cubicBezTo>
                    <a:pt x="27" y="131"/>
                    <a:pt x="0" y="101"/>
                    <a:pt x="0" y="65"/>
                  </a:cubicBezTo>
                  <a:close/>
                  <a:moveTo>
                    <a:pt x="61" y="127"/>
                  </a:moveTo>
                  <a:cubicBezTo>
                    <a:pt x="77" y="127"/>
                    <a:pt x="92" y="119"/>
                    <a:pt x="102" y="107"/>
                  </a:cubicBezTo>
                  <a:cubicBezTo>
                    <a:pt x="102" y="107"/>
                    <a:pt x="102" y="107"/>
                    <a:pt x="102" y="107"/>
                  </a:cubicBezTo>
                  <a:cubicBezTo>
                    <a:pt x="92" y="119"/>
                    <a:pt x="77" y="127"/>
                    <a:pt x="61" y="127"/>
                  </a:cubicBezTo>
                  <a:cubicBezTo>
                    <a:pt x="61" y="127"/>
                    <a:pt x="61" y="127"/>
                    <a:pt x="61" y="127"/>
                  </a:cubicBezTo>
                  <a:cubicBezTo>
                    <a:pt x="44" y="127"/>
                    <a:pt x="29" y="119"/>
                    <a:pt x="19" y="107"/>
                  </a:cubicBezTo>
                  <a:cubicBezTo>
                    <a:pt x="19" y="107"/>
                    <a:pt x="19" y="107"/>
                    <a:pt x="19" y="107"/>
                  </a:cubicBezTo>
                  <a:cubicBezTo>
                    <a:pt x="29" y="119"/>
                    <a:pt x="44" y="127"/>
                    <a:pt x="61" y="127"/>
                  </a:cubicBezTo>
                  <a:close/>
                  <a:moveTo>
                    <a:pt x="61" y="123"/>
                  </a:moveTo>
                  <a:cubicBezTo>
                    <a:pt x="90" y="123"/>
                    <a:pt x="113" y="97"/>
                    <a:pt x="113" y="65"/>
                  </a:cubicBezTo>
                  <a:cubicBezTo>
                    <a:pt x="113" y="65"/>
                    <a:pt x="113" y="65"/>
                    <a:pt x="113" y="65"/>
                  </a:cubicBezTo>
                  <a:cubicBezTo>
                    <a:pt x="113" y="33"/>
                    <a:pt x="90" y="8"/>
                    <a:pt x="61" y="8"/>
                  </a:cubicBezTo>
                  <a:cubicBezTo>
                    <a:pt x="61" y="8"/>
                    <a:pt x="61" y="8"/>
                    <a:pt x="61" y="8"/>
                  </a:cubicBezTo>
                  <a:cubicBezTo>
                    <a:pt x="32" y="8"/>
                    <a:pt x="8" y="33"/>
                    <a:pt x="8" y="65"/>
                  </a:cubicBezTo>
                  <a:cubicBezTo>
                    <a:pt x="8" y="65"/>
                    <a:pt x="8" y="65"/>
                    <a:pt x="8" y="65"/>
                  </a:cubicBezTo>
                  <a:cubicBezTo>
                    <a:pt x="8" y="97"/>
                    <a:pt x="32" y="123"/>
                    <a:pt x="61" y="123"/>
                  </a:cubicBezTo>
                  <a:close/>
                  <a:moveTo>
                    <a:pt x="103" y="25"/>
                  </a:moveTo>
                  <a:cubicBezTo>
                    <a:pt x="93" y="12"/>
                    <a:pt x="78" y="4"/>
                    <a:pt x="61" y="4"/>
                  </a:cubicBezTo>
                  <a:cubicBezTo>
                    <a:pt x="61" y="4"/>
                    <a:pt x="61" y="4"/>
                    <a:pt x="61" y="4"/>
                  </a:cubicBezTo>
                  <a:cubicBezTo>
                    <a:pt x="78" y="4"/>
                    <a:pt x="93" y="12"/>
                    <a:pt x="103" y="25"/>
                  </a:cubicBezTo>
                  <a:close/>
                  <a:moveTo>
                    <a:pt x="19" y="23"/>
                  </a:moveTo>
                  <a:cubicBezTo>
                    <a:pt x="30" y="11"/>
                    <a:pt x="44" y="4"/>
                    <a:pt x="61" y="4"/>
                  </a:cubicBezTo>
                  <a:cubicBezTo>
                    <a:pt x="61" y="4"/>
                    <a:pt x="61" y="4"/>
                    <a:pt x="61" y="4"/>
                  </a:cubicBezTo>
                  <a:cubicBezTo>
                    <a:pt x="44" y="4"/>
                    <a:pt x="30" y="1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488"/>
            <p:cNvSpPr/>
            <p:nvPr/>
          </p:nvSpPr>
          <p:spPr bwMode="auto">
            <a:xfrm>
              <a:off x="4365627" y="452439"/>
              <a:ext cx="7938" cy="7938"/>
            </a:xfrm>
            <a:custGeom>
              <a:avLst/>
              <a:gdLst>
                <a:gd name="T0" fmla="*/ 0 w 5"/>
                <a:gd name="T1" fmla="*/ 5 h 5"/>
                <a:gd name="T2" fmla="*/ 0 w 5"/>
                <a:gd name="T3" fmla="*/ 0 h 5"/>
                <a:gd name="T4" fmla="*/ 5 w 5"/>
                <a:gd name="T5" fmla="*/ 0 h 5"/>
                <a:gd name="T6" fmla="*/ 5 w 5"/>
                <a:gd name="T7" fmla="*/ 5 h 5"/>
                <a:gd name="T8" fmla="*/ 0 w 5"/>
                <a:gd name="T9" fmla="*/ 5 h 5"/>
                <a:gd name="T10" fmla="*/ 0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0" y="5"/>
                  </a:moveTo>
                  <a:lnTo>
                    <a:pt x="0" y="0"/>
                  </a:lnTo>
                  <a:lnTo>
                    <a:pt x="5" y="0"/>
                  </a:lnTo>
                  <a:lnTo>
                    <a:pt x="5"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489"/>
            <p:cNvSpPr/>
            <p:nvPr/>
          </p:nvSpPr>
          <p:spPr bwMode="auto">
            <a:xfrm>
              <a:off x="4362452" y="449264"/>
              <a:ext cx="14288" cy="14288"/>
            </a:xfrm>
            <a:custGeom>
              <a:avLst/>
              <a:gdLst>
                <a:gd name="T0" fmla="*/ 7 w 9"/>
                <a:gd name="T1" fmla="*/ 9 h 9"/>
                <a:gd name="T2" fmla="*/ 2 w 9"/>
                <a:gd name="T3" fmla="*/ 9 h 9"/>
                <a:gd name="T4" fmla="*/ 2 w 9"/>
                <a:gd name="T5" fmla="*/ 7 h 9"/>
                <a:gd name="T6" fmla="*/ 5 w 9"/>
                <a:gd name="T7" fmla="*/ 7 h 9"/>
                <a:gd name="T8" fmla="*/ 2 w 9"/>
                <a:gd name="T9" fmla="*/ 7 h 9"/>
                <a:gd name="T10" fmla="*/ 2 w 9"/>
                <a:gd name="T11" fmla="*/ 9 h 9"/>
                <a:gd name="T12" fmla="*/ 0 w 9"/>
                <a:gd name="T13" fmla="*/ 9 h 9"/>
                <a:gd name="T14" fmla="*/ 0 w 9"/>
                <a:gd name="T15" fmla="*/ 0 h 9"/>
                <a:gd name="T16" fmla="*/ 9 w 9"/>
                <a:gd name="T17" fmla="*/ 0 h 9"/>
                <a:gd name="T18" fmla="*/ 9 w 9"/>
                <a:gd name="T19" fmla="*/ 9 h 9"/>
                <a:gd name="T20" fmla="*/ 7 w 9"/>
                <a:gd name="T21" fmla="*/ 9 h 9"/>
                <a:gd name="T22" fmla="*/ 7 w 9"/>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7" y="9"/>
                  </a:moveTo>
                  <a:lnTo>
                    <a:pt x="2" y="9"/>
                  </a:lnTo>
                  <a:lnTo>
                    <a:pt x="2" y="7"/>
                  </a:lnTo>
                  <a:lnTo>
                    <a:pt x="5" y="7"/>
                  </a:lnTo>
                  <a:lnTo>
                    <a:pt x="2" y="7"/>
                  </a:lnTo>
                  <a:lnTo>
                    <a:pt x="2" y="9"/>
                  </a:lnTo>
                  <a:lnTo>
                    <a:pt x="0" y="9"/>
                  </a:lnTo>
                  <a:lnTo>
                    <a:pt x="0" y="0"/>
                  </a:lnTo>
                  <a:lnTo>
                    <a:pt x="9" y="0"/>
                  </a:lnTo>
                  <a:lnTo>
                    <a:pt x="9" y="9"/>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490"/>
            <p:cNvSpPr/>
            <p:nvPr/>
          </p:nvSpPr>
          <p:spPr bwMode="auto">
            <a:xfrm>
              <a:off x="4467227" y="461964"/>
              <a:ext cx="4763" cy="6350"/>
            </a:xfrm>
            <a:custGeom>
              <a:avLst/>
              <a:gdLst>
                <a:gd name="T0" fmla="*/ 0 w 3"/>
                <a:gd name="T1" fmla="*/ 4 h 4"/>
                <a:gd name="T2" fmla="*/ 0 w 3"/>
                <a:gd name="T3" fmla="*/ 0 h 4"/>
                <a:gd name="T4" fmla="*/ 3 w 3"/>
                <a:gd name="T5" fmla="*/ 0 h 4"/>
                <a:gd name="T6" fmla="*/ 3 w 3"/>
                <a:gd name="T7" fmla="*/ 4 h 4"/>
                <a:gd name="T8" fmla="*/ 0 w 3"/>
                <a:gd name="T9" fmla="*/ 4 h 4"/>
                <a:gd name="T10" fmla="*/ 0 w 3"/>
                <a:gd name="T11" fmla="*/ 4 h 4"/>
              </a:gdLst>
              <a:ahLst/>
              <a:cxnLst>
                <a:cxn ang="0">
                  <a:pos x="T0" y="T1"/>
                </a:cxn>
                <a:cxn ang="0">
                  <a:pos x="T2" y="T3"/>
                </a:cxn>
                <a:cxn ang="0">
                  <a:pos x="T4" y="T5"/>
                </a:cxn>
                <a:cxn ang="0">
                  <a:pos x="T6" y="T7"/>
                </a:cxn>
                <a:cxn ang="0">
                  <a:pos x="T8" y="T9"/>
                </a:cxn>
                <a:cxn ang="0">
                  <a:pos x="T10" y="T11"/>
                </a:cxn>
              </a:cxnLst>
              <a:rect l="0" t="0" r="r" b="b"/>
              <a:pathLst>
                <a:path w="3" h="4">
                  <a:moveTo>
                    <a:pt x="0" y="4"/>
                  </a:moveTo>
                  <a:lnTo>
                    <a:pt x="0" y="0"/>
                  </a:lnTo>
                  <a:lnTo>
                    <a:pt x="3" y="0"/>
                  </a:lnTo>
                  <a:lnTo>
                    <a:pt x="3"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491"/>
            <p:cNvSpPr/>
            <p:nvPr/>
          </p:nvSpPr>
          <p:spPr bwMode="auto">
            <a:xfrm>
              <a:off x="4464052" y="457201"/>
              <a:ext cx="11113" cy="14288"/>
            </a:xfrm>
            <a:custGeom>
              <a:avLst/>
              <a:gdLst>
                <a:gd name="T0" fmla="*/ 5 w 7"/>
                <a:gd name="T1" fmla="*/ 9 h 9"/>
                <a:gd name="T2" fmla="*/ 2 w 7"/>
                <a:gd name="T3" fmla="*/ 9 h 9"/>
                <a:gd name="T4" fmla="*/ 2 w 7"/>
                <a:gd name="T5" fmla="*/ 7 h 9"/>
                <a:gd name="T6" fmla="*/ 4 w 7"/>
                <a:gd name="T7" fmla="*/ 7 h 9"/>
                <a:gd name="T8" fmla="*/ 2 w 7"/>
                <a:gd name="T9" fmla="*/ 7 h 9"/>
                <a:gd name="T10" fmla="*/ 2 w 7"/>
                <a:gd name="T11" fmla="*/ 9 h 9"/>
                <a:gd name="T12" fmla="*/ 0 w 7"/>
                <a:gd name="T13" fmla="*/ 9 h 9"/>
                <a:gd name="T14" fmla="*/ 0 w 7"/>
                <a:gd name="T15" fmla="*/ 0 h 9"/>
                <a:gd name="T16" fmla="*/ 2 w 7"/>
                <a:gd name="T17" fmla="*/ 0 h 9"/>
                <a:gd name="T18" fmla="*/ 7 w 7"/>
                <a:gd name="T19" fmla="*/ 0 h 9"/>
                <a:gd name="T20" fmla="*/ 7 w 7"/>
                <a:gd name="T21" fmla="*/ 9 h 9"/>
                <a:gd name="T22" fmla="*/ 5 w 7"/>
                <a:gd name="T23" fmla="*/ 9 h 9"/>
                <a:gd name="T24" fmla="*/ 5 w 7"/>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9">
                  <a:moveTo>
                    <a:pt x="5" y="9"/>
                  </a:moveTo>
                  <a:lnTo>
                    <a:pt x="2" y="9"/>
                  </a:lnTo>
                  <a:lnTo>
                    <a:pt x="2" y="7"/>
                  </a:lnTo>
                  <a:lnTo>
                    <a:pt x="4" y="7"/>
                  </a:lnTo>
                  <a:lnTo>
                    <a:pt x="2" y="7"/>
                  </a:lnTo>
                  <a:lnTo>
                    <a:pt x="2" y="9"/>
                  </a:lnTo>
                  <a:lnTo>
                    <a:pt x="0" y="9"/>
                  </a:lnTo>
                  <a:lnTo>
                    <a:pt x="0" y="0"/>
                  </a:lnTo>
                  <a:lnTo>
                    <a:pt x="2" y="0"/>
                  </a:lnTo>
                  <a:lnTo>
                    <a:pt x="7" y="0"/>
                  </a:lnTo>
                  <a:lnTo>
                    <a:pt x="7" y="9"/>
                  </a:lnTo>
                  <a:lnTo>
                    <a:pt x="5" y="9"/>
                  </a:lnTo>
                  <a:lnTo>
                    <a:pt x="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492"/>
            <p:cNvSpPr/>
            <p:nvPr/>
          </p:nvSpPr>
          <p:spPr bwMode="auto">
            <a:xfrm>
              <a:off x="4298952" y="319089"/>
              <a:ext cx="280988" cy="128588"/>
            </a:xfrm>
            <a:custGeom>
              <a:avLst/>
              <a:gdLst>
                <a:gd name="T0" fmla="*/ 105 w 162"/>
                <a:gd name="T1" fmla="*/ 71 h 74"/>
                <a:gd name="T2" fmla="*/ 152 w 162"/>
                <a:gd name="T3" fmla="*/ 57 h 74"/>
                <a:gd name="T4" fmla="*/ 123 w 162"/>
                <a:gd name="T5" fmla="*/ 38 h 74"/>
                <a:gd name="T6" fmla="*/ 123 w 162"/>
                <a:gd name="T7" fmla="*/ 38 h 74"/>
                <a:gd name="T8" fmla="*/ 84 w 162"/>
                <a:gd name="T9" fmla="*/ 8 h 74"/>
                <a:gd name="T10" fmla="*/ 84 w 162"/>
                <a:gd name="T11" fmla="*/ 8 h 74"/>
                <a:gd name="T12" fmla="*/ 75 w 162"/>
                <a:gd name="T13" fmla="*/ 4 h 74"/>
                <a:gd name="T14" fmla="*/ 75 w 162"/>
                <a:gd name="T15" fmla="*/ 4 h 74"/>
                <a:gd name="T16" fmla="*/ 70 w 162"/>
                <a:gd name="T17" fmla="*/ 5 h 74"/>
                <a:gd name="T18" fmla="*/ 70 w 162"/>
                <a:gd name="T19" fmla="*/ 5 h 74"/>
                <a:gd name="T20" fmla="*/ 68 w 162"/>
                <a:gd name="T21" fmla="*/ 6 h 74"/>
                <a:gd name="T22" fmla="*/ 68 w 162"/>
                <a:gd name="T23" fmla="*/ 6 h 74"/>
                <a:gd name="T24" fmla="*/ 68 w 162"/>
                <a:gd name="T25" fmla="*/ 6 h 74"/>
                <a:gd name="T26" fmla="*/ 7 w 162"/>
                <a:gd name="T27" fmla="*/ 29 h 74"/>
                <a:gd name="T28" fmla="*/ 30 w 162"/>
                <a:gd name="T29" fmla="*/ 56 h 74"/>
                <a:gd name="T30" fmla="*/ 30 w 162"/>
                <a:gd name="T31" fmla="*/ 56 h 74"/>
                <a:gd name="T32" fmla="*/ 27 w 162"/>
                <a:gd name="T33" fmla="*/ 59 h 74"/>
                <a:gd name="T34" fmla="*/ 0 w 162"/>
                <a:gd name="T35" fmla="*/ 28 h 74"/>
                <a:gd name="T36" fmla="*/ 66 w 162"/>
                <a:gd name="T37" fmla="*/ 3 h 74"/>
                <a:gd name="T38" fmla="*/ 75 w 162"/>
                <a:gd name="T39" fmla="*/ 0 h 74"/>
                <a:gd name="T40" fmla="*/ 75 w 162"/>
                <a:gd name="T41" fmla="*/ 0 h 74"/>
                <a:gd name="T42" fmla="*/ 87 w 162"/>
                <a:gd name="T43" fmla="*/ 6 h 74"/>
                <a:gd name="T44" fmla="*/ 87 w 162"/>
                <a:gd name="T45" fmla="*/ 6 h 74"/>
                <a:gd name="T46" fmla="*/ 125 w 162"/>
                <a:gd name="T47" fmla="*/ 34 h 74"/>
                <a:gd name="T48" fmla="*/ 125 w 162"/>
                <a:gd name="T49" fmla="*/ 34 h 74"/>
                <a:gd name="T50" fmla="*/ 158 w 162"/>
                <a:gd name="T51" fmla="*/ 56 h 74"/>
                <a:gd name="T52" fmla="*/ 158 w 162"/>
                <a:gd name="T53" fmla="*/ 56 h 74"/>
                <a:gd name="T54" fmla="*/ 162 w 162"/>
                <a:gd name="T55" fmla="*/ 58 h 74"/>
                <a:gd name="T56" fmla="*/ 106 w 162"/>
                <a:gd name="T57" fmla="*/ 74 h 74"/>
                <a:gd name="T58" fmla="*/ 105 w 162"/>
                <a:gd name="T59"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4">
                  <a:moveTo>
                    <a:pt x="105" y="71"/>
                  </a:moveTo>
                  <a:cubicBezTo>
                    <a:pt x="152" y="57"/>
                    <a:pt x="152" y="57"/>
                    <a:pt x="152" y="57"/>
                  </a:cubicBezTo>
                  <a:cubicBezTo>
                    <a:pt x="146" y="53"/>
                    <a:pt x="135" y="46"/>
                    <a:pt x="123" y="38"/>
                  </a:cubicBezTo>
                  <a:cubicBezTo>
                    <a:pt x="123" y="38"/>
                    <a:pt x="123" y="38"/>
                    <a:pt x="123" y="38"/>
                  </a:cubicBezTo>
                  <a:cubicBezTo>
                    <a:pt x="106" y="26"/>
                    <a:pt x="88" y="14"/>
                    <a:pt x="84" y="8"/>
                  </a:cubicBezTo>
                  <a:cubicBezTo>
                    <a:pt x="84" y="8"/>
                    <a:pt x="84" y="8"/>
                    <a:pt x="84" y="8"/>
                  </a:cubicBezTo>
                  <a:cubicBezTo>
                    <a:pt x="81" y="5"/>
                    <a:pt x="78" y="4"/>
                    <a:pt x="75" y="4"/>
                  </a:cubicBezTo>
                  <a:cubicBezTo>
                    <a:pt x="75" y="4"/>
                    <a:pt x="75" y="4"/>
                    <a:pt x="75" y="4"/>
                  </a:cubicBezTo>
                  <a:cubicBezTo>
                    <a:pt x="73" y="4"/>
                    <a:pt x="71" y="5"/>
                    <a:pt x="70" y="5"/>
                  </a:cubicBezTo>
                  <a:cubicBezTo>
                    <a:pt x="70" y="5"/>
                    <a:pt x="70" y="5"/>
                    <a:pt x="70" y="5"/>
                  </a:cubicBezTo>
                  <a:cubicBezTo>
                    <a:pt x="69" y="6"/>
                    <a:pt x="68" y="6"/>
                    <a:pt x="68" y="6"/>
                  </a:cubicBezTo>
                  <a:cubicBezTo>
                    <a:pt x="68" y="6"/>
                    <a:pt x="68" y="6"/>
                    <a:pt x="68" y="6"/>
                  </a:cubicBezTo>
                  <a:cubicBezTo>
                    <a:pt x="68" y="6"/>
                    <a:pt x="68" y="6"/>
                    <a:pt x="68" y="6"/>
                  </a:cubicBezTo>
                  <a:cubicBezTo>
                    <a:pt x="7" y="29"/>
                    <a:pt x="7" y="29"/>
                    <a:pt x="7" y="29"/>
                  </a:cubicBezTo>
                  <a:cubicBezTo>
                    <a:pt x="30" y="56"/>
                    <a:pt x="30" y="56"/>
                    <a:pt x="30" y="56"/>
                  </a:cubicBezTo>
                  <a:cubicBezTo>
                    <a:pt x="30" y="56"/>
                    <a:pt x="30" y="56"/>
                    <a:pt x="30" y="56"/>
                  </a:cubicBezTo>
                  <a:cubicBezTo>
                    <a:pt x="27" y="59"/>
                    <a:pt x="27" y="59"/>
                    <a:pt x="27" y="59"/>
                  </a:cubicBezTo>
                  <a:cubicBezTo>
                    <a:pt x="0" y="28"/>
                    <a:pt x="0" y="28"/>
                    <a:pt x="0" y="28"/>
                  </a:cubicBezTo>
                  <a:cubicBezTo>
                    <a:pt x="66" y="3"/>
                    <a:pt x="66" y="3"/>
                    <a:pt x="66" y="3"/>
                  </a:cubicBezTo>
                  <a:cubicBezTo>
                    <a:pt x="67" y="2"/>
                    <a:pt x="70" y="0"/>
                    <a:pt x="75" y="0"/>
                  </a:cubicBezTo>
                  <a:cubicBezTo>
                    <a:pt x="75" y="0"/>
                    <a:pt x="75" y="0"/>
                    <a:pt x="75" y="0"/>
                  </a:cubicBezTo>
                  <a:cubicBezTo>
                    <a:pt x="79" y="0"/>
                    <a:pt x="83" y="2"/>
                    <a:pt x="87" y="6"/>
                  </a:cubicBezTo>
                  <a:cubicBezTo>
                    <a:pt x="87" y="6"/>
                    <a:pt x="87" y="6"/>
                    <a:pt x="87" y="6"/>
                  </a:cubicBezTo>
                  <a:cubicBezTo>
                    <a:pt x="90" y="10"/>
                    <a:pt x="108" y="23"/>
                    <a:pt x="125" y="34"/>
                  </a:cubicBezTo>
                  <a:cubicBezTo>
                    <a:pt x="125" y="34"/>
                    <a:pt x="125" y="34"/>
                    <a:pt x="125" y="34"/>
                  </a:cubicBezTo>
                  <a:cubicBezTo>
                    <a:pt x="142" y="46"/>
                    <a:pt x="158" y="56"/>
                    <a:pt x="158" y="56"/>
                  </a:cubicBezTo>
                  <a:cubicBezTo>
                    <a:pt x="158" y="56"/>
                    <a:pt x="158" y="56"/>
                    <a:pt x="158" y="56"/>
                  </a:cubicBezTo>
                  <a:cubicBezTo>
                    <a:pt x="162" y="58"/>
                    <a:pt x="162" y="58"/>
                    <a:pt x="162" y="58"/>
                  </a:cubicBezTo>
                  <a:cubicBezTo>
                    <a:pt x="106" y="74"/>
                    <a:pt x="106" y="74"/>
                    <a:pt x="106" y="74"/>
                  </a:cubicBezTo>
                  <a:cubicBezTo>
                    <a:pt x="105" y="71"/>
                    <a:pt x="105" y="71"/>
                    <a:pt x="10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493"/>
            <p:cNvSpPr>
              <a:spLocks noEditPoints="1"/>
            </p:cNvSpPr>
            <p:nvPr/>
          </p:nvSpPr>
          <p:spPr bwMode="auto">
            <a:xfrm>
              <a:off x="4291014" y="314326"/>
              <a:ext cx="296863" cy="138113"/>
            </a:xfrm>
            <a:custGeom>
              <a:avLst/>
              <a:gdLst>
                <a:gd name="T0" fmla="*/ 107 w 170"/>
                <a:gd name="T1" fmla="*/ 73 h 79"/>
                <a:gd name="T2" fmla="*/ 109 w 170"/>
                <a:gd name="T3" fmla="*/ 74 h 79"/>
                <a:gd name="T4" fmla="*/ 107 w 170"/>
                <a:gd name="T5" fmla="*/ 73 h 79"/>
                <a:gd name="T6" fmla="*/ 151 w 170"/>
                <a:gd name="T7" fmla="*/ 58 h 79"/>
                <a:gd name="T8" fmla="*/ 126 w 170"/>
                <a:gd name="T9" fmla="*/ 41 h 79"/>
                <a:gd name="T10" fmla="*/ 86 w 170"/>
                <a:gd name="T11" fmla="*/ 12 h 79"/>
                <a:gd name="T12" fmla="*/ 79 w 170"/>
                <a:gd name="T13" fmla="*/ 8 h 79"/>
                <a:gd name="T14" fmla="*/ 75 w 170"/>
                <a:gd name="T15" fmla="*/ 9 h 79"/>
                <a:gd name="T16" fmla="*/ 73 w 170"/>
                <a:gd name="T17" fmla="*/ 10 h 79"/>
                <a:gd name="T18" fmla="*/ 14 w 170"/>
                <a:gd name="T19" fmla="*/ 32 h 79"/>
                <a:gd name="T20" fmla="*/ 36 w 170"/>
                <a:gd name="T21" fmla="*/ 58 h 79"/>
                <a:gd name="T22" fmla="*/ 31 w 170"/>
                <a:gd name="T23" fmla="*/ 64 h 79"/>
                <a:gd name="T24" fmla="*/ 69 w 170"/>
                <a:gd name="T25" fmla="*/ 3 h 79"/>
                <a:gd name="T26" fmla="*/ 79 w 170"/>
                <a:gd name="T27" fmla="*/ 0 h 79"/>
                <a:gd name="T28" fmla="*/ 79 w 170"/>
                <a:gd name="T29" fmla="*/ 0 h 79"/>
                <a:gd name="T30" fmla="*/ 92 w 170"/>
                <a:gd name="T31" fmla="*/ 7 h 79"/>
                <a:gd name="T32" fmla="*/ 130 w 170"/>
                <a:gd name="T33" fmla="*/ 35 h 79"/>
                <a:gd name="T34" fmla="*/ 163 w 170"/>
                <a:gd name="T35" fmla="*/ 56 h 79"/>
                <a:gd name="T36" fmla="*/ 163 w 170"/>
                <a:gd name="T37" fmla="*/ 56 h 79"/>
                <a:gd name="T38" fmla="*/ 163 w 170"/>
                <a:gd name="T39" fmla="*/ 56 h 79"/>
                <a:gd name="T40" fmla="*/ 109 w 170"/>
                <a:gd name="T41" fmla="*/ 79 h 79"/>
                <a:gd name="T42" fmla="*/ 111 w 170"/>
                <a:gd name="T43" fmla="*/ 74 h 79"/>
                <a:gd name="T44" fmla="*/ 161 w 170"/>
                <a:gd name="T45" fmla="*/ 59 h 79"/>
                <a:gd name="T46" fmla="*/ 161 w 170"/>
                <a:gd name="T47" fmla="*/ 60 h 79"/>
                <a:gd name="T48" fmla="*/ 111 w 170"/>
                <a:gd name="T49" fmla="*/ 74 h 79"/>
                <a:gd name="T50" fmla="*/ 31 w 170"/>
                <a:gd name="T51" fmla="*/ 58 h 79"/>
                <a:gd name="T52" fmla="*/ 7 w 170"/>
                <a:gd name="T53" fmla="*/ 30 h 79"/>
                <a:gd name="T54" fmla="*/ 138 w 170"/>
                <a:gd name="T55" fmla="*/ 45 h 79"/>
                <a:gd name="T56" fmla="*/ 128 w 170"/>
                <a:gd name="T57" fmla="*/ 38 h 79"/>
                <a:gd name="T58" fmla="*/ 89 w 170"/>
                <a:gd name="T59" fmla="*/ 9 h 79"/>
                <a:gd name="T60" fmla="*/ 128 w 170"/>
                <a:gd name="T61" fmla="*/ 38 h 79"/>
                <a:gd name="T62" fmla="*/ 7 w 170"/>
                <a:gd name="T63" fmla="*/ 30 h 79"/>
                <a:gd name="T64" fmla="*/ 71 w 170"/>
                <a:gd name="T65" fmla="*/ 6 h 79"/>
                <a:gd name="T66" fmla="*/ 71 w 170"/>
                <a:gd name="T67" fmla="*/ 6 h 79"/>
                <a:gd name="T68" fmla="*/ 80 w 170"/>
                <a:gd name="T69" fmla="*/ 4 h 79"/>
                <a:gd name="T70" fmla="*/ 89 w 170"/>
                <a:gd name="T71" fmla="*/ 9 h 79"/>
                <a:gd name="T72" fmla="*/ 74 w 170"/>
                <a:gd name="T73" fmla="*/ 5 h 79"/>
                <a:gd name="T74" fmla="*/ 79 w 170"/>
                <a:gd name="T75" fmla="*/ 4 h 79"/>
                <a:gd name="T76" fmla="*/ 79 w 170"/>
                <a:gd name="T77" fmla="*/ 4 h 79"/>
                <a:gd name="T78" fmla="*/ 79 w 170"/>
                <a:gd name="T79" fmla="*/ 4 h 79"/>
                <a:gd name="T80" fmla="*/ 79 w 170"/>
                <a:gd name="T81" fmla="*/ 3 h 79"/>
                <a:gd name="T82" fmla="*/ 80 w 170"/>
                <a:gd name="T83" fmla="*/ 4 h 79"/>
                <a:gd name="T84" fmla="*/ 80 w 170"/>
                <a:gd name="T85" fmla="*/ 4 h 79"/>
                <a:gd name="T86" fmla="*/ 80 w 170"/>
                <a:gd name="T87" fmla="*/ 4 h 79"/>
                <a:gd name="T88" fmla="*/ 80 w 170"/>
                <a:gd name="T89" fmla="*/ 4 h 79"/>
                <a:gd name="T90" fmla="*/ 80 w 170"/>
                <a:gd name="T91" fmla="*/ 4 h 79"/>
                <a:gd name="T92" fmla="*/ 80 w 170"/>
                <a:gd name="T93" fmla="*/ 4 h 79"/>
                <a:gd name="T94" fmla="*/ 80 w 170"/>
                <a:gd name="T95" fmla="*/ 4 h 79"/>
                <a:gd name="T96" fmla="*/ 80 w 170"/>
                <a:gd name="T97" fmla="*/ 4 h 79"/>
                <a:gd name="T98" fmla="*/ 80 w 170"/>
                <a:gd name="T99" fmla="*/ 4 h 79"/>
                <a:gd name="T100" fmla="*/ 80 w 170"/>
                <a:gd name="T101" fmla="*/ 4 h 79"/>
                <a:gd name="T102" fmla="*/ 80 w 170"/>
                <a:gd name="T103" fmla="*/ 4 h 79"/>
                <a:gd name="T104" fmla="*/ 80 w 170"/>
                <a:gd name="T105" fmla="*/ 4 h 79"/>
                <a:gd name="T106" fmla="*/ 79 w 170"/>
                <a:gd name="T107" fmla="*/ 4 h 79"/>
                <a:gd name="T108" fmla="*/ 79 w 170"/>
                <a:gd name="T109" fmla="*/ 4 h 79"/>
                <a:gd name="T110" fmla="*/ 79 w 170"/>
                <a:gd name="T111" fmla="*/ 4 h 79"/>
                <a:gd name="T112" fmla="*/ 79 w 170"/>
                <a:gd name="T113" fmla="*/ 4 h 79"/>
                <a:gd name="T114" fmla="*/ 163 w 170"/>
                <a:gd name="T115" fmla="*/ 56 h 79"/>
                <a:gd name="T116" fmla="*/ 163 w 170"/>
                <a:gd name="T117" fmla="*/ 56 h 79"/>
                <a:gd name="T118" fmla="*/ 163 w 170"/>
                <a:gd name="T119" fmla="*/ 56 h 79"/>
                <a:gd name="T120" fmla="*/ 163 w 170"/>
                <a:gd name="T121" fmla="*/ 56 h 79"/>
                <a:gd name="T122" fmla="*/ 163 w 170"/>
                <a:gd name="T123" fmla="*/ 56 h 79"/>
                <a:gd name="T124" fmla="*/ 163 w 170"/>
                <a:gd name="T12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0" h="79">
                  <a:moveTo>
                    <a:pt x="108" y="77"/>
                  </a:moveTo>
                  <a:cubicBezTo>
                    <a:pt x="107" y="73"/>
                    <a:pt x="107" y="73"/>
                    <a:pt x="107" y="73"/>
                  </a:cubicBezTo>
                  <a:cubicBezTo>
                    <a:pt x="109" y="73"/>
                    <a:pt x="109" y="73"/>
                    <a:pt x="109" y="73"/>
                  </a:cubicBezTo>
                  <a:cubicBezTo>
                    <a:pt x="109" y="74"/>
                    <a:pt x="109" y="74"/>
                    <a:pt x="109" y="74"/>
                  </a:cubicBezTo>
                  <a:cubicBezTo>
                    <a:pt x="109" y="73"/>
                    <a:pt x="109" y="73"/>
                    <a:pt x="109" y="73"/>
                  </a:cubicBezTo>
                  <a:cubicBezTo>
                    <a:pt x="107" y="73"/>
                    <a:pt x="107" y="73"/>
                    <a:pt x="107" y="73"/>
                  </a:cubicBezTo>
                  <a:cubicBezTo>
                    <a:pt x="106" y="71"/>
                    <a:pt x="106" y="71"/>
                    <a:pt x="106" y="71"/>
                  </a:cubicBezTo>
                  <a:cubicBezTo>
                    <a:pt x="151" y="58"/>
                    <a:pt x="151" y="58"/>
                    <a:pt x="151" y="58"/>
                  </a:cubicBezTo>
                  <a:cubicBezTo>
                    <a:pt x="145" y="54"/>
                    <a:pt x="136" y="48"/>
                    <a:pt x="126" y="41"/>
                  </a:cubicBezTo>
                  <a:cubicBezTo>
                    <a:pt x="126" y="41"/>
                    <a:pt x="126" y="41"/>
                    <a:pt x="126" y="41"/>
                  </a:cubicBezTo>
                  <a:cubicBezTo>
                    <a:pt x="109" y="30"/>
                    <a:pt x="91" y="17"/>
                    <a:pt x="86" y="12"/>
                  </a:cubicBezTo>
                  <a:cubicBezTo>
                    <a:pt x="86" y="12"/>
                    <a:pt x="86" y="12"/>
                    <a:pt x="86" y="12"/>
                  </a:cubicBezTo>
                  <a:cubicBezTo>
                    <a:pt x="84" y="9"/>
                    <a:pt x="81" y="8"/>
                    <a:pt x="79" y="8"/>
                  </a:cubicBezTo>
                  <a:cubicBezTo>
                    <a:pt x="79" y="8"/>
                    <a:pt x="79" y="8"/>
                    <a:pt x="79" y="8"/>
                  </a:cubicBezTo>
                  <a:cubicBezTo>
                    <a:pt x="77" y="8"/>
                    <a:pt x="76" y="9"/>
                    <a:pt x="75" y="9"/>
                  </a:cubicBezTo>
                  <a:cubicBezTo>
                    <a:pt x="75" y="9"/>
                    <a:pt x="75" y="9"/>
                    <a:pt x="75" y="9"/>
                  </a:cubicBezTo>
                  <a:cubicBezTo>
                    <a:pt x="73" y="9"/>
                    <a:pt x="73" y="10"/>
                    <a:pt x="73" y="10"/>
                  </a:cubicBezTo>
                  <a:cubicBezTo>
                    <a:pt x="73" y="10"/>
                    <a:pt x="73" y="10"/>
                    <a:pt x="73" y="10"/>
                  </a:cubicBezTo>
                  <a:cubicBezTo>
                    <a:pt x="73" y="10"/>
                    <a:pt x="73" y="10"/>
                    <a:pt x="73" y="10"/>
                  </a:cubicBezTo>
                  <a:cubicBezTo>
                    <a:pt x="14" y="32"/>
                    <a:pt x="14" y="32"/>
                    <a:pt x="14" y="32"/>
                  </a:cubicBezTo>
                  <a:cubicBezTo>
                    <a:pt x="36" y="58"/>
                    <a:pt x="36" y="58"/>
                    <a:pt x="36" y="58"/>
                  </a:cubicBezTo>
                  <a:cubicBezTo>
                    <a:pt x="36" y="58"/>
                    <a:pt x="36" y="58"/>
                    <a:pt x="36" y="58"/>
                  </a:cubicBezTo>
                  <a:cubicBezTo>
                    <a:pt x="36" y="59"/>
                    <a:pt x="36" y="59"/>
                    <a:pt x="36" y="59"/>
                  </a:cubicBezTo>
                  <a:cubicBezTo>
                    <a:pt x="31" y="64"/>
                    <a:pt x="31" y="64"/>
                    <a:pt x="31" y="64"/>
                  </a:cubicBezTo>
                  <a:cubicBezTo>
                    <a:pt x="0" y="29"/>
                    <a:pt x="0" y="29"/>
                    <a:pt x="0" y="29"/>
                  </a:cubicBezTo>
                  <a:cubicBezTo>
                    <a:pt x="69" y="3"/>
                    <a:pt x="69" y="3"/>
                    <a:pt x="69" y="3"/>
                  </a:cubicBezTo>
                  <a:cubicBezTo>
                    <a:pt x="70" y="2"/>
                    <a:pt x="74" y="0"/>
                    <a:pt x="79" y="0"/>
                  </a:cubicBezTo>
                  <a:cubicBezTo>
                    <a:pt x="79" y="0"/>
                    <a:pt x="79" y="0"/>
                    <a:pt x="79" y="0"/>
                  </a:cubicBezTo>
                  <a:cubicBezTo>
                    <a:pt x="79" y="0"/>
                    <a:pt x="79" y="0"/>
                    <a:pt x="79" y="0"/>
                  </a:cubicBezTo>
                  <a:cubicBezTo>
                    <a:pt x="79" y="0"/>
                    <a:pt x="79" y="0"/>
                    <a:pt x="79" y="0"/>
                  </a:cubicBezTo>
                  <a:cubicBezTo>
                    <a:pt x="83" y="0"/>
                    <a:pt x="88" y="2"/>
                    <a:pt x="92" y="7"/>
                  </a:cubicBezTo>
                  <a:cubicBezTo>
                    <a:pt x="92" y="7"/>
                    <a:pt x="92" y="7"/>
                    <a:pt x="92" y="7"/>
                  </a:cubicBezTo>
                  <a:cubicBezTo>
                    <a:pt x="95" y="10"/>
                    <a:pt x="114" y="23"/>
                    <a:pt x="130" y="35"/>
                  </a:cubicBezTo>
                  <a:cubicBezTo>
                    <a:pt x="130" y="35"/>
                    <a:pt x="130" y="35"/>
                    <a:pt x="130" y="35"/>
                  </a:cubicBezTo>
                  <a:cubicBezTo>
                    <a:pt x="146" y="45"/>
                    <a:pt x="161" y="55"/>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ubicBezTo>
                    <a:pt x="170" y="61"/>
                    <a:pt x="170" y="61"/>
                    <a:pt x="170" y="61"/>
                  </a:cubicBezTo>
                  <a:cubicBezTo>
                    <a:pt x="109" y="79"/>
                    <a:pt x="109" y="79"/>
                    <a:pt x="109" y="79"/>
                  </a:cubicBezTo>
                  <a:cubicBezTo>
                    <a:pt x="108" y="77"/>
                    <a:pt x="108" y="77"/>
                    <a:pt x="108" y="77"/>
                  </a:cubicBezTo>
                  <a:close/>
                  <a:moveTo>
                    <a:pt x="111" y="74"/>
                  </a:moveTo>
                  <a:cubicBezTo>
                    <a:pt x="161" y="60"/>
                    <a:pt x="161" y="60"/>
                    <a:pt x="161" y="60"/>
                  </a:cubicBezTo>
                  <a:cubicBezTo>
                    <a:pt x="161" y="59"/>
                    <a:pt x="161" y="59"/>
                    <a:pt x="161" y="59"/>
                  </a:cubicBezTo>
                  <a:cubicBezTo>
                    <a:pt x="161" y="59"/>
                    <a:pt x="161" y="59"/>
                    <a:pt x="161" y="59"/>
                  </a:cubicBezTo>
                  <a:cubicBezTo>
                    <a:pt x="161" y="60"/>
                    <a:pt x="161" y="60"/>
                    <a:pt x="161" y="60"/>
                  </a:cubicBezTo>
                  <a:cubicBezTo>
                    <a:pt x="111" y="74"/>
                    <a:pt x="111" y="74"/>
                    <a:pt x="111" y="74"/>
                  </a:cubicBezTo>
                  <a:cubicBezTo>
                    <a:pt x="111" y="74"/>
                    <a:pt x="111" y="74"/>
                    <a:pt x="111" y="74"/>
                  </a:cubicBezTo>
                  <a:close/>
                  <a:moveTo>
                    <a:pt x="7" y="30"/>
                  </a:moveTo>
                  <a:cubicBezTo>
                    <a:pt x="31" y="58"/>
                    <a:pt x="31" y="58"/>
                    <a:pt x="31" y="58"/>
                  </a:cubicBezTo>
                  <a:cubicBezTo>
                    <a:pt x="31" y="58"/>
                    <a:pt x="31" y="58"/>
                    <a:pt x="31" y="58"/>
                  </a:cubicBezTo>
                  <a:cubicBezTo>
                    <a:pt x="7" y="30"/>
                    <a:pt x="7" y="30"/>
                    <a:pt x="7" y="30"/>
                  </a:cubicBezTo>
                  <a:close/>
                  <a:moveTo>
                    <a:pt x="128" y="38"/>
                  </a:moveTo>
                  <a:cubicBezTo>
                    <a:pt x="131" y="40"/>
                    <a:pt x="135" y="43"/>
                    <a:pt x="138" y="45"/>
                  </a:cubicBezTo>
                  <a:cubicBezTo>
                    <a:pt x="138" y="45"/>
                    <a:pt x="138" y="45"/>
                    <a:pt x="138" y="45"/>
                  </a:cubicBezTo>
                  <a:cubicBezTo>
                    <a:pt x="135" y="43"/>
                    <a:pt x="131" y="40"/>
                    <a:pt x="128" y="38"/>
                  </a:cubicBezTo>
                  <a:cubicBezTo>
                    <a:pt x="128" y="38"/>
                    <a:pt x="128" y="38"/>
                    <a:pt x="128" y="38"/>
                  </a:cubicBezTo>
                  <a:cubicBezTo>
                    <a:pt x="111" y="26"/>
                    <a:pt x="93" y="14"/>
                    <a:pt x="89" y="9"/>
                  </a:cubicBezTo>
                  <a:cubicBezTo>
                    <a:pt x="89" y="9"/>
                    <a:pt x="89" y="9"/>
                    <a:pt x="89" y="9"/>
                  </a:cubicBezTo>
                  <a:cubicBezTo>
                    <a:pt x="93" y="14"/>
                    <a:pt x="111" y="26"/>
                    <a:pt x="128" y="38"/>
                  </a:cubicBezTo>
                  <a:close/>
                  <a:moveTo>
                    <a:pt x="71" y="6"/>
                  </a:moveTo>
                  <a:cubicBezTo>
                    <a:pt x="7" y="30"/>
                    <a:pt x="7" y="30"/>
                    <a:pt x="7" y="30"/>
                  </a:cubicBezTo>
                  <a:cubicBezTo>
                    <a:pt x="71" y="6"/>
                    <a:pt x="71" y="6"/>
                    <a:pt x="71" y="6"/>
                  </a:cubicBezTo>
                  <a:cubicBezTo>
                    <a:pt x="71" y="6"/>
                    <a:pt x="71" y="6"/>
                    <a:pt x="71" y="6"/>
                  </a:cubicBezTo>
                  <a:cubicBezTo>
                    <a:pt x="71" y="6"/>
                    <a:pt x="71" y="6"/>
                    <a:pt x="71" y="6"/>
                  </a:cubicBezTo>
                  <a:cubicBezTo>
                    <a:pt x="71" y="6"/>
                    <a:pt x="71" y="6"/>
                    <a:pt x="71" y="6"/>
                  </a:cubicBezTo>
                  <a:close/>
                  <a:moveTo>
                    <a:pt x="89" y="9"/>
                  </a:moveTo>
                  <a:cubicBezTo>
                    <a:pt x="87" y="6"/>
                    <a:pt x="83" y="5"/>
                    <a:pt x="80" y="4"/>
                  </a:cubicBezTo>
                  <a:cubicBezTo>
                    <a:pt x="80" y="4"/>
                    <a:pt x="80" y="4"/>
                    <a:pt x="80" y="4"/>
                  </a:cubicBezTo>
                  <a:cubicBezTo>
                    <a:pt x="83" y="5"/>
                    <a:pt x="87" y="6"/>
                    <a:pt x="89" y="9"/>
                  </a:cubicBezTo>
                  <a:close/>
                  <a:moveTo>
                    <a:pt x="79" y="4"/>
                  </a:moveTo>
                  <a:cubicBezTo>
                    <a:pt x="77" y="4"/>
                    <a:pt x="76" y="5"/>
                    <a:pt x="74" y="5"/>
                  </a:cubicBezTo>
                  <a:cubicBezTo>
                    <a:pt x="74" y="5"/>
                    <a:pt x="74" y="5"/>
                    <a:pt x="74" y="5"/>
                  </a:cubicBezTo>
                  <a:cubicBezTo>
                    <a:pt x="76" y="5"/>
                    <a:pt x="77" y="4"/>
                    <a:pt x="79" y="4"/>
                  </a:cubicBezTo>
                  <a:cubicBezTo>
                    <a:pt x="79" y="4"/>
                    <a:pt x="79" y="4"/>
                    <a:pt x="79" y="4"/>
                  </a:cubicBezTo>
                  <a:cubicBezTo>
                    <a:pt x="79" y="4"/>
                    <a:pt x="79" y="4"/>
                    <a:pt x="79" y="4"/>
                  </a:cubicBezTo>
                  <a:cubicBezTo>
                    <a:pt x="79" y="4"/>
                    <a:pt x="79" y="4"/>
                    <a:pt x="79" y="4"/>
                  </a:cubicBezTo>
                  <a:cubicBezTo>
                    <a:pt x="79" y="4"/>
                    <a:pt x="79" y="4"/>
                    <a:pt x="79" y="4"/>
                  </a:cubicBezTo>
                  <a:cubicBezTo>
                    <a:pt x="79" y="4"/>
                    <a:pt x="79" y="4"/>
                    <a:pt x="79" y="4"/>
                  </a:cubicBezTo>
                  <a:cubicBezTo>
                    <a:pt x="79" y="3"/>
                    <a:pt x="79" y="3"/>
                    <a:pt x="79" y="3"/>
                  </a:cubicBezTo>
                  <a:cubicBezTo>
                    <a:pt x="79" y="4"/>
                    <a:pt x="79" y="4"/>
                    <a:pt x="79"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80" y="4"/>
                  </a:moveTo>
                  <a:cubicBezTo>
                    <a:pt x="80" y="4"/>
                    <a:pt x="80" y="4"/>
                    <a:pt x="80" y="4"/>
                  </a:cubicBezTo>
                  <a:cubicBezTo>
                    <a:pt x="80" y="4"/>
                    <a:pt x="80" y="4"/>
                    <a:pt x="80" y="4"/>
                  </a:cubicBezTo>
                  <a:cubicBezTo>
                    <a:pt x="80" y="4"/>
                    <a:pt x="80" y="4"/>
                    <a:pt x="80" y="4"/>
                  </a:cubicBezTo>
                  <a:close/>
                  <a:moveTo>
                    <a:pt x="79" y="4"/>
                  </a:moveTo>
                  <a:cubicBezTo>
                    <a:pt x="79" y="4"/>
                    <a:pt x="79" y="4"/>
                    <a:pt x="79" y="4"/>
                  </a:cubicBezTo>
                  <a:cubicBezTo>
                    <a:pt x="79" y="4"/>
                    <a:pt x="79" y="4"/>
                    <a:pt x="79" y="4"/>
                  </a:cubicBezTo>
                  <a:cubicBezTo>
                    <a:pt x="79" y="4"/>
                    <a:pt x="79" y="4"/>
                    <a:pt x="79" y="4"/>
                  </a:cubicBezTo>
                  <a:close/>
                  <a:moveTo>
                    <a:pt x="79" y="4"/>
                  </a:moveTo>
                  <a:cubicBezTo>
                    <a:pt x="79" y="4"/>
                    <a:pt x="79" y="4"/>
                    <a:pt x="79" y="4"/>
                  </a:cubicBezTo>
                  <a:cubicBezTo>
                    <a:pt x="79" y="4"/>
                    <a:pt x="79" y="4"/>
                    <a:pt x="79" y="4"/>
                  </a:cubicBezTo>
                  <a:cubicBezTo>
                    <a:pt x="79" y="4"/>
                    <a:pt x="79" y="4"/>
                    <a:pt x="79" y="4"/>
                  </a:cubicBezTo>
                  <a:close/>
                  <a:moveTo>
                    <a:pt x="163" y="56"/>
                  </a:move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ubicBezTo>
                    <a:pt x="163" y="56"/>
                    <a:pt x="163" y="56"/>
                    <a:pt x="163" y="56"/>
                  </a:cubicBezTo>
                  <a:cubicBezTo>
                    <a:pt x="163" y="56"/>
                    <a:pt x="163" y="56"/>
                    <a:pt x="163" y="56"/>
                  </a:cubicBezTo>
                  <a:cubicBezTo>
                    <a:pt x="163" y="56"/>
                    <a:pt x="163" y="56"/>
                    <a:pt x="163" y="56"/>
                  </a:cubicBezTo>
                  <a:cubicBezTo>
                    <a:pt x="163" y="56"/>
                    <a:pt x="163" y="56"/>
                    <a:pt x="163" y="56"/>
                  </a:cubicBezTo>
                  <a:close/>
                  <a:moveTo>
                    <a:pt x="163" y="56"/>
                  </a:moveTo>
                  <a:cubicBezTo>
                    <a:pt x="163" y="56"/>
                    <a:pt x="163" y="56"/>
                    <a:pt x="16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494"/>
            <p:cNvSpPr/>
            <p:nvPr/>
          </p:nvSpPr>
          <p:spPr bwMode="auto">
            <a:xfrm>
              <a:off x="4554539" y="420689"/>
              <a:ext cx="11113" cy="131763"/>
            </a:xfrm>
            <a:custGeom>
              <a:avLst/>
              <a:gdLst>
                <a:gd name="T0" fmla="*/ 0 w 7"/>
                <a:gd name="T1" fmla="*/ 83 h 83"/>
                <a:gd name="T2" fmla="*/ 3 w 7"/>
                <a:gd name="T3" fmla="*/ 0 h 83"/>
                <a:gd name="T4" fmla="*/ 7 w 7"/>
                <a:gd name="T5" fmla="*/ 0 h 83"/>
                <a:gd name="T6" fmla="*/ 4 w 7"/>
                <a:gd name="T7" fmla="*/ 83 h 83"/>
                <a:gd name="T8" fmla="*/ 0 w 7"/>
                <a:gd name="T9" fmla="*/ 83 h 83"/>
                <a:gd name="T10" fmla="*/ 0 w 7"/>
                <a:gd name="T11" fmla="*/ 83 h 83"/>
              </a:gdLst>
              <a:ahLst/>
              <a:cxnLst>
                <a:cxn ang="0">
                  <a:pos x="T0" y="T1"/>
                </a:cxn>
                <a:cxn ang="0">
                  <a:pos x="T2" y="T3"/>
                </a:cxn>
                <a:cxn ang="0">
                  <a:pos x="T4" y="T5"/>
                </a:cxn>
                <a:cxn ang="0">
                  <a:pos x="T6" y="T7"/>
                </a:cxn>
                <a:cxn ang="0">
                  <a:pos x="T8" y="T9"/>
                </a:cxn>
                <a:cxn ang="0">
                  <a:pos x="T10" y="T11"/>
                </a:cxn>
              </a:cxnLst>
              <a:rect l="0" t="0" r="r" b="b"/>
              <a:pathLst>
                <a:path w="7" h="83">
                  <a:moveTo>
                    <a:pt x="0" y="83"/>
                  </a:moveTo>
                  <a:lnTo>
                    <a:pt x="3" y="0"/>
                  </a:lnTo>
                  <a:lnTo>
                    <a:pt x="7" y="0"/>
                  </a:lnTo>
                  <a:lnTo>
                    <a:pt x="4" y="83"/>
                  </a:lnTo>
                  <a:lnTo>
                    <a:pt x="0" y="83"/>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495"/>
            <p:cNvSpPr>
              <a:spLocks noEditPoints="1"/>
            </p:cNvSpPr>
            <p:nvPr/>
          </p:nvSpPr>
          <p:spPr bwMode="auto">
            <a:xfrm>
              <a:off x="4551364" y="417514"/>
              <a:ext cx="19050" cy="138113"/>
            </a:xfrm>
            <a:custGeom>
              <a:avLst/>
              <a:gdLst>
                <a:gd name="T0" fmla="*/ 6 w 12"/>
                <a:gd name="T1" fmla="*/ 87 h 87"/>
                <a:gd name="T2" fmla="*/ 2 w 12"/>
                <a:gd name="T3" fmla="*/ 87 h 87"/>
                <a:gd name="T4" fmla="*/ 2 w 12"/>
                <a:gd name="T5" fmla="*/ 85 h 87"/>
                <a:gd name="T6" fmla="*/ 4 w 12"/>
                <a:gd name="T7" fmla="*/ 85 h 87"/>
                <a:gd name="T8" fmla="*/ 2 w 12"/>
                <a:gd name="T9" fmla="*/ 85 h 87"/>
                <a:gd name="T10" fmla="*/ 2 w 12"/>
                <a:gd name="T11" fmla="*/ 87 h 87"/>
                <a:gd name="T12" fmla="*/ 0 w 12"/>
                <a:gd name="T13" fmla="*/ 87 h 87"/>
                <a:gd name="T14" fmla="*/ 3 w 12"/>
                <a:gd name="T15" fmla="*/ 0 h 87"/>
                <a:gd name="T16" fmla="*/ 12 w 12"/>
                <a:gd name="T17" fmla="*/ 0 h 87"/>
                <a:gd name="T18" fmla="*/ 8 w 12"/>
                <a:gd name="T19" fmla="*/ 87 h 87"/>
                <a:gd name="T20" fmla="*/ 6 w 12"/>
                <a:gd name="T21" fmla="*/ 87 h 87"/>
                <a:gd name="T22" fmla="*/ 6 w 12"/>
                <a:gd name="T23" fmla="*/ 87 h 87"/>
                <a:gd name="T24" fmla="*/ 4 w 12"/>
                <a:gd name="T25" fmla="*/ 82 h 87"/>
                <a:gd name="T26" fmla="*/ 7 w 12"/>
                <a:gd name="T27" fmla="*/ 5 h 87"/>
                <a:gd name="T28" fmla="*/ 4 w 12"/>
                <a:gd name="T29" fmla="*/ 82 h 87"/>
                <a:gd name="T30" fmla="*/ 4 w 12"/>
                <a:gd name="T31" fmla="*/ 82 h 87"/>
                <a:gd name="T32" fmla="*/ 4 w 12"/>
                <a:gd name="T33"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87">
                  <a:moveTo>
                    <a:pt x="6" y="87"/>
                  </a:moveTo>
                  <a:lnTo>
                    <a:pt x="2" y="87"/>
                  </a:lnTo>
                  <a:lnTo>
                    <a:pt x="2" y="85"/>
                  </a:lnTo>
                  <a:lnTo>
                    <a:pt x="4" y="85"/>
                  </a:lnTo>
                  <a:lnTo>
                    <a:pt x="2" y="85"/>
                  </a:lnTo>
                  <a:lnTo>
                    <a:pt x="2" y="87"/>
                  </a:lnTo>
                  <a:lnTo>
                    <a:pt x="0" y="87"/>
                  </a:lnTo>
                  <a:lnTo>
                    <a:pt x="3" y="0"/>
                  </a:lnTo>
                  <a:lnTo>
                    <a:pt x="12" y="0"/>
                  </a:lnTo>
                  <a:lnTo>
                    <a:pt x="8" y="87"/>
                  </a:lnTo>
                  <a:lnTo>
                    <a:pt x="6" y="87"/>
                  </a:lnTo>
                  <a:lnTo>
                    <a:pt x="6" y="87"/>
                  </a:lnTo>
                  <a:close/>
                  <a:moveTo>
                    <a:pt x="4" y="82"/>
                  </a:moveTo>
                  <a:lnTo>
                    <a:pt x="7" y="5"/>
                  </a:lnTo>
                  <a:lnTo>
                    <a:pt x="4" y="82"/>
                  </a:lnTo>
                  <a:lnTo>
                    <a:pt x="4" y="82"/>
                  </a:lnTo>
                  <a:lnTo>
                    <a:pt x="4"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496"/>
            <p:cNvSpPr>
              <a:spLocks noEditPoints="1"/>
            </p:cNvSpPr>
            <p:nvPr/>
          </p:nvSpPr>
          <p:spPr bwMode="auto">
            <a:xfrm>
              <a:off x="4549777" y="547689"/>
              <a:ext cx="14288" cy="20638"/>
            </a:xfrm>
            <a:custGeom>
              <a:avLst/>
              <a:gdLst>
                <a:gd name="T0" fmla="*/ 0 w 9"/>
                <a:gd name="T1" fmla="*/ 6 h 11"/>
                <a:gd name="T2" fmla="*/ 4 w 9"/>
                <a:gd name="T3" fmla="*/ 0 h 11"/>
                <a:gd name="T4" fmla="*/ 4 w 9"/>
                <a:gd name="T5" fmla="*/ 0 h 11"/>
                <a:gd name="T6" fmla="*/ 9 w 9"/>
                <a:gd name="T7" fmla="*/ 6 h 11"/>
                <a:gd name="T8" fmla="*/ 9 w 9"/>
                <a:gd name="T9" fmla="*/ 6 h 11"/>
                <a:gd name="T10" fmla="*/ 4 w 9"/>
                <a:gd name="T11" fmla="*/ 11 h 11"/>
                <a:gd name="T12" fmla="*/ 4 w 9"/>
                <a:gd name="T13" fmla="*/ 11 h 11"/>
                <a:gd name="T14" fmla="*/ 0 w 9"/>
                <a:gd name="T15" fmla="*/ 6 h 11"/>
                <a:gd name="T16" fmla="*/ 4 w 9"/>
                <a:gd name="T17" fmla="*/ 4 h 11"/>
                <a:gd name="T18" fmla="*/ 4 w 9"/>
                <a:gd name="T19" fmla="*/ 6 h 11"/>
                <a:gd name="T20" fmla="*/ 4 w 9"/>
                <a:gd name="T21" fmla="*/ 6 h 11"/>
                <a:gd name="T22" fmla="*/ 4 w 9"/>
                <a:gd name="T23" fmla="*/ 7 h 11"/>
                <a:gd name="T24" fmla="*/ 4 w 9"/>
                <a:gd name="T25" fmla="*/ 7 h 11"/>
                <a:gd name="T26" fmla="*/ 4 w 9"/>
                <a:gd name="T27" fmla="*/ 7 h 11"/>
                <a:gd name="T28" fmla="*/ 4 w 9"/>
                <a:gd name="T29" fmla="*/ 7 h 11"/>
                <a:gd name="T30" fmla="*/ 4 w 9"/>
                <a:gd name="T31" fmla="*/ 7 h 11"/>
                <a:gd name="T32" fmla="*/ 4 w 9"/>
                <a:gd name="T33" fmla="*/ 7 h 11"/>
                <a:gd name="T34" fmla="*/ 5 w 9"/>
                <a:gd name="T35" fmla="*/ 6 h 11"/>
                <a:gd name="T36" fmla="*/ 5 w 9"/>
                <a:gd name="T37" fmla="*/ 6 h 11"/>
                <a:gd name="T38" fmla="*/ 4 w 9"/>
                <a:gd name="T39" fmla="*/ 4 h 11"/>
                <a:gd name="T40" fmla="*/ 4 w 9"/>
                <a:gd name="T41" fmla="*/ 4 h 11"/>
                <a:gd name="T42" fmla="*/ 4 w 9"/>
                <a:gd name="T43" fmla="*/ 4 h 11"/>
                <a:gd name="T44" fmla="*/ 4 w 9"/>
                <a:gd name="T45" fmla="*/ 4 h 11"/>
                <a:gd name="T46" fmla="*/ 4 w 9"/>
                <a:gd name="T4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1">
                  <a:moveTo>
                    <a:pt x="0" y="6"/>
                  </a:moveTo>
                  <a:cubicBezTo>
                    <a:pt x="0" y="3"/>
                    <a:pt x="1" y="0"/>
                    <a:pt x="4" y="0"/>
                  </a:cubicBezTo>
                  <a:cubicBezTo>
                    <a:pt x="4" y="0"/>
                    <a:pt x="4" y="0"/>
                    <a:pt x="4" y="0"/>
                  </a:cubicBezTo>
                  <a:cubicBezTo>
                    <a:pt x="7" y="0"/>
                    <a:pt x="9" y="3"/>
                    <a:pt x="9" y="6"/>
                  </a:cubicBezTo>
                  <a:cubicBezTo>
                    <a:pt x="9" y="6"/>
                    <a:pt x="9" y="6"/>
                    <a:pt x="9" y="6"/>
                  </a:cubicBezTo>
                  <a:cubicBezTo>
                    <a:pt x="9" y="8"/>
                    <a:pt x="7" y="11"/>
                    <a:pt x="4" y="11"/>
                  </a:cubicBezTo>
                  <a:cubicBezTo>
                    <a:pt x="4" y="11"/>
                    <a:pt x="4" y="11"/>
                    <a:pt x="4" y="11"/>
                  </a:cubicBezTo>
                  <a:cubicBezTo>
                    <a:pt x="1" y="11"/>
                    <a:pt x="0" y="8"/>
                    <a:pt x="0" y="6"/>
                  </a:cubicBezTo>
                  <a:close/>
                  <a:moveTo>
                    <a:pt x="4" y="4"/>
                  </a:moveTo>
                  <a:cubicBezTo>
                    <a:pt x="4" y="4"/>
                    <a:pt x="4" y="5"/>
                    <a:pt x="4" y="6"/>
                  </a:cubicBezTo>
                  <a:cubicBezTo>
                    <a:pt x="4" y="6"/>
                    <a:pt x="4" y="6"/>
                    <a:pt x="4" y="6"/>
                  </a:cubicBezTo>
                  <a:cubicBezTo>
                    <a:pt x="4" y="6"/>
                    <a:pt x="4" y="7"/>
                    <a:pt x="4" y="7"/>
                  </a:cubicBezTo>
                  <a:cubicBezTo>
                    <a:pt x="4" y="7"/>
                    <a:pt x="4" y="7"/>
                    <a:pt x="4" y="7"/>
                  </a:cubicBezTo>
                  <a:cubicBezTo>
                    <a:pt x="4" y="7"/>
                    <a:pt x="4" y="7"/>
                    <a:pt x="4" y="7"/>
                  </a:cubicBezTo>
                  <a:cubicBezTo>
                    <a:pt x="4" y="7"/>
                    <a:pt x="4" y="7"/>
                    <a:pt x="4" y="7"/>
                  </a:cubicBezTo>
                  <a:cubicBezTo>
                    <a:pt x="4" y="7"/>
                    <a:pt x="4" y="7"/>
                    <a:pt x="4" y="7"/>
                  </a:cubicBezTo>
                  <a:cubicBezTo>
                    <a:pt x="4" y="7"/>
                    <a:pt x="4" y="7"/>
                    <a:pt x="4" y="7"/>
                  </a:cubicBezTo>
                  <a:cubicBezTo>
                    <a:pt x="5" y="7"/>
                    <a:pt x="5" y="6"/>
                    <a:pt x="5" y="6"/>
                  </a:cubicBezTo>
                  <a:cubicBezTo>
                    <a:pt x="5" y="6"/>
                    <a:pt x="5" y="6"/>
                    <a:pt x="5" y="6"/>
                  </a:cubicBezTo>
                  <a:cubicBezTo>
                    <a:pt x="5" y="5"/>
                    <a:pt x="5" y="4"/>
                    <a:pt x="4" y="4"/>
                  </a:cubicBezTo>
                  <a:cubicBezTo>
                    <a:pt x="4" y="4"/>
                    <a:pt x="4" y="4"/>
                    <a:pt x="4" y="4"/>
                  </a:cubicBezTo>
                  <a:cubicBezTo>
                    <a:pt x="4" y="4"/>
                    <a:pt x="4" y="4"/>
                    <a:pt x="4" y="4"/>
                  </a:cubicBezTo>
                  <a:cubicBezTo>
                    <a:pt x="4" y="4"/>
                    <a:pt x="4" y="4"/>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3497"/>
            <p:cNvSpPr>
              <a:spLocks noEditPoints="1"/>
            </p:cNvSpPr>
            <p:nvPr/>
          </p:nvSpPr>
          <p:spPr bwMode="auto">
            <a:xfrm>
              <a:off x="4543427" y="544514"/>
              <a:ext cx="25400" cy="26988"/>
            </a:xfrm>
            <a:custGeom>
              <a:avLst/>
              <a:gdLst>
                <a:gd name="T0" fmla="*/ 3 w 14"/>
                <a:gd name="T1" fmla="*/ 8 h 15"/>
                <a:gd name="T2" fmla="*/ 7 w 14"/>
                <a:gd name="T3" fmla="*/ 0 h 15"/>
                <a:gd name="T4" fmla="*/ 14 w 14"/>
                <a:gd name="T5" fmla="*/ 8 h 15"/>
                <a:gd name="T6" fmla="*/ 7 w 14"/>
                <a:gd name="T7" fmla="*/ 15 h 15"/>
                <a:gd name="T8" fmla="*/ 1 w 14"/>
                <a:gd name="T9" fmla="*/ 8 h 15"/>
                <a:gd name="T10" fmla="*/ 7 w 14"/>
                <a:gd name="T11" fmla="*/ 11 h 15"/>
                <a:gd name="T12" fmla="*/ 6 w 14"/>
                <a:gd name="T13" fmla="*/ 11 h 15"/>
                <a:gd name="T14" fmla="*/ 6 w 14"/>
                <a:gd name="T15" fmla="*/ 11 h 15"/>
                <a:gd name="T16" fmla="*/ 6 w 14"/>
                <a:gd name="T17" fmla="*/ 11 h 15"/>
                <a:gd name="T18" fmla="*/ 7 w 14"/>
                <a:gd name="T19" fmla="*/ 11 h 15"/>
                <a:gd name="T20" fmla="*/ 5 w 14"/>
                <a:gd name="T21" fmla="*/ 10 h 15"/>
                <a:gd name="T22" fmla="*/ 5 w 14"/>
                <a:gd name="T23" fmla="*/ 9 h 15"/>
                <a:gd name="T24" fmla="*/ 6 w 14"/>
                <a:gd name="T25" fmla="*/ 11 h 15"/>
                <a:gd name="T26" fmla="*/ 9 w 14"/>
                <a:gd name="T27" fmla="*/ 9 h 15"/>
                <a:gd name="T28" fmla="*/ 9 w 14"/>
                <a:gd name="T29" fmla="*/ 10 h 15"/>
                <a:gd name="T30" fmla="*/ 9 w 14"/>
                <a:gd name="T31" fmla="*/ 10 h 15"/>
                <a:gd name="T32" fmla="*/ 9 w 14"/>
                <a:gd name="T33" fmla="*/ 9 h 15"/>
                <a:gd name="T34" fmla="*/ 9 w 14"/>
                <a:gd name="T35" fmla="*/ 9 h 15"/>
                <a:gd name="T36" fmla="*/ 9 w 14"/>
                <a:gd name="T37" fmla="*/ 9 h 15"/>
                <a:gd name="T38" fmla="*/ 9 w 14"/>
                <a:gd name="T39" fmla="*/ 9 h 15"/>
                <a:gd name="T40" fmla="*/ 8 w 14"/>
                <a:gd name="T41" fmla="*/ 8 h 15"/>
                <a:gd name="T42" fmla="*/ 9 w 14"/>
                <a:gd name="T43" fmla="*/ 6 h 15"/>
                <a:gd name="T44" fmla="*/ 9 w 14"/>
                <a:gd name="T45" fmla="*/ 5 h 15"/>
                <a:gd name="T46" fmla="*/ 9 w 14"/>
                <a:gd name="T47" fmla="*/ 5 h 15"/>
                <a:gd name="T48" fmla="*/ 9 w 14"/>
                <a:gd name="T49" fmla="*/ 6 h 15"/>
                <a:gd name="T50" fmla="*/ 7 w 14"/>
                <a:gd name="T51" fmla="*/ 4 h 15"/>
                <a:gd name="T52" fmla="*/ 6 w 14"/>
                <a:gd name="T53" fmla="*/ 4 h 15"/>
                <a:gd name="T54" fmla="*/ 9 w 14"/>
                <a:gd name="T55" fmla="*/ 6 h 15"/>
                <a:gd name="T56" fmla="*/ 6 w 14"/>
                <a:gd name="T57" fmla="*/ 6 h 15"/>
                <a:gd name="T58" fmla="*/ 7 w 14"/>
                <a:gd name="T59" fmla="*/ 6 h 15"/>
                <a:gd name="T60" fmla="*/ 5 w 14"/>
                <a:gd name="T61" fmla="*/ 6 h 15"/>
                <a:gd name="T62" fmla="*/ 5 w 14"/>
                <a:gd name="T63" fmla="*/ 5 h 15"/>
                <a:gd name="T64" fmla="*/ 5 w 14"/>
                <a:gd name="T65" fmla="*/ 5 h 15"/>
                <a:gd name="T66" fmla="*/ 5 w 14"/>
                <a:gd name="T67" fmla="*/ 5 h 15"/>
                <a:gd name="T68" fmla="*/ 6 w 14"/>
                <a:gd name="T69" fmla="*/ 4 h 15"/>
                <a:gd name="T70" fmla="*/ 6 w 14"/>
                <a:gd name="T71" fmla="*/ 4 h 15"/>
                <a:gd name="T72" fmla="*/ 8 w 14"/>
                <a:gd name="T73" fmla="*/ 5 h 15"/>
                <a:gd name="T74" fmla="*/ 8 w 14"/>
                <a:gd name="T75" fmla="*/ 4 h 15"/>
                <a:gd name="T76" fmla="*/ 9 w 14"/>
                <a:gd name="T77" fmla="*/ 5 h 15"/>
                <a:gd name="T78" fmla="*/ 8 w 14"/>
                <a:gd name="T79" fmla="*/ 4 h 15"/>
                <a:gd name="T80" fmla="*/ 8 w 14"/>
                <a:gd name="T81" fmla="*/ 4 h 15"/>
                <a:gd name="T82" fmla="*/ 8 w 14"/>
                <a:gd name="T83" fmla="*/ 4 h 15"/>
                <a:gd name="T84" fmla="*/ 8 w 14"/>
                <a:gd name="T85" fmla="*/ 4 h 15"/>
                <a:gd name="T86" fmla="*/ 8 w 14"/>
                <a:gd name="T87" fmla="*/ 4 h 15"/>
                <a:gd name="T88" fmla="*/ 8 w 14"/>
                <a:gd name="T89" fmla="*/ 4 h 15"/>
                <a:gd name="T90" fmla="*/ 8 w 14"/>
                <a:gd name="T91" fmla="*/ 4 h 15"/>
                <a:gd name="T92" fmla="*/ 8 w 14"/>
                <a:gd name="T93" fmla="*/ 4 h 15"/>
                <a:gd name="T94" fmla="*/ 8 w 14"/>
                <a:gd name="T95" fmla="*/ 4 h 15"/>
                <a:gd name="T96" fmla="*/ 8 w 14"/>
                <a:gd name="T97" fmla="*/ 4 h 15"/>
                <a:gd name="T98" fmla="*/ 8 w 14"/>
                <a:gd name="T99"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 h="15">
                  <a:moveTo>
                    <a:pt x="1" y="8"/>
                  </a:moveTo>
                  <a:cubicBezTo>
                    <a:pt x="3" y="8"/>
                    <a:pt x="3" y="8"/>
                    <a:pt x="3" y="8"/>
                  </a:cubicBezTo>
                  <a:cubicBezTo>
                    <a:pt x="1" y="8"/>
                    <a:pt x="1" y="8"/>
                    <a:pt x="1" y="8"/>
                  </a:cubicBezTo>
                  <a:cubicBezTo>
                    <a:pt x="0" y="4"/>
                    <a:pt x="3" y="0"/>
                    <a:pt x="7" y="0"/>
                  </a:cubicBezTo>
                  <a:cubicBezTo>
                    <a:pt x="7" y="0"/>
                    <a:pt x="7" y="0"/>
                    <a:pt x="7" y="0"/>
                  </a:cubicBezTo>
                  <a:cubicBezTo>
                    <a:pt x="12" y="0"/>
                    <a:pt x="14" y="4"/>
                    <a:pt x="14" y="8"/>
                  </a:cubicBezTo>
                  <a:cubicBezTo>
                    <a:pt x="14" y="8"/>
                    <a:pt x="14" y="8"/>
                    <a:pt x="14" y="8"/>
                  </a:cubicBezTo>
                  <a:cubicBezTo>
                    <a:pt x="14" y="11"/>
                    <a:pt x="12" y="15"/>
                    <a:pt x="7" y="15"/>
                  </a:cubicBezTo>
                  <a:cubicBezTo>
                    <a:pt x="7" y="15"/>
                    <a:pt x="7" y="15"/>
                    <a:pt x="7" y="15"/>
                  </a:cubicBezTo>
                  <a:cubicBezTo>
                    <a:pt x="3" y="15"/>
                    <a:pt x="0" y="11"/>
                    <a:pt x="1" y="8"/>
                  </a:cubicBezTo>
                  <a:close/>
                  <a:moveTo>
                    <a:pt x="7" y="11"/>
                  </a:moveTo>
                  <a:cubicBezTo>
                    <a:pt x="7" y="11"/>
                    <a:pt x="7" y="11"/>
                    <a:pt x="7" y="11"/>
                  </a:cubicBezTo>
                  <a:cubicBezTo>
                    <a:pt x="7" y="11"/>
                    <a:pt x="7" y="11"/>
                    <a:pt x="7" y="11"/>
                  </a:cubicBezTo>
                  <a:cubicBezTo>
                    <a:pt x="7" y="11"/>
                    <a:pt x="7"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7" y="11"/>
                    <a:pt x="7" y="11"/>
                  </a:cubicBezTo>
                  <a:close/>
                  <a:moveTo>
                    <a:pt x="6" y="11"/>
                  </a:moveTo>
                  <a:cubicBezTo>
                    <a:pt x="5" y="10"/>
                    <a:pt x="6" y="10"/>
                    <a:pt x="5" y="10"/>
                  </a:cubicBezTo>
                  <a:cubicBezTo>
                    <a:pt x="5" y="10"/>
                    <a:pt x="5" y="10"/>
                    <a:pt x="5" y="10"/>
                  </a:cubicBezTo>
                  <a:cubicBezTo>
                    <a:pt x="5" y="10"/>
                    <a:pt x="5" y="10"/>
                    <a:pt x="5" y="9"/>
                  </a:cubicBezTo>
                  <a:cubicBezTo>
                    <a:pt x="5" y="9"/>
                    <a:pt x="5" y="9"/>
                    <a:pt x="5" y="9"/>
                  </a:cubicBezTo>
                  <a:cubicBezTo>
                    <a:pt x="5" y="10"/>
                    <a:pt x="5" y="10"/>
                    <a:pt x="6" y="11"/>
                  </a:cubicBezTo>
                  <a:close/>
                  <a:moveTo>
                    <a:pt x="9" y="10"/>
                  </a:moveTo>
                  <a:cubicBezTo>
                    <a:pt x="9" y="10"/>
                    <a:pt x="9" y="9"/>
                    <a:pt x="9" y="9"/>
                  </a:cubicBezTo>
                  <a:cubicBezTo>
                    <a:pt x="9" y="9"/>
                    <a:pt x="9" y="9"/>
                    <a:pt x="9" y="9"/>
                  </a:cubicBezTo>
                  <a:cubicBezTo>
                    <a:pt x="9" y="9"/>
                    <a:pt x="9" y="10"/>
                    <a:pt x="9" y="10"/>
                  </a:cubicBezTo>
                  <a:cubicBezTo>
                    <a:pt x="9" y="10"/>
                    <a:pt x="9" y="10"/>
                    <a:pt x="9" y="10"/>
                  </a:cubicBezTo>
                  <a:cubicBezTo>
                    <a:pt x="9" y="10"/>
                    <a:pt x="9" y="10"/>
                    <a:pt x="9" y="10"/>
                  </a:cubicBezTo>
                  <a:close/>
                  <a:moveTo>
                    <a:pt x="9" y="9"/>
                  </a:moveTo>
                  <a:cubicBezTo>
                    <a:pt x="9" y="9"/>
                    <a:pt x="9" y="9"/>
                    <a:pt x="9" y="9"/>
                  </a:cubicBezTo>
                  <a:cubicBezTo>
                    <a:pt x="9" y="9"/>
                    <a:pt x="9" y="9"/>
                    <a:pt x="9" y="9"/>
                  </a:cubicBezTo>
                  <a:cubicBezTo>
                    <a:pt x="9" y="9"/>
                    <a:pt x="9" y="9"/>
                    <a:pt x="9" y="9"/>
                  </a:cubicBezTo>
                  <a:close/>
                  <a:moveTo>
                    <a:pt x="9" y="9"/>
                  </a:moveTo>
                  <a:cubicBezTo>
                    <a:pt x="9" y="9"/>
                    <a:pt x="9" y="9"/>
                    <a:pt x="9" y="9"/>
                  </a:cubicBezTo>
                  <a:cubicBezTo>
                    <a:pt x="9" y="9"/>
                    <a:pt x="9" y="9"/>
                    <a:pt x="9" y="9"/>
                  </a:cubicBezTo>
                  <a:cubicBezTo>
                    <a:pt x="9" y="9"/>
                    <a:pt x="9" y="9"/>
                    <a:pt x="9" y="9"/>
                  </a:cubicBezTo>
                  <a:close/>
                  <a:moveTo>
                    <a:pt x="8" y="8"/>
                  </a:moveTo>
                  <a:cubicBezTo>
                    <a:pt x="8" y="8"/>
                    <a:pt x="8" y="8"/>
                    <a:pt x="8" y="8"/>
                  </a:cubicBezTo>
                  <a:cubicBezTo>
                    <a:pt x="8" y="8"/>
                    <a:pt x="8" y="8"/>
                    <a:pt x="8" y="8"/>
                  </a:cubicBezTo>
                  <a:close/>
                  <a:moveTo>
                    <a:pt x="9" y="6"/>
                  </a:moveTo>
                  <a:cubicBezTo>
                    <a:pt x="9" y="6"/>
                    <a:pt x="9" y="5"/>
                    <a:pt x="9" y="5"/>
                  </a:cubicBezTo>
                  <a:cubicBezTo>
                    <a:pt x="9" y="5"/>
                    <a:pt x="9" y="5"/>
                    <a:pt x="9" y="5"/>
                  </a:cubicBezTo>
                  <a:cubicBezTo>
                    <a:pt x="9" y="5"/>
                    <a:pt x="9" y="5"/>
                    <a:pt x="9" y="5"/>
                  </a:cubicBezTo>
                  <a:cubicBezTo>
                    <a:pt x="9" y="5"/>
                    <a:pt x="9" y="5"/>
                    <a:pt x="9" y="5"/>
                  </a:cubicBezTo>
                  <a:cubicBezTo>
                    <a:pt x="9" y="5"/>
                    <a:pt x="9" y="6"/>
                    <a:pt x="9" y="6"/>
                  </a:cubicBezTo>
                  <a:cubicBezTo>
                    <a:pt x="9" y="6"/>
                    <a:pt x="9" y="6"/>
                    <a:pt x="9" y="6"/>
                  </a:cubicBezTo>
                  <a:cubicBezTo>
                    <a:pt x="9" y="5"/>
                    <a:pt x="8" y="4"/>
                    <a:pt x="7" y="4"/>
                  </a:cubicBezTo>
                  <a:cubicBezTo>
                    <a:pt x="7" y="4"/>
                    <a:pt x="7" y="4"/>
                    <a:pt x="7" y="4"/>
                  </a:cubicBezTo>
                  <a:cubicBezTo>
                    <a:pt x="7" y="4"/>
                    <a:pt x="6" y="4"/>
                    <a:pt x="6" y="4"/>
                  </a:cubicBezTo>
                  <a:cubicBezTo>
                    <a:pt x="6" y="4"/>
                    <a:pt x="6" y="4"/>
                    <a:pt x="6" y="4"/>
                  </a:cubicBezTo>
                  <a:cubicBezTo>
                    <a:pt x="7" y="6"/>
                    <a:pt x="7" y="6"/>
                    <a:pt x="7" y="6"/>
                  </a:cubicBezTo>
                  <a:cubicBezTo>
                    <a:pt x="9" y="6"/>
                    <a:pt x="9" y="6"/>
                    <a:pt x="9" y="6"/>
                  </a:cubicBezTo>
                  <a:close/>
                  <a:moveTo>
                    <a:pt x="7" y="6"/>
                  </a:moveTo>
                  <a:cubicBezTo>
                    <a:pt x="6" y="6"/>
                    <a:pt x="6" y="6"/>
                    <a:pt x="6" y="6"/>
                  </a:cubicBezTo>
                  <a:cubicBezTo>
                    <a:pt x="6" y="6"/>
                    <a:pt x="6" y="6"/>
                    <a:pt x="6" y="6"/>
                  </a:cubicBezTo>
                  <a:cubicBezTo>
                    <a:pt x="7" y="6"/>
                    <a:pt x="7" y="6"/>
                    <a:pt x="7" y="6"/>
                  </a:cubicBezTo>
                  <a:cubicBezTo>
                    <a:pt x="7" y="6"/>
                    <a:pt x="7" y="6"/>
                    <a:pt x="7" y="6"/>
                  </a:cubicBezTo>
                  <a:close/>
                  <a:moveTo>
                    <a:pt x="5" y="6"/>
                  </a:move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6" y="5"/>
                    <a:pt x="6" y="4"/>
                  </a:cubicBezTo>
                  <a:cubicBezTo>
                    <a:pt x="6" y="4"/>
                    <a:pt x="6" y="4"/>
                    <a:pt x="6" y="4"/>
                  </a:cubicBezTo>
                  <a:cubicBezTo>
                    <a:pt x="6" y="4"/>
                    <a:pt x="6" y="4"/>
                    <a:pt x="6" y="4"/>
                  </a:cubicBezTo>
                  <a:cubicBezTo>
                    <a:pt x="6" y="4"/>
                    <a:pt x="6" y="4"/>
                    <a:pt x="6" y="4"/>
                  </a:cubicBezTo>
                  <a:cubicBezTo>
                    <a:pt x="5" y="5"/>
                    <a:pt x="5" y="5"/>
                    <a:pt x="5" y="6"/>
                  </a:cubicBezTo>
                  <a:close/>
                  <a:moveTo>
                    <a:pt x="8" y="5"/>
                  </a:moveTo>
                  <a:cubicBezTo>
                    <a:pt x="8" y="4"/>
                    <a:pt x="8" y="4"/>
                    <a:pt x="8" y="4"/>
                  </a:cubicBezTo>
                  <a:cubicBezTo>
                    <a:pt x="8" y="4"/>
                    <a:pt x="8" y="4"/>
                    <a:pt x="8" y="4"/>
                  </a:cubicBezTo>
                  <a:cubicBezTo>
                    <a:pt x="8" y="5"/>
                    <a:pt x="9" y="5"/>
                    <a:pt x="9" y="5"/>
                  </a:cubicBezTo>
                  <a:cubicBezTo>
                    <a:pt x="9" y="5"/>
                    <a:pt x="9" y="5"/>
                    <a:pt x="9" y="5"/>
                  </a:cubicBezTo>
                  <a:cubicBezTo>
                    <a:pt x="9" y="5"/>
                    <a:pt x="9" y="5"/>
                    <a:pt x="8" y="5"/>
                  </a:cubicBezTo>
                  <a:close/>
                  <a:moveTo>
                    <a:pt x="8" y="4"/>
                  </a:moveTo>
                  <a:cubicBezTo>
                    <a:pt x="8" y="4"/>
                    <a:pt x="8" y="4"/>
                    <a:pt x="8" y="4"/>
                  </a:cubicBez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ubicBezTo>
                    <a:pt x="8" y="4"/>
                    <a:pt x="8" y="4"/>
                    <a:pt x="8" y="4"/>
                  </a:cubicBezTo>
                  <a:close/>
                  <a:moveTo>
                    <a:pt x="8" y="4"/>
                  </a:moveTo>
                  <a:cubicBezTo>
                    <a:pt x="8" y="4"/>
                    <a:pt x="8" y="4"/>
                    <a:pt x="8" y="4"/>
                  </a:cubicBezTo>
                  <a:cubicBezTo>
                    <a:pt x="8" y="4"/>
                    <a:pt x="8"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3498"/>
            <p:cNvSpPr/>
            <p:nvPr/>
          </p:nvSpPr>
          <p:spPr bwMode="auto">
            <a:xfrm>
              <a:off x="4367214" y="514351"/>
              <a:ext cx="96838" cy="47625"/>
            </a:xfrm>
            <a:custGeom>
              <a:avLst/>
              <a:gdLst>
                <a:gd name="T0" fmla="*/ 0 w 55"/>
                <a:gd name="T1" fmla="*/ 14 h 28"/>
                <a:gd name="T2" fmla="*/ 2 w 55"/>
                <a:gd name="T3" fmla="*/ 11 h 28"/>
                <a:gd name="T4" fmla="*/ 11 w 55"/>
                <a:gd name="T5" fmla="*/ 18 h 28"/>
                <a:gd name="T6" fmla="*/ 11 w 55"/>
                <a:gd name="T7" fmla="*/ 18 h 28"/>
                <a:gd name="T8" fmla="*/ 25 w 55"/>
                <a:gd name="T9" fmla="*/ 24 h 28"/>
                <a:gd name="T10" fmla="*/ 25 w 55"/>
                <a:gd name="T11" fmla="*/ 24 h 28"/>
                <a:gd name="T12" fmla="*/ 26 w 55"/>
                <a:gd name="T13" fmla="*/ 24 h 28"/>
                <a:gd name="T14" fmla="*/ 26 w 55"/>
                <a:gd name="T15" fmla="*/ 24 h 28"/>
                <a:gd name="T16" fmla="*/ 42 w 55"/>
                <a:gd name="T17" fmla="*/ 12 h 28"/>
                <a:gd name="T18" fmla="*/ 42 w 55"/>
                <a:gd name="T19" fmla="*/ 12 h 28"/>
                <a:gd name="T20" fmla="*/ 52 w 55"/>
                <a:gd name="T21" fmla="*/ 0 h 28"/>
                <a:gd name="T22" fmla="*/ 52 w 55"/>
                <a:gd name="T23" fmla="*/ 0 h 28"/>
                <a:gd name="T24" fmla="*/ 55 w 55"/>
                <a:gd name="T25" fmla="*/ 3 h 28"/>
                <a:gd name="T26" fmla="*/ 45 w 55"/>
                <a:gd name="T27" fmla="*/ 14 h 28"/>
                <a:gd name="T28" fmla="*/ 45 w 55"/>
                <a:gd name="T29" fmla="*/ 14 h 28"/>
                <a:gd name="T30" fmla="*/ 26 w 55"/>
                <a:gd name="T31" fmla="*/ 28 h 28"/>
                <a:gd name="T32" fmla="*/ 26 w 55"/>
                <a:gd name="T33" fmla="*/ 28 h 28"/>
                <a:gd name="T34" fmla="*/ 25 w 55"/>
                <a:gd name="T35" fmla="*/ 28 h 28"/>
                <a:gd name="T36" fmla="*/ 25 w 55"/>
                <a:gd name="T37" fmla="*/ 28 h 28"/>
                <a:gd name="T38" fmla="*/ 0 w 55"/>
                <a:gd name="T3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 h="28">
                  <a:moveTo>
                    <a:pt x="0" y="14"/>
                  </a:moveTo>
                  <a:cubicBezTo>
                    <a:pt x="2" y="11"/>
                    <a:pt x="2" y="11"/>
                    <a:pt x="2" y="11"/>
                  </a:cubicBezTo>
                  <a:cubicBezTo>
                    <a:pt x="2" y="11"/>
                    <a:pt x="6" y="14"/>
                    <a:pt x="11" y="18"/>
                  </a:cubicBezTo>
                  <a:cubicBezTo>
                    <a:pt x="11" y="18"/>
                    <a:pt x="11" y="18"/>
                    <a:pt x="11" y="18"/>
                  </a:cubicBezTo>
                  <a:cubicBezTo>
                    <a:pt x="16" y="21"/>
                    <a:pt x="21" y="24"/>
                    <a:pt x="25" y="24"/>
                  </a:cubicBezTo>
                  <a:cubicBezTo>
                    <a:pt x="25" y="24"/>
                    <a:pt x="25" y="24"/>
                    <a:pt x="25" y="24"/>
                  </a:cubicBezTo>
                  <a:cubicBezTo>
                    <a:pt x="25" y="24"/>
                    <a:pt x="26" y="24"/>
                    <a:pt x="26" y="24"/>
                  </a:cubicBezTo>
                  <a:cubicBezTo>
                    <a:pt x="26" y="24"/>
                    <a:pt x="26" y="24"/>
                    <a:pt x="26" y="24"/>
                  </a:cubicBezTo>
                  <a:cubicBezTo>
                    <a:pt x="29" y="23"/>
                    <a:pt x="36" y="17"/>
                    <a:pt x="42" y="12"/>
                  </a:cubicBezTo>
                  <a:cubicBezTo>
                    <a:pt x="42" y="12"/>
                    <a:pt x="42" y="12"/>
                    <a:pt x="42" y="12"/>
                  </a:cubicBezTo>
                  <a:cubicBezTo>
                    <a:pt x="48" y="6"/>
                    <a:pt x="52" y="0"/>
                    <a:pt x="52" y="0"/>
                  </a:cubicBezTo>
                  <a:cubicBezTo>
                    <a:pt x="52" y="0"/>
                    <a:pt x="52" y="0"/>
                    <a:pt x="52" y="0"/>
                  </a:cubicBezTo>
                  <a:cubicBezTo>
                    <a:pt x="55" y="3"/>
                    <a:pt x="55" y="3"/>
                    <a:pt x="55" y="3"/>
                  </a:cubicBezTo>
                  <a:cubicBezTo>
                    <a:pt x="55" y="3"/>
                    <a:pt x="51" y="8"/>
                    <a:pt x="45" y="14"/>
                  </a:cubicBezTo>
                  <a:cubicBezTo>
                    <a:pt x="45" y="14"/>
                    <a:pt x="45" y="14"/>
                    <a:pt x="45" y="14"/>
                  </a:cubicBezTo>
                  <a:cubicBezTo>
                    <a:pt x="39" y="20"/>
                    <a:pt x="32" y="26"/>
                    <a:pt x="26" y="28"/>
                  </a:cubicBezTo>
                  <a:cubicBezTo>
                    <a:pt x="26" y="28"/>
                    <a:pt x="26" y="28"/>
                    <a:pt x="26" y="28"/>
                  </a:cubicBezTo>
                  <a:cubicBezTo>
                    <a:pt x="26" y="28"/>
                    <a:pt x="25" y="28"/>
                    <a:pt x="25" y="28"/>
                  </a:cubicBezTo>
                  <a:cubicBezTo>
                    <a:pt x="25" y="28"/>
                    <a:pt x="25" y="28"/>
                    <a:pt x="25" y="28"/>
                  </a:cubicBezTo>
                  <a:cubicBezTo>
                    <a:pt x="15" y="27"/>
                    <a:pt x="0"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499"/>
            <p:cNvSpPr>
              <a:spLocks noEditPoints="1"/>
            </p:cNvSpPr>
            <p:nvPr/>
          </p:nvSpPr>
          <p:spPr bwMode="auto">
            <a:xfrm>
              <a:off x="4360864" y="509589"/>
              <a:ext cx="107950" cy="55563"/>
            </a:xfrm>
            <a:custGeom>
              <a:avLst/>
              <a:gdLst>
                <a:gd name="T0" fmla="*/ 0 w 62"/>
                <a:gd name="T1" fmla="*/ 18 h 32"/>
                <a:gd name="T2" fmla="*/ 6 w 62"/>
                <a:gd name="T3" fmla="*/ 11 h 32"/>
                <a:gd name="T4" fmla="*/ 7 w 62"/>
                <a:gd name="T5" fmla="*/ 12 h 32"/>
                <a:gd name="T6" fmla="*/ 8 w 62"/>
                <a:gd name="T7" fmla="*/ 12 h 32"/>
                <a:gd name="T8" fmla="*/ 8 w 62"/>
                <a:gd name="T9" fmla="*/ 12 h 32"/>
                <a:gd name="T10" fmla="*/ 8 w 62"/>
                <a:gd name="T11" fmla="*/ 12 h 32"/>
                <a:gd name="T12" fmla="*/ 8 w 62"/>
                <a:gd name="T13" fmla="*/ 12 h 32"/>
                <a:gd name="T14" fmla="*/ 10 w 62"/>
                <a:gd name="T15" fmla="*/ 14 h 32"/>
                <a:gd name="T16" fmla="*/ 16 w 62"/>
                <a:gd name="T17" fmla="*/ 18 h 32"/>
                <a:gd name="T18" fmla="*/ 29 w 62"/>
                <a:gd name="T19" fmla="*/ 24 h 32"/>
                <a:gd name="T20" fmla="*/ 29 w 62"/>
                <a:gd name="T21" fmla="*/ 24 h 32"/>
                <a:gd name="T22" fmla="*/ 30 w 62"/>
                <a:gd name="T23" fmla="*/ 24 h 32"/>
                <a:gd name="T24" fmla="*/ 44 w 62"/>
                <a:gd name="T25" fmla="*/ 12 h 32"/>
                <a:gd name="T26" fmla="*/ 55 w 62"/>
                <a:gd name="T27" fmla="*/ 1 h 32"/>
                <a:gd name="T28" fmla="*/ 55 w 62"/>
                <a:gd name="T29" fmla="*/ 0 h 32"/>
                <a:gd name="T30" fmla="*/ 56 w 62"/>
                <a:gd name="T31" fmla="*/ 0 h 32"/>
                <a:gd name="T32" fmla="*/ 61 w 62"/>
                <a:gd name="T33" fmla="*/ 6 h 32"/>
                <a:gd name="T34" fmla="*/ 61 w 62"/>
                <a:gd name="T35" fmla="*/ 6 h 32"/>
                <a:gd name="T36" fmla="*/ 60 w 62"/>
                <a:gd name="T37" fmla="*/ 7 h 32"/>
                <a:gd name="T38" fmla="*/ 58 w 62"/>
                <a:gd name="T39" fmla="*/ 10 h 32"/>
                <a:gd name="T40" fmla="*/ 50 w 62"/>
                <a:gd name="T41" fmla="*/ 18 h 32"/>
                <a:gd name="T42" fmla="*/ 31 w 62"/>
                <a:gd name="T43" fmla="*/ 31 h 32"/>
                <a:gd name="T44" fmla="*/ 29 w 62"/>
                <a:gd name="T45" fmla="*/ 32 h 32"/>
                <a:gd name="T46" fmla="*/ 3 w 62"/>
                <a:gd name="T47" fmla="*/ 18 h 32"/>
                <a:gd name="T48" fmla="*/ 30 w 62"/>
                <a:gd name="T49" fmla="*/ 28 h 32"/>
                <a:gd name="T50" fmla="*/ 30 w 62"/>
                <a:gd name="T51" fmla="*/ 27 h 32"/>
                <a:gd name="T52" fmla="*/ 30 w 62"/>
                <a:gd name="T53" fmla="*/ 28 h 32"/>
                <a:gd name="T54" fmla="*/ 29 w 62"/>
                <a:gd name="T55" fmla="*/ 28 h 32"/>
                <a:gd name="T56" fmla="*/ 29 w 62"/>
                <a:gd name="T57" fmla="*/ 28 h 32"/>
                <a:gd name="T58" fmla="*/ 28 w 62"/>
                <a:gd name="T59" fmla="*/ 28 h 32"/>
                <a:gd name="T60" fmla="*/ 14 w 62"/>
                <a:gd name="T61" fmla="*/ 21 h 32"/>
                <a:gd name="T62" fmla="*/ 21 w 62"/>
                <a:gd name="T63" fmla="*/ 25 h 32"/>
                <a:gd name="T64" fmla="*/ 14 w 62"/>
                <a:gd name="T65" fmla="*/ 21 h 32"/>
                <a:gd name="T66" fmla="*/ 9 w 62"/>
                <a:gd name="T67" fmla="*/ 18 h 32"/>
                <a:gd name="T68" fmla="*/ 41 w 62"/>
                <a:gd name="T69" fmla="*/ 21 h 32"/>
                <a:gd name="T70" fmla="*/ 47 w 62"/>
                <a:gd name="T71" fmla="*/ 15 h 32"/>
                <a:gd name="T72" fmla="*/ 47 w 62"/>
                <a:gd name="T73" fmla="*/ 15 h 32"/>
                <a:gd name="T74" fmla="*/ 3 w 62"/>
                <a:gd name="T75" fmla="*/ 18 h 32"/>
                <a:gd name="T76" fmla="*/ 5 w 62"/>
                <a:gd name="T77" fmla="*/ 18 h 32"/>
                <a:gd name="T78" fmla="*/ 3 w 62"/>
                <a:gd name="T79" fmla="*/ 18 h 32"/>
                <a:gd name="T80" fmla="*/ 52 w 62"/>
                <a:gd name="T81" fmla="*/ 9 h 32"/>
                <a:gd name="T82" fmla="*/ 48 w 62"/>
                <a:gd name="T83"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 h="32">
                  <a:moveTo>
                    <a:pt x="3" y="18"/>
                  </a:moveTo>
                  <a:cubicBezTo>
                    <a:pt x="0" y="18"/>
                    <a:pt x="0" y="18"/>
                    <a:pt x="0" y="18"/>
                  </a:cubicBezTo>
                  <a:cubicBezTo>
                    <a:pt x="5" y="11"/>
                    <a:pt x="5" y="11"/>
                    <a:pt x="5" y="11"/>
                  </a:cubicBezTo>
                  <a:cubicBezTo>
                    <a:pt x="6" y="11"/>
                    <a:pt x="6" y="11"/>
                    <a:pt x="6" y="11"/>
                  </a:cubicBezTo>
                  <a:cubicBezTo>
                    <a:pt x="8" y="11"/>
                    <a:pt x="7" y="12"/>
                    <a:pt x="7" y="12"/>
                  </a:cubicBezTo>
                  <a:cubicBezTo>
                    <a:pt x="7" y="12"/>
                    <a:pt x="7" y="12"/>
                    <a:pt x="7"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8" y="12"/>
                    <a:pt x="8" y="12"/>
                    <a:pt x="8" y="12"/>
                  </a:cubicBezTo>
                  <a:cubicBezTo>
                    <a:pt x="9" y="13"/>
                    <a:pt x="9" y="13"/>
                    <a:pt x="10" y="14"/>
                  </a:cubicBezTo>
                  <a:cubicBezTo>
                    <a:pt x="10" y="14"/>
                    <a:pt x="10" y="14"/>
                    <a:pt x="10" y="14"/>
                  </a:cubicBezTo>
                  <a:cubicBezTo>
                    <a:pt x="11" y="15"/>
                    <a:pt x="14" y="16"/>
                    <a:pt x="16" y="18"/>
                  </a:cubicBezTo>
                  <a:cubicBezTo>
                    <a:pt x="16" y="18"/>
                    <a:pt x="16" y="18"/>
                    <a:pt x="16" y="18"/>
                  </a:cubicBezTo>
                  <a:cubicBezTo>
                    <a:pt x="20" y="21"/>
                    <a:pt x="26" y="24"/>
                    <a:pt x="29" y="24"/>
                  </a:cubicBezTo>
                  <a:cubicBezTo>
                    <a:pt x="29" y="24"/>
                    <a:pt x="29" y="24"/>
                    <a:pt x="29" y="24"/>
                  </a:cubicBezTo>
                  <a:cubicBezTo>
                    <a:pt x="29" y="24"/>
                    <a:pt x="29" y="24"/>
                    <a:pt x="29" y="24"/>
                  </a:cubicBezTo>
                  <a:cubicBezTo>
                    <a:pt x="29" y="24"/>
                    <a:pt x="29" y="24"/>
                    <a:pt x="29" y="24"/>
                  </a:cubicBezTo>
                  <a:cubicBezTo>
                    <a:pt x="29" y="24"/>
                    <a:pt x="29" y="24"/>
                    <a:pt x="30" y="24"/>
                  </a:cubicBezTo>
                  <a:cubicBezTo>
                    <a:pt x="30" y="24"/>
                    <a:pt x="30" y="24"/>
                    <a:pt x="30" y="24"/>
                  </a:cubicBezTo>
                  <a:cubicBezTo>
                    <a:pt x="31" y="24"/>
                    <a:pt x="39" y="18"/>
                    <a:pt x="44" y="12"/>
                  </a:cubicBezTo>
                  <a:cubicBezTo>
                    <a:pt x="44" y="12"/>
                    <a:pt x="44" y="12"/>
                    <a:pt x="44" y="12"/>
                  </a:cubicBezTo>
                  <a:cubicBezTo>
                    <a:pt x="50" y="6"/>
                    <a:pt x="55" y="1"/>
                    <a:pt x="55" y="1"/>
                  </a:cubicBezTo>
                  <a:cubicBezTo>
                    <a:pt x="55" y="1"/>
                    <a:pt x="55" y="1"/>
                    <a:pt x="55" y="1"/>
                  </a:cubicBezTo>
                  <a:cubicBezTo>
                    <a:pt x="55" y="1"/>
                    <a:pt x="55" y="1"/>
                    <a:pt x="55" y="0"/>
                  </a:cubicBezTo>
                  <a:cubicBezTo>
                    <a:pt x="55" y="0"/>
                    <a:pt x="55" y="0"/>
                    <a:pt x="55" y="0"/>
                  </a:cubicBezTo>
                  <a:cubicBezTo>
                    <a:pt x="56" y="0"/>
                    <a:pt x="56" y="0"/>
                    <a:pt x="56" y="0"/>
                  </a:cubicBezTo>
                  <a:cubicBezTo>
                    <a:pt x="62" y="5"/>
                    <a:pt x="62" y="5"/>
                    <a:pt x="62" y="5"/>
                  </a:cubicBezTo>
                  <a:cubicBezTo>
                    <a:pt x="61" y="6"/>
                    <a:pt x="61" y="6"/>
                    <a:pt x="61" y="6"/>
                  </a:cubicBezTo>
                  <a:cubicBezTo>
                    <a:pt x="61" y="6"/>
                    <a:pt x="61" y="6"/>
                    <a:pt x="61" y="6"/>
                  </a:cubicBezTo>
                  <a:cubicBezTo>
                    <a:pt x="61" y="6"/>
                    <a:pt x="61" y="6"/>
                    <a:pt x="61" y="6"/>
                  </a:cubicBezTo>
                  <a:cubicBezTo>
                    <a:pt x="61" y="6"/>
                    <a:pt x="61" y="6"/>
                    <a:pt x="61" y="6"/>
                  </a:cubicBezTo>
                  <a:cubicBezTo>
                    <a:pt x="60" y="6"/>
                    <a:pt x="60" y="7"/>
                    <a:pt x="60" y="7"/>
                  </a:cubicBezTo>
                  <a:cubicBezTo>
                    <a:pt x="60" y="7"/>
                    <a:pt x="60" y="7"/>
                    <a:pt x="60" y="7"/>
                  </a:cubicBezTo>
                  <a:cubicBezTo>
                    <a:pt x="59" y="8"/>
                    <a:pt x="59" y="9"/>
                    <a:pt x="58" y="10"/>
                  </a:cubicBezTo>
                  <a:cubicBezTo>
                    <a:pt x="58" y="10"/>
                    <a:pt x="58" y="10"/>
                    <a:pt x="58" y="10"/>
                  </a:cubicBezTo>
                  <a:cubicBezTo>
                    <a:pt x="56" y="12"/>
                    <a:pt x="53" y="15"/>
                    <a:pt x="50" y="18"/>
                  </a:cubicBezTo>
                  <a:cubicBezTo>
                    <a:pt x="50" y="18"/>
                    <a:pt x="50" y="18"/>
                    <a:pt x="50" y="18"/>
                  </a:cubicBezTo>
                  <a:cubicBezTo>
                    <a:pt x="44" y="24"/>
                    <a:pt x="37" y="30"/>
                    <a:pt x="31" y="31"/>
                  </a:cubicBezTo>
                  <a:cubicBezTo>
                    <a:pt x="31" y="31"/>
                    <a:pt x="31" y="31"/>
                    <a:pt x="31" y="31"/>
                  </a:cubicBezTo>
                  <a:cubicBezTo>
                    <a:pt x="30" y="32"/>
                    <a:pt x="30" y="32"/>
                    <a:pt x="29" y="32"/>
                  </a:cubicBezTo>
                  <a:cubicBezTo>
                    <a:pt x="29" y="32"/>
                    <a:pt x="29" y="32"/>
                    <a:pt x="29" y="32"/>
                  </a:cubicBezTo>
                  <a:cubicBezTo>
                    <a:pt x="18" y="31"/>
                    <a:pt x="6" y="20"/>
                    <a:pt x="3" y="18"/>
                  </a:cubicBezTo>
                  <a:close/>
                  <a:moveTo>
                    <a:pt x="29" y="28"/>
                  </a:moveTo>
                  <a:cubicBezTo>
                    <a:pt x="29" y="28"/>
                    <a:pt x="30" y="28"/>
                    <a:pt x="30" y="28"/>
                  </a:cubicBezTo>
                  <a:cubicBezTo>
                    <a:pt x="30" y="28"/>
                    <a:pt x="30" y="28"/>
                    <a:pt x="30" y="28"/>
                  </a:cubicBezTo>
                  <a:cubicBezTo>
                    <a:pt x="30" y="28"/>
                    <a:pt x="30" y="28"/>
                    <a:pt x="30" y="27"/>
                  </a:cubicBezTo>
                  <a:cubicBezTo>
                    <a:pt x="30" y="27"/>
                    <a:pt x="30" y="27"/>
                    <a:pt x="30" y="27"/>
                  </a:cubicBezTo>
                  <a:cubicBezTo>
                    <a:pt x="30" y="28"/>
                    <a:pt x="30" y="28"/>
                    <a:pt x="30" y="28"/>
                  </a:cubicBezTo>
                  <a:cubicBezTo>
                    <a:pt x="30" y="28"/>
                    <a:pt x="30" y="28"/>
                    <a:pt x="30" y="28"/>
                  </a:cubicBezTo>
                  <a:cubicBezTo>
                    <a:pt x="30" y="28"/>
                    <a:pt x="29" y="28"/>
                    <a:pt x="29" y="28"/>
                  </a:cubicBezTo>
                  <a:cubicBezTo>
                    <a:pt x="29" y="28"/>
                    <a:pt x="29" y="28"/>
                    <a:pt x="29" y="28"/>
                  </a:cubicBezTo>
                  <a:cubicBezTo>
                    <a:pt x="29" y="28"/>
                    <a:pt x="29" y="28"/>
                    <a:pt x="29" y="28"/>
                  </a:cubicBezTo>
                  <a:cubicBezTo>
                    <a:pt x="28" y="28"/>
                    <a:pt x="28" y="28"/>
                    <a:pt x="28" y="28"/>
                  </a:cubicBezTo>
                  <a:cubicBezTo>
                    <a:pt x="28" y="28"/>
                    <a:pt x="28" y="28"/>
                    <a:pt x="28" y="28"/>
                  </a:cubicBezTo>
                  <a:cubicBezTo>
                    <a:pt x="28" y="28"/>
                    <a:pt x="29" y="28"/>
                    <a:pt x="29" y="28"/>
                  </a:cubicBezTo>
                  <a:close/>
                  <a:moveTo>
                    <a:pt x="14" y="21"/>
                  </a:moveTo>
                  <a:cubicBezTo>
                    <a:pt x="16" y="23"/>
                    <a:pt x="18" y="24"/>
                    <a:pt x="21" y="25"/>
                  </a:cubicBezTo>
                  <a:cubicBezTo>
                    <a:pt x="21" y="25"/>
                    <a:pt x="21" y="25"/>
                    <a:pt x="21" y="25"/>
                  </a:cubicBezTo>
                  <a:cubicBezTo>
                    <a:pt x="18" y="24"/>
                    <a:pt x="16" y="23"/>
                    <a:pt x="14" y="21"/>
                  </a:cubicBezTo>
                  <a:cubicBezTo>
                    <a:pt x="14" y="21"/>
                    <a:pt x="14" y="21"/>
                    <a:pt x="14" y="21"/>
                  </a:cubicBezTo>
                  <a:cubicBezTo>
                    <a:pt x="12" y="20"/>
                    <a:pt x="10" y="19"/>
                    <a:pt x="9" y="18"/>
                  </a:cubicBezTo>
                  <a:cubicBezTo>
                    <a:pt x="9" y="18"/>
                    <a:pt x="9" y="18"/>
                    <a:pt x="9" y="18"/>
                  </a:cubicBezTo>
                  <a:cubicBezTo>
                    <a:pt x="10" y="19"/>
                    <a:pt x="12" y="20"/>
                    <a:pt x="14" y="21"/>
                  </a:cubicBezTo>
                  <a:close/>
                  <a:moveTo>
                    <a:pt x="41" y="21"/>
                  </a:moveTo>
                  <a:cubicBezTo>
                    <a:pt x="43" y="19"/>
                    <a:pt x="45" y="17"/>
                    <a:pt x="47" y="15"/>
                  </a:cubicBezTo>
                  <a:cubicBezTo>
                    <a:pt x="47" y="15"/>
                    <a:pt x="47" y="15"/>
                    <a:pt x="47" y="15"/>
                  </a:cubicBezTo>
                  <a:cubicBezTo>
                    <a:pt x="47" y="15"/>
                    <a:pt x="47" y="15"/>
                    <a:pt x="47" y="15"/>
                  </a:cubicBezTo>
                  <a:cubicBezTo>
                    <a:pt x="47" y="15"/>
                    <a:pt x="47" y="15"/>
                    <a:pt x="47" y="15"/>
                  </a:cubicBezTo>
                  <a:cubicBezTo>
                    <a:pt x="45" y="17"/>
                    <a:pt x="43" y="19"/>
                    <a:pt x="41" y="21"/>
                  </a:cubicBezTo>
                  <a:close/>
                  <a:moveTo>
                    <a:pt x="3" y="18"/>
                  </a:moveTo>
                  <a:cubicBezTo>
                    <a:pt x="4" y="16"/>
                    <a:pt x="4" y="16"/>
                    <a:pt x="4" y="16"/>
                  </a:cubicBezTo>
                  <a:cubicBezTo>
                    <a:pt x="5" y="18"/>
                    <a:pt x="5" y="18"/>
                    <a:pt x="5" y="18"/>
                  </a:cubicBezTo>
                  <a:cubicBezTo>
                    <a:pt x="4" y="16"/>
                    <a:pt x="4" y="16"/>
                    <a:pt x="4" y="16"/>
                  </a:cubicBezTo>
                  <a:cubicBezTo>
                    <a:pt x="3" y="18"/>
                    <a:pt x="3" y="18"/>
                    <a:pt x="3" y="18"/>
                  </a:cubicBezTo>
                  <a:close/>
                  <a:moveTo>
                    <a:pt x="48" y="14"/>
                  </a:moveTo>
                  <a:cubicBezTo>
                    <a:pt x="50" y="12"/>
                    <a:pt x="51" y="11"/>
                    <a:pt x="52" y="9"/>
                  </a:cubicBezTo>
                  <a:cubicBezTo>
                    <a:pt x="52" y="9"/>
                    <a:pt x="52" y="9"/>
                    <a:pt x="52" y="9"/>
                  </a:cubicBezTo>
                  <a:cubicBezTo>
                    <a:pt x="51" y="11"/>
                    <a:pt x="50" y="12"/>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500"/>
            <p:cNvSpPr/>
            <p:nvPr/>
          </p:nvSpPr>
          <p:spPr bwMode="auto">
            <a:xfrm>
              <a:off x="4362452" y="527051"/>
              <a:ext cx="14288" cy="17463"/>
            </a:xfrm>
            <a:custGeom>
              <a:avLst/>
              <a:gdLst>
                <a:gd name="T0" fmla="*/ 0 w 9"/>
                <a:gd name="T1" fmla="*/ 9 h 11"/>
                <a:gd name="T2" fmla="*/ 5 w 9"/>
                <a:gd name="T3" fmla="*/ 0 h 11"/>
                <a:gd name="T4" fmla="*/ 9 w 9"/>
                <a:gd name="T5" fmla="*/ 2 h 11"/>
                <a:gd name="T6" fmla="*/ 5 w 9"/>
                <a:gd name="T7" fmla="*/ 11 h 11"/>
                <a:gd name="T8" fmla="*/ 0 w 9"/>
                <a:gd name="T9" fmla="*/ 9 h 11"/>
                <a:gd name="T10" fmla="*/ 0 w 9"/>
                <a:gd name="T11" fmla="*/ 9 h 11"/>
              </a:gdLst>
              <a:ahLst/>
              <a:cxnLst>
                <a:cxn ang="0">
                  <a:pos x="T0" y="T1"/>
                </a:cxn>
                <a:cxn ang="0">
                  <a:pos x="T2" y="T3"/>
                </a:cxn>
                <a:cxn ang="0">
                  <a:pos x="T4" y="T5"/>
                </a:cxn>
                <a:cxn ang="0">
                  <a:pos x="T6" y="T7"/>
                </a:cxn>
                <a:cxn ang="0">
                  <a:pos x="T8" y="T9"/>
                </a:cxn>
                <a:cxn ang="0">
                  <a:pos x="T10" y="T11"/>
                </a:cxn>
              </a:cxnLst>
              <a:rect l="0" t="0" r="r" b="b"/>
              <a:pathLst>
                <a:path w="9" h="11">
                  <a:moveTo>
                    <a:pt x="0" y="9"/>
                  </a:moveTo>
                  <a:lnTo>
                    <a:pt x="5" y="0"/>
                  </a:lnTo>
                  <a:lnTo>
                    <a:pt x="9" y="2"/>
                  </a:lnTo>
                  <a:lnTo>
                    <a:pt x="5" y="11"/>
                  </a:lnTo>
                  <a:lnTo>
                    <a:pt x="0" y="9"/>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501"/>
            <p:cNvSpPr>
              <a:spLocks noEditPoints="1"/>
            </p:cNvSpPr>
            <p:nvPr/>
          </p:nvSpPr>
          <p:spPr bwMode="auto">
            <a:xfrm>
              <a:off x="4359277" y="523876"/>
              <a:ext cx="20638" cy="26988"/>
            </a:xfrm>
            <a:custGeom>
              <a:avLst/>
              <a:gdLst>
                <a:gd name="T0" fmla="*/ 5 w 13"/>
                <a:gd name="T1" fmla="*/ 15 h 17"/>
                <a:gd name="T2" fmla="*/ 2 w 13"/>
                <a:gd name="T3" fmla="*/ 13 h 17"/>
                <a:gd name="T4" fmla="*/ 2 w 13"/>
                <a:gd name="T5" fmla="*/ 11 h 17"/>
                <a:gd name="T6" fmla="*/ 4 w 13"/>
                <a:gd name="T7" fmla="*/ 12 h 17"/>
                <a:gd name="T8" fmla="*/ 2 w 13"/>
                <a:gd name="T9" fmla="*/ 11 h 17"/>
                <a:gd name="T10" fmla="*/ 2 w 13"/>
                <a:gd name="T11" fmla="*/ 13 h 17"/>
                <a:gd name="T12" fmla="*/ 0 w 13"/>
                <a:gd name="T13" fmla="*/ 12 h 17"/>
                <a:gd name="T14" fmla="*/ 5 w 13"/>
                <a:gd name="T15" fmla="*/ 0 h 17"/>
                <a:gd name="T16" fmla="*/ 13 w 13"/>
                <a:gd name="T17" fmla="*/ 3 h 17"/>
                <a:gd name="T18" fmla="*/ 8 w 13"/>
                <a:gd name="T19" fmla="*/ 17 h 17"/>
                <a:gd name="T20" fmla="*/ 5 w 13"/>
                <a:gd name="T21" fmla="*/ 15 h 17"/>
                <a:gd name="T22" fmla="*/ 5 w 13"/>
                <a:gd name="T23" fmla="*/ 15 h 17"/>
                <a:gd name="T24" fmla="*/ 7 w 13"/>
                <a:gd name="T25" fmla="*/ 9 h 17"/>
                <a:gd name="T26" fmla="*/ 8 w 13"/>
                <a:gd name="T27" fmla="*/ 6 h 17"/>
                <a:gd name="T28" fmla="*/ 8 w 13"/>
                <a:gd name="T29" fmla="*/ 6 h 17"/>
                <a:gd name="T30" fmla="*/ 7 w 13"/>
                <a:gd name="T31" fmla="*/ 9 h 17"/>
                <a:gd name="T32" fmla="*/ 7 w 13"/>
                <a:gd name="T33"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7">
                  <a:moveTo>
                    <a:pt x="5" y="15"/>
                  </a:moveTo>
                  <a:lnTo>
                    <a:pt x="2" y="13"/>
                  </a:lnTo>
                  <a:lnTo>
                    <a:pt x="2" y="11"/>
                  </a:lnTo>
                  <a:lnTo>
                    <a:pt x="4" y="12"/>
                  </a:lnTo>
                  <a:lnTo>
                    <a:pt x="2" y="11"/>
                  </a:lnTo>
                  <a:lnTo>
                    <a:pt x="2" y="13"/>
                  </a:lnTo>
                  <a:lnTo>
                    <a:pt x="0" y="12"/>
                  </a:lnTo>
                  <a:lnTo>
                    <a:pt x="5" y="0"/>
                  </a:lnTo>
                  <a:lnTo>
                    <a:pt x="13" y="3"/>
                  </a:lnTo>
                  <a:lnTo>
                    <a:pt x="8" y="17"/>
                  </a:lnTo>
                  <a:lnTo>
                    <a:pt x="5" y="15"/>
                  </a:lnTo>
                  <a:lnTo>
                    <a:pt x="5" y="15"/>
                  </a:lnTo>
                  <a:close/>
                  <a:moveTo>
                    <a:pt x="7" y="9"/>
                  </a:moveTo>
                  <a:lnTo>
                    <a:pt x="8" y="6"/>
                  </a:lnTo>
                  <a:lnTo>
                    <a:pt x="8" y="6"/>
                  </a:lnTo>
                  <a:lnTo>
                    <a:pt x="7" y="9"/>
                  </a:lnTo>
                  <a:lnTo>
                    <a:pt x="7"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502"/>
            <p:cNvSpPr/>
            <p:nvPr/>
          </p:nvSpPr>
          <p:spPr bwMode="auto">
            <a:xfrm>
              <a:off x="4446589" y="506414"/>
              <a:ext cx="17463" cy="19050"/>
            </a:xfrm>
            <a:custGeom>
              <a:avLst/>
              <a:gdLst>
                <a:gd name="T0" fmla="*/ 0 w 11"/>
                <a:gd name="T1" fmla="*/ 2 h 12"/>
                <a:gd name="T2" fmla="*/ 3 w 11"/>
                <a:gd name="T3" fmla="*/ 0 h 12"/>
                <a:gd name="T4" fmla="*/ 11 w 11"/>
                <a:gd name="T5" fmla="*/ 9 h 12"/>
                <a:gd name="T6" fmla="*/ 7 w 11"/>
                <a:gd name="T7" fmla="*/ 12 h 12"/>
                <a:gd name="T8" fmla="*/ 0 w 11"/>
                <a:gd name="T9" fmla="*/ 2 h 12"/>
                <a:gd name="T10" fmla="*/ 0 w 11"/>
                <a:gd name="T11" fmla="*/ 2 h 12"/>
              </a:gdLst>
              <a:ahLst/>
              <a:cxnLst>
                <a:cxn ang="0">
                  <a:pos x="T0" y="T1"/>
                </a:cxn>
                <a:cxn ang="0">
                  <a:pos x="T2" y="T3"/>
                </a:cxn>
                <a:cxn ang="0">
                  <a:pos x="T4" y="T5"/>
                </a:cxn>
                <a:cxn ang="0">
                  <a:pos x="T6" y="T7"/>
                </a:cxn>
                <a:cxn ang="0">
                  <a:pos x="T8" y="T9"/>
                </a:cxn>
                <a:cxn ang="0">
                  <a:pos x="T10" y="T11"/>
                </a:cxn>
              </a:cxnLst>
              <a:rect l="0" t="0" r="r" b="b"/>
              <a:pathLst>
                <a:path w="11" h="12">
                  <a:moveTo>
                    <a:pt x="0" y="2"/>
                  </a:moveTo>
                  <a:lnTo>
                    <a:pt x="3" y="0"/>
                  </a:lnTo>
                  <a:lnTo>
                    <a:pt x="11" y="9"/>
                  </a:lnTo>
                  <a:lnTo>
                    <a:pt x="7" y="1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503"/>
            <p:cNvSpPr/>
            <p:nvPr/>
          </p:nvSpPr>
          <p:spPr bwMode="auto">
            <a:xfrm>
              <a:off x="4440239" y="501651"/>
              <a:ext cx="28575" cy="28575"/>
            </a:xfrm>
            <a:custGeom>
              <a:avLst/>
              <a:gdLst>
                <a:gd name="T0" fmla="*/ 3 w 18"/>
                <a:gd name="T1" fmla="*/ 8 h 18"/>
                <a:gd name="T2" fmla="*/ 4 w 18"/>
                <a:gd name="T3" fmla="*/ 5 h 18"/>
                <a:gd name="T4" fmla="*/ 5 w 18"/>
                <a:gd name="T5" fmla="*/ 8 h 18"/>
                <a:gd name="T6" fmla="*/ 4 w 18"/>
                <a:gd name="T7" fmla="*/ 5 h 18"/>
                <a:gd name="T8" fmla="*/ 3 w 18"/>
                <a:gd name="T9" fmla="*/ 8 h 18"/>
                <a:gd name="T10" fmla="*/ 0 w 18"/>
                <a:gd name="T11" fmla="*/ 5 h 18"/>
                <a:gd name="T12" fmla="*/ 8 w 18"/>
                <a:gd name="T13" fmla="*/ 0 h 18"/>
                <a:gd name="T14" fmla="*/ 18 w 18"/>
                <a:gd name="T15" fmla="*/ 13 h 18"/>
                <a:gd name="T16" fmla="*/ 11 w 18"/>
                <a:gd name="T17" fmla="*/ 18 h 18"/>
                <a:gd name="T18" fmla="*/ 3 w 18"/>
                <a:gd name="T19" fmla="*/ 8 h 18"/>
                <a:gd name="T20" fmla="*/ 3 w 18"/>
                <a:gd name="T21"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3" y="8"/>
                  </a:moveTo>
                  <a:lnTo>
                    <a:pt x="4" y="5"/>
                  </a:lnTo>
                  <a:lnTo>
                    <a:pt x="5" y="8"/>
                  </a:lnTo>
                  <a:lnTo>
                    <a:pt x="4" y="5"/>
                  </a:lnTo>
                  <a:lnTo>
                    <a:pt x="3" y="8"/>
                  </a:lnTo>
                  <a:lnTo>
                    <a:pt x="0" y="5"/>
                  </a:lnTo>
                  <a:lnTo>
                    <a:pt x="8" y="0"/>
                  </a:lnTo>
                  <a:lnTo>
                    <a:pt x="18" y="13"/>
                  </a:lnTo>
                  <a:lnTo>
                    <a:pt x="11" y="18"/>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504"/>
            <p:cNvSpPr/>
            <p:nvPr/>
          </p:nvSpPr>
          <p:spPr bwMode="auto">
            <a:xfrm>
              <a:off x="4370389" y="631826"/>
              <a:ext cx="55563" cy="30163"/>
            </a:xfrm>
            <a:custGeom>
              <a:avLst/>
              <a:gdLst>
                <a:gd name="T0" fmla="*/ 16 w 32"/>
                <a:gd name="T1" fmla="*/ 11 h 17"/>
                <a:gd name="T2" fmla="*/ 15 w 32"/>
                <a:gd name="T3" fmla="*/ 9 h 17"/>
                <a:gd name="T4" fmla="*/ 15 w 32"/>
                <a:gd name="T5" fmla="*/ 9 h 17"/>
                <a:gd name="T6" fmla="*/ 5 w 32"/>
                <a:gd name="T7" fmla="*/ 16 h 17"/>
                <a:gd name="T8" fmla="*/ 5 w 32"/>
                <a:gd name="T9" fmla="*/ 16 h 17"/>
                <a:gd name="T10" fmla="*/ 4 w 32"/>
                <a:gd name="T11" fmla="*/ 16 h 17"/>
                <a:gd name="T12" fmla="*/ 4 w 32"/>
                <a:gd name="T13" fmla="*/ 16 h 17"/>
                <a:gd name="T14" fmla="*/ 0 w 32"/>
                <a:gd name="T15" fmla="*/ 14 h 17"/>
                <a:gd name="T16" fmla="*/ 0 w 32"/>
                <a:gd name="T17" fmla="*/ 14 h 17"/>
                <a:gd name="T18" fmla="*/ 0 w 32"/>
                <a:gd name="T19" fmla="*/ 11 h 17"/>
                <a:gd name="T20" fmla="*/ 0 w 32"/>
                <a:gd name="T21" fmla="*/ 11 h 17"/>
                <a:gd name="T22" fmla="*/ 1 w 32"/>
                <a:gd name="T23" fmla="*/ 3 h 17"/>
                <a:gd name="T24" fmla="*/ 1 w 32"/>
                <a:gd name="T25" fmla="*/ 3 h 17"/>
                <a:gd name="T26" fmla="*/ 1 w 32"/>
                <a:gd name="T27" fmla="*/ 3 h 17"/>
                <a:gd name="T28" fmla="*/ 5 w 32"/>
                <a:gd name="T29" fmla="*/ 4 h 17"/>
                <a:gd name="T30" fmla="*/ 4 w 32"/>
                <a:gd name="T31" fmla="*/ 11 h 17"/>
                <a:gd name="T32" fmla="*/ 4 w 32"/>
                <a:gd name="T33" fmla="*/ 11 h 17"/>
                <a:gd name="T34" fmla="*/ 4 w 32"/>
                <a:gd name="T35" fmla="*/ 12 h 17"/>
                <a:gd name="T36" fmla="*/ 4 w 32"/>
                <a:gd name="T37" fmla="*/ 12 h 17"/>
                <a:gd name="T38" fmla="*/ 4 w 32"/>
                <a:gd name="T39" fmla="*/ 12 h 17"/>
                <a:gd name="T40" fmla="*/ 4 w 32"/>
                <a:gd name="T41" fmla="*/ 12 h 17"/>
                <a:gd name="T42" fmla="*/ 4 w 32"/>
                <a:gd name="T43" fmla="*/ 12 h 17"/>
                <a:gd name="T44" fmla="*/ 4 w 32"/>
                <a:gd name="T45" fmla="*/ 12 h 17"/>
                <a:gd name="T46" fmla="*/ 4 w 32"/>
                <a:gd name="T47" fmla="*/ 12 h 17"/>
                <a:gd name="T48" fmla="*/ 4 w 32"/>
                <a:gd name="T49" fmla="*/ 12 h 17"/>
                <a:gd name="T50" fmla="*/ 11 w 32"/>
                <a:gd name="T51" fmla="*/ 8 h 17"/>
                <a:gd name="T52" fmla="*/ 11 w 32"/>
                <a:gd name="T53" fmla="*/ 8 h 17"/>
                <a:gd name="T54" fmla="*/ 14 w 32"/>
                <a:gd name="T55" fmla="*/ 4 h 17"/>
                <a:gd name="T56" fmla="*/ 14 w 32"/>
                <a:gd name="T57" fmla="*/ 4 h 17"/>
                <a:gd name="T58" fmla="*/ 16 w 32"/>
                <a:gd name="T59" fmla="*/ 0 h 17"/>
                <a:gd name="T60" fmla="*/ 17 w 32"/>
                <a:gd name="T61" fmla="*/ 4 h 17"/>
                <a:gd name="T62" fmla="*/ 20 w 32"/>
                <a:gd name="T63" fmla="*/ 9 h 17"/>
                <a:gd name="T64" fmla="*/ 20 w 32"/>
                <a:gd name="T65" fmla="*/ 9 h 17"/>
                <a:gd name="T66" fmla="*/ 25 w 32"/>
                <a:gd name="T67" fmla="*/ 13 h 17"/>
                <a:gd name="T68" fmla="*/ 25 w 32"/>
                <a:gd name="T69" fmla="*/ 13 h 17"/>
                <a:gd name="T70" fmla="*/ 25 w 32"/>
                <a:gd name="T71" fmla="*/ 13 h 17"/>
                <a:gd name="T72" fmla="*/ 25 w 32"/>
                <a:gd name="T73" fmla="*/ 13 h 17"/>
                <a:gd name="T74" fmla="*/ 28 w 32"/>
                <a:gd name="T75" fmla="*/ 5 h 17"/>
                <a:gd name="T76" fmla="*/ 28 w 32"/>
                <a:gd name="T77" fmla="*/ 5 h 17"/>
                <a:gd name="T78" fmla="*/ 28 w 32"/>
                <a:gd name="T79" fmla="*/ 3 h 17"/>
                <a:gd name="T80" fmla="*/ 28 w 32"/>
                <a:gd name="T81" fmla="*/ 3 h 17"/>
                <a:gd name="T82" fmla="*/ 32 w 32"/>
                <a:gd name="T83" fmla="*/ 3 h 17"/>
                <a:gd name="T84" fmla="*/ 32 w 32"/>
                <a:gd name="T85" fmla="*/ 5 h 17"/>
                <a:gd name="T86" fmla="*/ 32 w 32"/>
                <a:gd name="T87" fmla="*/ 5 h 17"/>
                <a:gd name="T88" fmla="*/ 26 w 32"/>
                <a:gd name="T89" fmla="*/ 16 h 17"/>
                <a:gd name="T90" fmla="*/ 26 w 32"/>
                <a:gd name="T91" fmla="*/ 16 h 17"/>
                <a:gd name="T92" fmla="*/ 25 w 32"/>
                <a:gd name="T93" fmla="*/ 17 h 17"/>
                <a:gd name="T94" fmla="*/ 25 w 32"/>
                <a:gd name="T95" fmla="*/ 17 h 17"/>
                <a:gd name="T96" fmla="*/ 16 w 32"/>
                <a:gd name="T9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17">
                  <a:moveTo>
                    <a:pt x="16" y="11"/>
                  </a:moveTo>
                  <a:cubicBezTo>
                    <a:pt x="16" y="10"/>
                    <a:pt x="15" y="9"/>
                    <a:pt x="15" y="9"/>
                  </a:cubicBezTo>
                  <a:cubicBezTo>
                    <a:pt x="15" y="9"/>
                    <a:pt x="15" y="9"/>
                    <a:pt x="15" y="9"/>
                  </a:cubicBezTo>
                  <a:cubicBezTo>
                    <a:pt x="13" y="12"/>
                    <a:pt x="10" y="15"/>
                    <a:pt x="5" y="16"/>
                  </a:cubicBezTo>
                  <a:cubicBezTo>
                    <a:pt x="5" y="16"/>
                    <a:pt x="5" y="16"/>
                    <a:pt x="5" y="16"/>
                  </a:cubicBezTo>
                  <a:cubicBezTo>
                    <a:pt x="5" y="16"/>
                    <a:pt x="4" y="16"/>
                    <a:pt x="4" y="16"/>
                  </a:cubicBezTo>
                  <a:cubicBezTo>
                    <a:pt x="4" y="16"/>
                    <a:pt x="4" y="16"/>
                    <a:pt x="4" y="16"/>
                  </a:cubicBezTo>
                  <a:cubicBezTo>
                    <a:pt x="2" y="17"/>
                    <a:pt x="1" y="16"/>
                    <a:pt x="0" y="14"/>
                  </a:cubicBezTo>
                  <a:cubicBezTo>
                    <a:pt x="0" y="14"/>
                    <a:pt x="0" y="14"/>
                    <a:pt x="0" y="14"/>
                  </a:cubicBezTo>
                  <a:cubicBezTo>
                    <a:pt x="0" y="13"/>
                    <a:pt x="0" y="12"/>
                    <a:pt x="0" y="11"/>
                  </a:cubicBezTo>
                  <a:cubicBezTo>
                    <a:pt x="0" y="11"/>
                    <a:pt x="0" y="11"/>
                    <a:pt x="0" y="11"/>
                  </a:cubicBezTo>
                  <a:cubicBezTo>
                    <a:pt x="0" y="7"/>
                    <a:pt x="1" y="3"/>
                    <a:pt x="1" y="3"/>
                  </a:cubicBezTo>
                  <a:cubicBezTo>
                    <a:pt x="1" y="3"/>
                    <a:pt x="1" y="3"/>
                    <a:pt x="1" y="3"/>
                  </a:cubicBezTo>
                  <a:cubicBezTo>
                    <a:pt x="1" y="3"/>
                    <a:pt x="1" y="3"/>
                    <a:pt x="1" y="3"/>
                  </a:cubicBezTo>
                  <a:cubicBezTo>
                    <a:pt x="5" y="4"/>
                    <a:pt x="5" y="4"/>
                    <a:pt x="5" y="4"/>
                  </a:cubicBezTo>
                  <a:cubicBezTo>
                    <a:pt x="5" y="4"/>
                    <a:pt x="4" y="8"/>
                    <a:pt x="4" y="11"/>
                  </a:cubicBezTo>
                  <a:cubicBezTo>
                    <a:pt x="4" y="11"/>
                    <a:pt x="4" y="11"/>
                    <a:pt x="4" y="11"/>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6" y="12"/>
                    <a:pt x="9" y="10"/>
                    <a:pt x="11" y="8"/>
                  </a:cubicBezTo>
                  <a:cubicBezTo>
                    <a:pt x="11" y="8"/>
                    <a:pt x="11" y="8"/>
                    <a:pt x="11" y="8"/>
                  </a:cubicBezTo>
                  <a:cubicBezTo>
                    <a:pt x="12" y="6"/>
                    <a:pt x="14" y="4"/>
                    <a:pt x="14" y="4"/>
                  </a:cubicBezTo>
                  <a:cubicBezTo>
                    <a:pt x="14" y="4"/>
                    <a:pt x="14" y="4"/>
                    <a:pt x="14" y="4"/>
                  </a:cubicBezTo>
                  <a:cubicBezTo>
                    <a:pt x="16" y="0"/>
                    <a:pt x="16" y="0"/>
                    <a:pt x="16" y="0"/>
                  </a:cubicBezTo>
                  <a:cubicBezTo>
                    <a:pt x="17" y="4"/>
                    <a:pt x="17" y="4"/>
                    <a:pt x="17" y="4"/>
                  </a:cubicBezTo>
                  <a:cubicBezTo>
                    <a:pt x="17" y="4"/>
                    <a:pt x="18" y="6"/>
                    <a:pt x="20" y="9"/>
                  </a:cubicBezTo>
                  <a:cubicBezTo>
                    <a:pt x="20" y="9"/>
                    <a:pt x="20" y="9"/>
                    <a:pt x="20" y="9"/>
                  </a:cubicBezTo>
                  <a:cubicBezTo>
                    <a:pt x="21" y="11"/>
                    <a:pt x="23" y="13"/>
                    <a:pt x="25" y="13"/>
                  </a:cubicBezTo>
                  <a:cubicBezTo>
                    <a:pt x="25" y="13"/>
                    <a:pt x="25" y="13"/>
                    <a:pt x="25" y="13"/>
                  </a:cubicBezTo>
                  <a:cubicBezTo>
                    <a:pt x="25" y="13"/>
                    <a:pt x="25" y="13"/>
                    <a:pt x="25" y="13"/>
                  </a:cubicBezTo>
                  <a:cubicBezTo>
                    <a:pt x="25" y="13"/>
                    <a:pt x="25" y="13"/>
                    <a:pt x="25" y="13"/>
                  </a:cubicBezTo>
                  <a:cubicBezTo>
                    <a:pt x="27" y="12"/>
                    <a:pt x="28" y="8"/>
                    <a:pt x="28" y="5"/>
                  </a:cubicBezTo>
                  <a:cubicBezTo>
                    <a:pt x="28" y="5"/>
                    <a:pt x="28" y="5"/>
                    <a:pt x="28" y="5"/>
                  </a:cubicBezTo>
                  <a:cubicBezTo>
                    <a:pt x="28" y="4"/>
                    <a:pt x="28" y="3"/>
                    <a:pt x="28" y="3"/>
                  </a:cubicBezTo>
                  <a:cubicBezTo>
                    <a:pt x="28" y="3"/>
                    <a:pt x="28" y="3"/>
                    <a:pt x="28" y="3"/>
                  </a:cubicBezTo>
                  <a:cubicBezTo>
                    <a:pt x="32" y="3"/>
                    <a:pt x="32" y="3"/>
                    <a:pt x="32" y="3"/>
                  </a:cubicBezTo>
                  <a:cubicBezTo>
                    <a:pt x="32" y="3"/>
                    <a:pt x="32" y="4"/>
                    <a:pt x="32" y="5"/>
                  </a:cubicBezTo>
                  <a:cubicBezTo>
                    <a:pt x="32" y="5"/>
                    <a:pt x="32" y="5"/>
                    <a:pt x="32" y="5"/>
                  </a:cubicBezTo>
                  <a:cubicBezTo>
                    <a:pt x="32" y="8"/>
                    <a:pt x="32" y="15"/>
                    <a:pt x="26" y="16"/>
                  </a:cubicBezTo>
                  <a:cubicBezTo>
                    <a:pt x="26" y="16"/>
                    <a:pt x="26" y="16"/>
                    <a:pt x="26" y="16"/>
                  </a:cubicBezTo>
                  <a:cubicBezTo>
                    <a:pt x="26" y="17"/>
                    <a:pt x="25" y="17"/>
                    <a:pt x="25" y="17"/>
                  </a:cubicBezTo>
                  <a:cubicBezTo>
                    <a:pt x="25" y="17"/>
                    <a:pt x="25" y="17"/>
                    <a:pt x="25" y="17"/>
                  </a:cubicBezTo>
                  <a:cubicBezTo>
                    <a:pt x="21" y="16"/>
                    <a:pt x="18" y="13"/>
                    <a:pt x="1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505"/>
            <p:cNvSpPr>
              <a:spLocks noEditPoints="1"/>
            </p:cNvSpPr>
            <p:nvPr/>
          </p:nvSpPr>
          <p:spPr bwMode="auto">
            <a:xfrm>
              <a:off x="4365627" y="623889"/>
              <a:ext cx="63500" cy="41275"/>
            </a:xfrm>
            <a:custGeom>
              <a:avLst/>
              <a:gdLst>
                <a:gd name="T0" fmla="*/ 6 w 36"/>
                <a:gd name="T1" fmla="*/ 23 h 24"/>
                <a:gd name="T2" fmla="*/ 1 w 36"/>
                <a:gd name="T3" fmla="*/ 20 h 24"/>
                <a:gd name="T4" fmla="*/ 1 w 36"/>
                <a:gd name="T5" fmla="*/ 7 h 24"/>
                <a:gd name="T6" fmla="*/ 8 w 36"/>
                <a:gd name="T7" fmla="*/ 7 h 24"/>
                <a:gd name="T8" fmla="*/ 8 w 36"/>
                <a:gd name="T9" fmla="*/ 7 h 24"/>
                <a:gd name="T10" fmla="*/ 8 w 36"/>
                <a:gd name="T11" fmla="*/ 7 h 24"/>
                <a:gd name="T12" fmla="*/ 9 w 36"/>
                <a:gd name="T13" fmla="*/ 9 h 24"/>
                <a:gd name="T14" fmla="*/ 9 w 36"/>
                <a:gd name="T15" fmla="*/ 10 h 24"/>
                <a:gd name="T16" fmla="*/ 8 w 36"/>
                <a:gd name="T17" fmla="*/ 12 h 24"/>
                <a:gd name="T18" fmla="*/ 11 w 36"/>
                <a:gd name="T19" fmla="*/ 12 h 24"/>
                <a:gd name="T20" fmla="*/ 21 w 36"/>
                <a:gd name="T21" fmla="*/ 8 h 24"/>
                <a:gd name="T22" fmla="*/ 21 w 36"/>
                <a:gd name="T23" fmla="*/ 8 h 24"/>
                <a:gd name="T24" fmla="*/ 23 w 36"/>
                <a:gd name="T25" fmla="*/ 12 h 24"/>
                <a:gd name="T26" fmla="*/ 27 w 36"/>
                <a:gd name="T27" fmla="*/ 16 h 24"/>
                <a:gd name="T28" fmla="*/ 28 w 36"/>
                <a:gd name="T29" fmla="*/ 14 h 24"/>
                <a:gd name="T30" fmla="*/ 28 w 36"/>
                <a:gd name="T31" fmla="*/ 10 h 24"/>
                <a:gd name="T32" fmla="*/ 36 w 36"/>
                <a:gd name="T33" fmla="*/ 6 h 24"/>
                <a:gd name="T34" fmla="*/ 36 w 36"/>
                <a:gd name="T35" fmla="*/ 8 h 24"/>
                <a:gd name="T36" fmla="*/ 29 w 36"/>
                <a:gd name="T37" fmla="*/ 23 h 24"/>
                <a:gd name="T38" fmla="*/ 27 w 36"/>
                <a:gd name="T39" fmla="*/ 20 h 24"/>
                <a:gd name="T40" fmla="*/ 28 w 36"/>
                <a:gd name="T41" fmla="*/ 20 h 24"/>
                <a:gd name="T42" fmla="*/ 27 w 36"/>
                <a:gd name="T43" fmla="*/ 20 h 24"/>
                <a:gd name="T44" fmla="*/ 23 w 36"/>
                <a:gd name="T45" fmla="*/ 18 h 24"/>
                <a:gd name="T46" fmla="*/ 5 w 36"/>
                <a:gd name="T47" fmla="*/ 19 h 24"/>
                <a:gd name="T48" fmla="*/ 4 w 36"/>
                <a:gd name="T49" fmla="*/ 19 h 24"/>
                <a:gd name="T50" fmla="*/ 4 w 36"/>
                <a:gd name="T51" fmla="*/ 19 h 24"/>
                <a:gd name="T52" fmla="*/ 32 w 36"/>
                <a:gd name="T53" fmla="*/ 13 h 24"/>
                <a:gd name="T54" fmla="*/ 4 w 36"/>
                <a:gd name="T55" fmla="*/ 16 h 24"/>
                <a:gd name="T56" fmla="*/ 4 w 36"/>
                <a:gd name="T57" fmla="*/ 17 h 24"/>
                <a:gd name="T58" fmla="*/ 22 w 36"/>
                <a:gd name="T59" fmla="*/ 17 h 24"/>
                <a:gd name="T60" fmla="*/ 15 w 36"/>
                <a:gd name="T61" fmla="*/ 12 h 24"/>
                <a:gd name="T62" fmla="*/ 18 w 36"/>
                <a:gd name="T63" fmla="*/ 16 h 24"/>
                <a:gd name="T64" fmla="*/ 19 w 36"/>
                <a:gd name="T65" fmla="*/ 12 h 24"/>
                <a:gd name="T66" fmla="*/ 17 w 36"/>
                <a:gd name="T67" fmla="*/ 10 h 24"/>
                <a:gd name="T68" fmla="*/ 17 w 36"/>
                <a:gd name="T69" fmla="*/ 10 h 24"/>
                <a:gd name="T70" fmla="*/ 17 w 36"/>
                <a:gd name="T71" fmla="*/ 10 h 24"/>
                <a:gd name="T72" fmla="*/ 17 w 36"/>
                <a:gd name="T73" fmla="*/ 10 h 24"/>
                <a:gd name="T74" fmla="*/ 16 w 36"/>
                <a:gd name="T75" fmla="*/ 12 h 24"/>
                <a:gd name="T76" fmla="*/ 4 w 36"/>
                <a:gd name="T77" fmla="*/ 12 h 24"/>
                <a:gd name="T78" fmla="*/ 5 w 36"/>
                <a:gd name="T79" fmla="*/ 10 h 24"/>
                <a:gd name="T80" fmla="*/ 19 w 36"/>
                <a:gd name="T81" fmla="*/ 11 h 24"/>
                <a:gd name="T82" fmla="*/ 18 w 36"/>
                <a:gd name="T83" fmla="*/ 11 h 24"/>
                <a:gd name="T84" fmla="*/ 18 w 36"/>
                <a:gd name="T85" fmla="*/ 10 h 24"/>
                <a:gd name="T86" fmla="*/ 18 w 36"/>
                <a:gd name="T87" fmla="*/ 10 h 24"/>
                <a:gd name="T88" fmla="*/ 18 w 36"/>
                <a:gd name="T89" fmla="*/ 10 h 24"/>
                <a:gd name="T90" fmla="*/ 18 w 36"/>
                <a:gd name="T91" fmla="*/ 10 h 24"/>
                <a:gd name="T92" fmla="*/ 17 w 36"/>
                <a:gd name="T93" fmla="*/ 10 h 24"/>
                <a:gd name="T94" fmla="*/ 18 w 36"/>
                <a:gd name="T95" fmla="*/ 10 h 24"/>
                <a:gd name="T96" fmla="*/ 8 w 36"/>
                <a:gd name="T97" fmla="*/ 7 h 24"/>
                <a:gd name="T98" fmla="*/ 8 w 36"/>
                <a:gd name="T9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 h="24">
                  <a:moveTo>
                    <a:pt x="17" y="17"/>
                  </a:moveTo>
                  <a:cubicBezTo>
                    <a:pt x="15" y="20"/>
                    <a:pt x="11" y="23"/>
                    <a:pt x="7" y="23"/>
                  </a:cubicBezTo>
                  <a:cubicBezTo>
                    <a:pt x="7" y="23"/>
                    <a:pt x="7" y="23"/>
                    <a:pt x="7" y="23"/>
                  </a:cubicBezTo>
                  <a:cubicBezTo>
                    <a:pt x="7" y="23"/>
                    <a:pt x="6" y="23"/>
                    <a:pt x="6" y="23"/>
                  </a:cubicBezTo>
                  <a:cubicBezTo>
                    <a:pt x="6" y="23"/>
                    <a:pt x="6" y="23"/>
                    <a:pt x="6" y="23"/>
                  </a:cubicBezTo>
                  <a:cubicBezTo>
                    <a:pt x="6" y="23"/>
                    <a:pt x="6" y="23"/>
                    <a:pt x="6" y="23"/>
                  </a:cubicBezTo>
                  <a:cubicBezTo>
                    <a:pt x="6" y="23"/>
                    <a:pt x="6" y="23"/>
                    <a:pt x="6" y="23"/>
                  </a:cubicBezTo>
                  <a:cubicBezTo>
                    <a:pt x="4" y="23"/>
                    <a:pt x="2" y="22"/>
                    <a:pt x="1" y="20"/>
                  </a:cubicBezTo>
                  <a:cubicBezTo>
                    <a:pt x="1" y="20"/>
                    <a:pt x="1" y="20"/>
                    <a:pt x="1" y="20"/>
                  </a:cubicBezTo>
                  <a:cubicBezTo>
                    <a:pt x="0" y="19"/>
                    <a:pt x="0" y="17"/>
                    <a:pt x="0" y="16"/>
                  </a:cubicBezTo>
                  <a:cubicBezTo>
                    <a:pt x="0" y="16"/>
                    <a:pt x="0" y="16"/>
                    <a:pt x="0" y="16"/>
                  </a:cubicBezTo>
                  <a:cubicBezTo>
                    <a:pt x="0" y="12"/>
                    <a:pt x="1" y="8"/>
                    <a:pt x="1" y="7"/>
                  </a:cubicBezTo>
                  <a:cubicBezTo>
                    <a:pt x="1" y="7"/>
                    <a:pt x="1" y="7"/>
                    <a:pt x="1" y="7"/>
                  </a:cubicBezTo>
                  <a:cubicBezTo>
                    <a:pt x="2" y="4"/>
                    <a:pt x="2" y="4"/>
                    <a:pt x="2" y="4"/>
                  </a:cubicBezTo>
                  <a:cubicBezTo>
                    <a:pt x="4" y="6"/>
                    <a:pt x="4" y="6"/>
                    <a:pt x="4" y="6"/>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9" y="8"/>
                    <a:pt x="9" y="8"/>
                    <a:pt x="9" y="9"/>
                  </a:cubicBezTo>
                  <a:cubicBezTo>
                    <a:pt x="9" y="9"/>
                    <a:pt x="9" y="9"/>
                    <a:pt x="9" y="9"/>
                  </a:cubicBezTo>
                  <a:cubicBezTo>
                    <a:pt x="9" y="10"/>
                    <a:pt x="9" y="9"/>
                    <a:pt x="9" y="9"/>
                  </a:cubicBezTo>
                  <a:cubicBezTo>
                    <a:pt x="9" y="9"/>
                    <a:pt x="9" y="9"/>
                    <a:pt x="9" y="9"/>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1"/>
                    <a:pt x="8" y="11"/>
                    <a:pt x="8" y="12"/>
                  </a:cubicBezTo>
                  <a:cubicBezTo>
                    <a:pt x="8" y="12"/>
                    <a:pt x="8" y="12"/>
                    <a:pt x="8" y="12"/>
                  </a:cubicBezTo>
                  <a:cubicBezTo>
                    <a:pt x="8" y="13"/>
                    <a:pt x="8" y="14"/>
                    <a:pt x="8" y="15"/>
                  </a:cubicBezTo>
                  <a:cubicBezTo>
                    <a:pt x="8" y="15"/>
                    <a:pt x="8" y="15"/>
                    <a:pt x="8" y="15"/>
                  </a:cubicBezTo>
                  <a:cubicBezTo>
                    <a:pt x="9" y="14"/>
                    <a:pt x="10" y="13"/>
                    <a:pt x="11" y="12"/>
                  </a:cubicBezTo>
                  <a:cubicBezTo>
                    <a:pt x="11" y="12"/>
                    <a:pt x="11" y="12"/>
                    <a:pt x="11" y="12"/>
                  </a:cubicBezTo>
                  <a:cubicBezTo>
                    <a:pt x="12" y="10"/>
                    <a:pt x="13" y="8"/>
                    <a:pt x="14" y="8"/>
                  </a:cubicBezTo>
                  <a:cubicBezTo>
                    <a:pt x="14" y="8"/>
                    <a:pt x="14" y="8"/>
                    <a:pt x="14" y="8"/>
                  </a:cubicBezTo>
                  <a:cubicBezTo>
                    <a:pt x="18" y="0"/>
                    <a:pt x="18" y="0"/>
                    <a:pt x="18" y="0"/>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9"/>
                    <a:pt x="21" y="9"/>
                    <a:pt x="22" y="9"/>
                  </a:cubicBezTo>
                  <a:cubicBezTo>
                    <a:pt x="22" y="9"/>
                    <a:pt x="22" y="9"/>
                    <a:pt x="22" y="9"/>
                  </a:cubicBezTo>
                  <a:cubicBezTo>
                    <a:pt x="22" y="10"/>
                    <a:pt x="23" y="11"/>
                    <a:pt x="23" y="12"/>
                  </a:cubicBezTo>
                  <a:cubicBezTo>
                    <a:pt x="23" y="12"/>
                    <a:pt x="23" y="12"/>
                    <a:pt x="23" y="12"/>
                  </a:cubicBezTo>
                  <a:cubicBezTo>
                    <a:pt x="24" y="14"/>
                    <a:pt x="26" y="16"/>
                    <a:pt x="27" y="16"/>
                  </a:cubicBezTo>
                  <a:cubicBezTo>
                    <a:pt x="27" y="16"/>
                    <a:pt x="27" y="16"/>
                    <a:pt x="27" y="16"/>
                  </a:cubicBezTo>
                  <a:cubicBezTo>
                    <a:pt x="27" y="16"/>
                    <a:pt x="27" y="16"/>
                    <a:pt x="27" y="16"/>
                  </a:cubicBezTo>
                  <a:cubicBezTo>
                    <a:pt x="27" y="16"/>
                    <a:pt x="27" y="16"/>
                    <a:pt x="27" y="16"/>
                  </a:cubicBezTo>
                  <a:cubicBezTo>
                    <a:pt x="27" y="16"/>
                    <a:pt x="27" y="16"/>
                    <a:pt x="27" y="15"/>
                  </a:cubicBezTo>
                  <a:cubicBezTo>
                    <a:pt x="27" y="15"/>
                    <a:pt x="27" y="15"/>
                    <a:pt x="27" y="15"/>
                  </a:cubicBezTo>
                  <a:cubicBezTo>
                    <a:pt x="27" y="15"/>
                    <a:pt x="28" y="15"/>
                    <a:pt x="28" y="14"/>
                  </a:cubicBezTo>
                  <a:cubicBezTo>
                    <a:pt x="28" y="14"/>
                    <a:pt x="28" y="14"/>
                    <a:pt x="28" y="14"/>
                  </a:cubicBezTo>
                  <a:cubicBezTo>
                    <a:pt x="28" y="13"/>
                    <a:pt x="28" y="11"/>
                    <a:pt x="28" y="10"/>
                  </a:cubicBezTo>
                  <a:cubicBezTo>
                    <a:pt x="28" y="10"/>
                    <a:pt x="28" y="10"/>
                    <a:pt x="28" y="10"/>
                  </a:cubicBezTo>
                  <a:cubicBezTo>
                    <a:pt x="28" y="10"/>
                    <a:pt x="28" y="10"/>
                    <a:pt x="28" y="10"/>
                  </a:cubicBezTo>
                  <a:cubicBezTo>
                    <a:pt x="28" y="10"/>
                    <a:pt x="28" y="10"/>
                    <a:pt x="28" y="10"/>
                  </a:cubicBezTo>
                  <a:cubicBezTo>
                    <a:pt x="28" y="9"/>
                    <a:pt x="28" y="9"/>
                    <a:pt x="28" y="8"/>
                  </a:cubicBezTo>
                  <a:cubicBezTo>
                    <a:pt x="28" y="8"/>
                    <a:pt x="28" y="8"/>
                    <a:pt x="28" y="8"/>
                  </a:cubicBezTo>
                  <a:cubicBezTo>
                    <a:pt x="28" y="7"/>
                    <a:pt x="28" y="7"/>
                    <a:pt x="28" y="7"/>
                  </a:cubicBezTo>
                  <a:cubicBezTo>
                    <a:pt x="36" y="6"/>
                    <a:pt x="36" y="6"/>
                    <a:pt x="36" y="6"/>
                  </a:cubicBezTo>
                  <a:cubicBezTo>
                    <a:pt x="36" y="8"/>
                    <a:pt x="36" y="8"/>
                    <a:pt x="36" y="8"/>
                  </a:cubicBezTo>
                  <a:cubicBezTo>
                    <a:pt x="36" y="8"/>
                    <a:pt x="36" y="8"/>
                    <a:pt x="36" y="8"/>
                  </a:cubicBezTo>
                  <a:cubicBezTo>
                    <a:pt x="36" y="8"/>
                    <a:pt x="36" y="8"/>
                    <a:pt x="36" y="8"/>
                  </a:cubicBezTo>
                  <a:cubicBezTo>
                    <a:pt x="36" y="8"/>
                    <a:pt x="36" y="8"/>
                    <a:pt x="36" y="8"/>
                  </a:cubicBezTo>
                  <a:cubicBezTo>
                    <a:pt x="36" y="9"/>
                    <a:pt x="36" y="9"/>
                    <a:pt x="36" y="10"/>
                  </a:cubicBezTo>
                  <a:cubicBezTo>
                    <a:pt x="36" y="10"/>
                    <a:pt x="36" y="10"/>
                    <a:pt x="36" y="10"/>
                  </a:cubicBezTo>
                  <a:cubicBezTo>
                    <a:pt x="36" y="13"/>
                    <a:pt x="36" y="21"/>
                    <a:pt x="29" y="23"/>
                  </a:cubicBezTo>
                  <a:cubicBezTo>
                    <a:pt x="29" y="23"/>
                    <a:pt x="29" y="23"/>
                    <a:pt x="29" y="23"/>
                  </a:cubicBezTo>
                  <a:cubicBezTo>
                    <a:pt x="28" y="24"/>
                    <a:pt x="27" y="24"/>
                    <a:pt x="27" y="24"/>
                  </a:cubicBezTo>
                  <a:cubicBezTo>
                    <a:pt x="27" y="24"/>
                    <a:pt x="27" y="24"/>
                    <a:pt x="27" y="24"/>
                  </a:cubicBezTo>
                  <a:cubicBezTo>
                    <a:pt x="22" y="23"/>
                    <a:pt x="19" y="20"/>
                    <a:pt x="17" y="17"/>
                  </a:cubicBezTo>
                  <a:close/>
                  <a:moveTo>
                    <a:pt x="27" y="20"/>
                  </a:moveTo>
                  <a:cubicBezTo>
                    <a:pt x="27" y="20"/>
                    <a:pt x="27" y="20"/>
                    <a:pt x="27" y="20"/>
                  </a:cubicBezTo>
                  <a:cubicBezTo>
                    <a:pt x="27" y="20"/>
                    <a:pt x="27" y="20"/>
                    <a:pt x="27" y="20"/>
                  </a:cubicBezTo>
                  <a:cubicBezTo>
                    <a:pt x="28" y="20"/>
                    <a:pt x="28" y="20"/>
                    <a:pt x="28" y="20"/>
                  </a:cubicBezTo>
                  <a:cubicBezTo>
                    <a:pt x="28" y="20"/>
                    <a:pt x="28" y="20"/>
                    <a:pt x="28" y="20"/>
                  </a:cubicBezTo>
                  <a:cubicBezTo>
                    <a:pt x="28" y="20"/>
                    <a:pt x="28" y="20"/>
                    <a:pt x="28" y="20"/>
                  </a:cubicBezTo>
                  <a:cubicBezTo>
                    <a:pt x="28" y="20"/>
                    <a:pt x="28" y="20"/>
                    <a:pt x="28" y="20"/>
                  </a:cubicBezTo>
                  <a:cubicBezTo>
                    <a:pt x="27" y="20"/>
                    <a:pt x="27" y="20"/>
                    <a:pt x="27" y="20"/>
                  </a:cubicBezTo>
                  <a:cubicBezTo>
                    <a:pt x="27" y="20"/>
                    <a:pt x="27" y="20"/>
                    <a:pt x="27" y="20"/>
                  </a:cubicBezTo>
                  <a:cubicBezTo>
                    <a:pt x="27" y="20"/>
                    <a:pt x="27" y="20"/>
                    <a:pt x="27" y="20"/>
                  </a:cubicBezTo>
                  <a:close/>
                  <a:moveTo>
                    <a:pt x="26" y="20"/>
                  </a:moveTo>
                  <a:cubicBezTo>
                    <a:pt x="25" y="19"/>
                    <a:pt x="24" y="19"/>
                    <a:pt x="23" y="18"/>
                  </a:cubicBezTo>
                  <a:cubicBezTo>
                    <a:pt x="23" y="18"/>
                    <a:pt x="23" y="18"/>
                    <a:pt x="23" y="18"/>
                  </a:cubicBezTo>
                  <a:cubicBezTo>
                    <a:pt x="24" y="19"/>
                    <a:pt x="25" y="20"/>
                    <a:pt x="26" y="20"/>
                  </a:cubicBezTo>
                  <a:close/>
                  <a:moveTo>
                    <a:pt x="5" y="19"/>
                  </a:moveTo>
                  <a:cubicBezTo>
                    <a:pt x="5" y="19"/>
                    <a:pt x="5" y="19"/>
                    <a:pt x="5" y="19"/>
                  </a:cubicBezTo>
                  <a:cubicBezTo>
                    <a:pt x="5" y="19"/>
                    <a:pt x="5" y="19"/>
                    <a:pt x="5" y="19"/>
                  </a:cubicBezTo>
                  <a:cubicBezTo>
                    <a:pt x="5" y="19"/>
                    <a:pt x="5" y="19"/>
                    <a:pt x="5" y="19"/>
                  </a:cubicBezTo>
                  <a:close/>
                  <a:moveTo>
                    <a:pt x="4" y="19"/>
                  </a:move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9"/>
                  </a:cubicBezTo>
                  <a:close/>
                  <a:moveTo>
                    <a:pt x="31" y="15"/>
                  </a:moveTo>
                  <a:cubicBezTo>
                    <a:pt x="31" y="16"/>
                    <a:pt x="31" y="17"/>
                    <a:pt x="31" y="17"/>
                  </a:cubicBezTo>
                  <a:cubicBezTo>
                    <a:pt x="31" y="17"/>
                    <a:pt x="31" y="17"/>
                    <a:pt x="31" y="17"/>
                  </a:cubicBezTo>
                  <a:cubicBezTo>
                    <a:pt x="32" y="16"/>
                    <a:pt x="32" y="14"/>
                    <a:pt x="32" y="13"/>
                  </a:cubicBezTo>
                  <a:cubicBezTo>
                    <a:pt x="32" y="13"/>
                    <a:pt x="32" y="13"/>
                    <a:pt x="32" y="13"/>
                  </a:cubicBezTo>
                  <a:cubicBezTo>
                    <a:pt x="32" y="14"/>
                    <a:pt x="32" y="15"/>
                    <a:pt x="31" y="15"/>
                  </a:cubicBezTo>
                  <a:close/>
                  <a:moveTo>
                    <a:pt x="4" y="17"/>
                  </a:moveTo>
                  <a:cubicBezTo>
                    <a:pt x="4" y="17"/>
                    <a:pt x="4" y="16"/>
                    <a:pt x="4" y="16"/>
                  </a:cubicBezTo>
                  <a:cubicBezTo>
                    <a:pt x="4" y="16"/>
                    <a:pt x="4" y="16"/>
                    <a:pt x="4" y="16"/>
                  </a:cubicBezTo>
                  <a:cubicBezTo>
                    <a:pt x="4" y="16"/>
                    <a:pt x="4" y="16"/>
                    <a:pt x="4" y="16"/>
                  </a:cubicBezTo>
                  <a:cubicBezTo>
                    <a:pt x="4" y="16"/>
                    <a:pt x="4" y="16"/>
                    <a:pt x="4" y="16"/>
                  </a:cubicBezTo>
                  <a:cubicBezTo>
                    <a:pt x="4" y="16"/>
                    <a:pt x="4" y="17"/>
                    <a:pt x="4" y="17"/>
                  </a:cubicBezTo>
                  <a:close/>
                  <a:moveTo>
                    <a:pt x="22" y="17"/>
                  </a:moveTo>
                  <a:cubicBezTo>
                    <a:pt x="21" y="16"/>
                    <a:pt x="21" y="15"/>
                    <a:pt x="20" y="15"/>
                  </a:cubicBezTo>
                  <a:cubicBezTo>
                    <a:pt x="20" y="15"/>
                    <a:pt x="20" y="15"/>
                    <a:pt x="20" y="15"/>
                  </a:cubicBezTo>
                  <a:cubicBezTo>
                    <a:pt x="21" y="15"/>
                    <a:pt x="21" y="16"/>
                    <a:pt x="22" y="17"/>
                  </a:cubicBezTo>
                  <a:close/>
                  <a:moveTo>
                    <a:pt x="14" y="14"/>
                  </a:moveTo>
                  <a:cubicBezTo>
                    <a:pt x="14" y="15"/>
                    <a:pt x="13" y="16"/>
                    <a:pt x="12" y="16"/>
                  </a:cubicBezTo>
                  <a:cubicBezTo>
                    <a:pt x="12" y="16"/>
                    <a:pt x="12" y="16"/>
                    <a:pt x="12" y="16"/>
                  </a:cubicBezTo>
                  <a:cubicBezTo>
                    <a:pt x="13" y="15"/>
                    <a:pt x="15" y="14"/>
                    <a:pt x="15" y="12"/>
                  </a:cubicBezTo>
                  <a:cubicBezTo>
                    <a:pt x="15" y="12"/>
                    <a:pt x="15" y="12"/>
                    <a:pt x="15" y="12"/>
                  </a:cubicBezTo>
                  <a:cubicBezTo>
                    <a:pt x="16" y="12"/>
                    <a:pt x="16" y="12"/>
                    <a:pt x="16" y="12"/>
                  </a:cubicBezTo>
                  <a:cubicBezTo>
                    <a:pt x="15" y="13"/>
                    <a:pt x="15" y="14"/>
                    <a:pt x="14" y="14"/>
                  </a:cubicBezTo>
                  <a:close/>
                  <a:moveTo>
                    <a:pt x="18" y="16"/>
                  </a:moveTo>
                  <a:cubicBezTo>
                    <a:pt x="18" y="16"/>
                    <a:pt x="18" y="16"/>
                    <a:pt x="18" y="16"/>
                  </a:cubicBezTo>
                  <a:cubicBezTo>
                    <a:pt x="18" y="16"/>
                    <a:pt x="18" y="16"/>
                    <a:pt x="18" y="16"/>
                  </a:cubicBezTo>
                  <a:cubicBezTo>
                    <a:pt x="18" y="16"/>
                    <a:pt x="18" y="16"/>
                    <a:pt x="18" y="16"/>
                  </a:cubicBezTo>
                  <a:close/>
                  <a:moveTo>
                    <a:pt x="19" y="12"/>
                  </a:moveTo>
                  <a:cubicBezTo>
                    <a:pt x="18" y="11"/>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1"/>
                    <a:pt x="16" y="11"/>
                  </a:cubicBezTo>
                  <a:cubicBezTo>
                    <a:pt x="16" y="11"/>
                    <a:pt x="16" y="11"/>
                    <a:pt x="16" y="11"/>
                  </a:cubicBezTo>
                  <a:cubicBezTo>
                    <a:pt x="16" y="11"/>
                    <a:pt x="16" y="12"/>
                    <a:pt x="16" y="12"/>
                  </a:cubicBezTo>
                  <a:cubicBezTo>
                    <a:pt x="16" y="12"/>
                    <a:pt x="16" y="12"/>
                    <a:pt x="16" y="12"/>
                  </a:cubicBezTo>
                  <a:cubicBezTo>
                    <a:pt x="17" y="10"/>
                    <a:pt x="17" y="10"/>
                    <a:pt x="17" y="10"/>
                  </a:cubicBezTo>
                  <a:cubicBezTo>
                    <a:pt x="19" y="12"/>
                    <a:pt x="19" y="12"/>
                    <a:pt x="19" y="12"/>
                  </a:cubicBezTo>
                  <a:close/>
                  <a:moveTo>
                    <a:pt x="4" y="11"/>
                  </a:moveTo>
                  <a:cubicBezTo>
                    <a:pt x="4" y="11"/>
                    <a:pt x="4" y="11"/>
                    <a:pt x="4" y="12"/>
                  </a:cubicBezTo>
                  <a:cubicBezTo>
                    <a:pt x="4" y="12"/>
                    <a:pt x="4" y="12"/>
                    <a:pt x="4" y="12"/>
                  </a:cubicBezTo>
                  <a:cubicBezTo>
                    <a:pt x="4" y="11"/>
                    <a:pt x="4" y="11"/>
                    <a:pt x="5" y="10"/>
                  </a:cubicBezTo>
                  <a:cubicBezTo>
                    <a:pt x="5" y="10"/>
                    <a:pt x="5" y="10"/>
                    <a:pt x="5" y="10"/>
                  </a:cubicBezTo>
                  <a:cubicBezTo>
                    <a:pt x="5" y="10"/>
                    <a:pt x="5" y="10"/>
                    <a:pt x="5" y="10"/>
                  </a:cubicBezTo>
                  <a:cubicBezTo>
                    <a:pt x="4" y="10"/>
                    <a:pt x="4" y="11"/>
                    <a:pt x="4" y="11"/>
                  </a:cubicBezTo>
                  <a:close/>
                  <a:moveTo>
                    <a:pt x="19" y="11"/>
                  </a:moveTo>
                  <a:cubicBezTo>
                    <a:pt x="19" y="11"/>
                    <a:pt x="19" y="11"/>
                    <a:pt x="19" y="11"/>
                  </a:cubicBezTo>
                  <a:cubicBezTo>
                    <a:pt x="19" y="11"/>
                    <a:pt x="19" y="11"/>
                    <a:pt x="19" y="11"/>
                  </a:cubicBezTo>
                  <a:cubicBezTo>
                    <a:pt x="19" y="11"/>
                    <a:pt x="19" y="11"/>
                    <a:pt x="19" y="11"/>
                  </a:cubicBezTo>
                  <a:close/>
                  <a:moveTo>
                    <a:pt x="19" y="11"/>
                  </a:moveTo>
                  <a:cubicBezTo>
                    <a:pt x="19" y="11"/>
                    <a:pt x="19" y="11"/>
                    <a:pt x="18" y="11"/>
                  </a:cubicBezTo>
                  <a:cubicBezTo>
                    <a:pt x="18" y="11"/>
                    <a:pt x="18" y="11"/>
                    <a:pt x="18" y="11"/>
                  </a:cubicBezTo>
                  <a:cubicBezTo>
                    <a:pt x="19" y="11"/>
                    <a:pt x="19" y="11"/>
                    <a:pt x="19" y="11"/>
                  </a:cubicBezTo>
                  <a:close/>
                  <a:moveTo>
                    <a:pt x="18" y="11"/>
                  </a:moveTo>
                  <a:cubicBezTo>
                    <a:pt x="18" y="11"/>
                    <a:pt x="18" y="11"/>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1"/>
                    <a:pt x="18" y="11"/>
                  </a:cubicBezTo>
                  <a:close/>
                  <a:moveTo>
                    <a:pt x="18" y="10"/>
                  </a:moveTo>
                  <a:cubicBezTo>
                    <a:pt x="18" y="10"/>
                    <a:pt x="18" y="10"/>
                    <a:pt x="18" y="10"/>
                  </a:cubicBezTo>
                  <a:cubicBezTo>
                    <a:pt x="18" y="10"/>
                    <a:pt x="18" y="10"/>
                    <a:pt x="18" y="10"/>
                  </a:cubicBezTo>
                  <a:cubicBezTo>
                    <a:pt x="18" y="10"/>
                    <a:pt x="18" y="10"/>
                    <a:pt x="18" y="10"/>
                  </a:cubicBezTo>
                  <a:close/>
                  <a:moveTo>
                    <a:pt x="18" y="10"/>
                  </a:moveTo>
                  <a:cubicBezTo>
                    <a:pt x="17" y="10"/>
                    <a:pt x="17" y="10"/>
                    <a:pt x="17" y="10"/>
                  </a:cubicBezTo>
                  <a:cubicBezTo>
                    <a:pt x="17" y="10"/>
                    <a:pt x="17" y="10"/>
                    <a:pt x="17" y="10"/>
                  </a:cubicBezTo>
                  <a:cubicBezTo>
                    <a:pt x="17" y="10"/>
                    <a:pt x="17" y="10"/>
                    <a:pt x="18" y="10"/>
                  </a:cubicBezTo>
                  <a:close/>
                  <a:moveTo>
                    <a:pt x="18" y="10"/>
                  </a:move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lose/>
                  <a:moveTo>
                    <a:pt x="8" y="7"/>
                  </a:moveTo>
                  <a:cubicBezTo>
                    <a:pt x="8" y="7"/>
                    <a:pt x="8" y="7"/>
                    <a:pt x="8" y="7"/>
                  </a:cubicBezTo>
                  <a:cubicBezTo>
                    <a:pt x="8" y="7"/>
                    <a:pt x="8" y="7"/>
                    <a:pt x="8" y="7"/>
                  </a:cubicBezTo>
                  <a:cubicBezTo>
                    <a:pt x="8" y="7"/>
                    <a:pt x="8" y="7"/>
                    <a:pt x="8" y="7"/>
                  </a:cubicBezTo>
                  <a:cubicBezTo>
                    <a:pt x="8" y="7"/>
                    <a:pt x="8" y="7"/>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3506"/>
            <p:cNvSpPr/>
            <p:nvPr/>
          </p:nvSpPr>
          <p:spPr bwMode="auto">
            <a:xfrm>
              <a:off x="4394202" y="617539"/>
              <a:ext cx="6350" cy="19050"/>
            </a:xfrm>
            <a:custGeom>
              <a:avLst/>
              <a:gdLst>
                <a:gd name="T0" fmla="*/ 0 w 4"/>
                <a:gd name="T1" fmla="*/ 12 h 12"/>
                <a:gd name="T2" fmla="*/ 0 w 4"/>
                <a:gd name="T3" fmla="*/ 0 h 12"/>
                <a:gd name="T4" fmla="*/ 4 w 4"/>
                <a:gd name="T5" fmla="*/ 0 h 12"/>
                <a:gd name="T6" fmla="*/ 4 w 4"/>
                <a:gd name="T7" fmla="*/ 12 h 12"/>
                <a:gd name="T8" fmla="*/ 0 w 4"/>
                <a:gd name="T9" fmla="*/ 12 h 12"/>
                <a:gd name="T10" fmla="*/ 0 w 4"/>
                <a:gd name="T11" fmla="*/ 12 h 12"/>
              </a:gdLst>
              <a:ahLst/>
              <a:cxnLst>
                <a:cxn ang="0">
                  <a:pos x="T0" y="T1"/>
                </a:cxn>
                <a:cxn ang="0">
                  <a:pos x="T2" y="T3"/>
                </a:cxn>
                <a:cxn ang="0">
                  <a:pos x="T4" y="T5"/>
                </a:cxn>
                <a:cxn ang="0">
                  <a:pos x="T6" y="T7"/>
                </a:cxn>
                <a:cxn ang="0">
                  <a:pos x="T8" y="T9"/>
                </a:cxn>
                <a:cxn ang="0">
                  <a:pos x="T10" y="T11"/>
                </a:cxn>
              </a:cxnLst>
              <a:rect l="0" t="0" r="r" b="b"/>
              <a:pathLst>
                <a:path w="4" h="12">
                  <a:moveTo>
                    <a:pt x="0" y="12"/>
                  </a:moveTo>
                  <a:lnTo>
                    <a:pt x="0" y="0"/>
                  </a:lnTo>
                  <a:lnTo>
                    <a:pt x="4" y="0"/>
                  </a:lnTo>
                  <a:lnTo>
                    <a:pt x="4" y="12"/>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3507"/>
            <p:cNvSpPr>
              <a:spLocks noEditPoints="1"/>
            </p:cNvSpPr>
            <p:nvPr/>
          </p:nvSpPr>
          <p:spPr bwMode="auto">
            <a:xfrm>
              <a:off x="4391027" y="614364"/>
              <a:ext cx="12700" cy="26988"/>
            </a:xfrm>
            <a:custGeom>
              <a:avLst/>
              <a:gdLst>
                <a:gd name="T0" fmla="*/ 6 w 8"/>
                <a:gd name="T1" fmla="*/ 17 h 17"/>
                <a:gd name="T2" fmla="*/ 2 w 8"/>
                <a:gd name="T3" fmla="*/ 17 h 17"/>
                <a:gd name="T4" fmla="*/ 2 w 8"/>
                <a:gd name="T5" fmla="*/ 14 h 17"/>
                <a:gd name="T6" fmla="*/ 4 w 8"/>
                <a:gd name="T7" fmla="*/ 14 h 17"/>
                <a:gd name="T8" fmla="*/ 2 w 8"/>
                <a:gd name="T9" fmla="*/ 14 h 17"/>
                <a:gd name="T10" fmla="*/ 2 w 8"/>
                <a:gd name="T11" fmla="*/ 17 h 17"/>
                <a:gd name="T12" fmla="*/ 0 w 8"/>
                <a:gd name="T13" fmla="*/ 17 h 17"/>
                <a:gd name="T14" fmla="*/ 0 w 8"/>
                <a:gd name="T15" fmla="*/ 0 h 17"/>
                <a:gd name="T16" fmla="*/ 8 w 8"/>
                <a:gd name="T17" fmla="*/ 0 h 17"/>
                <a:gd name="T18" fmla="*/ 8 w 8"/>
                <a:gd name="T19" fmla="*/ 17 h 17"/>
                <a:gd name="T20" fmla="*/ 6 w 8"/>
                <a:gd name="T21" fmla="*/ 17 h 17"/>
                <a:gd name="T22" fmla="*/ 6 w 8"/>
                <a:gd name="T23" fmla="*/ 17 h 17"/>
                <a:gd name="T24" fmla="*/ 4 w 8"/>
                <a:gd name="T25" fmla="*/ 12 h 17"/>
                <a:gd name="T26" fmla="*/ 4 w 8"/>
                <a:gd name="T27" fmla="*/ 5 h 17"/>
                <a:gd name="T28" fmla="*/ 4 w 8"/>
                <a:gd name="T29" fmla="*/ 12 h 17"/>
                <a:gd name="T30" fmla="*/ 4 w 8"/>
                <a:gd name="T31"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7">
                  <a:moveTo>
                    <a:pt x="6" y="17"/>
                  </a:moveTo>
                  <a:lnTo>
                    <a:pt x="2" y="17"/>
                  </a:lnTo>
                  <a:lnTo>
                    <a:pt x="2" y="14"/>
                  </a:lnTo>
                  <a:lnTo>
                    <a:pt x="4" y="14"/>
                  </a:lnTo>
                  <a:lnTo>
                    <a:pt x="2" y="14"/>
                  </a:lnTo>
                  <a:lnTo>
                    <a:pt x="2" y="17"/>
                  </a:lnTo>
                  <a:lnTo>
                    <a:pt x="0" y="17"/>
                  </a:lnTo>
                  <a:lnTo>
                    <a:pt x="0" y="0"/>
                  </a:lnTo>
                  <a:lnTo>
                    <a:pt x="8" y="0"/>
                  </a:lnTo>
                  <a:lnTo>
                    <a:pt x="8" y="17"/>
                  </a:lnTo>
                  <a:lnTo>
                    <a:pt x="6" y="17"/>
                  </a:lnTo>
                  <a:lnTo>
                    <a:pt x="6" y="17"/>
                  </a:lnTo>
                  <a:close/>
                  <a:moveTo>
                    <a:pt x="4" y="12"/>
                  </a:moveTo>
                  <a:lnTo>
                    <a:pt x="4" y="5"/>
                  </a:lnTo>
                  <a:lnTo>
                    <a:pt x="4" y="12"/>
                  </a:lnTo>
                  <a:lnTo>
                    <a:pt x="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3508"/>
            <p:cNvSpPr>
              <a:spLocks noEditPoints="1"/>
            </p:cNvSpPr>
            <p:nvPr/>
          </p:nvSpPr>
          <p:spPr bwMode="auto">
            <a:xfrm>
              <a:off x="4381502" y="646114"/>
              <a:ext cx="49213" cy="176213"/>
            </a:xfrm>
            <a:custGeom>
              <a:avLst/>
              <a:gdLst>
                <a:gd name="T0" fmla="*/ 0 w 31"/>
                <a:gd name="T1" fmla="*/ 87 h 111"/>
                <a:gd name="T2" fmla="*/ 0 w 31"/>
                <a:gd name="T3" fmla="*/ 87 h 111"/>
                <a:gd name="T4" fmla="*/ 7 w 31"/>
                <a:gd name="T5" fmla="*/ 1 h 111"/>
                <a:gd name="T6" fmla="*/ 11 w 31"/>
                <a:gd name="T7" fmla="*/ 0 h 111"/>
                <a:gd name="T8" fmla="*/ 31 w 31"/>
                <a:gd name="T9" fmla="*/ 82 h 111"/>
                <a:gd name="T10" fmla="*/ 18 w 31"/>
                <a:gd name="T11" fmla="*/ 111 h 111"/>
                <a:gd name="T12" fmla="*/ 0 w 31"/>
                <a:gd name="T13" fmla="*/ 87 h 111"/>
                <a:gd name="T14" fmla="*/ 0 w 31"/>
                <a:gd name="T15" fmla="*/ 87 h 111"/>
                <a:gd name="T16" fmla="*/ 17 w 31"/>
                <a:gd name="T17" fmla="*/ 102 h 111"/>
                <a:gd name="T18" fmla="*/ 25 w 31"/>
                <a:gd name="T19" fmla="*/ 81 h 111"/>
                <a:gd name="T20" fmla="*/ 10 w 31"/>
                <a:gd name="T21" fmla="*/ 15 h 111"/>
                <a:gd name="T22" fmla="*/ 5 w 31"/>
                <a:gd name="T23" fmla="*/ 84 h 111"/>
                <a:gd name="T24" fmla="*/ 17 w 31"/>
                <a:gd name="T25" fmla="*/ 102 h 111"/>
                <a:gd name="T26" fmla="*/ 17 w 31"/>
                <a:gd name="T27" fmla="*/ 10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111">
                  <a:moveTo>
                    <a:pt x="0" y="87"/>
                  </a:moveTo>
                  <a:lnTo>
                    <a:pt x="0" y="87"/>
                  </a:lnTo>
                  <a:lnTo>
                    <a:pt x="7" y="1"/>
                  </a:lnTo>
                  <a:lnTo>
                    <a:pt x="11" y="0"/>
                  </a:lnTo>
                  <a:lnTo>
                    <a:pt x="31" y="82"/>
                  </a:lnTo>
                  <a:lnTo>
                    <a:pt x="18" y="111"/>
                  </a:lnTo>
                  <a:lnTo>
                    <a:pt x="0" y="87"/>
                  </a:lnTo>
                  <a:lnTo>
                    <a:pt x="0" y="87"/>
                  </a:lnTo>
                  <a:close/>
                  <a:moveTo>
                    <a:pt x="17" y="102"/>
                  </a:moveTo>
                  <a:lnTo>
                    <a:pt x="25" y="81"/>
                  </a:lnTo>
                  <a:lnTo>
                    <a:pt x="10" y="15"/>
                  </a:lnTo>
                  <a:lnTo>
                    <a:pt x="5" y="84"/>
                  </a:lnTo>
                  <a:lnTo>
                    <a:pt x="17" y="102"/>
                  </a:lnTo>
                  <a:lnTo>
                    <a:pt x="17"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509"/>
            <p:cNvSpPr>
              <a:spLocks noEditPoints="1"/>
            </p:cNvSpPr>
            <p:nvPr/>
          </p:nvSpPr>
          <p:spPr bwMode="auto">
            <a:xfrm>
              <a:off x="4378327" y="642939"/>
              <a:ext cx="55563" cy="187325"/>
            </a:xfrm>
            <a:custGeom>
              <a:avLst/>
              <a:gdLst>
                <a:gd name="T0" fmla="*/ 1 w 35"/>
                <a:gd name="T1" fmla="*/ 91 h 118"/>
                <a:gd name="T2" fmla="*/ 0 w 35"/>
                <a:gd name="T3" fmla="*/ 91 h 118"/>
                <a:gd name="T4" fmla="*/ 7 w 35"/>
                <a:gd name="T5" fmla="*/ 1 h 118"/>
                <a:gd name="T6" fmla="*/ 14 w 35"/>
                <a:gd name="T7" fmla="*/ 0 h 118"/>
                <a:gd name="T8" fmla="*/ 35 w 35"/>
                <a:gd name="T9" fmla="*/ 84 h 118"/>
                <a:gd name="T10" fmla="*/ 20 w 35"/>
                <a:gd name="T11" fmla="*/ 118 h 118"/>
                <a:gd name="T12" fmla="*/ 1 w 35"/>
                <a:gd name="T13" fmla="*/ 91 h 118"/>
                <a:gd name="T14" fmla="*/ 1 w 35"/>
                <a:gd name="T15" fmla="*/ 91 h 118"/>
                <a:gd name="T16" fmla="*/ 19 w 35"/>
                <a:gd name="T17" fmla="*/ 108 h 118"/>
                <a:gd name="T18" fmla="*/ 21 w 35"/>
                <a:gd name="T19" fmla="*/ 105 h 118"/>
                <a:gd name="T20" fmla="*/ 19 w 35"/>
                <a:gd name="T21" fmla="*/ 108 h 118"/>
                <a:gd name="T22" fmla="*/ 19 w 35"/>
                <a:gd name="T23" fmla="*/ 108 h 118"/>
                <a:gd name="T24" fmla="*/ 19 w 35"/>
                <a:gd name="T25" fmla="*/ 108 h 118"/>
                <a:gd name="T26" fmla="*/ 19 w 35"/>
                <a:gd name="T27" fmla="*/ 104 h 118"/>
                <a:gd name="T28" fmla="*/ 21 w 35"/>
                <a:gd name="T29" fmla="*/ 103 h 118"/>
                <a:gd name="T30" fmla="*/ 19 w 35"/>
                <a:gd name="T31" fmla="*/ 104 h 118"/>
                <a:gd name="T32" fmla="*/ 19 w 35"/>
                <a:gd name="T33" fmla="*/ 104 h 118"/>
                <a:gd name="T34" fmla="*/ 15 w 35"/>
                <a:gd name="T35" fmla="*/ 104 h 118"/>
                <a:gd name="T36" fmla="*/ 4 w 35"/>
                <a:gd name="T37" fmla="*/ 86 h 118"/>
                <a:gd name="T38" fmla="*/ 10 w 35"/>
                <a:gd name="T39" fmla="*/ 17 h 118"/>
                <a:gd name="T40" fmla="*/ 14 w 35"/>
                <a:gd name="T41" fmla="*/ 16 h 118"/>
                <a:gd name="T42" fmla="*/ 11 w 35"/>
                <a:gd name="T43" fmla="*/ 5 h 118"/>
                <a:gd name="T44" fmla="*/ 11 w 35"/>
                <a:gd name="T45" fmla="*/ 5 h 118"/>
                <a:gd name="T46" fmla="*/ 4 w 35"/>
                <a:gd name="T47" fmla="*/ 86 h 118"/>
                <a:gd name="T48" fmla="*/ 15 w 35"/>
                <a:gd name="T49" fmla="*/ 104 h 118"/>
                <a:gd name="T50" fmla="*/ 15 w 35"/>
                <a:gd name="T51" fmla="*/ 104 h 118"/>
                <a:gd name="T52" fmla="*/ 9 w 35"/>
                <a:gd name="T53" fmla="*/ 85 h 118"/>
                <a:gd name="T54" fmla="*/ 19 w 35"/>
                <a:gd name="T55" fmla="*/ 100 h 118"/>
                <a:gd name="T56" fmla="*/ 25 w 35"/>
                <a:gd name="T57" fmla="*/ 83 h 118"/>
                <a:gd name="T58" fmla="*/ 13 w 35"/>
                <a:gd name="T59" fmla="*/ 32 h 118"/>
                <a:gd name="T60" fmla="*/ 9 w 35"/>
                <a:gd name="T61" fmla="*/ 85 h 118"/>
                <a:gd name="T62" fmla="*/ 9 w 35"/>
                <a:gd name="T63" fmla="*/ 85 h 118"/>
                <a:gd name="T64" fmla="*/ 2 w 35"/>
                <a:gd name="T65" fmla="*/ 89 h 118"/>
                <a:gd name="T66" fmla="*/ 1 w 35"/>
                <a:gd name="T67" fmla="*/ 90 h 118"/>
                <a:gd name="T68" fmla="*/ 2 w 35"/>
                <a:gd name="T69" fmla="*/ 89 h 118"/>
                <a:gd name="T70" fmla="*/ 2 w 35"/>
                <a:gd name="T71" fmla="*/ 89 h 118"/>
                <a:gd name="T72" fmla="*/ 2 w 35"/>
                <a:gd name="T73" fmla="*/ 89 h 118"/>
                <a:gd name="T74" fmla="*/ 2 w 35"/>
                <a:gd name="T75" fmla="*/ 8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 h="118">
                  <a:moveTo>
                    <a:pt x="1" y="91"/>
                  </a:moveTo>
                  <a:lnTo>
                    <a:pt x="0" y="91"/>
                  </a:lnTo>
                  <a:lnTo>
                    <a:pt x="7" y="1"/>
                  </a:lnTo>
                  <a:lnTo>
                    <a:pt x="14" y="0"/>
                  </a:lnTo>
                  <a:lnTo>
                    <a:pt x="35" y="84"/>
                  </a:lnTo>
                  <a:lnTo>
                    <a:pt x="20" y="118"/>
                  </a:lnTo>
                  <a:lnTo>
                    <a:pt x="1" y="91"/>
                  </a:lnTo>
                  <a:lnTo>
                    <a:pt x="1" y="91"/>
                  </a:lnTo>
                  <a:close/>
                  <a:moveTo>
                    <a:pt x="19" y="108"/>
                  </a:moveTo>
                  <a:lnTo>
                    <a:pt x="21" y="105"/>
                  </a:lnTo>
                  <a:lnTo>
                    <a:pt x="19" y="108"/>
                  </a:lnTo>
                  <a:lnTo>
                    <a:pt x="19" y="108"/>
                  </a:lnTo>
                  <a:lnTo>
                    <a:pt x="19" y="108"/>
                  </a:lnTo>
                  <a:close/>
                  <a:moveTo>
                    <a:pt x="19" y="104"/>
                  </a:moveTo>
                  <a:lnTo>
                    <a:pt x="21" y="103"/>
                  </a:lnTo>
                  <a:lnTo>
                    <a:pt x="19" y="104"/>
                  </a:lnTo>
                  <a:lnTo>
                    <a:pt x="19" y="104"/>
                  </a:lnTo>
                  <a:close/>
                  <a:moveTo>
                    <a:pt x="15" y="104"/>
                  </a:moveTo>
                  <a:lnTo>
                    <a:pt x="4" y="86"/>
                  </a:lnTo>
                  <a:lnTo>
                    <a:pt x="10" y="17"/>
                  </a:lnTo>
                  <a:lnTo>
                    <a:pt x="14" y="16"/>
                  </a:lnTo>
                  <a:lnTo>
                    <a:pt x="11" y="5"/>
                  </a:lnTo>
                  <a:lnTo>
                    <a:pt x="11" y="5"/>
                  </a:lnTo>
                  <a:lnTo>
                    <a:pt x="4" y="86"/>
                  </a:lnTo>
                  <a:lnTo>
                    <a:pt x="15" y="104"/>
                  </a:lnTo>
                  <a:lnTo>
                    <a:pt x="15" y="104"/>
                  </a:lnTo>
                  <a:close/>
                  <a:moveTo>
                    <a:pt x="9" y="85"/>
                  </a:moveTo>
                  <a:lnTo>
                    <a:pt x="19" y="100"/>
                  </a:lnTo>
                  <a:lnTo>
                    <a:pt x="25" y="83"/>
                  </a:lnTo>
                  <a:lnTo>
                    <a:pt x="13" y="32"/>
                  </a:lnTo>
                  <a:lnTo>
                    <a:pt x="9" y="85"/>
                  </a:lnTo>
                  <a:lnTo>
                    <a:pt x="9" y="85"/>
                  </a:lnTo>
                  <a:close/>
                  <a:moveTo>
                    <a:pt x="2" y="89"/>
                  </a:moveTo>
                  <a:lnTo>
                    <a:pt x="1" y="90"/>
                  </a:lnTo>
                  <a:lnTo>
                    <a:pt x="2" y="89"/>
                  </a:lnTo>
                  <a:lnTo>
                    <a:pt x="2" y="89"/>
                  </a:lnTo>
                  <a:lnTo>
                    <a:pt x="2" y="89"/>
                  </a:lnTo>
                  <a:lnTo>
                    <a:pt x="2"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510"/>
            <p:cNvSpPr>
              <a:spLocks noEditPoints="1"/>
            </p:cNvSpPr>
            <p:nvPr/>
          </p:nvSpPr>
          <p:spPr bwMode="auto">
            <a:xfrm>
              <a:off x="4324352" y="628651"/>
              <a:ext cx="149225" cy="238125"/>
            </a:xfrm>
            <a:custGeom>
              <a:avLst/>
              <a:gdLst>
                <a:gd name="T0" fmla="*/ 13 w 86"/>
                <a:gd name="T1" fmla="*/ 109 h 137"/>
                <a:gd name="T2" fmla="*/ 0 w 86"/>
                <a:gd name="T3" fmla="*/ 52 h 137"/>
                <a:gd name="T4" fmla="*/ 0 w 86"/>
                <a:gd name="T5" fmla="*/ 52 h 137"/>
                <a:gd name="T6" fmla="*/ 13 w 86"/>
                <a:gd name="T7" fmla="*/ 12 h 137"/>
                <a:gd name="T8" fmla="*/ 13 w 86"/>
                <a:gd name="T9" fmla="*/ 12 h 137"/>
                <a:gd name="T10" fmla="*/ 42 w 86"/>
                <a:gd name="T11" fmla="*/ 0 h 137"/>
                <a:gd name="T12" fmla="*/ 42 w 86"/>
                <a:gd name="T13" fmla="*/ 0 h 137"/>
                <a:gd name="T14" fmla="*/ 71 w 86"/>
                <a:gd name="T15" fmla="*/ 11 h 137"/>
                <a:gd name="T16" fmla="*/ 71 w 86"/>
                <a:gd name="T17" fmla="*/ 11 h 137"/>
                <a:gd name="T18" fmla="*/ 86 w 86"/>
                <a:gd name="T19" fmla="*/ 51 h 137"/>
                <a:gd name="T20" fmla="*/ 86 w 86"/>
                <a:gd name="T21" fmla="*/ 51 h 137"/>
                <a:gd name="T22" fmla="*/ 72 w 86"/>
                <a:gd name="T23" fmla="*/ 108 h 137"/>
                <a:gd name="T24" fmla="*/ 72 w 86"/>
                <a:gd name="T25" fmla="*/ 108 h 137"/>
                <a:gd name="T26" fmla="*/ 42 w 86"/>
                <a:gd name="T27" fmla="*/ 137 h 137"/>
                <a:gd name="T28" fmla="*/ 42 w 86"/>
                <a:gd name="T29" fmla="*/ 137 h 137"/>
                <a:gd name="T30" fmla="*/ 13 w 86"/>
                <a:gd name="T31" fmla="*/ 109 h 137"/>
                <a:gd name="T32" fmla="*/ 68 w 86"/>
                <a:gd name="T33" fmla="*/ 107 h 137"/>
                <a:gd name="T34" fmla="*/ 82 w 86"/>
                <a:gd name="T35" fmla="*/ 51 h 137"/>
                <a:gd name="T36" fmla="*/ 82 w 86"/>
                <a:gd name="T37" fmla="*/ 51 h 137"/>
                <a:gd name="T38" fmla="*/ 42 w 86"/>
                <a:gd name="T39" fmla="*/ 4 h 137"/>
                <a:gd name="T40" fmla="*/ 42 w 86"/>
                <a:gd name="T41" fmla="*/ 4 h 137"/>
                <a:gd name="T42" fmla="*/ 4 w 86"/>
                <a:gd name="T43" fmla="*/ 52 h 137"/>
                <a:gd name="T44" fmla="*/ 4 w 86"/>
                <a:gd name="T45" fmla="*/ 52 h 137"/>
                <a:gd name="T46" fmla="*/ 17 w 86"/>
                <a:gd name="T47" fmla="*/ 107 h 137"/>
                <a:gd name="T48" fmla="*/ 17 w 86"/>
                <a:gd name="T49" fmla="*/ 107 h 137"/>
                <a:gd name="T50" fmla="*/ 42 w 86"/>
                <a:gd name="T51" fmla="*/ 133 h 137"/>
                <a:gd name="T52" fmla="*/ 42 w 86"/>
                <a:gd name="T53" fmla="*/ 133 h 137"/>
                <a:gd name="T54" fmla="*/ 68 w 86"/>
                <a:gd name="T55" fmla="*/ 10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137">
                  <a:moveTo>
                    <a:pt x="13" y="109"/>
                  </a:moveTo>
                  <a:cubicBezTo>
                    <a:pt x="5" y="93"/>
                    <a:pt x="0" y="72"/>
                    <a:pt x="0" y="52"/>
                  </a:cubicBezTo>
                  <a:cubicBezTo>
                    <a:pt x="0" y="52"/>
                    <a:pt x="0" y="52"/>
                    <a:pt x="0" y="52"/>
                  </a:cubicBezTo>
                  <a:cubicBezTo>
                    <a:pt x="0" y="33"/>
                    <a:pt x="6" y="20"/>
                    <a:pt x="13" y="12"/>
                  </a:cubicBezTo>
                  <a:cubicBezTo>
                    <a:pt x="13" y="12"/>
                    <a:pt x="13" y="12"/>
                    <a:pt x="13" y="12"/>
                  </a:cubicBezTo>
                  <a:cubicBezTo>
                    <a:pt x="21" y="3"/>
                    <a:pt x="32" y="0"/>
                    <a:pt x="42" y="0"/>
                  </a:cubicBezTo>
                  <a:cubicBezTo>
                    <a:pt x="42" y="0"/>
                    <a:pt x="42" y="0"/>
                    <a:pt x="42" y="0"/>
                  </a:cubicBezTo>
                  <a:cubicBezTo>
                    <a:pt x="52" y="0"/>
                    <a:pt x="63" y="3"/>
                    <a:pt x="71" y="11"/>
                  </a:cubicBezTo>
                  <a:cubicBezTo>
                    <a:pt x="71" y="11"/>
                    <a:pt x="71" y="11"/>
                    <a:pt x="71" y="11"/>
                  </a:cubicBezTo>
                  <a:cubicBezTo>
                    <a:pt x="80" y="19"/>
                    <a:pt x="86" y="32"/>
                    <a:pt x="86" y="51"/>
                  </a:cubicBezTo>
                  <a:cubicBezTo>
                    <a:pt x="86" y="51"/>
                    <a:pt x="86" y="51"/>
                    <a:pt x="86" y="51"/>
                  </a:cubicBezTo>
                  <a:cubicBezTo>
                    <a:pt x="86" y="71"/>
                    <a:pt x="80" y="92"/>
                    <a:pt x="72" y="108"/>
                  </a:cubicBezTo>
                  <a:cubicBezTo>
                    <a:pt x="72" y="108"/>
                    <a:pt x="72" y="108"/>
                    <a:pt x="72" y="108"/>
                  </a:cubicBezTo>
                  <a:cubicBezTo>
                    <a:pt x="64" y="125"/>
                    <a:pt x="53" y="137"/>
                    <a:pt x="42" y="137"/>
                  </a:cubicBezTo>
                  <a:cubicBezTo>
                    <a:pt x="42" y="137"/>
                    <a:pt x="42" y="137"/>
                    <a:pt x="42" y="137"/>
                  </a:cubicBezTo>
                  <a:cubicBezTo>
                    <a:pt x="30" y="137"/>
                    <a:pt x="21" y="125"/>
                    <a:pt x="13" y="109"/>
                  </a:cubicBezTo>
                  <a:close/>
                  <a:moveTo>
                    <a:pt x="68" y="107"/>
                  </a:moveTo>
                  <a:cubicBezTo>
                    <a:pt x="76" y="91"/>
                    <a:pt x="82" y="70"/>
                    <a:pt x="82" y="51"/>
                  </a:cubicBezTo>
                  <a:cubicBezTo>
                    <a:pt x="82" y="51"/>
                    <a:pt x="82" y="51"/>
                    <a:pt x="82" y="51"/>
                  </a:cubicBezTo>
                  <a:cubicBezTo>
                    <a:pt x="82" y="14"/>
                    <a:pt x="61" y="4"/>
                    <a:pt x="42" y="4"/>
                  </a:cubicBezTo>
                  <a:cubicBezTo>
                    <a:pt x="42" y="4"/>
                    <a:pt x="42" y="4"/>
                    <a:pt x="42" y="4"/>
                  </a:cubicBezTo>
                  <a:cubicBezTo>
                    <a:pt x="23" y="4"/>
                    <a:pt x="5" y="15"/>
                    <a:pt x="4" y="52"/>
                  </a:cubicBezTo>
                  <a:cubicBezTo>
                    <a:pt x="4" y="52"/>
                    <a:pt x="4" y="52"/>
                    <a:pt x="4" y="52"/>
                  </a:cubicBezTo>
                  <a:cubicBezTo>
                    <a:pt x="4" y="71"/>
                    <a:pt x="9" y="92"/>
                    <a:pt x="17" y="107"/>
                  </a:cubicBezTo>
                  <a:cubicBezTo>
                    <a:pt x="17" y="107"/>
                    <a:pt x="17" y="107"/>
                    <a:pt x="17" y="107"/>
                  </a:cubicBezTo>
                  <a:cubicBezTo>
                    <a:pt x="24" y="123"/>
                    <a:pt x="34" y="133"/>
                    <a:pt x="42" y="133"/>
                  </a:cubicBezTo>
                  <a:cubicBezTo>
                    <a:pt x="42" y="133"/>
                    <a:pt x="42" y="133"/>
                    <a:pt x="42" y="133"/>
                  </a:cubicBezTo>
                  <a:cubicBezTo>
                    <a:pt x="50" y="133"/>
                    <a:pt x="60" y="123"/>
                    <a:pt x="68"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511"/>
            <p:cNvSpPr>
              <a:spLocks noEditPoints="1"/>
            </p:cNvSpPr>
            <p:nvPr/>
          </p:nvSpPr>
          <p:spPr bwMode="auto">
            <a:xfrm>
              <a:off x="4321177" y="625476"/>
              <a:ext cx="157163" cy="244475"/>
            </a:xfrm>
            <a:custGeom>
              <a:avLst/>
              <a:gdLst>
                <a:gd name="T0" fmla="*/ 13 w 90"/>
                <a:gd name="T1" fmla="*/ 112 h 141"/>
                <a:gd name="T2" fmla="*/ 0 w 90"/>
                <a:gd name="T3" fmla="*/ 54 h 141"/>
                <a:gd name="T4" fmla="*/ 14 w 90"/>
                <a:gd name="T5" fmla="*/ 12 h 141"/>
                <a:gd name="T6" fmla="*/ 44 w 90"/>
                <a:gd name="T7" fmla="*/ 0 h 141"/>
                <a:gd name="T8" fmla="*/ 75 w 90"/>
                <a:gd name="T9" fmla="*/ 11 h 141"/>
                <a:gd name="T10" fmla="*/ 90 w 90"/>
                <a:gd name="T11" fmla="*/ 53 h 141"/>
                <a:gd name="T12" fmla="*/ 90 w 90"/>
                <a:gd name="T13" fmla="*/ 53 h 141"/>
                <a:gd name="T14" fmla="*/ 44 w 90"/>
                <a:gd name="T15" fmla="*/ 141 h 141"/>
                <a:gd name="T16" fmla="*/ 44 w 90"/>
                <a:gd name="T17" fmla="*/ 137 h 141"/>
                <a:gd name="T18" fmla="*/ 44 w 90"/>
                <a:gd name="T19" fmla="*/ 137 h 141"/>
                <a:gd name="T20" fmla="*/ 44 w 90"/>
                <a:gd name="T21" fmla="*/ 137 h 141"/>
                <a:gd name="T22" fmla="*/ 26 w 90"/>
                <a:gd name="T23" fmla="*/ 126 h 141"/>
                <a:gd name="T24" fmla="*/ 45 w 90"/>
                <a:gd name="T25" fmla="*/ 137 h 141"/>
                <a:gd name="T26" fmla="*/ 45 w 90"/>
                <a:gd name="T27" fmla="*/ 137 h 141"/>
                <a:gd name="T28" fmla="*/ 45 w 90"/>
                <a:gd name="T29" fmla="*/ 137 h 141"/>
                <a:gd name="T30" fmla="*/ 86 w 90"/>
                <a:gd name="T31" fmla="*/ 54 h 141"/>
                <a:gd name="T32" fmla="*/ 72 w 90"/>
                <a:gd name="T33" fmla="*/ 110 h 141"/>
                <a:gd name="T34" fmla="*/ 44 w 90"/>
                <a:gd name="T35" fmla="*/ 133 h 141"/>
                <a:gd name="T36" fmla="*/ 69 w 90"/>
                <a:gd name="T37" fmla="*/ 108 h 141"/>
                <a:gd name="T38" fmla="*/ 69 w 90"/>
                <a:gd name="T39" fmla="*/ 108 h 141"/>
                <a:gd name="T40" fmla="*/ 82 w 90"/>
                <a:gd name="T41" fmla="*/ 53 h 141"/>
                <a:gd name="T42" fmla="*/ 82 w 90"/>
                <a:gd name="T43" fmla="*/ 53 h 141"/>
                <a:gd name="T44" fmla="*/ 8 w 90"/>
                <a:gd name="T45" fmla="*/ 54 h 141"/>
                <a:gd name="T46" fmla="*/ 8 w 90"/>
                <a:gd name="T47" fmla="*/ 55 h 141"/>
                <a:gd name="T48" fmla="*/ 44 w 90"/>
                <a:gd name="T49" fmla="*/ 133 h 141"/>
                <a:gd name="T50" fmla="*/ 26 w 90"/>
                <a:gd name="T51" fmla="*/ 126 h 141"/>
                <a:gd name="T52" fmla="*/ 26 w 90"/>
                <a:gd name="T53" fmla="*/ 126 h 141"/>
                <a:gd name="T54" fmla="*/ 26 w 90"/>
                <a:gd name="T55" fmla="*/ 125 h 141"/>
                <a:gd name="T56" fmla="*/ 26 w 90"/>
                <a:gd name="T57" fmla="*/ 125 h 141"/>
                <a:gd name="T58" fmla="*/ 19 w 90"/>
                <a:gd name="T59" fmla="*/ 115 h 141"/>
                <a:gd name="T60" fmla="*/ 19 w 90"/>
                <a:gd name="T61" fmla="*/ 115 h 141"/>
                <a:gd name="T62" fmla="*/ 17 w 90"/>
                <a:gd name="T63" fmla="*/ 110 h 141"/>
                <a:gd name="T64" fmla="*/ 17 w 90"/>
                <a:gd name="T65" fmla="*/ 110 h 141"/>
                <a:gd name="T66" fmla="*/ 4 w 90"/>
                <a:gd name="T67" fmla="*/ 54 h 141"/>
                <a:gd name="T68" fmla="*/ 41 w 90"/>
                <a:gd name="T69" fmla="*/ 4 h 141"/>
                <a:gd name="T70" fmla="*/ 4 w 90"/>
                <a:gd name="T71" fmla="*/ 54 h 141"/>
                <a:gd name="T72" fmla="*/ 86 w 90"/>
                <a:gd name="T73" fmla="*/ 53 h 141"/>
                <a:gd name="T74" fmla="*/ 86 w 90"/>
                <a:gd name="T75" fmla="*/ 53 h 141"/>
                <a:gd name="T76" fmla="*/ 78 w 90"/>
                <a:gd name="T77" fmla="*/ 22 h 141"/>
                <a:gd name="T78" fmla="*/ 59 w 90"/>
                <a:gd name="T79" fmla="*/ 7 h 141"/>
                <a:gd name="T80" fmla="*/ 59 w 90"/>
                <a:gd name="T81" fmla="*/ 7 h 141"/>
                <a:gd name="T82" fmla="*/ 59 w 90"/>
                <a:gd name="T83" fmla="*/ 7 h 141"/>
                <a:gd name="T84" fmla="*/ 58 w 90"/>
                <a:gd name="T85" fmla="*/ 6 h 141"/>
                <a:gd name="T86" fmla="*/ 58 w 90"/>
                <a:gd name="T87" fmla="*/ 6 h 141"/>
                <a:gd name="T88" fmla="*/ 58 w 90"/>
                <a:gd name="T89" fmla="*/ 6 h 141"/>
                <a:gd name="T90" fmla="*/ 58 w 90"/>
                <a:gd name="T91" fmla="*/ 6 h 141"/>
                <a:gd name="T92" fmla="*/ 42 w 90"/>
                <a:gd name="T93" fmla="*/ 4 h 141"/>
                <a:gd name="T94" fmla="*/ 42 w 90"/>
                <a:gd name="T95" fmla="*/ 4 h 141"/>
                <a:gd name="T96" fmla="*/ 42 w 90"/>
                <a:gd name="T97" fmla="*/ 4 h 141"/>
                <a:gd name="T98" fmla="*/ 42 w 90"/>
                <a:gd name="T99" fmla="*/ 4 h 141"/>
                <a:gd name="T100" fmla="*/ 43 w 90"/>
                <a:gd name="T101" fmla="*/ 4 h 141"/>
                <a:gd name="T102" fmla="*/ 43 w 90"/>
                <a:gd name="T103" fmla="*/ 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141">
                  <a:moveTo>
                    <a:pt x="13" y="112"/>
                  </a:moveTo>
                  <a:cubicBezTo>
                    <a:pt x="15" y="111"/>
                    <a:pt x="15" y="111"/>
                    <a:pt x="15" y="111"/>
                  </a:cubicBezTo>
                  <a:cubicBezTo>
                    <a:pt x="13" y="112"/>
                    <a:pt x="13" y="112"/>
                    <a:pt x="13" y="112"/>
                  </a:cubicBezTo>
                  <a:cubicBezTo>
                    <a:pt x="6" y="95"/>
                    <a:pt x="0" y="74"/>
                    <a:pt x="0" y="54"/>
                  </a:cubicBezTo>
                  <a:cubicBezTo>
                    <a:pt x="0" y="54"/>
                    <a:pt x="0" y="54"/>
                    <a:pt x="0" y="54"/>
                  </a:cubicBezTo>
                  <a:cubicBezTo>
                    <a:pt x="0" y="54"/>
                    <a:pt x="0" y="54"/>
                    <a:pt x="0" y="54"/>
                  </a:cubicBezTo>
                  <a:cubicBezTo>
                    <a:pt x="0" y="54"/>
                    <a:pt x="0" y="54"/>
                    <a:pt x="0" y="54"/>
                  </a:cubicBezTo>
                  <a:cubicBezTo>
                    <a:pt x="0" y="34"/>
                    <a:pt x="6" y="21"/>
                    <a:pt x="14" y="12"/>
                  </a:cubicBezTo>
                  <a:cubicBezTo>
                    <a:pt x="14" y="12"/>
                    <a:pt x="14" y="12"/>
                    <a:pt x="14" y="12"/>
                  </a:cubicBezTo>
                  <a:cubicBezTo>
                    <a:pt x="22" y="3"/>
                    <a:pt x="33" y="0"/>
                    <a:pt x="44" y="0"/>
                  </a:cubicBezTo>
                  <a:cubicBezTo>
                    <a:pt x="44" y="0"/>
                    <a:pt x="44" y="0"/>
                    <a:pt x="44" y="0"/>
                  </a:cubicBezTo>
                  <a:cubicBezTo>
                    <a:pt x="44" y="0"/>
                    <a:pt x="44" y="0"/>
                    <a:pt x="44" y="0"/>
                  </a:cubicBezTo>
                  <a:cubicBezTo>
                    <a:pt x="44" y="0"/>
                    <a:pt x="44" y="0"/>
                    <a:pt x="44" y="0"/>
                  </a:cubicBezTo>
                  <a:cubicBezTo>
                    <a:pt x="54" y="0"/>
                    <a:pt x="66" y="3"/>
                    <a:pt x="75" y="11"/>
                  </a:cubicBezTo>
                  <a:cubicBezTo>
                    <a:pt x="75" y="11"/>
                    <a:pt x="75" y="11"/>
                    <a:pt x="75" y="11"/>
                  </a:cubicBezTo>
                  <a:cubicBezTo>
                    <a:pt x="84" y="20"/>
                    <a:pt x="90" y="3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53"/>
                    <a:pt x="90" y="53"/>
                    <a:pt x="90" y="53"/>
                  </a:cubicBezTo>
                  <a:cubicBezTo>
                    <a:pt x="90" y="73"/>
                    <a:pt x="84" y="95"/>
                    <a:pt x="76" y="111"/>
                  </a:cubicBezTo>
                  <a:cubicBezTo>
                    <a:pt x="76" y="111"/>
                    <a:pt x="76" y="111"/>
                    <a:pt x="76" y="111"/>
                  </a:cubicBezTo>
                  <a:cubicBezTo>
                    <a:pt x="67" y="128"/>
                    <a:pt x="57" y="141"/>
                    <a:pt x="44" y="141"/>
                  </a:cubicBezTo>
                  <a:cubicBezTo>
                    <a:pt x="44" y="141"/>
                    <a:pt x="44" y="141"/>
                    <a:pt x="44" y="141"/>
                  </a:cubicBezTo>
                  <a:cubicBezTo>
                    <a:pt x="31" y="141"/>
                    <a:pt x="21" y="128"/>
                    <a:pt x="13" y="112"/>
                  </a:cubicBezTo>
                  <a:close/>
                  <a:moveTo>
                    <a:pt x="44" y="137"/>
                  </a:move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ubicBezTo>
                    <a:pt x="44" y="137"/>
                    <a:pt x="44" y="137"/>
                    <a:pt x="44" y="137"/>
                  </a:cubicBezTo>
                  <a:close/>
                  <a:moveTo>
                    <a:pt x="43" y="137"/>
                  </a:moveTo>
                  <a:cubicBezTo>
                    <a:pt x="37" y="137"/>
                    <a:pt x="31" y="133"/>
                    <a:pt x="26" y="126"/>
                  </a:cubicBezTo>
                  <a:cubicBezTo>
                    <a:pt x="26" y="126"/>
                    <a:pt x="26" y="126"/>
                    <a:pt x="26" y="126"/>
                  </a:cubicBezTo>
                  <a:cubicBezTo>
                    <a:pt x="31" y="133"/>
                    <a:pt x="37" y="137"/>
                    <a:pt x="43" y="137"/>
                  </a:cubicBezTo>
                  <a:close/>
                  <a:moveTo>
                    <a:pt x="45" y="137"/>
                  </a:moveTo>
                  <a:cubicBezTo>
                    <a:pt x="45" y="137"/>
                    <a:pt x="45" y="137"/>
                    <a:pt x="45" y="137"/>
                  </a:cubicBezTo>
                  <a:cubicBezTo>
                    <a:pt x="45" y="137"/>
                    <a:pt x="45" y="137"/>
                    <a:pt x="45" y="137"/>
                  </a:cubicBezTo>
                  <a:cubicBezTo>
                    <a:pt x="45" y="137"/>
                    <a:pt x="45" y="137"/>
                    <a:pt x="45" y="137"/>
                  </a:cubicBezTo>
                  <a:close/>
                  <a:moveTo>
                    <a:pt x="72" y="110"/>
                  </a:moveTo>
                  <a:cubicBezTo>
                    <a:pt x="64" y="125"/>
                    <a:pt x="55" y="136"/>
                    <a:pt x="45" y="137"/>
                  </a:cubicBezTo>
                  <a:cubicBezTo>
                    <a:pt x="45" y="137"/>
                    <a:pt x="45" y="137"/>
                    <a:pt x="45" y="137"/>
                  </a:cubicBezTo>
                  <a:cubicBezTo>
                    <a:pt x="55" y="136"/>
                    <a:pt x="64" y="125"/>
                    <a:pt x="72" y="110"/>
                  </a:cubicBezTo>
                  <a:cubicBezTo>
                    <a:pt x="72" y="110"/>
                    <a:pt x="72" y="110"/>
                    <a:pt x="72" y="110"/>
                  </a:cubicBezTo>
                  <a:cubicBezTo>
                    <a:pt x="80" y="94"/>
                    <a:pt x="86" y="73"/>
                    <a:pt x="86" y="54"/>
                  </a:cubicBezTo>
                  <a:cubicBezTo>
                    <a:pt x="86" y="54"/>
                    <a:pt x="86" y="54"/>
                    <a:pt x="86" y="54"/>
                  </a:cubicBezTo>
                  <a:cubicBezTo>
                    <a:pt x="86" y="54"/>
                    <a:pt x="86" y="54"/>
                    <a:pt x="86" y="54"/>
                  </a:cubicBezTo>
                  <a:cubicBezTo>
                    <a:pt x="86" y="73"/>
                    <a:pt x="80" y="94"/>
                    <a:pt x="72" y="110"/>
                  </a:cubicBezTo>
                  <a:cubicBezTo>
                    <a:pt x="72" y="110"/>
                    <a:pt x="72" y="110"/>
                    <a:pt x="72" y="110"/>
                  </a:cubicBezTo>
                  <a:cubicBezTo>
                    <a:pt x="72" y="110"/>
                    <a:pt x="72" y="110"/>
                    <a:pt x="72" y="110"/>
                  </a:cubicBezTo>
                  <a:close/>
                  <a:moveTo>
                    <a:pt x="44" y="133"/>
                  </a:moveTo>
                  <a:cubicBezTo>
                    <a:pt x="44" y="133"/>
                    <a:pt x="44" y="133"/>
                    <a:pt x="44" y="133"/>
                  </a:cubicBezTo>
                  <a:cubicBezTo>
                    <a:pt x="44" y="133"/>
                    <a:pt x="44" y="133"/>
                    <a:pt x="44" y="133"/>
                  </a:cubicBezTo>
                  <a:cubicBezTo>
                    <a:pt x="50" y="134"/>
                    <a:pt x="61" y="123"/>
                    <a:pt x="69" y="108"/>
                  </a:cubicBezTo>
                  <a:cubicBezTo>
                    <a:pt x="69" y="108"/>
                    <a:pt x="69" y="108"/>
                    <a:pt x="69" y="108"/>
                  </a:cubicBezTo>
                  <a:cubicBezTo>
                    <a:pt x="70" y="109"/>
                    <a:pt x="70" y="109"/>
                    <a:pt x="70" y="109"/>
                  </a:cubicBezTo>
                  <a:cubicBezTo>
                    <a:pt x="69" y="108"/>
                    <a:pt x="69" y="108"/>
                    <a:pt x="69" y="108"/>
                  </a:cubicBezTo>
                  <a:cubicBezTo>
                    <a:pt x="76" y="92"/>
                    <a:pt x="82" y="72"/>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2" y="53"/>
                    <a:pt x="82" y="53"/>
                    <a:pt x="82" y="53"/>
                  </a:cubicBezTo>
                  <a:cubicBezTo>
                    <a:pt x="81" y="17"/>
                    <a:pt x="62" y="9"/>
                    <a:pt x="44" y="8"/>
                  </a:cubicBezTo>
                  <a:cubicBezTo>
                    <a:pt x="44" y="8"/>
                    <a:pt x="44" y="8"/>
                    <a:pt x="44" y="8"/>
                  </a:cubicBezTo>
                  <a:cubicBezTo>
                    <a:pt x="26" y="9"/>
                    <a:pt x="9" y="17"/>
                    <a:pt x="8" y="54"/>
                  </a:cubicBezTo>
                  <a:cubicBezTo>
                    <a:pt x="8" y="54"/>
                    <a:pt x="8" y="54"/>
                    <a:pt x="8" y="54"/>
                  </a:cubicBezTo>
                  <a:cubicBezTo>
                    <a:pt x="8" y="55"/>
                    <a:pt x="8" y="55"/>
                    <a:pt x="8" y="55"/>
                  </a:cubicBezTo>
                  <a:cubicBezTo>
                    <a:pt x="8" y="55"/>
                    <a:pt x="8" y="55"/>
                    <a:pt x="8" y="55"/>
                  </a:cubicBezTo>
                  <a:cubicBezTo>
                    <a:pt x="8" y="73"/>
                    <a:pt x="13" y="93"/>
                    <a:pt x="20" y="108"/>
                  </a:cubicBezTo>
                  <a:cubicBezTo>
                    <a:pt x="20" y="108"/>
                    <a:pt x="20" y="108"/>
                    <a:pt x="20" y="108"/>
                  </a:cubicBezTo>
                  <a:cubicBezTo>
                    <a:pt x="27" y="124"/>
                    <a:pt x="37" y="133"/>
                    <a:pt x="44" y="133"/>
                  </a:cubicBezTo>
                  <a:cubicBezTo>
                    <a:pt x="44" y="133"/>
                    <a:pt x="44" y="133"/>
                    <a:pt x="44" y="133"/>
                  </a:cubicBezTo>
                  <a:cubicBezTo>
                    <a:pt x="44" y="133"/>
                    <a:pt x="44" y="133"/>
                    <a:pt x="44" y="133"/>
                  </a:cubicBezTo>
                  <a:close/>
                  <a:moveTo>
                    <a:pt x="26" y="126"/>
                  </a:moveTo>
                  <a:cubicBezTo>
                    <a:pt x="26" y="126"/>
                    <a:pt x="26" y="126"/>
                    <a:pt x="26" y="126"/>
                  </a:cubicBezTo>
                  <a:cubicBezTo>
                    <a:pt x="26" y="126"/>
                    <a:pt x="26" y="126"/>
                    <a:pt x="26" y="126"/>
                  </a:cubicBezTo>
                  <a:cubicBezTo>
                    <a:pt x="26" y="126"/>
                    <a:pt x="26" y="126"/>
                    <a:pt x="26" y="126"/>
                  </a:cubicBezTo>
                  <a:close/>
                  <a:moveTo>
                    <a:pt x="26" y="125"/>
                  </a:moveTo>
                  <a:cubicBezTo>
                    <a:pt x="26" y="125"/>
                    <a:pt x="26" y="125"/>
                    <a:pt x="26" y="125"/>
                  </a:cubicBezTo>
                  <a:cubicBezTo>
                    <a:pt x="26" y="125"/>
                    <a:pt x="26" y="125"/>
                    <a:pt x="26" y="125"/>
                  </a:cubicBezTo>
                  <a:cubicBezTo>
                    <a:pt x="26" y="125"/>
                    <a:pt x="26" y="125"/>
                    <a:pt x="26" y="125"/>
                  </a:cubicBezTo>
                  <a:close/>
                  <a:moveTo>
                    <a:pt x="26" y="125"/>
                  </a:moveTo>
                  <a:cubicBezTo>
                    <a:pt x="26" y="125"/>
                    <a:pt x="26" y="125"/>
                    <a:pt x="26" y="125"/>
                  </a:cubicBezTo>
                  <a:cubicBezTo>
                    <a:pt x="26" y="125"/>
                    <a:pt x="26" y="125"/>
                    <a:pt x="26" y="125"/>
                  </a:cubicBezTo>
                  <a:cubicBezTo>
                    <a:pt x="26" y="125"/>
                    <a:pt x="26" y="125"/>
                    <a:pt x="26" y="125"/>
                  </a:cubicBezTo>
                  <a:close/>
                  <a:moveTo>
                    <a:pt x="19" y="115"/>
                  </a:moveTo>
                  <a:cubicBezTo>
                    <a:pt x="19" y="115"/>
                    <a:pt x="19" y="115"/>
                    <a:pt x="19" y="115"/>
                  </a:cubicBezTo>
                  <a:cubicBezTo>
                    <a:pt x="19" y="115"/>
                    <a:pt x="19" y="115"/>
                    <a:pt x="19" y="115"/>
                  </a:cubicBezTo>
                  <a:cubicBezTo>
                    <a:pt x="19" y="115"/>
                    <a:pt x="19" y="115"/>
                    <a:pt x="19" y="115"/>
                  </a:cubicBezTo>
                  <a:close/>
                  <a:moveTo>
                    <a:pt x="19" y="115"/>
                  </a:moveTo>
                  <a:cubicBezTo>
                    <a:pt x="18" y="113"/>
                    <a:pt x="18" y="112"/>
                    <a:pt x="17" y="110"/>
                  </a:cubicBezTo>
                  <a:cubicBezTo>
                    <a:pt x="17" y="110"/>
                    <a:pt x="17" y="110"/>
                    <a:pt x="17" y="110"/>
                  </a:cubicBezTo>
                  <a:cubicBezTo>
                    <a:pt x="17" y="110"/>
                    <a:pt x="17" y="110"/>
                    <a:pt x="17" y="110"/>
                  </a:cubicBezTo>
                  <a:cubicBezTo>
                    <a:pt x="17" y="110"/>
                    <a:pt x="17" y="110"/>
                    <a:pt x="17" y="110"/>
                  </a:cubicBezTo>
                  <a:cubicBezTo>
                    <a:pt x="17" y="110"/>
                    <a:pt x="17" y="110"/>
                    <a:pt x="17" y="110"/>
                  </a:cubicBezTo>
                  <a:cubicBezTo>
                    <a:pt x="18" y="112"/>
                    <a:pt x="18" y="113"/>
                    <a:pt x="19" y="115"/>
                  </a:cubicBezTo>
                  <a:close/>
                  <a:moveTo>
                    <a:pt x="4" y="54"/>
                  </a:moveTo>
                  <a:cubicBezTo>
                    <a:pt x="4" y="54"/>
                    <a:pt x="4" y="54"/>
                    <a:pt x="4" y="54"/>
                  </a:cubicBezTo>
                  <a:cubicBezTo>
                    <a:pt x="4" y="54"/>
                    <a:pt x="4" y="54"/>
                    <a:pt x="4" y="54"/>
                  </a:cubicBezTo>
                  <a:cubicBezTo>
                    <a:pt x="4" y="18"/>
                    <a:pt x="23" y="5"/>
                    <a:pt x="41" y="4"/>
                  </a:cubicBezTo>
                  <a:cubicBezTo>
                    <a:pt x="41" y="4"/>
                    <a:pt x="41" y="4"/>
                    <a:pt x="41" y="4"/>
                  </a:cubicBezTo>
                  <a:cubicBezTo>
                    <a:pt x="32" y="5"/>
                    <a:pt x="24" y="8"/>
                    <a:pt x="17" y="15"/>
                  </a:cubicBezTo>
                  <a:cubicBezTo>
                    <a:pt x="17" y="15"/>
                    <a:pt x="17" y="15"/>
                    <a:pt x="17" y="15"/>
                  </a:cubicBezTo>
                  <a:cubicBezTo>
                    <a:pt x="9" y="23"/>
                    <a:pt x="4" y="35"/>
                    <a:pt x="4" y="54"/>
                  </a:cubicBezTo>
                  <a:cubicBezTo>
                    <a:pt x="4" y="54"/>
                    <a:pt x="4" y="54"/>
                    <a:pt x="4" y="54"/>
                  </a:cubicBezTo>
                  <a:cubicBezTo>
                    <a:pt x="4" y="54"/>
                    <a:pt x="4" y="54"/>
                    <a:pt x="4" y="54"/>
                  </a:cubicBezTo>
                  <a:close/>
                  <a:moveTo>
                    <a:pt x="86" y="53"/>
                  </a:moveTo>
                  <a:cubicBezTo>
                    <a:pt x="86" y="53"/>
                    <a:pt x="86" y="53"/>
                    <a:pt x="86" y="53"/>
                  </a:cubicBezTo>
                  <a:cubicBezTo>
                    <a:pt x="86" y="53"/>
                    <a:pt x="86" y="53"/>
                    <a:pt x="86" y="53"/>
                  </a:cubicBezTo>
                  <a:cubicBezTo>
                    <a:pt x="86" y="53"/>
                    <a:pt x="86" y="53"/>
                    <a:pt x="86" y="53"/>
                  </a:cubicBezTo>
                  <a:cubicBezTo>
                    <a:pt x="86" y="53"/>
                    <a:pt x="86" y="53"/>
                    <a:pt x="86" y="53"/>
                  </a:cubicBezTo>
                  <a:cubicBezTo>
                    <a:pt x="86" y="53"/>
                    <a:pt x="86" y="53"/>
                    <a:pt x="86" y="53"/>
                  </a:cubicBezTo>
                  <a:close/>
                  <a:moveTo>
                    <a:pt x="78" y="22"/>
                  </a:moveTo>
                  <a:cubicBezTo>
                    <a:pt x="76" y="19"/>
                    <a:pt x="74" y="16"/>
                    <a:pt x="72" y="14"/>
                  </a:cubicBezTo>
                  <a:cubicBezTo>
                    <a:pt x="72" y="14"/>
                    <a:pt x="72" y="14"/>
                    <a:pt x="72" y="14"/>
                  </a:cubicBezTo>
                  <a:cubicBezTo>
                    <a:pt x="68" y="11"/>
                    <a:pt x="64" y="8"/>
                    <a:pt x="59" y="7"/>
                  </a:cubicBezTo>
                  <a:cubicBezTo>
                    <a:pt x="59" y="7"/>
                    <a:pt x="59" y="7"/>
                    <a:pt x="59" y="7"/>
                  </a:cubicBezTo>
                  <a:cubicBezTo>
                    <a:pt x="67" y="9"/>
                    <a:pt x="73" y="14"/>
                    <a:pt x="78" y="22"/>
                  </a:cubicBezTo>
                  <a:close/>
                  <a:moveTo>
                    <a:pt x="59" y="7"/>
                  </a:moveTo>
                  <a:cubicBezTo>
                    <a:pt x="59" y="7"/>
                    <a:pt x="59" y="7"/>
                    <a:pt x="59" y="7"/>
                  </a:cubicBezTo>
                  <a:cubicBezTo>
                    <a:pt x="59" y="7"/>
                    <a:pt x="59" y="7"/>
                    <a:pt x="59" y="7"/>
                  </a:cubicBezTo>
                  <a:cubicBezTo>
                    <a:pt x="59" y="7"/>
                    <a:pt x="59" y="7"/>
                    <a:pt x="59" y="7"/>
                  </a:cubicBezTo>
                  <a:close/>
                  <a:moveTo>
                    <a:pt x="59" y="7"/>
                  </a:moveTo>
                  <a:cubicBezTo>
                    <a:pt x="59" y="7"/>
                    <a:pt x="59" y="7"/>
                    <a:pt x="58" y="6"/>
                  </a:cubicBezTo>
                  <a:cubicBezTo>
                    <a:pt x="58" y="6"/>
                    <a:pt x="58" y="6"/>
                    <a:pt x="58" y="6"/>
                  </a:cubicBezTo>
                  <a:cubicBezTo>
                    <a:pt x="59" y="7"/>
                    <a:pt x="59" y="7"/>
                    <a:pt x="59" y="7"/>
                  </a:cubicBezTo>
                  <a:close/>
                  <a:moveTo>
                    <a:pt x="58" y="6"/>
                  </a:moveTo>
                  <a:cubicBezTo>
                    <a:pt x="58" y="6"/>
                    <a:pt x="58" y="6"/>
                    <a:pt x="58" y="6"/>
                  </a:cubicBezTo>
                  <a:cubicBezTo>
                    <a:pt x="58" y="6"/>
                    <a:pt x="58" y="6"/>
                    <a:pt x="58" y="6"/>
                  </a:cubicBezTo>
                  <a:cubicBezTo>
                    <a:pt x="58" y="6"/>
                    <a:pt x="58" y="6"/>
                    <a:pt x="58" y="6"/>
                  </a:cubicBezTo>
                  <a:close/>
                  <a:moveTo>
                    <a:pt x="58" y="6"/>
                  </a:moveTo>
                  <a:cubicBezTo>
                    <a:pt x="58" y="6"/>
                    <a:pt x="58" y="6"/>
                    <a:pt x="58" y="6"/>
                  </a:cubicBezTo>
                  <a:cubicBezTo>
                    <a:pt x="58" y="6"/>
                    <a:pt x="58" y="6"/>
                    <a:pt x="58" y="6"/>
                  </a:cubicBezTo>
                  <a:cubicBezTo>
                    <a:pt x="58" y="6"/>
                    <a:pt x="58" y="6"/>
                    <a:pt x="58" y="6"/>
                  </a:cubicBezTo>
                  <a:close/>
                  <a:moveTo>
                    <a:pt x="41" y="4"/>
                  </a:moveTo>
                  <a:cubicBezTo>
                    <a:pt x="41" y="4"/>
                    <a:pt x="41" y="4"/>
                    <a:pt x="42" y="4"/>
                  </a:cubicBezTo>
                  <a:cubicBezTo>
                    <a:pt x="42" y="4"/>
                    <a:pt x="42" y="4"/>
                    <a:pt x="42" y="4"/>
                  </a:cubicBezTo>
                  <a:cubicBezTo>
                    <a:pt x="41" y="4"/>
                    <a:pt x="41" y="4"/>
                    <a:pt x="41" y="4"/>
                  </a:cubicBezTo>
                  <a:close/>
                  <a:moveTo>
                    <a:pt x="42" y="4"/>
                  </a:moveTo>
                  <a:cubicBezTo>
                    <a:pt x="42" y="4"/>
                    <a:pt x="42" y="4"/>
                    <a:pt x="42" y="4"/>
                  </a:cubicBezTo>
                  <a:cubicBezTo>
                    <a:pt x="42" y="4"/>
                    <a:pt x="42" y="4"/>
                    <a:pt x="42" y="4"/>
                  </a:cubicBezTo>
                  <a:cubicBezTo>
                    <a:pt x="42" y="4"/>
                    <a:pt x="42" y="4"/>
                    <a:pt x="42" y="4"/>
                  </a:cubicBezTo>
                  <a:close/>
                  <a:moveTo>
                    <a:pt x="42" y="4"/>
                  </a:moveTo>
                  <a:cubicBezTo>
                    <a:pt x="42" y="4"/>
                    <a:pt x="42" y="4"/>
                    <a:pt x="42" y="4"/>
                  </a:cubicBezTo>
                  <a:cubicBezTo>
                    <a:pt x="42" y="4"/>
                    <a:pt x="42" y="4"/>
                    <a:pt x="42" y="4"/>
                  </a:cubicBezTo>
                  <a:cubicBezTo>
                    <a:pt x="42" y="4"/>
                    <a:pt x="42" y="4"/>
                    <a:pt x="42" y="4"/>
                  </a:cubicBezTo>
                  <a:close/>
                  <a:moveTo>
                    <a:pt x="43" y="4"/>
                  </a:moveTo>
                  <a:cubicBezTo>
                    <a:pt x="43" y="4"/>
                    <a:pt x="43" y="4"/>
                    <a:pt x="43" y="4"/>
                  </a:cubicBezTo>
                  <a:cubicBezTo>
                    <a:pt x="43" y="4"/>
                    <a:pt x="43" y="4"/>
                    <a:pt x="43" y="4"/>
                  </a:cubicBezTo>
                  <a:cubicBezTo>
                    <a:pt x="43" y="4"/>
                    <a:pt x="43" y="4"/>
                    <a:pt x="43" y="4"/>
                  </a:cubicBezTo>
                  <a:close/>
                  <a:moveTo>
                    <a:pt x="43" y="4"/>
                  </a:moveTo>
                  <a:cubicBezTo>
                    <a:pt x="43" y="4"/>
                    <a:pt x="43" y="4"/>
                    <a:pt x="43" y="4"/>
                  </a:cubicBezTo>
                  <a:cubicBezTo>
                    <a:pt x="43" y="4"/>
                    <a:pt x="43" y="4"/>
                    <a:pt x="43" y="4"/>
                  </a:cubicBezTo>
                  <a:cubicBezTo>
                    <a:pt x="43" y="4"/>
                    <a:pt x="43" y="4"/>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512"/>
            <p:cNvSpPr/>
            <p:nvPr/>
          </p:nvSpPr>
          <p:spPr bwMode="auto">
            <a:xfrm>
              <a:off x="4435477" y="569914"/>
              <a:ext cx="176213" cy="76200"/>
            </a:xfrm>
            <a:custGeom>
              <a:avLst/>
              <a:gdLst>
                <a:gd name="T0" fmla="*/ 0 w 111"/>
                <a:gd name="T1" fmla="*/ 44 h 48"/>
                <a:gd name="T2" fmla="*/ 103 w 111"/>
                <a:gd name="T3" fmla="*/ 6 h 48"/>
                <a:gd name="T4" fmla="*/ 108 w 111"/>
                <a:gd name="T5" fmla="*/ 0 h 48"/>
                <a:gd name="T6" fmla="*/ 111 w 111"/>
                <a:gd name="T7" fmla="*/ 2 h 48"/>
                <a:gd name="T8" fmla="*/ 107 w 111"/>
                <a:gd name="T9" fmla="*/ 10 h 48"/>
                <a:gd name="T10" fmla="*/ 1 w 111"/>
                <a:gd name="T11" fmla="*/ 48 h 48"/>
                <a:gd name="T12" fmla="*/ 1 w 111"/>
                <a:gd name="T13" fmla="*/ 48 h 48"/>
                <a:gd name="T14" fmla="*/ 0 w 111"/>
                <a:gd name="T15" fmla="*/ 44 h 48"/>
                <a:gd name="T16" fmla="*/ 0 w 111"/>
                <a:gd name="T1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48">
                  <a:moveTo>
                    <a:pt x="0" y="44"/>
                  </a:moveTo>
                  <a:lnTo>
                    <a:pt x="103" y="6"/>
                  </a:lnTo>
                  <a:lnTo>
                    <a:pt x="108" y="0"/>
                  </a:lnTo>
                  <a:lnTo>
                    <a:pt x="111" y="2"/>
                  </a:lnTo>
                  <a:lnTo>
                    <a:pt x="107" y="10"/>
                  </a:lnTo>
                  <a:lnTo>
                    <a:pt x="1" y="48"/>
                  </a:lnTo>
                  <a:lnTo>
                    <a:pt x="1" y="48"/>
                  </a:lnTo>
                  <a:lnTo>
                    <a:pt x="0" y="44"/>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513"/>
            <p:cNvSpPr>
              <a:spLocks noEditPoints="1"/>
            </p:cNvSpPr>
            <p:nvPr/>
          </p:nvSpPr>
          <p:spPr bwMode="auto">
            <a:xfrm>
              <a:off x="4430714" y="563564"/>
              <a:ext cx="185738" cy="85725"/>
            </a:xfrm>
            <a:custGeom>
              <a:avLst/>
              <a:gdLst>
                <a:gd name="T0" fmla="*/ 4 w 117"/>
                <a:gd name="T1" fmla="*/ 52 h 54"/>
                <a:gd name="T2" fmla="*/ 2 w 117"/>
                <a:gd name="T3" fmla="*/ 53 h 54"/>
                <a:gd name="T4" fmla="*/ 1 w 117"/>
                <a:gd name="T5" fmla="*/ 49 h 54"/>
                <a:gd name="T6" fmla="*/ 3 w 117"/>
                <a:gd name="T7" fmla="*/ 48 h 54"/>
                <a:gd name="T8" fmla="*/ 3 w 117"/>
                <a:gd name="T9" fmla="*/ 50 h 54"/>
                <a:gd name="T10" fmla="*/ 3 w 117"/>
                <a:gd name="T11" fmla="*/ 48 h 54"/>
                <a:gd name="T12" fmla="*/ 1 w 117"/>
                <a:gd name="T13" fmla="*/ 49 h 54"/>
                <a:gd name="T14" fmla="*/ 0 w 117"/>
                <a:gd name="T15" fmla="*/ 46 h 54"/>
                <a:gd name="T16" fmla="*/ 105 w 117"/>
                <a:gd name="T17" fmla="*/ 8 h 54"/>
                <a:gd name="T18" fmla="*/ 110 w 117"/>
                <a:gd name="T19" fmla="*/ 0 h 54"/>
                <a:gd name="T20" fmla="*/ 117 w 117"/>
                <a:gd name="T21" fmla="*/ 5 h 54"/>
                <a:gd name="T22" fmla="*/ 111 w 117"/>
                <a:gd name="T23" fmla="*/ 16 h 54"/>
                <a:gd name="T24" fmla="*/ 5 w 117"/>
                <a:gd name="T25" fmla="*/ 54 h 54"/>
                <a:gd name="T26" fmla="*/ 4 w 117"/>
                <a:gd name="T27" fmla="*/ 52 h 54"/>
                <a:gd name="T28" fmla="*/ 4 w 117"/>
                <a:gd name="T29" fmla="*/ 52 h 54"/>
                <a:gd name="T30" fmla="*/ 5 w 117"/>
                <a:gd name="T31" fmla="*/ 49 h 54"/>
                <a:gd name="T32" fmla="*/ 22 w 117"/>
                <a:gd name="T33" fmla="*/ 43 h 54"/>
                <a:gd name="T34" fmla="*/ 5 w 117"/>
                <a:gd name="T35" fmla="*/ 49 h 54"/>
                <a:gd name="T36" fmla="*/ 5 w 117"/>
                <a:gd name="T37" fmla="*/ 49 h 54"/>
                <a:gd name="T38" fmla="*/ 5 w 117"/>
                <a:gd name="T39" fmla="*/ 49 h 54"/>
                <a:gd name="T40" fmla="*/ 107 w 117"/>
                <a:gd name="T41" fmla="*/ 11 h 54"/>
                <a:gd name="T42" fmla="*/ 107 w 117"/>
                <a:gd name="T43" fmla="*/ 11 h 54"/>
                <a:gd name="T44" fmla="*/ 111 w 117"/>
                <a:gd name="T45" fmla="*/ 7 h 54"/>
                <a:gd name="T46" fmla="*/ 107 w 117"/>
                <a:gd name="T47" fmla="*/ 11 h 54"/>
                <a:gd name="T48" fmla="*/ 107 w 117"/>
                <a:gd name="T49"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54">
                  <a:moveTo>
                    <a:pt x="4" y="52"/>
                  </a:moveTo>
                  <a:lnTo>
                    <a:pt x="2" y="53"/>
                  </a:lnTo>
                  <a:lnTo>
                    <a:pt x="1" y="49"/>
                  </a:lnTo>
                  <a:lnTo>
                    <a:pt x="3" y="48"/>
                  </a:lnTo>
                  <a:lnTo>
                    <a:pt x="3" y="50"/>
                  </a:lnTo>
                  <a:lnTo>
                    <a:pt x="3" y="48"/>
                  </a:lnTo>
                  <a:lnTo>
                    <a:pt x="1" y="49"/>
                  </a:lnTo>
                  <a:lnTo>
                    <a:pt x="0" y="46"/>
                  </a:lnTo>
                  <a:lnTo>
                    <a:pt x="105" y="8"/>
                  </a:lnTo>
                  <a:lnTo>
                    <a:pt x="110" y="0"/>
                  </a:lnTo>
                  <a:lnTo>
                    <a:pt x="117" y="5"/>
                  </a:lnTo>
                  <a:lnTo>
                    <a:pt x="111" y="16"/>
                  </a:lnTo>
                  <a:lnTo>
                    <a:pt x="5" y="54"/>
                  </a:lnTo>
                  <a:lnTo>
                    <a:pt x="4" y="52"/>
                  </a:lnTo>
                  <a:lnTo>
                    <a:pt x="4" y="52"/>
                  </a:lnTo>
                  <a:close/>
                  <a:moveTo>
                    <a:pt x="5" y="49"/>
                  </a:moveTo>
                  <a:lnTo>
                    <a:pt x="22" y="43"/>
                  </a:lnTo>
                  <a:lnTo>
                    <a:pt x="5" y="49"/>
                  </a:lnTo>
                  <a:lnTo>
                    <a:pt x="5" y="49"/>
                  </a:lnTo>
                  <a:lnTo>
                    <a:pt x="5" y="49"/>
                  </a:lnTo>
                  <a:close/>
                  <a:moveTo>
                    <a:pt x="107" y="11"/>
                  </a:moveTo>
                  <a:lnTo>
                    <a:pt x="107" y="11"/>
                  </a:lnTo>
                  <a:lnTo>
                    <a:pt x="111" y="7"/>
                  </a:lnTo>
                  <a:lnTo>
                    <a:pt x="107" y="11"/>
                  </a:lnTo>
                  <a:lnTo>
                    <a:pt x="10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514"/>
            <p:cNvSpPr/>
            <p:nvPr/>
          </p:nvSpPr>
          <p:spPr bwMode="auto">
            <a:xfrm>
              <a:off x="4600577" y="581026"/>
              <a:ext cx="14288" cy="7938"/>
            </a:xfrm>
            <a:custGeom>
              <a:avLst/>
              <a:gdLst>
                <a:gd name="T0" fmla="*/ 0 w 9"/>
                <a:gd name="T1" fmla="*/ 5 h 5"/>
                <a:gd name="T2" fmla="*/ 0 w 9"/>
                <a:gd name="T3" fmla="*/ 0 h 5"/>
                <a:gd name="T4" fmla="*/ 9 w 9"/>
                <a:gd name="T5" fmla="*/ 0 h 5"/>
                <a:gd name="T6" fmla="*/ 9 w 9"/>
                <a:gd name="T7" fmla="*/ 5 h 5"/>
                <a:gd name="T8" fmla="*/ 0 w 9"/>
                <a:gd name="T9" fmla="*/ 5 h 5"/>
                <a:gd name="T10" fmla="*/ 0 w 9"/>
                <a:gd name="T11" fmla="*/ 5 h 5"/>
              </a:gdLst>
              <a:ahLst/>
              <a:cxnLst>
                <a:cxn ang="0">
                  <a:pos x="T0" y="T1"/>
                </a:cxn>
                <a:cxn ang="0">
                  <a:pos x="T2" y="T3"/>
                </a:cxn>
                <a:cxn ang="0">
                  <a:pos x="T4" y="T5"/>
                </a:cxn>
                <a:cxn ang="0">
                  <a:pos x="T6" y="T7"/>
                </a:cxn>
                <a:cxn ang="0">
                  <a:pos x="T8" y="T9"/>
                </a:cxn>
                <a:cxn ang="0">
                  <a:pos x="T10" y="T11"/>
                </a:cxn>
              </a:cxnLst>
              <a:rect l="0" t="0" r="r" b="b"/>
              <a:pathLst>
                <a:path w="9" h="5">
                  <a:moveTo>
                    <a:pt x="0" y="5"/>
                  </a:moveTo>
                  <a:lnTo>
                    <a:pt x="0" y="0"/>
                  </a:lnTo>
                  <a:lnTo>
                    <a:pt x="9" y="0"/>
                  </a:lnTo>
                  <a:lnTo>
                    <a:pt x="9"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515"/>
            <p:cNvSpPr>
              <a:spLocks noEditPoints="1"/>
            </p:cNvSpPr>
            <p:nvPr/>
          </p:nvSpPr>
          <p:spPr bwMode="auto">
            <a:xfrm>
              <a:off x="4597402" y="577851"/>
              <a:ext cx="20638" cy="14288"/>
            </a:xfrm>
            <a:custGeom>
              <a:avLst/>
              <a:gdLst>
                <a:gd name="T0" fmla="*/ 2 w 13"/>
                <a:gd name="T1" fmla="*/ 9 h 9"/>
                <a:gd name="T2" fmla="*/ 2 w 13"/>
                <a:gd name="T3" fmla="*/ 7 h 9"/>
                <a:gd name="T4" fmla="*/ 5 w 13"/>
                <a:gd name="T5" fmla="*/ 7 h 9"/>
                <a:gd name="T6" fmla="*/ 2 w 13"/>
                <a:gd name="T7" fmla="*/ 7 h 9"/>
                <a:gd name="T8" fmla="*/ 2 w 13"/>
                <a:gd name="T9" fmla="*/ 9 h 9"/>
                <a:gd name="T10" fmla="*/ 0 w 13"/>
                <a:gd name="T11" fmla="*/ 9 h 9"/>
                <a:gd name="T12" fmla="*/ 0 w 13"/>
                <a:gd name="T13" fmla="*/ 0 h 9"/>
                <a:gd name="T14" fmla="*/ 13 w 13"/>
                <a:gd name="T15" fmla="*/ 0 h 9"/>
                <a:gd name="T16" fmla="*/ 13 w 13"/>
                <a:gd name="T17" fmla="*/ 9 h 9"/>
                <a:gd name="T18" fmla="*/ 2 w 13"/>
                <a:gd name="T19" fmla="*/ 9 h 9"/>
                <a:gd name="T20" fmla="*/ 2 w 13"/>
                <a:gd name="T21" fmla="*/ 9 h 9"/>
                <a:gd name="T22" fmla="*/ 9 w 13"/>
                <a:gd name="T23" fmla="*/ 5 h 9"/>
                <a:gd name="T24" fmla="*/ 5 w 13"/>
                <a:gd name="T25" fmla="*/ 5 h 9"/>
                <a:gd name="T26" fmla="*/ 9 w 13"/>
                <a:gd name="T27" fmla="*/ 5 h 9"/>
                <a:gd name="T28" fmla="*/ 9 w 13"/>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9">
                  <a:moveTo>
                    <a:pt x="2" y="9"/>
                  </a:moveTo>
                  <a:lnTo>
                    <a:pt x="2" y="7"/>
                  </a:lnTo>
                  <a:lnTo>
                    <a:pt x="5" y="7"/>
                  </a:lnTo>
                  <a:lnTo>
                    <a:pt x="2" y="7"/>
                  </a:lnTo>
                  <a:lnTo>
                    <a:pt x="2" y="9"/>
                  </a:lnTo>
                  <a:lnTo>
                    <a:pt x="0" y="9"/>
                  </a:lnTo>
                  <a:lnTo>
                    <a:pt x="0" y="0"/>
                  </a:lnTo>
                  <a:lnTo>
                    <a:pt x="13" y="0"/>
                  </a:lnTo>
                  <a:lnTo>
                    <a:pt x="13" y="9"/>
                  </a:lnTo>
                  <a:lnTo>
                    <a:pt x="2" y="9"/>
                  </a:lnTo>
                  <a:lnTo>
                    <a:pt x="2" y="9"/>
                  </a:lnTo>
                  <a:close/>
                  <a:moveTo>
                    <a:pt x="9" y="5"/>
                  </a:moveTo>
                  <a:lnTo>
                    <a:pt x="5" y="5"/>
                  </a:lnTo>
                  <a:lnTo>
                    <a:pt x="9" y="5"/>
                  </a:lnTo>
                  <a:lnTo>
                    <a:pt x="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516"/>
            <p:cNvSpPr/>
            <p:nvPr/>
          </p:nvSpPr>
          <p:spPr bwMode="auto">
            <a:xfrm>
              <a:off x="4576764" y="392114"/>
              <a:ext cx="111125" cy="255588"/>
            </a:xfrm>
            <a:custGeom>
              <a:avLst/>
              <a:gdLst>
                <a:gd name="T0" fmla="*/ 0 w 64"/>
                <a:gd name="T1" fmla="*/ 147 h 147"/>
                <a:gd name="T2" fmla="*/ 31 w 64"/>
                <a:gd name="T3" fmla="*/ 69 h 147"/>
                <a:gd name="T4" fmla="*/ 31 w 64"/>
                <a:gd name="T5" fmla="*/ 69 h 147"/>
                <a:gd name="T6" fmla="*/ 61 w 64"/>
                <a:gd name="T7" fmla="*/ 0 h 147"/>
                <a:gd name="T8" fmla="*/ 61 w 64"/>
                <a:gd name="T9" fmla="*/ 0 h 147"/>
                <a:gd name="T10" fmla="*/ 64 w 64"/>
                <a:gd name="T11" fmla="*/ 2 h 147"/>
                <a:gd name="T12" fmla="*/ 35 w 64"/>
                <a:gd name="T13" fmla="*/ 71 h 147"/>
                <a:gd name="T14" fmla="*/ 35 w 64"/>
                <a:gd name="T15" fmla="*/ 71 h 147"/>
                <a:gd name="T16" fmla="*/ 4 w 64"/>
                <a:gd name="T17" fmla="*/ 147 h 147"/>
                <a:gd name="T18" fmla="*/ 4 w 64"/>
                <a:gd name="T19" fmla="*/ 147 h 147"/>
                <a:gd name="T20" fmla="*/ 0 w 64"/>
                <a:gd name="T2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47">
                  <a:moveTo>
                    <a:pt x="0" y="147"/>
                  </a:moveTo>
                  <a:cubicBezTo>
                    <a:pt x="1" y="140"/>
                    <a:pt x="16" y="105"/>
                    <a:pt x="31" y="69"/>
                  </a:cubicBezTo>
                  <a:cubicBezTo>
                    <a:pt x="31" y="69"/>
                    <a:pt x="31" y="69"/>
                    <a:pt x="31" y="69"/>
                  </a:cubicBezTo>
                  <a:cubicBezTo>
                    <a:pt x="46" y="34"/>
                    <a:pt x="61" y="0"/>
                    <a:pt x="61" y="0"/>
                  </a:cubicBezTo>
                  <a:cubicBezTo>
                    <a:pt x="61" y="0"/>
                    <a:pt x="61" y="0"/>
                    <a:pt x="61" y="0"/>
                  </a:cubicBezTo>
                  <a:cubicBezTo>
                    <a:pt x="64" y="2"/>
                    <a:pt x="64" y="2"/>
                    <a:pt x="64" y="2"/>
                  </a:cubicBezTo>
                  <a:cubicBezTo>
                    <a:pt x="64" y="2"/>
                    <a:pt x="49" y="36"/>
                    <a:pt x="35" y="71"/>
                  </a:cubicBezTo>
                  <a:cubicBezTo>
                    <a:pt x="35" y="71"/>
                    <a:pt x="35" y="71"/>
                    <a:pt x="35" y="71"/>
                  </a:cubicBezTo>
                  <a:cubicBezTo>
                    <a:pt x="20" y="106"/>
                    <a:pt x="4" y="143"/>
                    <a:pt x="4" y="147"/>
                  </a:cubicBezTo>
                  <a:cubicBezTo>
                    <a:pt x="4" y="147"/>
                    <a:pt x="4" y="147"/>
                    <a:pt x="4" y="147"/>
                  </a:cubicBezTo>
                  <a:cubicBezTo>
                    <a:pt x="0" y="147"/>
                    <a:pt x="0" y="147"/>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517"/>
            <p:cNvSpPr>
              <a:spLocks noEditPoints="1"/>
            </p:cNvSpPr>
            <p:nvPr/>
          </p:nvSpPr>
          <p:spPr bwMode="auto">
            <a:xfrm>
              <a:off x="4573589" y="385764"/>
              <a:ext cx="120650" cy="265113"/>
            </a:xfrm>
            <a:custGeom>
              <a:avLst/>
              <a:gdLst>
                <a:gd name="T0" fmla="*/ 6 w 69"/>
                <a:gd name="T1" fmla="*/ 152 h 152"/>
                <a:gd name="T2" fmla="*/ 2 w 69"/>
                <a:gd name="T3" fmla="*/ 152 h 152"/>
                <a:gd name="T4" fmla="*/ 2 w 69"/>
                <a:gd name="T5" fmla="*/ 150 h 152"/>
                <a:gd name="T6" fmla="*/ 4 w 69"/>
                <a:gd name="T7" fmla="*/ 150 h 152"/>
                <a:gd name="T8" fmla="*/ 2 w 69"/>
                <a:gd name="T9" fmla="*/ 150 h 152"/>
                <a:gd name="T10" fmla="*/ 2 w 69"/>
                <a:gd name="T11" fmla="*/ 152 h 152"/>
                <a:gd name="T12" fmla="*/ 0 w 69"/>
                <a:gd name="T13" fmla="*/ 152 h 152"/>
                <a:gd name="T14" fmla="*/ 0 w 69"/>
                <a:gd name="T15" fmla="*/ 150 h 152"/>
                <a:gd name="T16" fmla="*/ 31 w 69"/>
                <a:gd name="T17" fmla="*/ 71 h 152"/>
                <a:gd name="T18" fmla="*/ 31 w 69"/>
                <a:gd name="T19" fmla="*/ 71 h 152"/>
                <a:gd name="T20" fmla="*/ 61 w 69"/>
                <a:gd name="T21" fmla="*/ 2 h 152"/>
                <a:gd name="T22" fmla="*/ 61 w 69"/>
                <a:gd name="T23" fmla="*/ 2 h 152"/>
                <a:gd name="T24" fmla="*/ 62 w 69"/>
                <a:gd name="T25" fmla="*/ 0 h 152"/>
                <a:gd name="T26" fmla="*/ 69 w 69"/>
                <a:gd name="T27" fmla="*/ 4 h 152"/>
                <a:gd name="T28" fmla="*/ 68 w 69"/>
                <a:gd name="T29" fmla="*/ 5 h 152"/>
                <a:gd name="T30" fmla="*/ 38 w 69"/>
                <a:gd name="T31" fmla="*/ 74 h 152"/>
                <a:gd name="T32" fmla="*/ 38 w 69"/>
                <a:gd name="T33" fmla="*/ 74 h 152"/>
                <a:gd name="T34" fmla="*/ 18 w 69"/>
                <a:gd name="T35" fmla="*/ 124 h 152"/>
                <a:gd name="T36" fmla="*/ 18 w 69"/>
                <a:gd name="T37" fmla="*/ 124 h 152"/>
                <a:gd name="T38" fmla="*/ 8 w 69"/>
                <a:gd name="T39" fmla="*/ 150 h 152"/>
                <a:gd name="T40" fmla="*/ 8 w 69"/>
                <a:gd name="T41" fmla="*/ 150 h 152"/>
                <a:gd name="T42" fmla="*/ 8 w 69"/>
                <a:gd name="T43" fmla="*/ 152 h 152"/>
                <a:gd name="T44" fmla="*/ 6 w 69"/>
                <a:gd name="T45" fmla="*/ 152 h 152"/>
                <a:gd name="T46" fmla="*/ 8 w 69"/>
                <a:gd name="T47" fmla="*/ 138 h 152"/>
                <a:gd name="T48" fmla="*/ 14 w 69"/>
                <a:gd name="T49" fmla="*/ 123 h 152"/>
                <a:gd name="T50" fmla="*/ 14 w 69"/>
                <a:gd name="T51" fmla="*/ 123 h 152"/>
                <a:gd name="T52" fmla="*/ 19 w 69"/>
                <a:gd name="T53" fmla="*/ 110 h 152"/>
                <a:gd name="T54" fmla="*/ 19 w 69"/>
                <a:gd name="T55" fmla="*/ 110 h 152"/>
                <a:gd name="T56" fmla="*/ 8 w 69"/>
                <a:gd name="T57" fmla="*/ 138 h 152"/>
                <a:gd name="T58" fmla="*/ 35 w 69"/>
                <a:gd name="T59" fmla="*/ 73 h 152"/>
                <a:gd name="T60" fmla="*/ 34 w 69"/>
                <a:gd name="T61" fmla="*/ 75 h 152"/>
                <a:gd name="T62" fmla="*/ 34 w 69"/>
                <a:gd name="T63" fmla="*/ 75 h 152"/>
                <a:gd name="T64" fmla="*/ 35 w 69"/>
                <a:gd name="T65" fmla="*/ 73 h 152"/>
                <a:gd name="T66" fmla="*/ 35 w 69"/>
                <a:gd name="T67" fmla="*/ 73 h 152"/>
                <a:gd name="T68" fmla="*/ 56 w 69"/>
                <a:gd name="T69" fmla="*/ 23 h 152"/>
                <a:gd name="T70" fmla="*/ 56 w 69"/>
                <a:gd name="T71" fmla="*/ 23 h 152"/>
                <a:gd name="T72" fmla="*/ 35 w 69"/>
                <a:gd name="T73"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52">
                  <a:moveTo>
                    <a:pt x="6" y="152"/>
                  </a:moveTo>
                  <a:cubicBezTo>
                    <a:pt x="2" y="152"/>
                    <a:pt x="2" y="152"/>
                    <a:pt x="2" y="152"/>
                  </a:cubicBezTo>
                  <a:cubicBezTo>
                    <a:pt x="2" y="150"/>
                    <a:pt x="2" y="150"/>
                    <a:pt x="2" y="150"/>
                  </a:cubicBezTo>
                  <a:cubicBezTo>
                    <a:pt x="4" y="150"/>
                    <a:pt x="4" y="150"/>
                    <a:pt x="4" y="150"/>
                  </a:cubicBezTo>
                  <a:cubicBezTo>
                    <a:pt x="2" y="150"/>
                    <a:pt x="2" y="150"/>
                    <a:pt x="2" y="150"/>
                  </a:cubicBezTo>
                  <a:cubicBezTo>
                    <a:pt x="2" y="152"/>
                    <a:pt x="2" y="152"/>
                    <a:pt x="2" y="152"/>
                  </a:cubicBezTo>
                  <a:cubicBezTo>
                    <a:pt x="0" y="152"/>
                    <a:pt x="0" y="152"/>
                    <a:pt x="0" y="152"/>
                  </a:cubicBezTo>
                  <a:cubicBezTo>
                    <a:pt x="0" y="150"/>
                    <a:pt x="0" y="150"/>
                    <a:pt x="0" y="150"/>
                  </a:cubicBezTo>
                  <a:cubicBezTo>
                    <a:pt x="1" y="142"/>
                    <a:pt x="16" y="107"/>
                    <a:pt x="31" y="71"/>
                  </a:cubicBezTo>
                  <a:cubicBezTo>
                    <a:pt x="31" y="71"/>
                    <a:pt x="31" y="71"/>
                    <a:pt x="31" y="71"/>
                  </a:cubicBezTo>
                  <a:cubicBezTo>
                    <a:pt x="46" y="36"/>
                    <a:pt x="61" y="2"/>
                    <a:pt x="61" y="2"/>
                  </a:cubicBezTo>
                  <a:cubicBezTo>
                    <a:pt x="61" y="2"/>
                    <a:pt x="61" y="2"/>
                    <a:pt x="61" y="2"/>
                  </a:cubicBezTo>
                  <a:cubicBezTo>
                    <a:pt x="62" y="0"/>
                    <a:pt x="62" y="0"/>
                    <a:pt x="62" y="0"/>
                  </a:cubicBezTo>
                  <a:cubicBezTo>
                    <a:pt x="69" y="4"/>
                    <a:pt x="69" y="4"/>
                    <a:pt x="69" y="4"/>
                  </a:cubicBezTo>
                  <a:cubicBezTo>
                    <a:pt x="68" y="5"/>
                    <a:pt x="68" y="5"/>
                    <a:pt x="68" y="5"/>
                  </a:cubicBezTo>
                  <a:cubicBezTo>
                    <a:pt x="68" y="6"/>
                    <a:pt x="53" y="39"/>
                    <a:pt x="38" y="74"/>
                  </a:cubicBezTo>
                  <a:cubicBezTo>
                    <a:pt x="38" y="74"/>
                    <a:pt x="38" y="74"/>
                    <a:pt x="38" y="74"/>
                  </a:cubicBezTo>
                  <a:cubicBezTo>
                    <a:pt x="31" y="92"/>
                    <a:pt x="23" y="110"/>
                    <a:pt x="18" y="124"/>
                  </a:cubicBezTo>
                  <a:cubicBezTo>
                    <a:pt x="18" y="124"/>
                    <a:pt x="18" y="124"/>
                    <a:pt x="18" y="124"/>
                  </a:cubicBezTo>
                  <a:cubicBezTo>
                    <a:pt x="12" y="138"/>
                    <a:pt x="8" y="149"/>
                    <a:pt x="8" y="150"/>
                  </a:cubicBezTo>
                  <a:cubicBezTo>
                    <a:pt x="8" y="150"/>
                    <a:pt x="8" y="150"/>
                    <a:pt x="8" y="150"/>
                  </a:cubicBezTo>
                  <a:cubicBezTo>
                    <a:pt x="8" y="152"/>
                    <a:pt x="8" y="152"/>
                    <a:pt x="8" y="152"/>
                  </a:cubicBezTo>
                  <a:cubicBezTo>
                    <a:pt x="6" y="152"/>
                    <a:pt x="6" y="152"/>
                    <a:pt x="6" y="152"/>
                  </a:cubicBezTo>
                  <a:close/>
                  <a:moveTo>
                    <a:pt x="8" y="138"/>
                  </a:moveTo>
                  <a:cubicBezTo>
                    <a:pt x="10" y="133"/>
                    <a:pt x="12" y="128"/>
                    <a:pt x="14" y="123"/>
                  </a:cubicBezTo>
                  <a:cubicBezTo>
                    <a:pt x="14" y="123"/>
                    <a:pt x="14" y="123"/>
                    <a:pt x="14" y="123"/>
                  </a:cubicBezTo>
                  <a:cubicBezTo>
                    <a:pt x="16" y="119"/>
                    <a:pt x="17" y="114"/>
                    <a:pt x="19" y="110"/>
                  </a:cubicBezTo>
                  <a:cubicBezTo>
                    <a:pt x="19" y="110"/>
                    <a:pt x="19" y="110"/>
                    <a:pt x="19" y="110"/>
                  </a:cubicBezTo>
                  <a:cubicBezTo>
                    <a:pt x="15" y="121"/>
                    <a:pt x="11" y="130"/>
                    <a:pt x="8" y="138"/>
                  </a:cubicBezTo>
                  <a:close/>
                  <a:moveTo>
                    <a:pt x="35" y="73"/>
                  </a:moveTo>
                  <a:cubicBezTo>
                    <a:pt x="34" y="74"/>
                    <a:pt x="34" y="74"/>
                    <a:pt x="34" y="75"/>
                  </a:cubicBezTo>
                  <a:cubicBezTo>
                    <a:pt x="34" y="75"/>
                    <a:pt x="34" y="75"/>
                    <a:pt x="34" y="75"/>
                  </a:cubicBezTo>
                  <a:cubicBezTo>
                    <a:pt x="34" y="74"/>
                    <a:pt x="34" y="74"/>
                    <a:pt x="35" y="73"/>
                  </a:cubicBezTo>
                  <a:cubicBezTo>
                    <a:pt x="35" y="73"/>
                    <a:pt x="35" y="73"/>
                    <a:pt x="35" y="73"/>
                  </a:cubicBezTo>
                  <a:cubicBezTo>
                    <a:pt x="43" y="54"/>
                    <a:pt x="51" y="36"/>
                    <a:pt x="56" y="23"/>
                  </a:cubicBezTo>
                  <a:cubicBezTo>
                    <a:pt x="56" y="23"/>
                    <a:pt x="56" y="23"/>
                    <a:pt x="56" y="23"/>
                  </a:cubicBezTo>
                  <a:cubicBezTo>
                    <a:pt x="51" y="36"/>
                    <a:pt x="43" y="54"/>
                    <a:pt x="35"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518"/>
            <p:cNvSpPr>
              <a:spLocks noEditPoints="1"/>
            </p:cNvSpPr>
            <p:nvPr/>
          </p:nvSpPr>
          <p:spPr bwMode="auto">
            <a:xfrm>
              <a:off x="4256089" y="654051"/>
              <a:ext cx="87313" cy="241300"/>
            </a:xfrm>
            <a:custGeom>
              <a:avLst/>
              <a:gdLst>
                <a:gd name="T0" fmla="*/ 2 w 50"/>
                <a:gd name="T1" fmla="*/ 138 h 138"/>
                <a:gd name="T2" fmla="*/ 1 w 50"/>
                <a:gd name="T3" fmla="*/ 138 h 138"/>
                <a:gd name="T4" fmla="*/ 1 w 50"/>
                <a:gd name="T5" fmla="*/ 138 h 138"/>
                <a:gd name="T6" fmla="*/ 2 w 50"/>
                <a:gd name="T7" fmla="*/ 136 h 138"/>
                <a:gd name="T8" fmla="*/ 1 w 50"/>
                <a:gd name="T9" fmla="*/ 135 h 138"/>
                <a:gd name="T10" fmla="*/ 1 w 50"/>
                <a:gd name="T11" fmla="*/ 136 h 138"/>
                <a:gd name="T12" fmla="*/ 0 w 50"/>
                <a:gd name="T13" fmla="*/ 135 h 138"/>
                <a:gd name="T14" fmla="*/ 0 w 50"/>
                <a:gd name="T15" fmla="*/ 135 h 138"/>
                <a:gd name="T16" fmla="*/ 0 w 50"/>
                <a:gd name="T17" fmla="*/ 135 h 138"/>
                <a:gd name="T18" fmla="*/ 0 w 50"/>
                <a:gd name="T19" fmla="*/ 132 h 138"/>
                <a:gd name="T20" fmla="*/ 0 w 50"/>
                <a:gd name="T21" fmla="*/ 132 h 138"/>
                <a:gd name="T22" fmla="*/ 0 w 50"/>
                <a:gd name="T23" fmla="*/ 130 h 138"/>
                <a:gd name="T24" fmla="*/ 0 w 50"/>
                <a:gd name="T25" fmla="*/ 130 h 138"/>
                <a:gd name="T26" fmla="*/ 7 w 50"/>
                <a:gd name="T27" fmla="*/ 122 h 138"/>
                <a:gd name="T28" fmla="*/ 7 w 50"/>
                <a:gd name="T29" fmla="*/ 122 h 138"/>
                <a:gd name="T30" fmla="*/ 11 w 50"/>
                <a:gd name="T31" fmla="*/ 120 h 138"/>
                <a:gd name="T32" fmla="*/ 11 w 50"/>
                <a:gd name="T33" fmla="*/ 120 h 138"/>
                <a:gd name="T34" fmla="*/ 22 w 50"/>
                <a:gd name="T35" fmla="*/ 48 h 138"/>
                <a:gd name="T36" fmla="*/ 22 w 50"/>
                <a:gd name="T37" fmla="*/ 48 h 138"/>
                <a:gd name="T38" fmla="*/ 47 w 50"/>
                <a:gd name="T39" fmla="*/ 0 h 138"/>
                <a:gd name="T40" fmla="*/ 47 w 50"/>
                <a:gd name="T41" fmla="*/ 0 h 138"/>
                <a:gd name="T42" fmla="*/ 47 w 50"/>
                <a:gd name="T43" fmla="*/ 0 h 138"/>
                <a:gd name="T44" fmla="*/ 50 w 50"/>
                <a:gd name="T45" fmla="*/ 3 h 138"/>
                <a:gd name="T46" fmla="*/ 39 w 50"/>
                <a:gd name="T47" fmla="*/ 18 h 138"/>
                <a:gd name="T48" fmla="*/ 39 w 50"/>
                <a:gd name="T49" fmla="*/ 18 h 138"/>
                <a:gd name="T50" fmla="*/ 26 w 50"/>
                <a:gd name="T51" fmla="*/ 49 h 138"/>
                <a:gd name="T52" fmla="*/ 26 w 50"/>
                <a:gd name="T53" fmla="*/ 49 h 138"/>
                <a:gd name="T54" fmla="*/ 15 w 50"/>
                <a:gd name="T55" fmla="*/ 122 h 138"/>
                <a:gd name="T56" fmla="*/ 15 w 50"/>
                <a:gd name="T57" fmla="*/ 122 h 138"/>
                <a:gd name="T58" fmla="*/ 15 w 50"/>
                <a:gd name="T59" fmla="*/ 123 h 138"/>
                <a:gd name="T60" fmla="*/ 14 w 50"/>
                <a:gd name="T61" fmla="*/ 124 h 138"/>
                <a:gd name="T62" fmla="*/ 8 w 50"/>
                <a:gd name="T63" fmla="*/ 126 h 138"/>
                <a:gd name="T64" fmla="*/ 8 w 50"/>
                <a:gd name="T65" fmla="*/ 126 h 138"/>
                <a:gd name="T66" fmla="*/ 4 w 50"/>
                <a:gd name="T67" fmla="*/ 130 h 138"/>
                <a:gd name="T68" fmla="*/ 4 w 50"/>
                <a:gd name="T69" fmla="*/ 130 h 138"/>
                <a:gd name="T70" fmla="*/ 4 w 50"/>
                <a:gd name="T71" fmla="*/ 131 h 138"/>
                <a:gd name="T72" fmla="*/ 4 w 50"/>
                <a:gd name="T73" fmla="*/ 131 h 138"/>
                <a:gd name="T74" fmla="*/ 4 w 50"/>
                <a:gd name="T75" fmla="*/ 135 h 138"/>
                <a:gd name="T76" fmla="*/ 4 w 50"/>
                <a:gd name="T77" fmla="*/ 135 h 138"/>
                <a:gd name="T78" fmla="*/ 4 w 50"/>
                <a:gd name="T79" fmla="*/ 137 h 138"/>
                <a:gd name="T80" fmla="*/ 4 w 50"/>
                <a:gd name="T81" fmla="*/ 137 h 138"/>
                <a:gd name="T82" fmla="*/ 2 w 50"/>
                <a:gd name="T83" fmla="*/ 138 h 138"/>
                <a:gd name="T84" fmla="*/ 2 w 50"/>
                <a:gd name="T85" fmla="*/ 138 h 138"/>
                <a:gd name="T86" fmla="*/ 2 w 50"/>
                <a:gd name="T87" fmla="*/ 138 h 138"/>
                <a:gd name="T88" fmla="*/ 2 w 50"/>
                <a:gd name="T89" fmla="*/ 136 h 138"/>
                <a:gd name="T90" fmla="*/ 2 w 50"/>
                <a:gd name="T91" fmla="*/ 134 h 138"/>
                <a:gd name="T92" fmla="*/ 2 w 50"/>
                <a:gd name="T93" fmla="*/ 13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138">
                  <a:moveTo>
                    <a:pt x="2" y="138"/>
                  </a:moveTo>
                  <a:cubicBezTo>
                    <a:pt x="1" y="138"/>
                    <a:pt x="1" y="138"/>
                    <a:pt x="1" y="138"/>
                  </a:cubicBezTo>
                  <a:cubicBezTo>
                    <a:pt x="1" y="138"/>
                    <a:pt x="1" y="138"/>
                    <a:pt x="1" y="138"/>
                  </a:cubicBezTo>
                  <a:cubicBezTo>
                    <a:pt x="2" y="136"/>
                    <a:pt x="2" y="136"/>
                    <a:pt x="2" y="136"/>
                  </a:cubicBezTo>
                  <a:cubicBezTo>
                    <a:pt x="1" y="135"/>
                    <a:pt x="1" y="135"/>
                    <a:pt x="1" y="135"/>
                  </a:cubicBezTo>
                  <a:cubicBezTo>
                    <a:pt x="1" y="136"/>
                    <a:pt x="1" y="136"/>
                    <a:pt x="1" y="136"/>
                  </a:cubicBezTo>
                  <a:cubicBezTo>
                    <a:pt x="0" y="135"/>
                    <a:pt x="0" y="135"/>
                    <a:pt x="0" y="135"/>
                  </a:cubicBezTo>
                  <a:cubicBezTo>
                    <a:pt x="0" y="135"/>
                    <a:pt x="0" y="135"/>
                    <a:pt x="0" y="135"/>
                  </a:cubicBezTo>
                  <a:cubicBezTo>
                    <a:pt x="0" y="135"/>
                    <a:pt x="0" y="135"/>
                    <a:pt x="0" y="135"/>
                  </a:cubicBezTo>
                  <a:cubicBezTo>
                    <a:pt x="0" y="135"/>
                    <a:pt x="0" y="133"/>
                    <a:pt x="0" y="132"/>
                  </a:cubicBezTo>
                  <a:cubicBezTo>
                    <a:pt x="0" y="132"/>
                    <a:pt x="0" y="132"/>
                    <a:pt x="0" y="132"/>
                  </a:cubicBezTo>
                  <a:cubicBezTo>
                    <a:pt x="0" y="131"/>
                    <a:pt x="0" y="131"/>
                    <a:pt x="0" y="130"/>
                  </a:cubicBezTo>
                  <a:cubicBezTo>
                    <a:pt x="0" y="130"/>
                    <a:pt x="0" y="130"/>
                    <a:pt x="0" y="130"/>
                  </a:cubicBezTo>
                  <a:cubicBezTo>
                    <a:pt x="0" y="126"/>
                    <a:pt x="4" y="124"/>
                    <a:pt x="7" y="122"/>
                  </a:cubicBezTo>
                  <a:cubicBezTo>
                    <a:pt x="7" y="122"/>
                    <a:pt x="7" y="122"/>
                    <a:pt x="7" y="122"/>
                  </a:cubicBezTo>
                  <a:cubicBezTo>
                    <a:pt x="8" y="121"/>
                    <a:pt x="10" y="121"/>
                    <a:pt x="11" y="120"/>
                  </a:cubicBezTo>
                  <a:cubicBezTo>
                    <a:pt x="11" y="120"/>
                    <a:pt x="11" y="120"/>
                    <a:pt x="11" y="120"/>
                  </a:cubicBezTo>
                  <a:cubicBezTo>
                    <a:pt x="13" y="112"/>
                    <a:pt x="19" y="68"/>
                    <a:pt x="22" y="48"/>
                  </a:cubicBezTo>
                  <a:cubicBezTo>
                    <a:pt x="22" y="48"/>
                    <a:pt x="22" y="48"/>
                    <a:pt x="22" y="48"/>
                  </a:cubicBezTo>
                  <a:cubicBezTo>
                    <a:pt x="25" y="25"/>
                    <a:pt x="47" y="0"/>
                    <a:pt x="47" y="0"/>
                  </a:cubicBezTo>
                  <a:cubicBezTo>
                    <a:pt x="47" y="0"/>
                    <a:pt x="47" y="0"/>
                    <a:pt x="47" y="0"/>
                  </a:cubicBezTo>
                  <a:cubicBezTo>
                    <a:pt x="47" y="0"/>
                    <a:pt x="47" y="0"/>
                    <a:pt x="47" y="0"/>
                  </a:cubicBezTo>
                  <a:cubicBezTo>
                    <a:pt x="50" y="3"/>
                    <a:pt x="50" y="3"/>
                    <a:pt x="50" y="3"/>
                  </a:cubicBezTo>
                  <a:cubicBezTo>
                    <a:pt x="50" y="3"/>
                    <a:pt x="44" y="9"/>
                    <a:pt x="39" y="18"/>
                  </a:cubicBezTo>
                  <a:cubicBezTo>
                    <a:pt x="39" y="18"/>
                    <a:pt x="39" y="18"/>
                    <a:pt x="39" y="18"/>
                  </a:cubicBezTo>
                  <a:cubicBezTo>
                    <a:pt x="33" y="27"/>
                    <a:pt x="28" y="38"/>
                    <a:pt x="26" y="49"/>
                  </a:cubicBezTo>
                  <a:cubicBezTo>
                    <a:pt x="26" y="49"/>
                    <a:pt x="26" y="49"/>
                    <a:pt x="26" y="49"/>
                  </a:cubicBezTo>
                  <a:cubicBezTo>
                    <a:pt x="23" y="71"/>
                    <a:pt x="15" y="122"/>
                    <a:pt x="15" y="122"/>
                  </a:cubicBezTo>
                  <a:cubicBezTo>
                    <a:pt x="15" y="122"/>
                    <a:pt x="15" y="122"/>
                    <a:pt x="15" y="122"/>
                  </a:cubicBezTo>
                  <a:cubicBezTo>
                    <a:pt x="15" y="123"/>
                    <a:pt x="15" y="123"/>
                    <a:pt x="15" y="123"/>
                  </a:cubicBezTo>
                  <a:cubicBezTo>
                    <a:pt x="14" y="124"/>
                    <a:pt x="14" y="124"/>
                    <a:pt x="14" y="124"/>
                  </a:cubicBezTo>
                  <a:cubicBezTo>
                    <a:pt x="14" y="124"/>
                    <a:pt x="11" y="125"/>
                    <a:pt x="8" y="126"/>
                  </a:cubicBezTo>
                  <a:cubicBezTo>
                    <a:pt x="8" y="126"/>
                    <a:pt x="8" y="126"/>
                    <a:pt x="8" y="126"/>
                  </a:cubicBezTo>
                  <a:cubicBezTo>
                    <a:pt x="6" y="127"/>
                    <a:pt x="4" y="129"/>
                    <a:pt x="4" y="130"/>
                  </a:cubicBezTo>
                  <a:cubicBezTo>
                    <a:pt x="4" y="130"/>
                    <a:pt x="4" y="130"/>
                    <a:pt x="4" y="130"/>
                  </a:cubicBezTo>
                  <a:cubicBezTo>
                    <a:pt x="4" y="130"/>
                    <a:pt x="4" y="131"/>
                    <a:pt x="4" y="131"/>
                  </a:cubicBezTo>
                  <a:cubicBezTo>
                    <a:pt x="4" y="131"/>
                    <a:pt x="4" y="131"/>
                    <a:pt x="4" y="131"/>
                  </a:cubicBezTo>
                  <a:cubicBezTo>
                    <a:pt x="4" y="133"/>
                    <a:pt x="4" y="134"/>
                    <a:pt x="4" y="135"/>
                  </a:cubicBezTo>
                  <a:cubicBezTo>
                    <a:pt x="4" y="135"/>
                    <a:pt x="4" y="135"/>
                    <a:pt x="4" y="135"/>
                  </a:cubicBezTo>
                  <a:cubicBezTo>
                    <a:pt x="4" y="136"/>
                    <a:pt x="4" y="136"/>
                    <a:pt x="4" y="137"/>
                  </a:cubicBezTo>
                  <a:cubicBezTo>
                    <a:pt x="4" y="137"/>
                    <a:pt x="4" y="137"/>
                    <a:pt x="4" y="137"/>
                  </a:cubicBezTo>
                  <a:cubicBezTo>
                    <a:pt x="4" y="138"/>
                    <a:pt x="3" y="138"/>
                    <a:pt x="2" y="138"/>
                  </a:cubicBezTo>
                  <a:cubicBezTo>
                    <a:pt x="2" y="138"/>
                    <a:pt x="2" y="138"/>
                    <a:pt x="2" y="138"/>
                  </a:cubicBezTo>
                  <a:cubicBezTo>
                    <a:pt x="2" y="138"/>
                    <a:pt x="2" y="138"/>
                    <a:pt x="2" y="138"/>
                  </a:cubicBezTo>
                  <a:close/>
                  <a:moveTo>
                    <a:pt x="2" y="136"/>
                  </a:moveTo>
                  <a:cubicBezTo>
                    <a:pt x="2" y="134"/>
                    <a:pt x="2" y="134"/>
                    <a:pt x="2" y="134"/>
                  </a:cubicBezTo>
                  <a:cubicBezTo>
                    <a:pt x="2" y="136"/>
                    <a:pt x="2" y="136"/>
                    <a:pt x="2"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519"/>
            <p:cNvSpPr>
              <a:spLocks noEditPoints="1"/>
            </p:cNvSpPr>
            <p:nvPr/>
          </p:nvSpPr>
          <p:spPr bwMode="auto">
            <a:xfrm>
              <a:off x="4252914" y="650876"/>
              <a:ext cx="93663" cy="247650"/>
            </a:xfrm>
            <a:custGeom>
              <a:avLst/>
              <a:gdLst>
                <a:gd name="T0" fmla="*/ 4 w 54"/>
                <a:gd name="T1" fmla="*/ 142 h 142"/>
                <a:gd name="T2" fmla="*/ 2 w 54"/>
                <a:gd name="T3" fmla="*/ 142 h 142"/>
                <a:gd name="T4" fmla="*/ 1 w 54"/>
                <a:gd name="T5" fmla="*/ 139 h 142"/>
                <a:gd name="T6" fmla="*/ 0 w 54"/>
                <a:gd name="T7" fmla="*/ 137 h 142"/>
                <a:gd name="T8" fmla="*/ 0 w 54"/>
                <a:gd name="T9" fmla="*/ 134 h 142"/>
                <a:gd name="T10" fmla="*/ 8 w 54"/>
                <a:gd name="T11" fmla="*/ 122 h 142"/>
                <a:gd name="T12" fmla="*/ 12 w 54"/>
                <a:gd name="T13" fmla="*/ 121 h 142"/>
                <a:gd name="T14" fmla="*/ 47 w 54"/>
                <a:gd name="T15" fmla="*/ 1 h 142"/>
                <a:gd name="T16" fmla="*/ 49 w 54"/>
                <a:gd name="T17" fmla="*/ 0 h 142"/>
                <a:gd name="T18" fmla="*/ 54 w 54"/>
                <a:gd name="T19" fmla="*/ 5 h 142"/>
                <a:gd name="T20" fmla="*/ 53 w 54"/>
                <a:gd name="T21" fmla="*/ 6 h 142"/>
                <a:gd name="T22" fmla="*/ 53 w 54"/>
                <a:gd name="T23" fmla="*/ 6 h 142"/>
                <a:gd name="T24" fmla="*/ 53 w 54"/>
                <a:gd name="T25" fmla="*/ 6 h 142"/>
                <a:gd name="T26" fmla="*/ 52 w 54"/>
                <a:gd name="T27" fmla="*/ 7 h 142"/>
                <a:gd name="T28" fmla="*/ 50 w 54"/>
                <a:gd name="T29" fmla="*/ 10 h 142"/>
                <a:gd name="T30" fmla="*/ 30 w 54"/>
                <a:gd name="T31" fmla="*/ 51 h 142"/>
                <a:gd name="T32" fmla="*/ 19 w 54"/>
                <a:gd name="T33" fmla="*/ 125 h 142"/>
                <a:gd name="T34" fmla="*/ 17 w 54"/>
                <a:gd name="T35" fmla="*/ 127 h 142"/>
                <a:gd name="T36" fmla="*/ 16 w 54"/>
                <a:gd name="T37" fmla="*/ 128 h 142"/>
                <a:gd name="T38" fmla="*/ 16 w 54"/>
                <a:gd name="T39" fmla="*/ 128 h 142"/>
                <a:gd name="T40" fmla="*/ 15 w 54"/>
                <a:gd name="T41" fmla="*/ 128 h 142"/>
                <a:gd name="T42" fmla="*/ 8 w 54"/>
                <a:gd name="T43" fmla="*/ 132 h 142"/>
                <a:gd name="T44" fmla="*/ 8 w 54"/>
                <a:gd name="T45" fmla="*/ 132 h 142"/>
                <a:gd name="T46" fmla="*/ 8 w 54"/>
                <a:gd name="T47" fmla="*/ 137 h 142"/>
                <a:gd name="T48" fmla="*/ 10 w 54"/>
                <a:gd name="T49" fmla="*/ 141 h 142"/>
                <a:gd name="T50" fmla="*/ 4 w 54"/>
                <a:gd name="T51" fmla="*/ 142 h 142"/>
                <a:gd name="T52" fmla="*/ 4 w 54"/>
                <a:gd name="T53" fmla="*/ 133 h 142"/>
                <a:gd name="T54" fmla="*/ 4 w 54"/>
                <a:gd name="T55" fmla="*/ 133 h 142"/>
                <a:gd name="T56" fmla="*/ 4 w 54"/>
                <a:gd name="T57" fmla="*/ 133 h 142"/>
                <a:gd name="T58" fmla="*/ 4 w 54"/>
                <a:gd name="T59" fmla="*/ 136 h 142"/>
                <a:gd name="T60" fmla="*/ 5 w 54"/>
                <a:gd name="T61" fmla="*/ 129 h 142"/>
                <a:gd name="T62" fmla="*/ 9 w 54"/>
                <a:gd name="T63" fmla="*/ 126 h 142"/>
                <a:gd name="T64" fmla="*/ 9 w 54"/>
                <a:gd name="T65" fmla="*/ 126 h 142"/>
                <a:gd name="T66" fmla="*/ 14 w 54"/>
                <a:gd name="T67" fmla="*/ 124 h 142"/>
                <a:gd name="T68" fmla="*/ 15 w 54"/>
                <a:gd name="T69" fmla="*/ 124 h 142"/>
                <a:gd name="T70" fmla="*/ 15 w 54"/>
                <a:gd name="T71" fmla="*/ 124 h 142"/>
                <a:gd name="T72" fmla="*/ 15 w 54"/>
                <a:gd name="T73" fmla="*/ 124 h 142"/>
                <a:gd name="T74" fmla="*/ 15 w 54"/>
                <a:gd name="T75" fmla="*/ 123 h 142"/>
                <a:gd name="T76" fmla="*/ 15 w 54"/>
                <a:gd name="T77" fmla="*/ 123 h 142"/>
                <a:gd name="T78" fmla="*/ 16 w 54"/>
                <a:gd name="T79" fmla="*/ 120 h 142"/>
                <a:gd name="T80" fmla="*/ 26 w 54"/>
                <a:gd name="T81" fmla="*/ 51 h 142"/>
                <a:gd name="T82" fmla="*/ 16 w 54"/>
                <a:gd name="T83" fmla="*/ 116 h 142"/>
                <a:gd name="T84" fmla="*/ 20 w 54"/>
                <a:gd name="T85" fmla="*/ 95 h 142"/>
                <a:gd name="T86" fmla="*/ 27 w 54"/>
                <a:gd name="T87" fmla="*/ 47 h 142"/>
                <a:gd name="T88" fmla="*/ 39 w 54"/>
                <a:gd name="T89" fmla="*/ 19 h 142"/>
                <a:gd name="T90" fmla="*/ 39 w 54"/>
                <a:gd name="T91" fmla="*/ 19 h 142"/>
                <a:gd name="T92" fmla="*/ 46 w 54"/>
                <a:gd name="T93" fmla="*/ 9 h 142"/>
                <a:gd name="T94" fmla="*/ 49 w 54"/>
                <a:gd name="T95" fmla="*/ 5 h 142"/>
                <a:gd name="T96" fmla="*/ 49 w 54"/>
                <a:gd name="T97" fmla="*/ 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4" h="142">
                  <a:moveTo>
                    <a:pt x="4" y="142"/>
                  </a:moveTo>
                  <a:cubicBezTo>
                    <a:pt x="4" y="142"/>
                    <a:pt x="4" y="142"/>
                    <a:pt x="4" y="142"/>
                  </a:cubicBezTo>
                  <a:cubicBezTo>
                    <a:pt x="4" y="142"/>
                    <a:pt x="4" y="142"/>
                    <a:pt x="4" y="142"/>
                  </a:cubicBezTo>
                  <a:cubicBezTo>
                    <a:pt x="3" y="142"/>
                    <a:pt x="3" y="142"/>
                    <a:pt x="2" y="142"/>
                  </a:cubicBezTo>
                  <a:cubicBezTo>
                    <a:pt x="2" y="142"/>
                    <a:pt x="2" y="142"/>
                    <a:pt x="2" y="142"/>
                  </a:cubicBezTo>
                  <a:cubicBezTo>
                    <a:pt x="2" y="142"/>
                    <a:pt x="2" y="142"/>
                    <a:pt x="2" y="142"/>
                  </a:cubicBezTo>
                  <a:cubicBezTo>
                    <a:pt x="2" y="142"/>
                    <a:pt x="2" y="142"/>
                    <a:pt x="2" y="142"/>
                  </a:cubicBezTo>
                  <a:cubicBezTo>
                    <a:pt x="0" y="141"/>
                    <a:pt x="0" y="141"/>
                    <a:pt x="0" y="141"/>
                  </a:cubicBezTo>
                  <a:cubicBezTo>
                    <a:pt x="1" y="139"/>
                    <a:pt x="1" y="139"/>
                    <a:pt x="1" y="139"/>
                  </a:cubicBezTo>
                  <a:cubicBezTo>
                    <a:pt x="0" y="139"/>
                    <a:pt x="0" y="139"/>
                    <a:pt x="0" y="139"/>
                  </a:cubicBezTo>
                  <a:cubicBezTo>
                    <a:pt x="0" y="137"/>
                    <a:pt x="0" y="137"/>
                    <a:pt x="0" y="137"/>
                  </a:cubicBezTo>
                  <a:cubicBezTo>
                    <a:pt x="0" y="137"/>
                    <a:pt x="0" y="137"/>
                    <a:pt x="0" y="137"/>
                  </a:cubicBezTo>
                  <a:cubicBezTo>
                    <a:pt x="0" y="137"/>
                    <a:pt x="0" y="137"/>
                    <a:pt x="0" y="137"/>
                  </a:cubicBezTo>
                  <a:cubicBezTo>
                    <a:pt x="0" y="137"/>
                    <a:pt x="0" y="136"/>
                    <a:pt x="0" y="134"/>
                  </a:cubicBezTo>
                  <a:cubicBezTo>
                    <a:pt x="0" y="134"/>
                    <a:pt x="0" y="134"/>
                    <a:pt x="0" y="134"/>
                  </a:cubicBezTo>
                  <a:cubicBezTo>
                    <a:pt x="0" y="134"/>
                    <a:pt x="0" y="133"/>
                    <a:pt x="0" y="132"/>
                  </a:cubicBezTo>
                  <a:cubicBezTo>
                    <a:pt x="0" y="132"/>
                    <a:pt x="0" y="132"/>
                    <a:pt x="0" y="132"/>
                  </a:cubicBezTo>
                  <a:cubicBezTo>
                    <a:pt x="0" y="127"/>
                    <a:pt x="5" y="124"/>
                    <a:pt x="8" y="122"/>
                  </a:cubicBezTo>
                  <a:cubicBezTo>
                    <a:pt x="8" y="122"/>
                    <a:pt x="8" y="122"/>
                    <a:pt x="8" y="122"/>
                  </a:cubicBezTo>
                  <a:cubicBezTo>
                    <a:pt x="9" y="122"/>
                    <a:pt x="10" y="121"/>
                    <a:pt x="12" y="121"/>
                  </a:cubicBezTo>
                  <a:cubicBezTo>
                    <a:pt x="12" y="121"/>
                    <a:pt x="12" y="121"/>
                    <a:pt x="12" y="121"/>
                  </a:cubicBezTo>
                  <a:cubicBezTo>
                    <a:pt x="13" y="110"/>
                    <a:pt x="20" y="69"/>
                    <a:pt x="22" y="50"/>
                  </a:cubicBezTo>
                  <a:cubicBezTo>
                    <a:pt x="22" y="50"/>
                    <a:pt x="22" y="50"/>
                    <a:pt x="22" y="50"/>
                  </a:cubicBezTo>
                  <a:cubicBezTo>
                    <a:pt x="25" y="27"/>
                    <a:pt x="45" y="4"/>
                    <a:pt x="47" y="1"/>
                  </a:cubicBezTo>
                  <a:cubicBezTo>
                    <a:pt x="47" y="1"/>
                    <a:pt x="47" y="1"/>
                    <a:pt x="47" y="1"/>
                  </a:cubicBezTo>
                  <a:cubicBezTo>
                    <a:pt x="47" y="0"/>
                    <a:pt x="47" y="0"/>
                    <a:pt x="47" y="0"/>
                  </a:cubicBezTo>
                  <a:cubicBezTo>
                    <a:pt x="49" y="0"/>
                    <a:pt x="49" y="0"/>
                    <a:pt x="49" y="0"/>
                  </a:cubicBezTo>
                  <a:cubicBezTo>
                    <a:pt x="49" y="0"/>
                    <a:pt x="49" y="0"/>
                    <a:pt x="49" y="0"/>
                  </a:cubicBezTo>
                  <a:cubicBezTo>
                    <a:pt x="54" y="4"/>
                    <a:pt x="54" y="4"/>
                    <a:pt x="54" y="4"/>
                  </a:cubicBezTo>
                  <a:cubicBezTo>
                    <a:pt x="54" y="5"/>
                    <a:pt x="54" y="5"/>
                    <a:pt x="54" y="5"/>
                  </a:cubicBezTo>
                  <a:cubicBezTo>
                    <a:pt x="54"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6"/>
                    <a:pt x="53" y="6"/>
                    <a:pt x="53" y="6"/>
                  </a:cubicBezTo>
                  <a:cubicBezTo>
                    <a:pt x="53" y="7"/>
                    <a:pt x="53" y="7"/>
                    <a:pt x="52" y="7"/>
                  </a:cubicBezTo>
                  <a:cubicBezTo>
                    <a:pt x="52" y="7"/>
                    <a:pt x="52" y="7"/>
                    <a:pt x="52" y="7"/>
                  </a:cubicBezTo>
                  <a:cubicBezTo>
                    <a:pt x="52" y="8"/>
                    <a:pt x="51" y="9"/>
                    <a:pt x="50" y="10"/>
                  </a:cubicBezTo>
                  <a:cubicBezTo>
                    <a:pt x="50" y="10"/>
                    <a:pt x="50" y="10"/>
                    <a:pt x="50" y="10"/>
                  </a:cubicBezTo>
                  <a:cubicBezTo>
                    <a:pt x="48" y="13"/>
                    <a:pt x="45" y="17"/>
                    <a:pt x="43" y="21"/>
                  </a:cubicBezTo>
                  <a:cubicBezTo>
                    <a:pt x="43" y="21"/>
                    <a:pt x="43" y="21"/>
                    <a:pt x="43" y="21"/>
                  </a:cubicBezTo>
                  <a:cubicBezTo>
                    <a:pt x="37" y="30"/>
                    <a:pt x="31" y="41"/>
                    <a:pt x="30" y="51"/>
                  </a:cubicBezTo>
                  <a:cubicBezTo>
                    <a:pt x="30" y="51"/>
                    <a:pt x="30" y="51"/>
                    <a:pt x="30" y="51"/>
                  </a:cubicBezTo>
                  <a:cubicBezTo>
                    <a:pt x="27" y="73"/>
                    <a:pt x="20" y="121"/>
                    <a:pt x="19" y="125"/>
                  </a:cubicBezTo>
                  <a:cubicBezTo>
                    <a:pt x="19" y="125"/>
                    <a:pt x="19" y="125"/>
                    <a:pt x="19" y="125"/>
                  </a:cubicBezTo>
                  <a:cubicBezTo>
                    <a:pt x="19" y="125"/>
                    <a:pt x="19" y="125"/>
                    <a:pt x="19" y="125"/>
                  </a:cubicBezTo>
                  <a:cubicBezTo>
                    <a:pt x="19" y="127"/>
                    <a:pt x="19" y="127"/>
                    <a:pt x="19" y="127"/>
                  </a:cubicBezTo>
                  <a:cubicBezTo>
                    <a:pt x="17" y="127"/>
                    <a:pt x="17" y="127"/>
                    <a:pt x="17" y="127"/>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6" y="128"/>
                    <a:pt x="16" y="128"/>
                    <a:pt x="16" y="128"/>
                  </a:cubicBezTo>
                  <a:cubicBezTo>
                    <a:pt x="15" y="128"/>
                    <a:pt x="15" y="128"/>
                    <a:pt x="15" y="128"/>
                  </a:cubicBezTo>
                  <a:cubicBezTo>
                    <a:pt x="15" y="128"/>
                    <a:pt x="15" y="128"/>
                    <a:pt x="15" y="128"/>
                  </a:cubicBezTo>
                  <a:cubicBezTo>
                    <a:pt x="14" y="129"/>
                    <a:pt x="12" y="129"/>
                    <a:pt x="11" y="130"/>
                  </a:cubicBezTo>
                  <a:cubicBezTo>
                    <a:pt x="11" y="130"/>
                    <a:pt x="11" y="130"/>
                    <a:pt x="11" y="130"/>
                  </a:cubicBezTo>
                  <a:cubicBezTo>
                    <a:pt x="9" y="130"/>
                    <a:pt x="8" y="132"/>
                    <a:pt x="8" y="132"/>
                  </a:cubicBezTo>
                  <a:cubicBezTo>
                    <a:pt x="8" y="132"/>
                    <a:pt x="8" y="132"/>
                    <a:pt x="8" y="132"/>
                  </a:cubicBezTo>
                  <a:cubicBezTo>
                    <a:pt x="8" y="132"/>
                    <a:pt x="8" y="132"/>
                    <a:pt x="8" y="132"/>
                  </a:cubicBezTo>
                  <a:cubicBezTo>
                    <a:pt x="8" y="132"/>
                    <a:pt x="8" y="132"/>
                    <a:pt x="8" y="132"/>
                  </a:cubicBezTo>
                  <a:cubicBezTo>
                    <a:pt x="8" y="132"/>
                    <a:pt x="8" y="132"/>
                    <a:pt x="8" y="132"/>
                  </a:cubicBezTo>
                  <a:cubicBezTo>
                    <a:pt x="8" y="134"/>
                    <a:pt x="8" y="136"/>
                    <a:pt x="8" y="137"/>
                  </a:cubicBezTo>
                  <a:cubicBezTo>
                    <a:pt x="8" y="137"/>
                    <a:pt x="8" y="137"/>
                    <a:pt x="8" y="137"/>
                  </a:cubicBezTo>
                  <a:cubicBezTo>
                    <a:pt x="8" y="138"/>
                    <a:pt x="8" y="138"/>
                    <a:pt x="8" y="139"/>
                  </a:cubicBezTo>
                  <a:cubicBezTo>
                    <a:pt x="8" y="139"/>
                    <a:pt x="8" y="139"/>
                    <a:pt x="8" y="139"/>
                  </a:cubicBezTo>
                  <a:cubicBezTo>
                    <a:pt x="10" y="141"/>
                    <a:pt x="10" y="141"/>
                    <a:pt x="10" y="141"/>
                  </a:cubicBezTo>
                  <a:cubicBezTo>
                    <a:pt x="8" y="140"/>
                    <a:pt x="8" y="140"/>
                    <a:pt x="8" y="140"/>
                  </a:cubicBezTo>
                  <a:cubicBezTo>
                    <a:pt x="7" y="142"/>
                    <a:pt x="6" y="142"/>
                    <a:pt x="4" y="142"/>
                  </a:cubicBezTo>
                  <a:cubicBezTo>
                    <a:pt x="4" y="142"/>
                    <a:pt x="4" y="142"/>
                    <a:pt x="4" y="142"/>
                  </a:cubicBezTo>
                  <a:cubicBezTo>
                    <a:pt x="4" y="142"/>
                    <a:pt x="4" y="142"/>
                    <a:pt x="4" y="142"/>
                  </a:cubicBezTo>
                  <a:close/>
                  <a:moveTo>
                    <a:pt x="4" y="136"/>
                  </a:moveTo>
                  <a:cubicBezTo>
                    <a:pt x="4" y="135"/>
                    <a:pt x="4" y="134"/>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3"/>
                    <a:pt x="4" y="133"/>
                    <a:pt x="4" y="133"/>
                  </a:cubicBezTo>
                  <a:cubicBezTo>
                    <a:pt x="4" y="134"/>
                    <a:pt x="4" y="135"/>
                    <a:pt x="4" y="136"/>
                  </a:cubicBezTo>
                  <a:cubicBezTo>
                    <a:pt x="4" y="136"/>
                    <a:pt x="4" y="136"/>
                    <a:pt x="4" y="136"/>
                  </a:cubicBezTo>
                  <a:cubicBezTo>
                    <a:pt x="4" y="136"/>
                    <a:pt x="4" y="136"/>
                    <a:pt x="4" y="136"/>
                  </a:cubicBezTo>
                  <a:close/>
                  <a:moveTo>
                    <a:pt x="4" y="132"/>
                  </a:moveTo>
                  <a:cubicBezTo>
                    <a:pt x="4" y="131"/>
                    <a:pt x="4" y="130"/>
                    <a:pt x="5" y="129"/>
                  </a:cubicBezTo>
                  <a:cubicBezTo>
                    <a:pt x="5" y="129"/>
                    <a:pt x="5" y="129"/>
                    <a:pt x="5" y="129"/>
                  </a:cubicBezTo>
                  <a:cubicBezTo>
                    <a:pt x="4" y="130"/>
                    <a:pt x="4" y="131"/>
                    <a:pt x="4" y="132"/>
                  </a:cubicBezTo>
                  <a:close/>
                  <a:moveTo>
                    <a:pt x="9" y="126"/>
                  </a:moveTo>
                  <a:cubicBezTo>
                    <a:pt x="8" y="127"/>
                    <a:pt x="7" y="127"/>
                    <a:pt x="6" y="128"/>
                  </a:cubicBezTo>
                  <a:cubicBezTo>
                    <a:pt x="6" y="128"/>
                    <a:pt x="6" y="128"/>
                    <a:pt x="6" y="128"/>
                  </a:cubicBezTo>
                  <a:cubicBezTo>
                    <a:pt x="7" y="127"/>
                    <a:pt x="8" y="127"/>
                    <a:pt x="9" y="126"/>
                  </a:cubicBezTo>
                  <a:cubicBezTo>
                    <a:pt x="9" y="126"/>
                    <a:pt x="9" y="126"/>
                    <a:pt x="9" y="126"/>
                  </a:cubicBezTo>
                  <a:cubicBezTo>
                    <a:pt x="11" y="125"/>
                    <a:pt x="13" y="125"/>
                    <a:pt x="14" y="124"/>
                  </a:cubicBezTo>
                  <a:cubicBezTo>
                    <a:pt x="14" y="124"/>
                    <a:pt x="14" y="124"/>
                    <a:pt x="14" y="124"/>
                  </a:cubicBezTo>
                  <a:cubicBezTo>
                    <a:pt x="14" y="124"/>
                    <a:pt x="14" y="124"/>
                    <a:pt x="14" y="124"/>
                  </a:cubicBezTo>
                  <a:cubicBezTo>
                    <a:pt x="13" y="125"/>
                    <a:pt x="11" y="125"/>
                    <a:pt x="9" y="126"/>
                  </a:cubicBezTo>
                  <a:close/>
                  <a:moveTo>
                    <a:pt x="15" y="124"/>
                  </a:move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ubicBezTo>
                    <a:pt x="15" y="124"/>
                    <a:pt x="15" y="124"/>
                    <a:pt x="15" y="124"/>
                  </a:cubicBezTo>
                  <a:close/>
                  <a:moveTo>
                    <a:pt x="15" y="123"/>
                  </a:moveTo>
                  <a:cubicBezTo>
                    <a:pt x="15" y="123"/>
                    <a:pt x="15" y="123"/>
                    <a:pt x="15" y="123"/>
                  </a:cubicBezTo>
                  <a:cubicBezTo>
                    <a:pt x="15" y="123"/>
                    <a:pt x="15" y="123"/>
                    <a:pt x="15" y="123"/>
                  </a:cubicBezTo>
                  <a:cubicBezTo>
                    <a:pt x="15" y="123"/>
                    <a:pt x="15" y="123"/>
                    <a:pt x="15" y="123"/>
                  </a:cubicBezTo>
                  <a:close/>
                  <a:moveTo>
                    <a:pt x="15" y="123"/>
                  </a:moveTo>
                  <a:cubicBezTo>
                    <a:pt x="15" y="122"/>
                    <a:pt x="15" y="122"/>
                    <a:pt x="15" y="122"/>
                  </a:cubicBezTo>
                  <a:cubicBezTo>
                    <a:pt x="15" y="122"/>
                    <a:pt x="15" y="122"/>
                    <a:pt x="15" y="122"/>
                  </a:cubicBezTo>
                  <a:cubicBezTo>
                    <a:pt x="16" y="121"/>
                    <a:pt x="16" y="120"/>
                    <a:pt x="16" y="120"/>
                  </a:cubicBezTo>
                  <a:cubicBezTo>
                    <a:pt x="16" y="120"/>
                    <a:pt x="16" y="120"/>
                    <a:pt x="16" y="120"/>
                  </a:cubicBezTo>
                  <a:cubicBezTo>
                    <a:pt x="16" y="121"/>
                    <a:pt x="15" y="122"/>
                    <a:pt x="15" y="123"/>
                  </a:cubicBezTo>
                  <a:close/>
                  <a:moveTo>
                    <a:pt x="26" y="51"/>
                  </a:moveTo>
                  <a:cubicBezTo>
                    <a:pt x="24" y="68"/>
                    <a:pt x="18" y="102"/>
                    <a:pt x="16" y="117"/>
                  </a:cubicBezTo>
                  <a:cubicBezTo>
                    <a:pt x="16" y="117"/>
                    <a:pt x="16" y="117"/>
                    <a:pt x="16" y="117"/>
                  </a:cubicBezTo>
                  <a:cubicBezTo>
                    <a:pt x="16" y="117"/>
                    <a:pt x="16" y="116"/>
                    <a:pt x="16" y="116"/>
                  </a:cubicBezTo>
                  <a:cubicBezTo>
                    <a:pt x="16" y="116"/>
                    <a:pt x="16" y="116"/>
                    <a:pt x="16" y="116"/>
                  </a:cubicBezTo>
                  <a:cubicBezTo>
                    <a:pt x="17" y="110"/>
                    <a:pt x="18" y="103"/>
                    <a:pt x="20" y="95"/>
                  </a:cubicBezTo>
                  <a:cubicBezTo>
                    <a:pt x="20" y="95"/>
                    <a:pt x="20" y="95"/>
                    <a:pt x="20" y="95"/>
                  </a:cubicBezTo>
                  <a:cubicBezTo>
                    <a:pt x="22" y="80"/>
                    <a:pt x="25" y="62"/>
                    <a:pt x="26" y="51"/>
                  </a:cubicBezTo>
                  <a:cubicBezTo>
                    <a:pt x="26" y="51"/>
                    <a:pt x="26" y="51"/>
                    <a:pt x="26" y="51"/>
                  </a:cubicBezTo>
                  <a:cubicBezTo>
                    <a:pt x="26" y="49"/>
                    <a:pt x="27" y="48"/>
                    <a:pt x="27" y="47"/>
                  </a:cubicBezTo>
                  <a:cubicBezTo>
                    <a:pt x="27" y="47"/>
                    <a:pt x="27" y="47"/>
                    <a:pt x="27" y="47"/>
                  </a:cubicBezTo>
                  <a:cubicBezTo>
                    <a:pt x="27" y="48"/>
                    <a:pt x="26" y="49"/>
                    <a:pt x="26" y="51"/>
                  </a:cubicBezTo>
                  <a:close/>
                  <a:moveTo>
                    <a:pt x="39" y="19"/>
                  </a:moveTo>
                  <a:cubicBezTo>
                    <a:pt x="37" y="23"/>
                    <a:pt x="34" y="28"/>
                    <a:pt x="32" y="32"/>
                  </a:cubicBezTo>
                  <a:cubicBezTo>
                    <a:pt x="32" y="32"/>
                    <a:pt x="32" y="32"/>
                    <a:pt x="32" y="32"/>
                  </a:cubicBezTo>
                  <a:cubicBezTo>
                    <a:pt x="34" y="28"/>
                    <a:pt x="37" y="23"/>
                    <a:pt x="39" y="19"/>
                  </a:cubicBezTo>
                  <a:cubicBezTo>
                    <a:pt x="39" y="19"/>
                    <a:pt x="39" y="19"/>
                    <a:pt x="39" y="19"/>
                  </a:cubicBezTo>
                  <a:cubicBezTo>
                    <a:pt x="42" y="15"/>
                    <a:pt x="44" y="11"/>
                    <a:pt x="46" y="9"/>
                  </a:cubicBezTo>
                  <a:cubicBezTo>
                    <a:pt x="46" y="9"/>
                    <a:pt x="46" y="9"/>
                    <a:pt x="46" y="9"/>
                  </a:cubicBezTo>
                  <a:cubicBezTo>
                    <a:pt x="44" y="11"/>
                    <a:pt x="42" y="15"/>
                    <a:pt x="39" y="19"/>
                  </a:cubicBezTo>
                  <a:close/>
                  <a:moveTo>
                    <a:pt x="49" y="5"/>
                  </a:moveTo>
                  <a:cubicBezTo>
                    <a:pt x="49" y="5"/>
                    <a:pt x="49" y="5"/>
                    <a:pt x="49" y="5"/>
                  </a:cubicBezTo>
                  <a:cubicBezTo>
                    <a:pt x="49" y="5"/>
                    <a:pt x="49" y="5"/>
                    <a:pt x="49" y="5"/>
                  </a:cubicBezTo>
                  <a:cubicBezTo>
                    <a:pt x="49" y="5"/>
                    <a:pt x="49" y="5"/>
                    <a:pt x="49" y="5"/>
                  </a:cubicBezTo>
                  <a:cubicBezTo>
                    <a:pt x="49" y="5"/>
                    <a:pt x="49" y="5"/>
                    <a:pt x="4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520"/>
            <p:cNvSpPr/>
            <p:nvPr/>
          </p:nvSpPr>
          <p:spPr bwMode="auto">
            <a:xfrm>
              <a:off x="4265614" y="866776"/>
              <a:ext cx="7938" cy="26988"/>
            </a:xfrm>
            <a:custGeom>
              <a:avLst/>
              <a:gdLst>
                <a:gd name="T0" fmla="*/ 0 w 5"/>
                <a:gd name="T1" fmla="*/ 7 h 15"/>
                <a:gd name="T2" fmla="*/ 0 w 5"/>
                <a:gd name="T3" fmla="*/ 3 h 15"/>
                <a:gd name="T4" fmla="*/ 0 w 5"/>
                <a:gd name="T5" fmla="*/ 3 h 15"/>
                <a:gd name="T6" fmla="*/ 3 w 5"/>
                <a:gd name="T7" fmla="*/ 0 h 15"/>
                <a:gd name="T8" fmla="*/ 3 w 5"/>
                <a:gd name="T9" fmla="*/ 0 h 15"/>
                <a:gd name="T10" fmla="*/ 4 w 5"/>
                <a:gd name="T11" fmla="*/ 3 h 15"/>
                <a:gd name="T12" fmla="*/ 5 w 5"/>
                <a:gd name="T13" fmla="*/ 3 h 15"/>
                <a:gd name="T14" fmla="*/ 5 w 5"/>
                <a:gd name="T15" fmla="*/ 3 h 15"/>
                <a:gd name="T16" fmla="*/ 5 w 5"/>
                <a:gd name="T17" fmla="*/ 3 h 15"/>
                <a:gd name="T18" fmla="*/ 4 w 5"/>
                <a:gd name="T19" fmla="*/ 4 h 15"/>
                <a:gd name="T20" fmla="*/ 4 w 5"/>
                <a:gd name="T21" fmla="*/ 4 h 15"/>
                <a:gd name="T22" fmla="*/ 4 w 5"/>
                <a:gd name="T23" fmla="*/ 7 h 15"/>
                <a:gd name="T24" fmla="*/ 4 w 5"/>
                <a:gd name="T25" fmla="*/ 7 h 15"/>
                <a:gd name="T26" fmla="*/ 5 w 5"/>
                <a:gd name="T27" fmla="*/ 14 h 15"/>
                <a:gd name="T28" fmla="*/ 5 w 5"/>
                <a:gd name="T29" fmla="*/ 14 h 15"/>
                <a:gd name="T30" fmla="*/ 1 w 5"/>
                <a:gd name="T31" fmla="*/ 15 h 15"/>
                <a:gd name="T32" fmla="*/ 0 w 5"/>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5">
                  <a:moveTo>
                    <a:pt x="0" y="7"/>
                  </a:moveTo>
                  <a:cubicBezTo>
                    <a:pt x="0" y="5"/>
                    <a:pt x="0" y="4"/>
                    <a:pt x="0" y="3"/>
                  </a:cubicBezTo>
                  <a:cubicBezTo>
                    <a:pt x="0" y="3"/>
                    <a:pt x="0" y="3"/>
                    <a:pt x="0" y="3"/>
                  </a:cubicBezTo>
                  <a:cubicBezTo>
                    <a:pt x="1" y="2"/>
                    <a:pt x="1" y="0"/>
                    <a:pt x="3" y="0"/>
                  </a:cubicBezTo>
                  <a:cubicBezTo>
                    <a:pt x="3" y="0"/>
                    <a:pt x="3" y="0"/>
                    <a:pt x="3" y="0"/>
                  </a:cubicBezTo>
                  <a:cubicBezTo>
                    <a:pt x="4" y="3"/>
                    <a:pt x="4" y="3"/>
                    <a:pt x="4" y="3"/>
                  </a:cubicBezTo>
                  <a:cubicBezTo>
                    <a:pt x="5" y="3"/>
                    <a:pt x="5" y="3"/>
                    <a:pt x="5" y="3"/>
                  </a:cubicBezTo>
                  <a:cubicBezTo>
                    <a:pt x="5" y="3"/>
                    <a:pt x="5" y="3"/>
                    <a:pt x="5" y="3"/>
                  </a:cubicBezTo>
                  <a:cubicBezTo>
                    <a:pt x="5" y="3"/>
                    <a:pt x="5" y="3"/>
                    <a:pt x="5" y="3"/>
                  </a:cubicBezTo>
                  <a:cubicBezTo>
                    <a:pt x="5" y="3"/>
                    <a:pt x="4" y="3"/>
                    <a:pt x="4" y="4"/>
                  </a:cubicBezTo>
                  <a:cubicBezTo>
                    <a:pt x="4" y="4"/>
                    <a:pt x="4" y="4"/>
                    <a:pt x="4" y="4"/>
                  </a:cubicBezTo>
                  <a:cubicBezTo>
                    <a:pt x="4" y="4"/>
                    <a:pt x="4" y="6"/>
                    <a:pt x="4" y="7"/>
                  </a:cubicBezTo>
                  <a:cubicBezTo>
                    <a:pt x="4" y="7"/>
                    <a:pt x="4" y="7"/>
                    <a:pt x="4" y="7"/>
                  </a:cubicBezTo>
                  <a:cubicBezTo>
                    <a:pt x="4" y="10"/>
                    <a:pt x="5" y="13"/>
                    <a:pt x="5" y="14"/>
                  </a:cubicBezTo>
                  <a:cubicBezTo>
                    <a:pt x="5" y="14"/>
                    <a:pt x="5" y="14"/>
                    <a:pt x="5" y="14"/>
                  </a:cubicBezTo>
                  <a:cubicBezTo>
                    <a:pt x="1" y="15"/>
                    <a:pt x="1" y="15"/>
                    <a:pt x="1" y="15"/>
                  </a:cubicBezTo>
                  <a:cubicBezTo>
                    <a:pt x="1" y="14"/>
                    <a:pt x="0" y="10"/>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521"/>
            <p:cNvSpPr/>
            <p:nvPr/>
          </p:nvSpPr>
          <p:spPr bwMode="auto">
            <a:xfrm>
              <a:off x="4260852" y="862014"/>
              <a:ext cx="17463" cy="34925"/>
            </a:xfrm>
            <a:custGeom>
              <a:avLst/>
              <a:gdLst>
                <a:gd name="T0" fmla="*/ 1 w 10"/>
                <a:gd name="T1" fmla="*/ 18 h 20"/>
                <a:gd name="T2" fmla="*/ 0 w 10"/>
                <a:gd name="T3" fmla="*/ 10 h 20"/>
                <a:gd name="T4" fmla="*/ 0 w 10"/>
                <a:gd name="T5" fmla="*/ 10 h 20"/>
                <a:gd name="T6" fmla="*/ 2 w 10"/>
                <a:gd name="T7" fmla="*/ 10 h 20"/>
                <a:gd name="T8" fmla="*/ 0 w 10"/>
                <a:gd name="T9" fmla="*/ 10 h 20"/>
                <a:gd name="T10" fmla="*/ 1 w 10"/>
                <a:gd name="T11" fmla="*/ 5 h 20"/>
                <a:gd name="T12" fmla="*/ 1 w 10"/>
                <a:gd name="T13" fmla="*/ 5 h 20"/>
                <a:gd name="T14" fmla="*/ 4 w 10"/>
                <a:gd name="T15" fmla="*/ 1 h 20"/>
                <a:gd name="T16" fmla="*/ 4 w 10"/>
                <a:gd name="T17" fmla="*/ 1 h 20"/>
                <a:gd name="T18" fmla="*/ 6 w 10"/>
                <a:gd name="T19" fmla="*/ 0 h 20"/>
                <a:gd name="T20" fmla="*/ 7 w 10"/>
                <a:gd name="T21" fmla="*/ 2 h 20"/>
                <a:gd name="T22" fmla="*/ 8 w 10"/>
                <a:gd name="T23" fmla="*/ 4 h 20"/>
                <a:gd name="T24" fmla="*/ 10 w 10"/>
                <a:gd name="T25" fmla="*/ 6 h 20"/>
                <a:gd name="T26" fmla="*/ 8 w 10"/>
                <a:gd name="T27" fmla="*/ 7 h 20"/>
                <a:gd name="T28" fmla="*/ 8 w 10"/>
                <a:gd name="T29" fmla="*/ 7 h 20"/>
                <a:gd name="T30" fmla="*/ 8 w 10"/>
                <a:gd name="T31" fmla="*/ 7 h 20"/>
                <a:gd name="T32" fmla="*/ 8 w 10"/>
                <a:gd name="T33" fmla="*/ 10 h 20"/>
                <a:gd name="T34" fmla="*/ 8 w 10"/>
                <a:gd name="T35" fmla="*/ 10 h 20"/>
                <a:gd name="T36" fmla="*/ 8 w 10"/>
                <a:gd name="T37" fmla="*/ 10 h 20"/>
                <a:gd name="T38" fmla="*/ 8 w 10"/>
                <a:gd name="T39" fmla="*/ 10 h 20"/>
                <a:gd name="T40" fmla="*/ 9 w 10"/>
                <a:gd name="T41" fmla="*/ 16 h 20"/>
                <a:gd name="T42" fmla="*/ 9 w 10"/>
                <a:gd name="T43" fmla="*/ 16 h 20"/>
                <a:gd name="T44" fmla="*/ 9 w 10"/>
                <a:gd name="T45" fmla="*/ 18 h 20"/>
                <a:gd name="T46" fmla="*/ 1 w 10"/>
                <a:gd name="T47" fmla="*/ 20 h 20"/>
                <a:gd name="T48" fmla="*/ 1 w 10"/>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0">
                  <a:moveTo>
                    <a:pt x="1" y="18"/>
                  </a:moveTo>
                  <a:cubicBezTo>
                    <a:pt x="1" y="17"/>
                    <a:pt x="0" y="13"/>
                    <a:pt x="0" y="10"/>
                  </a:cubicBezTo>
                  <a:cubicBezTo>
                    <a:pt x="0" y="10"/>
                    <a:pt x="0" y="10"/>
                    <a:pt x="0" y="10"/>
                  </a:cubicBezTo>
                  <a:cubicBezTo>
                    <a:pt x="2" y="10"/>
                    <a:pt x="2" y="10"/>
                    <a:pt x="2" y="10"/>
                  </a:cubicBezTo>
                  <a:cubicBezTo>
                    <a:pt x="0" y="10"/>
                    <a:pt x="0" y="10"/>
                    <a:pt x="0" y="10"/>
                  </a:cubicBezTo>
                  <a:cubicBezTo>
                    <a:pt x="0" y="8"/>
                    <a:pt x="0" y="7"/>
                    <a:pt x="1" y="5"/>
                  </a:cubicBezTo>
                  <a:cubicBezTo>
                    <a:pt x="1" y="5"/>
                    <a:pt x="1" y="5"/>
                    <a:pt x="1" y="5"/>
                  </a:cubicBezTo>
                  <a:cubicBezTo>
                    <a:pt x="1" y="4"/>
                    <a:pt x="1" y="2"/>
                    <a:pt x="4" y="1"/>
                  </a:cubicBezTo>
                  <a:cubicBezTo>
                    <a:pt x="4" y="1"/>
                    <a:pt x="4" y="1"/>
                    <a:pt x="4" y="1"/>
                  </a:cubicBezTo>
                  <a:cubicBezTo>
                    <a:pt x="6" y="0"/>
                    <a:pt x="6" y="0"/>
                    <a:pt x="6" y="0"/>
                  </a:cubicBezTo>
                  <a:cubicBezTo>
                    <a:pt x="7" y="2"/>
                    <a:pt x="7" y="2"/>
                    <a:pt x="7" y="2"/>
                  </a:cubicBezTo>
                  <a:cubicBezTo>
                    <a:pt x="8" y="4"/>
                    <a:pt x="8" y="4"/>
                    <a:pt x="8" y="4"/>
                  </a:cubicBezTo>
                  <a:cubicBezTo>
                    <a:pt x="10" y="6"/>
                    <a:pt x="10" y="6"/>
                    <a:pt x="10" y="6"/>
                  </a:cubicBezTo>
                  <a:cubicBezTo>
                    <a:pt x="8" y="7"/>
                    <a:pt x="8" y="7"/>
                    <a:pt x="8" y="7"/>
                  </a:cubicBezTo>
                  <a:cubicBezTo>
                    <a:pt x="8" y="7"/>
                    <a:pt x="8" y="7"/>
                    <a:pt x="8" y="7"/>
                  </a:cubicBezTo>
                  <a:cubicBezTo>
                    <a:pt x="8" y="7"/>
                    <a:pt x="8" y="7"/>
                    <a:pt x="8" y="7"/>
                  </a:cubicBezTo>
                  <a:cubicBezTo>
                    <a:pt x="8" y="8"/>
                    <a:pt x="8" y="9"/>
                    <a:pt x="8" y="10"/>
                  </a:cubicBezTo>
                  <a:cubicBezTo>
                    <a:pt x="8" y="10"/>
                    <a:pt x="8" y="10"/>
                    <a:pt x="8" y="10"/>
                  </a:cubicBezTo>
                  <a:cubicBezTo>
                    <a:pt x="8" y="10"/>
                    <a:pt x="8" y="10"/>
                    <a:pt x="8" y="10"/>
                  </a:cubicBezTo>
                  <a:cubicBezTo>
                    <a:pt x="8" y="10"/>
                    <a:pt x="8" y="10"/>
                    <a:pt x="8" y="10"/>
                  </a:cubicBezTo>
                  <a:cubicBezTo>
                    <a:pt x="8" y="13"/>
                    <a:pt x="9" y="16"/>
                    <a:pt x="9" y="16"/>
                  </a:cubicBezTo>
                  <a:cubicBezTo>
                    <a:pt x="9" y="16"/>
                    <a:pt x="9" y="16"/>
                    <a:pt x="9" y="16"/>
                  </a:cubicBezTo>
                  <a:cubicBezTo>
                    <a:pt x="9" y="18"/>
                    <a:pt x="9" y="18"/>
                    <a:pt x="9" y="18"/>
                  </a:cubicBezTo>
                  <a:cubicBezTo>
                    <a:pt x="1" y="20"/>
                    <a:pt x="1" y="20"/>
                    <a:pt x="1" y="20"/>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522"/>
            <p:cNvSpPr/>
            <p:nvPr/>
          </p:nvSpPr>
          <p:spPr bwMode="auto">
            <a:xfrm>
              <a:off x="4270377" y="868364"/>
              <a:ext cx="11113" cy="25400"/>
            </a:xfrm>
            <a:custGeom>
              <a:avLst/>
              <a:gdLst>
                <a:gd name="T0" fmla="*/ 0 w 6"/>
                <a:gd name="T1" fmla="*/ 0 h 14"/>
                <a:gd name="T2" fmla="*/ 0 w 6"/>
                <a:gd name="T3" fmla="*/ 0 h 14"/>
                <a:gd name="T4" fmla="*/ 0 w 6"/>
                <a:gd name="T5" fmla="*/ 0 h 14"/>
                <a:gd name="T6" fmla="*/ 4 w 6"/>
                <a:gd name="T7" fmla="*/ 0 h 14"/>
                <a:gd name="T8" fmla="*/ 4 w 6"/>
                <a:gd name="T9" fmla="*/ 0 h 14"/>
                <a:gd name="T10" fmla="*/ 4 w 6"/>
                <a:gd name="T11" fmla="*/ 0 h 14"/>
                <a:gd name="T12" fmla="*/ 6 w 6"/>
                <a:gd name="T13" fmla="*/ 13 h 14"/>
                <a:gd name="T14" fmla="*/ 6 w 6"/>
                <a:gd name="T15" fmla="*/ 13 h 14"/>
                <a:gd name="T16" fmla="*/ 6 w 6"/>
                <a:gd name="T17" fmla="*/ 13 h 14"/>
                <a:gd name="T18" fmla="*/ 3 w 6"/>
                <a:gd name="T19" fmla="*/ 14 h 14"/>
                <a:gd name="T20" fmla="*/ 0 w 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4">
                  <a:moveTo>
                    <a:pt x="0" y="0"/>
                  </a:move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4" y="3"/>
                    <a:pt x="6" y="13"/>
                    <a:pt x="6" y="13"/>
                  </a:cubicBezTo>
                  <a:cubicBezTo>
                    <a:pt x="6" y="13"/>
                    <a:pt x="6" y="13"/>
                    <a:pt x="6" y="13"/>
                  </a:cubicBezTo>
                  <a:cubicBezTo>
                    <a:pt x="6" y="13"/>
                    <a:pt x="6" y="13"/>
                    <a:pt x="6" y="13"/>
                  </a:cubicBezTo>
                  <a:cubicBezTo>
                    <a:pt x="3" y="14"/>
                    <a:pt x="3" y="14"/>
                    <a:pt x="3" y="14"/>
                  </a:cubicBezTo>
                  <a:cubicBezTo>
                    <a:pt x="3" y="14"/>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523"/>
            <p:cNvSpPr/>
            <p:nvPr/>
          </p:nvSpPr>
          <p:spPr bwMode="auto">
            <a:xfrm>
              <a:off x="4267202" y="863601"/>
              <a:ext cx="17463" cy="33338"/>
            </a:xfrm>
            <a:custGeom>
              <a:avLst/>
              <a:gdLst>
                <a:gd name="T0" fmla="*/ 3 w 10"/>
                <a:gd name="T1" fmla="*/ 17 h 19"/>
                <a:gd name="T2" fmla="*/ 2 w 10"/>
                <a:gd name="T3" fmla="*/ 17 h 19"/>
                <a:gd name="T4" fmla="*/ 2 w 10"/>
                <a:gd name="T5" fmla="*/ 17 h 19"/>
                <a:gd name="T6" fmla="*/ 2 w 10"/>
                <a:gd name="T7" fmla="*/ 16 h 19"/>
                <a:gd name="T8" fmla="*/ 2 w 10"/>
                <a:gd name="T9" fmla="*/ 16 h 19"/>
                <a:gd name="T10" fmla="*/ 1 w 10"/>
                <a:gd name="T11" fmla="*/ 12 h 19"/>
                <a:gd name="T12" fmla="*/ 1 w 10"/>
                <a:gd name="T13" fmla="*/ 12 h 19"/>
                <a:gd name="T14" fmla="*/ 0 w 10"/>
                <a:gd name="T15" fmla="*/ 3 h 19"/>
                <a:gd name="T16" fmla="*/ 0 w 10"/>
                <a:gd name="T17" fmla="*/ 3 h 19"/>
                <a:gd name="T18" fmla="*/ 2 w 10"/>
                <a:gd name="T19" fmla="*/ 3 h 19"/>
                <a:gd name="T20" fmla="*/ 2 w 10"/>
                <a:gd name="T21" fmla="*/ 3 h 19"/>
                <a:gd name="T22" fmla="*/ 0 w 10"/>
                <a:gd name="T23" fmla="*/ 3 h 19"/>
                <a:gd name="T24" fmla="*/ 0 w 10"/>
                <a:gd name="T25" fmla="*/ 2 h 19"/>
                <a:gd name="T26" fmla="*/ 0 w 10"/>
                <a:gd name="T27" fmla="*/ 2 h 19"/>
                <a:gd name="T28" fmla="*/ 1 w 10"/>
                <a:gd name="T29" fmla="*/ 0 h 19"/>
                <a:gd name="T30" fmla="*/ 9 w 10"/>
                <a:gd name="T31" fmla="*/ 1 h 19"/>
                <a:gd name="T32" fmla="*/ 8 w 10"/>
                <a:gd name="T33" fmla="*/ 3 h 19"/>
                <a:gd name="T34" fmla="*/ 8 w 10"/>
                <a:gd name="T35" fmla="*/ 4 h 19"/>
                <a:gd name="T36" fmla="*/ 8 w 10"/>
                <a:gd name="T37" fmla="*/ 4 h 19"/>
                <a:gd name="T38" fmla="*/ 10 w 10"/>
                <a:gd name="T39" fmla="*/ 14 h 19"/>
                <a:gd name="T40" fmla="*/ 10 w 10"/>
                <a:gd name="T41" fmla="*/ 14 h 19"/>
                <a:gd name="T42" fmla="*/ 10 w 10"/>
                <a:gd name="T43" fmla="*/ 15 h 19"/>
                <a:gd name="T44" fmla="*/ 10 w 10"/>
                <a:gd name="T45" fmla="*/ 16 h 19"/>
                <a:gd name="T46" fmla="*/ 10 w 10"/>
                <a:gd name="T47" fmla="*/ 17 h 19"/>
                <a:gd name="T48" fmla="*/ 3 w 10"/>
                <a:gd name="T49" fmla="*/ 19 h 19"/>
                <a:gd name="T50" fmla="*/ 3 w 10"/>
                <a:gd name="T5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9">
                  <a:moveTo>
                    <a:pt x="3" y="17"/>
                  </a:moveTo>
                  <a:cubicBezTo>
                    <a:pt x="3" y="17"/>
                    <a:pt x="2" y="17"/>
                    <a:pt x="2" y="17"/>
                  </a:cubicBezTo>
                  <a:cubicBezTo>
                    <a:pt x="2" y="17"/>
                    <a:pt x="2" y="17"/>
                    <a:pt x="2" y="17"/>
                  </a:cubicBezTo>
                  <a:cubicBezTo>
                    <a:pt x="2" y="16"/>
                    <a:pt x="2" y="16"/>
                    <a:pt x="2" y="16"/>
                  </a:cubicBezTo>
                  <a:cubicBezTo>
                    <a:pt x="2" y="16"/>
                    <a:pt x="2" y="16"/>
                    <a:pt x="2" y="16"/>
                  </a:cubicBezTo>
                  <a:cubicBezTo>
                    <a:pt x="2" y="15"/>
                    <a:pt x="2" y="13"/>
                    <a:pt x="1" y="12"/>
                  </a:cubicBezTo>
                  <a:cubicBezTo>
                    <a:pt x="1" y="12"/>
                    <a:pt x="1" y="12"/>
                    <a:pt x="1" y="12"/>
                  </a:cubicBezTo>
                  <a:cubicBezTo>
                    <a:pt x="1" y="9"/>
                    <a:pt x="0" y="6"/>
                    <a:pt x="0" y="3"/>
                  </a:cubicBezTo>
                  <a:cubicBezTo>
                    <a:pt x="0" y="3"/>
                    <a:pt x="0" y="3"/>
                    <a:pt x="0" y="3"/>
                  </a:cubicBezTo>
                  <a:cubicBezTo>
                    <a:pt x="2" y="3"/>
                    <a:pt x="2" y="3"/>
                    <a:pt x="2" y="3"/>
                  </a:cubicBezTo>
                  <a:cubicBezTo>
                    <a:pt x="2" y="3"/>
                    <a:pt x="2" y="3"/>
                    <a:pt x="2" y="3"/>
                  </a:cubicBezTo>
                  <a:cubicBezTo>
                    <a:pt x="0" y="3"/>
                    <a:pt x="0" y="3"/>
                    <a:pt x="0" y="3"/>
                  </a:cubicBezTo>
                  <a:cubicBezTo>
                    <a:pt x="0" y="3"/>
                    <a:pt x="0" y="3"/>
                    <a:pt x="0" y="2"/>
                  </a:cubicBezTo>
                  <a:cubicBezTo>
                    <a:pt x="0" y="2"/>
                    <a:pt x="0" y="2"/>
                    <a:pt x="0" y="2"/>
                  </a:cubicBezTo>
                  <a:cubicBezTo>
                    <a:pt x="1" y="0"/>
                    <a:pt x="1" y="0"/>
                    <a:pt x="1" y="0"/>
                  </a:cubicBezTo>
                  <a:cubicBezTo>
                    <a:pt x="9" y="1"/>
                    <a:pt x="9" y="1"/>
                    <a:pt x="9" y="1"/>
                  </a:cubicBezTo>
                  <a:cubicBezTo>
                    <a:pt x="8" y="3"/>
                    <a:pt x="8" y="3"/>
                    <a:pt x="8" y="3"/>
                  </a:cubicBezTo>
                  <a:cubicBezTo>
                    <a:pt x="8" y="4"/>
                    <a:pt x="8" y="4"/>
                    <a:pt x="8" y="4"/>
                  </a:cubicBezTo>
                  <a:cubicBezTo>
                    <a:pt x="8" y="4"/>
                    <a:pt x="8" y="4"/>
                    <a:pt x="8" y="4"/>
                  </a:cubicBezTo>
                  <a:cubicBezTo>
                    <a:pt x="8" y="6"/>
                    <a:pt x="10" y="12"/>
                    <a:pt x="10" y="14"/>
                  </a:cubicBezTo>
                  <a:cubicBezTo>
                    <a:pt x="10" y="14"/>
                    <a:pt x="10" y="14"/>
                    <a:pt x="10" y="14"/>
                  </a:cubicBezTo>
                  <a:cubicBezTo>
                    <a:pt x="10" y="15"/>
                    <a:pt x="10" y="15"/>
                    <a:pt x="10" y="15"/>
                  </a:cubicBezTo>
                  <a:cubicBezTo>
                    <a:pt x="10" y="16"/>
                    <a:pt x="10" y="16"/>
                    <a:pt x="10" y="16"/>
                  </a:cubicBezTo>
                  <a:cubicBezTo>
                    <a:pt x="10" y="17"/>
                    <a:pt x="10" y="17"/>
                    <a:pt x="10" y="17"/>
                  </a:cubicBezTo>
                  <a:cubicBezTo>
                    <a:pt x="3" y="19"/>
                    <a:pt x="3" y="19"/>
                    <a:pt x="3" y="19"/>
                  </a:cubicBezTo>
                  <a:cubicBezTo>
                    <a:pt x="3" y="17"/>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524"/>
            <p:cNvSpPr/>
            <p:nvPr/>
          </p:nvSpPr>
          <p:spPr bwMode="auto">
            <a:xfrm>
              <a:off x="4275139" y="866776"/>
              <a:ext cx="15875" cy="14288"/>
            </a:xfrm>
            <a:custGeom>
              <a:avLst/>
              <a:gdLst>
                <a:gd name="T0" fmla="*/ 0 w 10"/>
                <a:gd name="T1" fmla="*/ 4 h 9"/>
                <a:gd name="T2" fmla="*/ 4 w 10"/>
                <a:gd name="T3" fmla="*/ 0 h 9"/>
                <a:gd name="T4" fmla="*/ 10 w 10"/>
                <a:gd name="T5" fmla="*/ 6 h 9"/>
                <a:gd name="T6" fmla="*/ 8 w 10"/>
                <a:gd name="T7" fmla="*/ 9 h 9"/>
                <a:gd name="T8" fmla="*/ 0 w 10"/>
                <a:gd name="T9" fmla="*/ 4 h 9"/>
                <a:gd name="T10" fmla="*/ 0 w 10"/>
                <a:gd name="T11" fmla="*/ 4 h 9"/>
              </a:gdLst>
              <a:ahLst/>
              <a:cxnLst>
                <a:cxn ang="0">
                  <a:pos x="T0" y="T1"/>
                </a:cxn>
                <a:cxn ang="0">
                  <a:pos x="T2" y="T3"/>
                </a:cxn>
                <a:cxn ang="0">
                  <a:pos x="T4" y="T5"/>
                </a:cxn>
                <a:cxn ang="0">
                  <a:pos x="T6" y="T7"/>
                </a:cxn>
                <a:cxn ang="0">
                  <a:pos x="T8" y="T9"/>
                </a:cxn>
                <a:cxn ang="0">
                  <a:pos x="T10" y="T11"/>
                </a:cxn>
              </a:cxnLst>
              <a:rect l="0" t="0" r="r" b="b"/>
              <a:pathLst>
                <a:path w="10" h="9">
                  <a:moveTo>
                    <a:pt x="0" y="4"/>
                  </a:moveTo>
                  <a:lnTo>
                    <a:pt x="4" y="0"/>
                  </a:lnTo>
                  <a:lnTo>
                    <a:pt x="10" y="6"/>
                  </a:lnTo>
                  <a:lnTo>
                    <a:pt x="8" y="9"/>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525"/>
            <p:cNvSpPr/>
            <p:nvPr/>
          </p:nvSpPr>
          <p:spPr bwMode="auto">
            <a:xfrm>
              <a:off x="4270377" y="862014"/>
              <a:ext cx="25400" cy="23813"/>
            </a:xfrm>
            <a:custGeom>
              <a:avLst/>
              <a:gdLst>
                <a:gd name="T0" fmla="*/ 2 w 16"/>
                <a:gd name="T1" fmla="*/ 9 h 15"/>
                <a:gd name="T2" fmla="*/ 3 w 16"/>
                <a:gd name="T3" fmla="*/ 7 h 15"/>
                <a:gd name="T4" fmla="*/ 5 w 16"/>
                <a:gd name="T5" fmla="*/ 8 h 15"/>
                <a:gd name="T6" fmla="*/ 3 w 16"/>
                <a:gd name="T7" fmla="*/ 7 h 15"/>
                <a:gd name="T8" fmla="*/ 2 w 16"/>
                <a:gd name="T9" fmla="*/ 9 h 15"/>
                <a:gd name="T10" fmla="*/ 0 w 16"/>
                <a:gd name="T11" fmla="*/ 7 h 15"/>
                <a:gd name="T12" fmla="*/ 7 w 16"/>
                <a:gd name="T13" fmla="*/ 0 h 15"/>
                <a:gd name="T14" fmla="*/ 16 w 16"/>
                <a:gd name="T15" fmla="*/ 9 h 15"/>
                <a:gd name="T16" fmla="*/ 11 w 16"/>
                <a:gd name="T17" fmla="*/ 15 h 15"/>
                <a:gd name="T18" fmla="*/ 2 w 16"/>
                <a:gd name="T19" fmla="*/ 9 h 15"/>
                <a:gd name="T20" fmla="*/ 2 w 16"/>
                <a:gd name="T21"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5">
                  <a:moveTo>
                    <a:pt x="2" y="9"/>
                  </a:moveTo>
                  <a:lnTo>
                    <a:pt x="3" y="7"/>
                  </a:lnTo>
                  <a:lnTo>
                    <a:pt x="5" y="8"/>
                  </a:lnTo>
                  <a:lnTo>
                    <a:pt x="3" y="7"/>
                  </a:lnTo>
                  <a:lnTo>
                    <a:pt x="2" y="9"/>
                  </a:lnTo>
                  <a:lnTo>
                    <a:pt x="0" y="7"/>
                  </a:lnTo>
                  <a:lnTo>
                    <a:pt x="7" y="0"/>
                  </a:lnTo>
                  <a:lnTo>
                    <a:pt x="16" y="9"/>
                  </a:lnTo>
                  <a:lnTo>
                    <a:pt x="11" y="15"/>
                  </a:lnTo>
                  <a:lnTo>
                    <a:pt x="2" y="9"/>
                  </a:ln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526"/>
            <p:cNvSpPr>
              <a:spLocks noEditPoints="1"/>
            </p:cNvSpPr>
            <p:nvPr/>
          </p:nvSpPr>
          <p:spPr bwMode="auto">
            <a:xfrm>
              <a:off x="4362452" y="865189"/>
              <a:ext cx="34925" cy="242888"/>
            </a:xfrm>
            <a:custGeom>
              <a:avLst/>
              <a:gdLst>
                <a:gd name="T0" fmla="*/ 0 w 22"/>
                <a:gd name="T1" fmla="*/ 148 h 153"/>
                <a:gd name="T2" fmla="*/ 18 w 22"/>
                <a:gd name="T3" fmla="*/ 148 h 153"/>
                <a:gd name="T4" fmla="*/ 12 w 22"/>
                <a:gd name="T5" fmla="*/ 0 h 153"/>
                <a:gd name="T6" fmla="*/ 17 w 22"/>
                <a:gd name="T7" fmla="*/ 0 h 153"/>
                <a:gd name="T8" fmla="*/ 22 w 22"/>
                <a:gd name="T9" fmla="*/ 153 h 153"/>
                <a:gd name="T10" fmla="*/ 0 w 22"/>
                <a:gd name="T11" fmla="*/ 153 h 153"/>
                <a:gd name="T12" fmla="*/ 0 w 22"/>
                <a:gd name="T13" fmla="*/ 148 h 153"/>
                <a:gd name="T14" fmla="*/ 0 w 22"/>
                <a:gd name="T15" fmla="*/ 148 h 153"/>
                <a:gd name="T16" fmla="*/ 12 w 22"/>
                <a:gd name="T17" fmla="*/ 0 h 153"/>
                <a:gd name="T18" fmla="*/ 12 w 22"/>
                <a:gd name="T19" fmla="*/ 0 h 153"/>
                <a:gd name="T20" fmla="*/ 12 w 22"/>
                <a:gd name="T21" fmla="*/ 0 h 153"/>
                <a:gd name="T22" fmla="*/ 12 w 22"/>
                <a:gd name="T23" fmla="*/ 0 h 153"/>
                <a:gd name="T24" fmla="*/ 12 w 22"/>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53">
                  <a:moveTo>
                    <a:pt x="0" y="148"/>
                  </a:moveTo>
                  <a:lnTo>
                    <a:pt x="18" y="148"/>
                  </a:lnTo>
                  <a:lnTo>
                    <a:pt x="12" y="0"/>
                  </a:lnTo>
                  <a:lnTo>
                    <a:pt x="17" y="0"/>
                  </a:lnTo>
                  <a:lnTo>
                    <a:pt x="22" y="153"/>
                  </a:lnTo>
                  <a:lnTo>
                    <a:pt x="0" y="153"/>
                  </a:lnTo>
                  <a:lnTo>
                    <a:pt x="0" y="148"/>
                  </a:lnTo>
                  <a:lnTo>
                    <a:pt x="0" y="148"/>
                  </a:lnTo>
                  <a:close/>
                  <a:moveTo>
                    <a:pt x="12" y="0"/>
                  </a:moveTo>
                  <a:lnTo>
                    <a:pt x="12" y="0"/>
                  </a:ln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527"/>
            <p:cNvSpPr>
              <a:spLocks noEditPoints="1"/>
            </p:cNvSpPr>
            <p:nvPr/>
          </p:nvSpPr>
          <p:spPr bwMode="auto">
            <a:xfrm>
              <a:off x="4359277" y="862014"/>
              <a:ext cx="41275" cy="249238"/>
            </a:xfrm>
            <a:custGeom>
              <a:avLst/>
              <a:gdLst>
                <a:gd name="T0" fmla="*/ 0 w 26"/>
                <a:gd name="T1" fmla="*/ 155 h 157"/>
                <a:gd name="T2" fmla="*/ 0 w 26"/>
                <a:gd name="T3" fmla="*/ 150 h 157"/>
                <a:gd name="T4" fmla="*/ 0 w 26"/>
                <a:gd name="T5" fmla="*/ 148 h 157"/>
                <a:gd name="T6" fmla="*/ 17 w 26"/>
                <a:gd name="T7" fmla="*/ 148 h 157"/>
                <a:gd name="T8" fmla="*/ 12 w 26"/>
                <a:gd name="T9" fmla="*/ 0 h 157"/>
                <a:gd name="T10" fmla="*/ 21 w 26"/>
                <a:gd name="T11" fmla="*/ 0 h 157"/>
                <a:gd name="T12" fmla="*/ 26 w 26"/>
                <a:gd name="T13" fmla="*/ 157 h 157"/>
                <a:gd name="T14" fmla="*/ 0 w 26"/>
                <a:gd name="T15" fmla="*/ 157 h 157"/>
                <a:gd name="T16" fmla="*/ 0 w 26"/>
                <a:gd name="T17" fmla="*/ 155 h 157"/>
                <a:gd name="T18" fmla="*/ 0 w 26"/>
                <a:gd name="T19" fmla="*/ 155 h 157"/>
                <a:gd name="T20" fmla="*/ 22 w 26"/>
                <a:gd name="T21" fmla="*/ 152 h 157"/>
                <a:gd name="T22" fmla="*/ 22 w 26"/>
                <a:gd name="T23" fmla="*/ 152 h 157"/>
                <a:gd name="T24" fmla="*/ 16 w 26"/>
                <a:gd name="T25" fmla="*/ 4 h 157"/>
                <a:gd name="T26" fmla="*/ 22 w 26"/>
                <a:gd name="T27" fmla="*/ 152 h 157"/>
                <a:gd name="T28" fmla="*/ 22 w 26"/>
                <a:gd name="T29" fmla="*/ 15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57">
                  <a:moveTo>
                    <a:pt x="0" y="155"/>
                  </a:moveTo>
                  <a:lnTo>
                    <a:pt x="0" y="150"/>
                  </a:lnTo>
                  <a:lnTo>
                    <a:pt x="0" y="148"/>
                  </a:lnTo>
                  <a:lnTo>
                    <a:pt x="17" y="148"/>
                  </a:lnTo>
                  <a:lnTo>
                    <a:pt x="12" y="0"/>
                  </a:lnTo>
                  <a:lnTo>
                    <a:pt x="21" y="0"/>
                  </a:lnTo>
                  <a:lnTo>
                    <a:pt x="26" y="157"/>
                  </a:lnTo>
                  <a:lnTo>
                    <a:pt x="0" y="157"/>
                  </a:lnTo>
                  <a:lnTo>
                    <a:pt x="0" y="155"/>
                  </a:lnTo>
                  <a:lnTo>
                    <a:pt x="0" y="155"/>
                  </a:lnTo>
                  <a:close/>
                  <a:moveTo>
                    <a:pt x="22" y="152"/>
                  </a:moveTo>
                  <a:lnTo>
                    <a:pt x="22" y="152"/>
                  </a:lnTo>
                  <a:lnTo>
                    <a:pt x="16" y="4"/>
                  </a:lnTo>
                  <a:lnTo>
                    <a:pt x="22" y="152"/>
                  </a:lnTo>
                  <a:lnTo>
                    <a:pt x="22"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528"/>
            <p:cNvSpPr>
              <a:spLocks noEditPoints="1"/>
            </p:cNvSpPr>
            <p:nvPr/>
          </p:nvSpPr>
          <p:spPr bwMode="auto">
            <a:xfrm>
              <a:off x="4421189" y="849314"/>
              <a:ext cx="52388" cy="266700"/>
            </a:xfrm>
            <a:custGeom>
              <a:avLst/>
              <a:gdLst>
                <a:gd name="T0" fmla="*/ 0 w 33"/>
                <a:gd name="T1" fmla="*/ 0 h 168"/>
                <a:gd name="T2" fmla="*/ 5 w 33"/>
                <a:gd name="T3" fmla="*/ 0 h 168"/>
                <a:gd name="T4" fmla="*/ 11 w 33"/>
                <a:gd name="T5" fmla="*/ 163 h 168"/>
                <a:gd name="T6" fmla="*/ 33 w 33"/>
                <a:gd name="T7" fmla="*/ 162 h 168"/>
                <a:gd name="T8" fmla="*/ 33 w 33"/>
                <a:gd name="T9" fmla="*/ 166 h 168"/>
                <a:gd name="T10" fmla="*/ 7 w 33"/>
                <a:gd name="T11" fmla="*/ 168 h 168"/>
                <a:gd name="T12" fmla="*/ 0 w 33"/>
                <a:gd name="T13" fmla="*/ 0 h 168"/>
                <a:gd name="T14" fmla="*/ 0 w 33"/>
                <a:gd name="T15" fmla="*/ 0 h 168"/>
                <a:gd name="T16" fmla="*/ 0 w 33"/>
                <a:gd name="T17" fmla="*/ 0 h 168"/>
                <a:gd name="T18" fmla="*/ 0 w 33"/>
                <a:gd name="T19" fmla="*/ 0 h 168"/>
                <a:gd name="T20" fmla="*/ 0 w 33"/>
                <a:gd name="T21" fmla="*/ 0 h 168"/>
                <a:gd name="T22" fmla="*/ 0 w 33"/>
                <a:gd name="T23" fmla="*/ 0 h 168"/>
                <a:gd name="T24" fmla="*/ 0 w 33"/>
                <a:gd name="T2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68">
                  <a:moveTo>
                    <a:pt x="0" y="0"/>
                  </a:moveTo>
                  <a:lnTo>
                    <a:pt x="5" y="0"/>
                  </a:lnTo>
                  <a:lnTo>
                    <a:pt x="11" y="163"/>
                  </a:lnTo>
                  <a:lnTo>
                    <a:pt x="33" y="162"/>
                  </a:lnTo>
                  <a:lnTo>
                    <a:pt x="33" y="166"/>
                  </a:lnTo>
                  <a:lnTo>
                    <a:pt x="7" y="168"/>
                  </a:lnTo>
                  <a:lnTo>
                    <a:pt x="0" y="0"/>
                  </a:lnTo>
                  <a:lnTo>
                    <a:pt x="0" y="0"/>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529"/>
            <p:cNvSpPr>
              <a:spLocks noEditPoints="1"/>
            </p:cNvSpPr>
            <p:nvPr/>
          </p:nvSpPr>
          <p:spPr bwMode="auto">
            <a:xfrm>
              <a:off x="4418014" y="846139"/>
              <a:ext cx="60325" cy="273050"/>
            </a:xfrm>
            <a:custGeom>
              <a:avLst/>
              <a:gdLst>
                <a:gd name="T0" fmla="*/ 0 w 38"/>
                <a:gd name="T1" fmla="*/ 2 h 172"/>
                <a:gd name="T2" fmla="*/ 2 w 38"/>
                <a:gd name="T3" fmla="*/ 2 h 172"/>
                <a:gd name="T4" fmla="*/ 2 w 38"/>
                <a:gd name="T5" fmla="*/ 4 h 172"/>
                <a:gd name="T6" fmla="*/ 2 w 38"/>
                <a:gd name="T7" fmla="*/ 2 h 172"/>
                <a:gd name="T8" fmla="*/ 0 w 38"/>
                <a:gd name="T9" fmla="*/ 2 h 172"/>
                <a:gd name="T10" fmla="*/ 0 w 38"/>
                <a:gd name="T11" fmla="*/ 0 h 172"/>
                <a:gd name="T12" fmla="*/ 9 w 38"/>
                <a:gd name="T13" fmla="*/ 0 h 172"/>
                <a:gd name="T14" fmla="*/ 16 w 38"/>
                <a:gd name="T15" fmla="*/ 162 h 172"/>
                <a:gd name="T16" fmla="*/ 36 w 38"/>
                <a:gd name="T17" fmla="*/ 161 h 172"/>
                <a:gd name="T18" fmla="*/ 38 w 38"/>
                <a:gd name="T19" fmla="*/ 170 h 172"/>
                <a:gd name="T20" fmla="*/ 7 w 38"/>
                <a:gd name="T21" fmla="*/ 172 h 172"/>
                <a:gd name="T22" fmla="*/ 0 w 38"/>
                <a:gd name="T23" fmla="*/ 2 h 172"/>
                <a:gd name="T24" fmla="*/ 0 w 38"/>
                <a:gd name="T25" fmla="*/ 2 h 172"/>
                <a:gd name="T26" fmla="*/ 11 w 38"/>
                <a:gd name="T27" fmla="*/ 168 h 172"/>
                <a:gd name="T28" fmla="*/ 11 w 38"/>
                <a:gd name="T29" fmla="*/ 168 h 172"/>
                <a:gd name="T30" fmla="*/ 7 w 38"/>
                <a:gd name="T31" fmla="*/ 59 h 172"/>
                <a:gd name="T32" fmla="*/ 11 w 38"/>
                <a:gd name="T33" fmla="*/ 168 h 172"/>
                <a:gd name="T34" fmla="*/ 11 w 38"/>
                <a:gd name="T35" fmla="*/ 168 h 172"/>
                <a:gd name="T36" fmla="*/ 13 w 38"/>
                <a:gd name="T37" fmla="*/ 167 h 172"/>
                <a:gd name="T38" fmla="*/ 33 w 38"/>
                <a:gd name="T39" fmla="*/ 166 h 172"/>
                <a:gd name="T40" fmla="*/ 33 w 38"/>
                <a:gd name="T41" fmla="*/ 166 h 172"/>
                <a:gd name="T42" fmla="*/ 13 w 38"/>
                <a:gd name="T43" fmla="*/ 167 h 172"/>
                <a:gd name="T44" fmla="*/ 13 w 38"/>
                <a:gd name="T45" fmla="*/ 16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172">
                  <a:moveTo>
                    <a:pt x="0" y="2"/>
                  </a:moveTo>
                  <a:lnTo>
                    <a:pt x="2" y="2"/>
                  </a:lnTo>
                  <a:lnTo>
                    <a:pt x="2" y="4"/>
                  </a:lnTo>
                  <a:lnTo>
                    <a:pt x="2" y="2"/>
                  </a:lnTo>
                  <a:lnTo>
                    <a:pt x="0" y="2"/>
                  </a:lnTo>
                  <a:lnTo>
                    <a:pt x="0" y="0"/>
                  </a:lnTo>
                  <a:lnTo>
                    <a:pt x="9" y="0"/>
                  </a:lnTo>
                  <a:lnTo>
                    <a:pt x="16" y="162"/>
                  </a:lnTo>
                  <a:lnTo>
                    <a:pt x="36" y="161"/>
                  </a:lnTo>
                  <a:lnTo>
                    <a:pt x="38" y="170"/>
                  </a:lnTo>
                  <a:lnTo>
                    <a:pt x="7" y="172"/>
                  </a:lnTo>
                  <a:lnTo>
                    <a:pt x="0" y="2"/>
                  </a:lnTo>
                  <a:lnTo>
                    <a:pt x="0" y="2"/>
                  </a:lnTo>
                  <a:close/>
                  <a:moveTo>
                    <a:pt x="11" y="168"/>
                  </a:moveTo>
                  <a:lnTo>
                    <a:pt x="11" y="168"/>
                  </a:lnTo>
                  <a:lnTo>
                    <a:pt x="7" y="59"/>
                  </a:lnTo>
                  <a:lnTo>
                    <a:pt x="11" y="168"/>
                  </a:lnTo>
                  <a:lnTo>
                    <a:pt x="11" y="168"/>
                  </a:lnTo>
                  <a:close/>
                  <a:moveTo>
                    <a:pt x="13" y="167"/>
                  </a:moveTo>
                  <a:lnTo>
                    <a:pt x="33" y="166"/>
                  </a:lnTo>
                  <a:lnTo>
                    <a:pt x="33" y="166"/>
                  </a:lnTo>
                  <a:lnTo>
                    <a:pt x="13" y="167"/>
                  </a:lnTo>
                  <a:lnTo>
                    <a:pt x="13" y="1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8" name="文本框 187"/>
          <p:cNvSpPr txBox="1"/>
          <p:nvPr/>
        </p:nvSpPr>
        <p:spPr>
          <a:xfrm>
            <a:off x="6859438" y="1755677"/>
            <a:ext cx="4039899" cy="60510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a:t>
            </a:r>
            <a:r>
              <a:rPr lang="zh-CN" altLang="en-US" sz="1400" dirty="0" smtClean="0">
                <a:solidFill>
                  <a:schemeClr val="tx1">
                    <a:lumMod val="85000"/>
                    <a:lumOff val="15000"/>
                  </a:schemeClr>
                </a:solidFill>
                <a:latin typeface="华文细黑" panose="02010600040101010101" pitchFamily="2" charset="-122"/>
                <a:ea typeface="华文细黑" panose="02010600040101010101" pitchFamily="2" charset="-122"/>
              </a:rPr>
              <a:t>在</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89" name="文本框 188"/>
          <p:cNvSpPr txBox="1"/>
          <p:nvPr/>
        </p:nvSpPr>
        <p:spPr>
          <a:xfrm>
            <a:off x="6021188" y="1661195"/>
            <a:ext cx="613769" cy="769441"/>
          </a:xfrm>
          <a:prstGeom prst="rect">
            <a:avLst/>
          </a:prstGeom>
          <a:noFill/>
        </p:spPr>
        <p:txBody>
          <a:bodyPr wrap="square" rtlCol="0">
            <a:spAutoFit/>
          </a:bodyPr>
          <a:lstStyle/>
          <a:p>
            <a:pPr algn="ctr"/>
            <a:r>
              <a:rPr lang="en-US" altLang="zh-CN" sz="4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01</a:t>
            </a:r>
            <a:endParaRPr lang="zh-CN" altLang="en-US" sz="8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90" name="任意多边形 189"/>
          <p:cNvSpPr/>
          <p:nvPr/>
        </p:nvSpPr>
        <p:spPr>
          <a:xfrm>
            <a:off x="6726068" y="1800839"/>
            <a:ext cx="30480" cy="579120"/>
          </a:xfrm>
          <a:custGeom>
            <a:avLst/>
            <a:gdLst>
              <a:gd name="connsiteX0" fmla="*/ 30480 w 30480"/>
              <a:gd name="connsiteY0" fmla="*/ 0 h 579120"/>
              <a:gd name="connsiteX1" fmla="*/ 0 w 30480"/>
              <a:gd name="connsiteY1" fmla="*/ 314960 h 579120"/>
              <a:gd name="connsiteX2" fmla="*/ 0 w 30480"/>
              <a:gd name="connsiteY2" fmla="*/ 579120 h 579120"/>
            </a:gdLst>
            <a:ahLst/>
            <a:cxnLst>
              <a:cxn ang="0">
                <a:pos x="connsiteX0" y="connsiteY0"/>
              </a:cxn>
              <a:cxn ang="0">
                <a:pos x="connsiteX1" y="connsiteY1"/>
              </a:cxn>
              <a:cxn ang="0">
                <a:pos x="connsiteX2" y="connsiteY2"/>
              </a:cxn>
            </a:cxnLst>
            <a:rect l="l" t="t" r="r" b="b"/>
            <a:pathLst>
              <a:path w="30480" h="579120">
                <a:moveTo>
                  <a:pt x="30480" y="0"/>
                </a:moveTo>
                <a:lnTo>
                  <a:pt x="0" y="314960"/>
                </a:lnTo>
                <a:lnTo>
                  <a:pt x="0" y="57912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91" name="文本框 190"/>
          <p:cNvSpPr txBox="1"/>
          <p:nvPr/>
        </p:nvSpPr>
        <p:spPr>
          <a:xfrm>
            <a:off x="6859438" y="2679402"/>
            <a:ext cx="4039899" cy="60510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a:t>
            </a:r>
            <a:r>
              <a:rPr lang="zh-CN" altLang="en-US" sz="1400" dirty="0" smtClean="0">
                <a:solidFill>
                  <a:schemeClr val="tx1">
                    <a:lumMod val="85000"/>
                    <a:lumOff val="15000"/>
                  </a:schemeClr>
                </a:solidFill>
                <a:latin typeface="华文细黑" panose="02010600040101010101" pitchFamily="2" charset="-122"/>
                <a:ea typeface="华文细黑" panose="02010600040101010101" pitchFamily="2" charset="-122"/>
              </a:rPr>
              <a:t>在</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92" name="文本框 191"/>
          <p:cNvSpPr txBox="1"/>
          <p:nvPr/>
        </p:nvSpPr>
        <p:spPr>
          <a:xfrm>
            <a:off x="6021188" y="2584920"/>
            <a:ext cx="657726" cy="769441"/>
          </a:xfrm>
          <a:prstGeom prst="rect">
            <a:avLst/>
          </a:prstGeom>
          <a:noFill/>
        </p:spPr>
        <p:txBody>
          <a:bodyPr wrap="square" rtlCol="0">
            <a:spAutoFit/>
          </a:bodyPr>
          <a:lstStyle/>
          <a:p>
            <a:pPr algn="ctr"/>
            <a:r>
              <a:rPr lang="en-US" altLang="zh-CN" sz="4400" b="1" smtClean="0">
                <a:solidFill>
                  <a:schemeClr val="tx1">
                    <a:lumMod val="85000"/>
                    <a:lumOff val="15000"/>
                  </a:schemeClr>
                </a:solidFill>
                <a:latin typeface="方正静蕾简体" panose="02000000000000000000" pitchFamily="2" charset="-122"/>
                <a:ea typeface="方正静蕾简体" panose="02000000000000000000" pitchFamily="2" charset="-122"/>
              </a:rPr>
              <a:t>02</a:t>
            </a:r>
            <a:endParaRPr lang="zh-CN" altLang="en-US" sz="8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93" name="任意多边形 192"/>
          <p:cNvSpPr/>
          <p:nvPr/>
        </p:nvSpPr>
        <p:spPr>
          <a:xfrm>
            <a:off x="6726068" y="2724564"/>
            <a:ext cx="30480" cy="579120"/>
          </a:xfrm>
          <a:custGeom>
            <a:avLst/>
            <a:gdLst>
              <a:gd name="connsiteX0" fmla="*/ 30480 w 30480"/>
              <a:gd name="connsiteY0" fmla="*/ 0 h 579120"/>
              <a:gd name="connsiteX1" fmla="*/ 0 w 30480"/>
              <a:gd name="connsiteY1" fmla="*/ 314960 h 579120"/>
              <a:gd name="connsiteX2" fmla="*/ 0 w 30480"/>
              <a:gd name="connsiteY2" fmla="*/ 579120 h 579120"/>
            </a:gdLst>
            <a:ahLst/>
            <a:cxnLst>
              <a:cxn ang="0">
                <a:pos x="connsiteX0" y="connsiteY0"/>
              </a:cxn>
              <a:cxn ang="0">
                <a:pos x="connsiteX1" y="connsiteY1"/>
              </a:cxn>
              <a:cxn ang="0">
                <a:pos x="connsiteX2" y="connsiteY2"/>
              </a:cxn>
            </a:cxnLst>
            <a:rect l="l" t="t" r="r" b="b"/>
            <a:pathLst>
              <a:path w="30480" h="579120">
                <a:moveTo>
                  <a:pt x="30480" y="0"/>
                </a:moveTo>
                <a:lnTo>
                  <a:pt x="0" y="314960"/>
                </a:lnTo>
                <a:lnTo>
                  <a:pt x="0" y="57912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94" name="文本框 193"/>
          <p:cNvSpPr txBox="1"/>
          <p:nvPr/>
        </p:nvSpPr>
        <p:spPr>
          <a:xfrm>
            <a:off x="6859438" y="3755190"/>
            <a:ext cx="4039899" cy="60510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a:t>
            </a:r>
            <a:r>
              <a:rPr lang="zh-CN" altLang="en-US" sz="1400" dirty="0" smtClean="0">
                <a:solidFill>
                  <a:schemeClr val="tx1">
                    <a:lumMod val="85000"/>
                    <a:lumOff val="15000"/>
                  </a:schemeClr>
                </a:solidFill>
                <a:latin typeface="华文细黑" panose="02010600040101010101" pitchFamily="2" charset="-122"/>
                <a:ea typeface="华文细黑" panose="02010600040101010101" pitchFamily="2" charset="-122"/>
              </a:rPr>
              <a:t>在</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95" name="文本框 194"/>
          <p:cNvSpPr txBox="1"/>
          <p:nvPr/>
        </p:nvSpPr>
        <p:spPr>
          <a:xfrm>
            <a:off x="6021188" y="3660708"/>
            <a:ext cx="613769" cy="769441"/>
          </a:xfrm>
          <a:prstGeom prst="rect">
            <a:avLst/>
          </a:prstGeom>
          <a:noFill/>
        </p:spPr>
        <p:txBody>
          <a:bodyPr wrap="square" rtlCol="0">
            <a:spAutoFit/>
          </a:bodyPr>
          <a:lstStyle/>
          <a:p>
            <a:pPr algn="ctr"/>
            <a:r>
              <a:rPr lang="en-US" altLang="zh-CN" sz="4400" b="1" smtClean="0">
                <a:solidFill>
                  <a:schemeClr val="tx1">
                    <a:lumMod val="85000"/>
                    <a:lumOff val="15000"/>
                  </a:schemeClr>
                </a:solidFill>
                <a:latin typeface="方正静蕾简体" panose="02000000000000000000" pitchFamily="2" charset="-122"/>
                <a:ea typeface="方正静蕾简体" panose="02000000000000000000" pitchFamily="2" charset="-122"/>
              </a:rPr>
              <a:t>03</a:t>
            </a:r>
            <a:endParaRPr lang="zh-CN" altLang="en-US" sz="8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96" name="任意多边形 195"/>
          <p:cNvSpPr/>
          <p:nvPr/>
        </p:nvSpPr>
        <p:spPr>
          <a:xfrm>
            <a:off x="6726068" y="3800352"/>
            <a:ext cx="30480" cy="579120"/>
          </a:xfrm>
          <a:custGeom>
            <a:avLst/>
            <a:gdLst>
              <a:gd name="connsiteX0" fmla="*/ 30480 w 30480"/>
              <a:gd name="connsiteY0" fmla="*/ 0 h 579120"/>
              <a:gd name="connsiteX1" fmla="*/ 0 w 30480"/>
              <a:gd name="connsiteY1" fmla="*/ 314960 h 579120"/>
              <a:gd name="connsiteX2" fmla="*/ 0 w 30480"/>
              <a:gd name="connsiteY2" fmla="*/ 579120 h 579120"/>
            </a:gdLst>
            <a:ahLst/>
            <a:cxnLst>
              <a:cxn ang="0">
                <a:pos x="connsiteX0" y="connsiteY0"/>
              </a:cxn>
              <a:cxn ang="0">
                <a:pos x="connsiteX1" y="connsiteY1"/>
              </a:cxn>
              <a:cxn ang="0">
                <a:pos x="connsiteX2" y="connsiteY2"/>
              </a:cxn>
            </a:cxnLst>
            <a:rect l="l" t="t" r="r" b="b"/>
            <a:pathLst>
              <a:path w="30480" h="579120">
                <a:moveTo>
                  <a:pt x="30480" y="0"/>
                </a:moveTo>
                <a:lnTo>
                  <a:pt x="0" y="314960"/>
                </a:lnTo>
                <a:lnTo>
                  <a:pt x="0" y="57912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97" name="文本框 196"/>
          <p:cNvSpPr txBox="1"/>
          <p:nvPr/>
        </p:nvSpPr>
        <p:spPr>
          <a:xfrm>
            <a:off x="6859438" y="4678915"/>
            <a:ext cx="4039899" cy="60510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a:t>
            </a:r>
            <a:r>
              <a:rPr lang="zh-CN" altLang="en-US" sz="1400" dirty="0" smtClean="0">
                <a:solidFill>
                  <a:schemeClr val="tx1">
                    <a:lumMod val="85000"/>
                    <a:lumOff val="15000"/>
                  </a:schemeClr>
                </a:solidFill>
                <a:latin typeface="华文细黑" panose="02010600040101010101" pitchFamily="2" charset="-122"/>
                <a:ea typeface="华文细黑" panose="02010600040101010101" pitchFamily="2" charset="-122"/>
              </a:rPr>
              <a:t>在</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98" name="文本框 197"/>
          <p:cNvSpPr txBox="1"/>
          <p:nvPr/>
        </p:nvSpPr>
        <p:spPr>
          <a:xfrm>
            <a:off x="6021188" y="4584433"/>
            <a:ext cx="657726" cy="769441"/>
          </a:xfrm>
          <a:prstGeom prst="rect">
            <a:avLst/>
          </a:prstGeom>
          <a:noFill/>
        </p:spPr>
        <p:txBody>
          <a:bodyPr wrap="square" rtlCol="0">
            <a:spAutoFit/>
          </a:bodyPr>
          <a:lstStyle/>
          <a:p>
            <a:pPr algn="ctr"/>
            <a:r>
              <a:rPr lang="en-US" altLang="zh-CN" sz="4400" b="1" smtClean="0">
                <a:solidFill>
                  <a:schemeClr val="tx1">
                    <a:lumMod val="85000"/>
                    <a:lumOff val="15000"/>
                  </a:schemeClr>
                </a:solidFill>
                <a:latin typeface="方正静蕾简体" panose="02000000000000000000" pitchFamily="2" charset="-122"/>
                <a:ea typeface="方正静蕾简体" panose="02000000000000000000" pitchFamily="2" charset="-122"/>
              </a:rPr>
              <a:t>04</a:t>
            </a:r>
            <a:endParaRPr lang="zh-CN" altLang="en-US" sz="80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99" name="任意多边形 198"/>
          <p:cNvSpPr/>
          <p:nvPr/>
        </p:nvSpPr>
        <p:spPr>
          <a:xfrm>
            <a:off x="6726068" y="4724077"/>
            <a:ext cx="30480" cy="579120"/>
          </a:xfrm>
          <a:custGeom>
            <a:avLst/>
            <a:gdLst>
              <a:gd name="connsiteX0" fmla="*/ 30480 w 30480"/>
              <a:gd name="connsiteY0" fmla="*/ 0 h 579120"/>
              <a:gd name="connsiteX1" fmla="*/ 0 w 30480"/>
              <a:gd name="connsiteY1" fmla="*/ 314960 h 579120"/>
              <a:gd name="connsiteX2" fmla="*/ 0 w 30480"/>
              <a:gd name="connsiteY2" fmla="*/ 579120 h 579120"/>
            </a:gdLst>
            <a:ahLst/>
            <a:cxnLst>
              <a:cxn ang="0">
                <a:pos x="connsiteX0" y="connsiteY0"/>
              </a:cxn>
              <a:cxn ang="0">
                <a:pos x="connsiteX1" y="connsiteY1"/>
              </a:cxn>
              <a:cxn ang="0">
                <a:pos x="connsiteX2" y="connsiteY2"/>
              </a:cxn>
            </a:cxnLst>
            <a:rect l="l" t="t" r="r" b="b"/>
            <a:pathLst>
              <a:path w="30480" h="579120">
                <a:moveTo>
                  <a:pt x="30480" y="0"/>
                </a:moveTo>
                <a:lnTo>
                  <a:pt x="0" y="314960"/>
                </a:lnTo>
                <a:lnTo>
                  <a:pt x="0" y="57912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16" name="椭圆 31"/>
          <p:cNvSpPr/>
          <p:nvPr/>
        </p:nvSpPr>
        <p:spPr>
          <a:xfrm rot="15654318">
            <a:off x="3370247" y="1872764"/>
            <a:ext cx="1097858" cy="10869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217" name="任意多边形 216"/>
          <p:cNvSpPr/>
          <p:nvPr/>
        </p:nvSpPr>
        <p:spPr>
          <a:xfrm>
            <a:off x="3958119" y="2534920"/>
            <a:ext cx="4115816" cy="1958332"/>
          </a:xfrm>
          <a:custGeom>
            <a:avLst/>
            <a:gdLst>
              <a:gd name="connsiteX0" fmla="*/ 0 w 1569720"/>
              <a:gd name="connsiteY0" fmla="*/ 147320 h 746760"/>
              <a:gd name="connsiteX1" fmla="*/ 208280 w 1569720"/>
              <a:gd name="connsiteY1" fmla="*/ 360680 h 746760"/>
              <a:gd name="connsiteX2" fmla="*/ 345440 w 1569720"/>
              <a:gd name="connsiteY2" fmla="*/ 746760 h 746760"/>
              <a:gd name="connsiteX3" fmla="*/ 457200 w 1569720"/>
              <a:gd name="connsiteY3" fmla="*/ 670560 h 746760"/>
              <a:gd name="connsiteX4" fmla="*/ 574040 w 1569720"/>
              <a:gd name="connsiteY4" fmla="*/ 680720 h 746760"/>
              <a:gd name="connsiteX5" fmla="*/ 665480 w 1569720"/>
              <a:gd name="connsiteY5" fmla="*/ 736600 h 746760"/>
              <a:gd name="connsiteX6" fmla="*/ 751840 w 1569720"/>
              <a:gd name="connsiteY6" fmla="*/ 447040 h 746760"/>
              <a:gd name="connsiteX7" fmla="*/ 1046480 w 1569720"/>
              <a:gd name="connsiteY7" fmla="*/ 172720 h 746760"/>
              <a:gd name="connsiteX8" fmla="*/ 1259840 w 1569720"/>
              <a:gd name="connsiteY8" fmla="*/ 396240 h 746760"/>
              <a:gd name="connsiteX9" fmla="*/ 1386840 w 1569720"/>
              <a:gd name="connsiteY9" fmla="*/ 746760 h 746760"/>
              <a:gd name="connsiteX10" fmla="*/ 1452880 w 1569720"/>
              <a:gd name="connsiteY10" fmla="*/ 675640 h 746760"/>
              <a:gd name="connsiteX11" fmla="*/ 1569720 w 1569720"/>
              <a:gd name="connsiteY11" fmla="*/ 670560 h 746760"/>
              <a:gd name="connsiteX12" fmla="*/ 1351280 w 1569720"/>
              <a:gd name="connsiteY12" fmla="*/ 477520 h 746760"/>
              <a:gd name="connsiteX13" fmla="*/ 1219200 w 1569720"/>
              <a:gd name="connsiteY13" fmla="*/ 208280 h 746760"/>
              <a:gd name="connsiteX14" fmla="*/ 1203960 w 1569720"/>
              <a:gd name="connsiteY14" fmla="*/ 71120 h 746760"/>
              <a:gd name="connsiteX15" fmla="*/ 1061720 w 1569720"/>
              <a:gd name="connsiteY15" fmla="*/ 152400 h 746760"/>
              <a:gd name="connsiteX16" fmla="*/ 873760 w 1569720"/>
              <a:gd name="connsiteY16" fmla="*/ 71120 h 746760"/>
              <a:gd name="connsiteX17" fmla="*/ 716280 w 1569720"/>
              <a:gd name="connsiteY17" fmla="*/ 447040 h 746760"/>
              <a:gd name="connsiteX18" fmla="*/ 502920 w 1569720"/>
              <a:gd name="connsiteY18" fmla="*/ 624840 h 746760"/>
              <a:gd name="connsiteX19" fmla="*/ 238760 w 1569720"/>
              <a:gd name="connsiteY19" fmla="*/ 330200 h 746760"/>
              <a:gd name="connsiteX20" fmla="*/ 182880 w 1569720"/>
              <a:gd name="connsiteY20" fmla="*/ 0 h 746760"/>
              <a:gd name="connsiteX21" fmla="*/ 106680 w 1569720"/>
              <a:gd name="connsiteY21" fmla="*/ 91440 h 746760"/>
              <a:gd name="connsiteX22" fmla="*/ 0 w 1569720"/>
              <a:gd name="connsiteY22" fmla="*/ 147320 h 746760"/>
              <a:gd name="connsiteX0-1" fmla="*/ 0 w 1569720"/>
              <a:gd name="connsiteY0-2" fmla="*/ 147320 h 746760"/>
              <a:gd name="connsiteX1-3" fmla="*/ 208280 w 1569720"/>
              <a:gd name="connsiteY1-4" fmla="*/ 360680 h 746760"/>
              <a:gd name="connsiteX2-5" fmla="*/ 345440 w 1569720"/>
              <a:gd name="connsiteY2-6" fmla="*/ 746760 h 746760"/>
              <a:gd name="connsiteX3-7" fmla="*/ 457200 w 1569720"/>
              <a:gd name="connsiteY3-8" fmla="*/ 670560 h 746760"/>
              <a:gd name="connsiteX4-9" fmla="*/ 574040 w 1569720"/>
              <a:gd name="connsiteY4-10" fmla="*/ 680720 h 746760"/>
              <a:gd name="connsiteX5-11" fmla="*/ 665480 w 1569720"/>
              <a:gd name="connsiteY5-12" fmla="*/ 736600 h 746760"/>
              <a:gd name="connsiteX6-13" fmla="*/ 751840 w 1569720"/>
              <a:gd name="connsiteY6-14" fmla="*/ 447040 h 746760"/>
              <a:gd name="connsiteX7-15" fmla="*/ 1046480 w 1569720"/>
              <a:gd name="connsiteY7-16" fmla="*/ 172720 h 746760"/>
              <a:gd name="connsiteX8-17" fmla="*/ 1259840 w 1569720"/>
              <a:gd name="connsiteY8-18" fmla="*/ 396240 h 746760"/>
              <a:gd name="connsiteX9-19" fmla="*/ 1386840 w 1569720"/>
              <a:gd name="connsiteY9-20" fmla="*/ 746760 h 746760"/>
              <a:gd name="connsiteX10-21" fmla="*/ 1452880 w 1569720"/>
              <a:gd name="connsiteY10-22" fmla="*/ 675640 h 746760"/>
              <a:gd name="connsiteX11-23" fmla="*/ 1569720 w 1569720"/>
              <a:gd name="connsiteY11-24" fmla="*/ 670560 h 746760"/>
              <a:gd name="connsiteX12-25" fmla="*/ 1351280 w 1569720"/>
              <a:gd name="connsiteY12-26" fmla="*/ 477520 h 746760"/>
              <a:gd name="connsiteX13-27" fmla="*/ 1219200 w 1569720"/>
              <a:gd name="connsiteY13-28" fmla="*/ 208280 h 746760"/>
              <a:gd name="connsiteX14-29" fmla="*/ 1203960 w 1569720"/>
              <a:gd name="connsiteY14-30" fmla="*/ 71120 h 746760"/>
              <a:gd name="connsiteX15-31" fmla="*/ 1061720 w 1569720"/>
              <a:gd name="connsiteY15-32" fmla="*/ 152400 h 746760"/>
              <a:gd name="connsiteX16-33" fmla="*/ 873760 w 1569720"/>
              <a:gd name="connsiteY16-34" fmla="*/ 71120 h 746760"/>
              <a:gd name="connsiteX17-35" fmla="*/ 716280 w 1569720"/>
              <a:gd name="connsiteY17-36" fmla="*/ 447040 h 746760"/>
              <a:gd name="connsiteX18-37" fmla="*/ 502920 w 1569720"/>
              <a:gd name="connsiteY18-38" fmla="*/ 624840 h 746760"/>
              <a:gd name="connsiteX19-39" fmla="*/ 238760 w 1569720"/>
              <a:gd name="connsiteY19-40" fmla="*/ 330200 h 746760"/>
              <a:gd name="connsiteX20-41" fmla="*/ 182880 w 1569720"/>
              <a:gd name="connsiteY20-42" fmla="*/ 0 h 746760"/>
              <a:gd name="connsiteX21-43" fmla="*/ 106680 w 1569720"/>
              <a:gd name="connsiteY21-44" fmla="*/ 91440 h 746760"/>
              <a:gd name="connsiteX22-45" fmla="*/ 0 w 1569720"/>
              <a:gd name="connsiteY22-46" fmla="*/ 147320 h 746760"/>
              <a:gd name="connsiteX0-47" fmla="*/ 0 w 1569720"/>
              <a:gd name="connsiteY0-48" fmla="*/ 147320 h 746760"/>
              <a:gd name="connsiteX1-49" fmla="*/ 208280 w 1569720"/>
              <a:gd name="connsiteY1-50" fmla="*/ 360680 h 746760"/>
              <a:gd name="connsiteX2-51" fmla="*/ 345440 w 1569720"/>
              <a:gd name="connsiteY2-52" fmla="*/ 746760 h 746760"/>
              <a:gd name="connsiteX3-53" fmla="*/ 457200 w 1569720"/>
              <a:gd name="connsiteY3-54" fmla="*/ 670560 h 746760"/>
              <a:gd name="connsiteX4-55" fmla="*/ 574040 w 1569720"/>
              <a:gd name="connsiteY4-56" fmla="*/ 680720 h 746760"/>
              <a:gd name="connsiteX5-57" fmla="*/ 665480 w 1569720"/>
              <a:gd name="connsiteY5-58" fmla="*/ 736600 h 746760"/>
              <a:gd name="connsiteX6-59" fmla="*/ 751840 w 1569720"/>
              <a:gd name="connsiteY6-60" fmla="*/ 447040 h 746760"/>
              <a:gd name="connsiteX7-61" fmla="*/ 1046480 w 1569720"/>
              <a:gd name="connsiteY7-62" fmla="*/ 172720 h 746760"/>
              <a:gd name="connsiteX8-63" fmla="*/ 1259840 w 1569720"/>
              <a:gd name="connsiteY8-64" fmla="*/ 396240 h 746760"/>
              <a:gd name="connsiteX9-65" fmla="*/ 1386840 w 1569720"/>
              <a:gd name="connsiteY9-66" fmla="*/ 746760 h 746760"/>
              <a:gd name="connsiteX10-67" fmla="*/ 1452880 w 1569720"/>
              <a:gd name="connsiteY10-68" fmla="*/ 675640 h 746760"/>
              <a:gd name="connsiteX11-69" fmla="*/ 1569720 w 1569720"/>
              <a:gd name="connsiteY11-70" fmla="*/ 670560 h 746760"/>
              <a:gd name="connsiteX12-71" fmla="*/ 1351280 w 1569720"/>
              <a:gd name="connsiteY12-72" fmla="*/ 477520 h 746760"/>
              <a:gd name="connsiteX13-73" fmla="*/ 1219200 w 1569720"/>
              <a:gd name="connsiteY13-74" fmla="*/ 208280 h 746760"/>
              <a:gd name="connsiteX14-75" fmla="*/ 1203960 w 1569720"/>
              <a:gd name="connsiteY14-76" fmla="*/ 71120 h 746760"/>
              <a:gd name="connsiteX15-77" fmla="*/ 1061720 w 1569720"/>
              <a:gd name="connsiteY15-78" fmla="*/ 152400 h 746760"/>
              <a:gd name="connsiteX16-79" fmla="*/ 873760 w 1569720"/>
              <a:gd name="connsiteY16-80" fmla="*/ 71120 h 746760"/>
              <a:gd name="connsiteX17-81" fmla="*/ 716280 w 1569720"/>
              <a:gd name="connsiteY17-82" fmla="*/ 447040 h 746760"/>
              <a:gd name="connsiteX18-83" fmla="*/ 502920 w 1569720"/>
              <a:gd name="connsiteY18-84" fmla="*/ 624840 h 746760"/>
              <a:gd name="connsiteX19-85" fmla="*/ 238760 w 1569720"/>
              <a:gd name="connsiteY19-86" fmla="*/ 330200 h 746760"/>
              <a:gd name="connsiteX20-87" fmla="*/ 182880 w 1569720"/>
              <a:gd name="connsiteY20-88" fmla="*/ 0 h 746760"/>
              <a:gd name="connsiteX21-89" fmla="*/ 106680 w 1569720"/>
              <a:gd name="connsiteY21-90" fmla="*/ 91440 h 746760"/>
              <a:gd name="connsiteX22-91" fmla="*/ 0 w 1569720"/>
              <a:gd name="connsiteY22-92" fmla="*/ 147320 h 746760"/>
              <a:gd name="connsiteX0-93" fmla="*/ 0 w 1569720"/>
              <a:gd name="connsiteY0-94" fmla="*/ 147320 h 746760"/>
              <a:gd name="connsiteX1-95" fmla="*/ 208280 w 1569720"/>
              <a:gd name="connsiteY1-96" fmla="*/ 360680 h 746760"/>
              <a:gd name="connsiteX2-97" fmla="*/ 345440 w 1569720"/>
              <a:gd name="connsiteY2-98" fmla="*/ 746760 h 746760"/>
              <a:gd name="connsiteX3-99" fmla="*/ 457200 w 1569720"/>
              <a:gd name="connsiteY3-100" fmla="*/ 670560 h 746760"/>
              <a:gd name="connsiteX4-101" fmla="*/ 574040 w 1569720"/>
              <a:gd name="connsiteY4-102" fmla="*/ 680720 h 746760"/>
              <a:gd name="connsiteX5-103" fmla="*/ 665480 w 1569720"/>
              <a:gd name="connsiteY5-104" fmla="*/ 736600 h 746760"/>
              <a:gd name="connsiteX6-105" fmla="*/ 751840 w 1569720"/>
              <a:gd name="connsiteY6-106" fmla="*/ 447040 h 746760"/>
              <a:gd name="connsiteX7-107" fmla="*/ 1046480 w 1569720"/>
              <a:gd name="connsiteY7-108" fmla="*/ 172720 h 746760"/>
              <a:gd name="connsiteX8-109" fmla="*/ 1259840 w 1569720"/>
              <a:gd name="connsiteY8-110" fmla="*/ 396240 h 746760"/>
              <a:gd name="connsiteX9-111" fmla="*/ 1386840 w 1569720"/>
              <a:gd name="connsiteY9-112" fmla="*/ 746760 h 746760"/>
              <a:gd name="connsiteX10-113" fmla="*/ 1452880 w 1569720"/>
              <a:gd name="connsiteY10-114" fmla="*/ 675640 h 746760"/>
              <a:gd name="connsiteX11-115" fmla="*/ 1569720 w 1569720"/>
              <a:gd name="connsiteY11-116" fmla="*/ 670560 h 746760"/>
              <a:gd name="connsiteX12-117" fmla="*/ 1351280 w 1569720"/>
              <a:gd name="connsiteY12-118" fmla="*/ 477520 h 746760"/>
              <a:gd name="connsiteX13-119" fmla="*/ 1219200 w 1569720"/>
              <a:gd name="connsiteY13-120" fmla="*/ 208280 h 746760"/>
              <a:gd name="connsiteX14-121" fmla="*/ 1203960 w 1569720"/>
              <a:gd name="connsiteY14-122" fmla="*/ 71120 h 746760"/>
              <a:gd name="connsiteX15-123" fmla="*/ 1061720 w 1569720"/>
              <a:gd name="connsiteY15-124" fmla="*/ 152400 h 746760"/>
              <a:gd name="connsiteX16-125" fmla="*/ 873760 w 1569720"/>
              <a:gd name="connsiteY16-126" fmla="*/ 71120 h 746760"/>
              <a:gd name="connsiteX17-127" fmla="*/ 716280 w 1569720"/>
              <a:gd name="connsiteY17-128" fmla="*/ 447040 h 746760"/>
              <a:gd name="connsiteX18-129" fmla="*/ 502920 w 1569720"/>
              <a:gd name="connsiteY18-130" fmla="*/ 624840 h 746760"/>
              <a:gd name="connsiteX19-131" fmla="*/ 238760 w 1569720"/>
              <a:gd name="connsiteY19-132" fmla="*/ 330200 h 746760"/>
              <a:gd name="connsiteX20-133" fmla="*/ 182880 w 1569720"/>
              <a:gd name="connsiteY20-134" fmla="*/ 0 h 746760"/>
              <a:gd name="connsiteX21-135" fmla="*/ 106680 w 1569720"/>
              <a:gd name="connsiteY21-136" fmla="*/ 91440 h 746760"/>
              <a:gd name="connsiteX22-137" fmla="*/ 0 w 1569720"/>
              <a:gd name="connsiteY22-138" fmla="*/ 147320 h 746760"/>
              <a:gd name="connsiteX0-139" fmla="*/ 0 w 1569720"/>
              <a:gd name="connsiteY0-140" fmla="*/ 147320 h 746760"/>
              <a:gd name="connsiteX1-141" fmla="*/ 208280 w 1569720"/>
              <a:gd name="connsiteY1-142" fmla="*/ 360680 h 746760"/>
              <a:gd name="connsiteX2-143" fmla="*/ 345440 w 1569720"/>
              <a:gd name="connsiteY2-144" fmla="*/ 746760 h 746760"/>
              <a:gd name="connsiteX3-145" fmla="*/ 457200 w 1569720"/>
              <a:gd name="connsiteY3-146" fmla="*/ 670560 h 746760"/>
              <a:gd name="connsiteX4-147" fmla="*/ 574040 w 1569720"/>
              <a:gd name="connsiteY4-148" fmla="*/ 680720 h 746760"/>
              <a:gd name="connsiteX5-149" fmla="*/ 665480 w 1569720"/>
              <a:gd name="connsiteY5-150" fmla="*/ 736600 h 746760"/>
              <a:gd name="connsiteX6-151" fmla="*/ 751840 w 1569720"/>
              <a:gd name="connsiteY6-152" fmla="*/ 447040 h 746760"/>
              <a:gd name="connsiteX7-153" fmla="*/ 1046480 w 1569720"/>
              <a:gd name="connsiteY7-154" fmla="*/ 172720 h 746760"/>
              <a:gd name="connsiteX8-155" fmla="*/ 1259840 w 1569720"/>
              <a:gd name="connsiteY8-156" fmla="*/ 396240 h 746760"/>
              <a:gd name="connsiteX9-157" fmla="*/ 1386840 w 1569720"/>
              <a:gd name="connsiteY9-158" fmla="*/ 746760 h 746760"/>
              <a:gd name="connsiteX10-159" fmla="*/ 1452880 w 1569720"/>
              <a:gd name="connsiteY10-160" fmla="*/ 675640 h 746760"/>
              <a:gd name="connsiteX11-161" fmla="*/ 1569720 w 1569720"/>
              <a:gd name="connsiteY11-162" fmla="*/ 670560 h 746760"/>
              <a:gd name="connsiteX12-163" fmla="*/ 1351280 w 1569720"/>
              <a:gd name="connsiteY12-164" fmla="*/ 477520 h 746760"/>
              <a:gd name="connsiteX13-165" fmla="*/ 1219200 w 1569720"/>
              <a:gd name="connsiteY13-166" fmla="*/ 208280 h 746760"/>
              <a:gd name="connsiteX14-167" fmla="*/ 1203960 w 1569720"/>
              <a:gd name="connsiteY14-168" fmla="*/ 71120 h 746760"/>
              <a:gd name="connsiteX15-169" fmla="*/ 1061720 w 1569720"/>
              <a:gd name="connsiteY15-170" fmla="*/ 152400 h 746760"/>
              <a:gd name="connsiteX16-171" fmla="*/ 873760 w 1569720"/>
              <a:gd name="connsiteY16-172" fmla="*/ 71120 h 746760"/>
              <a:gd name="connsiteX17-173" fmla="*/ 716280 w 1569720"/>
              <a:gd name="connsiteY17-174" fmla="*/ 447040 h 746760"/>
              <a:gd name="connsiteX18-175" fmla="*/ 502920 w 1569720"/>
              <a:gd name="connsiteY18-176" fmla="*/ 624840 h 746760"/>
              <a:gd name="connsiteX19-177" fmla="*/ 238760 w 1569720"/>
              <a:gd name="connsiteY19-178" fmla="*/ 330200 h 746760"/>
              <a:gd name="connsiteX20-179" fmla="*/ 182880 w 1569720"/>
              <a:gd name="connsiteY20-180" fmla="*/ 0 h 746760"/>
              <a:gd name="connsiteX21-181" fmla="*/ 106680 w 1569720"/>
              <a:gd name="connsiteY21-182" fmla="*/ 91440 h 746760"/>
              <a:gd name="connsiteX22-183" fmla="*/ 0 w 1569720"/>
              <a:gd name="connsiteY22-184" fmla="*/ 147320 h 746760"/>
              <a:gd name="connsiteX0-185" fmla="*/ 0 w 1569720"/>
              <a:gd name="connsiteY0-186" fmla="*/ 147320 h 746760"/>
              <a:gd name="connsiteX1-187" fmla="*/ 208280 w 1569720"/>
              <a:gd name="connsiteY1-188" fmla="*/ 360680 h 746760"/>
              <a:gd name="connsiteX2-189" fmla="*/ 345440 w 1569720"/>
              <a:gd name="connsiteY2-190" fmla="*/ 746760 h 746760"/>
              <a:gd name="connsiteX3-191" fmla="*/ 457200 w 1569720"/>
              <a:gd name="connsiteY3-192" fmla="*/ 670560 h 746760"/>
              <a:gd name="connsiteX4-193" fmla="*/ 574040 w 1569720"/>
              <a:gd name="connsiteY4-194" fmla="*/ 680720 h 746760"/>
              <a:gd name="connsiteX5-195" fmla="*/ 665480 w 1569720"/>
              <a:gd name="connsiteY5-196" fmla="*/ 736600 h 746760"/>
              <a:gd name="connsiteX6-197" fmla="*/ 751840 w 1569720"/>
              <a:gd name="connsiteY6-198" fmla="*/ 447040 h 746760"/>
              <a:gd name="connsiteX7-199" fmla="*/ 1046480 w 1569720"/>
              <a:gd name="connsiteY7-200" fmla="*/ 172720 h 746760"/>
              <a:gd name="connsiteX8-201" fmla="*/ 1259840 w 1569720"/>
              <a:gd name="connsiteY8-202" fmla="*/ 396240 h 746760"/>
              <a:gd name="connsiteX9-203" fmla="*/ 1386840 w 1569720"/>
              <a:gd name="connsiteY9-204" fmla="*/ 746760 h 746760"/>
              <a:gd name="connsiteX10-205" fmla="*/ 1452880 w 1569720"/>
              <a:gd name="connsiteY10-206" fmla="*/ 675640 h 746760"/>
              <a:gd name="connsiteX11-207" fmla="*/ 1569720 w 1569720"/>
              <a:gd name="connsiteY11-208" fmla="*/ 670560 h 746760"/>
              <a:gd name="connsiteX12-209" fmla="*/ 1351280 w 1569720"/>
              <a:gd name="connsiteY12-210" fmla="*/ 477520 h 746760"/>
              <a:gd name="connsiteX13-211" fmla="*/ 1219200 w 1569720"/>
              <a:gd name="connsiteY13-212" fmla="*/ 208280 h 746760"/>
              <a:gd name="connsiteX14-213" fmla="*/ 1203960 w 1569720"/>
              <a:gd name="connsiteY14-214" fmla="*/ 71120 h 746760"/>
              <a:gd name="connsiteX15-215" fmla="*/ 1061720 w 1569720"/>
              <a:gd name="connsiteY15-216" fmla="*/ 152400 h 746760"/>
              <a:gd name="connsiteX16-217" fmla="*/ 873760 w 1569720"/>
              <a:gd name="connsiteY16-218" fmla="*/ 71120 h 746760"/>
              <a:gd name="connsiteX17-219" fmla="*/ 716280 w 1569720"/>
              <a:gd name="connsiteY17-220" fmla="*/ 447040 h 746760"/>
              <a:gd name="connsiteX18-221" fmla="*/ 502920 w 1569720"/>
              <a:gd name="connsiteY18-222" fmla="*/ 624840 h 746760"/>
              <a:gd name="connsiteX19-223" fmla="*/ 238760 w 1569720"/>
              <a:gd name="connsiteY19-224" fmla="*/ 330200 h 746760"/>
              <a:gd name="connsiteX20-225" fmla="*/ 182880 w 1569720"/>
              <a:gd name="connsiteY20-226" fmla="*/ 0 h 746760"/>
              <a:gd name="connsiteX21-227" fmla="*/ 106680 w 1569720"/>
              <a:gd name="connsiteY21-228" fmla="*/ 91440 h 746760"/>
              <a:gd name="connsiteX22-229" fmla="*/ 0 w 1569720"/>
              <a:gd name="connsiteY22-230" fmla="*/ 147320 h 746760"/>
              <a:gd name="connsiteX0-231" fmla="*/ 0 w 1569720"/>
              <a:gd name="connsiteY0-232" fmla="*/ 147320 h 746760"/>
              <a:gd name="connsiteX1-233" fmla="*/ 208280 w 1569720"/>
              <a:gd name="connsiteY1-234" fmla="*/ 360680 h 746760"/>
              <a:gd name="connsiteX2-235" fmla="*/ 345440 w 1569720"/>
              <a:gd name="connsiteY2-236" fmla="*/ 746760 h 746760"/>
              <a:gd name="connsiteX3-237" fmla="*/ 457200 w 1569720"/>
              <a:gd name="connsiteY3-238" fmla="*/ 670560 h 746760"/>
              <a:gd name="connsiteX4-239" fmla="*/ 574040 w 1569720"/>
              <a:gd name="connsiteY4-240" fmla="*/ 680720 h 746760"/>
              <a:gd name="connsiteX5-241" fmla="*/ 665480 w 1569720"/>
              <a:gd name="connsiteY5-242" fmla="*/ 736600 h 746760"/>
              <a:gd name="connsiteX6-243" fmla="*/ 751840 w 1569720"/>
              <a:gd name="connsiteY6-244" fmla="*/ 447040 h 746760"/>
              <a:gd name="connsiteX7-245" fmla="*/ 1046480 w 1569720"/>
              <a:gd name="connsiteY7-246" fmla="*/ 172720 h 746760"/>
              <a:gd name="connsiteX8-247" fmla="*/ 1259840 w 1569720"/>
              <a:gd name="connsiteY8-248" fmla="*/ 396240 h 746760"/>
              <a:gd name="connsiteX9-249" fmla="*/ 1386840 w 1569720"/>
              <a:gd name="connsiteY9-250" fmla="*/ 746760 h 746760"/>
              <a:gd name="connsiteX10-251" fmla="*/ 1452880 w 1569720"/>
              <a:gd name="connsiteY10-252" fmla="*/ 675640 h 746760"/>
              <a:gd name="connsiteX11-253" fmla="*/ 1569720 w 1569720"/>
              <a:gd name="connsiteY11-254" fmla="*/ 670560 h 746760"/>
              <a:gd name="connsiteX12-255" fmla="*/ 1351280 w 1569720"/>
              <a:gd name="connsiteY12-256" fmla="*/ 477520 h 746760"/>
              <a:gd name="connsiteX13-257" fmla="*/ 1219200 w 1569720"/>
              <a:gd name="connsiteY13-258" fmla="*/ 208280 h 746760"/>
              <a:gd name="connsiteX14-259" fmla="*/ 1203960 w 1569720"/>
              <a:gd name="connsiteY14-260" fmla="*/ 71120 h 746760"/>
              <a:gd name="connsiteX15-261" fmla="*/ 1061720 w 1569720"/>
              <a:gd name="connsiteY15-262" fmla="*/ 152400 h 746760"/>
              <a:gd name="connsiteX16-263" fmla="*/ 873760 w 1569720"/>
              <a:gd name="connsiteY16-264" fmla="*/ 71120 h 746760"/>
              <a:gd name="connsiteX17-265" fmla="*/ 716280 w 1569720"/>
              <a:gd name="connsiteY17-266" fmla="*/ 447040 h 746760"/>
              <a:gd name="connsiteX18-267" fmla="*/ 502920 w 1569720"/>
              <a:gd name="connsiteY18-268" fmla="*/ 624840 h 746760"/>
              <a:gd name="connsiteX19-269" fmla="*/ 238760 w 1569720"/>
              <a:gd name="connsiteY19-270" fmla="*/ 330200 h 746760"/>
              <a:gd name="connsiteX20-271" fmla="*/ 182880 w 1569720"/>
              <a:gd name="connsiteY20-272" fmla="*/ 0 h 746760"/>
              <a:gd name="connsiteX21-273" fmla="*/ 106680 w 1569720"/>
              <a:gd name="connsiteY21-274" fmla="*/ 91440 h 746760"/>
              <a:gd name="connsiteX22-275" fmla="*/ 0 w 1569720"/>
              <a:gd name="connsiteY22-276" fmla="*/ 147320 h 746760"/>
              <a:gd name="connsiteX0-277" fmla="*/ 0 w 1569720"/>
              <a:gd name="connsiteY0-278" fmla="*/ 147320 h 746760"/>
              <a:gd name="connsiteX1-279" fmla="*/ 208280 w 1569720"/>
              <a:gd name="connsiteY1-280" fmla="*/ 360680 h 746760"/>
              <a:gd name="connsiteX2-281" fmla="*/ 345440 w 1569720"/>
              <a:gd name="connsiteY2-282" fmla="*/ 746760 h 746760"/>
              <a:gd name="connsiteX3-283" fmla="*/ 457200 w 1569720"/>
              <a:gd name="connsiteY3-284" fmla="*/ 670560 h 746760"/>
              <a:gd name="connsiteX4-285" fmla="*/ 574040 w 1569720"/>
              <a:gd name="connsiteY4-286" fmla="*/ 680720 h 746760"/>
              <a:gd name="connsiteX5-287" fmla="*/ 665480 w 1569720"/>
              <a:gd name="connsiteY5-288" fmla="*/ 736600 h 746760"/>
              <a:gd name="connsiteX6-289" fmla="*/ 751840 w 1569720"/>
              <a:gd name="connsiteY6-290" fmla="*/ 447040 h 746760"/>
              <a:gd name="connsiteX7-291" fmla="*/ 1046480 w 1569720"/>
              <a:gd name="connsiteY7-292" fmla="*/ 172720 h 746760"/>
              <a:gd name="connsiteX8-293" fmla="*/ 1259840 w 1569720"/>
              <a:gd name="connsiteY8-294" fmla="*/ 396240 h 746760"/>
              <a:gd name="connsiteX9-295" fmla="*/ 1386840 w 1569720"/>
              <a:gd name="connsiteY9-296" fmla="*/ 746760 h 746760"/>
              <a:gd name="connsiteX10-297" fmla="*/ 1452880 w 1569720"/>
              <a:gd name="connsiteY10-298" fmla="*/ 675640 h 746760"/>
              <a:gd name="connsiteX11-299" fmla="*/ 1569720 w 1569720"/>
              <a:gd name="connsiteY11-300" fmla="*/ 670560 h 746760"/>
              <a:gd name="connsiteX12-301" fmla="*/ 1351280 w 1569720"/>
              <a:gd name="connsiteY12-302" fmla="*/ 477520 h 746760"/>
              <a:gd name="connsiteX13-303" fmla="*/ 1219200 w 1569720"/>
              <a:gd name="connsiteY13-304" fmla="*/ 208280 h 746760"/>
              <a:gd name="connsiteX14-305" fmla="*/ 1203960 w 1569720"/>
              <a:gd name="connsiteY14-306" fmla="*/ 71120 h 746760"/>
              <a:gd name="connsiteX15-307" fmla="*/ 1061720 w 1569720"/>
              <a:gd name="connsiteY15-308" fmla="*/ 152400 h 746760"/>
              <a:gd name="connsiteX16-309" fmla="*/ 873760 w 1569720"/>
              <a:gd name="connsiteY16-310" fmla="*/ 71120 h 746760"/>
              <a:gd name="connsiteX17-311" fmla="*/ 716280 w 1569720"/>
              <a:gd name="connsiteY17-312" fmla="*/ 447040 h 746760"/>
              <a:gd name="connsiteX18-313" fmla="*/ 502920 w 1569720"/>
              <a:gd name="connsiteY18-314" fmla="*/ 624840 h 746760"/>
              <a:gd name="connsiteX19-315" fmla="*/ 238760 w 1569720"/>
              <a:gd name="connsiteY19-316" fmla="*/ 330200 h 746760"/>
              <a:gd name="connsiteX20-317" fmla="*/ 182880 w 1569720"/>
              <a:gd name="connsiteY20-318" fmla="*/ 0 h 746760"/>
              <a:gd name="connsiteX21-319" fmla="*/ 106680 w 1569720"/>
              <a:gd name="connsiteY21-320" fmla="*/ 91440 h 746760"/>
              <a:gd name="connsiteX22-321" fmla="*/ 0 w 1569720"/>
              <a:gd name="connsiteY22-322" fmla="*/ 147320 h 746760"/>
              <a:gd name="connsiteX0-323" fmla="*/ 0 w 1569720"/>
              <a:gd name="connsiteY0-324" fmla="*/ 147320 h 746760"/>
              <a:gd name="connsiteX1-325" fmla="*/ 208280 w 1569720"/>
              <a:gd name="connsiteY1-326" fmla="*/ 360680 h 746760"/>
              <a:gd name="connsiteX2-327" fmla="*/ 345440 w 1569720"/>
              <a:gd name="connsiteY2-328" fmla="*/ 746760 h 746760"/>
              <a:gd name="connsiteX3-329" fmla="*/ 457200 w 1569720"/>
              <a:gd name="connsiteY3-330" fmla="*/ 670560 h 746760"/>
              <a:gd name="connsiteX4-331" fmla="*/ 574040 w 1569720"/>
              <a:gd name="connsiteY4-332" fmla="*/ 680720 h 746760"/>
              <a:gd name="connsiteX5-333" fmla="*/ 665480 w 1569720"/>
              <a:gd name="connsiteY5-334" fmla="*/ 736600 h 746760"/>
              <a:gd name="connsiteX6-335" fmla="*/ 751840 w 1569720"/>
              <a:gd name="connsiteY6-336" fmla="*/ 447040 h 746760"/>
              <a:gd name="connsiteX7-337" fmla="*/ 1046480 w 1569720"/>
              <a:gd name="connsiteY7-338" fmla="*/ 172720 h 746760"/>
              <a:gd name="connsiteX8-339" fmla="*/ 1259840 w 1569720"/>
              <a:gd name="connsiteY8-340" fmla="*/ 396240 h 746760"/>
              <a:gd name="connsiteX9-341" fmla="*/ 1386840 w 1569720"/>
              <a:gd name="connsiteY9-342" fmla="*/ 746760 h 746760"/>
              <a:gd name="connsiteX10-343" fmla="*/ 1452880 w 1569720"/>
              <a:gd name="connsiteY10-344" fmla="*/ 675640 h 746760"/>
              <a:gd name="connsiteX11-345" fmla="*/ 1569720 w 1569720"/>
              <a:gd name="connsiteY11-346" fmla="*/ 670560 h 746760"/>
              <a:gd name="connsiteX12-347" fmla="*/ 1351280 w 1569720"/>
              <a:gd name="connsiteY12-348" fmla="*/ 477520 h 746760"/>
              <a:gd name="connsiteX13-349" fmla="*/ 1219200 w 1569720"/>
              <a:gd name="connsiteY13-350" fmla="*/ 208280 h 746760"/>
              <a:gd name="connsiteX14-351" fmla="*/ 1203960 w 1569720"/>
              <a:gd name="connsiteY14-352" fmla="*/ 71120 h 746760"/>
              <a:gd name="connsiteX15-353" fmla="*/ 1061720 w 1569720"/>
              <a:gd name="connsiteY15-354" fmla="*/ 152400 h 746760"/>
              <a:gd name="connsiteX16-355" fmla="*/ 873760 w 1569720"/>
              <a:gd name="connsiteY16-356" fmla="*/ 71120 h 746760"/>
              <a:gd name="connsiteX17-357" fmla="*/ 716280 w 1569720"/>
              <a:gd name="connsiteY17-358" fmla="*/ 447040 h 746760"/>
              <a:gd name="connsiteX18-359" fmla="*/ 502920 w 1569720"/>
              <a:gd name="connsiteY18-360" fmla="*/ 624840 h 746760"/>
              <a:gd name="connsiteX19-361" fmla="*/ 238760 w 1569720"/>
              <a:gd name="connsiteY19-362" fmla="*/ 330200 h 746760"/>
              <a:gd name="connsiteX20-363" fmla="*/ 182880 w 1569720"/>
              <a:gd name="connsiteY20-364" fmla="*/ 0 h 746760"/>
              <a:gd name="connsiteX21-365" fmla="*/ 106680 w 1569720"/>
              <a:gd name="connsiteY21-366" fmla="*/ 91440 h 746760"/>
              <a:gd name="connsiteX22-367" fmla="*/ 0 w 1569720"/>
              <a:gd name="connsiteY22-368" fmla="*/ 147320 h 746760"/>
              <a:gd name="connsiteX0-369" fmla="*/ 0 w 1569720"/>
              <a:gd name="connsiteY0-370" fmla="*/ 147320 h 746760"/>
              <a:gd name="connsiteX1-371" fmla="*/ 208280 w 1569720"/>
              <a:gd name="connsiteY1-372" fmla="*/ 360680 h 746760"/>
              <a:gd name="connsiteX2-373" fmla="*/ 345440 w 1569720"/>
              <a:gd name="connsiteY2-374" fmla="*/ 746760 h 746760"/>
              <a:gd name="connsiteX3-375" fmla="*/ 457200 w 1569720"/>
              <a:gd name="connsiteY3-376" fmla="*/ 670560 h 746760"/>
              <a:gd name="connsiteX4-377" fmla="*/ 574040 w 1569720"/>
              <a:gd name="connsiteY4-378" fmla="*/ 680720 h 746760"/>
              <a:gd name="connsiteX5-379" fmla="*/ 665480 w 1569720"/>
              <a:gd name="connsiteY5-380" fmla="*/ 736600 h 746760"/>
              <a:gd name="connsiteX6-381" fmla="*/ 751840 w 1569720"/>
              <a:gd name="connsiteY6-382" fmla="*/ 447040 h 746760"/>
              <a:gd name="connsiteX7-383" fmla="*/ 1046480 w 1569720"/>
              <a:gd name="connsiteY7-384" fmla="*/ 172720 h 746760"/>
              <a:gd name="connsiteX8-385" fmla="*/ 1259840 w 1569720"/>
              <a:gd name="connsiteY8-386" fmla="*/ 396240 h 746760"/>
              <a:gd name="connsiteX9-387" fmla="*/ 1386840 w 1569720"/>
              <a:gd name="connsiteY9-388" fmla="*/ 746760 h 746760"/>
              <a:gd name="connsiteX10-389" fmla="*/ 1452880 w 1569720"/>
              <a:gd name="connsiteY10-390" fmla="*/ 675640 h 746760"/>
              <a:gd name="connsiteX11-391" fmla="*/ 1569720 w 1569720"/>
              <a:gd name="connsiteY11-392" fmla="*/ 670560 h 746760"/>
              <a:gd name="connsiteX12-393" fmla="*/ 1351280 w 1569720"/>
              <a:gd name="connsiteY12-394" fmla="*/ 477520 h 746760"/>
              <a:gd name="connsiteX13-395" fmla="*/ 1219200 w 1569720"/>
              <a:gd name="connsiteY13-396" fmla="*/ 208280 h 746760"/>
              <a:gd name="connsiteX14-397" fmla="*/ 1203960 w 1569720"/>
              <a:gd name="connsiteY14-398" fmla="*/ 71120 h 746760"/>
              <a:gd name="connsiteX15-399" fmla="*/ 1061720 w 1569720"/>
              <a:gd name="connsiteY15-400" fmla="*/ 152400 h 746760"/>
              <a:gd name="connsiteX16-401" fmla="*/ 873760 w 1569720"/>
              <a:gd name="connsiteY16-402" fmla="*/ 71120 h 746760"/>
              <a:gd name="connsiteX17-403" fmla="*/ 716280 w 1569720"/>
              <a:gd name="connsiteY17-404" fmla="*/ 447040 h 746760"/>
              <a:gd name="connsiteX18-405" fmla="*/ 502920 w 1569720"/>
              <a:gd name="connsiteY18-406" fmla="*/ 624840 h 746760"/>
              <a:gd name="connsiteX19-407" fmla="*/ 238760 w 1569720"/>
              <a:gd name="connsiteY19-408" fmla="*/ 330200 h 746760"/>
              <a:gd name="connsiteX20-409" fmla="*/ 182880 w 1569720"/>
              <a:gd name="connsiteY20-410" fmla="*/ 0 h 746760"/>
              <a:gd name="connsiteX21-411" fmla="*/ 106680 w 1569720"/>
              <a:gd name="connsiteY21-412" fmla="*/ 91440 h 746760"/>
              <a:gd name="connsiteX22-413" fmla="*/ 0 w 1569720"/>
              <a:gd name="connsiteY22-414" fmla="*/ 147320 h 746760"/>
              <a:gd name="connsiteX0-415" fmla="*/ 0 w 1569720"/>
              <a:gd name="connsiteY0-416" fmla="*/ 147320 h 746760"/>
              <a:gd name="connsiteX1-417" fmla="*/ 208280 w 1569720"/>
              <a:gd name="connsiteY1-418" fmla="*/ 360680 h 746760"/>
              <a:gd name="connsiteX2-419" fmla="*/ 345440 w 1569720"/>
              <a:gd name="connsiteY2-420" fmla="*/ 746760 h 746760"/>
              <a:gd name="connsiteX3-421" fmla="*/ 457200 w 1569720"/>
              <a:gd name="connsiteY3-422" fmla="*/ 670560 h 746760"/>
              <a:gd name="connsiteX4-423" fmla="*/ 574040 w 1569720"/>
              <a:gd name="connsiteY4-424" fmla="*/ 680720 h 746760"/>
              <a:gd name="connsiteX5-425" fmla="*/ 665480 w 1569720"/>
              <a:gd name="connsiteY5-426" fmla="*/ 736600 h 746760"/>
              <a:gd name="connsiteX6-427" fmla="*/ 751840 w 1569720"/>
              <a:gd name="connsiteY6-428" fmla="*/ 447040 h 746760"/>
              <a:gd name="connsiteX7-429" fmla="*/ 1046480 w 1569720"/>
              <a:gd name="connsiteY7-430" fmla="*/ 172720 h 746760"/>
              <a:gd name="connsiteX8-431" fmla="*/ 1259840 w 1569720"/>
              <a:gd name="connsiteY8-432" fmla="*/ 396240 h 746760"/>
              <a:gd name="connsiteX9-433" fmla="*/ 1386840 w 1569720"/>
              <a:gd name="connsiteY9-434" fmla="*/ 746760 h 746760"/>
              <a:gd name="connsiteX10-435" fmla="*/ 1452880 w 1569720"/>
              <a:gd name="connsiteY10-436" fmla="*/ 675640 h 746760"/>
              <a:gd name="connsiteX11-437" fmla="*/ 1569720 w 1569720"/>
              <a:gd name="connsiteY11-438" fmla="*/ 670560 h 746760"/>
              <a:gd name="connsiteX12-439" fmla="*/ 1351280 w 1569720"/>
              <a:gd name="connsiteY12-440" fmla="*/ 477520 h 746760"/>
              <a:gd name="connsiteX13-441" fmla="*/ 1219200 w 1569720"/>
              <a:gd name="connsiteY13-442" fmla="*/ 208280 h 746760"/>
              <a:gd name="connsiteX14-443" fmla="*/ 1203960 w 1569720"/>
              <a:gd name="connsiteY14-444" fmla="*/ 71120 h 746760"/>
              <a:gd name="connsiteX15-445" fmla="*/ 1061720 w 1569720"/>
              <a:gd name="connsiteY15-446" fmla="*/ 152400 h 746760"/>
              <a:gd name="connsiteX16-447" fmla="*/ 873760 w 1569720"/>
              <a:gd name="connsiteY16-448" fmla="*/ 71120 h 746760"/>
              <a:gd name="connsiteX17-449" fmla="*/ 716280 w 1569720"/>
              <a:gd name="connsiteY17-450" fmla="*/ 447040 h 746760"/>
              <a:gd name="connsiteX18-451" fmla="*/ 502920 w 1569720"/>
              <a:gd name="connsiteY18-452" fmla="*/ 624840 h 746760"/>
              <a:gd name="connsiteX19-453" fmla="*/ 238760 w 1569720"/>
              <a:gd name="connsiteY19-454" fmla="*/ 330200 h 746760"/>
              <a:gd name="connsiteX20-455" fmla="*/ 182880 w 1569720"/>
              <a:gd name="connsiteY20-456" fmla="*/ 0 h 746760"/>
              <a:gd name="connsiteX21-457" fmla="*/ 106680 w 1569720"/>
              <a:gd name="connsiteY21-458" fmla="*/ 91440 h 746760"/>
              <a:gd name="connsiteX22-459" fmla="*/ 0 w 1569720"/>
              <a:gd name="connsiteY22-460" fmla="*/ 147320 h 746760"/>
              <a:gd name="connsiteX0-461" fmla="*/ 0 w 1569720"/>
              <a:gd name="connsiteY0-462" fmla="*/ 147320 h 746760"/>
              <a:gd name="connsiteX1-463" fmla="*/ 208280 w 1569720"/>
              <a:gd name="connsiteY1-464" fmla="*/ 360680 h 746760"/>
              <a:gd name="connsiteX2-465" fmla="*/ 345440 w 1569720"/>
              <a:gd name="connsiteY2-466" fmla="*/ 746760 h 746760"/>
              <a:gd name="connsiteX3-467" fmla="*/ 454660 w 1569720"/>
              <a:gd name="connsiteY3-468" fmla="*/ 662940 h 746760"/>
              <a:gd name="connsiteX4-469" fmla="*/ 574040 w 1569720"/>
              <a:gd name="connsiteY4-470" fmla="*/ 680720 h 746760"/>
              <a:gd name="connsiteX5-471" fmla="*/ 665480 w 1569720"/>
              <a:gd name="connsiteY5-472" fmla="*/ 736600 h 746760"/>
              <a:gd name="connsiteX6-473" fmla="*/ 751840 w 1569720"/>
              <a:gd name="connsiteY6-474" fmla="*/ 447040 h 746760"/>
              <a:gd name="connsiteX7-475" fmla="*/ 1046480 w 1569720"/>
              <a:gd name="connsiteY7-476" fmla="*/ 172720 h 746760"/>
              <a:gd name="connsiteX8-477" fmla="*/ 1259840 w 1569720"/>
              <a:gd name="connsiteY8-478" fmla="*/ 396240 h 746760"/>
              <a:gd name="connsiteX9-479" fmla="*/ 1386840 w 1569720"/>
              <a:gd name="connsiteY9-480" fmla="*/ 746760 h 746760"/>
              <a:gd name="connsiteX10-481" fmla="*/ 1452880 w 1569720"/>
              <a:gd name="connsiteY10-482" fmla="*/ 675640 h 746760"/>
              <a:gd name="connsiteX11-483" fmla="*/ 1569720 w 1569720"/>
              <a:gd name="connsiteY11-484" fmla="*/ 670560 h 746760"/>
              <a:gd name="connsiteX12-485" fmla="*/ 1351280 w 1569720"/>
              <a:gd name="connsiteY12-486" fmla="*/ 477520 h 746760"/>
              <a:gd name="connsiteX13-487" fmla="*/ 1219200 w 1569720"/>
              <a:gd name="connsiteY13-488" fmla="*/ 208280 h 746760"/>
              <a:gd name="connsiteX14-489" fmla="*/ 1203960 w 1569720"/>
              <a:gd name="connsiteY14-490" fmla="*/ 71120 h 746760"/>
              <a:gd name="connsiteX15-491" fmla="*/ 1061720 w 1569720"/>
              <a:gd name="connsiteY15-492" fmla="*/ 152400 h 746760"/>
              <a:gd name="connsiteX16-493" fmla="*/ 873760 w 1569720"/>
              <a:gd name="connsiteY16-494" fmla="*/ 71120 h 746760"/>
              <a:gd name="connsiteX17-495" fmla="*/ 716280 w 1569720"/>
              <a:gd name="connsiteY17-496" fmla="*/ 447040 h 746760"/>
              <a:gd name="connsiteX18-497" fmla="*/ 502920 w 1569720"/>
              <a:gd name="connsiteY18-498" fmla="*/ 624840 h 746760"/>
              <a:gd name="connsiteX19-499" fmla="*/ 238760 w 1569720"/>
              <a:gd name="connsiteY19-500" fmla="*/ 330200 h 746760"/>
              <a:gd name="connsiteX20-501" fmla="*/ 182880 w 1569720"/>
              <a:gd name="connsiteY20-502" fmla="*/ 0 h 746760"/>
              <a:gd name="connsiteX21-503" fmla="*/ 106680 w 1569720"/>
              <a:gd name="connsiteY21-504" fmla="*/ 91440 h 746760"/>
              <a:gd name="connsiteX22-505" fmla="*/ 0 w 1569720"/>
              <a:gd name="connsiteY22-506" fmla="*/ 147320 h 746760"/>
              <a:gd name="connsiteX0-507" fmla="*/ 0 w 1569720"/>
              <a:gd name="connsiteY0-508" fmla="*/ 147320 h 746760"/>
              <a:gd name="connsiteX1-509" fmla="*/ 208280 w 1569720"/>
              <a:gd name="connsiteY1-510" fmla="*/ 360680 h 746760"/>
              <a:gd name="connsiteX2-511" fmla="*/ 345440 w 1569720"/>
              <a:gd name="connsiteY2-512" fmla="*/ 746760 h 746760"/>
              <a:gd name="connsiteX3-513" fmla="*/ 454660 w 1569720"/>
              <a:gd name="connsiteY3-514" fmla="*/ 662940 h 746760"/>
              <a:gd name="connsiteX4-515" fmla="*/ 574040 w 1569720"/>
              <a:gd name="connsiteY4-516" fmla="*/ 680720 h 746760"/>
              <a:gd name="connsiteX5-517" fmla="*/ 665480 w 1569720"/>
              <a:gd name="connsiteY5-518" fmla="*/ 736600 h 746760"/>
              <a:gd name="connsiteX6-519" fmla="*/ 751840 w 1569720"/>
              <a:gd name="connsiteY6-520" fmla="*/ 447040 h 746760"/>
              <a:gd name="connsiteX7-521" fmla="*/ 1046480 w 1569720"/>
              <a:gd name="connsiteY7-522" fmla="*/ 172720 h 746760"/>
              <a:gd name="connsiteX8-523" fmla="*/ 1259840 w 1569720"/>
              <a:gd name="connsiteY8-524" fmla="*/ 396240 h 746760"/>
              <a:gd name="connsiteX9-525" fmla="*/ 1386840 w 1569720"/>
              <a:gd name="connsiteY9-526" fmla="*/ 746760 h 746760"/>
              <a:gd name="connsiteX10-527" fmla="*/ 1452880 w 1569720"/>
              <a:gd name="connsiteY10-528" fmla="*/ 675640 h 746760"/>
              <a:gd name="connsiteX11-529" fmla="*/ 1569720 w 1569720"/>
              <a:gd name="connsiteY11-530" fmla="*/ 670560 h 746760"/>
              <a:gd name="connsiteX12-531" fmla="*/ 1351280 w 1569720"/>
              <a:gd name="connsiteY12-532" fmla="*/ 477520 h 746760"/>
              <a:gd name="connsiteX13-533" fmla="*/ 1219200 w 1569720"/>
              <a:gd name="connsiteY13-534" fmla="*/ 208280 h 746760"/>
              <a:gd name="connsiteX14-535" fmla="*/ 1203960 w 1569720"/>
              <a:gd name="connsiteY14-536" fmla="*/ 71120 h 746760"/>
              <a:gd name="connsiteX15-537" fmla="*/ 1061720 w 1569720"/>
              <a:gd name="connsiteY15-538" fmla="*/ 152400 h 746760"/>
              <a:gd name="connsiteX16-539" fmla="*/ 873760 w 1569720"/>
              <a:gd name="connsiteY16-540" fmla="*/ 71120 h 746760"/>
              <a:gd name="connsiteX17-541" fmla="*/ 716280 w 1569720"/>
              <a:gd name="connsiteY17-542" fmla="*/ 447040 h 746760"/>
              <a:gd name="connsiteX18-543" fmla="*/ 502920 w 1569720"/>
              <a:gd name="connsiteY18-544" fmla="*/ 624840 h 746760"/>
              <a:gd name="connsiteX19-545" fmla="*/ 238760 w 1569720"/>
              <a:gd name="connsiteY19-546" fmla="*/ 330200 h 746760"/>
              <a:gd name="connsiteX20-547" fmla="*/ 182880 w 1569720"/>
              <a:gd name="connsiteY20-548" fmla="*/ 0 h 746760"/>
              <a:gd name="connsiteX21-549" fmla="*/ 106680 w 1569720"/>
              <a:gd name="connsiteY21-550" fmla="*/ 91440 h 746760"/>
              <a:gd name="connsiteX22-551" fmla="*/ 0 w 1569720"/>
              <a:gd name="connsiteY22-552" fmla="*/ 147320 h 746760"/>
              <a:gd name="connsiteX0-553" fmla="*/ 0 w 1569720"/>
              <a:gd name="connsiteY0-554" fmla="*/ 147320 h 746760"/>
              <a:gd name="connsiteX1-555" fmla="*/ 208280 w 1569720"/>
              <a:gd name="connsiteY1-556" fmla="*/ 360680 h 746760"/>
              <a:gd name="connsiteX2-557" fmla="*/ 345440 w 1569720"/>
              <a:gd name="connsiteY2-558" fmla="*/ 746760 h 746760"/>
              <a:gd name="connsiteX3-559" fmla="*/ 454660 w 1569720"/>
              <a:gd name="connsiteY3-560" fmla="*/ 662940 h 746760"/>
              <a:gd name="connsiteX4-561" fmla="*/ 574040 w 1569720"/>
              <a:gd name="connsiteY4-562" fmla="*/ 680720 h 746760"/>
              <a:gd name="connsiteX5-563" fmla="*/ 665480 w 1569720"/>
              <a:gd name="connsiteY5-564" fmla="*/ 736600 h 746760"/>
              <a:gd name="connsiteX6-565" fmla="*/ 751840 w 1569720"/>
              <a:gd name="connsiteY6-566" fmla="*/ 447040 h 746760"/>
              <a:gd name="connsiteX7-567" fmla="*/ 1046480 w 1569720"/>
              <a:gd name="connsiteY7-568" fmla="*/ 172720 h 746760"/>
              <a:gd name="connsiteX8-569" fmla="*/ 1259840 w 1569720"/>
              <a:gd name="connsiteY8-570" fmla="*/ 396240 h 746760"/>
              <a:gd name="connsiteX9-571" fmla="*/ 1386840 w 1569720"/>
              <a:gd name="connsiteY9-572" fmla="*/ 746760 h 746760"/>
              <a:gd name="connsiteX10-573" fmla="*/ 1452880 w 1569720"/>
              <a:gd name="connsiteY10-574" fmla="*/ 675640 h 746760"/>
              <a:gd name="connsiteX11-575" fmla="*/ 1569720 w 1569720"/>
              <a:gd name="connsiteY11-576" fmla="*/ 670560 h 746760"/>
              <a:gd name="connsiteX12-577" fmla="*/ 1351280 w 1569720"/>
              <a:gd name="connsiteY12-578" fmla="*/ 477520 h 746760"/>
              <a:gd name="connsiteX13-579" fmla="*/ 1219200 w 1569720"/>
              <a:gd name="connsiteY13-580" fmla="*/ 208280 h 746760"/>
              <a:gd name="connsiteX14-581" fmla="*/ 1203960 w 1569720"/>
              <a:gd name="connsiteY14-582" fmla="*/ 71120 h 746760"/>
              <a:gd name="connsiteX15-583" fmla="*/ 1061720 w 1569720"/>
              <a:gd name="connsiteY15-584" fmla="*/ 152400 h 746760"/>
              <a:gd name="connsiteX16-585" fmla="*/ 873760 w 1569720"/>
              <a:gd name="connsiteY16-586" fmla="*/ 71120 h 746760"/>
              <a:gd name="connsiteX17-587" fmla="*/ 716280 w 1569720"/>
              <a:gd name="connsiteY17-588" fmla="*/ 447040 h 746760"/>
              <a:gd name="connsiteX18-589" fmla="*/ 502920 w 1569720"/>
              <a:gd name="connsiteY18-590" fmla="*/ 624840 h 746760"/>
              <a:gd name="connsiteX19-591" fmla="*/ 238760 w 1569720"/>
              <a:gd name="connsiteY19-592" fmla="*/ 330200 h 746760"/>
              <a:gd name="connsiteX20-593" fmla="*/ 182880 w 1569720"/>
              <a:gd name="connsiteY20-594" fmla="*/ 0 h 746760"/>
              <a:gd name="connsiteX21-595" fmla="*/ 106680 w 1569720"/>
              <a:gd name="connsiteY21-596" fmla="*/ 91440 h 746760"/>
              <a:gd name="connsiteX22-597" fmla="*/ 0 w 1569720"/>
              <a:gd name="connsiteY22-598" fmla="*/ 147320 h 746760"/>
              <a:gd name="connsiteX0-599" fmla="*/ 0 w 1569720"/>
              <a:gd name="connsiteY0-600" fmla="*/ 147320 h 746760"/>
              <a:gd name="connsiteX1-601" fmla="*/ 208280 w 1569720"/>
              <a:gd name="connsiteY1-602" fmla="*/ 360680 h 746760"/>
              <a:gd name="connsiteX2-603" fmla="*/ 345440 w 1569720"/>
              <a:gd name="connsiteY2-604" fmla="*/ 746760 h 746760"/>
              <a:gd name="connsiteX3-605" fmla="*/ 454660 w 1569720"/>
              <a:gd name="connsiteY3-606" fmla="*/ 662940 h 746760"/>
              <a:gd name="connsiteX4-607" fmla="*/ 574040 w 1569720"/>
              <a:gd name="connsiteY4-608" fmla="*/ 680720 h 746760"/>
              <a:gd name="connsiteX5-609" fmla="*/ 665480 w 1569720"/>
              <a:gd name="connsiteY5-610" fmla="*/ 736600 h 746760"/>
              <a:gd name="connsiteX6-611" fmla="*/ 751840 w 1569720"/>
              <a:gd name="connsiteY6-612" fmla="*/ 447040 h 746760"/>
              <a:gd name="connsiteX7-613" fmla="*/ 1046480 w 1569720"/>
              <a:gd name="connsiteY7-614" fmla="*/ 172720 h 746760"/>
              <a:gd name="connsiteX8-615" fmla="*/ 1259840 w 1569720"/>
              <a:gd name="connsiteY8-616" fmla="*/ 396240 h 746760"/>
              <a:gd name="connsiteX9-617" fmla="*/ 1386840 w 1569720"/>
              <a:gd name="connsiteY9-618" fmla="*/ 746760 h 746760"/>
              <a:gd name="connsiteX10-619" fmla="*/ 1452880 w 1569720"/>
              <a:gd name="connsiteY10-620" fmla="*/ 675640 h 746760"/>
              <a:gd name="connsiteX11-621" fmla="*/ 1569720 w 1569720"/>
              <a:gd name="connsiteY11-622" fmla="*/ 670560 h 746760"/>
              <a:gd name="connsiteX12-623" fmla="*/ 1351280 w 1569720"/>
              <a:gd name="connsiteY12-624" fmla="*/ 477520 h 746760"/>
              <a:gd name="connsiteX13-625" fmla="*/ 1219200 w 1569720"/>
              <a:gd name="connsiteY13-626" fmla="*/ 208280 h 746760"/>
              <a:gd name="connsiteX14-627" fmla="*/ 1203960 w 1569720"/>
              <a:gd name="connsiteY14-628" fmla="*/ 71120 h 746760"/>
              <a:gd name="connsiteX15-629" fmla="*/ 1061720 w 1569720"/>
              <a:gd name="connsiteY15-630" fmla="*/ 152400 h 746760"/>
              <a:gd name="connsiteX16-631" fmla="*/ 873760 w 1569720"/>
              <a:gd name="connsiteY16-632" fmla="*/ 71120 h 746760"/>
              <a:gd name="connsiteX17-633" fmla="*/ 716280 w 1569720"/>
              <a:gd name="connsiteY17-634" fmla="*/ 447040 h 746760"/>
              <a:gd name="connsiteX18-635" fmla="*/ 502920 w 1569720"/>
              <a:gd name="connsiteY18-636" fmla="*/ 624840 h 746760"/>
              <a:gd name="connsiteX19-637" fmla="*/ 238760 w 1569720"/>
              <a:gd name="connsiteY19-638" fmla="*/ 330200 h 746760"/>
              <a:gd name="connsiteX20-639" fmla="*/ 182880 w 1569720"/>
              <a:gd name="connsiteY20-640" fmla="*/ 0 h 746760"/>
              <a:gd name="connsiteX21-641" fmla="*/ 106680 w 1569720"/>
              <a:gd name="connsiteY21-642" fmla="*/ 91440 h 746760"/>
              <a:gd name="connsiteX22-643" fmla="*/ 0 w 1569720"/>
              <a:gd name="connsiteY22-644" fmla="*/ 147320 h 746760"/>
              <a:gd name="connsiteX0-645" fmla="*/ 0 w 1569720"/>
              <a:gd name="connsiteY0-646" fmla="*/ 147320 h 746760"/>
              <a:gd name="connsiteX1-647" fmla="*/ 208280 w 1569720"/>
              <a:gd name="connsiteY1-648" fmla="*/ 360680 h 746760"/>
              <a:gd name="connsiteX2-649" fmla="*/ 345440 w 1569720"/>
              <a:gd name="connsiteY2-650" fmla="*/ 746760 h 746760"/>
              <a:gd name="connsiteX3-651" fmla="*/ 454660 w 1569720"/>
              <a:gd name="connsiteY3-652" fmla="*/ 662940 h 746760"/>
              <a:gd name="connsiteX4-653" fmla="*/ 574040 w 1569720"/>
              <a:gd name="connsiteY4-654" fmla="*/ 680720 h 746760"/>
              <a:gd name="connsiteX5-655" fmla="*/ 665480 w 1569720"/>
              <a:gd name="connsiteY5-656" fmla="*/ 736600 h 746760"/>
              <a:gd name="connsiteX6-657" fmla="*/ 751840 w 1569720"/>
              <a:gd name="connsiteY6-658" fmla="*/ 447040 h 746760"/>
              <a:gd name="connsiteX7-659" fmla="*/ 1046480 w 1569720"/>
              <a:gd name="connsiteY7-660" fmla="*/ 172720 h 746760"/>
              <a:gd name="connsiteX8-661" fmla="*/ 1259840 w 1569720"/>
              <a:gd name="connsiteY8-662" fmla="*/ 396240 h 746760"/>
              <a:gd name="connsiteX9-663" fmla="*/ 1386840 w 1569720"/>
              <a:gd name="connsiteY9-664" fmla="*/ 746760 h 746760"/>
              <a:gd name="connsiteX10-665" fmla="*/ 1452880 w 1569720"/>
              <a:gd name="connsiteY10-666" fmla="*/ 675640 h 746760"/>
              <a:gd name="connsiteX11-667" fmla="*/ 1569720 w 1569720"/>
              <a:gd name="connsiteY11-668" fmla="*/ 670560 h 746760"/>
              <a:gd name="connsiteX12-669" fmla="*/ 1351280 w 1569720"/>
              <a:gd name="connsiteY12-670" fmla="*/ 477520 h 746760"/>
              <a:gd name="connsiteX13-671" fmla="*/ 1219200 w 1569720"/>
              <a:gd name="connsiteY13-672" fmla="*/ 208280 h 746760"/>
              <a:gd name="connsiteX14-673" fmla="*/ 1203960 w 1569720"/>
              <a:gd name="connsiteY14-674" fmla="*/ 71120 h 746760"/>
              <a:gd name="connsiteX15-675" fmla="*/ 1061720 w 1569720"/>
              <a:gd name="connsiteY15-676" fmla="*/ 152400 h 746760"/>
              <a:gd name="connsiteX16-677" fmla="*/ 873760 w 1569720"/>
              <a:gd name="connsiteY16-678" fmla="*/ 71120 h 746760"/>
              <a:gd name="connsiteX17-679" fmla="*/ 716280 w 1569720"/>
              <a:gd name="connsiteY17-680" fmla="*/ 447040 h 746760"/>
              <a:gd name="connsiteX18-681" fmla="*/ 502920 w 1569720"/>
              <a:gd name="connsiteY18-682" fmla="*/ 624840 h 746760"/>
              <a:gd name="connsiteX19-683" fmla="*/ 238760 w 1569720"/>
              <a:gd name="connsiteY19-684" fmla="*/ 330200 h 746760"/>
              <a:gd name="connsiteX20-685" fmla="*/ 182880 w 1569720"/>
              <a:gd name="connsiteY20-686" fmla="*/ 0 h 746760"/>
              <a:gd name="connsiteX21-687" fmla="*/ 106680 w 1569720"/>
              <a:gd name="connsiteY21-688" fmla="*/ 91440 h 746760"/>
              <a:gd name="connsiteX22-689" fmla="*/ 0 w 1569720"/>
              <a:gd name="connsiteY22-690" fmla="*/ 147320 h 746760"/>
              <a:gd name="connsiteX0-691" fmla="*/ 0 w 1569720"/>
              <a:gd name="connsiteY0-692" fmla="*/ 147320 h 746760"/>
              <a:gd name="connsiteX1-693" fmla="*/ 208280 w 1569720"/>
              <a:gd name="connsiteY1-694" fmla="*/ 360680 h 746760"/>
              <a:gd name="connsiteX2-695" fmla="*/ 345440 w 1569720"/>
              <a:gd name="connsiteY2-696" fmla="*/ 746760 h 746760"/>
              <a:gd name="connsiteX3-697" fmla="*/ 454660 w 1569720"/>
              <a:gd name="connsiteY3-698" fmla="*/ 662940 h 746760"/>
              <a:gd name="connsiteX4-699" fmla="*/ 574040 w 1569720"/>
              <a:gd name="connsiteY4-700" fmla="*/ 680720 h 746760"/>
              <a:gd name="connsiteX5-701" fmla="*/ 665480 w 1569720"/>
              <a:gd name="connsiteY5-702" fmla="*/ 736600 h 746760"/>
              <a:gd name="connsiteX6-703" fmla="*/ 751840 w 1569720"/>
              <a:gd name="connsiteY6-704" fmla="*/ 447040 h 746760"/>
              <a:gd name="connsiteX7-705" fmla="*/ 1046480 w 1569720"/>
              <a:gd name="connsiteY7-706" fmla="*/ 172720 h 746760"/>
              <a:gd name="connsiteX8-707" fmla="*/ 1259840 w 1569720"/>
              <a:gd name="connsiteY8-708" fmla="*/ 396240 h 746760"/>
              <a:gd name="connsiteX9-709" fmla="*/ 1386840 w 1569720"/>
              <a:gd name="connsiteY9-710" fmla="*/ 746760 h 746760"/>
              <a:gd name="connsiteX10-711" fmla="*/ 1452880 w 1569720"/>
              <a:gd name="connsiteY10-712" fmla="*/ 675640 h 746760"/>
              <a:gd name="connsiteX11-713" fmla="*/ 1569720 w 1569720"/>
              <a:gd name="connsiteY11-714" fmla="*/ 670560 h 746760"/>
              <a:gd name="connsiteX12-715" fmla="*/ 1351280 w 1569720"/>
              <a:gd name="connsiteY12-716" fmla="*/ 477520 h 746760"/>
              <a:gd name="connsiteX13-717" fmla="*/ 1219200 w 1569720"/>
              <a:gd name="connsiteY13-718" fmla="*/ 208280 h 746760"/>
              <a:gd name="connsiteX14-719" fmla="*/ 1203960 w 1569720"/>
              <a:gd name="connsiteY14-720" fmla="*/ 71120 h 746760"/>
              <a:gd name="connsiteX15-721" fmla="*/ 1061720 w 1569720"/>
              <a:gd name="connsiteY15-722" fmla="*/ 152400 h 746760"/>
              <a:gd name="connsiteX16-723" fmla="*/ 873760 w 1569720"/>
              <a:gd name="connsiteY16-724" fmla="*/ 71120 h 746760"/>
              <a:gd name="connsiteX17-725" fmla="*/ 716280 w 1569720"/>
              <a:gd name="connsiteY17-726" fmla="*/ 447040 h 746760"/>
              <a:gd name="connsiteX18-727" fmla="*/ 502920 w 1569720"/>
              <a:gd name="connsiteY18-728" fmla="*/ 624840 h 746760"/>
              <a:gd name="connsiteX19-729" fmla="*/ 238760 w 1569720"/>
              <a:gd name="connsiteY19-730" fmla="*/ 330200 h 746760"/>
              <a:gd name="connsiteX20-731" fmla="*/ 182880 w 1569720"/>
              <a:gd name="connsiteY20-732" fmla="*/ 0 h 746760"/>
              <a:gd name="connsiteX21-733" fmla="*/ 106680 w 1569720"/>
              <a:gd name="connsiteY21-734" fmla="*/ 91440 h 746760"/>
              <a:gd name="connsiteX22-735" fmla="*/ 0 w 1569720"/>
              <a:gd name="connsiteY22-736" fmla="*/ 147320 h 746760"/>
              <a:gd name="connsiteX0-737" fmla="*/ 0 w 1569720"/>
              <a:gd name="connsiteY0-738" fmla="*/ 147320 h 746760"/>
              <a:gd name="connsiteX1-739" fmla="*/ 208280 w 1569720"/>
              <a:gd name="connsiteY1-740" fmla="*/ 360680 h 746760"/>
              <a:gd name="connsiteX2-741" fmla="*/ 345440 w 1569720"/>
              <a:gd name="connsiteY2-742" fmla="*/ 746760 h 746760"/>
              <a:gd name="connsiteX3-743" fmla="*/ 447040 w 1569720"/>
              <a:gd name="connsiteY3-744" fmla="*/ 662940 h 746760"/>
              <a:gd name="connsiteX4-745" fmla="*/ 574040 w 1569720"/>
              <a:gd name="connsiteY4-746" fmla="*/ 680720 h 746760"/>
              <a:gd name="connsiteX5-747" fmla="*/ 665480 w 1569720"/>
              <a:gd name="connsiteY5-748" fmla="*/ 736600 h 746760"/>
              <a:gd name="connsiteX6-749" fmla="*/ 751840 w 1569720"/>
              <a:gd name="connsiteY6-750" fmla="*/ 447040 h 746760"/>
              <a:gd name="connsiteX7-751" fmla="*/ 1046480 w 1569720"/>
              <a:gd name="connsiteY7-752" fmla="*/ 172720 h 746760"/>
              <a:gd name="connsiteX8-753" fmla="*/ 1259840 w 1569720"/>
              <a:gd name="connsiteY8-754" fmla="*/ 396240 h 746760"/>
              <a:gd name="connsiteX9-755" fmla="*/ 1386840 w 1569720"/>
              <a:gd name="connsiteY9-756" fmla="*/ 746760 h 746760"/>
              <a:gd name="connsiteX10-757" fmla="*/ 1452880 w 1569720"/>
              <a:gd name="connsiteY10-758" fmla="*/ 675640 h 746760"/>
              <a:gd name="connsiteX11-759" fmla="*/ 1569720 w 1569720"/>
              <a:gd name="connsiteY11-760" fmla="*/ 670560 h 746760"/>
              <a:gd name="connsiteX12-761" fmla="*/ 1351280 w 1569720"/>
              <a:gd name="connsiteY12-762" fmla="*/ 477520 h 746760"/>
              <a:gd name="connsiteX13-763" fmla="*/ 1219200 w 1569720"/>
              <a:gd name="connsiteY13-764" fmla="*/ 208280 h 746760"/>
              <a:gd name="connsiteX14-765" fmla="*/ 1203960 w 1569720"/>
              <a:gd name="connsiteY14-766" fmla="*/ 71120 h 746760"/>
              <a:gd name="connsiteX15-767" fmla="*/ 1061720 w 1569720"/>
              <a:gd name="connsiteY15-768" fmla="*/ 152400 h 746760"/>
              <a:gd name="connsiteX16-769" fmla="*/ 873760 w 1569720"/>
              <a:gd name="connsiteY16-770" fmla="*/ 71120 h 746760"/>
              <a:gd name="connsiteX17-771" fmla="*/ 716280 w 1569720"/>
              <a:gd name="connsiteY17-772" fmla="*/ 447040 h 746760"/>
              <a:gd name="connsiteX18-773" fmla="*/ 502920 w 1569720"/>
              <a:gd name="connsiteY18-774" fmla="*/ 624840 h 746760"/>
              <a:gd name="connsiteX19-775" fmla="*/ 238760 w 1569720"/>
              <a:gd name="connsiteY19-776" fmla="*/ 330200 h 746760"/>
              <a:gd name="connsiteX20-777" fmla="*/ 182880 w 1569720"/>
              <a:gd name="connsiteY20-778" fmla="*/ 0 h 746760"/>
              <a:gd name="connsiteX21-779" fmla="*/ 106680 w 1569720"/>
              <a:gd name="connsiteY21-780" fmla="*/ 91440 h 746760"/>
              <a:gd name="connsiteX22-781" fmla="*/ 0 w 1569720"/>
              <a:gd name="connsiteY22-782" fmla="*/ 147320 h 746760"/>
              <a:gd name="connsiteX0-783" fmla="*/ 0 w 1569720"/>
              <a:gd name="connsiteY0-784" fmla="*/ 147320 h 746760"/>
              <a:gd name="connsiteX1-785" fmla="*/ 208280 w 1569720"/>
              <a:gd name="connsiteY1-786" fmla="*/ 360680 h 746760"/>
              <a:gd name="connsiteX2-787" fmla="*/ 345440 w 1569720"/>
              <a:gd name="connsiteY2-788" fmla="*/ 746760 h 746760"/>
              <a:gd name="connsiteX3-789" fmla="*/ 447040 w 1569720"/>
              <a:gd name="connsiteY3-790" fmla="*/ 662940 h 746760"/>
              <a:gd name="connsiteX4-791" fmla="*/ 574040 w 1569720"/>
              <a:gd name="connsiteY4-792" fmla="*/ 680720 h 746760"/>
              <a:gd name="connsiteX5-793" fmla="*/ 665480 w 1569720"/>
              <a:gd name="connsiteY5-794" fmla="*/ 736600 h 746760"/>
              <a:gd name="connsiteX6-795" fmla="*/ 751840 w 1569720"/>
              <a:gd name="connsiteY6-796" fmla="*/ 447040 h 746760"/>
              <a:gd name="connsiteX7-797" fmla="*/ 1046480 w 1569720"/>
              <a:gd name="connsiteY7-798" fmla="*/ 172720 h 746760"/>
              <a:gd name="connsiteX8-799" fmla="*/ 1259840 w 1569720"/>
              <a:gd name="connsiteY8-800" fmla="*/ 396240 h 746760"/>
              <a:gd name="connsiteX9-801" fmla="*/ 1386840 w 1569720"/>
              <a:gd name="connsiteY9-802" fmla="*/ 746760 h 746760"/>
              <a:gd name="connsiteX10-803" fmla="*/ 1452880 w 1569720"/>
              <a:gd name="connsiteY10-804" fmla="*/ 675640 h 746760"/>
              <a:gd name="connsiteX11-805" fmla="*/ 1569720 w 1569720"/>
              <a:gd name="connsiteY11-806" fmla="*/ 670560 h 746760"/>
              <a:gd name="connsiteX12-807" fmla="*/ 1351280 w 1569720"/>
              <a:gd name="connsiteY12-808" fmla="*/ 477520 h 746760"/>
              <a:gd name="connsiteX13-809" fmla="*/ 1219200 w 1569720"/>
              <a:gd name="connsiteY13-810" fmla="*/ 208280 h 746760"/>
              <a:gd name="connsiteX14-811" fmla="*/ 1203960 w 1569720"/>
              <a:gd name="connsiteY14-812" fmla="*/ 71120 h 746760"/>
              <a:gd name="connsiteX15-813" fmla="*/ 1061720 w 1569720"/>
              <a:gd name="connsiteY15-814" fmla="*/ 152400 h 746760"/>
              <a:gd name="connsiteX16-815" fmla="*/ 873760 w 1569720"/>
              <a:gd name="connsiteY16-816" fmla="*/ 71120 h 746760"/>
              <a:gd name="connsiteX17-817" fmla="*/ 716280 w 1569720"/>
              <a:gd name="connsiteY17-818" fmla="*/ 447040 h 746760"/>
              <a:gd name="connsiteX18-819" fmla="*/ 502920 w 1569720"/>
              <a:gd name="connsiteY18-820" fmla="*/ 624840 h 746760"/>
              <a:gd name="connsiteX19-821" fmla="*/ 238760 w 1569720"/>
              <a:gd name="connsiteY19-822" fmla="*/ 330200 h 746760"/>
              <a:gd name="connsiteX20-823" fmla="*/ 182880 w 1569720"/>
              <a:gd name="connsiteY20-824" fmla="*/ 0 h 746760"/>
              <a:gd name="connsiteX21-825" fmla="*/ 106680 w 1569720"/>
              <a:gd name="connsiteY21-826" fmla="*/ 91440 h 746760"/>
              <a:gd name="connsiteX22-827" fmla="*/ 0 w 1569720"/>
              <a:gd name="connsiteY22-828" fmla="*/ 147320 h 746760"/>
              <a:gd name="connsiteX0-829" fmla="*/ 0 w 1569720"/>
              <a:gd name="connsiteY0-830" fmla="*/ 147320 h 746760"/>
              <a:gd name="connsiteX1-831" fmla="*/ 208280 w 1569720"/>
              <a:gd name="connsiteY1-832" fmla="*/ 360680 h 746760"/>
              <a:gd name="connsiteX2-833" fmla="*/ 345440 w 1569720"/>
              <a:gd name="connsiteY2-834" fmla="*/ 746760 h 746760"/>
              <a:gd name="connsiteX3-835" fmla="*/ 447040 w 1569720"/>
              <a:gd name="connsiteY3-836" fmla="*/ 662940 h 746760"/>
              <a:gd name="connsiteX4-837" fmla="*/ 574040 w 1569720"/>
              <a:gd name="connsiteY4-838" fmla="*/ 680720 h 746760"/>
              <a:gd name="connsiteX5-839" fmla="*/ 665480 w 1569720"/>
              <a:gd name="connsiteY5-840" fmla="*/ 736600 h 746760"/>
              <a:gd name="connsiteX6-841" fmla="*/ 751840 w 1569720"/>
              <a:gd name="connsiteY6-842" fmla="*/ 447040 h 746760"/>
              <a:gd name="connsiteX7-843" fmla="*/ 1046480 w 1569720"/>
              <a:gd name="connsiteY7-844" fmla="*/ 172720 h 746760"/>
              <a:gd name="connsiteX8-845" fmla="*/ 1259840 w 1569720"/>
              <a:gd name="connsiteY8-846" fmla="*/ 396240 h 746760"/>
              <a:gd name="connsiteX9-847" fmla="*/ 1386840 w 1569720"/>
              <a:gd name="connsiteY9-848" fmla="*/ 746760 h 746760"/>
              <a:gd name="connsiteX10-849" fmla="*/ 1452880 w 1569720"/>
              <a:gd name="connsiteY10-850" fmla="*/ 675640 h 746760"/>
              <a:gd name="connsiteX11-851" fmla="*/ 1569720 w 1569720"/>
              <a:gd name="connsiteY11-852" fmla="*/ 670560 h 746760"/>
              <a:gd name="connsiteX12-853" fmla="*/ 1351280 w 1569720"/>
              <a:gd name="connsiteY12-854" fmla="*/ 477520 h 746760"/>
              <a:gd name="connsiteX13-855" fmla="*/ 1219200 w 1569720"/>
              <a:gd name="connsiteY13-856" fmla="*/ 208280 h 746760"/>
              <a:gd name="connsiteX14-857" fmla="*/ 1203960 w 1569720"/>
              <a:gd name="connsiteY14-858" fmla="*/ 71120 h 746760"/>
              <a:gd name="connsiteX15-859" fmla="*/ 1061720 w 1569720"/>
              <a:gd name="connsiteY15-860" fmla="*/ 152400 h 746760"/>
              <a:gd name="connsiteX16-861" fmla="*/ 873760 w 1569720"/>
              <a:gd name="connsiteY16-862" fmla="*/ 71120 h 746760"/>
              <a:gd name="connsiteX17-863" fmla="*/ 716280 w 1569720"/>
              <a:gd name="connsiteY17-864" fmla="*/ 447040 h 746760"/>
              <a:gd name="connsiteX18-865" fmla="*/ 502920 w 1569720"/>
              <a:gd name="connsiteY18-866" fmla="*/ 624840 h 746760"/>
              <a:gd name="connsiteX19-867" fmla="*/ 238760 w 1569720"/>
              <a:gd name="connsiteY19-868" fmla="*/ 330200 h 746760"/>
              <a:gd name="connsiteX20-869" fmla="*/ 182880 w 1569720"/>
              <a:gd name="connsiteY20-870" fmla="*/ 0 h 746760"/>
              <a:gd name="connsiteX21-871" fmla="*/ 106680 w 1569720"/>
              <a:gd name="connsiteY21-872" fmla="*/ 91440 h 746760"/>
              <a:gd name="connsiteX22-873" fmla="*/ 0 w 1569720"/>
              <a:gd name="connsiteY22-874" fmla="*/ 147320 h 746760"/>
              <a:gd name="connsiteX0-875" fmla="*/ 0 w 1569720"/>
              <a:gd name="connsiteY0-876" fmla="*/ 147320 h 746760"/>
              <a:gd name="connsiteX1-877" fmla="*/ 208280 w 1569720"/>
              <a:gd name="connsiteY1-878" fmla="*/ 360680 h 746760"/>
              <a:gd name="connsiteX2-879" fmla="*/ 345440 w 1569720"/>
              <a:gd name="connsiteY2-880" fmla="*/ 746760 h 746760"/>
              <a:gd name="connsiteX3-881" fmla="*/ 447040 w 1569720"/>
              <a:gd name="connsiteY3-882" fmla="*/ 662940 h 746760"/>
              <a:gd name="connsiteX4-883" fmla="*/ 574040 w 1569720"/>
              <a:gd name="connsiteY4-884" fmla="*/ 680720 h 746760"/>
              <a:gd name="connsiteX5-885" fmla="*/ 665480 w 1569720"/>
              <a:gd name="connsiteY5-886" fmla="*/ 736600 h 746760"/>
              <a:gd name="connsiteX6-887" fmla="*/ 751840 w 1569720"/>
              <a:gd name="connsiteY6-888" fmla="*/ 447040 h 746760"/>
              <a:gd name="connsiteX7-889" fmla="*/ 1046480 w 1569720"/>
              <a:gd name="connsiteY7-890" fmla="*/ 172720 h 746760"/>
              <a:gd name="connsiteX8-891" fmla="*/ 1259840 w 1569720"/>
              <a:gd name="connsiteY8-892" fmla="*/ 396240 h 746760"/>
              <a:gd name="connsiteX9-893" fmla="*/ 1386840 w 1569720"/>
              <a:gd name="connsiteY9-894" fmla="*/ 746760 h 746760"/>
              <a:gd name="connsiteX10-895" fmla="*/ 1452880 w 1569720"/>
              <a:gd name="connsiteY10-896" fmla="*/ 675640 h 746760"/>
              <a:gd name="connsiteX11-897" fmla="*/ 1569720 w 1569720"/>
              <a:gd name="connsiteY11-898" fmla="*/ 670560 h 746760"/>
              <a:gd name="connsiteX12-899" fmla="*/ 1351280 w 1569720"/>
              <a:gd name="connsiteY12-900" fmla="*/ 477520 h 746760"/>
              <a:gd name="connsiteX13-901" fmla="*/ 1219200 w 1569720"/>
              <a:gd name="connsiteY13-902" fmla="*/ 208280 h 746760"/>
              <a:gd name="connsiteX14-903" fmla="*/ 1203960 w 1569720"/>
              <a:gd name="connsiteY14-904" fmla="*/ 71120 h 746760"/>
              <a:gd name="connsiteX15-905" fmla="*/ 1061720 w 1569720"/>
              <a:gd name="connsiteY15-906" fmla="*/ 152400 h 746760"/>
              <a:gd name="connsiteX16-907" fmla="*/ 873760 w 1569720"/>
              <a:gd name="connsiteY16-908" fmla="*/ 71120 h 746760"/>
              <a:gd name="connsiteX17-909" fmla="*/ 716280 w 1569720"/>
              <a:gd name="connsiteY17-910" fmla="*/ 447040 h 746760"/>
              <a:gd name="connsiteX18-911" fmla="*/ 502920 w 1569720"/>
              <a:gd name="connsiteY18-912" fmla="*/ 624840 h 746760"/>
              <a:gd name="connsiteX19-913" fmla="*/ 238760 w 1569720"/>
              <a:gd name="connsiteY19-914" fmla="*/ 330200 h 746760"/>
              <a:gd name="connsiteX20-915" fmla="*/ 182880 w 1569720"/>
              <a:gd name="connsiteY20-916" fmla="*/ 0 h 746760"/>
              <a:gd name="connsiteX21-917" fmla="*/ 106680 w 1569720"/>
              <a:gd name="connsiteY21-918" fmla="*/ 91440 h 746760"/>
              <a:gd name="connsiteX22-919" fmla="*/ 0 w 1569720"/>
              <a:gd name="connsiteY22-920" fmla="*/ 147320 h 746760"/>
              <a:gd name="connsiteX0-921" fmla="*/ 0 w 1569720"/>
              <a:gd name="connsiteY0-922" fmla="*/ 147320 h 746760"/>
              <a:gd name="connsiteX1-923" fmla="*/ 208280 w 1569720"/>
              <a:gd name="connsiteY1-924" fmla="*/ 360680 h 746760"/>
              <a:gd name="connsiteX2-925" fmla="*/ 345440 w 1569720"/>
              <a:gd name="connsiteY2-926" fmla="*/ 746760 h 746760"/>
              <a:gd name="connsiteX3-927" fmla="*/ 447040 w 1569720"/>
              <a:gd name="connsiteY3-928" fmla="*/ 662940 h 746760"/>
              <a:gd name="connsiteX4-929" fmla="*/ 574040 w 1569720"/>
              <a:gd name="connsiteY4-930" fmla="*/ 680720 h 746760"/>
              <a:gd name="connsiteX5-931" fmla="*/ 665480 w 1569720"/>
              <a:gd name="connsiteY5-932" fmla="*/ 736600 h 746760"/>
              <a:gd name="connsiteX6-933" fmla="*/ 751840 w 1569720"/>
              <a:gd name="connsiteY6-934" fmla="*/ 447040 h 746760"/>
              <a:gd name="connsiteX7-935" fmla="*/ 1046480 w 1569720"/>
              <a:gd name="connsiteY7-936" fmla="*/ 172720 h 746760"/>
              <a:gd name="connsiteX8-937" fmla="*/ 1259840 w 1569720"/>
              <a:gd name="connsiteY8-938" fmla="*/ 396240 h 746760"/>
              <a:gd name="connsiteX9-939" fmla="*/ 1386840 w 1569720"/>
              <a:gd name="connsiteY9-940" fmla="*/ 746760 h 746760"/>
              <a:gd name="connsiteX10-941" fmla="*/ 1452880 w 1569720"/>
              <a:gd name="connsiteY10-942" fmla="*/ 675640 h 746760"/>
              <a:gd name="connsiteX11-943" fmla="*/ 1569720 w 1569720"/>
              <a:gd name="connsiteY11-944" fmla="*/ 670560 h 746760"/>
              <a:gd name="connsiteX12-945" fmla="*/ 1351280 w 1569720"/>
              <a:gd name="connsiteY12-946" fmla="*/ 477520 h 746760"/>
              <a:gd name="connsiteX13-947" fmla="*/ 1219200 w 1569720"/>
              <a:gd name="connsiteY13-948" fmla="*/ 208280 h 746760"/>
              <a:gd name="connsiteX14-949" fmla="*/ 1203960 w 1569720"/>
              <a:gd name="connsiteY14-950" fmla="*/ 71120 h 746760"/>
              <a:gd name="connsiteX15-951" fmla="*/ 1061720 w 1569720"/>
              <a:gd name="connsiteY15-952" fmla="*/ 152400 h 746760"/>
              <a:gd name="connsiteX16-953" fmla="*/ 873760 w 1569720"/>
              <a:gd name="connsiteY16-954" fmla="*/ 71120 h 746760"/>
              <a:gd name="connsiteX17-955" fmla="*/ 716280 w 1569720"/>
              <a:gd name="connsiteY17-956" fmla="*/ 447040 h 746760"/>
              <a:gd name="connsiteX18-957" fmla="*/ 502920 w 1569720"/>
              <a:gd name="connsiteY18-958" fmla="*/ 624840 h 746760"/>
              <a:gd name="connsiteX19-959" fmla="*/ 238760 w 1569720"/>
              <a:gd name="connsiteY19-960" fmla="*/ 330200 h 746760"/>
              <a:gd name="connsiteX20-961" fmla="*/ 182880 w 1569720"/>
              <a:gd name="connsiteY20-962" fmla="*/ 0 h 746760"/>
              <a:gd name="connsiteX21-963" fmla="*/ 106680 w 1569720"/>
              <a:gd name="connsiteY21-964" fmla="*/ 91440 h 746760"/>
              <a:gd name="connsiteX22-965" fmla="*/ 0 w 1569720"/>
              <a:gd name="connsiteY22-966" fmla="*/ 147320 h 746760"/>
              <a:gd name="connsiteX0-967" fmla="*/ 0 w 1569720"/>
              <a:gd name="connsiteY0-968" fmla="*/ 147320 h 746760"/>
              <a:gd name="connsiteX1-969" fmla="*/ 208280 w 1569720"/>
              <a:gd name="connsiteY1-970" fmla="*/ 360680 h 746760"/>
              <a:gd name="connsiteX2-971" fmla="*/ 345440 w 1569720"/>
              <a:gd name="connsiteY2-972" fmla="*/ 746760 h 746760"/>
              <a:gd name="connsiteX3-973" fmla="*/ 447040 w 1569720"/>
              <a:gd name="connsiteY3-974" fmla="*/ 662940 h 746760"/>
              <a:gd name="connsiteX4-975" fmla="*/ 574040 w 1569720"/>
              <a:gd name="connsiteY4-976" fmla="*/ 680720 h 746760"/>
              <a:gd name="connsiteX5-977" fmla="*/ 665480 w 1569720"/>
              <a:gd name="connsiteY5-978" fmla="*/ 736600 h 746760"/>
              <a:gd name="connsiteX6-979" fmla="*/ 751840 w 1569720"/>
              <a:gd name="connsiteY6-980" fmla="*/ 447040 h 746760"/>
              <a:gd name="connsiteX7-981" fmla="*/ 1046480 w 1569720"/>
              <a:gd name="connsiteY7-982" fmla="*/ 172720 h 746760"/>
              <a:gd name="connsiteX8-983" fmla="*/ 1259840 w 1569720"/>
              <a:gd name="connsiteY8-984" fmla="*/ 396240 h 746760"/>
              <a:gd name="connsiteX9-985" fmla="*/ 1386840 w 1569720"/>
              <a:gd name="connsiteY9-986" fmla="*/ 746760 h 746760"/>
              <a:gd name="connsiteX10-987" fmla="*/ 1452880 w 1569720"/>
              <a:gd name="connsiteY10-988" fmla="*/ 675640 h 746760"/>
              <a:gd name="connsiteX11-989" fmla="*/ 1569720 w 1569720"/>
              <a:gd name="connsiteY11-990" fmla="*/ 670560 h 746760"/>
              <a:gd name="connsiteX12-991" fmla="*/ 1351280 w 1569720"/>
              <a:gd name="connsiteY12-992" fmla="*/ 477520 h 746760"/>
              <a:gd name="connsiteX13-993" fmla="*/ 1219200 w 1569720"/>
              <a:gd name="connsiteY13-994" fmla="*/ 208280 h 746760"/>
              <a:gd name="connsiteX14-995" fmla="*/ 1203960 w 1569720"/>
              <a:gd name="connsiteY14-996" fmla="*/ 71120 h 746760"/>
              <a:gd name="connsiteX15-997" fmla="*/ 1061720 w 1569720"/>
              <a:gd name="connsiteY15-998" fmla="*/ 152400 h 746760"/>
              <a:gd name="connsiteX16-999" fmla="*/ 873760 w 1569720"/>
              <a:gd name="connsiteY16-1000" fmla="*/ 71120 h 746760"/>
              <a:gd name="connsiteX17-1001" fmla="*/ 716280 w 1569720"/>
              <a:gd name="connsiteY17-1002" fmla="*/ 447040 h 746760"/>
              <a:gd name="connsiteX18-1003" fmla="*/ 502920 w 1569720"/>
              <a:gd name="connsiteY18-1004" fmla="*/ 624840 h 746760"/>
              <a:gd name="connsiteX19-1005" fmla="*/ 238760 w 1569720"/>
              <a:gd name="connsiteY19-1006" fmla="*/ 330200 h 746760"/>
              <a:gd name="connsiteX20-1007" fmla="*/ 182880 w 1569720"/>
              <a:gd name="connsiteY20-1008" fmla="*/ 0 h 746760"/>
              <a:gd name="connsiteX21-1009" fmla="*/ 106680 w 1569720"/>
              <a:gd name="connsiteY21-1010" fmla="*/ 91440 h 746760"/>
              <a:gd name="connsiteX22-1011" fmla="*/ 0 w 1569720"/>
              <a:gd name="connsiteY22-1012" fmla="*/ 147320 h 746760"/>
              <a:gd name="connsiteX0-1013" fmla="*/ 0 w 1569720"/>
              <a:gd name="connsiteY0-1014" fmla="*/ 147320 h 746760"/>
              <a:gd name="connsiteX1-1015" fmla="*/ 208280 w 1569720"/>
              <a:gd name="connsiteY1-1016" fmla="*/ 360680 h 746760"/>
              <a:gd name="connsiteX2-1017" fmla="*/ 345440 w 1569720"/>
              <a:gd name="connsiteY2-1018" fmla="*/ 746760 h 746760"/>
              <a:gd name="connsiteX3-1019" fmla="*/ 447040 w 1569720"/>
              <a:gd name="connsiteY3-1020" fmla="*/ 662940 h 746760"/>
              <a:gd name="connsiteX4-1021" fmla="*/ 574040 w 1569720"/>
              <a:gd name="connsiteY4-1022" fmla="*/ 680720 h 746760"/>
              <a:gd name="connsiteX5-1023" fmla="*/ 665480 w 1569720"/>
              <a:gd name="connsiteY5-1024" fmla="*/ 736600 h 746760"/>
              <a:gd name="connsiteX6-1025" fmla="*/ 751840 w 1569720"/>
              <a:gd name="connsiteY6-1026" fmla="*/ 447040 h 746760"/>
              <a:gd name="connsiteX7-1027" fmla="*/ 1046480 w 1569720"/>
              <a:gd name="connsiteY7-1028" fmla="*/ 172720 h 746760"/>
              <a:gd name="connsiteX8-1029" fmla="*/ 1259840 w 1569720"/>
              <a:gd name="connsiteY8-1030" fmla="*/ 396240 h 746760"/>
              <a:gd name="connsiteX9-1031" fmla="*/ 1386840 w 1569720"/>
              <a:gd name="connsiteY9-1032" fmla="*/ 746760 h 746760"/>
              <a:gd name="connsiteX10-1033" fmla="*/ 1452880 w 1569720"/>
              <a:gd name="connsiteY10-1034" fmla="*/ 675640 h 746760"/>
              <a:gd name="connsiteX11-1035" fmla="*/ 1569720 w 1569720"/>
              <a:gd name="connsiteY11-1036" fmla="*/ 670560 h 746760"/>
              <a:gd name="connsiteX12-1037" fmla="*/ 1351280 w 1569720"/>
              <a:gd name="connsiteY12-1038" fmla="*/ 477520 h 746760"/>
              <a:gd name="connsiteX13-1039" fmla="*/ 1219200 w 1569720"/>
              <a:gd name="connsiteY13-1040" fmla="*/ 208280 h 746760"/>
              <a:gd name="connsiteX14-1041" fmla="*/ 1203960 w 1569720"/>
              <a:gd name="connsiteY14-1042" fmla="*/ 71120 h 746760"/>
              <a:gd name="connsiteX15-1043" fmla="*/ 1061720 w 1569720"/>
              <a:gd name="connsiteY15-1044" fmla="*/ 152400 h 746760"/>
              <a:gd name="connsiteX16-1045" fmla="*/ 873760 w 1569720"/>
              <a:gd name="connsiteY16-1046" fmla="*/ 71120 h 746760"/>
              <a:gd name="connsiteX17-1047" fmla="*/ 716280 w 1569720"/>
              <a:gd name="connsiteY17-1048" fmla="*/ 447040 h 746760"/>
              <a:gd name="connsiteX18-1049" fmla="*/ 502920 w 1569720"/>
              <a:gd name="connsiteY18-1050" fmla="*/ 624840 h 746760"/>
              <a:gd name="connsiteX19-1051" fmla="*/ 238760 w 1569720"/>
              <a:gd name="connsiteY19-1052" fmla="*/ 330200 h 746760"/>
              <a:gd name="connsiteX20-1053" fmla="*/ 182880 w 1569720"/>
              <a:gd name="connsiteY20-1054" fmla="*/ 0 h 746760"/>
              <a:gd name="connsiteX21-1055" fmla="*/ 106680 w 1569720"/>
              <a:gd name="connsiteY21-1056" fmla="*/ 91440 h 746760"/>
              <a:gd name="connsiteX22-1057" fmla="*/ 0 w 1569720"/>
              <a:gd name="connsiteY22-1058" fmla="*/ 147320 h 746760"/>
              <a:gd name="connsiteX0-1059" fmla="*/ 0 w 1569720"/>
              <a:gd name="connsiteY0-1060" fmla="*/ 147320 h 746760"/>
              <a:gd name="connsiteX1-1061" fmla="*/ 208280 w 1569720"/>
              <a:gd name="connsiteY1-1062" fmla="*/ 360680 h 746760"/>
              <a:gd name="connsiteX2-1063" fmla="*/ 345440 w 1569720"/>
              <a:gd name="connsiteY2-1064" fmla="*/ 746760 h 746760"/>
              <a:gd name="connsiteX3-1065" fmla="*/ 447040 w 1569720"/>
              <a:gd name="connsiteY3-1066" fmla="*/ 662940 h 746760"/>
              <a:gd name="connsiteX4-1067" fmla="*/ 574040 w 1569720"/>
              <a:gd name="connsiteY4-1068" fmla="*/ 680720 h 746760"/>
              <a:gd name="connsiteX5-1069" fmla="*/ 665480 w 1569720"/>
              <a:gd name="connsiteY5-1070" fmla="*/ 736600 h 746760"/>
              <a:gd name="connsiteX6-1071" fmla="*/ 751840 w 1569720"/>
              <a:gd name="connsiteY6-1072" fmla="*/ 447040 h 746760"/>
              <a:gd name="connsiteX7-1073" fmla="*/ 1046480 w 1569720"/>
              <a:gd name="connsiteY7-1074" fmla="*/ 172720 h 746760"/>
              <a:gd name="connsiteX8-1075" fmla="*/ 1259840 w 1569720"/>
              <a:gd name="connsiteY8-1076" fmla="*/ 396240 h 746760"/>
              <a:gd name="connsiteX9-1077" fmla="*/ 1386840 w 1569720"/>
              <a:gd name="connsiteY9-1078" fmla="*/ 746760 h 746760"/>
              <a:gd name="connsiteX10-1079" fmla="*/ 1452880 w 1569720"/>
              <a:gd name="connsiteY10-1080" fmla="*/ 675640 h 746760"/>
              <a:gd name="connsiteX11-1081" fmla="*/ 1569720 w 1569720"/>
              <a:gd name="connsiteY11-1082" fmla="*/ 670560 h 746760"/>
              <a:gd name="connsiteX12-1083" fmla="*/ 1351280 w 1569720"/>
              <a:gd name="connsiteY12-1084" fmla="*/ 477520 h 746760"/>
              <a:gd name="connsiteX13-1085" fmla="*/ 1219200 w 1569720"/>
              <a:gd name="connsiteY13-1086" fmla="*/ 208280 h 746760"/>
              <a:gd name="connsiteX14-1087" fmla="*/ 1203960 w 1569720"/>
              <a:gd name="connsiteY14-1088" fmla="*/ 71120 h 746760"/>
              <a:gd name="connsiteX15-1089" fmla="*/ 1061720 w 1569720"/>
              <a:gd name="connsiteY15-1090" fmla="*/ 152400 h 746760"/>
              <a:gd name="connsiteX16-1091" fmla="*/ 873760 w 1569720"/>
              <a:gd name="connsiteY16-1092" fmla="*/ 71120 h 746760"/>
              <a:gd name="connsiteX17-1093" fmla="*/ 716280 w 1569720"/>
              <a:gd name="connsiteY17-1094" fmla="*/ 447040 h 746760"/>
              <a:gd name="connsiteX18-1095" fmla="*/ 502920 w 1569720"/>
              <a:gd name="connsiteY18-1096" fmla="*/ 624840 h 746760"/>
              <a:gd name="connsiteX19-1097" fmla="*/ 238760 w 1569720"/>
              <a:gd name="connsiteY19-1098" fmla="*/ 330200 h 746760"/>
              <a:gd name="connsiteX20-1099" fmla="*/ 182880 w 1569720"/>
              <a:gd name="connsiteY20-1100" fmla="*/ 0 h 746760"/>
              <a:gd name="connsiteX21-1101" fmla="*/ 106680 w 1569720"/>
              <a:gd name="connsiteY21-1102" fmla="*/ 91440 h 746760"/>
              <a:gd name="connsiteX22-1103" fmla="*/ 0 w 1569720"/>
              <a:gd name="connsiteY22-1104" fmla="*/ 147320 h 746760"/>
              <a:gd name="connsiteX0-1105" fmla="*/ 0 w 1569720"/>
              <a:gd name="connsiteY0-1106" fmla="*/ 147320 h 746760"/>
              <a:gd name="connsiteX1-1107" fmla="*/ 208280 w 1569720"/>
              <a:gd name="connsiteY1-1108" fmla="*/ 360680 h 746760"/>
              <a:gd name="connsiteX2-1109" fmla="*/ 345440 w 1569720"/>
              <a:gd name="connsiteY2-1110" fmla="*/ 746760 h 746760"/>
              <a:gd name="connsiteX3-1111" fmla="*/ 447040 w 1569720"/>
              <a:gd name="connsiteY3-1112" fmla="*/ 662940 h 746760"/>
              <a:gd name="connsiteX4-1113" fmla="*/ 574040 w 1569720"/>
              <a:gd name="connsiteY4-1114" fmla="*/ 680720 h 746760"/>
              <a:gd name="connsiteX5-1115" fmla="*/ 665480 w 1569720"/>
              <a:gd name="connsiteY5-1116" fmla="*/ 736600 h 746760"/>
              <a:gd name="connsiteX6-1117" fmla="*/ 751840 w 1569720"/>
              <a:gd name="connsiteY6-1118" fmla="*/ 447040 h 746760"/>
              <a:gd name="connsiteX7-1119" fmla="*/ 1046480 w 1569720"/>
              <a:gd name="connsiteY7-1120" fmla="*/ 172720 h 746760"/>
              <a:gd name="connsiteX8-1121" fmla="*/ 1259840 w 1569720"/>
              <a:gd name="connsiteY8-1122" fmla="*/ 396240 h 746760"/>
              <a:gd name="connsiteX9-1123" fmla="*/ 1386840 w 1569720"/>
              <a:gd name="connsiteY9-1124" fmla="*/ 746760 h 746760"/>
              <a:gd name="connsiteX10-1125" fmla="*/ 1452880 w 1569720"/>
              <a:gd name="connsiteY10-1126" fmla="*/ 675640 h 746760"/>
              <a:gd name="connsiteX11-1127" fmla="*/ 1569720 w 1569720"/>
              <a:gd name="connsiteY11-1128" fmla="*/ 670560 h 746760"/>
              <a:gd name="connsiteX12-1129" fmla="*/ 1351280 w 1569720"/>
              <a:gd name="connsiteY12-1130" fmla="*/ 477520 h 746760"/>
              <a:gd name="connsiteX13-1131" fmla="*/ 1219200 w 1569720"/>
              <a:gd name="connsiteY13-1132" fmla="*/ 208280 h 746760"/>
              <a:gd name="connsiteX14-1133" fmla="*/ 1203960 w 1569720"/>
              <a:gd name="connsiteY14-1134" fmla="*/ 71120 h 746760"/>
              <a:gd name="connsiteX15-1135" fmla="*/ 1061720 w 1569720"/>
              <a:gd name="connsiteY15-1136" fmla="*/ 152400 h 746760"/>
              <a:gd name="connsiteX16-1137" fmla="*/ 873760 w 1569720"/>
              <a:gd name="connsiteY16-1138" fmla="*/ 71120 h 746760"/>
              <a:gd name="connsiteX17-1139" fmla="*/ 716280 w 1569720"/>
              <a:gd name="connsiteY17-1140" fmla="*/ 447040 h 746760"/>
              <a:gd name="connsiteX18-1141" fmla="*/ 502920 w 1569720"/>
              <a:gd name="connsiteY18-1142" fmla="*/ 624840 h 746760"/>
              <a:gd name="connsiteX19-1143" fmla="*/ 238760 w 1569720"/>
              <a:gd name="connsiteY19-1144" fmla="*/ 330200 h 746760"/>
              <a:gd name="connsiteX20-1145" fmla="*/ 182880 w 1569720"/>
              <a:gd name="connsiteY20-1146" fmla="*/ 0 h 746760"/>
              <a:gd name="connsiteX21-1147" fmla="*/ 106680 w 1569720"/>
              <a:gd name="connsiteY21-1148" fmla="*/ 91440 h 746760"/>
              <a:gd name="connsiteX22-1149" fmla="*/ 0 w 1569720"/>
              <a:gd name="connsiteY22-1150" fmla="*/ 147320 h 746760"/>
              <a:gd name="connsiteX0-1151" fmla="*/ 0 w 1569720"/>
              <a:gd name="connsiteY0-1152" fmla="*/ 147320 h 746760"/>
              <a:gd name="connsiteX1-1153" fmla="*/ 208280 w 1569720"/>
              <a:gd name="connsiteY1-1154" fmla="*/ 360680 h 746760"/>
              <a:gd name="connsiteX2-1155" fmla="*/ 345440 w 1569720"/>
              <a:gd name="connsiteY2-1156" fmla="*/ 746760 h 746760"/>
              <a:gd name="connsiteX3-1157" fmla="*/ 447040 w 1569720"/>
              <a:gd name="connsiteY3-1158" fmla="*/ 662940 h 746760"/>
              <a:gd name="connsiteX4-1159" fmla="*/ 574040 w 1569720"/>
              <a:gd name="connsiteY4-1160" fmla="*/ 680720 h 746760"/>
              <a:gd name="connsiteX5-1161" fmla="*/ 665480 w 1569720"/>
              <a:gd name="connsiteY5-1162" fmla="*/ 736600 h 746760"/>
              <a:gd name="connsiteX6-1163" fmla="*/ 751840 w 1569720"/>
              <a:gd name="connsiteY6-1164" fmla="*/ 447040 h 746760"/>
              <a:gd name="connsiteX7-1165" fmla="*/ 1046480 w 1569720"/>
              <a:gd name="connsiteY7-1166" fmla="*/ 172720 h 746760"/>
              <a:gd name="connsiteX8-1167" fmla="*/ 1259840 w 1569720"/>
              <a:gd name="connsiteY8-1168" fmla="*/ 396240 h 746760"/>
              <a:gd name="connsiteX9-1169" fmla="*/ 1386840 w 1569720"/>
              <a:gd name="connsiteY9-1170" fmla="*/ 746760 h 746760"/>
              <a:gd name="connsiteX10-1171" fmla="*/ 1452880 w 1569720"/>
              <a:gd name="connsiteY10-1172" fmla="*/ 675640 h 746760"/>
              <a:gd name="connsiteX11-1173" fmla="*/ 1569720 w 1569720"/>
              <a:gd name="connsiteY11-1174" fmla="*/ 670560 h 746760"/>
              <a:gd name="connsiteX12-1175" fmla="*/ 1351280 w 1569720"/>
              <a:gd name="connsiteY12-1176" fmla="*/ 477520 h 746760"/>
              <a:gd name="connsiteX13-1177" fmla="*/ 1219200 w 1569720"/>
              <a:gd name="connsiteY13-1178" fmla="*/ 208280 h 746760"/>
              <a:gd name="connsiteX14-1179" fmla="*/ 1203960 w 1569720"/>
              <a:gd name="connsiteY14-1180" fmla="*/ 71120 h 746760"/>
              <a:gd name="connsiteX15-1181" fmla="*/ 1061720 w 1569720"/>
              <a:gd name="connsiteY15-1182" fmla="*/ 152400 h 746760"/>
              <a:gd name="connsiteX16-1183" fmla="*/ 873760 w 1569720"/>
              <a:gd name="connsiteY16-1184" fmla="*/ 71120 h 746760"/>
              <a:gd name="connsiteX17-1185" fmla="*/ 716280 w 1569720"/>
              <a:gd name="connsiteY17-1186" fmla="*/ 447040 h 746760"/>
              <a:gd name="connsiteX18-1187" fmla="*/ 502920 w 1569720"/>
              <a:gd name="connsiteY18-1188" fmla="*/ 624840 h 746760"/>
              <a:gd name="connsiteX19-1189" fmla="*/ 238760 w 1569720"/>
              <a:gd name="connsiteY19-1190" fmla="*/ 330200 h 746760"/>
              <a:gd name="connsiteX20-1191" fmla="*/ 182880 w 1569720"/>
              <a:gd name="connsiteY20-1192" fmla="*/ 0 h 746760"/>
              <a:gd name="connsiteX21-1193" fmla="*/ 106680 w 1569720"/>
              <a:gd name="connsiteY21-1194" fmla="*/ 91440 h 746760"/>
              <a:gd name="connsiteX22-1195" fmla="*/ 0 w 1569720"/>
              <a:gd name="connsiteY22-1196" fmla="*/ 147320 h 746760"/>
              <a:gd name="connsiteX0-1197" fmla="*/ 0 w 1569720"/>
              <a:gd name="connsiteY0-1198" fmla="*/ 147320 h 746760"/>
              <a:gd name="connsiteX1-1199" fmla="*/ 208280 w 1569720"/>
              <a:gd name="connsiteY1-1200" fmla="*/ 360680 h 746760"/>
              <a:gd name="connsiteX2-1201" fmla="*/ 345440 w 1569720"/>
              <a:gd name="connsiteY2-1202" fmla="*/ 746760 h 746760"/>
              <a:gd name="connsiteX3-1203" fmla="*/ 447040 w 1569720"/>
              <a:gd name="connsiteY3-1204" fmla="*/ 662940 h 746760"/>
              <a:gd name="connsiteX4-1205" fmla="*/ 574040 w 1569720"/>
              <a:gd name="connsiteY4-1206" fmla="*/ 680720 h 746760"/>
              <a:gd name="connsiteX5-1207" fmla="*/ 665480 w 1569720"/>
              <a:gd name="connsiteY5-1208" fmla="*/ 736600 h 746760"/>
              <a:gd name="connsiteX6-1209" fmla="*/ 751840 w 1569720"/>
              <a:gd name="connsiteY6-1210" fmla="*/ 447040 h 746760"/>
              <a:gd name="connsiteX7-1211" fmla="*/ 1046480 w 1569720"/>
              <a:gd name="connsiteY7-1212" fmla="*/ 172720 h 746760"/>
              <a:gd name="connsiteX8-1213" fmla="*/ 1259840 w 1569720"/>
              <a:gd name="connsiteY8-1214" fmla="*/ 396240 h 746760"/>
              <a:gd name="connsiteX9-1215" fmla="*/ 1386840 w 1569720"/>
              <a:gd name="connsiteY9-1216" fmla="*/ 746760 h 746760"/>
              <a:gd name="connsiteX10-1217" fmla="*/ 1452880 w 1569720"/>
              <a:gd name="connsiteY10-1218" fmla="*/ 675640 h 746760"/>
              <a:gd name="connsiteX11-1219" fmla="*/ 1569720 w 1569720"/>
              <a:gd name="connsiteY11-1220" fmla="*/ 670560 h 746760"/>
              <a:gd name="connsiteX12-1221" fmla="*/ 1351280 w 1569720"/>
              <a:gd name="connsiteY12-1222" fmla="*/ 477520 h 746760"/>
              <a:gd name="connsiteX13-1223" fmla="*/ 1219200 w 1569720"/>
              <a:gd name="connsiteY13-1224" fmla="*/ 208280 h 746760"/>
              <a:gd name="connsiteX14-1225" fmla="*/ 1203960 w 1569720"/>
              <a:gd name="connsiteY14-1226" fmla="*/ 71120 h 746760"/>
              <a:gd name="connsiteX15-1227" fmla="*/ 1061720 w 1569720"/>
              <a:gd name="connsiteY15-1228" fmla="*/ 152400 h 746760"/>
              <a:gd name="connsiteX16-1229" fmla="*/ 873760 w 1569720"/>
              <a:gd name="connsiteY16-1230" fmla="*/ 71120 h 746760"/>
              <a:gd name="connsiteX17-1231" fmla="*/ 716280 w 1569720"/>
              <a:gd name="connsiteY17-1232" fmla="*/ 447040 h 746760"/>
              <a:gd name="connsiteX18-1233" fmla="*/ 502920 w 1569720"/>
              <a:gd name="connsiteY18-1234" fmla="*/ 624840 h 746760"/>
              <a:gd name="connsiteX19-1235" fmla="*/ 238760 w 1569720"/>
              <a:gd name="connsiteY19-1236" fmla="*/ 330200 h 746760"/>
              <a:gd name="connsiteX20-1237" fmla="*/ 182880 w 1569720"/>
              <a:gd name="connsiteY20-1238" fmla="*/ 0 h 746760"/>
              <a:gd name="connsiteX21-1239" fmla="*/ 106680 w 1569720"/>
              <a:gd name="connsiteY21-1240" fmla="*/ 91440 h 746760"/>
              <a:gd name="connsiteX22-1241" fmla="*/ 0 w 1569720"/>
              <a:gd name="connsiteY22-1242" fmla="*/ 147320 h 746760"/>
              <a:gd name="connsiteX0-1243" fmla="*/ 0 w 1569720"/>
              <a:gd name="connsiteY0-1244" fmla="*/ 147320 h 746760"/>
              <a:gd name="connsiteX1-1245" fmla="*/ 208280 w 1569720"/>
              <a:gd name="connsiteY1-1246" fmla="*/ 360680 h 746760"/>
              <a:gd name="connsiteX2-1247" fmla="*/ 345440 w 1569720"/>
              <a:gd name="connsiteY2-1248" fmla="*/ 746760 h 746760"/>
              <a:gd name="connsiteX3-1249" fmla="*/ 447040 w 1569720"/>
              <a:gd name="connsiteY3-1250" fmla="*/ 662940 h 746760"/>
              <a:gd name="connsiteX4-1251" fmla="*/ 574040 w 1569720"/>
              <a:gd name="connsiteY4-1252" fmla="*/ 680720 h 746760"/>
              <a:gd name="connsiteX5-1253" fmla="*/ 665480 w 1569720"/>
              <a:gd name="connsiteY5-1254" fmla="*/ 736600 h 746760"/>
              <a:gd name="connsiteX6-1255" fmla="*/ 751840 w 1569720"/>
              <a:gd name="connsiteY6-1256" fmla="*/ 447040 h 746760"/>
              <a:gd name="connsiteX7-1257" fmla="*/ 1046480 w 1569720"/>
              <a:gd name="connsiteY7-1258" fmla="*/ 172720 h 746760"/>
              <a:gd name="connsiteX8-1259" fmla="*/ 1259840 w 1569720"/>
              <a:gd name="connsiteY8-1260" fmla="*/ 396240 h 746760"/>
              <a:gd name="connsiteX9-1261" fmla="*/ 1386840 w 1569720"/>
              <a:gd name="connsiteY9-1262" fmla="*/ 746760 h 746760"/>
              <a:gd name="connsiteX10-1263" fmla="*/ 1452880 w 1569720"/>
              <a:gd name="connsiteY10-1264" fmla="*/ 675640 h 746760"/>
              <a:gd name="connsiteX11-1265" fmla="*/ 1569720 w 1569720"/>
              <a:gd name="connsiteY11-1266" fmla="*/ 670560 h 746760"/>
              <a:gd name="connsiteX12-1267" fmla="*/ 1351280 w 1569720"/>
              <a:gd name="connsiteY12-1268" fmla="*/ 477520 h 746760"/>
              <a:gd name="connsiteX13-1269" fmla="*/ 1219200 w 1569720"/>
              <a:gd name="connsiteY13-1270" fmla="*/ 208280 h 746760"/>
              <a:gd name="connsiteX14-1271" fmla="*/ 1203960 w 1569720"/>
              <a:gd name="connsiteY14-1272" fmla="*/ 71120 h 746760"/>
              <a:gd name="connsiteX15-1273" fmla="*/ 1061720 w 1569720"/>
              <a:gd name="connsiteY15-1274" fmla="*/ 152400 h 746760"/>
              <a:gd name="connsiteX16-1275" fmla="*/ 873760 w 1569720"/>
              <a:gd name="connsiteY16-1276" fmla="*/ 71120 h 746760"/>
              <a:gd name="connsiteX17-1277" fmla="*/ 716280 w 1569720"/>
              <a:gd name="connsiteY17-1278" fmla="*/ 447040 h 746760"/>
              <a:gd name="connsiteX18-1279" fmla="*/ 502920 w 1569720"/>
              <a:gd name="connsiteY18-1280" fmla="*/ 624840 h 746760"/>
              <a:gd name="connsiteX19-1281" fmla="*/ 238760 w 1569720"/>
              <a:gd name="connsiteY19-1282" fmla="*/ 330200 h 746760"/>
              <a:gd name="connsiteX20-1283" fmla="*/ 182880 w 1569720"/>
              <a:gd name="connsiteY20-1284" fmla="*/ 0 h 746760"/>
              <a:gd name="connsiteX21-1285" fmla="*/ 106680 w 1569720"/>
              <a:gd name="connsiteY21-1286" fmla="*/ 91440 h 746760"/>
              <a:gd name="connsiteX22-1287" fmla="*/ 0 w 1569720"/>
              <a:gd name="connsiteY22-1288" fmla="*/ 147320 h 746760"/>
              <a:gd name="connsiteX0-1289" fmla="*/ 0 w 1569720"/>
              <a:gd name="connsiteY0-1290" fmla="*/ 147320 h 746760"/>
              <a:gd name="connsiteX1-1291" fmla="*/ 208280 w 1569720"/>
              <a:gd name="connsiteY1-1292" fmla="*/ 360680 h 746760"/>
              <a:gd name="connsiteX2-1293" fmla="*/ 345440 w 1569720"/>
              <a:gd name="connsiteY2-1294" fmla="*/ 746760 h 746760"/>
              <a:gd name="connsiteX3-1295" fmla="*/ 447040 w 1569720"/>
              <a:gd name="connsiteY3-1296" fmla="*/ 662940 h 746760"/>
              <a:gd name="connsiteX4-1297" fmla="*/ 574040 w 1569720"/>
              <a:gd name="connsiteY4-1298" fmla="*/ 680720 h 746760"/>
              <a:gd name="connsiteX5-1299" fmla="*/ 665480 w 1569720"/>
              <a:gd name="connsiteY5-1300" fmla="*/ 736600 h 746760"/>
              <a:gd name="connsiteX6-1301" fmla="*/ 751840 w 1569720"/>
              <a:gd name="connsiteY6-1302" fmla="*/ 447040 h 746760"/>
              <a:gd name="connsiteX7-1303" fmla="*/ 1046480 w 1569720"/>
              <a:gd name="connsiteY7-1304" fmla="*/ 172720 h 746760"/>
              <a:gd name="connsiteX8-1305" fmla="*/ 1259840 w 1569720"/>
              <a:gd name="connsiteY8-1306" fmla="*/ 396240 h 746760"/>
              <a:gd name="connsiteX9-1307" fmla="*/ 1386840 w 1569720"/>
              <a:gd name="connsiteY9-1308" fmla="*/ 746760 h 746760"/>
              <a:gd name="connsiteX10-1309" fmla="*/ 1452880 w 1569720"/>
              <a:gd name="connsiteY10-1310" fmla="*/ 675640 h 746760"/>
              <a:gd name="connsiteX11-1311" fmla="*/ 1569720 w 1569720"/>
              <a:gd name="connsiteY11-1312" fmla="*/ 670560 h 746760"/>
              <a:gd name="connsiteX12-1313" fmla="*/ 1351280 w 1569720"/>
              <a:gd name="connsiteY12-1314" fmla="*/ 477520 h 746760"/>
              <a:gd name="connsiteX13-1315" fmla="*/ 1219200 w 1569720"/>
              <a:gd name="connsiteY13-1316" fmla="*/ 208280 h 746760"/>
              <a:gd name="connsiteX14-1317" fmla="*/ 1203960 w 1569720"/>
              <a:gd name="connsiteY14-1318" fmla="*/ 71120 h 746760"/>
              <a:gd name="connsiteX15-1319" fmla="*/ 1061720 w 1569720"/>
              <a:gd name="connsiteY15-1320" fmla="*/ 152400 h 746760"/>
              <a:gd name="connsiteX16-1321" fmla="*/ 873760 w 1569720"/>
              <a:gd name="connsiteY16-1322" fmla="*/ 71120 h 746760"/>
              <a:gd name="connsiteX17-1323" fmla="*/ 716280 w 1569720"/>
              <a:gd name="connsiteY17-1324" fmla="*/ 447040 h 746760"/>
              <a:gd name="connsiteX18-1325" fmla="*/ 502920 w 1569720"/>
              <a:gd name="connsiteY18-1326" fmla="*/ 624840 h 746760"/>
              <a:gd name="connsiteX19-1327" fmla="*/ 238760 w 1569720"/>
              <a:gd name="connsiteY19-1328" fmla="*/ 330200 h 746760"/>
              <a:gd name="connsiteX20-1329" fmla="*/ 182880 w 1569720"/>
              <a:gd name="connsiteY20-1330" fmla="*/ 0 h 746760"/>
              <a:gd name="connsiteX21-1331" fmla="*/ 106680 w 1569720"/>
              <a:gd name="connsiteY21-1332" fmla="*/ 91440 h 746760"/>
              <a:gd name="connsiteX22-1333" fmla="*/ 0 w 1569720"/>
              <a:gd name="connsiteY22-1334" fmla="*/ 147320 h 746760"/>
              <a:gd name="connsiteX0-1335" fmla="*/ 0 w 1569720"/>
              <a:gd name="connsiteY0-1336" fmla="*/ 147320 h 746760"/>
              <a:gd name="connsiteX1-1337" fmla="*/ 213360 w 1569720"/>
              <a:gd name="connsiteY1-1338" fmla="*/ 360680 h 746760"/>
              <a:gd name="connsiteX2-1339" fmla="*/ 345440 w 1569720"/>
              <a:gd name="connsiteY2-1340" fmla="*/ 746760 h 746760"/>
              <a:gd name="connsiteX3-1341" fmla="*/ 447040 w 1569720"/>
              <a:gd name="connsiteY3-1342" fmla="*/ 662940 h 746760"/>
              <a:gd name="connsiteX4-1343" fmla="*/ 574040 w 1569720"/>
              <a:gd name="connsiteY4-1344" fmla="*/ 680720 h 746760"/>
              <a:gd name="connsiteX5-1345" fmla="*/ 665480 w 1569720"/>
              <a:gd name="connsiteY5-1346" fmla="*/ 736600 h 746760"/>
              <a:gd name="connsiteX6-1347" fmla="*/ 751840 w 1569720"/>
              <a:gd name="connsiteY6-1348" fmla="*/ 447040 h 746760"/>
              <a:gd name="connsiteX7-1349" fmla="*/ 1046480 w 1569720"/>
              <a:gd name="connsiteY7-1350" fmla="*/ 172720 h 746760"/>
              <a:gd name="connsiteX8-1351" fmla="*/ 1259840 w 1569720"/>
              <a:gd name="connsiteY8-1352" fmla="*/ 396240 h 746760"/>
              <a:gd name="connsiteX9-1353" fmla="*/ 1386840 w 1569720"/>
              <a:gd name="connsiteY9-1354" fmla="*/ 746760 h 746760"/>
              <a:gd name="connsiteX10-1355" fmla="*/ 1452880 w 1569720"/>
              <a:gd name="connsiteY10-1356" fmla="*/ 675640 h 746760"/>
              <a:gd name="connsiteX11-1357" fmla="*/ 1569720 w 1569720"/>
              <a:gd name="connsiteY11-1358" fmla="*/ 670560 h 746760"/>
              <a:gd name="connsiteX12-1359" fmla="*/ 1351280 w 1569720"/>
              <a:gd name="connsiteY12-1360" fmla="*/ 477520 h 746760"/>
              <a:gd name="connsiteX13-1361" fmla="*/ 1219200 w 1569720"/>
              <a:gd name="connsiteY13-1362" fmla="*/ 208280 h 746760"/>
              <a:gd name="connsiteX14-1363" fmla="*/ 1203960 w 1569720"/>
              <a:gd name="connsiteY14-1364" fmla="*/ 71120 h 746760"/>
              <a:gd name="connsiteX15-1365" fmla="*/ 1061720 w 1569720"/>
              <a:gd name="connsiteY15-1366" fmla="*/ 152400 h 746760"/>
              <a:gd name="connsiteX16-1367" fmla="*/ 873760 w 1569720"/>
              <a:gd name="connsiteY16-1368" fmla="*/ 71120 h 746760"/>
              <a:gd name="connsiteX17-1369" fmla="*/ 716280 w 1569720"/>
              <a:gd name="connsiteY17-1370" fmla="*/ 447040 h 746760"/>
              <a:gd name="connsiteX18-1371" fmla="*/ 502920 w 1569720"/>
              <a:gd name="connsiteY18-1372" fmla="*/ 624840 h 746760"/>
              <a:gd name="connsiteX19-1373" fmla="*/ 238760 w 1569720"/>
              <a:gd name="connsiteY19-1374" fmla="*/ 330200 h 746760"/>
              <a:gd name="connsiteX20-1375" fmla="*/ 182880 w 1569720"/>
              <a:gd name="connsiteY20-1376" fmla="*/ 0 h 746760"/>
              <a:gd name="connsiteX21-1377" fmla="*/ 106680 w 1569720"/>
              <a:gd name="connsiteY21-1378" fmla="*/ 91440 h 746760"/>
              <a:gd name="connsiteX22-1379" fmla="*/ 0 w 1569720"/>
              <a:gd name="connsiteY22-1380" fmla="*/ 147320 h 746760"/>
              <a:gd name="connsiteX0-1381" fmla="*/ 0 w 1569720"/>
              <a:gd name="connsiteY0-1382" fmla="*/ 147320 h 746760"/>
              <a:gd name="connsiteX1-1383" fmla="*/ 213360 w 1569720"/>
              <a:gd name="connsiteY1-1384" fmla="*/ 360680 h 746760"/>
              <a:gd name="connsiteX2-1385" fmla="*/ 345440 w 1569720"/>
              <a:gd name="connsiteY2-1386" fmla="*/ 746760 h 746760"/>
              <a:gd name="connsiteX3-1387" fmla="*/ 447040 w 1569720"/>
              <a:gd name="connsiteY3-1388" fmla="*/ 662940 h 746760"/>
              <a:gd name="connsiteX4-1389" fmla="*/ 574040 w 1569720"/>
              <a:gd name="connsiteY4-1390" fmla="*/ 680720 h 746760"/>
              <a:gd name="connsiteX5-1391" fmla="*/ 665480 w 1569720"/>
              <a:gd name="connsiteY5-1392" fmla="*/ 736600 h 746760"/>
              <a:gd name="connsiteX6-1393" fmla="*/ 751840 w 1569720"/>
              <a:gd name="connsiteY6-1394" fmla="*/ 447040 h 746760"/>
              <a:gd name="connsiteX7-1395" fmla="*/ 1046480 w 1569720"/>
              <a:gd name="connsiteY7-1396" fmla="*/ 172720 h 746760"/>
              <a:gd name="connsiteX8-1397" fmla="*/ 1259840 w 1569720"/>
              <a:gd name="connsiteY8-1398" fmla="*/ 396240 h 746760"/>
              <a:gd name="connsiteX9-1399" fmla="*/ 1386840 w 1569720"/>
              <a:gd name="connsiteY9-1400" fmla="*/ 746760 h 746760"/>
              <a:gd name="connsiteX10-1401" fmla="*/ 1452880 w 1569720"/>
              <a:gd name="connsiteY10-1402" fmla="*/ 675640 h 746760"/>
              <a:gd name="connsiteX11-1403" fmla="*/ 1569720 w 1569720"/>
              <a:gd name="connsiteY11-1404" fmla="*/ 670560 h 746760"/>
              <a:gd name="connsiteX12-1405" fmla="*/ 1351280 w 1569720"/>
              <a:gd name="connsiteY12-1406" fmla="*/ 477520 h 746760"/>
              <a:gd name="connsiteX13-1407" fmla="*/ 1219200 w 1569720"/>
              <a:gd name="connsiteY13-1408" fmla="*/ 208280 h 746760"/>
              <a:gd name="connsiteX14-1409" fmla="*/ 1203960 w 1569720"/>
              <a:gd name="connsiteY14-1410" fmla="*/ 71120 h 746760"/>
              <a:gd name="connsiteX15-1411" fmla="*/ 1061720 w 1569720"/>
              <a:gd name="connsiteY15-1412" fmla="*/ 152400 h 746760"/>
              <a:gd name="connsiteX16-1413" fmla="*/ 873760 w 1569720"/>
              <a:gd name="connsiteY16-1414" fmla="*/ 71120 h 746760"/>
              <a:gd name="connsiteX17-1415" fmla="*/ 716280 w 1569720"/>
              <a:gd name="connsiteY17-1416" fmla="*/ 447040 h 746760"/>
              <a:gd name="connsiteX18-1417" fmla="*/ 502920 w 1569720"/>
              <a:gd name="connsiteY18-1418" fmla="*/ 624840 h 746760"/>
              <a:gd name="connsiteX19-1419" fmla="*/ 238760 w 1569720"/>
              <a:gd name="connsiteY19-1420" fmla="*/ 330200 h 746760"/>
              <a:gd name="connsiteX20-1421" fmla="*/ 182880 w 1569720"/>
              <a:gd name="connsiteY20-1422" fmla="*/ 0 h 746760"/>
              <a:gd name="connsiteX21-1423" fmla="*/ 106680 w 1569720"/>
              <a:gd name="connsiteY21-1424" fmla="*/ 91440 h 746760"/>
              <a:gd name="connsiteX22-1425" fmla="*/ 0 w 1569720"/>
              <a:gd name="connsiteY22-1426" fmla="*/ 147320 h 746760"/>
              <a:gd name="connsiteX0-1427" fmla="*/ 0 w 1569720"/>
              <a:gd name="connsiteY0-1428" fmla="*/ 147320 h 746760"/>
              <a:gd name="connsiteX1-1429" fmla="*/ 213360 w 1569720"/>
              <a:gd name="connsiteY1-1430" fmla="*/ 360680 h 746760"/>
              <a:gd name="connsiteX2-1431" fmla="*/ 345440 w 1569720"/>
              <a:gd name="connsiteY2-1432" fmla="*/ 746760 h 746760"/>
              <a:gd name="connsiteX3-1433" fmla="*/ 447040 w 1569720"/>
              <a:gd name="connsiteY3-1434" fmla="*/ 662940 h 746760"/>
              <a:gd name="connsiteX4-1435" fmla="*/ 574040 w 1569720"/>
              <a:gd name="connsiteY4-1436" fmla="*/ 680720 h 746760"/>
              <a:gd name="connsiteX5-1437" fmla="*/ 665480 w 1569720"/>
              <a:gd name="connsiteY5-1438" fmla="*/ 736600 h 746760"/>
              <a:gd name="connsiteX6-1439" fmla="*/ 751840 w 1569720"/>
              <a:gd name="connsiteY6-1440" fmla="*/ 447040 h 746760"/>
              <a:gd name="connsiteX7-1441" fmla="*/ 1046480 w 1569720"/>
              <a:gd name="connsiteY7-1442" fmla="*/ 172720 h 746760"/>
              <a:gd name="connsiteX8-1443" fmla="*/ 1259840 w 1569720"/>
              <a:gd name="connsiteY8-1444" fmla="*/ 396240 h 746760"/>
              <a:gd name="connsiteX9-1445" fmla="*/ 1386840 w 1569720"/>
              <a:gd name="connsiteY9-1446" fmla="*/ 746760 h 746760"/>
              <a:gd name="connsiteX10-1447" fmla="*/ 1452880 w 1569720"/>
              <a:gd name="connsiteY10-1448" fmla="*/ 675640 h 746760"/>
              <a:gd name="connsiteX11-1449" fmla="*/ 1569720 w 1569720"/>
              <a:gd name="connsiteY11-1450" fmla="*/ 670560 h 746760"/>
              <a:gd name="connsiteX12-1451" fmla="*/ 1351280 w 1569720"/>
              <a:gd name="connsiteY12-1452" fmla="*/ 477520 h 746760"/>
              <a:gd name="connsiteX13-1453" fmla="*/ 1219200 w 1569720"/>
              <a:gd name="connsiteY13-1454" fmla="*/ 208280 h 746760"/>
              <a:gd name="connsiteX14-1455" fmla="*/ 1203960 w 1569720"/>
              <a:gd name="connsiteY14-1456" fmla="*/ 71120 h 746760"/>
              <a:gd name="connsiteX15-1457" fmla="*/ 1061720 w 1569720"/>
              <a:gd name="connsiteY15-1458" fmla="*/ 152400 h 746760"/>
              <a:gd name="connsiteX16-1459" fmla="*/ 873760 w 1569720"/>
              <a:gd name="connsiteY16-1460" fmla="*/ 71120 h 746760"/>
              <a:gd name="connsiteX17-1461" fmla="*/ 716280 w 1569720"/>
              <a:gd name="connsiteY17-1462" fmla="*/ 447040 h 746760"/>
              <a:gd name="connsiteX18-1463" fmla="*/ 502920 w 1569720"/>
              <a:gd name="connsiteY18-1464" fmla="*/ 624840 h 746760"/>
              <a:gd name="connsiteX19-1465" fmla="*/ 238760 w 1569720"/>
              <a:gd name="connsiteY19-1466" fmla="*/ 330200 h 746760"/>
              <a:gd name="connsiteX20-1467" fmla="*/ 182880 w 1569720"/>
              <a:gd name="connsiteY20-1468" fmla="*/ 0 h 746760"/>
              <a:gd name="connsiteX21-1469" fmla="*/ 106680 w 1569720"/>
              <a:gd name="connsiteY21-1470" fmla="*/ 91440 h 746760"/>
              <a:gd name="connsiteX22-1471" fmla="*/ 0 w 1569720"/>
              <a:gd name="connsiteY22-1472" fmla="*/ 147320 h 746760"/>
              <a:gd name="connsiteX0-1473" fmla="*/ 0 w 1569720"/>
              <a:gd name="connsiteY0-1474" fmla="*/ 147320 h 746760"/>
              <a:gd name="connsiteX1-1475" fmla="*/ 213360 w 1569720"/>
              <a:gd name="connsiteY1-1476" fmla="*/ 360680 h 746760"/>
              <a:gd name="connsiteX2-1477" fmla="*/ 345440 w 1569720"/>
              <a:gd name="connsiteY2-1478" fmla="*/ 746760 h 746760"/>
              <a:gd name="connsiteX3-1479" fmla="*/ 447040 w 1569720"/>
              <a:gd name="connsiteY3-1480" fmla="*/ 662940 h 746760"/>
              <a:gd name="connsiteX4-1481" fmla="*/ 574040 w 1569720"/>
              <a:gd name="connsiteY4-1482" fmla="*/ 680720 h 746760"/>
              <a:gd name="connsiteX5-1483" fmla="*/ 665480 w 1569720"/>
              <a:gd name="connsiteY5-1484" fmla="*/ 736600 h 746760"/>
              <a:gd name="connsiteX6-1485" fmla="*/ 751840 w 1569720"/>
              <a:gd name="connsiteY6-1486" fmla="*/ 447040 h 746760"/>
              <a:gd name="connsiteX7-1487" fmla="*/ 1046480 w 1569720"/>
              <a:gd name="connsiteY7-1488" fmla="*/ 172720 h 746760"/>
              <a:gd name="connsiteX8-1489" fmla="*/ 1259840 w 1569720"/>
              <a:gd name="connsiteY8-1490" fmla="*/ 396240 h 746760"/>
              <a:gd name="connsiteX9-1491" fmla="*/ 1386840 w 1569720"/>
              <a:gd name="connsiteY9-1492" fmla="*/ 746760 h 746760"/>
              <a:gd name="connsiteX10-1493" fmla="*/ 1452880 w 1569720"/>
              <a:gd name="connsiteY10-1494" fmla="*/ 675640 h 746760"/>
              <a:gd name="connsiteX11-1495" fmla="*/ 1569720 w 1569720"/>
              <a:gd name="connsiteY11-1496" fmla="*/ 670560 h 746760"/>
              <a:gd name="connsiteX12-1497" fmla="*/ 1351280 w 1569720"/>
              <a:gd name="connsiteY12-1498" fmla="*/ 477520 h 746760"/>
              <a:gd name="connsiteX13-1499" fmla="*/ 1219200 w 1569720"/>
              <a:gd name="connsiteY13-1500" fmla="*/ 208280 h 746760"/>
              <a:gd name="connsiteX14-1501" fmla="*/ 1203960 w 1569720"/>
              <a:gd name="connsiteY14-1502" fmla="*/ 71120 h 746760"/>
              <a:gd name="connsiteX15-1503" fmla="*/ 1061720 w 1569720"/>
              <a:gd name="connsiteY15-1504" fmla="*/ 152400 h 746760"/>
              <a:gd name="connsiteX16-1505" fmla="*/ 873760 w 1569720"/>
              <a:gd name="connsiteY16-1506" fmla="*/ 71120 h 746760"/>
              <a:gd name="connsiteX17-1507" fmla="*/ 716280 w 1569720"/>
              <a:gd name="connsiteY17-1508" fmla="*/ 447040 h 746760"/>
              <a:gd name="connsiteX18-1509" fmla="*/ 502920 w 1569720"/>
              <a:gd name="connsiteY18-1510" fmla="*/ 624840 h 746760"/>
              <a:gd name="connsiteX19-1511" fmla="*/ 238760 w 1569720"/>
              <a:gd name="connsiteY19-1512" fmla="*/ 330200 h 746760"/>
              <a:gd name="connsiteX20-1513" fmla="*/ 182880 w 1569720"/>
              <a:gd name="connsiteY20-1514" fmla="*/ 0 h 746760"/>
              <a:gd name="connsiteX21-1515" fmla="*/ 106680 w 1569720"/>
              <a:gd name="connsiteY21-1516" fmla="*/ 91440 h 746760"/>
              <a:gd name="connsiteX22-1517" fmla="*/ 0 w 1569720"/>
              <a:gd name="connsiteY22-1518" fmla="*/ 147320 h 746760"/>
              <a:gd name="connsiteX0-1519" fmla="*/ 0 w 1574800"/>
              <a:gd name="connsiteY0-1520" fmla="*/ 165100 h 746760"/>
              <a:gd name="connsiteX1-1521" fmla="*/ 218440 w 1574800"/>
              <a:gd name="connsiteY1-1522" fmla="*/ 360680 h 746760"/>
              <a:gd name="connsiteX2-1523" fmla="*/ 350520 w 1574800"/>
              <a:gd name="connsiteY2-1524" fmla="*/ 746760 h 746760"/>
              <a:gd name="connsiteX3-1525" fmla="*/ 452120 w 1574800"/>
              <a:gd name="connsiteY3-1526" fmla="*/ 662940 h 746760"/>
              <a:gd name="connsiteX4-1527" fmla="*/ 579120 w 1574800"/>
              <a:gd name="connsiteY4-1528" fmla="*/ 680720 h 746760"/>
              <a:gd name="connsiteX5-1529" fmla="*/ 670560 w 1574800"/>
              <a:gd name="connsiteY5-1530" fmla="*/ 736600 h 746760"/>
              <a:gd name="connsiteX6-1531" fmla="*/ 756920 w 1574800"/>
              <a:gd name="connsiteY6-1532" fmla="*/ 447040 h 746760"/>
              <a:gd name="connsiteX7-1533" fmla="*/ 1051560 w 1574800"/>
              <a:gd name="connsiteY7-1534" fmla="*/ 172720 h 746760"/>
              <a:gd name="connsiteX8-1535" fmla="*/ 1264920 w 1574800"/>
              <a:gd name="connsiteY8-1536" fmla="*/ 396240 h 746760"/>
              <a:gd name="connsiteX9-1537" fmla="*/ 1391920 w 1574800"/>
              <a:gd name="connsiteY9-1538" fmla="*/ 746760 h 746760"/>
              <a:gd name="connsiteX10-1539" fmla="*/ 1457960 w 1574800"/>
              <a:gd name="connsiteY10-1540" fmla="*/ 675640 h 746760"/>
              <a:gd name="connsiteX11-1541" fmla="*/ 1574800 w 1574800"/>
              <a:gd name="connsiteY11-1542" fmla="*/ 670560 h 746760"/>
              <a:gd name="connsiteX12-1543" fmla="*/ 1356360 w 1574800"/>
              <a:gd name="connsiteY12-1544" fmla="*/ 477520 h 746760"/>
              <a:gd name="connsiteX13-1545" fmla="*/ 1224280 w 1574800"/>
              <a:gd name="connsiteY13-1546" fmla="*/ 208280 h 746760"/>
              <a:gd name="connsiteX14-1547" fmla="*/ 1209040 w 1574800"/>
              <a:gd name="connsiteY14-1548" fmla="*/ 71120 h 746760"/>
              <a:gd name="connsiteX15-1549" fmla="*/ 1066800 w 1574800"/>
              <a:gd name="connsiteY15-1550" fmla="*/ 152400 h 746760"/>
              <a:gd name="connsiteX16-1551" fmla="*/ 878840 w 1574800"/>
              <a:gd name="connsiteY16-1552" fmla="*/ 71120 h 746760"/>
              <a:gd name="connsiteX17-1553" fmla="*/ 721360 w 1574800"/>
              <a:gd name="connsiteY17-1554" fmla="*/ 447040 h 746760"/>
              <a:gd name="connsiteX18-1555" fmla="*/ 508000 w 1574800"/>
              <a:gd name="connsiteY18-1556" fmla="*/ 624840 h 746760"/>
              <a:gd name="connsiteX19-1557" fmla="*/ 243840 w 1574800"/>
              <a:gd name="connsiteY19-1558" fmla="*/ 330200 h 746760"/>
              <a:gd name="connsiteX20-1559" fmla="*/ 187960 w 1574800"/>
              <a:gd name="connsiteY20-1560" fmla="*/ 0 h 746760"/>
              <a:gd name="connsiteX21-1561" fmla="*/ 111760 w 1574800"/>
              <a:gd name="connsiteY21-1562" fmla="*/ 91440 h 746760"/>
              <a:gd name="connsiteX22-1563" fmla="*/ 0 w 1574800"/>
              <a:gd name="connsiteY22-1564" fmla="*/ 165100 h 746760"/>
              <a:gd name="connsiteX0-1565" fmla="*/ 0 w 1574800"/>
              <a:gd name="connsiteY0-1566" fmla="*/ 165100 h 746760"/>
              <a:gd name="connsiteX1-1567" fmla="*/ 218440 w 1574800"/>
              <a:gd name="connsiteY1-1568" fmla="*/ 360680 h 746760"/>
              <a:gd name="connsiteX2-1569" fmla="*/ 350520 w 1574800"/>
              <a:gd name="connsiteY2-1570" fmla="*/ 746760 h 746760"/>
              <a:gd name="connsiteX3-1571" fmla="*/ 452120 w 1574800"/>
              <a:gd name="connsiteY3-1572" fmla="*/ 662940 h 746760"/>
              <a:gd name="connsiteX4-1573" fmla="*/ 579120 w 1574800"/>
              <a:gd name="connsiteY4-1574" fmla="*/ 680720 h 746760"/>
              <a:gd name="connsiteX5-1575" fmla="*/ 670560 w 1574800"/>
              <a:gd name="connsiteY5-1576" fmla="*/ 736600 h 746760"/>
              <a:gd name="connsiteX6-1577" fmla="*/ 756920 w 1574800"/>
              <a:gd name="connsiteY6-1578" fmla="*/ 447040 h 746760"/>
              <a:gd name="connsiteX7-1579" fmla="*/ 1051560 w 1574800"/>
              <a:gd name="connsiteY7-1580" fmla="*/ 172720 h 746760"/>
              <a:gd name="connsiteX8-1581" fmla="*/ 1264920 w 1574800"/>
              <a:gd name="connsiteY8-1582" fmla="*/ 396240 h 746760"/>
              <a:gd name="connsiteX9-1583" fmla="*/ 1391920 w 1574800"/>
              <a:gd name="connsiteY9-1584" fmla="*/ 746760 h 746760"/>
              <a:gd name="connsiteX10-1585" fmla="*/ 1457960 w 1574800"/>
              <a:gd name="connsiteY10-1586" fmla="*/ 675640 h 746760"/>
              <a:gd name="connsiteX11-1587" fmla="*/ 1574800 w 1574800"/>
              <a:gd name="connsiteY11-1588" fmla="*/ 670560 h 746760"/>
              <a:gd name="connsiteX12-1589" fmla="*/ 1356360 w 1574800"/>
              <a:gd name="connsiteY12-1590" fmla="*/ 477520 h 746760"/>
              <a:gd name="connsiteX13-1591" fmla="*/ 1224280 w 1574800"/>
              <a:gd name="connsiteY13-1592" fmla="*/ 208280 h 746760"/>
              <a:gd name="connsiteX14-1593" fmla="*/ 1209040 w 1574800"/>
              <a:gd name="connsiteY14-1594" fmla="*/ 71120 h 746760"/>
              <a:gd name="connsiteX15-1595" fmla="*/ 1066800 w 1574800"/>
              <a:gd name="connsiteY15-1596" fmla="*/ 152400 h 746760"/>
              <a:gd name="connsiteX16-1597" fmla="*/ 878840 w 1574800"/>
              <a:gd name="connsiteY16-1598" fmla="*/ 71120 h 746760"/>
              <a:gd name="connsiteX17-1599" fmla="*/ 721360 w 1574800"/>
              <a:gd name="connsiteY17-1600" fmla="*/ 447040 h 746760"/>
              <a:gd name="connsiteX18-1601" fmla="*/ 508000 w 1574800"/>
              <a:gd name="connsiteY18-1602" fmla="*/ 624840 h 746760"/>
              <a:gd name="connsiteX19-1603" fmla="*/ 243840 w 1574800"/>
              <a:gd name="connsiteY19-1604" fmla="*/ 330200 h 746760"/>
              <a:gd name="connsiteX20-1605" fmla="*/ 187960 w 1574800"/>
              <a:gd name="connsiteY20-1606" fmla="*/ 0 h 746760"/>
              <a:gd name="connsiteX21-1607" fmla="*/ 111760 w 1574800"/>
              <a:gd name="connsiteY21-1608" fmla="*/ 91440 h 746760"/>
              <a:gd name="connsiteX22-1609" fmla="*/ 0 w 1574800"/>
              <a:gd name="connsiteY22-1610" fmla="*/ 165100 h 746760"/>
              <a:gd name="connsiteX0-1611" fmla="*/ 0 w 1574800"/>
              <a:gd name="connsiteY0-1612" fmla="*/ 165100 h 749300"/>
              <a:gd name="connsiteX1-1613" fmla="*/ 218440 w 1574800"/>
              <a:gd name="connsiteY1-1614" fmla="*/ 360680 h 749300"/>
              <a:gd name="connsiteX2-1615" fmla="*/ 350520 w 1574800"/>
              <a:gd name="connsiteY2-1616" fmla="*/ 746760 h 749300"/>
              <a:gd name="connsiteX3-1617" fmla="*/ 452120 w 1574800"/>
              <a:gd name="connsiteY3-1618" fmla="*/ 662940 h 749300"/>
              <a:gd name="connsiteX4-1619" fmla="*/ 579120 w 1574800"/>
              <a:gd name="connsiteY4-1620" fmla="*/ 680720 h 749300"/>
              <a:gd name="connsiteX5-1621" fmla="*/ 673100 w 1574800"/>
              <a:gd name="connsiteY5-1622" fmla="*/ 749300 h 749300"/>
              <a:gd name="connsiteX6-1623" fmla="*/ 756920 w 1574800"/>
              <a:gd name="connsiteY6-1624" fmla="*/ 447040 h 749300"/>
              <a:gd name="connsiteX7-1625" fmla="*/ 1051560 w 1574800"/>
              <a:gd name="connsiteY7-1626" fmla="*/ 172720 h 749300"/>
              <a:gd name="connsiteX8-1627" fmla="*/ 1264920 w 1574800"/>
              <a:gd name="connsiteY8-1628" fmla="*/ 396240 h 749300"/>
              <a:gd name="connsiteX9-1629" fmla="*/ 1391920 w 1574800"/>
              <a:gd name="connsiteY9-1630" fmla="*/ 746760 h 749300"/>
              <a:gd name="connsiteX10-1631" fmla="*/ 1457960 w 1574800"/>
              <a:gd name="connsiteY10-1632" fmla="*/ 675640 h 749300"/>
              <a:gd name="connsiteX11-1633" fmla="*/ 1574800 w 1574800"/>
              <a:gd name="connsiteY11-1634" fmla="*/ 670560 h 749300"/>
              <a:gd name="connsiteX12-1635" fmla="*/ 1356360 w 1574800"/>
              <a:gd name="connsiteY12-1636" fmla="*/ 477520 h 749300"/>
              <a:gd name="connsiteX13-1637" fmla="*/ 1224280 w 1574800"/>
              <a:gd name="connsiteY13-1638" fmla="*/ 208280 h 749300"/>
              <a:gd name="connsiteX14-1639" fmla="*/ 1209040 w 1574800"/>
              <a:gd name="connsiteY14-1640" fmla="*/ 71120 h 749300"/>
              <a:gd name="connsiteX15-1641" fmla="*/ 1066800 w 1574800"/>
              <a:gd name="connsiteY15-1642" fmla="*/ 152400 h 749300"/>
              <a:gd name="connsiteX16-1643" fmla="*/ 878840 w 1574800"/>
              <a:gd name="connsiteY16-1644" fmla="*/ 71120 h 749300"/>
              <a:gd name="connsiteX17-1645" fmla="*/ 721360 w 1574800"/>
              <a:gd name="connsiteY17-1646" fmla="*/ 447040 h 749300"/>
              <a:gd name="connsiteX18-1647" fmla="*/ 508000 w 1574800"/>
              <a:gd name="connsiteY18-1648" fmla="*/ 624840 h 749300"/>
              <a:gd name="connsiteX19-1649" fmla="*/ 243840 w 1574800"/>
              <a:gd name="connsiteY19-1650" fmla="*/ 330200 h 749300"/>
              <a:gd name="connsiteX20-1651" fmla="*/ 187960 w 1574800"/>
              <a:gd name="connsiteY20-1652" fmla="*/ 0 h 749300"/>
              <a:gd name="connsiteX21-1653" fmla="*/ 111760 w 1574800"/>
              <a:gd name="connsiteY21-1654" fmla="*/ 91440 h 749300"/>
              <a:gd name="connsiteX22-1655" fmla="*/ 0 w 1574800"/>
              <a:gd name="connsiteY22-1656" fmla="*/ 165100 h 749300"/>
              <a:gd name="connsiteX0-1657" fmla="*/ 0 w 1574800"/>
              <a:gd name="connsiteY0-1658" fmla="*/ 165100 h 749300"/>
              <a:gd name="connsiteX1-1659" fmla="*/ 218440 w 1574800"/>
              <a:gd name="connsiteY1-1660" fmla="*/ 360680 h 749300"/>
              <a:gd name="connsiteX2-1661" fmla="*/ 350520 w 1574800"/>
              <a:gd name="connsiteY2-1662" fmla="*/ 746760 h 749300"/>
              <a:gd name="connsiteX3-1663" fmla="*/ 452120 w 1574800"/>
              <a:gd name="connsiteY3-1664" fmla="*/ 662940 h 749300"/>
              <a:gd name="connsiteX4-1665" fmla="*/ 579120 w 1574800"/>
              <a:gd name="connsiteY4-1666" fmla="*/ 680720 h 749300"/>
              <a:gd name="connsiteX5-1667" fmla="*/ 673100 w 1574800"/>
              <a:gd name="connsiteY5-1668" fmla="*/ 749300 h 749300"/>
              <a:gd name="connsiteX6-1669" fmla="*/ 756920 w 1574800"/>
              <a:gd name="connsiteY6-1670" fmla="*/ 447040 h 749300"/>
              <a:gd name="connsiteX7-1671" fmla="*/ 1051560 w 1574800"/>
              <a:gd name="connsiteY7-1672" fmla="*/ 172720 h 749300"/>
              <a:gd name="connsiteX8-1673" fmla="*/ 1264920 w 1574800"/>
              <a:gd name="connsiteY8-1674" fmla="*/ 396240 h 749300"/>
              <a:gd name="connsiteX9-1675" fmla="*/ 1391920 w 1574800"/>
              <a:gd name="connsiteY9-1676" fmla="*/ 746760 h 749300"/>
              <a:gd name="connsiteX10-1677" fmla="*/ 1457960 w 1574800"/>
              <a:gd name="connsiteY10-1678" fmla="*/ 675640 h 749300"/>
              <a:gd name="connsiteX11-1679" fmla="*/ 1574800 w 1574800"/>
              <a:gd name="connsiteY11-1680" fmla="*/ 670560 h 749300"/>
              <a:gd name="connsiteX12-1681" fmla="*/ 1356360 w 1574800"/>
              <a:gd name="connsiteY12-1682" fmla="*/ 477520 h 749300"/>
              <a:gd name="connsiteX13-1683" fmla="*/ 1224280 w 1574800"/>
              <a:gd name="connsiteY13-1684" fmla="*/ 208280 h 749300"/>
              <a:gd name="connsiteX14-1685" fmla="*/ 1209040 w 1574800"/>
              <a:gd name="connsiteY14-1686" fmla="*/ 71120 h 749300"/>
              <a:gd name="connsiteX15-1687" fmla="*/ 1066800 w 1574800"/>
              <a:gd name="connsiteY15-1688" fmla="*/ 152400 h 749300"/>
              <a:gd name="connsiteX16-1689" fmla="*/ 878840 w 1574800"/>
              <a:gd name="connsiteY16-1690" fmla="*/ 71120 h 749300"/>
              <a:gd name="connsiteX17-1691" fmla="*/ 721360 w 1574800"/>
              <a:gd name="connsiteY17-1692" fmla="*/ 447040 h 749300"/>
              <a:gd name="connsiteX18-1693" fmla="*/ 508000 w 1574800"/>
              <a:gd name="connsiteY18-1694" fmla="*/ 624840 h 749300"/>
              <a:gd name="connsiteX19-1695" fmla="*/ 243840 w 1574800"/>
              <a:gd name="connsiteY19-1696" fmla="*/ 330200 h 749300"/>
              <a:gd name="connsiteX20-1697" fmla="*/ 187960 w 1574800"/>
              <a:gd name="connsiteY20-1698" fmla="*/ 0 h 749300"/>
              <a:gd name="connsiteX21-1699" fmla="*/ 111760 w 1574800"/>
              <a:gd name="connsiteY21-1700" fmla="*/ 91440 h 749300"/>
              <a:gd name="connsiteX22-1701" fmla="*/ 0 w 1574800"/>
              <a:gd name="connsiteY22-1702" fmla="*/ 165100 h 749300"/>
              <a:gd name="connsiteX0-1703" fmla="*/ 0 w 1574800"/>
              <a:gd name="connsiteY0-1704" fmla="*/ 165100 h 749300"/>
              <a:gd name="connsiteX1-1705" fmla="*/ 218440 w 1574800"/>
              <a:gd name="connsiteY1-1706" fmla="*/ 360680 h 749300"/>
              <a:gd name="connsiteX2-1707" fmla="*/ 350520 w 1574800"/>
              <a:gd name="connsiteY2-1708" fmla="*/ 746760 h 749300"/>
              <a:gd name="connsiteX3-1709" fmla="*/ 452120 w 1574800"/>
              <a:gd name="connsiteY3-1710" fmla="*/ 662940 h 749300"/>
              <a:gd name="connsiteX4-1711" fmla="*/ 579120 w 1574800"/>
              <a:gd name="connsiteY4-1712" fmla="*/ 680720 h 749300"/>
              <a:gd name="connsiteX5-1713" fmla="*/ 673100 w 1574800"/>
              <a:gd name="connsiteY5-1714" fmla="*/ 749300 h 749300"/>
              <a:gd name="connsiteX6-1715" fmla="*/ 756920 w 1574800"/>
              <a:gd name="connsiteY6-1716" fmla="*/ 447040 h 749300"/>
              <a:gd name="connsiteX7-1717" fmla="*/ 1051560 w 1574800"/>
              <a:gd name="connsiteY7-1718" fmla="*/ 172720 h 749300"/>
              <a:gd name="connsiteX8-1719" fmla="*/ 1264920 w 1574800"/>
              <a:gd name="connsiteY8-1720" fmla="*/ 396240 h 749300"/>
              <a:gd name="connsiteX9-1721" fmla="*/ 1391920 w 1574800"/>
              <a:gd name="connsiteY9-1722" fmla="*/ 746760 h 749300"/>
              <a:gd name="connsiteX10-1723" fmla="*/ 1457960 w 1574800"/>
              <a:gd name="connsiteY10-1724" fmla="*/ 675640 h 749300"/>
              <a:gd name="connsiteX11-1725" fmla="*/ 1574800 w 1574800"/>
              <a:gd name="connsiteY11-1726" fmla="*/ 670560 h 749300"/>
              <a:gd name="connsiteX12-1727" fmla="*/ 1356360 w 1574800"/>
              <a:gd name="connsiteY12-1728" fmla="*/ 477520 h 749300"/>
              <a:gd name="connsiteX13-1729" fmla="*/ 1224280 w 1574800"/>
              <a:gd name="connsiteY13-1730" fmla="*/ 208280 h 749300"/>
              <a:gd name="connsiteX14-1731" fmla="*/ 1209040 w 1574800"/>
              <a:gd name="connsiteY14-1732" fmla="*/ 71120 h 749300"/>
              <a:gd name="connsiteX15-1733" fmla="*/ 1066800 w 1574800"/>
              <a:gd name="connsiteY15-1734" fmla="*/ 152400 h 749300"/>
              <a:gd name="connsiteX16-1735" fmla="*/ 878840 w 1574800"/>
              <a:gd name="connsiteY16-1736" fmla="*/ 71120 h 749300"/>
              <a:gd name="connsiteX17-1737" fmla="*/ 721360 w 1574800"/>
              <a:gd name="connsiteY17-1738" fmla="*/ 447040 h 749300"/>
              <a:gd name="connsiteX18-1739" fmla="*/ 508000 w 1574800"/>
              <a:gd name="connsiteY18-1740" fmla="*/ 624840 h 749300"/>
              <a:gd name="connsiteX19-1741" fmla="*/ 243840 w 1574800"/>
              <a:gd name="connsiteY19-1742" fmla="*/ 330200 h 749300"/>
              <a:gd name="connsiteX20-1743" fmla="*/ 187960 w 1574800"/>
              <a:gd name="connsiteY20-1744" fmla="*/ 0 h 749300"/>
              <a:gd name="connsiteX21-1745" fmla="*/ 111760 w 1574800"/>
              <a:gd name="connsiteY21-1746" fmla="*/ 91440 h 749300"/>
              <a:gd name="connsiteX22-1747" fmla="*/ 0 w 1574800"/>
              <a:gd name="connsiteY22-1748" fmla="*/ 165100 h 749300"/>
              <a:gd name="connsiteX0-1749" fmla="*/ 0 w 1574800"/>
              <a:gd name="connsiteY0-1750" fmla="*/ 165100 h 749300"/>
              <a:gd name="connsiteX1-1751" fmla="*/ 218440 w 1574800"/>
              <a:gd name="connsiteY1-1752" fmla="*/ 360680 h 749300"/>
              <a:gd name="connsiteX2-1753" fmla="*/ 350520 w 1574800"/>
              <a:gd name="connsiteY2-1754" fmla="*/ 746760 h 749300"/>
              <a:gd name="connsiteX3-1755" fmla="*/ 452120 w 1574800"/>
              <a:gd name="connsiteY3-1756" fmla="*/ 662940 h 749300"/>
              <a:gd name="connsiteX4-1757" fmla="*/ 579120 w 1574800"/>
              <a:gd name="connsiteY4-1758" fmla="*/ 680720 h 749300"/>
              <a:gd name="connsiteX5-1759" fmla="*/ 673100 w 1574800"/>
              <a:gd name="connsiteY5-1760" fmla="*/ 749300 h 749300"/>
              <a:gd name="connsiteX6-1761" fmla="*/ 756920 w 1574800"/>
              <a:gd name="connsiteY6-1762" fmla="*/ 447040 h 749300"/>
              <a:gd name="connsiteX7-1763" fmla="*/ 1051560 w 1574800"/>
              <a:gd name="connsiteY7-1764" fmla="*/ 172720 h 749300"/>
              <a:gd name="connsiteX8-1765" fmla="*/ 1264920 w 1574800"/>
              <a:gd name="connsiteY8-1766" fmla="*/ 396240 h 749300"/>
              <a:gd name="connsiteX9-1767" fmla="*/ 1391920 w 1574800"/>
              <a:gd name="connsiteY9-1768" fmla="*/ 746760 h 749300"/>
              <a:gd name="connsiteX10-1769" fmla="*/ 1457960 w 1574800"/>
              <a:gd name="connsiteY10-1770" fmla="*/ 675640 h 749300"/>
              <a:gd name="connsiteX11-1771" fmla="*/ 1574800 w 1574800"/>
              <a:gd name="connsiteY11-1772" fmla="*/ 670560 h 749300"/>
              <a:gd name="connsiteX12-1773" fmla="*/ 1356360 w 1574800"/>
              <a:gd name="connsiteY12-1774" fmla="*/ 477520 h 749300"/>
              <a:gd name="connsiteX13-1775" fmla="*/ 1224280 w 1574800"/>
              <a:gd name="connsiteY13-1776" fmla="*/ 208280 h 749300"/>
              <a:gd name="connsiteX14-1777" fmla="*/ 1209040 w 1574800"/>
              <a:gd name="connsiteY14-1778" fmla="*/ 71120 h 749300"/>
              <a:gd name="connsiteX15-1779" fmla="*/ 1066800 w 1574800"/>
              <a:gd name="connsiteY15-1780" fmla="*/ 152400 h 749300"/>
              <a:gd name="connsiteX16-1781" fmla="*/ 878840 w 1574800"/>
              <a:gd name="connsiteY16-1782" fmla="*/ 71120 h 749300"/>
              <a:gd name="connsiteX17-1783" fmla="*/ 721360 w 1574800"/>
              <a:gd name="connsiteY17-1784" fmla="*/ 447040 h 749300"/>
              <a:gd name="connsiteX18-1785" fmla="*/ 508000 w 1574800"/>
              <a:gd name="connsiteY18-1786" fmla="*/ 624840 h 749300"/>
              <a:gd name="connsiteX19-1787" fmla="*/ 243840 w 1574800"/>
              <a:gd name="connsiteY19-1788" fmla="*/ 330200 h 749300"/>
              <a:gd name="connsiteX20-1789" fmla="*/ 187960 w 1574800"/>
              <a:gd name="connsiteY20-1790" fmla="*/ 0 h 749300"/>
              <a:gd name="connsiteX21-1791" fmla="*/ 111760 w 1574800"/>
              <a:gd name="connsiteY21-1792" fmla="*/ 91440 h 749300"/>
              <a:gd name="connsiteX22-1793" fmla="*/ 0 w 1574800"/>
              <a:gd name="connsiteY22-1794" fmla="*/ 165100 h 749300"/>
              <a:gd name="connsiteX0-1795" fmla="*/ 0 w 1574800"/>
              <a:gd name="connsiteY0-1796" fmla="*/ 165100 h 749300"/>
              <a:gd name="connsiteX1-1797" fmla="*/ 218440 w 1574800"/>
              <a:gd name="connsiteY1-1798" fmla="*/ 360680 h 749300"/>
              <a:gd name="connsiteX2-1799" fmla="*/ 350520 w 1574800"/>
              <a:gd name="connsiteY2-1800" fmla="*/ 746760 h 749300"/>
              <a:gd name="connsiteX3-1801" fmla="*/ 452120 w 1574800"/>
              <a:gd name="connsiteY3-1802" fmla="*/ 662940 h 749300"/>
              <a:gd name="connsiteX4-1803" fmla="*/ 579120 w 1574800"/>
              <a:gd name="connsiteY4-1804" fmla="*/ 680720 h 749300"/>
              <a:gd name="connsiteX5-1805" fmla="*/ 673100 w 1574800"/>
              <a:gd name="connsiteY5-1806" fmla="*/ 749300 h 749300"/>
              <a:gd name="connsiteX6-1807" fmla="*/ 756920 w 1574800"/>
              <a:gd name="connsiteY6-1808" fmla="*/ 447040 h 749300"/>
              <a:gd name="connsiteX7-1809" fmla="*/ 1051560 w 1574800"/>
              <a:gd name="connsiteY7-1810" fmla="*/ 172720 h 749300"/>
              <a:gd name="connsiteX8-1811" fmla="*/ 1264920 w 1574800"/>
              <a:gd name="connsiteY8-1812" fmla="*/ 396240 h 749300"/>
              <a:gd name="connsiteX9-1813" fmla="*/ 1391920 w 1574800"/>
              <a:gd name="connsiteY9-1814" fmla="*/ 746760 h 749300"/>
              <a:gd name="connsiteX10-1815" fmla="*/ 1457960 w 1574800"/>
              <a:gd name="connsiteY10-1816" fmla="*/ 675640 h 749300"/>
              <a:gd name="connsiteX11-1817" fmla="*/ 1574800 w 1574800"/>
              <a:gd name="connsiteY11-1818" fmla="*/ 670560 h 749300"/>
              <a:gd name="connsiteX12-1819" fmla="*/ 1356360 w 1574800"/>
              <a:gd name="connsiteY12-1820" fmla="*/ 477520 h 749300"/>
              <a:gd name="connsiteX13-1821" fmla="*/ 1224280 w 1574800"/>
              <a:gd name="connsiteY13-1822" fmla="*/ 208280 h 749300"/>
              <a:gd name="connsiteX14-1823" fmla="*/ 1209040 w 1574800"/>
              <a:gd name="connsiteY14-1824" fmla="*/ 71120 h 749300"/>
              <a:gd name="connsiteX15-1825" fmla="*/ 1066800 w 1574800"/>
              <a:gd name="connsiteY15-1826" fmla="*/ 152400 h 749300"/>
              <a:gd name="connsiteX16-1827" fmla="*/ 878840 w 1574800"/>
              <a:gd name="connsiteY16-1828" fmla="*/ 71120 h 749300"/>
              <a:gd name="connsiteX17-1829" fmla="*/ 721360 w 1574800"/>
              <a:gd name="connsiteY17-1830" fmla="*/ 447040 h 749300"/>
              <a:gd name="connsiteX18-1831" fmla="*/ 508000 w 1574800"/>
              <a:gd name="connsiteY18-1832" fmla="*/ 624840 h 749300"/>
              <a:gd name="connsiteX19-1833" fmla="*/ 243840 w 1574800"/>
              <a:gd name="connsiteY19-1834" fmla="*/ 330200 h 749300"/>
              <a:gd name="connsiteX20-1835" fmla="*/ 187960 w 1574800"/>
              <a:gd name="connsiteY20-1836" fmla="*/ 0 h 749300"/>
              <a:gd name="connsiteX21-1837" fmla="*/ 111760 w 1574800"/>
              <a:gd name="connsiteY21-1838" fmla="*/ 91440 h 749300"/>
              <a:gd name="connsiteX22-1839" fmla="*/ 0 w 1574800"/>
              <a:gd name="connsiteY22-1840" fmla="*/ 165100 h 749300"/>
              <a:gd name="connsiteX0-1841" fmla="*/ 0 w 1574800"/>
              <a:gd name="connsiteY0-1842" fmla="*/ 165100 h 749300"/>
              <a:gd name="connsiteX1-1843" fmla="*/ 218440 w 1574800"/>
              <a:gd name="connsiteY1-1844" fmla="*/ 360680 h 749300"/>
              <a:gd name="connsiteX2-1845" fmla="*/ 350520 w 1574800"/>
              <a:gd name="connsiteY2-1846" fmla="*/ 746760 h 749300"/>
              <a:gd name="connsiteX3-1847" fmla="*/ 452120 w 1574800"/>
              <a:gd name="connsiteY3-1848" fmla="*/ 662940 h 749300"/>
              <a:gd name="connsiteX4-1849" fmla="*/ 579120 w 1574800"/>
              <a:gd name="connsiteY4-1850" fmla="*/ 680720 h 749300"/>
              <a:gd name="connsiteX5-1851" fmla="*/ 673100 w 1574800"/>
              <a:gd name="connsiteY5-1852" fmla="*/ 749300 h 749300"/>
              <a:gd name="connsiteX6-1853" fmla="*/ 756920 w 1574800"/>
              <a:gd name="connsiteY6-1854" fmla="*/ 447040 h 749300"/>
              <a:gd name="connsiteX7-1855" fmla="*/ 1051560 w 1574800"/>
              <a:gd name="connsiteY7-1856" fmla="*/ 172720 h 749300"/>
              <a:gd name="connsiteX8-1857" fmla="*/ 1264920 w 1574800"/>
              <a:gd name="connsiteY8-1858" fmla="*/ 396240 h 749300"/>
              <a:gd name="connsiteX9-1859" fmla="*/ 1391920 w 1574800"/>
              <a:gd name="connsiteY9-1860" fmla="*/ 746760 h 749300"/>
              <a:gd name="connsiteX10-1861" fmla="*/ 1457960 w 1574800"/>
              <a:gd name="connsiteY10-1862" fmla="*/ 675640 h 749300"/>
              <a:gd name="connsiteX11-1863" fmla="*/ 1574800 w 1574800"/>
              <a:gd name="connsiteY11-1864" fmla="*/ 670560 h 749300"/>
              <a:gd name="connsiteX12-1865" fmla="*/ 1356360 w 1574800"/>
              <a:gd name="connsiteY12-1866" fmla="*/ 477520 h 749300"/>
              <a:gd name="connsiteX13-1867" fmla="*/ 1224280 w 1574800"/>
              <a:gd name="connsiteY13-1868" fmla="*/ 208280 h 749300"/>
              <a:gd name="connsiteX14-1869" fmla="*/ 1209040 w 1574800"/>
              <a:gd name="connsiteY14-1870" fmla="*/ 71120 h 749300"/>
              <a:gd name="connsiteX15-1871" fmla="*/ 1066800 w 1574800"/>
              <a:gd name="connsiteY15-1872" fmla="*/ 152400 h 749300"/>
              <a:gd name="connsiteX16-1873" fmla="*/ 878840 w 1574800"/>
              <a:gd name="connsiteY16-1874" fmla="*/ 71120 h 749300"/>
              <a:gd name="connsiteX17-1875" fmla="*/ 721360 w 1574800"/>
              <a:gd name="connsiteY17-1876" fmla="*/ 447040 h 749300"/>
              <a:gd name="connsiteX18-1877" fmla="*/ 508000 w 1574800"/>
              <a:gd name="connsiteY18-1878" fmla="*/ 624840 h 749300"/>
              <a:gd name="connsiteX19-1879" fmla="*/ 243840 w 1574800"/>
              <a:gd name="connsiteY19-1880" fmla="*/ 330200 h 749300"/>
              <a:gd name="connsiteX20-1881" fmla="*/ 187960 w 1574800"/>
              <a:gd name="connsiteY20-1882" fmla="*/ 0 h 749300"/>
              <a:gd name="connsiteX21-1883" fmla="*/ 111760 w 1574800"/>
              <a:gd name="connsiteY21-1884" fmla="*/ 91440 h 749300"/>
              <a:gd name="connsiteX22-1885" fmla="*/ 0 w 1574800"/>
              <a:gd name="connsiteY22-1886" fmla="*/ 165100 h 749300"/>
              <a:gd name="connsiteX0-1887" fmla="*/ 0 w 1574800"/>
              <a:gd name="connsiteY0-1888" fmla="*/ 165100 h 749300"/>
              <a:gd name="connsiteX1-1889" fmla="*/ 218440 w 1574800"/>
              <a:gd name="connsiteY1-1890" fmla="*/ 360680 h 749300"/>
              <a:gd name="connsiteX2-1891" fmla="*/ 350520 w 1574800"/>
              <a:gd name="connsiteY2-1892" fmla="*/ 746760 h 749300"/>
              <a:gd name="connsiteX3-1893" fmla="*/ 452120 w 1574800"/>
              <a:gd name="connsiteY3-1894" fmla="*/ 662940 h 749300"/>
              <a:gd name="connsiteX4-1895" fmla="*/ 579120 w 1574800"/>
              <a:gd name="connsiteY4-1896" fmla="*/ 680720 h 749300"/>
              <a:gd name="connsiteX5-1897" fmla="*/ 673100 w 1574800"/>
              <a:gd name="connsiteY5-1898" fmla="*/ 749300 h 749300"/>
              <a:gd name="connsiteX6-1899" fmla="*/ 756920 w 1574800"/>
              <a:gd name="connsiteY6-1900" fmla="*/ 447040 h 749300"/>
              <a:gd name="connsiteX7-1901" fmla="*/ 1051560 w 1574800"/>
              <a:gd name="connsiteY7-1902" fmla="*/ 172720 h 749300"/>
              <a:gd name="connsiteX8-1903" fmla="*/ 1264920 w 1574800"/>
              <a:gd name="connsiteY8-1904" fmla="*/ 396240 h 749300"/>
              <a:gd name="connsiteX9-1905" fmla="*/ 1391920 w 1574800"/>
              <a:gd name="connsiteY9-1906" fmla="*/ 746760 h 749300"/>
              <a:gd name="connsiteX10-1907" fmla="*/ 1457960 w 1574800"/>
              <a:gd name="connsiteY10-1908" fmla="*/ 675640 h 749300"/>
              <a:gd name="connsiteX11-1909" fmla="*/ 1574800 w 1574800"/>
              <a:gd name="connsiteY11-1910" fmla="*/ 670560 h 749300"/>
              <a:gd name="connsiteX12-1911" fmla="*/ 1356360 w 1574800"/>
              <a:gd name="connsiteY12-1912" fmla="*/ 477520 h 749300"/>
              <a:gd name="connsiteX13-1913" fmla="*/ 1224280 w 1574800"/>
              <a:gd name="connsiteY13-1914" fmla="*/ 208280 h 749300"/>
              <a:gd name="connsiteX14-1915" fmla="*/ 1209040 w 1574800"/>
              <a:gd name="connsiteY14-1916" fmla="*/ 71120 h 749300"/>
              <a:gd name="connsiteX15-1917" fmla="*/ 1066800 w 1574800"/>
              <a:gd name="connsiteY15-1918" fmla="*/ 152400 h 749300"/>
              <a:gd name="connsiteX16-1919" fmla="*/ 878840 w 1574800"/>
              <a:gd name="connsiteY16-1920" fmla="*/ 71120 h 749300"/>
              <a:gd name="connsiteX17-1921" fmla="*/ 721360 w 1574800"/>
              <a:gd name="connsiteY17-1922" fmla="*/ 447040 h 749300"/>
              <a:gd name="connsiteX18-1923" fmla="*/ 508000 w 1574800"/>
              <a:gd name="connsiteY18-1924" fmla="*/ 624840 h 749300"/>
              <a:gd name="connsiteX19-1925" fmla="*/ 243840 w 1574800"/>
              <a:gd name="connsiteY19-1926" fmla="*/ 330200 h 749300"/>
              <a:gd name="connsiteX20-1927" fmla="*/ 187960 w 1574800"/>
              <a:gd name="connsiteY20-1928" fmla="*/ 0 h 749300"/>
              <a:gd name="connsiteX21-1929" fmla="*/ 111760 w 1574800"/>
              <a:gd name="connsiteY21-1930" fmla="*/ 91440 h 749300"/>
              <a:gd name="connsiteX22-1931" fmla="*/ 0 w 1574800"/>
              <a:gd name="connsiteY22-1932" fmla="*/ 165100 h 749300"/>
              <a:gd name="connsiteX0-1933" fmla="*/ 0 w 1574800"/>
              <a:gd name="connsiteY0-1934" fmla="*/ 165100 h 749300"/>
              <a:gd name="connsiteX1-1935" fmla="*/ 218440 w 1574800"/>
              <a:gd name="connsiteY1-1936" fmla="*/ 360680 h 749300"/>
              <a:gd name="connsiteX2-1937" fmla="*/ 350520 w 1574800"/>
              <a:gd name="connsiteY2-1938" fmla="*/ 746760 h 749300"/>
              <a:gd name="connsiteX3-1939" fmla="*/ 452120 w 1574800"/>
              <a:gd name="connsiteY3-1940" fmla="*/ 662940 h 749300"/>
              <a:gd name="connsiteX4-1941" fmla="*/ 579120 w 1574800"/>
              <a:gd name="connsiteY4-1942" fmla="*/ 680720 h 749300"/>
              <a:gd name="connsiteX5-1943" fmla="*/ 673100 w 1574800"/>
              <a:gd name="connsiteY5-1944" fmla="*/ 749300 h 749300"/>
              <a:gd name="connsiteX6-1945" fmla="*/ 756920 w 1574800"/>
              <a:gd name="connsiteY6-1946" fmla="*/ 447040 h 749300"/>
              <a:gd name="connsiteX7-1947" fmla="*/ 1051560 w 1574800"/>
              <a:gd name="connsiteY7-1948" fmla="*/ 172720 h 749300"/>
              <a:gd name="connsiteX8-1949" fmla="*/ 1264920 w 1574800"/>
              <a:gd name="connsiteY8-1950" fmla="*/ 396240 h 749300"/>
              <a:gd name="connsiteX9-1951" fmla="*/ 1391920 w 1574800"/>
              <a:gd name="connsiteY9-1952" fmla="*/ 746760 h 749300"/>
              <a:gd name="connsiteX10-1953" fmla="*/ 1457960 w 1574800"/>
              <a:gd name="connsiteY10-1954" fmla="*/ 675640 h 749300"/>
              <a:gd name="connsiteX11-1955" fmla="*/ 1574800 w 1574800"/>
              <a:gd name="connsiteY11-1956" fmla="*/ 670560 h 749300"/>
              <a:gd name="connsiteX12-1957" fmla="*/ 1356360 w 1574800"/>
              <a:gd name="connsiteY12-1958" fmla="*/ 477520 h 749300"/>
              <a:gd name="connsiteX13-1959" fmla="*/ 1224280 w 1574800"/>
              <a:gd name="connsiteY13-1960" fmla="*/ 208280 h 749300"/>
              <a:gd name="connsiteX14-1961" fmla="*/ 1209040 w 1574800"/>
              <a:gd name="connsiteY14-1962" fmla="*/ 71120 h 749300"/>
              <a:gd name="connsiteX15-1963" fmla="*/ 1066800 w 1574800"/>
              <a:gd name="connsiteY15-1964" fmla="*/ 152400 h 749300"/>
              <a:gd name="connsiteX16-1965" fmla="*/ 878840 w 1574800"/>
              <a:gd name="connsiteY16-1966" fmla="*/ 71120 h 749300"/>
              <a:gd name="connsiteX17-1967" fmla="*/ 721360 w 1574800"/>
              <a:gd name="connsiteY17-1968" fmla="*/ 447040 h 749300"/>
              <a:gd name="connsiteX18-1969" fmla="*/ 508000 w 1574800"/>
              <a:gd name="connsiteY18-1970" fmla="*/ 624840 h 749300"/>
              <a:gd name="connsiteX19-1971" fmla="*/ 243840 w 1574800"/>
              <a:gd name="connsiteY19-1972" fmla="*/ 330200 h 749300"/>
              <a:gd name="connsiteX20-1973" fmla="*/ 187960 w 1574800"/>
              <a:gd name="connsiteY20-1974" fmla="*/ 0 h 749300"/>
              <a:gd name="connsiteX21-1975" fmla="*/ 111760 w 1574800"/>
              <a:gd name="connsiteY21-1976" fmla="*/ 91440 h 749300"/>
              <a:gd name="connsiteX22-1977" fmla="*/ 0 w 1574800"/>
              <a:gd name="connsiteY22-1978" fmla="*/ 165100 h 749300"/>
              <a:gd name="connsiteX0-1979" fmla="*/ 0 w 1574800"/>
              <a:gd name="connsiteY0-1980" fmla="*/ 165100 h 749300"/>
              <a:gd name="connsiteX1-1981" fmla="*/ 218440 w 1574800"/>
              <a:gd name="connsiteY1-1982" fmla="*/ 360680 h 749300"/>
              <a:gd name="connsiteX2-1983" fmla="*/ 350520 w 1574800"/>
              <a:gd name="connsiteY2-1984" fmla="*/ 746760 h 749300"/>
              <a:gd name="connsiteX3-1985" fmla="*/ 452120 w 1574800"/>
              <a:gd name="connsiteY3-1986" fmla="*/ 662940 h 749300"/>
              <a:gd name="connsiteX4-1987" fmla="*/ 579120 w 1574800"/>
              <a:gd name="connsiteY4-1988" fmla="*/ 680720 h 749300"/>
              <a:gd name="connsiteX5-1989" fmla="*/ 673100 w 1574800"/>
              <a:gd name="connsiteY5-1990" fmla="*/ 749300 h 749300"/>
              <a:gd name="connsiteX6-1991" fmla="*/ 756920 w 1574800"/>
              <a:gd name="connsiteY6-1992" fmla="*/ 447040 h 749300"/>
              <a:gd name="connsiteX7-1993" fmla="*/ 1051560 w 1574800"/>
              <a:gd name="connsiteY7-1994" fmla="*/ 172720 h 749300"/>
              <a:gd name="connsiteX8-1995" fmla="*/ 1264920 w 1574800"/>
              <a:gd name="connsiteY8-1996" fmla="*/ 396240 h 749300"/>
              <a:gd name="connsiteX9-1997" fmla="*/ 1391920 w 1574800"/>
              <a:gd name="connsiteY9-1998" fmla="*/ 746760 h 749300"/>
              <a:gd name="connsiteX10-1999" fmla="*/ 1457960 w 1574800"/>
              <a:gd name="connsiteY10-2000" fmla="*/ 675640 h 749300"/>
              <a:gd name="connsiteX11-2001" fmla="*/ 1574800 w 1574800"/>
              <a:gd name="connsiteY11-2002" fmla="*/ 670560 h 749300"/>
              <a:gd name="connsiteX12-2003" fmla="*/ 1356360 w 1574800"/>
              <a:gd name="connsiteY12-2004" fmla="*/ 477520 h 749300"/>
              <a:gd name="connsiteX13-2005" fmla="*/ 1224280 w 1574800"/>
              <a:gd name="connsiteY13-2006" fmla="*/ 208280 h 749300"/>
              <a:gd name="connsiteX14-2007" fmla="*/ 1209040 w 1574800"/>
              <a:gd name="connsiteY14-2008" fmla="*/ 71120 h 749300"/>
              <a:gd name="connsiteX15-2009" fmla="*/ 1066800 w 1574800"/>
              <a:gd name="connsiteY15-2010" fmla="*/ 152400 h 749300"/>
              <a:gd name="connsiteX16-2011" fmla="*/ 878840 w 1574800"/>
              <a:gd name="connsiteY16-2012" fmla="*/ 71120 h 749300"/>
              <a:gd name="connsiteX17-2013" fmla="*/ 721360 w 1574800"/>
              <a:gd name="connsiteY17-2014" fmla="*/ 447040 h 749300"/>
              <a:gd name="connsiteX18-2015" fmla="*/ 508000 w 1574800"/>
              <a:gd name="connsiteY18-2016" fmla="*/ 624840 h 749300"/>
              <a:gd name="connsiteX19-2017" fmla="*/ 243840 w 1574800"/>
              <a:gd name="connsiteY19-2018" fmla="*/ 330200 h 749300"/>
              <a:gd name="connsiteX20-2019" fmla="*/ 187960 w 1574800"/>
              <a:gd name="connsiteY20-2020" fmla="*/ 0 h 749300"/>
              <a:gd name="connsiteX21-2021" fmla="*/ 111760 w 1574800"/>
              <a:gd name="connsiteY21-2022" fmla="*/ 91440 h 749300"/>
              <a:gd name="connsiteX22-2023" fmla="*/ 0 w 1574800"/>
              <a:gd name="connsiteY22-2024" fmla="*/ 165100 h 749300"/>
              <a:gd name="connsiteX0-2025" fmla="*/ 0 w 1574800"/>
              <a:gd name="connsiteY0-2026" fmla="*/ 165100 h 749300"/>
              <a:gd name="connsiteX1-2027" fmla="*/ 218440 w 1574800"/>
              <a:gd name="connsiteY1-2028" fmla="*/ 360680 h 749300"/>
              <a:gd name="connsiteX2-2029" fmla="*/ 350520 w 1574800"/>
              <a:gd name="connsiteY2-2030" fmla="*/ 746760 h 749300"/>
              <a:gd name="connsiteX3-2031" fmla="*/ 452120 w 1574800"/>
              <a:gd name="connsiteY3-2032" fmla="*/ 662940 h 749300"/>
              <a:gd name="connsiteX4-2033" fmla="*/ 579120 w 1574800"/>
              <a:gd name="connsiteY4-2034" fmla="*/ 680720 h 749300"/>
              <a:gd name="connsiteX5-2035" fmla="*/ 673100 w 1574800"/>
              <a:gd name="connsiteY5-2036" fmla="*/ 749300 h 749300"/>
              <a:gd name="connsiteX6-2037" fmla="*/ 756920 w 1574800"/>
              <a:gd name="connsiteY6-2038" fmla="*/ 447040 h 749300"/>
              <a:gd name="connsiteX7-2039" fmla="*/ 1051560 w 1574800"/>
              <a:gd name="connsiteY7-2040" fmla="*/ 172720 h 749300"/>
              <a:gd name="connsiteX8-2041" fmla="*/ 1264920 w 1574800"/>
              <a:gd name="connsiteY8-2042" fmla="*/ 396240 h 749300"/>
              <a:gd name="connsiteX9-2043" fmla="*/ 1391920 w 1574800"/>
              <a:gd name="connsiteY9-2044" fmla="*/ 746760 h 749300"/>
              <a:gd name="connsiteX10-2045" fmla="*/ 1457960 w 1574800"/>
              <a:gd name="connsiteY10-2046" fmla="*/ 675640 h 749300"/>
              <a:gd name="connsiteX11-2047" fmla="*/ 1574800 w 1574800"/>
              <a:gd name="connsiteY11-2048" fmla="*/ 670560 h 749300"/>
              <a:gd name="connsiteX12-2049" fmla="*/ 1356360 w 1574800"/>
              <a:gd name="connsiteY12-2050" fmla="*/ 477520 h 749300"/>
              <a:gd name="connsiteX13-2051" fmla="*/ 1224280 w 1574800"/>
              <a:gd name="connsiteY13-2052" fmla="*/ 208280 h 749300"/>
              <a:gd name="connsiteX14-2053" fmla="*/ 1209040 w 1574800"/>
              <a:gd name="connsiteY14-2054" fmla="*/ 71120 h 749300"/>
              <a:gd name="connsiteX15-2055" fmla="*/ 1066800 w 1574800"/>
              <a:gd name="connsiteY15-2056" fmla="*/ 152400 h 749300"/>
              <a:gd name="connsiteX16-2057" fmla="*/ 878840 w 1574800"/>
              <a:gd name="connsiteY16-2058" fmla="*/ 71120 h 749300"/>
              <a:gd name="connsiteX17-2059" fmla="*/ 721360 w 1574800"/>
              <a:gd name="connsiteY17-2060" fmla="*/ 447040 h 749300"/>
              <a:gd name="connsiteX18-2061" fmla="*/ 508000 w 1574800"/>
              <a:gd name="connsiteY18-2062" fmla="*/ 624840 h 749300"/>
              <a:gd name="connsiteX19-2063" fmla="*/ 243840 w 1574800"/>
              <a:gd name="connsiteY19-2064" fmla="*/ 330200 h 749300"/>
              <a:gd name="connsiteX20-2065" fmla="*/ 187960 w 1574800"/>
              <a:gd name="connsiteY20-2066" fmla="*/ 0 h 749300"/>
              <a:gd name="connsiteX21-2067" fmla="*/ 111760 w 1574800"/>
              <a:gd name="connsiteY21-2068" fmla="*/ 91440 h 749300"/>
              <a:gd name="connsiteX22-2069" fmla="*/ 0 w 1574800"/>
              <a:gd name="connsiteY22-2070" fmla="*/ 165100 h 749300"/>
              <a:gd name="connsiteX0-2071" fmla="*/ 0 w 1574800"/>
              <a:gd name="connsiteY0-2072" fmla="*/ 165100 h 749300"/>
              <a:gd name="connsiteX1-2073" fmla="*/ 218440 w 1574800"/>
              <a:gd name="connsiteY1-2074" fmla="*/ 360680 h 749300"/>
              <a:gd name="connsiteX2-2075" fmla="*/ 350520 w 1574800"/>
              <a:gd name="connsiteY2-2076" fmla="*/ 746760 h 749300"/>
              <a:gd name="connsiteX3-2077" fmla="*/ 452120 w 1574800"/>
              <a:gd name="connsiteY3-2078" fmla="*/ 662940 h 749300"/>
              <a:gd name="connsiteX4-2079" fmla="*/ 579120 w 1574800"/>
              <a:gd name="connsiteY4-2080" fmla="*/ 680720 h 749300"/>
              <a:gd name="connsiteX5-2081" fmla="*/ 673100 w 1574800"/>
              <a:gd name="connsiteY5-2082" fmla="*/ 749300 h 749300"/>
              <a:gd name="connsiteX6-2083" fmla="*/ 756920 w 1574800"/>
              <a:gd name="connsiteY6-2084" fmla="*/ 447040 h 749300"/>
              <a:gd name="connsiteX7-2085" fmla="*/ 1051560 w 1574800"/>
              <a:gd name="connsiteY7-2086" fmla="*/ 172720 h 749300"/>
              <a:gd name="connsiteX8-2087" fmla="*/ 1264920 w 1574800"/>
              <a:gd name="connsiteY8-2088" fmla="*/ 396240 h 749300"/>
              <a:gd name="connsiteX9-2089" fmla="*/ 1384300 w 1574800"/>
              <a:gd name="connsiteY9-2090" fmla="*/ 731520 h 749300"/>
              <a:gd name="connsiteX10-2091" fmla="*/ 1457960 w 1574800"/>
              <a:gd name="connsiteY10-2092" fmla="*/ 675640 h 749300"/>
              <a:gd name="connsiteX11-2093" fmla="*/ 1574800 w 1574800"/>
              <a:gd name="connsiteY11-2094" fmla="*/ 670560 h 749300"/>
              <a:gd name="connsiteX12-2095" fmla="*/ 1356360 w 1574800"/>
              <a:gd name="connsiteY12-2096" fmla="*/ 477520 h 749300"/>
              <a:gd name="connsiteX13-2097" fmla="*/ 1224280 w 1574800"/>
              <a:gd name="connsiteY13-2098" fmla="*/ 208280 h 749300"/>
              <a:gd name="connsiteX14-2099" fmla="*/ 1209040 w 1574800"/>
              <a:gd name="connsiteY14-2100" fmla="*/ 71120 h 749300"/>
              <a:gd name="connsiteX15-2101" fmla="*/ 1066800 w 1574800"/>
              <a:gd name="connsiteY15-2102" fmla="*/ 152400 h 749300"/>
              <a:gd name="connsiteX16-2103" fmla="*/ 878840 w 1574800"/>
              <a:gd name="connsiteY16-2104" fmla="*/ 71120 h 749300"/>
              <a:gd name="connsiteX17-2105" fmla="*/ 721360 w 1574800"/>
              <a:gd name="connsiteY17-2106" fmla="*/ 447040 h 749300"/>
              <a:gd name="connsiteX18-2107" fmla="*/ 508000 w 1574800"/>
              <a:gd name="connsiteY18-2108" fmla="*/ 624840 h 749300"/>
              <a:gd name="connsiteX19-2109" fmla="*/ 243840 w 1574800"/>
              <a:gd name="connsiteY19-2110" fmla="*/ 330200 h 749300"/>
              <a:gd name="connsiteX20-2111" fmla="*/ 187960 w 1574800"/>
              <a:gd name="connsiteY20-2112" fmla="*/ 0 h 749300"/>
              <a:gd name="connsiteX21-2113" fmla="*/ 111760 w 1574800"/>
              <a:gd name="connsiteY21-2114" fmla="*/ 91440 h 749300"/>
              <a:gd name="connsiteX22-2115" fmla="*/ 0 w 1574800"/>
              <a:gd name="connsiteY22-2116" fmla="*/ 165100 h 749300"/>
              <a:gd name="connsiteX0-2117" fmla="*/ 0 w 1574800"/>
              <a:gd name="connsiteY0-2118" fmla="*/ 165100 h 749300"/>
              <a:gd name="connsiteX1-2119" fmla="*/ 218440 w 1574800"/>
              <a:gd name="connsiteY1-2120" fmla="*/ 360680 h 749300"/>
              <a:gd name="connsiteX2-2121" fmla="*/ 350520 w 1574800"/>
              <a:gd name="connsiteY2-2122" fmla="*/ 746760 h 749300"/>
              <a:gd name="connsiteX3-2123" fmla="*/ 452120 w 1574800"/>
              <a:gd name="connsiteY3-2124" fmla="*/ 662940 h 749300"/>
              <a:gd name="connsiteX4-2125" fmla="*/ 579120 w 1574800"/>
              <a:gd name="connsiteY4-2126" fmla="*/ 680720 h 749300"/>
              <a:gd name="connsiteX5-2127" fmla="*/ 673100 w 1574800"/>
              <a:gd name="connsiteY5-2128" fmla="*/ 749300 h 749300"/>
              <a:gd name="connsiteX6-2129" fmla="*/ 756920 w 1574800"/>
              <a:gd name="connsiteY6-2130" fmla="*/ 447040 h 749300"/>
              <a:gd name="connsiteX7-2131" fmla="*/ 1051560 w 1574800"/>
              <a:gd name="connsiteY7-2132" fmla="*/ 172720 h 749300"/>
              <a:gd name="connsiteX8-2133" fmla="*/ 1264920 w 1574800"/>
              <a:gd name="connsiteY8-2134" fmla="*/ 396240 h 749300"/>
              <a:gd name="connsiteX9-2135" fmla="*/ 1384300 w 1574800"/>
              <a:gd name="connsiteY9-2136" fmla="*/ 731520 h 749300"/>
              <a:gd name="connsiteX10-2137" fmla="*/ 1457960 w 1574800"/>
              <a:gd name="connsiteY10-2138" fmla="*/ 675640 h 749300"/>
              <a:gd name="connsiteX11-2139" fmla="*/ 1574800 w 1574800"/>
              <a:gd name="connsiteY11-2140" fmla="*/ 670560 h 749300"/>
              <a:gd name="connsiteX12-2141" fmla="*/ 1356360 w 1574800"/>
              <a:gd name="connsiteY12-2142" fmla="*/ 477520 h 749300"/>
              <a:gd name="connsiteX13-2143" fmla="*/ 1224280 w 1574800"/>
              <a:gd name="connsiteY13-2144" fmla="*/ 208280 h 749300"/>
              <a:gd name="connsiteX14-2145" fmla="*/ 1209040 w 1574800"/>
              <a:gd name="connsiteY14-2146" fmla="*/ 71120 h 749300"/>
              <a:gd name="connsiteX15-2147" fmla="*/ 1066800 w 1574800"/>
              <a:gd name="connsiteY15-2148" fmla="*/ 152400 h 749300"/>
              <a:gd name="connsiteX16-2149" fmla="*/ 878840 w 1574800"/>
              <a:gd name="connsiteY16-2150" fmla="*/ 71120 h 749300"/>
              <a:gd name="connsiteX17-2151" fmla="*/ 721360 w 1574800"/>
              <a:gd name="connsiteY17-2152" fmla="*/ 447040 h 749300"/>
              <a:gd name="connsiteX18-2153" fmla="*/ 508000 w 1574800"/>
              <a:gd name="connsiteY18-2154" fmla="*/ 624840 h 749300"/>
              <a:gd name="connsiteX19-2155" fmla="*/ 243840 w 1574800"/>
              <a:gd name="connsiteY19-2156" fmla="*/ 330200 h 749300"/>
              <a:gd name="connsiteX20-2157" fmla="*/ 187960 w 1574800"/>
              <a:gd name="connsiteY20-2158" fmla="*/ 0 h 749300"/>
              <a:gd name="connsiteX21-2159" fmla="*/ 111760 w 1574800"/>
              <a:gd name="connsiteY21-2160" fmla="*/ 91440 h 749300"/>
              <a:gd name="connsiteX22-2161" fmla="*/ 0 w 1574800"/>
              <a:gd name="connsiteY22-2162" fmla="*/ 165100 h 749300"/>
              <a:gd name="connsiteX0-2163" fmla="*/ 0 w 1574800"/>
              <a:gd name="connsiteY0-2164" fmla="*/ 165100 h 749300"/>
              <a:gd name="connsiteX1-2165" fmla="*/ 218440 w 1574800"/>
              <a:gd name="connsiteY1-2166" fmla="*/ 360680 h 749300"/>
              <a:gd name="connsiteX2-2167" fmla="*/ 350520 w 1574800"/>
              <a:gd name="connsiteY2-2168" fmla="*/ 746760 h 749300"/>
              <a:gd name="connsiteX3-2169" fmla="*/ 452120 w 1574800"/>
              <a:gd name="connsiteY3-2170" fmla="*/ 662940 h 749300"/>
              <a:gd name="connsiteX4-2171" fmla="*/ 579120 w 1574800"/>
              <a:gd name="connsiteY4-2172" fmla="*/ 680720 h 749300"/>
              <a:gd name="connsiteX5-2173" fmla="*/ 673100 w 1574800"/>
              <a:gd name="connsiteY5-2174" fmla="*/ 749300 h 749300"/>
              <a:gd name="connsiteX6-2175" fmla="*/ 756920 w 1574800"/>
              <a:gd name="connsiteY6-2176" fmla="*/ 447040 h 749300"/>
              <a:gd name="connsiteX7-2177" fmla="*/ 1051560 w 1574800"/>
              <a:gd name="connsiteY7-2178" fmla="*/ 172720 h 749300"/>
              <a:gd name="connsiteX8-2179" fmla="*/ 1264920 w 1574800"/>
              <a:gd name="connsiteY8-2180" fmla="*/ 396240 h 749300"/>
              <a:gd name="connsiteX9-2181" fmla="*/ 1384300 w 1574800"/>
              <a:gd name="connsiteY9-2182" fmla="*/ 731520 h 749300"/>
              <a:gd name="connsiteX10-2183" fmla="*/ 1457960 w 1574800"/>
              <a:gd name="connsiteY10-2184" fmla="*/ 668020 h 749300"/>
              <a:gd name="connsiteX11-2185" fmla="*/ 1574800 w 1574800"/>
              <a:gd name="connsiteY11-2186" fmla="*/ 670560 h 749300"/>
              <a:gd name="connsiteX12-2187" fmla="*/ 1356360 w 1574800"/>
              <a:gd name="connsiteY12-2188" fmla="*/ 477520 h 749300"/>
              <a:gd name="connsiteX13-2189" fmla="*/ 1224280 w 1574800"/>
              <a:gd name="connsiteY13-2190" fmla="*/ 208280 h 749300"/>
              <a:gd name="connsiteX14-2191" fmla="*/ 1209040 w 1574800"/>
              <a:gd name="connsiteY14-2192" fmla="*/ 71120 h 749300"/>
              <a:gd name="connsiteX15-2193" fmla="*/ 1066800 w 1574800"/>
              <a:gd name="connsiteY15-2194" fmla="*/ 152400 h 749300"/>
              <a:gd name="connsiteX16-2195" fmla="*/ 878840 w 1574800"/>
              <a:gd name="connsiteY16-2196" fmla="*/ 71120 h 749300"/>
              <a:gd name="connsiteX17-2197" fmla="*/ 721360 w 1574800"/>
              <a:gd name="connsiteY17-2198" fmla="*/ 447040 h 749300"/>
              <a:gd name="connsiteX18-2199" fmla="*/ 508000 w 1574800"/>
              <a:gd name="connsiteY18-2200" fmla="*/ 624840 h 749300"/>
              <a:gd name="connsiteX19-2201" fmla="*/ 243840 w 1574800"/>
              <a:gd name="connsiteY19-2202" fmla="*/ 330200 h 749300"/>
              <a:gd name="connsiteX20-2203" fmla="*/ 187960 w 1574800"/>
              <a:gd name="connsiteY20-2204" fmla="*/ 0 h 749300"/>
              <a:gd name="connsiteX21-2205" fmla="*/ 111760 w 1574800"/>
              <a:gd name="connsiteY21-2206" fmla="*/ 91440 h 749300"/>
              <a:gd name="connsiteX22-2207" fmla="*/ 0 w 1574800"/>
              <a:gd name="connsiteY22-2208" fmla="*/ 165100 h 749300"/>
              <a:gd name="connsiteX0-2209" fmla="*/ 0 w 1574800"/>
              <a:gd name="connsiteY0-2210" fmla="*/ 165100 h 749300"/>
              <a:gd name="connsiteX1-2211" fmla="*/ 218440 w 1574800"/>
              <a:gd name="connsiteY1-2212" fmla="*/ 360680 h 749300"/>
              <a:gd name="connsiteX2-2213" fmla="*/ 350520 w 1574800"/>
              <a:gd name="connsiteY2-2214" fmla="*/ 746760 h 749300"/>
              <a:gd name="connsiteX3-2215" fmla="*/ 452120 w 1574800"/>
              <a:gd name="connsiteY3-2216" fmla="*/ 662940 h 749300"/>
              <a:gd name="connsiteX4-2217" fmla="*/ 579120 w 1574800"/>
              <a:gd name="connsiteY4-2218" fmla="*/ 680720 h 749300"/>
              <a:gd name="connsiteX5-2219" fmla="*/ 673100 w 1574800"/>
              <a:gd name="connsiteY5-2220" fmla="*/ 749300 h 749300"/>
              <a:gd name="connsiteX6-2221" fmla="*/ 756920 w 1574800"/>
              <a:gd name="connsiteY6-2222" fmla="*/ 447040 h 749300"/>
              <a:gd name="connsiteX7-2223" fmla="*/ 1051560 w 1574800"/>
              <a:gd name="connsiteY7-2224" fmla="*/ 172720 h 749300"/>
              <a:gd name="connsiteX8-2225" fmla="*/ 1264920 w 1574800"/>
              <a:gd name="connsiteY8-2226" fmla="*/ 396240 h 749300"/>
              <a:gd name="connsiteX9-2227" fmla="*/ 1384300 w 1574800"/>
              <a:gd name="connsiteY9-2228" fmla="*/ 731520 h 749300"/>
              <a:gd name="connsiteX10-2229" fmla="*/ 1457960 w 1574800"/>
              <a:gd name="connsiteY10-2230" fmla="*/ 668020 h 749300"/>
              <a:gd name="connsiteX11-2231" fmla="*/ 1574800 w 1574800"/>
              <a:gd name="connsiteY11-2232" fmla="*/ 670560 h 749300"/>
              <a:gd name="connsiteX12-2233" fmla="*/ 1356360 w 1574800"/>
              <a:gd name="connsiteY12-2234" fmla="*/ 477520 h 749300"/>
              <a:gd name="connsiteX13-2235" fmla="*/ 1224280 w 1574800"/>
              <a:gd name="connsiteY13-2236" fmla="*/ 208280 h 749300"/>
              <a:gd name="connsiteX14-2237" fmla="*/ 1209040 w 1574800"/>
              <a:gd name="connsiteY14-2238" fmla="*/ 71120 h 749300"/>
              <a:gd name="connsiteX15-2239" fmla="*/ 1066800 w 1574800"/>
              <a:gd name="connsiteY15-2240" fmla="*/ 152400 h 749300"/>
              <a:gd name="connsiteX16-2241" fmla="*/ 878840 w 1574800"/>
              <a:gd name="connsiteY16-2242" fmla="*/ 71120 h 749300"/>
              <a:gd name="connsiteX17-2243" fmla="*/ 721360 w 1574800"/>
              <a:gd name="connsiteY17-2244" fmla="*/ 447040 h 749300"/>
              <a:gd name="connsiteX18-2245" fmla="*/ 508000 w 1574800"/>
              <a:gd name="connsiteY18-2246" fmla="*/ 624840 h 749300"/>
              <a:gd name="connsiteX19-2247" fmla="*/ 243840 w 1574800"/>
              <a:gd name="connsiteY19-2248" fmla="*/ 330200 h 749300"/>
              <a:gd name="connsiteX20-2249" fmla="*/ 187960 w 1574800"/>
              <a:gd name="connsiteY20-2250" fmla="*/ 0 h 749300"/>
              <a:gd name="connsiteX21-2251" fmla="*/ 111760 w 1574800"/>
              <a:gd name="connsiteY21-2252" fmla="*/ 91440 h 749300"/>
              <a:gd name="connsiteX22-2253" fmla="*/ 0 w 1574800"/>
              <a:gd name="connsiteY22-2254" fmla="*/ 165100 h 749300"/>
              <a:gd name="connsiteX0-2255" fmla="*/ 0 w 1574800"/>
              <a:gd name="connsiteY0-2256" fmla="*/ 165100 h 749300"/>
              <a:gd name="connsiteX1-2257" fmla="*/ 218440 w 1574800"/>
              <a:gd name="connsiteY1-2258" fmla="*/ 360680 h 749300"/>
              <a:gd name="connsiteX2-2259" fmla="*/ 350520 w 1574800"/>
              <a:gd name="connsiteY2-2260" fmla="*/ 746760 h 749300"/>
              <a:gd name="connsiteX3-2261" fmla="*/ 452120 w 1574800"/>
              <a:gd name="connsiteY3-2262" fmla="*/ 662940 h 749300"/>
              <a:gd name="connsiteX4-2263" fmla="*/ 579120 w 1574800"/>
              <a:gd name="connsiteY4-2264" fmla="*/ 680720 h 749300"/>
              <a:gd name="connsiteX5-2265" fmla="*/ 673100 w 1574800"/>
              <a:gd name="connsiteY5-2266" fmla="*/ 749300 h 749300"/>
              <a:gd name="connsiteX6-2267" fmla="*/ 756920 w 1574800"/>
              <a:gd name="connsiteY6-2268" fmla="*/ 447040 h 749300"/>
              <a:gd name="connsiteX7-2269" fmla="*/ 1051560 w 1574800"/>
              <a:gd name="connsiteY7-2270" fmla="*/ 172720 h 749300"/>
              <a:gd name="connsiteX8-2271" fmla="*/ 1264920 w 1574800"/>
              <a:gd name="connsiteY8-2272" fmla="*/ 396240 h 749300"/>
              <a:gd name="connsiteX9-2273" fmla="*/ 1384300 w 1574800"/>
              <a:gd name="connsiteY9-2274" fmla="*/ 731520 h 749300"/>
              <a:gd name="connsiteX10-2275" fmla="*/ 1457960 w 1574800"/>
              <a:gd name="connsiteY10-2276" fmla="*/ 668020 h 749300"/>
              <a:gd name="connsiteX11-2277" fmla="*/ 1574800 w 1574800"/>
              <a:gd name="connsiteY11-2278" fmla="*/ 670560 h 749300"/>
              <a:gd name="connsiteX12-2279" fmla="*/ 1356360 w 1574800"/>
              <a:gd name="connsiteY12-2280" fmla="*/ 477520 h 749300"/>
              <a:gd name="connsiteX13-2281" fmla="*/ 1224280 w 1574800"/>
              <a:gd name="connsiteY13-2282" fmla="*/ 208280 h 749300"/>
              <a:gd name="connsiteX14-2283" fmla="*/ 1209040 w 1574800"/>
              <a:gd name="connsiteY14-2284" fmla="*/ 71120 h 749300"/>
              <a:gd name="connsiteX15-2285" fmla="*/ 1066800 w 1574800"/>
              <a:gd name="connsiteY15-2286" fmla="*/ 152400 h 749300"/>
              <a:gd name="connsiteX16-2287" fmla="*/ 878840 w 1574800"/>
              <a:gd name="connsiteY16-2288" fmla="*/ 71120 h 749300"/>
              <a:gd name="connsiteX17-2289" fmla="*/ 721360 w 1574800"/>
              <a:gd name="connsiteY17-2290" fmla="*/ 447040 h 749300"/>
              <a:gd name="connsiteX18-2291" fmla="*/ 508000 w 1574800"/>
              <a:gd name="connsiteY18-2292" fmla="*/ 624840 h 749300"/>
              <a:gd name="connsiteX19-2293" fmla="*/ 243840 w 1574800"/>
              <a:gd name="connsiteY19-2294" fmla="*/ 330200 h 749300"/>
              <a:gd name="connsiteX20-2295" fmla="*/ 187960 w 1574800"/>
              <a:gd name="connsiteY20-2296" fmla="*/ 0 h 749300"/>
              <a:gd name="connsiteX21-2297" fmla="*/ 111760 w 1574800"/>
              <a:gd name="connsiteY21-2298" fmla="*/ 91440 h 749300"/>
              <a:gd name="connsiteX22-2299" fmla="*/ 0 w 1574800"/>
              <a:gd name="connsiteY22-2300" fmla="*/ 165100 h 749300"/>
              <a:gd name="connsiteX0-2301" fmla="*/ 0 w 1574800"/>
              <a:gd name="connsiteY0-2302" fmla="*/ 165100 h 749300"/>
              <a:gd name="connsiteX1-2303" fmla="*/ 218440 w 1574800"/>
              <a:gd name="connsiteY1-2304" fmla="*/ 360680 h 749300"/>
              <a:gd name="connsiteX2-2305" fmla="*/ 350520 w 1574800"/>
              <a:gd name="connsiteY2-2306" fmla="*/ 746760 h 749300"/>
              <a:gd name="connsiteX3-2307" fmla="*/ 452120 w 1574800"/>
              <a:gd name="connsiteY3-2308" fmla="*/ 662940 h 749300"/>
              <a:gd name="connsiteX4-2309" fmla="*/ 579120 w 1574800"/>
              <a:gd name="connsiteY4-2310" fmla="*/ 680720 h 749300"/>
              <a:gd name="connsiteX5-2311" fmla="*/ 673100 w 1574800"/>
              <a:gd name="connsiteY5-2312" fmla="*/ 749300 h 749300"/>
              <a:gd name="connsiteX6-2313" fmla="*/ 756920 w 1574800"/>
              <a:gd name="connsiteY6-2314" fmla="*/ 447040 h 749300"/>
              <a:gd name="connsiteX7-2315" fmla="*/ 1051560 w 1574800"/>
              <a:gd name="connsiteY7-2316" fmla="*/ 172720 h 749300"/>
              <a:gd name="connsiteX8-2317" fmla="*/ 1264920 w 1574800"/>
              <a:gd name="connsiteY8-2318" fmla="*/ 396240 h 749300"/>
              <a:gd name="connsiteX9-2319" fmla="*/ 1384300 w 1574800"/>
              <a:gd name="connsiteY9-2320" fmla="*/ 731520 h 749300"/>
              <a:gd name="connsiteX10-2321" fmla="*/ 1457960 w 1574800"/>
              <a:gd name="connsiteY10-2322" fmla="*/ 668020 h 749300"/>
              <a:gd name="connsiteX11-2323" fmla="*/ 1574800 w 1574800"/>
              <a:gd name="connsiteY11-2324" fmla="*/ 670560 h 749300"/>
              <a:gd name="connsiteX12-2325" fmla="*/ 1356360 w 1574800"/>
              <a:gd name="connsiteY12-2326" fmla="*/ 477520 h 749300"/>
              <a:gd name="connsiteX13-2327" fmla="*/ 1224280 w 1574800"/>
              <a:gd name="connsiteY13-2328" fmla="*/ 208280 h 749300"/>
              <a:gd name="connsiteX14-2329" fmla="*/ 1209040 w 1574800"/>
              <a:gd name="connsiteY14-2330" fmla="*/ 71120 h 749300"/>
              <a:gd name="connsiteX15-2331" fmla="*/ 1066800 w 1574800"/>
              <a:gd name="connsiteY15-2332" fmla="*/ 152400 h 749300"/>
              <a:gd name="connsiteX16-2333" fmla="*/ 878840 w 1574800"/>
              <a:gd name="connsiteY16-2334" fmla="*/ 71120 h 749300"/>
              <a:gd name="connsiteX17-2335" fmla="*/ 721360 w 1574800"/>
              <a:gd name="connsiteY17-2336" fmla="*/ 447040 h 749300"/>
              <a:gd name="connsiteX18-2337" fmla="*/ 508000 w 1574800"/>
              <a:gd name="connsiteY18-2338" fmla="*/ 624840 h 749300"/>
              <a:gd name="connsiteX19-2339" fmla="*/ 243840 w 1574800"/>
              <a:gd name="connsiteY19-2340" fmla="*/ 330200 h 749300"/>
              <a:gd name="connsiteX20-2341" fmla="*/ 187960 w 1574800"/>
              <a:gd name="connsiteY20-2342" fmla="*/ 0 h 749300"/>
              <a:gd name="connsiteX21-2343" fmla="*/ 111760 w 1574800"/>
              <a:gd name="connsiteY21-2344" fmla="*/ 91440 h 749300"/>
              <a:gd name="connsiteX22-2345" fmla="*/ 0 w 1574800"/>
              <a:gd name="connsiteY22-2346" fmla="*/ 165100 h 749300"/>
              <a:gd name="connsiteX0-2347" fmla="*/ 0 w 1574800"/>
              <a:gd name="connsiteY0-2348" fmla="*/ 165100 h 749300"/>
              <a:gd name="connsiteX1-2349" fmla="*/ 218440 w 1574800"/>
              <a:gd name="connsiteY1-2350" fmla="*/ 360680 h 749300"/>
              <a:gd name="connsiteX2-2351" fmla="*/ 350520 w 1574800"/>
              <a:gd name="connsiteY2-2352" fmla="*/ 746760 h 749300"/>
              <a:gd name="connsiteX3-2353" fmla="*/ 452120 w 1574800"/>
              <a:gd name="connsiteY3-2354" fmla="*/ 662940 h 749300"/>
              <a:gd name="connsiteX4-2355" fmla="*/ 579120 w 1574800"/>
              <a:gd name="connsiteY4-2356" fmla="*/ 680720 h 749300"/>
              <a:gd name="connsiteX5-2357" fmla="*/ 673100 w 1574800"/>
              <a:gd name="connsiteY5-2358" fmla="*/ 749300 h 749300"/>
              <a:gd name="connsiteX6-2359" fmla="*/ 756920 w 1574800"/>
              <a:gd name="connsiteY6-2360" fmla="*/ 447040 h 749300"/>
              <a:gd name="connsiteX7-2361" fmla="*/ 1051560 w 1574800"/>
              <a:gd name="connsiteY7-2362" fmla="*/ 172720 h 749300"/>
              <a:gd name="connsiteX8-2363" fmla="*/ 1264920 w 1574800"/>
              <a:gd name="connsiteY8-2364" fmla="*/ 396240 h 749300"/>
              <a:gd name="connsiteX9-2365" fmla="*/ 1384300 w 1574800"/>
              <a:gd name="connsiteY9-2366" fmla="*/ 731520 h 749300"/>
              <a:gd name="connsiteX10-2367" fmla="*/ 1457960 w 1574800"/>
              <a:gd name="connsiteY10-2368" fmla="*/ 668020 h 749300"/>
              <a:gd name="connsiteX11-2369" fmla="*/ 1574800 w 1574800"/>
              <a:gd name="connsiteY11-2370" fmla="*/ 670560 h 749300"/>
              <a:gd name="connsiteX12-2371" fmla="*/ 1356360 w 1574800"/>
              <a:gd name="connsiteY12-2372" fmla="*/ 477520 h 749300"/>
              <a:gd name="connsiteX13-2373" fmla="*/ 1224280 w 1574800"/>
              <a:gd name="connsiteY13-2374" fmla="*/ 208280 h 749300"/>
              <a:gd name="connsiteX14-2375" fmla="*/ 1209040 w 1574800"/>
              <a:gd name="connsiteY14-2376" fmla="*/ 71120 h 749300"/>
              <a:gd name="connsiteX15-2377" fmla="*/ 1066800 w 1574800"/>
              <a:gd name="connsiteY15-2378" fmla="*/ 152400 h 749300"/>
              <a:gd name="connsiteX16-2379" fmla="*/ 878840 w 1574800"/>
              <a:gd name="connsiteY16-2380" fmla="*/ 71120 h 749300"/>
              <a:gd name="connsiteX17-2381" fmla="*/ 721360 w 1574800"/>
              <a:gd name="connsiteY17-2382" fmla="*/ 447040 h 749300"/>
              <a:gd name="connsiteX18-2383" fmla="*/ 508000 w 1574800"/>
              <a:gd name="connsiteY18-2384" fmla="*/ 624840 h 749300"/>
              <a:gd name="connsiteX19-2385" fmla="*/ 243840 w 1574800"/>
              <a:gd name="connsiteY19-2386" fmla="*/ 330200 h 749300"/>
              <a:gd name="connsiteX20-2387" fmla="*/ 187960 w 1574800"/>
              <a:gd name="connsiteY20-2388" fmla="*/ 0 h 749300"/>
              <a:gd name="connsiteX21-2389" fmla="*/ 111760 w 1574800"/>
              <a:gd name="connsiteY21-2390" fmla="*/ 91440 h 749300"/>
              <a:gd name="connsiteX22-2391" fmla="*/ 0 w 1574800"/>
              <a:gd name="connsiteY22-2392" fmla="*/ 165100 h 749300"/>
              <a:gd name="connsiteX0-2393" fmla="*/ 0 w 1574800"/>
              <a:gd name="connsiteY0-2394" fmla="*/ 165100 h 749300"/>
              <a:gd name="connsiteX1-2395" fmla="*/ 218440 w 1574800"/>
              <a:gd name="connsiteY1-2396" fmla="*/ 360680 h 749300"/>
              <a:gd name="connsiteX2-2397" fmla="*/ 350520 w 1574800"/>
              <a:gd name="connsiteY2-2398" fmla="*/ 746760 h 749300"/>
              <a:gd name="connsiteX3-2399" fmla="*/ 452120 w 1574800"/>
              <a:gd name="connsiteY3-2400" fmla="*/ 662940 h 749300"/>
              <a:gd name="connsiteX4-2401" fmla="*/ 579120 w 1574800"/>
              <a:gd name="connsiteY4-2402" fmla="*/ 680720 h 749300"/>
              <a:gd name="connsiteX5-2403" fmla="*/ 673100 w 1574800"/>
              <a:gd name="connsiteY5-2404" fmla="*/ 749300 h 749300"/>
              <a:gd name="connsiteX6-2405" fmla="*/ 756920 w 1574800"/>
              <a:gd name="connsiteY6-2406" fmla="*/ 447040 h 749300"/>
              <a:gd name="connsiteX7-2407" fmla="*/ 1051560 w 1574800"/>
              <a:gd name="connsiteY7-2408" fmla="*/ 172720 h 749300"/>
              <a:gd name="connsiteX8-2409" fmla="*/ 1264920 w 1574800"/>
              <a:gd name="connsiteY8-2410" fmla="*/ 396240 h 749300"/>
              <a:gd name="connsiteX9-2411" fmla="*/ 1384300 w 1574800"/>
              <a:gd name="connsiteY9-2412" fmla="*/ 731520 h 749300"/>
              <a:gd name="connsiteX10-2413" fmla="*/ 1457960 w 1574800"/>
              <a:gd name="connsiteY10-2414" fmla="*/ 668020 h 749300"/>
              <a:gd name="connsiteX11-2415" fmla="*/ 1574800 w 1574800"/>
              <a:gd name="connsiteY11-2416" fmla="*/ 670560 h 749300"/>
              <a:gd name="connsiteX12-2417" fmla="*/ 1356360 w 1574800"/>
              <a:gd name="connsiteY12-2418" fmla="*/ 477520 h 749300"/>
              <a:gd name="connsiteX13-2419" fmla="*/ 1224280 w 1574800"/>
              <a:gd name="connsiteY13-2420" fmla="*/ 208280 h 749300"/>
              <a:gd name="connsiteX14-2421" fmla="*/ 1209040 w 1574800"/>
              <a:gd name="connsiteY14-2422" fmla="*/ 71120 h 749300"/>
              <a:gd name="connsiteX15-2423" fmla="*/ 1066800 w 1574800"/>
              <a:gd name="connsiteY15-2424" fmla="*/ 152400 h 749300"/>
              <a:gd name="connsiteX16-2425" fmla="*/ 878840 w 1574800"/>
              <a:gd name="connsiteY16-2426" fmla="*/ 71120 h 749300"/>
              <a:gd name="connsiteX17-2427" fmla="*/ 721360 w 1574800"/>
              <a:gd name="connsiteY17-2428" fmla="*/ 447040 h 749300"/>
              <a:gd name="connsiteX18-2429" fmla="*/ 508000 w 1574800"/>
              <a:gd name="connsiteY18-2430" fmla="*/ 624840 h 749300"/>
              <a:gd name="connsiteX19-2431" fmla="*/ 243840 w 1574800"/>
              <a:gd name="connsiteY19-2432" fmla="*/ 330200 h 749300"/>
              <a:gd name="connsiteX20-2433" fmla="*/ 187960 w 1574800"/>
              <a:gd name="connsiteY20-2434" fmla="*/ 0 h 749300"/>
              <a:gd name="connsiteX21-2435" fmla="*/ 111760 w 1574800"/>
              <a:gd name="connsiteY21-2436" fmla="*/ 91440 h 749300"/>
              <a:gd name="connsiteX22-2437" fmla="*/ 0 w 1574800"/>
              <a:gd name="connsiteY22-2438" fmla="*/ 165100 h 749300"/>
              <a:gd name="connsiteX0-2439" fmla="*/ 0 w 1574800"/>
              <a:gd name="connsiteY0-2440" fmla="*/ 165100 h 749300"/>
              <a:gd name="connsiteX1-2441" fmla="*/ 218440 w 1574800"/>
              <a:gd name="connsiteY1-2442" fmla="*/ 360680 h 749300"/>
              <a:gd name="connsiteX2-2443" fmla="*/ 350520 w 1574800"/>
              <a:gd name="connsiteY2-2444" fmla="*/ 746760 h 749300"/>
              <a:gd name="connsiteX3-2445" fmla="*/ 452120 w 1574800"/>
              <a:gd name="connsiteY3-2446" fmla="*/ 662940 h 749300"/>
              <a:gd name="connsiteX4-2447" fmla="*/ 579120 w 1574800"/>
              <a:gd name="connsiteY4-2448" fmla="*/ 680720 h 749300"/>
              <a:gd name="connsiteX5-2449" fmla="*/ 673100 w 1574800"/>
              <a:gd name="connsiteY5-2450" fmla="*/ 749300 h 749300"/>
              <a:gd name="connsiteX6-2451" fmla="*/ 756920 w 1574800"/>
              <a:gd name="connsiteY6-2452" fmla="*/ 447040 h 749300"/>
              <a:gd name="connsiteX7-2453" fmla="*/ 1051560 w 1574800"/>
              <a:gd name="connsiteY7-2454" fmla="*/ 172720 h 749300"/>
              <a:gd name="connsiteX8-2455" fmla="*/ 1264920 w 1574800"/>
              <a:gd name="connsiteY8-2456" fmla="*/ 396240 h 749300"/>
              <a:gd name="connsiteX9-2457" fmla="*/ 1384300 w 1574800"/>
              <a:gd name="connsiteY9-2458" fmla="*/ 731520 h 749300"/>
              <a:gd name="connsiteX10-2459" fmla="*/ 1457960 w 1574800"/>
              <a:gd name="connsiteY10-2460" fmla="*/ 668020 h 749300"/>
              <a:gd name="connsiteX11-2461" fmla="*/ 1574800 w 1574800"/>
              <a:gd name="connsiteY11-2462" fmla="*/ 670560 h 749300"/>
              <a:gd name="connsiteX12-2463" fmla="*/ 1356360 w 1574800"/>
              <a:gd name="connsiteY12-2464" fmla="*/ 477520 h 749300"/>
              <a:gd name="connsiteX13-2465" fmla="*/ 1224280 w 1574800"/>
              <a:gd name="connsiteY13-2466" fmla="*/ 208280 h 749300"/>
              <a:gd name="connsiteX14-2467" fmla="*/ 1209040 w 1574800"/>
              <a:gd name="connsiteY14-2468" fmla="*/ 71120 h 749300"/>
              <a:gd name="connsiteX15-2469" fmla="*/ 1066800 w 1574800"/>
              <a:gd name="connsiteY15-2470" fmla="*/ 152400 h 749300"/>
              <a:gd name="connsiteX16-2471" fmla="*/ 878840 w 1574800"/>
              <a:gd name="connsiteY16-2472" fmla="*/ 71120 h 749300"/>
              <a:gd name="connsiteX17-2473" fmla="*/ 721360 w 1574800"/>
              <a:gd name="connsiteY17-2474" fmla="*/ 447040 h 749300"/>
              <a:gd name="connsiteX18-2475" fmla="*/ 508000 w 1574800"/>
              <a:gd name="connsiteY18-2476" fmla="*/ 624840 h 749300"/>
              <a:gd name="connsiteX19-2477" fmla="*/ 243840 w 1574800"/>
              <a:gd name="connsiteY19-2478" fmla="*/ 330200 h 749300"/>
              <a:gd name="connsiteX20-2479" fmla="*/ 187960 w 1574800"/>
              <a:gd name="connsiteY20-2480" fmla="*/ 0 h 749300"/>
              <a:gd name="connsiteX21-2481" fmla="*/ 111760 w 1574800"/>
              <a:gd name="connsiteY21-2482" fmla="*/ 91440 h 749300"/>
              <a:gd name="connsiteX22-2483" fmla="*/ 0 w 1574800"/>
              <a:gd name="connsiteY22-2484" fmla="*/ 165100 h 749300"/>
              <a:gd name="connsiteX0-2485" fmla="*/ 0 w 1574800"/>
              <a:gd name="connsiteY0-2486" fmla="*/ 165100 h 749300"/>
              <a:gd name="connsiteX1-2487" fmla="*/ 218440 w 1574800"/>
              <a:gd name="connsiteY1-2488" fmla="*/ 360680 h 749300"/>
              <a:gd name="connsiteX2-2489" fmla="*/ 350520 w 1574800"/>
              <a:gd name="connsiteY2-2490" fmla="*/ 746760 h 749300"/>
              <a:gd name="connsiteX3-2491" fmla="*/ 452120 w 1574800"/>
              <a:gd name="connsiteY3-2492" fmla="*/ 662940 h 749300"/>
              <a:gd name="connsiteX4-2493" fmla="*/ 579120 w 1574800"/>
              <a:gd name="connsiteY4-2494" fmla="*/ 680720 h 749300"/>
              <a:gd name="connsiteX5-2495" fmla="*/ 673100 w 1574800"/>
              <a:gd name="connsiteY5-2496" fmla="*/ 749300 h 749300"/>
              <a:gd name="connsiteX6-2497" fmla="*/ 756920 w 1574800"/>
              <a:gd name="connsiteY6-2498" fmla="*/ 447040 h 749300"/>
              <a:gd name="connsiteX7-2499" fmla="*/ 1051560 w 1574800"/>
              <a:gd name="connsiteY7-2500" fmla="*/ 172720 h 749300"/>
              <a:gd name="connsiteX8-2501" fmla="*/ 1264920 w 1574800"/>
              <a:gd name="connsiteY8-2502" fmla="*/ 396240 h 749300"/>
              <a:gd name="connsiteX9-2503" fmla="*/ 1384300 w 1574800"/>
              <a:gd name="connsiteY9-2504" fmla="*/ 731520 h 749300"/>
              <a:gd name="connsiteX10-2505" fmla="*/ 1457960 w 1574800"/>
              <a:gd name="connsiteY10-2506" fmla="*/ 668020 h 749300"/>
              <a:gd name="connsiteX11-2507" fmla="*/ 1574800 w 1574800"/>
              <a:gd name="connsiteY11-2508" fmla="*/ 670560 h 749300"/>
              <a:gd name="connsiteX12-2509" fmla="*/ 1356360 w 1574800"/>
              <a:gd name="connsiteY12-2510" fmla="*/ 477520 h 749300"/>
              <a:gd name="connsiteX13-2511" fmla="*/ 1224280 w 1574800"/>
              <a:gd name="connsiteY13-2512" fmla="*/ 208280 h 749300"/>
              <a:gd name="connsiteX14-2513" fmla="*/ 1209040 w 1574800"/>
              <a:gd name="connsiteY14-2514" fmla="*/ 71120 h 749300"/>
              <a:gd name="connsiteX15-2515" fmla="*/ 1066800 w 1574800"/>
              <a:gd name="connsiteY15-2516" fmla="*/ 152400 h 749300"/>
              <a:gd name="connsiteX16-2517" fmla="*/ 878840 w 1574800"/>
              <a:gd name="connsiteY16-2518" fmla="*/ 71120 h 749300"/>
              <a:gd name="connsiteX17-2519" fmla="*/ 721360 w 1574800"/>
              <a:gd name="connsiteY17-2520" fmla="*/ 447040 h 749300"/>
              <a:gd name="connsiteX18-2521" fmla="*/ 508000 w 1574800"/>
              <a:gd name="connsiteY18-2522" fmla="*/ 624840 h 749300"/>
              <a:gd name="connsiteX19-2523" fmla="*/ 243840 w 1574800"/>
              <a:gd name="connsiteY19-2524" fmla="*/ 330200 h 749300"/>
              <a:gd name="connsiteX20-2525" fmla="*/ 187960 w 1574800"/>
              <a:gd name="connsiteY20-2526" fmla="*/ 0 h 749300"/>
              <a:gd name="connsiteX21-2527" fmla="*/ 111760 w 1574800"/>
              <a:gd name="connsiteY21-2528" fmla="*/ 91440 h 749300"/>
              <a:gd name="connsiteX22-2529" fmla="*/ 0 w 1574800"/>
              <a:gd name="connsiteY22-2530" fmla="*/ 165100 h 749300"/>
              <a:gd name="connsiteX0-2531" fmla="*/ 0 w 1574800"/>
              <a:gd name="connsiteY0-2532" fmla="*/ 165100 h 749300"/>
              <a:gd name="connsiteX1-2533" fmla="*/ 218440 w 1574800"/>
              <a:gd name="connsiteY1-2534" fmla="*/ 360680 h 749300"/>
              <a:gd name="connsiteX2-2535" fmla="*/ 350520 w 1574800"/>
              <a:gd name="connsiteY2-2536" fmla="*/ 746760 h 749300"/>
              <a:gd name="connsiteX3-2537" fmla="*/ 452120 w 1574800"/>
              <a:gd name="connsiteY3-2538" fmla="*/ 662940 h 749300"/>
              <a:gd name="connsiteX4-2539" fmla="*/ 579120 w 1574800"/>
              <a:gd name="connsiteY4-2540" fmla="*/ 680720 h 749300"/>
              <a:gd name="connsiteX5-2541" fmla="*/ 673100 w 1574800"/>
              <a:gd name="connsiteY5-2542" fmla="*/ 749300 h 749300"/>
              <a:gd name="connsiteX6-2543" fmla="*/ 756920 w 1574800"/>
              <a:gd name="connsiteY6-2544" fmla="*/ 447040 h 749300"/>
              <a:gd name="connsiteX7-2545" fmla="*/ 1051560 w 1574800"/>
              <a:gd name="connsiteY7-2546" fmla="*/ 172720 h 749300"/>
              <a:gd name="connsiteX8-2547" fmla="*/ 1264920 w 1574800"/>
              <a:gd name="connsiteY8-2548" fmla="*/ 396240 h 749300"/>
              <a:gd name="connsiteX9-2549" fmla="*/ 1384300 w 1574800"/>
              <a:gd name="connsiteY9-2550" fmla="*/ 731520 h 749300"/>
              <a:gd name="connsiteX10-2551" fmla="*/ 1457960 w 1574800"/>
              <a:gd name="connsiteY10-2552" fmla="*/ 668020 h 749300"/>
              <a:gd name="connsiteX11-2553" fmla="*/ 1574800 w 1574800"/>
              <a:gd name="connsiteY11-2554" fmla="*/ 670560 h 749300"/>
              <a:gd name="connsiteX12-2555" fmla="*/ 1356360 w 1574800"/>
              <a:gd name="connsiteY12-2556" fmla="*/ 477520 h 749300"/>
              <a:gd name="connsiteX13-2557" fmla="*/ 1224280 w 1574800"/>
              <a:gd name="connsiteY13-2558" fmla="*/ 208280 h 749300"/>
              <a:gd name="connsiteX14-2559" fmla="*/ 1209040 w 1574800"/>
              <a:gd name="connsiteY14-2560" fmla="*/ 71120 h 749300"/>
              <a:gd name="connsiteX15-2561" fmla="*/ 1066800 w 1574800"/>
              <a:gd name="connsiteY15-2562" fmla="*/ 152400 h 749300"/>
              <a:gd name="connsiteX16-2563" fmla="*/ 878840 w 1574800"/>
              <a:gd name="connsiteY16-2564" fmla="*/ 71120 h 749300"/>
              <a:gd name="connsiteX17-2565" fmla="*/ 721360 w 1574800"/>
              <a:gd name="connsiteY17-2566" fmla="*/ 447040 h 749300"/>
              <a:gd name="connsiteX18-2567" fmla="*/ 508000 w 1574800"/>
              <a:gd name="connsiteY18-2568" fmla="*/ 624840 h 749300"/>
              <a:gd name="connsiteX19-2569" fmla="*/ 243840 w 1574800"/>
              <a:gd name="connsiteY19-2570" fmla="*/ 330200 h 749300"/>
              <a:gd name="connsiteX20-2571" fmla="*/ 187960 w 1574800"/>
              <a:gd name="connsiteY20-2572" fmla="*/ 0 h 749300"/>
              <a:gd name="connsiteX21-2573" fmla="*/ 111760 w 1574800"/>
              <a:gd name="connsiteY21-2574" fmla="*/ 91440 h 749300"/>
              <a:gd name="connsiteX22-2575" fmla="*/ 0 w 1574800"/>
              <a:gd name="connsiteY22-2576" fmla="*/ 165100 h 749300"/>
              <a:gd name="connsiteX0-2577" fmla="*/ 0 w 1574800"/>
              <a:gd name="connsiteY0-2578" fmla="*/ 165100 h 749300"/>
              <a:gd name="connsiteX1-2579" fmla="*/ 218440 w 1574800"/>
              <a:gd name="connsiteY1-2580" fmla="*/ 360680 h 749300"/>
              <a:gd name="connsiteX2-2581" fmla="*/ 350520 w 1574800"/>
              <a:gd name="connsiteY2-2582" fmla="*/ 746760 h 749300"/>
              <a:gd name="connsiteX3-2583" fmla="*/ 452120 w 1574800"/>
              <a:gd name="connsiteY3-2584" fmla="*/ 662940 h 749300"/>
              <a:gd name="connsiteX4-2585" fmla="*/ 579120 w 1574800"/>
              <a:gd name="connsiteY4-2586" fmla="*/ 680720 h 749300"/>
              <a:gd name="connsiteX5-2587" fmla="*/ 673100 w 1574800"/>
              <a:gd name="connsiteY5-2588" fmla="*/ 749300 h 749300"/>
              <a:gd name="connsiteX6-2589" fmla="*/ 756920 w 1574800"/>
              <a:gd name="connsiteY6-2590" fmla="*/ 447040 h 749300"/>
              <a:gd name="connsiteX7-2591" fmla="*/ 1051560 w 1574800"/>
              <a:gd name="connsiteY7-2592" fmla="*/ 172720 h 749300"/>
              <a:gd name="connsiteX8-2593" fmla="*/ 1264920 w 1574800"/>
              <a:gd name="connsiteY8-2594" fmla="*/ 396240 h 749300"/>
              <a:gd name="connsiteX9-2595" fmla="*/ 1384300 w 1574800"/>
              <a:gd name="connsiteY9-2596" fmla="*/ 731520 h 749300"/>
              <a:gd name="connsiteX10-2597" fmla="*/ 1457960 w 1574800"/>
              <a:gd name="connsiteY10-2598" fmla="*/ 668020 h 749300"/>
              <a:gd name="connsiteX11-2599" fmla="*/ 1574800 w 1574800"/>
              <a:gd name="connsiteY11-2600" fmla="*/ 670560 h 749300"/>
              <a:gd name="connsiteX12-2601" fmla="*/ 1356360 w 1574800"/>
              <a:gd name="connsiteY12-2602" fmla="*/ 477520 h 749300"/>
              <a:gd name="connsiteX13-2603" fmla="*/ 1224280 w 1574800"/>
              <a:gd name="connsiteY13-2604" fmla="*/ 208280 h 749300"/>
              <a:gd name="connsiteX14-2605" fmla="*/ 1209040 w 1574800"/>
              <a:gd name="connsiteY14-2606" fmla="*/ 71120 h 749300"/>
              <a:gd name="connsiteX15-2607" fmla="*/ 1066800 w 1574800"/>
              <a:gd name="connsiteY15-2608" fmla="*/ 152400 h 749300"/>
              <a:gd name="connsiteX16-2609" fmla="*/ 878840 w 1574800"/>
              <a:gd name="connsiteY16-2610" fmla="*/ 71120 h 749300"/>
              <a:gd name="connsiteX17-2611" fmla="*/ 721360 w 1574800"/>
              <a:gd name="connsiteY17-2612" fmla="*/ 447040 h 749300"/>
              <a:gd name="connsiteX18-2613" fmla="*/ 508000 w 1574800"/>
              <a:gd name="connsiteY18-2614" fmla="*/ 624840 h 749300"/>
              <a:gd name="connsiteX19-2615" fmla="*/ 243840 w 1574800"/>
              <a:gd name="connsiteY19-2616" fmla="*/ 330200 h 749300"/>
              <a:gd name="connsiteX20-2617" fmla="*/ 187960 w 1574800"/>
              <a:gd name="connsiteY20-2618" fmla="*/ 0 h 749300"/>
              <a:gd name="connsiteX21-2619" fmla="*/ 111760 w 1574800"/>
              <a:gd name="connsiteY21-2620" fmla="*/ 91440 h 749300"/>
              <a:gd name="connsiteX22-2621" fmla="*/ 0 w 1574800"/>
              <a:gd name="connsiteY22-2622" fmla="*/ 165100 h 749300"/>
              <a:gd name="connsiteX0-2623" fmla="*/ 0 w 1574800"/>
              <a:gd name="connsiteY0-2624" fmla="*/ 165100 h 749300"/>
              <a:gd name="connsiteX1-2625" fmla="*/ 218440 w 1574800"/>
              <a:gd name="connsiteY1-2626" fmla="*/ 360680 h 749300"/>
              <a:gd name="connsiteX2-2627" fmla="*/ 350520 w 1574800"/>
              <a:gd name="connsiteY2-2628" fmla="*/ 746760 h 749300"/>
              <a:gd name="connsiteX3-2629" fmla="*/ 452120 w 1574800"/>
              <a:gd name="connsiteY3-2630" fmla="*/ 662940 h 749300"/>
              <a:gd name="connsiteX4-2631" fmla="*/ 579120 w 1574800"/>
              <a:gd name="connsiteY4-2632" fmla="*/ 680720 h 749300"/>
              <a:gd name="connsiteX5-2633" fmla="*/ 673100 w 1574800"/>
              <a:gd name="connsiteY5-2634" fmla="*/ 749300 h 749300"/>
              <a:gd name="connsiteX6-2635" fmla="*/ 756920 w 1574800"/>
              <a:gd name="connsiteY6-2636" fmla="*/ 447040 h 749300"/>
              <a:gd name="connsiteX7-2637" fmla="*/ 1051560 w 1574800"/>
              <a:gd name="connsiteY7-2638" fmla="*/ 172720 h 749300"/>
              <a:gd name="connsiteX8-2639" fmla="*/ 1264920 w 1574800"/>
              <a:gd name="connsiteY8-2640" fmla="*/ 396240 h 749300"/>
              <a:gd name="connsiteX9-2641" fmla="*/ 1384300 w 1574800"/>
              <a:gd name="connsiteY9-2642" fmla="*/ 731520 h 749300"/>
              <a:gd name="connsiteX10-2643" fmla="*/ 1457960 w 1574800"/>
              <a:gd name="connsiteY10-2644" fmla="*/ 668020 h 749300"/>
              <a:gd name="connsiteX11-2645" fmla="*/ 1574800 w 1574800"/>
              <a:gd name="connsiteY11-2646" fmla="*/ 670560 h 749300"/>
              <a:gd name="connsiteX12-2647" fmla="*/ 1356360 w 1574800"/>
              <a:gd name="connsiteY12-2648" fmla="*/ 477520 h 749300"/>
              <a:gd name="connsiteX13-2649" fmla="*/ 1224280 w 1574800"/>
              <a:gd name="connsiteY13-2650" fmla="*/ 208280 h 749300"/>
              <a:gd name="connsiteX14-2651" fmla="*/ 1209040 w 1574800"/>
              <a:gd name="connsiteY14-2652" fmla="*/ 71120 h 749300"/>
              <a:gd name="connsiteX15-2653" fmla="*/ 1066800 w 1574800"/>
              <a:gd name="connsiteY15-2654" fmla="*/ 152400 h 749300"/>
              <a:gd name="connsiteX16-2655" fmla="*/ 878840 w 1574800"/>
              <a:gd name="connsiteY16-2656" fmla="*/ 71120 h 749300"/>
              <a:gd name="connsiteX17-2657" fmla="*/ 721360 w 1574800"/>
              <a:gd name="connsiteY17-2658" fmla="*/ 447040 h 749300"/>
              <a:gd name="connsiteX18-2659" fmla="*/ 508000 w 1574800"/>
              <a:gd name="connsiteY18-2660" fmla="*/ 624840 h 749300"/>
              <a:gd name="connsiteX19-2661" fmla="*/ 243840 w 1574800"/>
              <a:gd name="connsiteY19-2662" fmla="*/ 330200 h 749300"/>
              <a:gd name="connsiteX20-2663" fmla="*/ 187960 w 1574800"/>
              <a:gd name="connsiteY20-2664" fmla="*/ 0 h 749300"/>
              <a:gd name="connsiteX21-2665" fmla="*/ 111760 w 1574800"/>
              <a:gd name="connsiteY21-2666" fmla="*/ 91440 h 749300"/>
              <a:gd name="connsiteX22-2667" fmla="*/ 0 w 1574800"/>
              <a:gd name="connsiteY22-2668" fmla="*/ 165100 h 749300"/>
              <a:gd name="connsiteX0-2669" fmla="*/ 0 w 1574800"/>
              <a:gd name="connsiteY0-2670" fmla="*/ 165100 h 749300"/>
              <a:gd name="connsiteX1-2671" fmla="*/ 218440 w 1574800"/>
              <a:gd name="connsiteY1-2672" fmla="*/ 360680 h 749300"/>
              <a:gd name="connsiteX2-2673" fmla="*/ 350520 w 1574800"/>
              <a:gd name="connsiteY2-2674" fmla="*/ 746760 h 749300"/>
              <a:gd name="connsiteX3-2675" fmla="*/ 452120 w 1574800"/>
              <a:gd name="connsiteY3-2676" fmla="*/ 662940 h 749300"/>
              <a:gd name="connsiteX4-2677" fmla="*/ 579120 w 1574800"/>
              <a:gd name="connsiteY4-2678" fmla="*/ 680720 h 749300"/>
              <a:gd name="connsiteX5-2679" fmla="*/ 673100 w 1574800"/>
              <a:gd name="connsiteY5-2680" fmla="*/ 749300 h 749300"/>
              <a:gd name="connsiteX6-2681" fmla="*/ 756920 w 1574800"/>
              <a:gd name="connsiteY6-2682" fmla="*/ 447040 h 749300"/>
              <a:gd name="connsiteX7-2683" fmla="*/ 1051560 w 1574800"/>
              <a:gd name="connsiteY7-2684" fmla="*/ 172720 h 749300"/>
              <a:gd name="connsiteX8-2685" fmla="*/ 1264920 w 1574800"/>
              <a:gd name="connsiteY8-2686" fmla="*/ 396240 h 749300"/>
              <a:gd name="connsiteX9-2687" fmla="*/ 1384300 w 1574800"/>
              <a:gd name="connsiteY9-2688" fmla="*/ 731520 h 749300"/>
              <a:gd name="connsiteX10-2689" fmla="*/ 1457960 w 1574800"/>
              <a:gd name="connsiteY10-2690" fmla="*/ 668020 h 749300"/>
              <a:gd name="connsiteX11-2691" fmla="*/ 1574800 w 1574800"/>
              <a:gd name="connsiteY11-2692" fmla="*/ 670560 h 749300"/>
              <a:gd name="connsiteX12-2693" fmla="*/ 1356360 w 1574800"/>
              <a:gd name="connsiteY12-2694" fmla="*/ 477520 h 749300"/>
              <a:gd name="connsiteX13-2695" fmla="*/ 1224280 w 1574800"/>
              <a:gd name="connsiteY13-2696" fmla="*/ 208280 h 749300"/>
              <a:gd name="connsiteX14-2697" fmla="*/ 1209040 w 1574800"/>
              <a:gd name="connsiteY14-2698" fmla="*/ 71120 h 749300"/>
              <a:gd name="connsiteX15-2699" fmla="*/ 1066800 w 1574800"/>
              <a:gd name="connsiteY15-2700" fmla="*/ 152400 h 749300"/>
              <a:gd name="connsiteX16-2701" fmla="*/ 878840 w 1574800"/>
              <a:gd name="connsiteY16-2702" fmla="*/ 71120 h 749300"/>
              <a:gd name="connsiteX17-2703" fmla="*/ 721360 w 1574800"/>
              <a:gd name="connsiteY17-2704" fmla="*/ 447040 h 749300"/>
              <a:gd name="connsiteX18-2705" fmla="*/ 508000 w 1574800"/>
              <a:gd name="connsiteY18-2706" fmla="*/ 624840 h 749300"/>
              <a:gd name="connsiteX19-2707" fmla="*/ 243840 w 1574800"/>
              <a:gd name="connsiteY19-2708" fmla="*/ 330200 h 749300"/>
              <a:gd name="connsiteX20-2709" fmla="*/ 187960 w 1574800"/>
              <a:gd name="connsiteY20-2710" fmla="*/ 0 h 749300"/>
              <a:gd name="connsiteX21-2711" fmla="*/ 111760 w 1574800"/>
              <a:gd name="connsiteY21-2712" fmla="*/ 91440 h 749300"/>
              <a:gd name="connsiteX22-2713" fmla="*/ 0 w 1574800"/>
              <a:gd name="connsiteY22-2714" fmla="*/ 165100 h 749300"/>
              <a:gd name="connsiteX0-2715" fmla="*/ 0 w 1574800"/>
              <a:gd name="connsiteY0-2716" fmla="*/ 165100 h 749300"/>
              <a:gd name="connsiteX1-2717" fmla="*/ 218440 w 1574800"/>
              <a:gd name="connsiteY1-2718" fmla="*/ 360680 h 749300"/>
              <a:gd name="connsiteX2-2719" fmla="*/ 350520 w 1574800"/>
              <a:gd name="connsiteY2-2720" fmla="*/ 746760 h 749300"/>
              <a:gd name="connsiteX3-2721" fmla="*/ 452120 w 1574800"/>
              <a:gd name="connsiteY3-2722" fmla="*/ 662940 h 749300"/>
              <a:gd name="connsiteX4-2723" fmla="*/ 579120 w 1574800"/>
              <a:gd name="connsiteY4-2724" fmla="*/ 680720 h 749300"/>
              <a:gd name="connsiteX5-2725" fmla="*/ 673100 w 1574800"/>
              <a:gd name="connsiteY5-2726" fmla="*/ 749300 h 749300"/>
              <a:gd name="connsiteX6-2727" fmla="*/ 756920 w 1574800"/>
              <a:gd name="connsiteY6-2728" fmla="*/ 447040 h 749300"/>
              <a:gd name="connsiteX7-2729" fmla="*/ 1051560 w 1574800"/>
              <a:gd name="connsiteY7-2730" fmla="*/ 172720 h 749300"/>
              <a:gd name="connsiteX8-2731" fmla="*/ 1264920 w 1574800"/>
              <a:gd name="connsiteY8-2732" fmla="*/ 396240 h 749300"/>
              <a:gd name="connsiteX9-2733" fmla="*/ 1384300 w 1574800"/>
              <a:gd name="connsiteY9-2734" fmla="*/ 731520 h 749300"/>
              <a:gd name="connsiteX10-2735" fmla="*/ 1457960 w 1574800"/>
              <a:gd name="connsiteY10-2736" fmla="*/ 668020 h 749300"/>
              <a:gd name="connsiteX11-2737" fmla="*/ 1574800 w 1574800"/>
              <a:gd name="connsiteY11-2738" fmla="*/ 670560 h 749300"/>
              <a:gd name="connsiteX12-2739" fmla="*/ 1356360 w 1574800"/>
              <a:gd name="connsiteY12-2740" fmla="*/ 477520 h 749300"/>
              <a:gd name="connsiteX13-2741" fmla="*/ 1224280 w 1574800"/>
              <a:gd name="connsiteY13-2742" fmla="*/ 208280 h 749300"/>
              <a:gd name="connsiteX14-2743" fmla="*/ 1209040 w 1574800"/>
              <a:gd name="connsiteY14-2744" fmla="*/ 71120 h 749300"/>
              <a:gd name="connsiteX15-2745" fmla="*/ 1066800 w 1574800"/>
              <a:gd name="connsiteY15-2746" fmla="*/ 152400 h 749300"/>
              <a:gd name="connsiteX16-2747" fmla="*/ 878840 w 1574800"/>
              <a:gd name="connsiteY16-2748" fmla="*/ 71120 h 749300"/>
              <a:gd name="connsiteX17-2749" fmla="*/ 721360 w 1574800"/>
              <a:gd name="connsiteY17-2750" fmla="*/ 447040 h 749300"/>
              <a:gd name="connsiteX18-2751" fmla="*/ 508000 w 1574800"/>
              <a:gd name="connsiteY18-2752" fmla="*/ 624840 h 749300"/>
              <a:gd name="connsiteX19-2753" fmla="*/ 243840 w 1574800"/>
              <a:gd name="connsiteY19-2754" fmla="*/ 330200 h 749300"/>
              <a:gd name="connsiteX20-2755" fmla="*/ 187960 w 1574800"/>
              <a:gd name="connsiteY20-2756" fmla="*/ 0 h 749300"/>
              <a:gd name="connsiteX21-2757" fmla="*/ 111760 w 1574800"/>
              <a:gd name="connsiteY21-2758" fmla="*/ 91440 h 749300"/>
              <a:gd name="connsiteX22-2759" fmla="*/ 0 w 1574800"/>
              <a:gd name="connsiteY22-2760" fmla="*/ 165100 h 749300"/>
              <a:gd name="connsiteX0-2761" fmla="*/ 0 w 1574800"/>
              <a:gd name="connsiteY0-2762" fmla="*/ 165100 h 749300"/>
              <a:gd name="connsiteX1-2763" fmla="*/ 218440 w 1574800"/>
              <a:gd name="connsiteY1-2764" fmla="*/ 360680 h 749300"/>
              <a:gd name="connsiteX2-2765" fmla="*/ 350520 w 1574800"/>
              <a:gd name="connsiteY2-2766" fmla="*/ 746760 h 749300"/>
              <a:gd name="connsiteX3-2767" fmla="*/ 452120 w 1574800"/>
              <a:gd name="connsiteY3-2768" fmla="*/ 662940 h 749300"/>
              <a:gd name="connsiteX4-2769" fmla="*/ 579120 w 1574800"/>
              <a:gd name="connsiteY4-2770" fmla="*/ 680720 h 749300"/>
              <a:gd name="connsiteX5-2771" fmla="*/ 673100 w 1574800"/>
              <a:gd name="connsiteY5-2772" fmla="*/ 749300 h 749300"/>
              <a:gd name="connsiteX6-2773" fmla="*/ 756920 w 1574800"/>
              <a:gd name="connsiteY6-2774" fmla="*/ 447040 h 749300"/>
              <a:gd name="connsiteX7-2775" fmla="*/ 1051560 w 1574800"/>
              <a:gd name="connsiteY7-2776" fmla="*/ 172720 h 749300"/>
              <a:gd name="connsiteX8-2777" fmla="*/ 1264920 w 1574800"/>
              <a:gd name="connsiteY8-2778" fmla="*/ 396240 h 749300"/>
              <a:gd name="connsiteX9-2779" fmla="*/ 1384300 w 1574800"/>
              <a:gd name="connsiteY9-2780" fmla="*/ 731520 h 749300"/>
              <a:gd name="connsiteX10-2781" fmla="*/ 1457960 w 1574800"/>
              <a:gd name="connsiteY10-2782" fmla="*/ 668020 h 749300"/>
              <a:gd name="connsiteX11-2783" fmla="*/ 1574800 w 1574800"/>
              <a:gd name="connsiteY11-2784" fmla="*/ 670560 h 749300"/>
              <a:gd name="connsiteX12-2785" fmla="*/ 1356360 w 1574800"/>
              <a:gd name="connsiteY12-2786" fmla="*/ 477520 h 749300"/>
              <a:gd name="connsiteX13-2787" fmla="*/ 1224280 w 1574800"/>
              <a:gd name="connsiteY13-2788" fmla="*/ 208280 h 749300"/>
              <a:gd name="connsiteX14-2789" fmla="*/ 1209040 w 1574800"/>
              <a:gd name="connsiteY14-2790" fmla="*/ 71120 h 749300"/>
              <a:gd name="connsiteX15-2791" fmla="*/ 1066800 w 1574800"/>
              <a:gd name="connsiteY15-2792" fmla="*/ 152400 h 749300"/>
              <a:gd name="connsiteX16-2793" fmla="*/ 878840 w 1574800"/>
              <a:gd name="connsiteY16-2794" fmla="*/ 71120 h 749300"/>
              <a:gd name="connsiteX17-2795" fmla="*/ 721360 w 1574800"/>
              <a:gd name="connsiteY17-2796" fmla="*/ 447040 h 749300"/>
              <a:gd name="connsiteX18-2797" fmla="*/ 508000 w 1574800"/>
              <a:gd name="connsiteY18-2798" fmla="*/ 624840 h 749300"/>
              <a:gd name="connsiteX19-2799" fmla="*/ 243840 w 1574800"/>
              <a:gd name="connsiteY19-2800" fmla="*/ 330200 h 749300"/>
              <a:gd name="connsiteX20-2801" fmla="*/ 187960 w 1574800"/>
              <a:gd name="connsiteY20-2802" fmla="*/ 0 h 749300"/>
              <a:gd name="connsiteX21-2803" fmla="*/ 111760 w 1574800"/>
              <a:gd name="connsiteY21-2804" fmla="*/ 91440 h 749300"/>
              <a:gd name="connsiteX22-2805" fmla="*/ 0 w 1574800"/>
              <a:gd name="connsiteY22-2806" fmla="*/ 165100 h 749300"/>
              <a:gd name="connsiteX0-2807" fmla="*/ 0 w 1574800"/>
              <a:gd name="connsiteY0-2808" fmla="*/ 165100 h 749300"/>
              <a:gd name="connsiteX1-2809" fmla="*/ 218440 w 1574800"/>
              <a:gd name="connsiteY1-2810" fmla="*/ 360680 h 749300"/>
              <a:gd name="connsiteX2-2811" fmla="*/ 350520 w 1574800"/>
              <a:gd name="connsiteY2-2812" fmla="*/ 746760 h 749300"/>
              <a:gd name="connsiteX3-2813" fmla="*/ 452120 w 1574800"/>
              <a:gd name="connsiteY3-2814" fmla="*/ 662940 h 749300"/>
              <a:gd name="connsiteX4-2815" fmla="*/ 579120 w 1574800"/>
              <a:gd name="connsiteY4-2816" fmla="*/ 680720 h 749300"/>
              <a:gd name="connsiteX5-2817" fmla="*/ 673100 w 1574800"/>
              <a:gd name="connsiteY5-2818" fmla="*/ 749300 h 749300"/>
              <a:gd name="connsiteX6-2819" fmla="*/ 756920 w 1574800"/>
              <a:gd name="connsiteY6-2820" fmla="*/ 447040 h 749300"/>
              <a:gd name="connsiteX7-2821" fmla="*/ 1051560 w 1574800"/>
              <a:gd name="connsiteY7-2822" fmla="*/ 172720 h 749300"/>
              <a:gd name="connsiteX8-2823" fmla="*/ 1264920 w 1574800"/>
              <a:gd name="connsiteY8-2824" fmla="*/ 396240 h 749300"/>
              <a:gd name="connsiteX9-2825" fmla="*/ 1384300 w 1574800"/>
              <a:gd name="connsiteY9-2826" fmla="*/ 731520 h 749300"/>
              <a:gd name="connsiteX10-2827" fmla="*/ 1457960 w 1574800"/>
              <a:gd name="connsiteY10-2828" fmla="*/ 668020 h 749300"/>
              <a:gd name="connsiteX11-2829" fmla="*/ 1574800 w 1574800"/>
              <a:gd name="connsiteY11-2830" fmla="*/ 670560 h 749300"/>
              <a:gd name="connsiteX12-2831" fmla="*/ 1356360 w 1574800"/>
              <a:gd name="connsiteY12-2832" fmla="*/ 477520 h 749300"/>
              <a:gd name="connsiteX13-2833" fmla="*/ 1224280 w 1574800"/>
              <a:gd name="connsiteY13-2834" fmla="*/ 208280 h 749300"/>
              <a:gd name="connsiteX14-2835" fmla="*/ 1209040 w 1574800"/>
              <a:gd name="connsiteY14-2836" fmla="*/ 71120 h 749300"/>
              <a:gd name="connsiteX15-2837" fmla="*/ 1066800 w 1574800"/>
              <a:gd name="connsiteY15-2838" fmla="*/ 152400 h 749300"/>
              <a:gd name="connsiteX16-2839" fmla="*/ 878840 w 1574800"/>
              <a:gd name="connsiteY16-2840" fmla="*/ 71120 h 749300"/>
              <a:gd name="connsiteX17-2841" fmla="*/ 721360 w 1574800"/>
              <a:gd name="connsiteY17-2842" fmla="*/ 447040 h 749300"/>
              <a:gd name="connsiteX18-2843" fmla="*/ 508000 w 1574800"/>
              <a:gd name="connsiteY18-2844" fmla="*/ 624840 h 749300"/>
              <a:gd name="connsiteX19-2845" fmla="*/ 243840 w 1574800"/>
              <a:gd name="connsiteY19-2846" fmla="*/ 330200 h 749300"/>
              <a:gd name="connsiteX20-2847" fmla="*/ 187960 w 1574800"/>
              <a:gd name="connsiteY20-2848" fmla="*/ 0 h 749300"/>
              <a:gd name="connsiteX21-2849" fmla="*/ 111760 w 1574800"/>
              <a:gd name="connsiteY21-2850" fmla="*/ 91440 h 749300"/>
              <a:gd name="connsiteX22-2851" fmla="*/ 0 w 1574800"/>
              <a:gd name="connsiteY22-2852" fmla="*/ 165100 h 749300"/>
              <a:gd name="connsiteX0-2853" fmla="*/ 0 w 1574800"/>
              <a:gd name="connsiteY0-2854" fmla="*/ 165100 h 749300"/>
              <a:gd name="connsiteX1-2855" fmla="*/ 218440 w 1574800"/>
              <a:gd name="connsiteY1-2856" fmla="*/ 360680 h 749300"/>
              <a:gd name="connsiteX2-2857" fmla="*/ 350520 w 1574800"/>
              <a:gd name="connsiteY2-2858" fmla="*/ 746760 h 749300"/>
              <a:gd name="connsiteX3-2859" fmla="*/ 452120 w 1574800"/>
              <a:gd name="connsiteY3-2860" fmla="*/ 662940 h 749300"/>
              <a:gd name="connsiteX4-2861" fmla="*/ 579120 w 1574800"/>
              <a:gd name="connsiteY4-2862" fmla="*/ 680720 h 749300"/>
              <a:gd name="connsiteX5-2863" fmla="*/ 673100 w 1574800"/>
              <a:gd name="connsiteY5-2864" fmla="*/ 749300 h 749300"/>
              <a:gd name="connsiteX6-2865" fmla="*/ 756920 w 1574800"/>
              <a:gd name="connsiteY6-2866" fmla="*/ 447040 h 749300"/>
              <a:gd name="connsiteX7-2867" fmla="*/ 1051560 w 1574800"/>
              <a:gd name="connsiteY7-2868" fmla="*/ 172720 h 749300"/>
              <a:gd name="connsiteX8-2869" fmla="*/ 1264920 w 1574800"/>
              <a:gd name="connsiteY8-2870" fmla="*/ 396240 h 749300"/>
              <a:gd name="connsiteX9-2871" fmla="*/ 1384300 w 1574800"/>
              <a:gd name="connsiteY9-2872" fmla="*/ 731520 h 749300"/>
              <a:gd name="connsiteX10-2873" fmla="*/ 1457960 w 1574800"/>
              <a:gd name="connsiteY10-2874" fmla="*/ 668020 h 749300"/>
              <a:gd name="connsiteX11-2875" fmla="*/ 1574800 w 1574800"/>
              <a:gd name="connsiteY11-2876" fmla="*/ 670560 h 749300"/>
              <a:gd name="connsiteX12-2877" fmla="*/ 1356360 w 1574800"/>
              <a:gd name="connsiteY12-2878" fmla="*/ 477520 h 749300"/>
              <a:gd name="connsiteX13-2879" fmla="*/ 1224280 w 1574800"/>
              <a:gd name="connsiteY13-2880" fmla="*/ 208280 h 749300"/>
              <a:gd name="connsiteX14-2881" fmla="*/ 1209040 w 1574800"/>
              <a:gd name="connsiteY14-2882" fmla="*/ 71120 h 749300"/>
              <a:gd name="connsiteX15-2883" fmla="*/ 1066800 w 1574800"/>
              <a:gd name="connsiteY15-2884" fmla="*/ 152400 h 749300"/>
              <a:gd name="connsiteX16-2885" fmla="*/ 878840 w 1574800"/>
              <a:gd name="connsiteY16-2886" fmla="*/ 71120 h 749300"/>
              <a:gd name="connsiteX17-2887" fmla="*/ 721360 w 1574800"/>
              <a:gd name="connsiteY17-2888" fmla="*/ 447040 h 749300"/>
              <a:gd name="connsiteX18-2889" fmla="*/ 508000 w 1574800"/>
              <a:gd name="connsiteY18-2890" fmla="*/ 624840 h 749300"/>
              <a:gd name="connsiteX19-2891" fmla="*/ 243840 w 1574800"/>
              <a:gd name="connsiteY19-2892" fmla="*/ 330200 h 749300"/>
              <a:gd name="connsiteX20-2893" fmla="*/ 187960 w 1574800"/>
              <a:gd name="connsiteY20-2894" fmla="*/ 0 h 749300"/>
              <a:gd name="connsiteX21-2895" fmla="*/ 111760 w 1574800"/>
              <a:gd name="connsiteY21-2896" fmla="*/ 91440 h 749300"/>
              <a:gd name="connsiteX22-2897" fmla="*/ 0 w 1574800"/>
              <a:gd name="connsiteY22-2898" fmla="*/ 165100 h 749300"/>
              <a:gd name="connsiteX0-2899" fmla="*/ 0 w 1574800"/>
              <a:gd name="connsiteY0-2900" fmla="*/ 165100 h 749300"/>
              <a:gd name="connsiteX1-2901" fmla="*/ 218440 w 1574800"/>
              <a:gd name="connsiteY1-2902" fmla="*/ 360680 h 749300"/>
              <a:gd name="connsiteX2-2903" fmla="*/ 350520 w 1574800"/>
              <a:gd name="connsiteY2-2904" fmla="*/ 746760 h 749300"/>
              <a:gd name="connsiteX3-2905" fmla="*/ 452120 w 1574800"/>
              <a:gd name="connsiteY3-2906" fmla="*/ 662940 h 749300"/>
              <a:gd name="connsiteX4-2907" fmla="*/ 579120 w 1574800"/>
              <a:gd name="connsiteY4-2908" fmla="*/ 680720 h 749300"/>
              <a:gd name="connsiteX5-2909" fmla="*/ 673100 w 1574800"/>
              <a:gd name="connsiteY5-2910" fmla="*/ 749300 h 749300"/>
              <a:gd name="connsiteX6-2911" fmla="*/ 756920 w 1574800"/>
              <a:gd name="connsiteY6-2912" fmla="*/ 447040 h 749300"/>
              <a:gd name="connsiteX7-2913" fmla="*/ 1051560 w 1574800"/>
              <a:gd name="connsiteY7-2914" fmla="*/ 172720 h 749300"/>
              <a:gd name="connsiteX8-2915" fmla="*/ 1264920 w 1574800"/>
              <a:gd name="connsiteY8-2916" fmla="*/ 396240 h 749300"/>
              <a:gd name="connsiteX9-2917" fmla="*/ 1384300 w 1574800"/>
              <a:gd name="connsiteY9-2918" fmla="*/ 731520 h 749300"/>
              <a:gd name="connsiteX10-2919" fmla="*/ 1457960 w 1574800"/>
              <a:gd name="connsiteY10-2920" fmla="*/ 668020 h 749300"/>
              <a:gd name="connsiteX11-2921" fmla="*/ 1574800 w 1574800"/>
              <a:gd name="connsiteY11-2922" fmla="*/ 670560 h 749300"/>
              <a:gd name="connsiteX12-2923" fmla="*/ 1356360 w 1574800"/>
              <a:gd name="connsiteY12-2924" fmla="*/ 477520 h 749300"/>
              <a:gd name="connsiteX13-2925" fmla="*/ 1224280 w 1574800"/>
              <a:gd name="connsiteY13-2926" fmla="*/ 208280 h 749300"/>
              <a:gd name="connsiteX14-2927" fmla="*/ 1209040 w 1574800"/>
              <a:gd name="connsiteY14-2928" fmla="*/ 71120 h 749300"/>
              <a:gd name="connsiteX15-2929" fmla="*/ 1066800 w 1574800"/>
              <a:gd name="connsiteY15-2930" fmla="*/ 152400 h 749300"/>
              <a:gd name="connsiteX16-2931" fmla="*/ 878840 w 1574800"/>
              <a:gd name="connsiteY16-2932" fmla="*/ 71120 h 749300"/>
              <a:gd name="connsiteX17-2933" fmla="*/ 721360 w 1574800"/>
              <a:gd name="connsiteY17-2934" fmla="*/ 447040 h 749300"/>
              <a:gd name="connsiteX18-2935" fmla="*/ 508000 w 1574800"/>
              <a:gd name="connsiteY18-2936" fmla="*/ 624840 h 749300"/>
              <a:gd name="connsiteX19-2937" fmla="*/ 243840 w 1574800"/>
              <a:gd name="connsiteY19-2938" fmla="*/ 330200 h 749300"/>
              <a:gd name="connsiteX20-2939" fmla="*/ 187960 w 1574800"/>
              <a:gd name="connsiteY20-2940" fmla="*/ 0 h 749300"/>
              <a:gd name="connsiteX21-2941" fmla="*/ 111760 w 1574800"/>
              <a:gd name="connsiteY21-2942" fmla="*/ 91440 h 749300"/>
              <a:gd name="connsiteX22-2943" fmla="*/ 0 w 1574800"/>
              <a:gd name="connsiteY22-2944" fmla="*/ 165100 h 749300"/>
              <a:gd name="connsiteX0-2945" fmla="*/ 0 w 1574800"/>
              <a:gd name="connsiteY0-2946" fmla="*/ 165100 h 749300"/>
              <a:gd name="connsiteX1-2947" fmla="*/ 218440 w 1574800"/>
              <a:gd name="connsiteY1-2948" fmla="*/ 360680 h 749300"/>
              <a:gd name="connsiteX2-2949" fmla="*/ 350520 w 1574800"/>
              <a:gd name="connsiteY2-2950" fmla="*/ 746760 h 749300"/>
              <a:gd name="connsiteX3-2951" fmla="*/ 452120 w 1574800"/>
              <a:gd name="connsiteY3-2952" fmla="*/ 662940 h 749300"/>
              <a:gd name="connsiteX4-2953" fmla="*/ 579120 w 1574800"/>
              <a:gd name="connsiteY4-2954" fmla="*/ 680720 h 749300"/>
              <a:gd name="connsiteX5-2955" fmla="*/ 673100 w 1574800"/>
              <a:gd name="connsiteY5-2956" fmla="*/ 749300 h 749300"/>
              <a:gd name="connsiteX6-2957" fmla="*/ 756920 w 1574800"/>
              <a:gd name="connsiteY6-2958" fmla="*/ 447040 h 749300"/>
              <a:gd name="connsiteX7-2959" fmla="*/ 1051560 w 1574800"/>
              <a:gd name="connsiteY7-2960" fmla="*/ 172720 h 749300"/>
              <a:gd name="connsiteX8-2961" fmla="*/ 1264920 w 1574800"/>
              <a:gd name="connsiteY8-2962" fmla="*/ 396240 h 749300"/>
              <a:gd name="connsiteX9-2963" fmla="*/ 1384300 w 1574800"/>
              <a:gd name="connsiteY9-2964" fmla="*/ 731520 h 749300"/>
              <a:gd name="connsiteX10-2965" fmla="*/ 1457960 w 1574800"/>
              <a:gd name="connsiteY10-2966" fmla="*/ 668020 h 749300"/>
              <a:gd name="connsiteX11-2967" fmla="*/ 1574800 w 1574800"/>
              <a:gd name="connsiteY11-2968" fmla="*/ 670560 h 749300"/>
              <a:gd name="connsiteX12-2969" fmla="*/ 1356360 w 1574800"/>
              <a:gd name="connsiteY12-2970" fmla="*/ 477520 h 749300"/>
              <a:gd name="connsiteX13-2971" fmla="*/ 1224280 w 1574800"/>
              <a:gd name="connsiteY13-2972" fmla="*/ 208280 h 749300"/>
              <a:gd name="connsiteX14-2973" fmla="*/ 1209040 w 1574800"/>
              <a:gd name="connsiteY14-2974" fmla="*/ 71120 h 749300"/>
              <a:gd name="connsiteX15-2975" fmla="*/ 1066800 w 1574800"/>
              <a:gd name="connsiteY15-2976" fmla="*/ 152400 h 749300"/>
              <a:gd name="connsiteX16-2977" fmla="*/ 878840 w 1574800"/>
              <a:gd name="connsiteY16-2978" fmla="*/ 71120 h 749300"/>
              <a:gd name="connsiteX17-2979" fmla="*/ 713740 w 1574800"/>
              <a:gd name="connsiteY17-2980" fmla="*/ 449580 h 749300"/>
              <a:gd name="connsiteX18-2981" fmla="*/ 508000 w 1574800"/>
              <a:gd name="connsiteY18-2982" fmla="*/ 624840 h 749300"/>
              <a:gd name="connsiteX19-2983" fmla="*/ 243840 w 1574800"/>
              <a:gd name="connsiteY19-2984" fmla="*/ 330200 h 749300"/>
              <a:gd name="connsiteX20-2985" fmla="*/ 187960 w 1574800"/>
              <a:gd name="connsiteY20-2986" fmla="*/ 0 h 749300"/>
              <a:gd name="connsiteX21-2987" fmla="*/ 111760 w 1574800"/>
              <a:gd name="connsiteY21-2988" fmla="*/ 91440 h 749300"/>
              <a:gd name="connsiteX22-2989" fmla="*/ 0 w 1574800"/>
              <a:gd name="connsiteY22-2990" fmla="*/ 165100 h 749300"/>
              <a:gd name="connsiteX0-2991" fmla="*/ 0 w 1574800"/>
              <a:gd name="connsiteY0-2992" fmla="*/ 165100 h 749300"/>
              <a:gd name="connsiteX1-2993" fmla="*/ 218440 w 1574800"/>
              <a:gd name="connsiteY1-2994" fmla="*/ 360680 h 749300"/>
              <a:gd name="connsiteX2-2995" fmla="*/ 350520 w 1574800"/>
              <a:gd name="connsiteY2-2996" fmla="*/ 746760 h 749300"/>
              <a:gd name="connsiteX3-2997" fmla="*/ 452120 w 1574800"/>
              <a:gd name="connsiteY3-2998" fmla="*/ 662940 h 749300"/>
              <a:gd name="connsiteX4-2999" fmla="*/ 579120 w 1574800"/>
              <a:gd name="connsiteY4-3000" fmla="*/ 680720 h 749300"/>
              <a:gd name="connsiteX5-3001" fmla="*/ 673100 w 1574800"/>
              <a:gd name="connsiteY5-3002" fmla="*/ 749300 h 749300"/>
              <a:gd name="connsiteX6-3003" fmla="*/ 756920 w 1574800"/>
              <a:gd name="connsiteY6-3004" fmla="*/ 447040 h 749300"/>
              <a:gd name="connsiteX7-3005" fmla="*/ 1051560 w 1574800"/>
              <a:gd name="connsiteY7-3006" fmla="*/ 172720 h 749300"/>
              <a:gd name="connsiteX8-3007" fmla="*/ 1264920 w 1574800"/>
              <a:gd name="connsiteY8-3008" fmla="*/ 396240 h 749300"/>
              <a:gd name="connsiteX9-3009" fmla="*/ 1384300 w 1574800"/>
              <a:gd name="connsiteY9-3010" fmla="*/ 731520 h 749300"/>
              <a:gd name="connsiteX10-3011" fmla="*/ 1457960 w 1574800"/>
              <a:gd name="connsiteY10-3012" fmla="*/ 668020 h 749300"/>
              <a:gd name="connsiteX11-3013" fmla="*/ 1574800 w 1574800"/>
              <a:gd name="connsiteY11-3014" fmla="*/ 670560 h 749300"/>
              <a:gd name="connsiteX12-3015" fmla="*/ 1356360 w 1574800"/>
              <a:gd name="connsiteY12-3016" fmla="*/ 477520 h 749300"/>
              <a:gd name="connsiteX13-3017" fmla="*/ 1224280 w 1574800"/>
              <a:gd name="connsiteY13-3018" fmla="*/ 208280 h 749300"/>
              <a:gd name="connsiteX14-3019" fmla="*/ 1209040 w 1574800"/>
              <a:gd name="connsiteY14-3020" fmla="*/ 71120 h 749300"/>
              <a:gd name="connsiteX15-3021" fmla="*/ 1066800 w 1574800"/>
              <a:gd name="connsiteY15-3022" fmla="*/ 152400 h 749300"/>
              <a:gd name="connsiteX16-3023" fmla="*/ 878840 w 1574800"/>
              <a:gd name="connsiteY16-3024" fmla="*/ 71120 h 749300"/>
              <a:gd name="connsiteX17-3025" fmla="*/ 713740 w 1574800"/>
              <a:gd name="connsiteY17-3026" fmla="*/ 449580 h 749300"/>
              <a:gd name="connsiteX18-3027" fmla="*/ 508000 w 1574800"/>
              <a:gd name="connsiteY18-3028" fmla="*/ 624840 h 749300"/>
              <a:gd name="connsiteX19-3029" fmla="*/ 243840 w 1574800"/>
              <a:gd name="connsiteY19-3030" fmla="*/ 330200 h 749300"/>
              <a:gd name="connsiteX20-3031" fmla="*/ 187960 w 1574800"/>
              <a:gd name="connsiteY20-3032" fmla="*/ 0 h 749300"/>
              <a:gd name="connsiteX21-3033" fmla="*/ 111760 w 1574800"/>
              <a:gd name="connsiteY21-3034" fmla="*/ 91440 h 749300"/>
              <a:gd name="connsiteX22-3035" fmla="*/ 0 w 1574800"/>
              <a:gd name="connsiteY22-3036" fmla="*/ 165100 h 749300"/>
              <a:gd name="connsiteX0-3037" fmla="*/ 0 w 1574800"/>
              <a:gd name="connsiteY0-3038" fmla="*/ 165100 h 749300"/>
              <a:gd name="connsiteX1-3039" fmla="*/ 218440 w 1574800"/>
              <a:gd name="connsiteY1-3040" fmla="*/ 360680 h 749300"/>
              <a:gd name="connsiteX2-3041" fmla="*/ 350520 w 1574800"/>
              <a:gd name="connsiteY2-3042" fmla="*/ 746760 h 749300"/>
              <a:gd name="connsiteX3-3043" fmla="*/ 452120 w 1574800"/>
              <a:gd name="connsiteY3-3044" fmla="*/ 662940 h 749300"/>
              <a:gd name="connsiteX4-3045" fmla="*/ 579120 w 1574800"/>
              <a:gd name="connsiteY4-3046" fmla="*/ 680720 h 749300"/>
              <a:gd name="connsiteX5-3047" fmla="*/ 673100 w 1574800"/>
              <a:gd name="connsiteY5-3048" fmla="*/ 749300 h 749300"/>
              <a:gd name="connsiteX6-3049" fmla="*/ 756920 w 1574800"/>
              <a:gd name="connsiteY6-3050" fmla="*/ 447040 h 749300"/>
              <a:gd name="connsiteX7-3051" fmla="*/ 1051560 w 1574800"/>
              <a:gd name="connsiteY7-3052" fmla="*/ 172720 h 749300"/>
              <a:gd name="connsiteX8-3053" fmla="*/ 1264920 w 1574800"/>
              <a:gd name="connsiteY8-3054" fmla="*/ 396240 h 749300"/>
              <a:gd name="connsiteX9-3055" fmla="*/ 1384300 w 1574800"/>
              <a:gd name="connsiteY9-3056" fmla="*/ 731520 h 749300"/>
              <a:gd name="connsiteX10-3057" fmla="*/ 1457960 w 1574800"/>
              <a:gd name="connsiteY10-3058" fmla="*/ 668020 h 749300"/>
              <a:gd name="connsiteX11-3059" fmla="*/ 1574800 w 1574800"/>
              <a:gd name="connsiteY11-3060" fmla="*/ 670560 h 749300"/>
              <a:gd name="connsiteX12-3061" fmla="*/ 1356360 w 1574800"/>
              <a:gd name="connsiteY12-3062" fmla="*/ 477520 h 749300"/>
              <a:gd name="connsiteX13-3063" fmla="*/ 1224280 w 1574800"/>
              <a:gd name="connsiteY13-3064" fmla="*/ 208280 h 749300"/>
              <a:gd name="connsiteX14-3065" fmla="*/ 1209040 w 1574800"/>
              <a:gd name="connsiteY14-3066" fmla="*/ 71120 h 749300"/>
              <a:gd name="connsiteX15-3067" fmla="*/ 1066800 w 1574800"/>
              <a:gd name="connsiteY15-3068" fmla="*/ 152400 h 749300"/>
              <a:gd name="connsiteX16-3069" fmla="*/ 878840 w 1574800"/>
              <a:gd name="connsiteY16-3070" fmla="*/ 71120 h 749300"/>
              <a:gd name="connsiteX17-3071" fmla="*/ 713740 w 1574800"/>
              <a:gd name="connsiteY17-3072" fmla="*/ 449580 h 749300"/>
              <a:gd name="connsiteX18-3073" fmla="*/ 508000 w 1574800"/>
              <a:gd name="connsiteY18-3074" fmla="*/ 624840 h 749300"/>
              <a:gd name="connsiteX19-3075" fmla="*/ 243840 w 1574800"/>
              <a:gd name="connsiteY19-3076" fmla="*/ 330200 h 749300"/>
              <a:gd name="connsiteX20-3077" fmla="*/ 187960 w 1574800"/>
              <a:gd name="connsiteY20-3078" fmla="*/ 0 h 749300"/>
              <a:gd name="connsiteX21-3079" fmla="*/ 111760 w 1574800"/>
              <a:gd name="connsiteY21-3080" fmla="*/ 91440 h 749300"/>
              <a:gd name="connsiteX22-3081" fmla="*/ 0 w 1574800"/>
              <a:gd name="connsiteY22-3082" fmla="*/ 165100 h 749300"/>
              <a:gd name="connsiteX0-3083" fmla="*/ 0 w 1574800"/>
              <a:gd name="connsiteY0-3084" fmla="*/ 165100 h 749300"/>
              <a:gd name="connsiteX1-3085" fmla="*/ 218440 w 1574800"/>
              <a:gd name="connsiteY1-3086" fmla="*/ 360680 h 749300"/>
              <a:gd name="connsiteX2-3087" fmla="*/ 350520 w 1574800"/>
              <a:gd name="connsiteY2-3088" fmla="*/ 746760 h 749300"/>
              <a:gd name="connsiteX3-3089" fmla="*/ 452120 w 1574800"/>
              <a:gd name="connsiteY3-3090" fmla="*/ 662940 h 749300"/>
              <a:gd name="connsiteX4-3091" fmla="*/ 579120 w 1574800"/>
              <a:gd name="connsiteY4-3092" fmla="*/ 680720 h 749300"/>
              <a:gd name="connsiteX5-3093" fmla="*/ 673100 w 1574800"/>
              <a:gd name="connsiteY5-3094" fmla="*/ 749300 h 749300"/>
              <a:gd name="connsiteX6-3095" fmla="*/ 756920 w 1574800"/>
              <a:gd name="connsiteY6-3096" fmla="*/ 447040 h 749300"/>
              <a:gd name="connsiteX7-3097" fmla="*/ 1051560 w 1574800"/>
              <a:gd name="connsiteY7-3098" fmla="*/ 172720 h 749300"/>
              <a:gd name="connsiteX8-3099" fmla="*/ 1264920 w 1574800"/>
              <a:gd name="connsiteY8-3100" fmla="*/ 396240 h 749300"/>
              <a:gd name="connsiteX9-3101" fmla="*/ 1384300 w 1574800"/>
              <a:gd name="connsiteY9-3102" fmla="*/ 731520 h 749300"/>
              <a:gd name="connsiteX10-3103" fmla="*/ 1457960 w 1574800"/>
              <a:gd name="connsiteY10-3104" fmla="*/ 668020 h 749300"/>
              <a:gd name="connsiteX11-3105" fmla="*/ 1574800 w 1574800"/>
              <a:gd name="connsiteY11-3106" fmla="*/ 670560 h 749300"/>
              <a:gd name="connsiteX12-3107" fmla="*/ 1356360 w 1574800"/>
              <a:gd name="connsiteY12-3108" fmla="*/ 477520 h 749300"/>
              <a:gd name="connsiteX13-3109" fmla="*/ 1224280 w 1574800"/>
              <a:gd name="connsiteY13-3110" fmla="*/ 208280 h 749300"/>
              <a:gd name="connsiteX14-3111" fmla="*/ 1209040 w 1574800"/>
              <a:gd name="connsiteY14-3112" fmla="*/ 71120 h 749300"/>
              <a:gd name="connsiteX15-3113" fmla="*/ 1066800 w 1574800"/>
              <a:gd name="connsiteY15-3114" fmla="*/ 152400 h 749300"/>
              <a:gd name="connsiteX16-3115" fmla="*/ 878840 w 1574800"/>
              <a:gd name="connsiteY16-3116" fmla="*/ 71120 h 749300"/>
              <a:gd name="connsiteX17-3117" fmla="*/ 713740 w 1574800"/>
              <a:gd name="connsiteY17-3118" fmla="*/ 449580 h 749300"/>
              <a:gd name="connsiteX18-3119" fmla="*/ 508000 w 1574800"/>
              <a:gd name="connsiteY18-3120" fmla="*/ 624840 h 749300"/>
              <a:gd name="connsiteX19-3121" fmla="*/ 243840 w 1574800"/>
              <a:gd name="connsiteY19-3122" fmla="*/ 330200 h 749300"/>
              <a:gd name="connsiteX20-3123" fmla="*/ 187960 w 1574800"/>
              <a:gd name="connsiteY20-3124" fmla="*/ 0 h 749300"/>
              <a:gd name="connsiteX21-3125" fmla="*/ 111760 w 1574800"/>
              <a:gd name="connsiteY21-3126" fmla="*/ 91440 h 749300"/>
              <a:gd name="connsiteX22-3127" fmla="*/ 0 w 1574800"/>
              <a:gd name="connsiteY22-3128" fmla="*/ 165100 h 749300"/>
              <a:gd name="connsiteX0-3129" fmla="*/ 0 w 1574800"/>
              <a:gd name="connsiteY0-3130" fmla="*/ 165100 h 749300"/>
              <a:gd name="connsiteX1-3131" fmla="*/ 218440 w 1574800"/>
              <a:gd name="connsiteY1-3132" fmla="*/ 360680 h 749300"/>
              <a:gd name="connsiteX2-3133" fmla="*/ 350520 w 1574800"/>
              <a:gd name="connsiteY2-3134" fmla="*/ 746760 h 749300"/>
              <a:gd name="connsiteX3-3135" fmla="*/ 452120 w 1574800"/>
              <a:gd name="connsiteY3-3136" fmla="*/ 662940 h 749300"/>
              <a:gd name="connsiteX4-3137" fmla="*/ 579120 w 1574800"/>
              <a:gd name="connsiteY4-3138" fmla="*/ 680720 h 749300"/>
              <a:gd name="connsiteX5-3139" fmla="*/ 673100 w 1574800"/>
              <a:gd name="connsiteY5-3140" fmla="*/ 749300 h 749300"/>
              <a:gd name="connsiteX6-3141" fmla="*/ 756920 w 1574800"/>
              <a:gd name="connsiteY6-3142" fmla="*/ 447040 h 749300"/>
              <a:gd name="connsiteX7-3143" fmla="*/ 1051560 w 1574800"/>
              <a:gd name="connsiteY7-3144" fmla="*/ 172720 h 749300"/>
              <a:gd name="connsiteX8-3145" fmla="*/ 1264920 w 1574800"/>
              <a:gd name="connsiteY8-3146" fmla="*/ 396240 h 749300"/>
              <a:gd name="connsiteX9-3147" fmla="*/ 1384300 w 1574800"/>
              <a:gd name="connsiteY9-3148" fmla="*/ 731520 h 749300"/>
              <a:gd name="connsiteX10-3149" fmla="*/ 1457960 w 1574800"/>
              <a:gd name="connsiteY10-3150" fmla="*/ 668020 h 749300"/>
              <a:gd name="connsiteX11-3151" fmla="*/ 1574800 w 1574800"/>
              <a:gd name="connsiteY11-3152" fmla="*/ 670560 h 749300"/>
              <a:gd name="connsiteX12-3153" fmla="*/ 1356360 w 1574800"/>
              <a:gd name="connsiteY12-3154" fmla="*/ 477520 h 749300"/>
              <a:gd name="connsiteX13-3155" fmla="*/ 1224280 w 1574800"/>
              <a:gd name="connsiteY13-3156" fmla="*/ 208280 h 749300"/>
              <a:gd name="connsiteX14-3157" fmla="*/ 1209040 w 1574800"/>
              <a:gd name="connsiteY14-3158" fmla="*/ 71120 h 749300"/>
              <a:gd name="connsiteX15-3159" fmla="*/ 1066800 w 1574800"/>
              <a:gd name="connsiteY15-3160" fmla="*/ 152400 h 749300"/>
              <a:gd name="connsiteX16-3161" fmla="*/ 878840 w 1574800"/>
              <a:gd name="connsiteY16-3162" fmla="*/ 71120 h 749300"/>
              <a:gd name="connsiteX17-3163" fmla="*/ 713740 w 1574800"/>
              <a:gd name="connsiteY17-3164" fmla="*/ 449580 h 749300"/>
              <a:gd name="connsiteX18-3165" fmla="*/ 508000 w 1574800"/>
              <a:gd name="connsiteY18-3166" fmla="*/ 624840 h 749300"/>
              <a:gd name="connsiteX19-3167" fmla="*/ 243840 w 1574800"/>
              <a:gd name="connsiteY19-3168" fmla="*/ 330200 h 749300"/>
              <a:gd name="connsiteX20-3169" fmla="*/ 187960 w 1574800"/>
              <a:gd name="connsiteY20-3170" fmla="*/ 0 h 749300"/>
              <a:gd name="connsiteX21-3171" fmla="*/ 111760 w 1574800"/>
              <a:gd name="connsiteY21-3172" fmla="*/ 91440 h 749300"/>
              <a:gd name="connsiteX22-3173" fmla="*/ 0 w 1574800"/>
              <a:gd name="connsiteY22-3174" fmla="*/ 165100 h 749300"/>
              <a:gd name="connsiteX0-3175" fmla="*/ 0 w 1574800"/>
              <a:gd name="connsiteY0-3176" fmla="*/ 165100 h 749300"/>
              <a:gd name="connsiteX1-3177" fmla="*/ 218440 w 1574800"/>
              <a:gd name="connsiteY1-3178" fmla="*/ 360680 h 749300"/>
              <a:gd name="connsiteX2-3179" fmla="*/ 350520 w 1574800"/>
              <a:gd name="connsiteY2-3180" fmla="*/ 746760 h 749300"/>
              <a:gd name="connsiteX3-3181" fmla="*/ 452120 w 1574800"/>
              <a:gd name="connsiteY3-3182" fmla="*/ 662940 h 749300"/>
              <a:gd name="connsiteX4-3183" fmla="*/ 579120 w 1574800"/>
              <a:gd name="connsiteY4-3184" fmla="*/ 680720 h 749300"/>
              <a:gd name="connsiteX5-3185" fmla="*/ 673100 w 1574800"/>
              <a:gd name="connsiteY5-3186" fmla="*/ 749300 h 749300"/>
              <a:gd name="connsiteX6-3187" fmla="*/ 756920 w 1574800"/>
              <a:gd name="connsiteY6-3188" fmla="*/ 447040 h 749300"/>
              <a:gd name="connsiteX7-3189" fmla="*/ 1051560 w 1574800"/>
              <a:gd name="connsiteY7-3190" fmla="*/ 172720 h 749300"/>
              <a:gd name="connsiteX8-3191" fmla="*/ 1264920 w 1574800"/>
              <a:gd name="connsiteY8-3192" fmla="*/ 396240 h 749300"/>
              <a:gd name="connsiteX9-3193" fmla="*/ 1384300 w 1574800"/>
              <a:gd name="connsiteY9-3194" fmla="*/ 731520 h 749300"/>
              <a:gd name="connsiteX10-3195" fmla="*/ 1457960 w 1574800"/>
              <a:gd name="connsiteY10-3196" fmla="*/ 668020 h 749300"/>
              <a:gd name="connsiteX11-3197" fmla="*/ 1574800 w 1574800"/>
              <a:gd name="connsiteY11-3198" fmla="*/ 670560 h 749300"/>
              <a:gd name="connsiteX12-3199" fmla="*/ 1356360 w 1574800"/>
              <a:gd name="connsiteY12-3200" fmla="*/ 477520 h 749300"/>
              <a:gd name="connsiteX13-3201" fmla="*/ 1224280 w 1574800"/>
              <a:gd name="connsiteY13-3202" fmla="*/ 208280 h 749300"/>
              <a:gd name="connsiteX14-3203" fmla="*/ 1209040 w 1574800"/>
              <a:gd name="connsiteY14-3204" fmla="*/ 71120 h 749300"/>
              <a:gd name="connsiteX15-3205" fmla="*/ 1066800 w 1574800"/>
              <a:gd name="connsiteY15-3206" fmla="*/ 152400 h 749300"/>
              <a:gd name="connsiteX16-3207" fmla="*/ 878840 w 1574800"/>
              <a:gd name="connsiteY16-3208" fmla="*/ 71120 h 749300"/>
              <a:gd name="connsiteX17-3209" fmla="*/ 713740 w 1574800"/>
              <a:gd name="connsiteY17-3210" fmla="*/ 449580 h 749300"/>
              <a:gd name="connsiteX18-3211" fmla="*/ 508000 w 1574800"/>
              <a:gd name="connsiteY18-3212" fmla="*/ 624840 h 749300"/>
              <a:gd name="connsiteX19-3213" fmla="*/ 243840 w 1574800"/>
              <a:gd name="connsiteY19-3214" fmla="*/ 330200 h 749300"/>
              <a:gd name="connsiteX20-3215" fmla="*/ 187960 w 1574800"/>
              <a:gd name="connsiteY20-3216" fmla="*/ 0 h 749300"/>
              <a:gd name="connsiteX21-3217" fmla="*/ 111760 w 1574800"/>
              <a:gd name="connsiteY21-3218" fmla="*/ 91440 h 749300"/>
              <a:gd name="connsiteX22-3219" fmla="*/ 0 w 1574800"/>
              <a:gd name="connsiteY22-3220" fmla="*/ 165100 h 749300"/>
              <a:gd name="connsiteX0-3221" fmla="*/ 0 w 1574800"/>
              <a:gd name="connsiteY0-3222" fmla="*/ 165100 h 749300"/>
              <a:gd name="connsiteX1-3223" fmla="*/ 218440 w 1574800"/>
              <a:gd name="connsiteY1-3224" fmla="*/ 360680 h 749300"/>
              <a:gd name="connsiteX2-3225" fmla="*/ 350520 w 1574800"/>
              <a:gd name="connsiteY2-3226" fmla="*/ 746760 h 749300"/>
              <a:gd name="connsiteX3-3227" fmla="*/ 452120 w 1574800"/>
              <a:gd name="connsiteY3-3228" fmla="*/ 662940 h 749300"/>
              <a:gd name="connsiteX4-3229" fmla="*/ 579120 w 1574800"/>
              <a:gd name="connsiteY4-3230" fmla="*/ 680720 h 749300"/>
              <a:gd name="connsiteX5-3231" fmla="*/ 673100 w 1574800"/>
              <a:gd name="connsiteY5-3232" fmla="*/ 749300 h 749300"/>
              <a:gd name="connsiteX6-3233" fmla="*/ 756920 w 1574800"/>
              <a:gd name="connsiteY6-3234" fmla="*/ 447040 h 749300"/>
              <a:gd name="connsiteX7-3235" fmla="*/ 1051560 w 1574800"/>
              <a:gd name="connsiteY7-3236" fmla="*/ 172720 h 749300"/>
              <a:gd name="connsiteX8-3237" fmla="*/ 1264920 w 1574800"/>
              <a:gd name="connsiteY8-3238" fmla="*/ 396240 h 749300"/>
              <a:gd name="connsiteX9-3239" fmla="*/ 1384300 w 1574800"/>
              <a:gd name="connsiteY9-3240" fmla="*/ 731520 h 749300"/>
              <a:gd name="connsiteX10-3241" fmla="*/ 1457960 w 1574800"/>
              <a:gd name="connsiteY10-3242" fmla="*/ 668020 h 749300"/>
              <a:gd name="connsiteX11-3243" fmla="*/ 1574800 w 1574800"/>
              <a:gd name="connsiteY11-3244" fmla="*/ 670560 h 749300"/>
              <a:gd name="connsiteX12-3245" fmla="*/ 1356360 w 1574800"/>
              <a:gd name="connsiteY12-3246" fmla="*/ 477520 h 749300"/>
              <a:gd name="connsiteX13-3247" fmla="*/ 1224280 w 1574800"/>
              <a:gd name="connsiteY13-3248" fmla="*/ 208280 h 749300"/>
              <a:gd name="connsiteX14-3249" fmla="*/ 1209040 w 1574800"/>
              <a:gd name="connsiteY14-3250" fmla="*/ 71120 h 749300"/>
              <a:gd name="connsiteX15-3251" fmla="*/ 1066800 w 1574800"/>
              <a:gd name="connsiteY15-3252" fmla="*/ 152400 h 749300"/>
              <a:gd name="connsiteX16-3253" fmla="*/ 878840 w 1574800"/>
              <a:gd name="connsiteY16-3254" fmla="*/ 71120 h 749300"/>
              <a:gd name="connsiteX17-3255" fmla="*/ 713740 w 1574800"/>
              <a:gd name="connsiteY17-3256" fmla="*/ 449580 h 749300"/>
              <a:gd name="connsiteX18-3257" fmla="*/ 508000 w 1574800"/>
              <a:gd name="connsiteY18-3258" fmla="*/ 624840 h 749300"/>
              <a:gd name="connsiteX19-3259" fmla="*/ 243840 w 1574800"/>
              <a:gd name="connsiteY19-3260" fmla="*/ 330200 h 749300"/>
              <a:gd name="connsiteX20-3261" fmla="*/ 187960 w 1574800"/>
              <a:gd name="connsiteY20-3262" fmla="*/ 0 h 749300"/>
              <a:gd name="connsiteX21-3263" fmla="*/ 111760 w 1574800"/>
              <a:gd name="connsiteY21-3264" fmla="*/ 91440 h 749300"/>
              <a:gd name="connsiteX22-3265" fmla="*/ 0 w 1574800"/>
              <a:gd name="connsiteY22-3266" fmla="*/ 165100 h 749300"/>
              <a:gd name="connsiteX0-3267" fmla="*/ 0 w 1574800"/>
              <a:gd name="connsiteY0-3268" fmla="*/ 165100 h 749300"/>
              <a:gd name="connsiteX1-3269" fmla="*/ 218440 w 1574800"/>
              <a:gd name="connsiteY1-3270" fmla="*/ 360680 h 749300"/>
              <a:gd name="connsiteX2-3271" fmla="*/ 350520 w 1574800"/>
              <a:gd name="connsiteY2-3272" fmla="*/ 746760 h 749300"/>
              <a:gd name="connsiteX3-3273" fmla="*/ 452120 w 1574800"/>
              <a:gd name="connsiteY3-3274" fmla="*/ 662940 h 749300"/>
              <a:gd name="connsiteX4-3275" fmla="*/ 579120 w 1574800"/>
              <a:gd name="connsiteY4-3276" fmla="*/ 680720 h 749300"/>
              <a:gd name="connsiteX5-3277" fmla="*/ 673100 w 1574800"/>
              <a:gd name="connsiteY5-3278" fmla="*/ 749300 h 749300"/>
              <a:gd name="connsiteX6-3279" fmla="*/ 756920 w 1574800"/>
              <a:gd name="connsiteY6-3280" fmla="*/ 447040 h 749300"/>
              <a:gd name="connsiteX7-3281" fmla="*/ 1051560 w 1574800"/>
              <a:gd name="connsiteY7-3282" fmla="*/ 172720 h 749300"/>
              <a:gd name="connsiteX8-3283" fmla="*/ 1264920 w 1574800"/>
              <a:gd name="connsiteY8-3284" fmla="*/ 396240 h 749300"/>
              <a:gd name="connsiteX9-3285" fmla="*/ 1384300 w 1574800"/>
              <a:gd name="connsiteY9-3286" fmla="*/ 731520 h 749300"/>
              <a:gd name="connsiteX10-3287" fmla="*/ 1457960 w 1574800"/>
              <a:gd name="connsiteY10-3288" fmla="*/ 668020 h 749300"/>
              <a:gd name="connsiteX11-3289" fmla="*/ 1574800 w 1574800"/>
              <a:gd name="connsiteY11-3290" fmla="*/ 670560 h 749300"/>
              <a:gd name="connsiteX12-3291" fmla="*/ 1356360 w 1574800"/>
              <a:gd name="connsiteY12-3292" fmla="*/ 477520 h 749300"/>
              <a:gd name="connsiteX13-3293" fmla="*/ 1224280 w 1574800"/>
              <a:gd name="connsiteY13-3294" fmla="*/ 208280 h 749300"/>
              <a:gd name="connsiteX14-3295" fmla="*/ 1209040 w 1574800"/>
              <a:gd name="connsiteY14-3296" fmla="*/ 71120 h 749300"/>
              <a:gd name="connsiteX15-3297" fmla="*/ 1066800 w 1574800"/>
              <a:gd name="connsiteY15-3298" fmla="*/ 152400 h 749300"/>
              <a:gd name="connsiteX16-3299" fmla="*/ 878840 w 1574800"/>
              <a:gd name="connsiteY16-3300" fmla="*/ 71120 h 749300"/>
              <a:gd name="connsiteX17-3301" fmla="*/ 713740 w 1574800"/>
              <a:gd name="connsiteY17-3302" fmla="*/ 449580 h 749300"/>
              <a:gd name="connsiteX18-3303" fmla="*/ 508000 w 1574800"/>
              <a:gd name="connsiteY18-3304" fmla="*/ 624840 h 749300"/>
              <a:gd name="connsiteX19-3305" fmla="*/ 243840 w 1574800"/>
              <a:gd name="connsiteY19-3306" fmla="*/ 330200 h 749300"/>
              <a:gd name="connsiteX20-3307" fmla="*/ 187960 w 1574800"/>
              <a:gd name="connsiteY20-3308" fmla="*/ 0 h 749300"/>
              <a:gd name="connsiteX21-3309" fmla="*/ 111760 w 1574800"/>
              <a:gd name="connsiteY21-3310" fmla="*/ 91440 h 749300"/>
              <a:gd name="connsiteX22-3311" fmla="*/ 0 w 1574800"/>
              <a:gd name="connsiteY22-3312" fmla="*/ 165100 h 749300"/>
              <a:gd name="connsiteX0-3313" fmla="*/ 0 w 1574800"/>
              <a:gd name="connsiteY0-3314" fmla="*/ 165100 h 749300"/>
              <a:gd name="connsiteX1-3315" fmla="*/ 218440 w 1574800"/>
              <a:gd name="connsiteY1-3316" fmla="*/ 360680 h 749300"/>
              <a:gd name="connsiteX2-3317" fmla="*/ 350520 w 1574800"/>
              <a:gd name="connsiteY2-3318" fmla="*/ 746760 h 749300"/>
              <a:gd name="connsiteX3-3319" fmla="*/ 452120 w 1574800"/>
              <a:gd name="connsiteY3-3320" fmla="*/ 662940 h 749300"/>
              <a:gd name="connsiteX4-3321" fmla="*/ 579120 w 1574800"/>
              <a:gd name="connsiteY4-3322" fmla="*/ 680720 h 749300"/>
              <a:gd name="connsiteX5-3323" fmla="*/ 673100 w 1574800"/>
              <a:gd name="connsiteY5-3324" fmla="*/ 749300 h 749300"/>
              <a:gd name="connsiteX6-3325" fmla="*/ 756920 w 1574800"/>
              <a:gd name="connsiteY6-3326" fmla="*/ 447040 h 749300"/>
              <a:gd name="connsiteX7-3327" fmla="*/ 1051560 w 1574800"/>
              <a:gd name="connsiteY7-3328" fmla="*/ 172720 h 749300"/>
              <a:gd name="connsiteX8-3329" fmla="*/ 1264920 w 1574800"/>
              <a:gd name="connsiteY8-3330" fmla="*/ 396240 h 749300"/>
              <a:gd name="connsiteX9-3331" fmla="*/ 1384300 w 1574800"/>
              <a:gd name="connsiteY9-3332" fmla="*/ 731520 h 749300"/>
              <a:gd name="connsiteX10-3333" fmla="*/ 1457960 w 1574800"/>
              <a:gd name="connsiteY10-3334" fmla="*/ 668020 h 749300"/>
              <a:gd name="connsiteX11-3335" fmla="*/ 1574800 w 1574800"/>
              <a:gd name="connsiteY11-3336" fmla="*/ 670560 h 749300"/>
              <a:gd name="connsiteX12-3337" fmla="*/ 1356360 w 1574800"/>
              <a:gd name="connsiteY12-3338" fmla="*/ 477520 h 749300"/>
              <a:gd name="connsiteX13-3339" fmla="*/ 1224280 w 1574800"/>
              <a:gd name="connsiteY13-3340" fmla="*/ 208280 h 749300"/>
              <a:gd name="connsiteX14-3341" fmla="*/ 1209040 w 1574800"/>
              <a:gd name="connsiteY14-3342" fmla="*/ 71120 h 749300"/>
              <a:gd name="connsiteX15-3343" fmla="*/ 1066800 w 1574800"/>
              <a:gd name="connsiteY15-3344" fmla="*/ 152400 h 749300"/>
              <a:gd name="connsiteX16-3345" fmla="*/ 878840 w 1574800"/>
              <a:gd name="connsiteY16-3346" fmla="*/ 71120 h 749300"/>
              <a:gd name="connsiteX17-3347" fmla="*/ 713740 w 1574800"/>
              <a:gd name="connsiteY17-3348" fmla="*/ 449580 h 749300"/>
              <a:gd name="connsiteX18-3349" fmla="*/ 508000 w 1574800"/>
              <a:gd name="connsiteY18-3350" fmla="*/ 624840 h 749300"/>
              <a:gd name="connsiteX19-3351" fmla="*/ 243840 w 1574800"/>
              <a:gd name="connsiteY19-3352" fmla="*/ 330200 h 749300"/>
              <a:gd name="connsiteX20-3353" fmla="*/ 187960 w 1574800"/>
              <a:gd name="connsiteY20-3354" fmla="*/ 0 h 749300"/>
              <a:gd name="connsiteX21-3355" fmla="*/ 111760 w 1574800"/>
              <a:gd name="connsiteY21-3356" fmla="*/ 91440 h 749300"/>
              <a:gd name="connsiteX22-3357" fmla="*/ 0 w 1574800"/>
              <a:gd name="connsiteY22-3358" fmla="*/ 165100 h 749300"/>
              <a:gd name="connsiteX0-3359" fmla="*/ 0 w 1574800"/>
              <a:gd name="connsiteY0-3360" fmla="*/ 165100 h 749300"/>
              <a:gd name="connsiteX1-3361" fmla="*/ 218440 w 1574800"/>
              <a:gd name="connsiteY1-3362" fmla="*/ 360680 h 749300"/>
              <a:gd name="connsiteX2-3363" fmla="*/ 350520 w 1574800"/>
              <a:gd name="connsiteY2-3364" fmla="*/ 746760 h 749300"/>
              <a:gd name="connsiteX3-3365" fmla="*/ 452120 w 1574800"/>
              <a:gd name="connsiteY3-3366" fmla="*/ 662940 h 749300"/>
              <a:gd name="connsiteX4-3367" fmla="*/ 579120 w 1574800"/>
              <a:gd name="connsiteY4-3368" fmla="*/ 680720 h 749300"/>
              <a:gd name="connsiteX5-3369" fmla="*/ 673100 w 1574800"/>
              <a:gd name="connsiteY5-3370" fmla="*/ 749300 h 749300"/>
              <a:gd name="connsiteX6-3371" fmla="*/ 756920 w 1574800"/>
              <a:gd name="connsiteY6-3372" fmla="*/ 447040 h 749300"/>
              <a:gd name="connsiteX7-3373" fmla="*/ 1051560 w 1574800"/>
              <a:gd name="connsiteY7-3374" fmla="*/ 172720 h 749300"/>
              <a:gd name="connsiteX8-3375" fmla="*/ 1264920 w 1574800"/>
              <a:gd name="connsiteY8-3376" fmla="*/ 396240 h 749300"/>
              <a:gd name="connsiteX9-3377" fmla="*/ 1384300 w 1574800"/>
              <a:gd name="connsiteY9-3378" fmla="*/ 731520 h 749300"/>
              <a:gd name="connsiteX10-3379" fmla="*/ 1457960 w 1574800"/>
              <a:gd name="connsiteY10-3380" fmla="*/ 668020 h 749300"/>
              <a:gd name="connsiteX11-3381" fmla="*/ 1574800 w 1574800"/>
              <a:gd name="connsiteY11-3382" fmla="*/ 670560 h 749300"/>
              <a:gd name="connsiteX12-3383" fmla="*/ 1356360 w 1574800"/>
              <a:gd name="connsiteY12-3384" fmla="*/ 477520 h 749300"/>
              <a:gd name="connsiteX13-3385" fmla="*/ 1224280 w 1574800"/>
              <a:gd name="connsiteY13-3386" fmla="*/ 208280 h 749300"/>
              <a:gd name="connsiteX14-3387" fmla="*/ 1209040 w 1574800"/>
              <a:gd name="connsiteY14-3388" fmla="*/ 71120 h 749300"/>
              <a:gd name="connsiteX15-3389" fmla="*/ 1066800 w 1574800"/>
              <a:gd name="connsiteY15-3390" fmla="*/ 152400 h 749300"/>
              <a:gd name="connsiteX16-3391" fmla="*/ 878840 w 1574800"/>
              <a:gd name="connsiteY16-3392" fmla="*/ 71120 h 749300"/>
              <a:gd name="connsiteX17-3393" fmla="*/ 713740 w 1574800"/>
              <a:gd name="connsiteY17-3394" fmla="*/ 449580 h 749300"/>
              <a:gd name="connsiteX18-3395" fmla="*/ 508000 w 1574800"/>
              <a:gd name="connsiteY18-3396" fmla="*/ 624840 h 749300"/>
              <a:gd name="connsiteX19-3397" fmla="*/ 243840 w 1574800"/>
              <a:gd name="connsiteY19-3398" fmla="*/ 330200 h 749300"/>
              <a:gd name="connsiteX20-3399" fmla="*/ 187960 w 1574800"/>
              <a:gd name="connsiteY20-3400" fmla="*/ 0 h 749300"/>
              <a:gd name="connsiteX21-3401" fmla="*/ 121920 w 1574800"/>
              <a:gd name="connsiteY21-3402" fmla="*/ 101600 h 749300"/>
              <a:gd name="connsiteX22-3403" fmla="*/ 0 w 1574800"/>
              <a:gd name="connsiteY22-3404" fmla="*/ 165100 h 749300"/>
              <a:gd name="connsiteX0-3405" fmla="*/ 0 w 1574800"/>
              <a:gd name="connsiteY0-3406" fmla="*/ 165100 h 749300"/>
              <a:gd name="connsiteX1-3407" fmla="*/ 218440 w 1574800"/>
              <a:gd name="connsiteY1-3408" fmla="*/ 360680 h 749300"/>
              <a:gd name="connsiteX2-3409" fmla="*/ 350520 w 1574800"/>
              <a:gd name="connsiteY2-3410" fmla="*/ 746760 h 749300"/>
              <a:gd name="connsiteX3-3411" fmla="*/ 452120 w 1574800"/>
              <a:gd name="connsiteY3-3412" fmla="*/ 662940 h 749300"/>
              <a:gd name="connsiteX4-3413" fmla="*/ 579120 w 1574800"/>
              <a:gd name="connsiteY4-3414" fmla="*/ 680720 h 749300"/>
              <a:gd name="connsiteX5-3415" fmla="*/ 673100 w 1574800"/>
              <a:gd name="connsiteY5-3416" fmla="*/ 749300 h 749300"/>
              <a:gd name="connsiteX6-3417" fmla="*/ 756920 w 1574800"/>
              <a:gd name="connsiteY6-3418" fmla="*/ 447040 h 749300"/>
              <a:gd name="connsiteX7-3419" fmla="*/ 1051560 w 1574800"/>
              <a:gd name="connsiteY7-3420" fmla="*/ 172720 h 749300"/>
              <a:gd name="connsiteX8-3421" fmla="*/ 1264920 w 1574800"/>
              <a:gd name="connsiteY8-3422" fmla="*/ 396240 h 749300"/>
              <a:gd name="connsiteX9-3423" fmla="*/ 1384300 w 1574800"/>
              <a:gd name="connsiteY9-3424" fmla="*/ 731520 h 749300"/>
              <a:gd name="connsiteX10-3425" fmla="*/ 1457960 w 1574800"/>
              <a:gd name="connsiteY10-3426" fmla="*/ 668020 h 749300"/>
              <a:gd name="connsiteX11-3427" fmla="*/ 1574800 w 1574800"/>
              <a:gd name="connsiteY11-3428" fmla="*/ 670560 h 749300"/>
              <a:gd name="connsiteX12-3429" fmla="*/ 1356360 w 1574800"/>
              <a:gd name="connsiteY12-3430" fmla="*/ 477520 h 749300"/>
              <a:gd name="connsiteX13-3431" fmla="*/ 1224280 w 1574800"/>
              <a:gd name="connsiteY13-3432" fmla="*/ 208280 h 749300"/>
              <a:gd name="connsiteX14-3433" fmla="*/ 1209040 w 1574800"/>
              <a:gd name="connsiteY14-3434" fmla="*/ 71120 h 749300"/>
              <a:gd name="connsiteX15-3435" fmla="*/ 1066800 w 1574800"/>
              <a:gd name="connsiteY15-3436" fmla="*/ 152400 h 749300"/>
              <a:gd name="connsiteX16-3437" fmla="*/ 878840 w 1574800"/>
              <a:gd name="connsiteY16-3438" fmla="*/ 71120 h 749300"/>
              <a:gd name="connsiteX17-3439" fmla="*/ 713740 w 1574800"/>
              <a:gd name="connsiteY17-3440" fmla="*/ 449580 h 749300"/>
              <a:gd name="connsiteX18-3441" fmla="*/ 508000 w 1574800"/>
              <a:gd name="connsiteY18-3442" fmla="*/ 624840 h 749300"/>
              <a:gd name="connsiteX19-3443" fmla="*/ 243840 w 1574800"/>
              <a:gd name="connsiteY19-3444" fmla="*/ 330200 h 749300"/>
              <a:gd name="connsiteX20-3445" fmla="*/ 187960 w 1574800"/>
              <a:gd name="connsiteY20-3446" fmla="*/ 0 h 749300"/>
              <a:gd name="connsiteX21-3447" fmla="*/ 121920 w 1574800"/>
              <a:gd name="connsiteY21-3448" fmla="*/ 101600 h 749300"/>
              <a:gd name="connsiteX22-3449" fmla="*/ 0 w 1574800"/>
              <a:gd name="connsiteY22-3450" fmla="*/ 165100 h 749300"/>
              <a:gd name="connsiteX0-3451" fmla="*/ 0 w 1574800"/>
              <a:gd name="connsiteY0-3452" fmla="*/ 165100 h 749300"/>
              <a:gd name="connsiteX1-3453" fmla="*/ 218440 w 1574800"/>
              <a:gd name="connsiteY1-3454" fmla="*/ 360680 h 749300"/>
              <a:gd name="connsiteX2-3455" fmla="*/ 350520 w 1574800"/>
              <a:gd name="connsiteY2-3456" fmla="*/ 746760 h 749300"/>
              <a:gd name="connsiteX3-3457" fmla="*/ 452120 w 1574800"/>
              <a:gd name="connsiteY3-3458" fmla="*/ 662940 h 749300"/>
              <a:gd name="connsiteX4-3459" fmla="*/ 579120 w 1574800"/>
              <a:gd name="connsiteY4-3460" fmla="*/ 680720 h 749300"/>
              <a:gd name="connsiteX5-3461" fmla="*/ 673100 w 1574800"/>
              <a:gd name="connsiteY5-3462" fmla="*/ 749300 h 749300"/>
              <a:gd name="connsiteX6-3463" fmla="*/ 756920 w 1574800"/>
              <a:gd name="connsiteY6-3464" fmla="*/ 447040 h 749300"/>
              <a:gd name="connsiteX7-3465" fmla="*/ 1051560 w 1574800"/>
              <a:gd name="connsiteY7-3466" fmla="*/ 172720 h 749300"/>
              <a:gd name="connsiteX8-3467" fmla="*/ 1264920 w 1574800"/>
              <a:gd name="connsiteY8-3468" fmla="*/ 396240 h 749300"/>
              <a:gd name="connsiteX9-3469" fmla="*/ 1384300 w 1574800"/>
              <a:gd name="connsiteY9-3470" fmla="*/ 731520 h 749300"/>
              <a:gd name="connsiteX10-3471" fmla="*/ 1457960 w 1574800"/>
              <a:gd name="connsiteY10-3472" fmla="*/ 668020 h 749300"/>
              <a:gd name="connsiteX11-3473" fmla="*/ 1574800 w 1574800"/>
              <a:gd name="connsiteY11-3474" fmla="*/ 670560 h 749300"/>
              <a:gd name="connsiteX12-3475" fmla="*/ 1356360 w 1574800"/>
              <a:gd name="connsiteY12-3476" fmla="*/ 477520 h 749300"/>
              <a:gd name="connsiteX13-3477" fmla="*/ 1224280 w 1574800"/>
              <a:gd name="connsiteY13-3478" fmla="*/ 208280 h 749300"/>
              <a:gd name="connsiteX14-3479" fmla="*/ 1209040 w 1574800"/>
              <a:gd name="connsiteY14-3480" fmla="*/ 71120 h 749300"/>
              <a:gd name="connsiteX15-3481" fmla="*/ 1066800 w 1574800"/>
              <a:gd name="connsiteY15-3482" fmla="*/ 152400 h 749300"/>
              <a:gd name="connsiteX16-3483" fmla="*/ 878840 w 1574800"/>
              <a:gd name="connsiteY16-3484" fmla="*/ 71120 h 749300"/>
              <a:gd name="connsiteX17-3485" fmla="*/ 713740 w 1574800"/>
              <a:gd name="connsiteY17-3486" fmla="*/ 449580 h 749300"/>
              <a:gd name="connsiteX18-3487" fmla="*/ 508000 w 1574800"/>
              <a:gd name="connsiteY18-3488" fmla="*/ 624840 h 749300"/>
              <a:gd name="connsiteX19-3489" fmla="*/ 251460 w 1574800"/>
              <a:gd name="connsiteY19-3490" fmla="*/ 332740 h 749300"/>
              <a:gd name="connsiteX20-3491" fmla="*/ 187960 w 1574800"/>
              <a:gd name="connsiteY20-3492" fmla="*/ 0 h 749300"/>
              <a:gd name="connsiteX21-3493" fmla="*/ 121920 w 1574800"/>
              <a:gd name="connsiteY21-3494" fmla="*/ 101600 h 749300"/>
              <a:gd name="connsiteX22-3495" fmla="*/ 0 w 1574800"/>
              <a:gd name="connsiteY22-3496" fmla="*/ 165100 h 749300"/>
              <a:gd name="connsiteX0-3497" fmla="*/ 0 w 1574800"/>
              <a:gd name="connsiteY0-3498" fmla="*/ 165100 h 749300"/>
              <a:gd name="connsiteX1-3499" fmla="*/ 218440 w 1574800"/>
              <a:gd name="connsiteY1-3500" fmla="*/ 360680 h 749300"/>
              <a:gd name="connsiteX2-3501" fmla="*/ 350520 w 1574800"/>
              <a:gd name="connsiteY2-3502" fmla="*/ 746760 h 749300"/>
              <a:gd name="connsiteX3-3503" fmla="*/ 452120 w 1574800"/>
              <a:gd name="connsiteY3-3504" fmla="*/ 662940 h 749300"/>
              <a:gd name="connsiteX4-3505" fmla="*/ 579120 w 1574800"/>
              <a:gd name="connsiteY4-3506" fmla="*/ 680720 h 749300"/>
              <a:gd name="connsiteX5-3507" fmla="*/ 673100 w 1574800"/>
              <a:gd name="connsiteY5-3508" fmla="*/ 749300 h 749300"/>
              <a:gd name="connsiteX6-3509" fmla="*/ 756920 w 1574800"/>
              <a:gd name="connsiteY6-3510" fmla="*/ 447040 h 749300"/>
              <a:gd name="connsiteX7-3511" fmla="*/ 1051560 w 1574800"/>
              <a:gd name="connsiteY7-3512" fmla="*/ 172720 h 749300"/>
              <a:gd name="connsiteX8-3513" fmla="*/ 1264920 w 1574800"/>
              <a:gd name="connsiteY8-3514" fmla="*/ 396240 h 749300"/>
              <a:gd name="connsiteX9-3515" fmla="*/ 1384300 w 1574800"/>
              <a:gd name="connsiteY9-3516" fmla="*/ 731520 h 749300"/>
              <a:gd name="connsiteX10-3517" fmla="*/ 1457960 w 1574800"/>
              <a:gd name="connsiteY10-3518" fmla="*/ 668020 h 749300"/>
              <a:gd name="connsiteX11-3519" fmla="*/ 1574800 w 1574800"/>
              <a:gd name="connsiteY11-3520" fmla="*/ 670560 h 749300"/>
              <a:gd name="connsiteX12-3521" fmla="*/ 1356360 w 1574800"/>
              <a:gd name="connsiteY12-3522" fmla="*/ 477520 h 749300"/>
              <a:gd name="connsiteX13-3523" fmla="*/ 1224280 w 1574800"/>
              <a:gd name="connsiteY13-3524" fmla="*/ 208280 h 749300"/>
              <a:gd name="connsiteX14-3525" fmla="*/ 1209040 w 1574800"/>
              <a:gd name="connsiteY14-3526" fmla="*/ 71120 h 749300"/>
              <a:gd name="connsiteX15-3527" fmla="*/ 1066800 w 1574800"/>
              <a:gd name="connsiteY15-3528" fmla="*/ 152400 h 749300"/>
              <a:gd name="connsiteX16-3529" fmla="*/ 878840 w 1574800"/>
              <a:gd name="connsiteY16-3530" fmla="*/ 71120 h 749300"/>
              <a:gd name="connsiteX17-3531" fmla="*/ 713740 w 1574800"/>
              <a:gd name="connsiteY17-3532" fmla="*/ 449580 h 749300"/>
              <a:gd name="connsiteX18-3533" fmla="*/ 508000 w 1574800"/>
              <a:gd name="connsiteY18-3534" fmla="*/ 624840 h 749300"/>
              <a:gd name="connsiteX19-3535" fmla="*/ 251460 w 1574800"/>
              <a:gd name="connsiteY19-3536" fmla="*/ 332740 h 749300"/>
              <a:gd name="connsiteX20-3537" fmla="*/ 187960 w 1574800"/>
              <a:gd name="connsiteY20-3538" fmla="*/ 0 h 749300"/>
              <a:gd name="connsiteX21-3539" fmla="*/ 121920 w 1574800"/>
              <a:gd name="connsiteY21-3540" fmla="*/ 101600 h 749300"/>
              <a:gd name="connsiteX22-3541" fmla="*/ 0 w 1574800"/>
              <a:gd name="connsiteY22-3542" fmla="*/ 165100 h 749300"/>
              <a:gd name="connsiteX0-3543" fmla="*/ 0 w 1574800"/>
              <a:gd name="connsiteY0-3544" fmla="*/ 165100 h 749300"/>
              <a:gd name="connsiteX1-3545" fmla="*/ 218440 w 1574800"/>
              <a:gd name="connsiteY1-3546" fmla="*/ 360680 h 749300"/>
              <a:gd name="connsiteX2-3547" fmla="*/ 350520 w 1574800"/>
              <a:gd name="connsiteY2-3548" fmla="*/ 746760 h 749300"/>
              <a:gd name="connsiteX3-3549" fmla="*/ 452120 w 1574800"/>
              <a:gd name="connsiteY3-3550" fmla="*/ 662940 h 749300"/>
              <a:gd name="connsiteX4-3551" fmla="*/ 579120 w 1574800"/>
              <a:gd name="connsiteY4-3552" fmla="*/ 680720 h 749300"/>
              <a:gd name="connsiteX5-3553" fmla="*/ 673100 w 1574800"/>
              <a:gd name="connsiteY5-3554" fmla="*/ 749300 h 749300"/>
              <a:gd name="connsiteX6-3555" fmla="*/ 756920 w 1574800"/>
              <a:gd name="connsiteY6-3556" fmla="*/ 447040 h 749300"/>
              <a:gd name="connsiteX7-3557" fmla="*/ 1051560 w 1574800"/>
              <a:gd name="connsiteY7-3558" fmla="*/ 172720 h 749300"/>
              <a:gd name="connsiteX8-3559" fmla="*/ 1264920 w 1574800"/>
              <a:gd name="connsiteY8-3560" fmla="*/ 396240 h 749300"/>
              <a:gd name="connsiteX9-3561" fmla="*/ 1384300 w 1574800"/>
              <a:gd name="connsiteY9-3562" fmla="*/ 731520 h 749300"/>
              <a:gd name="connsiteX10-3563" fmla="*/ 1457960 w 1574800"/>
              <a:gd name="connsiteY10-3564" fmla="*/ 668020 h 749300"/>
              <a:gd name="connsiteX11-3565" fmla="*/ 1574800 w 1574800"/>
              <a:gd name="connsiteY11-3566" fmla="*/ 670560 h 749300"/>
              <a:gd name="connsiteX12-3567" fmla="*/ 1356360 w 1574800"/>
              <a:gd name="connsiteY12-3568" fmla="*/ 477520 h 749300"/>
              <a:gd name="connsiteX13-3569" fmla="*/ 1224280 w 1574800"/>
              <a:gd name="connsiteY13-3570" fmla="*/ 208280 h 749300"/>
              <a:gd name="connsiteX14-3571" fmla="*/ 1209040 w 1574800"/>
              <a:gd name="connsiteY14-3572" fmla="*/ 71120 h 749300"/>
              <a:gd name="connsiteX15-3573" fmla="*/ 1066800 w 1574800"/>
              <a:gd name="connsiteY15-3574" fmla="*/ 152400 h 749300"/>
              <a:gd name="connsiteX16-3575" fmla="*/ 878840 w 1574800"/>
              <a:gd name="connsiteY16-3576" fmla="*/ 71120 h 749300"/>
              <a:gd name="connsiteX17-3577" fmla="*/ 713740 w 1574800"/>
              <a:gd name="connsiteY17-3578" fmla="*/ 449580 h 749300"/>
              <a:gd name="connsiteX18-3579" fmla="*/ 508000 w 1574800"/>
              <a:gd name="connsiteY18-3580" fmla="*/ 624840 h 749300"/>
              <a:gd name="connsiteX19-3581" fmla="*/ 251460 w 1574800"/>
              <a:gd name="connsiteY19-3582" fmla="*/ 332740 h 749300"/>
              <a:gd name="connsiteX20-3583" fmla="*/ 187960 w 1574800"/>
              <a:gd name="connsiteY20-3584" fmla="*/ 0 h 749300"/>
              <a:gd name="connsiteX21-3585" fmla="*/ 121920 w 1574800"/>
              <a:gd name="connsiteY21-3586" fmla="*/ 101600 h 749300"/>
              <a:gd name="connsiteX22-3587" fmla="*/ 0 w 1574800"/>
              <a:gd name="connsiteY22-3588" fmla="*/ 165100 h 749300"/>
              <a:gd name="connsiteX0-3589" fmla="*/ 0 w 1574800"/>
              <a:gd name="connsiteY0-3590" fmla="*/ 165100 h 749300"/>
              <a:gd name="connsiteX1-3591" fmla="*/ 218440 w 1574800"/>
              <a:gd name="connsiteY1-3592" fmla="*/ 360680 h 749300"/>
              <a:gd name="connsiteX2-3593" fmla="*/ 350520 w 1574800"/>
              <a:gd name="connsiteY2-3594" fmla="*/ 746760 h 749300"/>
              <a:gd name="connsiteX3-3595" fmla="*/ 452120 w 1574800"/>
              <a:gd name="connsiteY3-3596" fmla="*/ 662940 h 749300"/>
              <a:gd name="connsiteX4-3597" fmla="*/ 579120 w 1574800"/>
              <a:gd name="connsiteY4-3598" fmla="*/ 680720 h 749300"/>
              <a:gd name="connsiteX5-3599" fmla="*/ 673100 w 1574800"/>
              <a:gd name="connsiteY5-3600" fmla="*/ 749300 h 749300"/>
              <a:gd name="connsiteX6-3601" fmla="*/ 756920 w 1574800"/>
              <a:gd name="connsiteY6-3602" fmla="*/ 447040 h 749300"/>
              <a:gd name="connsiteX7-3603" fmla="*/ 1051560 w 1574800"/>
              <a:gd name="connsiteY7-3604" fmla="*/ 172720 h 749300"/>
              <a:gd name="connsiteX8-3605" fmla="*/ 1264920 w 1574800"/>
              <a:gd name="connsiteY8-3606" fmla="*/ 396240 h 749300"/>
              <a:gd name="connsiteX9-3607" fmla="*/ 1384300 w 1574800"/>
              <a:gd name="connsiteY9-3608" fmla="*/ 731520 h 749300"/>
              <a:gd name="connsiteX10-3609" fmla="*/ 1457960 w 1574800"/>
              <a:gd name="connsiteY10-3610" fmla="*/ 668020 h 749300"/>
              <a:gd name="connsiteX11-3611" fmla="*/ 1574800 w 1574800"/>
              <a:gd name="connsiteY11-3612" fmla="*/ 670560 h 749300"/>
              <a:gd name="connsiteX12-3613" fmla="*/ 1356360 w 1574800"/>
              <a:gd name="connsiteY12-3614" fmla="*/ 477520 h 749300"/>
              <a:gd name="connsiteX13-3615" fmla="*/ 1224280 w 1574800"/>
              <a:gd name="connsiteY13-3616" fmla="*/ 208280 h 749300"/>
              <a:gd name="connsiteX14-3617" fmla="*/ 1209040 w 1574800"/>
              <a:gd name="connsiteY14-3618" fmla="*/ 71120 h 749300"/>
              <a:gd name="connsiteX15-3619" fmla="*/ 1066800 w 1574800"/>
              <a:gd name="connsiteY15-3620" fmla="*/ 152400 h 749300"/>
              <a:gd name="connsiteX16-3621" fmla="*/ 878840 w 1574800"/>
              <a:gd name="connsiteY16-3622" fmla="*/ 71120 h 749300"/>
              <a:gd name="connsiteX17-3623" fmla="*/ 713740 w 1574800"/>
              <a:gd name="connsiteY17-3624" fmla="*/ 449580 h 749300"/>
              <a:gd name="connsiteX18-3625" fmla="*/ 508000 w 1574800"/>
              <a:gd name="connsiteY18-3626" fmla="*/ 624840 h 749300"/>
              <a:gd name="connsiteX19-3627" fmla="*/ 251460 w 1574800"/>
              <a:gd name="connsiteY19-3628" fmla="*/ 332740 h 749300"/>
              <a:gd name="connsiteX20-3629" fmla="*/ 187960 w 1574800"/>
              <a:gd name="connsiteY20-3630" fmla="*/ 0 h 749300"/>
              <a:gd name="connsiteX21-3631" fmla="*/ 121920 w 1574800"/>
              <a:gd name="connsiteY21-3632" fmla="*/ 101600 h 749300"/>
              <a:gd name="connsiteX22-3633" fmla="*/ 0 w 1574800"/>
              <a:gd name="connsiteY22-3634" fmla="*/ 165100 h 749300"/>
              <a:gd name="connsiteX0-3635" fmla="*/ 0 w 1574800"/>
              <a:gd name="connsiteY0-3636" fmla="*/ 165100 h 749300"/>
              <a:gd name="connsiteX1-3637" fmla="*/ 218440 w 1574800"/>
              <a:gd name="connsiteY1-3638" fmla="*/ 360680 h 749300"/>
              <a:gd name="connsiteX2-3639" fmla="*/ 350520 w 1574800"/>
              <a:gd name="connsiteY2-3640" fmla="*/ 746760 h 749300"/>
              <a:gd name="connsiteX3-3641" fmla="*/ 452120 w 1574800"/>
              <a:gd name="connsiteY3-3642" fmla="*/ 662940 h 749300"/>
              <a:gd name="connsiteX4-3643" fmla="*/ 579120 w 1574800"/>
              <a:gd name="connsiteY4-3644" fmla="*/ 680720 h 749300"/>
              <a:gd name="connsiteX5-3645" fmla="*/ 673100 w 1574800"/>
              <a:gd name="connsiteY5-3646" fmla="*/ 749300 h 749300"/>
              <a:gd name="connsiteX6-3647" fmla="*/ 756920 w 1574800"/>
              <a:gd name="connsiteY6-3648" fmla="*/ 447040 h 749300"/>
              <a:gd name="connsiteX7-3649" fmla="*/ 1051560 w 1574800"/>
              <a:gd name="connsiteY7-3650" fmla="*/ 172720 h 749300"/>
              <a:gd name="connsiteX8-3651" fmla="*/ 1264920 w 1574800"/>
              <a:gd name="connsiteY8-3652" fmla="*/ 396240 h 749300"/>
              <a:gd name="connsiteX9-3653" fmla="*/ 1384300 w 1574800"/>
              <a:gd name="connsiteY9-3654" fmla="*/ 731520 h 749300"/>
              <a:gd name="connsiteX10-3655" fmla="*/ 1457960 w 1574800"/>
              <a:gd name="connsiteY10-3656" fmla="*/ 668020 h 749300"/>
              <a:gd name="connsiteX11-3657" fmla="*/ 1574800 w 1574800"/>
              <a:gd name="connsiteY11-3658" fmla="*/ 670560 h 749300"/>
              <a:gd name="connsiteX12-3659" fmla="*/ 1356360 w 1574800"/>
              <a:gd name="connsiteY12-3660" fmla="*/ 477520 h 749300"/>
              <a:gd name="connsiteX13-3661" fmla="*/ 1224280 w 1574800"/>
              <a:gd name="connsiteY13-3662" fmla="*/ 208280 h 749300"/>
              <a:gd name="connsiteX14-3663" fmla="*/ 1209040 w 1574800"/>
              <a:gd name="connsiteY14-3664" fmla="*/ 71120 h 749300"/>
              <a:gd name="connsiteX15-3665" fmla="*/ 1066800 w 1574800"/>
              <a:gd name="connsiteY15-3666" fmla="*/ 152400 h 749300"/>
              <a:gd name="connsiteX16-3667" fmla="*/ 878840 w 1574800"/>
              <a:gd name="connsiteY16-3668" fmla="*/ 71120 h 749300"/>
              <a:gd name="connsiteX17-3669" fmla="*/ 713740 w 1574800"/>
              <a:gd name="connsiteY17-3670" fmla="*/ 449580 h 749300"/>
              <a:gd name="connsiteX18-3671" fmla="*/ 508000 w 1574800"/>
              <a:gd name="connsiteY18-3672" fmla="*/ 624840 h 749300"/>
              <a:gd name="connsiteX19-3673" fmla="*/ 251460 w 1574800"/>
              <a:gd name="connsiteY19-3674" fmla="*/ 332740 h 749300"/>
              <a:gd name="connsiteX20-3675" fmla="*/ 187960 w 1574800"/>
              <a:gd name="connsiteY20-3676" fmla="*/ 0 h 749300"/>
              <a:gd name="connsiteX21-3677" fmla="*/ 121920 w 1574800"/>
              <a:gd name="connsiteY21-3678" fmla="*/ 101600 h 749300"/>
              <a:gd name="connsiteX22-3679" fmla="*/ 0 w 1574800"/>
              <a:gd name="connsiteY22-3680" fmla="*/ 165100 h 749300"/>
              <a:gd name="connsiteX0-3681" fmla="*/ 0 w 1574800"/>
              <a:gd name="connsiteY0-3682" fmla="*/ 165100 h 749300"/>
              <a:gd name="connsiteX1-3683" fmla="*/ 218440 w 1574800"/>
              <a:gd name="connsiteY1-3684" fmla="*/ 360680 h 749300"/>
              <a:gd name="connsiteX2-3685" fmla="*/ 350520 w 1574800"/>
              <a:gd name="connsiteY2-3686" fmla="*/ 746760 h 749300"/>
              <a:gd name="connsiteX3-3687" fmla="*/ 452120 w 1574800"/>
              <a:gd name="connsiteY3-3688" fmla="*/ 662940 h 749300"/>
              <a:gd name="connsiteX4-3689" fmla="*/ 579120 w 1574800"/>
              <a:gd name="connsiteY4-3690" fmla="*/ 680720 h 749300"/>
              <a:gd name="connsiteX5-3691" fmla="*/ 673100 w 1574800"/>
              <a:gd name="connsiteY5-3692" fmla="*/ 749300 h 749300"/>
              <a:gd name="connsiteX6-3693" fmla="*/ 756920 w 1574800"/>
              <a:gd name="connsiteY6-3694" fmla="*/ 447040 h 749300"/>
              <a:gd name="connsiteX7-3695" fmla="*/ 1051560 w 1574800"/>
              <a:gd name="connsiteY7-3696" fmla="*/ 172720 h 749300"/>
              <a:gd name="connsiteX8-3697" fmla="*/ 1264920 w 1574800"/>
              <a:gd name="connsiteY8-3698" fmla="*/ 396240 h 749300"/>
              <a:gd name="connsiteX9-3699" fmla="*/ 1384300 w 1574800"/>
              <a:gd name="connsiteY9-3700" fmla="*/ 731520 h 749300"/>
              <a:gd name="connsiteX10-3701" fmla="*/ 1457960 w 1574800"/>
              <a:gd name="connsiteY10-3702" fmla="*/ 668020 h 749300"/>
              <a:gd name="connsiteX11-3703" fmla="*/ 1574800 w 1574800"/>
              <a:gd name="connsiteY11-3704" fmla="*/ 670560 h 749300"/>
              <a:gd name="connsiteX12-3705" fmla="*/ 1356360 w 1574800"/>
              <a:gd name="connsiteY12-3706" fmla="*/ 477520 h 749300"/>
              <a:gd name="connsiteX13-3707" fmla="*/ 1224280 w 1574800"/>
              <a:gd name="connsiteY13-3708" fmla="*/ 208280 h 749300"/>
              <a:gd name="connsiteX14-3709" fmla="*/ 1209040 w 1574800"/>
              <a:gd name="connsiteY14-3710" fmla="*/ 71120 h 749300"/>
              <a:gd name="connsiteX15-3711" fmla="*/ 1066800 w 1574800"/>
              <a:gd name="connsiteY15-3712" fmla="*/ 152400 h 749300"/>
              <a:gd name="connsiteX16-3713" fmla="*/ 878840 w 1574800"/>
              <a:gd name="connsiteY16-3714" fmla="*/ 71120 h 749300"/>
              <a:gd name="connsiteX17-3715" fmla="*/ 713740 w 1574800"/>
              <a:gd name="connsiteY17-3716" fmla="*/ 449580 h 749300"/>
              <a:gd name="connsiteX18-3717" fmla="*/ 508000 w 1574800"/>
              <a:gd name="connsiteY18-3718" fmla="*/ 624840 h 749300"/>
              <a:gd name="connsiteX19-3719" fmla="*/ 251460 w 1574800"/>
              <a:gd name="connsiteY19-3720" fmla="*/ 332740 h 749300"/>
              <a:gd name="connsiteX20-3721" fmla="*/ 187960 w 1574800"/>
              <a:gd name="connsiteY20-3722" fmla="*/ 0 h 749300"/>
              <a:gd name="connsiteX21-3723" fmla="*/ 121920 w 1574800"/>
              <a:gd name="connsiteY21-3724" fmla="*/ 101600 h 749300"/>
              <a:gd name="connsiteX22-3725" fmla="*/ 0 w 1574800"/>
              <a:gd name="connsiteY22-3726" fmla="*/ 165100 h 749300"/>
              <a:gd name="connsiteX0-3727" fmla="*/ 0 w 1574800"/>
              <a:gd name="connsiteY0-3728" fmla="*/ 165100 h 749300"/>
              <a:gd name="connsiteX1-3729" fmla="*/ 218440 w 1574800"/>
              <a:gd name="connsiteY1-3730" fmla="*/ 360680 h 749300"/>
              <a:gd name="connsiteX2-3731" fmla="*/ 350520 w 1574800"/>
              <a:gd name="connsiteY2-3732" fmla="*/ 746760 h 749300"/>
              <a:gd name="connsiteX3-3733" fmla="*/ 452120 w 1574800"/>
              <a:gd name="connsiteY3-3734" fmla="*/ 662940 h 749300"/>
              <a:gd name="connsiteX4-3735" fmla="*/ 579120 w 1574800"/>
              <a:gd name="connsiteY4-3736" fmla="*/ 680720 h 749300"/>
              <a:gd name="connsiteX5-3737" fmla="*/ 673100 w 1574800"/>
              <a:gd name="connsiteY5-3738" fmla="*/ 749300 h 749300"/>
              <a:gd name="connsiteX6-3739" fmla="*/ 756920 w 1574800"/>
              <a:gd name="connsiteY6-3740" fmla="*/ 447040 h 749300"/>
              <a:gd name="connsiteX7-3741" fmla="*/ 1051560 w 1574800"/>
              <a:gd name="connsiteY7-3742" fmla="*/ 172720 h 749300"/>
              <a:gd name="connsiteX8-3743" fmla="*/ 1264920 w 1574800"/>
              <a:gd name="connsiteY8-3744" fmla="*/ 396240 h 749300"/>
              <a:gd name="connsiteX9-3745" fmla="*/ 1384300 w 1574800"/>
              <a:gd name="connsiteY9-3746" fmla="*/ 731520 h 749300"/>
              <a:gd name="connsiteX10-3747" fmla="*/ 1457960 w 1574800"/>
              <a:gd name="connsiteY10-3748" fmla="*/ 668020 h 749300"/>
              <a:gd name="connsiteX11-3749" fmla="*/ 1574800 w 1574800"/>
              <a:gd name="connsiteY11-3750" fmla="*/ 670560 h 749300"/>
              <a:gd name="connsiteX12-3751" fmla="*/ 1356360 w 1574800"/>
              <a:gd name="connsiteY12-3752" fmla="*/ 477520 h 749300"/>
              <a:gd name="connsiteX13-3753" fmla="*/ 1224280 w 1574800"/>
              <a:gd name="connsiteY13-3754" fmla="*/ 208280 h 749300"/>
              <a:gd name="connsiteX14-3755" fmla="*/ 1209040 w 1574800"/>
              <a:gd name="connsiteY14-3756" fmla="*/ 71120 h 749300"/>
              <a:gd name="connsiteX15-3757" fmla="*/ 1066800 w 1574800"/>
              <a:gd name="connsiteY15-3758" fmla="*/ 152400 h 749300"/>
              <a:gd name="connsiteX16-3759" fmla="*/ 878840 w 1574800"/>
              <a:gd name="connsiteY16-3760" fmla="*/ 71120 h 749300"/>
              <a:gd name="connsiteX17-3761" fmla="*/ 713740 w 1574800"/>
              <a:gd name="connsiteY17-3762" fmla="*/ 449580 h 749300"/>
              <a:gd name="connsiteX18-3763" fmla="*/ 508000 w 1574800"/>
              <a:gd name="connsiteY18-3764" fmla="*/ 624840 h 749300"/>
              <a:gd name="connsiteX19-3765" fmla="*/ 251460 w 1574800"/>
              <a:gd name="connsiteY19-3766" fmla="*/ 332740 h 749300"/>
              <a:gd name="connsiteX20-3767" fmla="*/ 187960 w 1574800"/>
              <a:gd name="connsiteY20-3768" fmla="*/ 0 h 749300"/>
              <a:gd name="connsiteX21-3769" fmla="*/ 121920 w 1574800"/>
              <a:gd name="connsiteY21-3770" fmla="*/ 101600 h 749300"/>
              <a:gd name="connsiteX22-3771" fmla="*/ 0 w 1574800"/>
              <a:gd name="connsiteY22-3772" fmla="*/ 165100 h 749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Lst>
            <a:rect l="l" t="t" r="r" b="b"/>
            <a:pathLst>
              <a:path w="1574800" h="749300">
                <a:moveTo>
                  <a:pt x="0" y="165100"/>
                </a:moveTo>
                <a:cubicBezTo>
                  <a:pt x="87207" y="233680"/>
                  <a:pt x="136313" y="243840"/>
                  <a:pt x="218440" y="360680"/>
                </a:cubicBezTo>
                <a:cubicBezTo>
                  <a:pt x="386080" y="606213"/>
                  <a:pt x="332740" y="701887"/>
                  <a:pt x="350520" y="746760"/>
                </a:cubicBezTo>
                <a:cubicBezTo>
                  <a:pt x="372533" y="701040"/>
                  <a:pt x="409787" y="673100"/>
                  <a:pt x="452120" y="662940"/>
                </a:cubicBezTo>
                <a:cubicBezTo>
                  <a:pt x="511387" y="648547"/>
                  <a:pt x="552873" y="657013"/>
                  <a:pt x="579120" y="680720"/>
                </a:cubicBezTo>
                <a:lnTo>
                  <a:pt x="673100" y="749300"/>
                </a:lnTo>
                <a:cubicBezTo>
                  <a:pt x="702733" y="710353"/>
                  <a:pt x="666327" y="586740"/>
                  <a:pt x="756920" y="447040"/>
                </a:cubicBezTo>
                <a:cubicBezTo>
                  <a:pt x="847513" y="307340"/>
                  <a:pt x="927947" y="226060"/>
                  <a:pt x="1051560" y="172720"/>
                </a:cubicBezTo>
                <a:cubicBezTo>
                  <a:pt x="1165860" y="242147"/>
                  <a:pt x="1224280" y="329353"/>
                  <a:pt x="1264920" y="396240"/>
                </a:cubicBezTo>
                <a:cubicBezTo>
                  <a:pt x="1322493" y="502920"/>
                  <a:pt x="1372447" y="599440"/>
                  <a:pt x="1384300" y="731520"/>
                </a:cubicBezTo>
                <a:cubicBezTo>
                  <a:pt x="1406313" y="707813"/>
                  <a:pt x="1415627" y="681567"/>
                  <a:pt x="1457960" y="668020"/>
                </a:cubicBezTo>
                <a:cubicBezTo>
                  <a:pt x="1496907" y="656167"/>
                  <a:pt x="1535853" y="672253"/>
                  <a:pt x="1574800" y="670560"/>
                </a:cubicBezTo>
                <a:cubicBezTo>
                  <a:pt x="1501987" y="606213"/>
                  <a:pt x="1425787" y="574887"/>
                  <a:pt x="1356360" y="477520"/>
                </a:cubicBezTo>
                <a:cubicBezTo>
                  <a:pt x="1286933" y="380153"/>
                  <a:pt x="1244600" y="269240"/>
                  <a:pt x="1224280" y="208280"/>
                </a:cubicBezTo>
                <a:cubicBezTo>
                  <a:pt x="1203960" y="147320"/>
                  <a:pt x="1214120" y="116840"/>
                  <a:pt x="1209040" y="71120"/>
                </a:cubicBezTo>
                <a:cubicBezTo>
                  <a:pt x="1176867" y="115993"/>
                  <a:pt x="1134533" y="138007"/>
                  <a:pt x="1066800" y="152400"/>
                </a:cubicBezTo>
                <a:cubicBezTo>
                  <a:pt x="991447" y="140547"/>
                  <a:pt x="941493" y="126153"/>
                  <a:pt x="878840" y="71120"/>
                </a:cubicBezTo>
                <a:cubicBezTo>
                  <a:pt x="859367" y="267547"/>
                  <a:pt x="782320" y="375920"/>
                  <a:pt x="713740" y="449580"/>
                </a:cubicBezTo>
                <a:cubicBezTo>
                  <a:pt x="645160" y="523240"/>
                  <a:pt x="576580" y="566420"/>
                  <a:pt x="508000" y="624840"/>
                </a:cubicBezTo>
                <a:cubicBezTo>
                  <a:pt x="419947" y="526627"/>
                  <a:pt x="298027" y="450427"/>
                  <a:pt x="251460" y="332740"/>
                </a:cubicBezTo>
                <a:cubicBezTo>
                  <a:pt x="204893" y="215053"/>
                  <a:pt x="206587" y="110067"/>
                  <a:pt x="187960" y="0"/>
                </a:cubicBezTo>
                <a:lnTo>
                  <a:pt x="121920" y="101600"/>
                </a:lnTo>
                <a:cubicBezTo>
                  <a:pt x="84667" y="141393"/>
                  <a:pt x="37253" y="140547"/>
                  <a:pt x="0" y="165100"/>
                </a:cubicBezTo>
                <a:close/>
              </a:path>
            </a:pathLst>
          </a:custGeom>
          <a:noFill/>
          <a:ln w="222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31"/>
          <p:cNvSpPr/>
          <p:nvPr/>
        </p:nvSpPr>
        <p:spPr>
          <a:xfrm rot="15654318">
            <a:off x="4731686" y="4270524"/>
            <a:ext cx="1097858" cy="10869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219" name="椭圆 31"/>
          <p:cNvSpPr/>
          <p:nvPr/>
        </p:nvSpPr>
        <p:spPr>
          <a:xfrm rot="6146721">
            <a:off x="6136403" y="1847547"/>
            <a:ext cx="1097858" cy="10869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220" name="椭圆 31"/>
          <p:cNvSpPr/>
          <p:nvPr/>
        </p:nvSpPr>
        <p:spPr>
          <a:xfrm rot="8855301">
            <a:off x="7419168" y="4250204"/>
            <a:ext cx="1097858" cy="10869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221" name="文本框 220"/>
          <p:cNvSpPr txBox="1"/>
          <p:nvPr/>
        </p:nvSpPr>
        <p:spPr>
          <a:xfrm>
            <a:off x="3478210" y="2052116"/>
            <a:ext cx="898857" cy="707886"/>
          </a:xfrm>
          <a:prstGeom prst="rect">
            <a:avLst/>
          </a:prstGeom>
          <a:noFill/>
        </p:spPr>
        <p:txBody>
          <a:bodyPr wrap="square" rtlCol="0">
            <a:spAutoFit/>
          </a:bodyPr>
          <a:lstStyle/>
          <a:p>
            <a:pPr algn="dist"/>
            <a:r>
              <a:rPr lang="en-US" altLang="zh-CN" sz="4000" smtClean="0">
                <a:latin typeface="新蒂黑板报" panose="03000600000000000000" pitchFamily="66" charset="-122"/>
                <a:ea typeface="新蒂黑板报" panose="03000600000000000000" pitchFamily="66" charset="-122"/>
              </a:rPr>
              <a:t>01</a:t>
            </a:r>
            <a:endParaRPr lang="zh-CN" altLang="en-US" sz="4000" dirty="0">
              <a:latin typeface="新蒂黑板报" panose="03000600000000000000" pitchFamily="66" charset="-122"/>
              <a:ea typeface="新蒂黑板报" panose="03000600000000000000" pitchFamily="66" charset="-122"/>
            </a:endParaRPr>
          </a:p>
        </p:txBody>
      </p:sp>
      <p:sp>
        <p:nvSpPr>
          <p:cNvPr id="222" name="文本框 221"/>
          <p:cNvSpPr txBox="1"/>
          <p:nvPr/>
        </p:nvSpPr>
        <p:spPr>
          <a:xfrm>
            <a:off x="6196589" y="2037059"/>
            <a:ext cx="977486" cy="707886"/>
          </a:xfrm>
          <a:prstGeom prst="rect">
            <a:avLst/>
          </a:prstGeom>
          <a:noFill/>
        </p:spPr>
        <p:txBody>
          <a:bodyPr wrap="square" rtlCol="0">
            <a:spAutoFit/>
          </a:bodyPr>
          <a:lstStyle/>
          <a:p>
            <a:pPr algn="dist"/>
            <a:r>
              <a:rPr lang="en-US" altLang="zh-CN" sz="4000" smtClean="0">
                <a:latin typeface="新蒂黑板报" panose="03000600000000000000" pitchFamily="66" charset="-122"/>
                <a:ea typeface="新蒂黑板报" panose="03000600000000000000" pitchFamily="66" charset="-122"/>
              </a:rPr>
              <a:t>02</a:t>
            </a:r>
            <a:endParaRPr lang="zh-CN" altLang="en-US" sz="4000" dirty="0">
              <a:latin typeface="新蒂黑板报" panose="03000600000000000000" pitchFamily="66" charset="-122"/>
              <a:ea typeface="新蒂黑板报" panose="03000600000000000000" pitchFamily="66" charset="-122"/>
            </a:endParaRPr>
          </a:p>
        </p:txBody>
      </p:sp>
      <p:sp>
        <p:nvSpPr>
          <p:cNvPr id="223" name="文本框 222"/>
          <p:cNvSpPr txBox="1"/>
          <p:nvPr/>
        </p:nvSpPr>
        <p:spPr>
          <a:xfrm>
            <a:off x="4817147" y="4421290"/>
            <a:ext cx="898857" cy="707886"/>
          </a:xfrm>
          <a:prstGeom prst="rect">
            <a:avLst/>
          </a:prstGeom>
          <a:noFill/>
        </p:spPr>
        <p:txBody>
          <a:bodyPr wrap="square" rtlCol="0">
            <a:spAutoFit/>
          </a:bodyPr>
          <a:lstStyle/>
          <a:p>
            <a:pPr algn="dist"/>
            <a:r>
              <a:rPr lang="en-US" altLang="zh-CN" sz="4000" smtClean="0">
                <a:latin typeface="新蒂黑板报" panose="03000600000000000000" pitchFamily="66" charset="-122"/>
                <a:ea typeface="新蒂黑板报" panose="03000600000000000000" pitchFamily="66" charset="-122"/>
              </a:rPr>
              <a:t>03</a:t>
            </a:r>
            <a:endParaRPr lang="zh-CN" altLang="en-US" sz="4000" dirty="0">
              <a:latin typeface="新蒂黑板报" panose="03000600000000000000" pitchFamily="66" charset="-122"/>
              <a:ea typeface="新蒂黑板报" panose="03000600000000000000" pitchFamily="66" charset="-122"/>
            </a:endParaRPr>
          </a:p>
        </p:txBody>
      </p:sp>
      <p:sp>
        <p:nvSpPr>
          <p:cNvPr id="224" name="文本框 223"/>
          <p:cNvSpPr txBox="1"/>
          <p:nvPr/>
        </p:nvSpPr>
        <p:spPr>
          <a:xfrm>
            <a:off x="7535526" y="4406233"/>
            <a:ext cx="977486" cy="707886"/>
          </a:xfrm>
          <a:prstGeom prst="rect">
            <a:avLst/>
          </a:prstGeom>
          <a:noFill/>
        </p:spPr>
        <p:txBody>
          <a:bodyPr wrap="square" rtlCol="0">
            <a:spAutoFit/>
          </a:bodyPr>
          <a:lstStyle/>
          <a:p>
            <a:pPr algn="dist"/>
            <a:r>
              <a:rPr lang="en-US" altLang="zh-CN" sz="4000" smtClean="0">
                <a:latin typeface="新蒂黑板报" panose="03000600000000000000" pitchFamily="66" charset="-122"/>
                <a:ea typeface="新蒂黑板报" panose="03000600000000000000" pitchFamily="66" charset="-122"/>
              </a:rPr>
              <a:t>04</a:t>
            </a:r>
            <a:endParaRPr lang="zh-CN" altLang="en-US" sz="4000" dirty="0">
              <a:latin typeface="新蒂黑板报" panose="03000600000000000000" pitchFamily="66" charset="-122"/>
              <a:ea typeface="新蒂黑板报" panose="03000600000000000000" pitchFamily="66" charset="-122"/>
            </a:endParaRPr>
          </a:p>
        </p:txBody>
      </p:sp>
      <p:sp>
        <p:nvSpPr>
          <p:cNvPr id="225" name="文本框 224"/>
          <p:cNvSpPr txBox="1"/>
          <p:nvPr/>
        </p:nvSpPr>
        <p:spPr>
          <a:xfrm>
            <a:off x="7759119" y="2195640"/>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26" name="文本框 225"/>
          <p:cNvSpPr txBox="1"/>
          <p:nvPr/>
        </p:nvSpPr>
        <p:spPr>
          <a:xfrm>
            <a:off x="7772790" y="1765910"/>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27" name="文本框 226"/>
          <p:cNvSpPr txBox="1"/>
          <p:nvPr/>
        </p:nvSpPr>
        <p:spPr>
          <a:xfrm>
            <a:off x="8715253" y="5031334"/>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28" name="文本框 227"/>
          <p:cNvSpPr txBox="1"/>
          <p:nvPr/>
        </p:nvSpPr>
        <p:spPr>
          <a:xfrm>
            <a:off x="8728924" y="4601604"/>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29" name="文本框 228"/>
          <p:cNvSpPr txBox="1"/>
          <p:nvPr/>
        </p:nvSpPr>
        <p:spPr>
          <a:xfrm>
            <a:off x="715743" y="2394537"/>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30" name="文本框 229"/>
          <p:cNvSpPr txBox="1"/>
          <p:nvPr/>
        </p:nvSpPr>
        <p:spPr>
          <a:xfrm>
            <a:off x="2012671" y="1996742"/>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31" name="文本框 230"/>
          <p:cNvSpPr txBox="1"/>
          <p:nvPr/>
        </p:nvSpPr>
        <p:spPr>
          <a:xfrm>
            <a:off x="1998437" y="4819085"/>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32" name="文本框 231"/>
          <p:cNvSpPr txBox="1"/>
          <p:nvPr/>
        </p:nvSpPr>
        <p:spPr>
          <a:xfrm>
            <a:off x="3295365" y="4421290"/>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1" name="组合 20"/>
          <p:cNvGrpSpPr/>
          <p:nvPr/>
        </p:nvGrpSpPr>
        <p:grpSpPr>
          <a:xfrm>
            <a:off x="1157162" y="2167128"/>
            <a:ext cx="9877675" cy="3310128"/>
            <a:chOff x="1554480" y="2002536"/>
            <a:chExt cx="8567928" cy="2871216"/>
          </a:xfrm>
        </p:grpSpPr>
        <p:sp>
          <p:nvSpPr>
            <p:cNvPr id="22" name="任意多边形 21"/>
            <p:cNvSpPr/>
            <p:nvPr/>
          </p:nvSpPr>
          <p:spPr>
            <a:xfrm>
              <a:off x="1554480" y="2002536"/>
              <a:ext cx="5367528" cy="1664208"/>
            </a:xfrm>
            <a:custGeom>
              <a:avLst/>
              <a:gdLst>
                <a:gd name="connsiteX0" fmla="*/ 0 w 5367528"/>
                <a:gd name="connsiteY0" fmla="*/ 1664208 h 1664208"/>
                <a:gd name="connsiteX1" fmla="*/ 9144 w 5367528"/>
                <a:gd name="connsiteY1" fmla="*/ 466344 h 1664208"/>
                <a:gd name="connsiteX2" fmla="*/ 493776 w 5367528"/>
                <a:gd name="connsiteY2" fmla="*/ 0 h 1664208"/>
                <a:gd name="connsiteX3" fmla="*/ 5367528 w 5367528"/>
                <a:gd name="connsiteY3" fmla="*/ 18288 h 1664208"/>
              </a:gdLst>
              <a:ahLst/>
              <a:cxnLst>
                <a:cxn ang="0">
                  <a:pos x="connsiteX0" y="connsiteY0"/>
                </a:cxn>
                <a:cxn ang="0">
                  <a:pos x="connsiteX1" y="connsiteY1"/>
                </a:cxn>
                <a:cxn ang="0">
                  <a:pos x="connsiteX2" y="connsiteY2"/>
                </a:cxn>
                <a:cxn ang="0">
                  <a:pos x="connsiteX3" y="connsiteY3"/>
                </a:cxn>
              </a:cxnLst>
              <a:rect l="l" t="t" r="r" b="b"/>
              <a:pathLst>
                <a:path w="5367528" h="1664208">
                  <a:moveTo>
                    <a:pt x="0" y="1664208"/>
                  </a:moveTo>
                  <a:lnTo>
                    <a:pt x="9144" y="466344"/>
                  </a:lnTo>
                  <a:lnTo>
                    <a:pt x="493776" y="0"/>
                  </a:lnTo>
                  <a:lnTo>
                    <a:pt x="5367528" y="1828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627632" y="2450592"/>
              <a:ext cx="8494776" cy="2011680"/>
            </a:xfrm>
            <a:custGeom>
              <a:avLst/>
              <a:gdLst>
                <a:gd name="connsiteX0" fmla="*/ 0 w 8494776"/>
                <a:gd name="connsiteY0" fmla="*/ 2011680 h 2011680"/>
                <a:gd name="connsiteX1" fmla="*/ 3959352 w 8494776"/>
                <a:gd name="connsiteY1" fmla="*/ 2011680 h 2011680"/>
                <a:gd name="connsiteX2" fmla="*/ 4151376 w 8494776"/>
                <a:gd name="connsiteY2" fmla="*/ 1819656 h 2011680"/>
                <a:gd name="connsiteX3" fmla="*/ 4160520 w 8494776"/>
                <a:gd name="connsiteY3" fmla="*/ 201168 h 2011680"/>
                <a:gd name="connsiteX4" fmla="*/ 4352544 w 8494776"/>
                <a:gd name="connsiteY4" fmla="*/ 0 h 2011680"/>
                <a:gd name="connsiteX5" fmla="*/ 8494776 w 8494776"/>
                <a:gd name="connsiteY5" fmla="*/ 18288 h 201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94776" h="2011680">
                  <a:moveTo>
                    <a:pt x="0" y="2011680"/>
                  </a:moveTo>
                  <a:lnTo>
                    <a:pt x="3959352" y="2011680"/>
                  </a:lnTo>
                  <a:lnTo>
                    <a:pt x="4151376" y="1819656"/>
                  </a:lnTo>
                  <a:lnTo>
                    <a:pt x="4160520" y="201168"/>
                  </a:lnTo>
                  <a:lnTo>
                    <a:pt x="4352544" y="0"/>
                  </a:lnTo>
                  <a:lnTo>
                    <a:pt x="8494776" y="18288"/>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764024" y="3209544"/>
              <a:ext cx="5330952" cy="1655064"/>
            </a:xfrm>
            <a:custGeom>
              <a:avLst/>
              <a:gdLst>
                <a:gd name="connsiteX0" fmla="*/ 5330952 w 5330952"/>
                <a:gd name="connsiteY0" fmla="*/ 0 h 1655064"/>
                <a:gd name="connsiteX1" fmla="*/ 5330952 w 5330952"/>
                <a:gd name="connsiteY1" fmla="*/ 1188720 h 1655064"/>
                <a:gd name="connsiteX2" fmla="*/ 4855464 w 5330952"/>
                <a:gd name="connsiteY2" fmla="*/ 1655064 h 1655064"/>
                <a:gd name="connsiteX3" fmla="*/ 0 w 5330952"/>
                <a:gd name="connsiteY3" fmla="*/ 1655064 h 1655064"/>
              </a:gdLst>
              <a:ahLst/>
              <a:cxnLst>
                <a:cxn ang="0">
                  <a:pos x="connsiteX0" y="connsiteY0"/>
                </a:cxn>
                <a:cxn ang="0">
                  <a:pos x="connsiteX1" y="connsiteY1"/>
                </a:cxn>
                <a:cxn ang="0">
                  <a:pos x="connsiteX2" y="connsiteY2"/>
                </a:cxn>
                <a:cxn ang="0">
                  <a:pos x="connsiteX3" y="connsiteY3"/>
                </a:cxn>
              </a:cxnLst>
              <a:rect l="l" t="t" r="r" b="b"/>
              <a:pathLst>
                <a:path w="5330952" h="1655064">
                  <a:moveTo>
                    <a:pt x="5330952" y="0"/>
                  </a:moveTo>
                  <a:lnTo>
                    <a:pt x="5330952" y="1188720"/>
                  </a:lnTo>
                  <a:lnTo>
                    <a:pt x="4855464" y="1655064"/>
                  </a:lnTo>
                  <a:lnTo>
                    <a:pt x="0" y="1655064"/>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8641080" y="2011680"/>
              <a:ext cx="1426464" cy="9144"/>
            </a:xfrm>
            <a:custGeom>
              <a:avLst/>
              <a:gdLst>
                <a:gd name="connsiteX0" fmla="*/ 0 w 1426464"/>
                <a:gd name="connsiteY0" fmla="*/ 0 h 9144"/>
                <a:gd name="connsiteX1" fmla="*/ 1426464 w 1426464"/>
                <a:gd name="connsiteY1" fmla="*/ 9144 h 9144"/>
              </a:gdLst>
              <a:ahLst/>
              <a:cxnLst>
                <a:cxn ang="0">
                  <a:pos x="connsiteX0" y="connsiteY0"/>
                </a:cxn>
                <a:cxn ang="0">
                  <a:pos x="connsiteX1" y="connsiteY1"/>
                </a:cxn>
              </a:cxnLst>
              <a:rect l="l" t="t" r="r" b="b"/>
              <a:pathLst>
                <a:path w="1426464" h="9144">
                  <a:moveTo>
                    <a:pt x="0" y="0"/>
                  </a:moveTo>
                  <a:lnTo>
                    <a:pt x="1426464" y="9144"/>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636776" y="4864608"/>
              <a:ext cx="1408176" cy="9144"/>
            </a:xfrm>
            <a:custGeom>
              <a:avLst/>
              <a:gdLst>
                <a:gd name="connsiteX0" fmla="*/ 0 w 1408176"/>
                <a:gd name="connsiteY0" fmla="*/ 0 h 9144"/>
                <a:gd name="connsiteX1" fmla="*/ 1408176 w 1408176"/>
                <a:gd name="connsiteY1" fmla="*/ 9144 h 9144"/>
              </a:gdLst>
              <a:ahLst/>
              <a:cxnLst>
                <a:cxn ang="0">
                  <a:pos x="connsiteX0" y="connsiteY0"/>
                </a:cxn>
                <a:cxn ang="0">
                  <a:pos x="connsiteX1" y="connsiteY1"/>
                </a:cxn>
              </a:cxnLst>
              <a:rect l="l" t="t" r="r" b="b"/>
              <a:pathLst>
                <a:path w="1408176" h="9144">
                  <a:moveTo>
                    <a:pt x="0" y="0"/>
                  </a:moveTo>
                  <a:lnTo>
                    <a:pt x="1408176" y="9144"/>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1632730" y="3314603"/>
            <a:ext cx="4063982" cy="1323439"/>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输入文字请在这里输入文字请在这里输入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a:t>
            </a:r>
            <a:endParaRPr lang="en-US" altLang="zh-CN" sz="16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8" name="文本框 27"/>
          <p:cNvSpPr txBox="1"/>
          <p:nvPr/>
        </p:nvSpPr>
        <p:spPr>
          <a:xfrm>
            <a:off x="1632730" y="2852938"/>
            <a:ext cx="873957" cy="461665"/>
          </a:xfrm>
          <a:prstGeom prst="rect">
            <a:avLst/>
          </a:prstGeom>
          <a:noFill/>
          <a:effectLst/>
        </p:spPr>
        <p:txBody>
          <a:bodyPr wrap="none" rtlCol="0">
            <a:spAutoFit/>
          </a:bodyPr>
          <a:lstStyle/>
          <a:p>
            <a:r>
              <a:rPr lang="zh-CN" altLang="en-US" sz="2400" b="1" smtClean="0">
                <a:solidFill>
                  <a:schemeClr val="tx1">
                    <a:lumMod val="85000"/>
                    <a:lumOff val="15000"/>
                  </a:schemeClr>
                </a:solidFill>
                <a:latin typeface="方正静蕾简体" panose="02000000000000000000" pitchFamily="2" charset="-122"/>
                <a:ea typeface="方正静蕾简体" panose="02000000000000000000" pitchFamily="2" charset="-122"/>
              </a:rPr>
              <a:t>观点</a:t>
            </a:r>
            <a:r>
              <a:rPr lang="en-US" altLang="zh-CN" sz="2400" b="1" smtClean="0">
                <a:solidFill>
                  <a:schemeClr val="tx1">
                    <a:lumMod val="85000"/>
                    <a:lumOff val="15000"/>
                  </a:schemeClr>
                </a:solidFill>
                <a:latin typeface="方正静蕾简体" panose="02000000000000000000" pitchFamily="2" charset="-122"/>
                <a:ea typeface="方正静蕾简体" panose="02000000000000000000" pitchFamily="2" charset="-122"/>
              </a:rPr>
              <a:t>1</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9" name="文本框 28"/>
          <p:cNvSpPr txBox="1"/>
          <p:nvPr/>
        </p:nvSpPr>
        <p:spPr>
          <a:xfrm>
            <a:off x="6337012" y="3216621"/>
            <a:ext cx="4063982" cy="1323439"/>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输入文字请在这里输入文字请在这里输入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a:t>
            </a:r>
            <a:endParaRPr lang="en-US" altLang="zh-CN" sz="16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0" name="文本框 29"/>
          <p:cNvSpPr txBox="1"/>
          <p:nvPr/>
        </p:nvSpPr>
        <p:spPr>
          <a:xfrm>
            <a:off x="9489949" y="4527610"/>
            <a:ext cx="926857" cy="461665"/>
          </a:xfrm>
          <a:prstGeom prst="rect">
            <a:avLst/>
          </a:prstGeom>
          <a:noFill/>
          <a:effectLst/>
        </p:spPr>
        <p:txBody>
          <a:bodyPr wrap="none" rtlCol="0">
            <a:spAutoFit/>
          </a:bodyPr>
          <a:lstStyle/>
          <a:p>
            <a:r>
              <a:rPr lang="zh-CN" altLang="en-US" sz="2400" b="1" smtClean="0">
                <a:solidFill>
                  <a:schemeClr val="tx1">
                    <a:lumMod val="85000"/>
                    <a:lumOff val="15000"/>
                  </a:schemeClr>
                </a:solidFill>
                <a:latin typeface="方正静蕾简体" panose="02000000000000000000" pitchFamily="2" charset="-122"/>
                <a:ea typeface="方正静蕾简体" panose="02000000000000000000" pitchFamily="2" charset="-122"/>
              </a:rPr>
              <a:t>观点</a:t>
            </a:r>
            <a:r>
              <a:rPr lang="en-US" altLang="zh-CN" sz="2400" b="1" smtClean="0">
                <a:solidFill>
                  <a:schemeClr val="tx1">
                    <a:lumMod val="85000"/>
                    <a:lumOff val="15000"/>
                  </a:schemeClr>
                </a:solidFill>
                <a:latin typeface="方正静蕾简体" panose="02000000000000000000" pitchFamily="2" charset="-122"/>
                <a:ea typeface="方正静蕾简体" panose="02000000000000000000" pitchFamily="2" charset="-122"/>
              </a:rPr>
              <a:t>2</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1" name="组合 30"/>
          <p:cNvGrpSpPr/>
          <p:nvPr/>
        </p:nvGrpSpPr>
        <p:grpSpPr>
          <a:xfrm>
            <a:off x="9002161" y="4586210"/>
            <a:ext cx="361479" cy="370515"/>
            <a:chOff x="3282950" y="1154113"/>
            <a:chExt cx="698501" cy="715963"/>
          </a:xfrm>
          <a:solidFill>
            <a:schemeClr val="tx1"/>
          </a:solidFill>
        </p:grpSpPr>
        <p:sp>
          <p:nvSpPr>
            <p:cNvPr id="32"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55" name="组合 54"/>
          <p:cNvGrpSpPr/>
          <p:nvPr/>
        </p:nvGrpSpPr>
        <p:grpSpPr>
          <a:xfrm>
            <a:off x="2597465" y="2938625"/>
            <a:ext cx="300456" cy="304015"/>
            <a:chOff x="4194175" y="1193800"/>
            <a:chExt cx="669926" cy="677863"/>
          </a:xfrm>
          <a:solidFill>
            <a:schemeClr val="tx1"/>
          </a:solidFill>
        </p:grpSpPr>
        <p:sp>
          <p:nvSpPr>
            <p:cNvPr id="56"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6316981" y="2925470"/>
            <a:ext cx="4325619" cy="699743"/>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rPr>
              <a:t>标题文字</a:t>
            </a:r>
            <a:r>
              <a:rPr lang="zh-CN" altLang="en-US" sz="3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添加此处</a:t>
            </a:r>
            <a:endPar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2" name="文本框 51"/>
          <p:cNvSpPr txBox="1"/>
          <p:nvPr/>
        </p:nvSpPr>
        <p:spPr>
          <a:xfrm>
            <a:off x="6380353" y="3666250"/>
            <a:ext cx="3868168" cy="82907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tx1">
                    <a:lumMod val="95000"/>
                    <a:lumOff val="5000"/>
                  </a:schemeClr>
                </a:solidFill>
                <a:ea typeface="+mj-ea"/>
              </a:rPr>
              <a:t>The user can demonstrate on a projector or computer, or print the presentation and make it into a film to be used in a wider field</a:t>
            </a:r>
            <a:endParaRPr lang="en-US" altLang="zh-CN" sz="1400" dirty="0">
              <a:solidFill>
                <a:schemeClr val="tx1">
                  <a:lumMod val="95000"/>
                  <a:lumOff val="5000"/>
                </a:schemeClr>
              </a:solidFill>
              <a:ea typeface="+mj-ea"/>
            </a:endParaRPr>
          </a:p>
        </p:txBody>
      </p:sp>
      <p:sp>
        <p:nvSpPr>
          <p:cNvPr id="53" name="矩形 52"/>
          <p:cNvSpPr/>
          <p:nvPr/>
        </p:nvSpPr>
        <p:spPr>
          <a:xfrm>
            <a:off x="6316981" y="2217967"/>
            <a:ext cx="4325619" cy="767261"/>
          </a:xfrm>
          <a:prstGeom prst="rect">
            <a:avLst/>
          </a:prstGeom>
        </p:spPr>
        <p:txBody>
          <a:bodyPr wrap="square">
            <a:spAutoFit/>
            <a:scene3d>
              <a:camera prst="orthographicFront"/>
              <a:lightRig rig="threePt" dir="t"/>
            </a:scene3d>
            <a:sp3d contourW="12700"/>
          </a:bodyPr>
          <a:lstStyle/>
          <a:p>
            <a:pPr>
              <a:lnSpc>
                <a:spcPct val="120000"/>
              </a:lnSpc>
            </a:pPr>
            <a:r>
              <a:rPr lang="en-US" altLang="zh-CN" sz="4000" b="1" smtClean="0">
                <a:solidFill>
                  <a:schemeClr val="tx1">
                    <a:lumMod val="95000"/>
                    <a:lumOff val="5000"/>
                  </a:schemeClr>
                </a:solidFill>
                <a:latin typeface="方正静蕾简体" panose="02000000000000000000" pitchFamily="2" charset="-122"/>
                <a:ea typeface="方正静蕾简体" panose="02000000000000000000" pitchFamily="2" charset="-122"/>
              </a:rPr>
              <a:t>PART 04</a:t>
            </a:r>
            <a:endParaRPr lang="zh-CN" altLang="en-US" sz="40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pic>
        <p:nvPicPr>
          <p:cNvPr id="54" name="图片 53"/>
          <p:cNvPicPr>
            <a:picLocks noChangeAspect="1"/>
          </p:cNvPicPr>
          <p:nvPr/>
        </p:nvPicPr>
        <p:blipFill>
          <a:blip r:embed="rId1"/>
          <a:stretch>
            <a:fillRect/>
          </a:stretch>
        </p:blipFill>
        <p:spPr>
          <a:xfrm>
            <a:off x="1888620" y="1440605"/>
            <a:ext cx="2666400" cy="3728624"/>
          </a:xfrm>
          <a:prstGeom prst="rect">
            <a:avLst/>
          </a:prstGeom>
        </p:spPr>
      </p:pic>
      <p:pic>
        <p:nvPicPr>
          <p:cNvPr id="55" name="图片 54"/>
          <p:cNvPicPr>
            <a:picLocks noChangeAspect="1"/>
          </p:cNvPicPr>
          <p:nvPr/>
        </p:nvPicPr>
        <p:blipFill>
          <a:blip r:embed="rId2"/>
          <a:stretch>
            <a:fillRect/>
          </a:stretch>
        </p:blipFill>
        <p:spPr>
          <a:xfrm>
            <a:off x="5002344" y="1805983"/>
            <a:ext cx="607500" cy="585000"/>
          </a:xfrm>
          <a:prstGeom prst="rect">
            <a:avLst/>
          </a:prstGeom>
        </p:spPr>
      </p:pic>
      <p:pic>
        <p:nvPicPr>
          <p:cNvPr id="56" name="图片 55"/>
          <p:cNvPicPr>
            <a:picLocks noChangeAspect="1"/>
          </p:cNvPicPr>
          <p:nvPr/>
        </p:nvPicPr>
        <p:blipFill>
          <a:blip r:embed="rId2"/>
          <a:stretch>
            <a:fillRect/>
          </a:stretch>
        </p:blipFill>
        <p:spPr>
          <a:xfrm>
            <a:off x="1281120" y="4412608"/>
            <a:ext cx="607500" cy="58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randombar(horizontal)">
                                      <p:cBhvr>
                                        <p:cTn id="1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94" name="组合 93"/>
          <p:cNvGrpSpPr/>
          <p:nvPr/>
        </p:nvGrpSpPr>
        <p:grpSpPr>
          <a:xfrm>
            <a:off x="4594860" y="2157099"/>
            <a:ext cx="3002280" cy="2986401"/>
            <a:chOff x="4632960" y="2641600"/>
            <a:chExt cx="2608661" cy="2594864"/>
          </a:xfrm>
        </p:grpSpPr>
        <p:sp>
          <p:nvSpPr>
            <p:cNvPr id="95" name="任意多边形 94"/>
            <p:cNvSpPr/>
            <p:nvPr/>
          </p:nvSpPr>
          <p:spPr>
            <a:xfrm>
              <a:off x="4632960" y="2641600"/>
              <a:ext cx="1371600" cy="1554480"/>
            </a:xfrm>
            <a:custGeom>
              <a:avLst/>
              <a:gdLst>
                <a:gd name="connsiteX0" fmla="*/ 0 w 1371600"/>
                <a:gd name="connsiteY0" fmla="*/ 396240 h 1554480"/>
                <a:gd name="connsiteX1" fmla="*/ 690880 w 1371600"/>
                <a:gd name="connsiteY1" fmla="*/ 0 h 1554480"/>
                <a:gd name="connsiteX2" fmla="*/ 1371600 w 1371600"/>
                <a:gd name="connsiteY2" fmla="*/ 416560 h 1554480"/>
                <a:gd name="connsiteX3" fmla="*/ 1371600 w 1371600"/>
                <a:gd name="connsiteY3" fmla="*/ 1148080 h 1554480"/>
                <a:gd name="connsiteX4" fmla="*/ 701040 w 1371600"/>
                <a:gd name="connsiteY4" fmla="*/ 1554480 h 1554480"/>
                <a:gd name="connsiteX5" fmla="*/ 0 w 1371600"/>
                <a:gd name="connsiteY5" fmla="*/ 1158240 h 1554480"/>
                <a:gd name="connsiteX6" fmla="*/ 0 w 1371600"/>
                <a:gd name="connsiteY6" fmla="*/ 396240 h 1554480"/>
                <a:gd name="connsiteX0-1" fmla="*/ 0 w 1371600"/>
                <a:gd name="connsiteY0-2" fmla="*/ 396240 h 1554480"/>
                <a:gd name="connsiteX1-3" fmla="*/ 690880 w 1371600"/>
                <a:gd name="connsiteY1-4" fmla="*/ 0 h 1554480"/>
                <a:gd name="connsiteX2-5" fmla="*/ 1371600 w 1371600"/>
                <a:gd name="connsiteY2-6" fmla="*/ 416560 h 1554480"/>
                <a:gd name="connsiteX3-7" fmla="*/ 1371600 w 1371600"/>
                <a:gd name="connsiteY3-8" fmla="*/ 1148080 h 1554480"/>
                <a:gd name="connsiteX4-9" fmla="*/ 701040 w 1371600"/>
                <a:gd name="connsiteY4-10" fmla="*/ 1554480 h 1554480"/>
                <a:gd name="connsiteX5-11" fmla="*/ 0 w 1371600"/>
                <a:gd name="connsiteY5-12" fmla="*/ 1158240 h 1554480"/>
                <a:gd name="connsiteX6-13" fmla="*/ 91440 w 1371600"/>
                <a:gd name="connsiteY6-14" fmla="*/ 487680 h 1554480"/>
                <a:gd name="connsiteX0-15" fmla="*/ 0 w 1371600"/>
                <a:gd name="connsiteY0-16" fmla="*/ 396240 h 1554480"/>
                <a:gd name="connsiteX1-17" fmla="*/ 690880 w 1371600"/>
                <a:gd name="connsiteY1-18" fmla="*/ 0 h 1554480"/>
                <a:gd name="connsiteX2-19" fmla="*/ 1371600 w 1371600"/>
                <a:gd name="connsiteY2-20" fmla="*/ 416560 h 1554480"/>
                <a:gd name="connsiteX3-21" fmla="*/ 1371600 w 1371600"/>
                <a:gd name="connsiteY3-22" fmla="*/ 1148080 h 1554480"/>
                <a:gd name="connsiteX4-23" fmla="*/ 701040 w 1371600"/>
                <a:gd name="connsiteY4-24" fmla="*/ 1554480 h 1554480"/>
                <a:gd name="connsiteX5-25" fmla="*/ 0 w 1371600"/>
                <a:gd name="connsiteY5-26" fmla="*/ 1158240 h 1554480"/>
                <a:gd name="connsiteX6-27" fmla="*/ 20320 w 1371600"/>
                <a:gd name="connsiteY6-28" fmla="*/ 670560 h 1554480"/>
                <a:gd name="connsiteX0-29" fmla="*/ 20320 w 1391920"/>
                <a:gd name="connsiteY0-30" fmla="*/ 396240 h 1554480"/>
                <a:gd name="connsiteX1-31" fmla="*/ 711200 w 1391920"/>
                <a:gd name="connsiteY1-32" fmla="*/ 0 h 1554480"/>
                <a:gd name="connsiteX2-33" fmla="*/ 1391920 w 1391920"/>
                <a:gd name="connsiteY2-34" fmla="*/ 416560 h 1554480"/>
                <a:gd name="connsiteX3-35" fmla="*/ 1391920 w 1391920"/>
                <a:gd name="connsiteY3-36" fmla="*/ 1148080 h 1554480"/>
                <a:gd name="connsiteX4-37" fmla="*/ 721360 w 1391920"/>
                <a:gd name="connsiteY4-38" fmla="*/ 1554480 h 1554480"/>
                <a:gd name="connsiteX5-39" fmla="*/ 20320 w 1391920"/>
                <a:gd name="connsiteY5-40" fmla="*/ 1158240 h 1554480"/>
                <a:gd name="connsiteX6-41" fmla="*/ 0 w 1391920"/>
                <a:gd name="connsiteY6-42" fmla="*/ 741680 h 1554480"/>
                <a:gd name="connsiteX0-43" fmla="*/ 2032 w 1373632"/>
                <a:gd name="connsiteY0-44" fmla="*/ 396240 h 1554480"/>
                <a:gd name="connsiteX1-45" fmla="*/ 692912 w 1373632"/>
                <a:gd name="connsiteY1-46" fmla="*/ 0 h 1554480"/>
                <a:gd name="connsiteX2-47" fmla="*/ 1373632 w 1373632"/>
                <a:gd name="connsiteY2-48" fmla="*/ 416560 h 1554480"/>
                <a:gd name="connsiteX3-49" fmla="*/ 1373632 w 1373632"/>
                <a:gd name="connsiteY3-50" fmla="*/ 1148080 h 1554480"/>
                <a:gd name="connsiteX4-51" fmla="*/ 703072 w 1373632"/>
                <a:gd name="connsiteY4-52" fmla="*/ 1554480 h 1554480"/>
                <a:gd name="connsiteX5-53" fmla="*/ 2032 w 1373632"/>
                <a:gd name="connsiteY5-54" fmla="*/ 1158240 h 1554480"/>
                <a:gd name="connsiteX6-55" fmla="*/ 0 w 1373632"/>
                <a:gd name="connsiteY6-56" fmla="*/ 735584 h 1554480"/>
                <a:gd name="connsiteX0-57" fmla="*/ 8128 w 1379728"/>
                <a:gd name="connsiteY0-58" fmla="*/ 396240 h 1554480"/>
                <a:gd name="connsiteX1-59" fmla="*/ 699008 w 1379728"/>
                <a:gd name="connsiteY1-60" fmla="*/ 0 h 1554480"/>
                <a:gd name="connsiteX2-61" fmla="*/ 1379728 w 1379728"/>
                <a:gd name="connsiteY2-62" fmla="*/ 416560 h 1554480"/>
                <a:gd name="connsiteX3-63" fmla="*/ 1379728 w 1379728"/>
                <a:gd name="connsiteY3-64" fmla="*/ 1148080 h 1554480"/>
                <a:gd name="connsiteX4-65" fmla="*/ 709168 w 1379728"/>
                <a:gd name="connsiteY4-66" fmla="*/ 1554480 h 1554480"/>
                <a:gd name="connsiteX5-67" fmla="*/ 8128 w 1379728"/>
                <a:gd name="connsiteY5-68" fmla="*/ 1158240 h 1554480"/>
                <a:gd name="connsiteX6-69" fmla="*/ 0 w 1379728"/>
                <a:gd name="connsiteY6-70" fmla="*/ 644144 h 1554480"/>
                <a:gd name="connsiteX0-71" fmla="*/ 0 w 1371600"/>
                <a:gd name="connsiteY0-72" fmla="*/ 396240 h 1554480"/>
                <a:gd name="connsiteX1-73" fmla="*/ 690880 w 1371600"/>
                <a:gd name="connsiteY1-74" fmla="*/ 0 h 1554480"/>
                <a:gd name="connsiteX2-75" fmla="*/ 1371600 w 1371600"/>
                <a:gd name="connsiteY2-76" fmla="*/ 416560 h 1554480"/>
                <a:gd name="connsiteX3-77" fmla="*/ 1371600 w 1371600"/>
                <a:gd name="connsiteY3-78" fmla="*/ 1148080 h 1554480"/>
                <a:gd name="connsiteX4-79" fmla="*/ 701040 w 1371600"/>
                <a:gd name="connsiteY4-80" fmla="*/ 1554480 h 1554480"/>
                <a:gd name="connsiteX5-81" fmla="*/ 0 w 1371600"/>
                <a:gd name="connsiteY5-82" fmla="*/ 1158240 h 1554480"/>
                <a:gd name="connsiteX6-83" fmla="*/ 4064 w 1371600"/>
                <a:gd name="connsiteY6-84" fmla="*/ 644144 h 15544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1600" h="1554480">
                  <a:moveTo>
                    <a:pt x="0" y="396240"/>
                  </a:moveTo>
                  <a:lnTo>
                    <a:pt x="690880" y="0"/>
                  </a:lnTo>
                  <a:lnTo>
                    <a:pt x="1371600" y="416560"/>
                  </a:lnTo>
                  <a:lnTo>
                    <a:pt x="1371600" y="1148080"/>
                  </a:lnTo>
                  <a:lnTo>
                    <a:pt x="701040" y="1554480"/>
                  </a:lnTo>
                  <a:lnTo>
                    <a:pt x="0" y="1158240"/>
                  </a:lnTo>
                  <a:cubicBezTo>
                    <a:pt x="0" y="904240"/>
                    <a:pt x="4064" y="644144"/>
                    <a:pt x="4064" y="644144"/>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5870021" y="2651760"/>
              <a:ext cx="1371600" cy="1554480"/>
            </a:xfrm>
            <a:custGeom>
              <a:avLst/>
              <a:gdLst>
                <a:gd name="connsiteX0" fmla="*/ 0 w 1371600"/>
                <a:gd name="connsiteY0" fmla="*/ 396240 h 1554480"/>
                <a:gd name="connsiteX1" fmla="*/ 690880 w 1371600"/>
                <a:gd name="connsiteY1" fmla="*/ 0 h 1554480"/>
                <a:gd name="connsiteX2" fmla="*/ 1371600 w 1371600"/>
                <a:gd name="connsiteY2" fmla="*/ 416560 h 1554480"/>
                <a:gd name="connsiteX3" fmla="*/ 1371600 w 1371600"/>
                <a:gd name="connsiteY3" fmla="*/ 1148080 h 1554480"/>
                <a:gd name="connsiteX4" fmla="*/ 701040 w 1371600"/>
                <a:gd name="connsiteY4" fmla="*/ 1554480 h 1554480"/>
                <a:gd name="connsiteX5" fmla="*/ 0 w 1371600"/>
                <a:gd name="connsiteY5" fmla="*/ 1158240 h 1554480"/>
                <a:gd name="connsiteX6" fmla="*/ 0 w 1371600"/>
                <a:gd name="connsiteY6" fmla="*/ 396240 h 1554480"/>
                <a:gd name="connsiteX0-1" fmla="*/ 0 w 1371600"/>
                <a:gd name="connsiteY0-2" fmla="*/ 396240 h 1554480"/>
                <a:gd name="connsiteX1-3" fmla="*/ 690880 w 1371600"/>
                <a:gd name="connsiteY1-4" fmla="*/ 0 h 1554480"/>
                <a:gd name="connsiteX2-5" fmla="*/ 1371600 w 1371600"/>
                <a:gd name="connsiteY2-6" fmla="*/ 416560 h 1554480"/>
                <a:gd name="connsiteX3-7" fmla="*/ 1371600 w 1371600"/>
                <a:gd name="connsiteY3-8" fmla="*/ 1148080 h 1554480"/>
                <a:gd name="connsiteX4-9" fmla="*/ 701040 w 1371600"/>
                <a:gd name="connsiteY4-10" fmla="*/ 1554480 h 1554480"/>
                <a:gd name="connsiteX5-11" fmla="*/ 0 w 1371600"/>
                <a:gd name="connsiteY5-12" fmla="*/ 1158240 h 1554480"/>
                <a:gd name="connsiteX6-13" fmla="*/ 91440 w 1371600"/>
                <a:gd name="connsiteY6-14" fmla="*/ 487680 h 1554480"/>
                <a:gd name="connsiteX0-15" fmla="*/ 0 w 1371600"/>
                <a:gd name="connsiteY0-16" fmla="*/ 396240 h 1554480"/>
                <a:gd name="connsiteX1-17" fmla="*/ 690880 w 1371600"/>
                <a:gd name="connsiteY1-18" fmla="*/ 0 h 1554480"/>
                <a:gd name="connsiteX2-19" fmla="*/ 1371600 w 1371600"/>
                <a:gd name="connsiteY2-20" fmla="*/ 416560 h 1554480"/>
                <a:gd name="connsiteX3-21" fmla="*/ 1371600 w 1371600"/>
                <a:gd name="connsiteY3-22" fmla="*/ 1148080 h 1554480"/>
                <a:gd name="connsiteX4-23" fmla="*/ 701040 w 1371600"/>
                <a:gd name="connsiteY4-24" fmla="*/ 1554480 h 1554480"/>
                <a:gd name="connsiteX5-25" fmla="*/ 0 w 1371600"/>
                <a:gd name="connsiteY5-26" fmla="*/ 1158240 h 1554480"/>
                <a:gd name="connsiteX6-27" fmla="*/ 20320 w 1371600"/>
                <a:gd name="connsiteY6-28" fmla="*/ 670560 h 1554480"/>
                <a:gd name="connsiteX0-29" fmla="*/ 20320 w 1391920"/>
                <a:gd name="connsiteY0-30" fmla="*/ 396240 h 1554480"/>
                <a:gd name="connsiteX1-31" fmla="*/ 711200 w 1391920"/>
                <a:gd name="connsiteY1-32" fmla="*/ 0 h 1554480"/>
                <a:gd name="connsiteX2-33" fmla="*/ 1391920 w 1391920"/>
                <a:gd name="connsiteY2-34" fmla="*/ 416560 h 1554480"/>
                <a:gd name="connsiteX3-35" fmla="*/ 1391920 w 1391920"/>
                <a:gd name="connsiteY3-36" fmla="*/ 1148080 h 1554480"/>
                <a:gd name="connsiteX4-37" fmla="*/ 721360 w 1391920"/>
                <a:gd name="connsiteY4-38" fmla="*/ 1554480 h 1554480"/>
                <a:gd name="connsiteX5-39" fmla="*/ 20320 w 1391920"/>
                <a:gd name="connsiteY5-40" fmla="*/ 1158240 h 1554480"/>
                <a:gd name="connsiteX6-41" fmla="*/ 0 w 1391920"/>
                <a:gd name="connsiteY6-42" fmla="*/ 741680 h 1554480"/>
                <a:gd name="connsiteX0-43" fmla="*/ 2032 w 1373632"/>
                <a:gd name="connsiteY0-44" fmla="*/ 396240 h 1554480"/>
                <a:gd name="connsiteX1-45" fmla="*/ 692912 w 1373632"/>
                <a:gd name="connsiteY1-46" fmla="*/ 0 h 1554480"/>
                <a:gd name="connsiteX2-47" fmla="*/ 1373632 w 1373632"/>
                <a:gd name="connsiteY2-48" fmla="*/ 416560 h 1554480"/>
                <a:gd name="connsiteX3-49" fmla="*/ 1373632 w 1373632"/>
                <a:gd name="connsiteY3-50" fmla="*/ 1148080 h 1554480"/>
                <a:gd name="connsiteX4-51" fmla="*/ 703072 w 1373632"/>
                <a:gd name="connsiteY4-52" fmla="*/ 1554480 h 1554480"/>
                <a:gd name="connsiteX5-53" fmla="*/ 2032 w 1373632"/>
                <a:gd name="connsiteY5-54" fmla="*/ 1158240 h 1554480"/>
                <a:gd name="connsiteX6-55" fmla="*/ 0 w 1373632"/>
                <a:gd name="connsiteY6-56" fmla="*/ 735584 h 1554480"/>
                <a:gd name="connsiteX0-57" fmla="*/ 8128 w 1379728"/>
                <a:gd name="connsiteY0-58" fmla="*/ 396240 h 1554480"/>
                <a:gd name="connsiteX1-59" fmla="*/ 699008 w 1379728"/>
                <a:gd name="connsiteY1-60" fmla="*/ 0 h 1554480"/>
                <a:gd name="connsiteX2-61" fmla="*/ 1379728 w 1379728"/>
                <a:gd name="connsiteY2-62" fmla="*/ 416560 h 1554480"/>
                <a:gd name="connsiteX3-63" fmla="*/ 1379728 w 1379728"/>
                <a:gd name="connsiteY3-64" fmla="*/ 1148080 h 1554480"/>
                <a:gd name="connsiteX4-65" fmla="*/ 709168 w 1379728"/>
                <a:gd name="connsiteY4-66" fmla="*/ 1554480 h 1554480"/>
                <a:gd name="connsiteX5-67" fmla="*/ 8128 w 1379728"/>
                <a:gd name="connsiteY5-68" fmla="*/ 1158240 h 1554480"/>
                <a:gd name="connsiteX6-69" fmla="*/ 0 w 1379728"/>
                <a:gd name="connsiteY6-70" fmla="*/ 644144 h 1554480"/>
                <a:gd name="connsiteX0-71" fmla="*/ 0 w 1371600"/>
                <a:gd name="connsiteY0-72" fmla="*/ 396240 h 1554480"/>
                <a:gd name="connsiteX1-73" fmla="*/ 690880 w 1371600"/>
                <a:gd name="connsiteY1-74" fmla="*/ 0 h 1554480"/>
                <a:gd name="connsiteX2-75" fmla="*/ 1371600 w 1371600"/>
                <a:gd name="connsiteY2-76" fmla="*/ 416560 h 1554480"/>
                <a:gd name="connsiteX3-77" fmla="*/ 1371600 w 1371600"/>
                <a:gd name="connsiteY3-78" fmla="*/ 1148080 h 1554480"/>
                <a:gd name="connsiteX4-79" fmla="*/ 701040 w 1371600"/>
                <a:gd name="connsiteY4-80" fmla="*/ 1554480 h 1554480"/>
                <a:gd name="connsiteX5-81" fmla="*/ 0 w 1371600"/>
                <a:gd name="connsiteY5-82" fmla="*/ 1158240 h 1554480"/>
                <a:gd name="connsiteX6-83" fmla="*/ 4064 w 1371600"/>
                <a:gd name="connsiteY6-84" fmla="*/ 644144 h 15544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1600" h="1554480">
                  <a:moveTo>
                    <a:pt x="0" y="396240"/>
                  </a:moveTo>
                  <a:lnTo>
                    <a:pt x="690880" y="0"/>
                  </a:lnTo>
                  <a:lnTo>
                    <a:pt x="1371600" y="416560"/>
                  </a:lnTo>
                  <a:lnTo>
                    <a:pt x="1371600" y="1148080"/>
                  </a:lnTo>
                  <a:lnTo>
                    <a:pt x="701040" y="1554480"/>
                  </a:lnTo>
                  <a:lnTo>
                    <a:pt x="0" y="1158240"/>
                  </a:lnTo>
                  <a:cubicBezTo>
                    <a:pt x="0" y="904240"/>
                    <a:pt x="4064" y="644144"/>
                    <a:pt x="4064" y="644144"/>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5251491" y="3681984"/>
              <a:ext cx="1371600" cy="1554480"/>
            </a:xfrm>
            <a:custGeom>
              <a:avLst/>
              <a:gdLst>
                <a:gd name="connsiteX0" fmla="*/ 0 w 1371600"/>
                <a:gd name="connsiteY0" fmla="*/ 396240 h 1554480"/>
                <a:gd name="connsiteX1" fmla="*/ 690880 w 1371600"/>
                <a:gd name="connsiteY1" fmla="*/ 0 h 1554480"/>
                <a:gd name="connsiteX2" fmla="*/ 1371600 w 1371600"/>
                <a:gd name="connsiteY2" fmla="*/ 416560 h 1554480"/>
                <a:gd name="connsiteX3" fmla="*/ 1371600 w 1371600"/>
                <a:gd name="connsiteY3" fmla="*/ 1148080 h 1554480"/>
                <a:gd name="connsiteX4" fmla="*/ 701040 w 1371600"/>
                <a:gd name="connsiteY4" fmla="*/ 1554480 h 1554480"/>
                <a:gd name="connsiteX5" fmla="*/ 0 w 1371600"/>
                <a:gd name="connsiteY5" fmla="*/ 1158240 h 1554480"/>
                <a:gd name="connsiteX6" fmla="*/ 0 w 1371600"/>
                <a:gd name="connsiteY6" fmla="*/ 396240 h 1554480"/>
                <a:gd name="connsiteX0-1" fmla="*/ 0 w 1371600"/>
                <a:gd name="connsiteY0-2" fmla="*/ 396240 h 1554480"/>
                <a:gd name="connsiteX1-3" fmla="*/ 690880 w 1371600"/>
                <a:gd name="connsiteY1-4" fmla="*/ 0 h 1554480"/>
                <a:gd name="connsiteX2-5" fmla="*/ 1371600 w 1371600"/>
                <a:gd name="connsiteY2-6" fmla="*/ 416560 h 1554480"/>
                <a:gd name="connsiteX3-7" fmla="*/ 1371600 w 1371600"/>
                <a:gd name="connsiteY3-8" fmla="*/ 1148080 h 1554480"/>
                <a:gd name="connsiteX4-9" fmla="*/ 701040 w 1371600"/>
                <a:gd name="connsiteY4-10" fmla="*/ 1554480 h 1554480"/>
                <a:gd name="connsiteX5-11" fmla="*/ 0 w 1371600"/>
                <a:gd name="connsiteY5-12" fmla="*/ 1158240 h 1554480"/>
                <a:gd name="connsiteX6-13" fmla="*/ 91440 w 1371600"/>
                <a:gd name="connsiteY6-14" fmla="*/ 487680 h 1554480"/>
                <a:gd name="connsiteX0-15" fmla="*/ 0 w 1371600"/>
                <a:gd name="connsiteY0-16" fmla="*/ 396240 h 1554480"/>
                <a:gd name="connsiteX1-17" fmla="*/ 690880 w 1371600"/>
                <a:gd name="connsiteY1-18" fmla="*/ 0 h 1554480"/>
                <a:gd name="connsiteX2-19" fmla="*/ 1371600 w 1371600"/>
                <a:gd name="connsiteY2-20" fmla="*/ 416560 h 1554480"/>
                <a:gd name="connsiteX3-21" fmla="*/ 1371600 w 1371600"/>
                <a:gd name="connsiteY3-22" fmla="*/ 1148080 h 1554480"/>
                <a:gd name="connsiteX4-23" fmla="*/ 701040 w 1371600"/>
                <a:gd name="connsiteY4-24" fmla="*/ 1554480 h 1554480"/>
                <a:gd name="connsiteX5-25" fmla="*/ 0 w 1371600"/>
                <a:gd name="connsiteY5-26" fmla="*/ 1158240 h 1554480"/>
                <a:gd name="connsiteX6-27" fmla="*/ 20320 w 1371600"/>
                <a:gd name="connsiteY6-28" fmla="*/ 670560 h 1554480"/>
                <a:gd name="connsiteX0-29" fmla="*/ 20320 w 1391920"/>
                <a:gd name="connsiteY0-30" fmla="*/ 396240 h 1554480"/>
                <a:gd name="connsiteX1-31" fmla="*/ 711200 w 1391920"/>
                <a:gd name="connsiteY1-32" fmla="*/ 0 h 1554480"/>
                <a:gd name="connsiteX2-33" fmla="*/ 1391920 w 1391920"/>
                <a:gd name="connsiteY2-34" fmla="*/ 416560 h 1554480"/>
                <a:gd name="connsiteX3-35" fmla="*/ 1391920 w 1391920"/>
                <a:gd name="connsiteY3-36" fmla="*/ 1148080 h 1554480"/>
                <a:gd name="connsiteX4-37" fmla="*/ 721360 w 1391920"/>
                <a:gd name="connsiteY4-38" fmla="*/ 1554480 h 1554480"/>
                <a:gd name="connsiteX5-39" fmla="*/ 20320 w 1391920"/>
                <a:gd name="connsiteY5-40" fmla="*/ 1158240 h 1554480"/>
                <a:gd name="connsiteX6-41" fmla="*/ 0 w 1391920"/>
                <a:gd name="connsiteY6-42" fmla="*/ 741680 h 1554480"/>
                <a:gd name="connsiteX0-43" fmla="*/ 2032 w 1373632"/>
                <a:gd name="connsiteY0-44" fmla="*/ 396240 h 1554480"/>
                <a:gd name="connsiteX1-45" fmla="*/ 692912 w 1373632"/>
                <a:gd name="connsiteY1-46" fmla="*/ 0 h 1554480"/>
                <a:gd name="connsiteX2-47" fmla="*/ 1373632 w 1373632"/>
                <a:gd name="connsiteY2-48" fmla="*/ 416560 h 1554480"/>
                <a:gd name="connsiteX3-49" fmla="*/ 1373632 w 1373632"/>
                <a:gd name="connsiteY3-50" fmla="*/ 1148080 h 1554480"/>
                <a:gd name="connsiteX4-51" fmla="*/ 703072 w 1373632"/>
                <a:gd name="connsiteY4-52" fmla="*/ 1554480 h 1554480"/>
                <a:gd name="connsiteX5-53" fmla="*/ 2032 w 1373632"/>
                <a:gd name="connsiteY5-54" fmla="*/ 1158240 h 1554480"/>
                <a:gd name="connsiteX6-55" fmla="*/ 0 w 1373632"/>
                <a:gd name="connsiteY6-56" fmla="*/ 735584 h 1554480"/>
                <a:gd name="connsiteX0-57" fmla="*/ 8128 w 1379728"/>
                <a:gd name="connsiteY0-58" fmla="*/ 396240 h 1554480"/>
                <a:gd name="connsiteX1-59" fmla="*/ 699008 w 1379728"/>
                <a:gd name="connsiteY1-60" fmla="*/ 0 h 1554480"/>
                <a:gd name="connsiteX2-61" fmla="*/ 1379728 w 1379728"/>
                <a:gd name="connsiteY2-62" fmla="*/ 416560 h 1554480"/>
                <a:gd name="connsiteX3-63" fmla="*/ 1379728 w 1379728"/>
                <a:gd name="connsiteY3-64" fmla="*/ 1148080 h 1554480"/>
                <a:gd name="connsiteX4-65" fmla="*/ 709168 w 1379728"/>
                <a:gd name="connsiteY4-66" fmla="*/ 1554480 h 1554480"/>
                <a:gd name="connsiteX5-67" fmla="*/ 8128 w 1379728"/>
                <a:gd name="connsiteY5-68" fmla="*/ 1158240 h 1554480"/>
                <a:gd name="connsiteX6-69" fmla="*/ 0 w 1379728"/>
                <a:gd name="connsiteY6-70" fmla="*/ 644144 h 1554480"/>
                <a:gd name="connsiteX0-71" fmla="*/ 0 w 1371600"/>
                <a:gd name="connsiteY0-72" fmla="*/ 396240 h 1554480"/>
                <a:gd name="connsiteX1-73" fmla="*/ 690880 w 1371600"/>
                <a:gd name="connsiteY1-74" fmla="*/ 0 h 1554480"/>
                <a:gd name="connsiteX2-75" fmla="*/ 1371600 w 1371600"/>
                <a:gd name="connsiteY2-76" fmla="*/ 416560 h 1554480"/>
                <a:gd name="connsiteX3-77" fmla="*/ 1371600 w 1371600"/>
                <a:gd name="connsiteY3-78" fmla="*/ 1148080 h 1554480"/>
                <a:gd name="connsiteX4-79" fmla="*/ 701040 w 1371600"/>
                <a:gd name="connsiteY4-80" fmla="*/ 1554480 h 1554480"/>
                <a:gd name="connsiteX5-81" fmla="*/ 0 w 1371600"/>
                <a:gd name="connsiteY5-82" fmla="*/ 1158240 h 1554480"/>
                <a:gd name="connsiteX6-83" fmla="*/ 4064 w 1371600"/>
                <a:gd name="connsiteY6-84" fmla="*/ 644144 h 15544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1600" h="1554480">
                  <a:moveTo>
                    <a:pt x="0" y="396240"/>
                  </a:moveTo>
                  <a:lnTo>
                    <a:pt x="690880" y="0"/>
                  </a:lnTo>
                  <a:lnTo>
                    <a:pt x="1371600" y="416560"/>
                  </a:lnTo>
                  <a:lnTo>
                    <a:pt x="1371600" y="1148080"/>
                  </a:lnTo>
                  <a:lnTo>
                    <a:pt x="701040" y="1554480"/>
                  </a:lnTo>
                  <a:lnTo>
                    <a:pt x="0" y="1158240"/>
                  </a:lnTo>
                  <a:cubicBezTo>
                    <a:pt x="0" y="904240"/>
                    <a:pt x="4064" y="644144"/>
                    <a:pt x="4064" y="644144"/>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5122023" y="2782946"/>
            <a:ext cx="524234" cy="537339"/>
            <a:chOff x="3282950" y="1154113"/>
            <a:chExt cx="698501" cy="715963"/>
          </a:xfrm>
          <a:solidFill>
            <a:schemeClr val="tx1"/>
          </a:solidFill>
        </p:grpSpPr>
        <p:sp>
          <p:nvSpPr>
            <p:cNvPr id="99"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22" name="组合 121"/>
          <p:cNvGrpSpPr/>
          <p:nvPr/>
        </p:nvGrpSpPr>
        <p:grpSpPr>
          <a:xfrm>
            <a:off x="6616562" y="2762439"/>
            <a:ext cx="537433" cy="543800"/>
            <a:chOff x="4194175" y="1193800"/>
            <a:chExt cx="669926" cy="677863"/>
          </a:xfrm>
          <a:solidFill>
            <a:schemeClr val="tx1"/>
          </a:solidFill>
        </p:grpSpPr>
        <p:sp>
          <p:nvSpPr>
            <p:cNvPr id="123"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61" name="组合 160"/>
          <p:cNvGrpSpPr/>
          <p:nvPr/>
        </p:nvGrpSpPr>
        <p:grpSpPr>
          <a:xfrm>
            <a:off x="5784849" y="4054006"/>
            <a:ext cx="622302" cy="612311"/>
            <a:chOff x="5219701" y="3138488"/>
            <a:chExt cx="692150" cy="681038"/>
          </a:xfrm>
          <a:solidFill>
            <a:schemeClr val="tx1"/>
          </a:solidFill>
        </p:grpSpPr>
        <p:sp>
          <p:nvSpPr>
            <p:cNvPr id="162" name="Freeform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noFill/>
              <a:round/>
            </a:ln>
          </p:spPr>
          <p:txBody>
            <a:bodyPr vert="horz" wrap="square" lIns="121920" tIns="60960" rIns="121920" bIns="60960" numCol="1" anchor="t" anchorCtr="0" compatLnSpc="1"/>
            <a:lstStyle/>
            <a:p>
              <a:endParaRPr lang="zh-CN" altLang="en-US" sz="2400"/>
            </a:p>
          </p:txBody>
        </p:sp>
      </p:grpSp>
      <p:sp>
        <p:nvSpPr>
          <p:cNvPr id="170" name="文本框 169"/>
          <p:cNvSpPr txBox="1"/>
          <p:nvPr/>
        </p:nvSpPr>
        <p:spPr>
          <a:xfrm>
            <a:off x="8295328" y="2727399"/>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71" name="文本框 170"/>
          <p:cNvSpPr txBox="1"/>
          <p:nvPr/>
        </p:nvSpPr>
        <p:spPr>
          <a:xfrm>
            <a:off x="8308999" y="2297669"/>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72" name="文本框 171"/>
          <p:cNvSpPr txBox="1"/>
          <p:nvPr/>
        </p:nvSpPr>
        <p:spPr>
          <a:xfrm>
            <a:off x="7522933" y="4352251"/>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73" name="文本框 172"/>
          <p:cNvSpPr txBox="1"/>
          <p:nvPr/>
        </p:nvSpPr>
        <p:spPr>
          <a:xfrm>
            <a:off x="7536604" y="3922521"/>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74" name="文本框 173"/>
          <p:cNvSpPr txBox="1"/>
          <p:nvPr/>
        </p:nvSpPr>
        <p:spPr>
          <a:xfrm>
            <a:off x="1589354" y="2727399"/>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75" name="文本框 174"/>
          <p:cNvSpPr txBox="1"/>
          <p:nvPr/>
        </p:nvSpPr>
        <p:spPr>
          <a:xfrm>
            <a:off x="2866201" y="2297669"/>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76" name="文本框 175"/>
          <p:cNvSpPr txBox="1"/>
          <p:nvPr/>
        </p:nvSpPr>
        <p:spPr>
          <a:xfrm>
            <a:off x="2092003" y="4330228"/>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77" name="文本框 176"/>
          <p:cNvSpPr txBox="1"/>
          <p:nvPr/>
        </p:nvSpPr>
        <p:spPr>
          <a:xfrm>
            <a:off x="3368850" y="3900498"/>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88" name="Group 4"/>
          <p:cNvGrpSpPr>
            <a:grpSpLocks noChangeAspect="1"/>
          </p:cNvGrpSpPr>
          <p:nvPr/>
        </p:nvGrpSpPr>
        <p:grpSpPr bwMode="auto">
          <a:xfrm rot="8206570">
            <a:off x="5596892" y="1478830"/>
            <a:ext cx="858774" cy="4591138"/>
            <a:chOff x="3468" y="167"/>
            <a:chExt cx="754" cy="4031"/>
          </a:xfrm>
        </p:grpSpPr>
        <p:sp>
          <p:nvSpPr>
            <p:cNvPr id="89" name="Freeform 5"/>
            <p:cNvSpPr/>
            <p:nvPr/>
          </p:nvSpPr>
          <p:spPr bwMode="auto">
            <a:xfrm>
              <a:off x="3468" y="3742"/>
              <a:ext cx="754" cy="456"/>
            </a:xfrm>
            <a:custGeom>
              <a:avLst/>
              <a:gdLst>
                <a:gd name="T0" fmla="*/ 305 w 316"/>
                <a:gd name="T1" fmla="*/ 141 h 193"/>
                <a:gd name="T2" fmla="*/ 4 w 316"/>
                <a:gd name="T3" fmla="*/ 135 h 193"/>
                <a:gd name="T4" fmla="*/ 31 w 316"/>
                <a:gd name="T5" fmla="*/ 0 h 193"/>
                <a:gd name="T6" fmla="*/ 31 w 316"/>
                <a:gd name="T7" fmla="*/ 0 h 193"/>
                <a:gd name="T8" fmla="*/ 285 w 316"/>
                <a:gd name="T9" fmla="*/ 2 h 193"/>
                <a:gd name="T10" fmla="*/ 305 w 316"/>
                <a:gd name="T11" fmla="*/ 141 h 193"/>
              </a:gdLst>
              <a:ahLst/>
              <a:cxnLst>
                <a:cxn ang="0">
                  <a:pos x="T0" y="T1"/>
                </a:cxn>
                <a:cxn ang="0">
                  <a:pos x="T2" y="T3"/>
                </a:cxn>
                <a:cxn ang="0">
                  <a:pos x="T4" y="T5"/>
                </a:cxn>
                <a:cxn ang="0">
                  <a:pos x="T6" y="T7"/>
                </a:cxn>
                <a:cxn ang="0">
                  <a:pos x="T8" y="T9"/>
                </a:cxn>
                <a:cxn ang="0">
                  <a:pos x="T10" y="T11"/>
                </a:cxn>
              </a:cxnLst>
              <a:rect l="0" t="0" r="r" b="b"/>
              <a:pathLst>
                <a:path w="316" h="193">
                  <a:moveTo>
                    <a:pt x="305" y="141"/>
                  </a:moveTo>
                  <a:cubicBezTo>
                    <a:pt x="267" y="193"/>
                    <a:pt x="16" y="177"/>
                    <a:pt x="4" y="135"/>
                  </a:cubicBezTo>
                  <a:cubicBezTo>
                    <a:pt x="0" y="121"/>
                    <a:pt x="31" y="0"/>
                    <a:pt x="31" y="0"/>
                  </a:cubicBezTo>
                  <a:cubicBezTo>
                    <a:pt x="31" y="0"/>
                    <a:pt x="31" y="0"/>
                    <a:pt x="31" y="0"/>
                  </a:cubicBezTo>
                  <a:cubicBezTo>
                    <a:pt x="49" y="7"/>
                    <a:pt x="159" y="45"/>
                    <a:pt x="285" y="2"/>
                  </a:cubicBezTo>
                  <a:cubicBezTo>
                    <a:pt x="285" y="2"/>
                    <a:pt x="316" y="126"/>
                    <a:pt x="305" y="141"/>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
            <p:cNvSpPr/>
            <p:nvPr/>
          </p:nvSpPr>
          <p:spPr bwMode="auto">
            <a:xfrm>
              <a:off x="3535" y="3427"/>
              <a:ext cx="622" cy="421"/>
            </a:xfrm>
            <a:custGeom>
              <a:avLst/>
              <a:gdLst>
                <a:gd name="T0" fmla="*/ 259 w 261"/>
                <a:gd name="T1" fmla="*/ 3 h 178"/>
                <a:gd name="T2" fmla="*/ 259 w 261"/>
                <a:gd name="T3" fmla="*/ 1 h 178"/>
                <a:gd name="T4" fmla="*/ 261 w 261"/>
                <a:gd name="T5" fmla="*/ 2 h 178"/>
                <a:gd name="T6" fmla="*/ 261 w 261"/>
                <a:gd name="T7" fmla="*/ 134 h 178"/>
                <a:gd name="T8" fmla="*/ 257 w 261"/>
                <a:gd name="T9" fmla="*/ 135 h 178"/>
                <a:gd name="T10" fmla="*/ 3 w 261"/>
                <a:gd name="T11" fmla="*/ 133 h 178"/>
                <a:gd name="T12" fmla="*/ 0 w 261"/>
                <a:gd name="T13" fmla="*/ 131 h 178"/>
                <a:gd name="T14" fmla="*/ 0 w 261"/>
                <a:gd name="T15" fmla="*/ 0 h 178"/>
                <a:gd name="T16" fmla="*/ 4 w 261"/>
                <a:gd name="T17" fmla="*/ 1 h 178"/>
                <a:gd name="T18" fmla="*/ 259 w 261"/>
                <a:gd name="T19" fmla="*/ 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78">
                  <a:moveTo>
                    <a:pt x="259" y="3"/>
                  </a:moveTo>
                  <a:cubicBezTo>
                    <a:pt x="259" y="1"/>
                    <a:pt x="259" y="1"/>
                    <a:pt x="259" y="1"/>
                  </a:cubicBezTo>
                  <a:cubicBezTo>
                    <a:pt x="261" y="2"/>
                    <a:pt x="261" y="2"/>
                    <a:pt x="261" y="2"/>
                  </a:cubicBezTo>
                  <a:cubicBezTo>
                    <a:pt x="261" y="134"/>
                    <a:pt x="261" y="134"/>
                    <a:pt x="261" y="134"/>
                  </a:cubicBezTo>
                  <a:cubicBezTo>
                    <a:pt x="260" y="134"/>
                    <a:pt x="258" y="135"/>
                    <a:pt x="257" y="135"/>
                  </a:cubicBezTo>
                  <a:cubicBezTo>
                    <a:pt x="131" y="178"/>
                    <a:pt x="21" y="140"/>
                    <a:pt x="3" y="133"/>
                  </a:cubicBezTo>
                  <a:cubicBezTo>
                    <a:pt x="1" y="132"/>
                    <a:pt x="0" y="131"/>
                    <a:pt x="0" y="131"/>
                  </a:cubicBezTo>
                  <a:cubicBezTo>
                    <a:pt x="0" y="0"/>
                    <a:pt x="0" y="0"/>
                    <a:pt x="0" y="0"/>
                  </a:cubicBezTo>
                  <a:cubicBezTo>
                    <a:pt x="0" y="0"/>
                    <a:pt x="1" y="0"/>
                    <a:pt x="4" y="1"/>
                  </a:cubicBezTo>
                  <a:cubicBezTo>
                    <a:pt x="23" y="9"/>
                    <a:pt x="132" y="47"/>
                    <a:pt x="259" y="3"/>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
            <p:cNvSpPr/>
            <p:nvPr/>
          </p:nvSpPr>
          <p:spPr bwMode="auto">
            <a:xfrm>
              <a:off x="3776" y="167"/>
              <a:ext cx="136" cy="158"/>
            </a:xfrm>
            <a:custGeom>
              <a:avLst/>
              <a:gdLst>
                <a:gd name="T0" fmla="*/ 0 w 57"/>
                <a:gd name="T1" fmla="*/ 58 h 67"/>
                <a:gd name="T2" fmla="*/ 30 w 57"/>
                <a:gd name="T3" fmla="*/ 0 h 67"/>
                <a:gd name="T4" fmla="*/ 57 w 57"/>
                <a:gd name="T5" fmla="*/ 58 h 67"/>
                <a:gd name="T6" fmla="*/ 30 w 57"/>
                <a:gd name="T7" fmla="*/ 67 h 67"/>
                <a:gd name="T8" fmla="*/ 0 w 57"/>
                <a:gd name="T9" fmla="*/ 58 h 67"/>
              </a:gdLst>
              <a:ahLst/>
              <a:cxnLst>
                <a:cxn ang="0">
                  <a:pos x="T0" y="T1"/>
                </a:cxn>
                <a:cxn ang="0">
                  <a:pos x="T2" y="T3"/>
                </a:cxn>
                <a:cxn ang="0">
                  <a:pos x="T4" y="T5"/>
                </a:cxn>
                <a:cxn ang="0">
                  <a:pos x="T6" y="T7"/>
                </a:cxn>
                <a:cxn ang="0">
                  <a:pos x="T8" y="T9"/>
                </a:cxn>
              </a:cxnLst>
              <a:rect l="0" t="0" r="r" b="b"/>
              <a:pathLst>
                <a:path w="57" h="67">
                  <a:moveTo>
                    <a:pt x="0" y="58"/>
                  </a:moveTo>
                  <a:cubicBezTo>
                    <a:pt x="30" y="0"/>
                    <a:pt x="30" y="0"/>
                    <a:pt x="30" y="0"/>
                  </a:cubicBezTo>
                  <a:cubicBezTo>
                    <a:pt x="57" y="58"/>
                    <a:pt x="57" y="58"/>
                    <a:pt x="57" y="58"/>
                  </a:cubicBezTo>
                  <a:cubicBezTo>
                    <a:pt x="48" y="63"/>
                    <a:pt x="44" y="67"/>
                    <a:pt x="30" y="67"/>
                  </a:cubicBezTo>
                  <a:cubicBezTo>
                    <a:pt x="13" y="67"/>
                    <a:pt x="7" y="62"/>
                    <a:pt x="0" y="58"/>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0"/>
            <p:cNvSpPr/>
            <p:nvPr/>
          </p:nvSpPr>
          <p:spPr bwMode="auto">
            <a:xfrm>
              <a:off x="3752" y="614"/>
              <a:ext cx="226" cy="135"/>
            </a:xfrm>
            <a:custGeom>
              <a:avLst/>
              <a:gdLst>
                <a:gd name="T0" fmla="*/ 0 w 95"/>
                <a:gd name="T1" fmla="*/ 57 h 57"/>
                <a:gd name="T2" fmla="*/ 0 w 95"/>
                <a:gd name="T3" fmla="*/ 56 h 57"/>
                <a:gd name="T4" fmla="*/ 95 w 95"/>
                <a:gd name="T5" fmla="*/ 53 h 57"/>
              </a:gdLst>
              <a:ahLst/>
              <a:cxnLst>
                <a:cxn ang="0">
                  <a:pos x="T0" y="T1"/>
                </a:cxn>
                <a:cxn ang="0">
                  <a:pos x="T2" y="T3"/>
                </a:cxn>
                <a:cxn ang="0">
                  <a:pos x="T4" y="T5"/>
                </a:cxn>
              </a:cxnLst>
              <a:rect l="0" t="0" r="r" b="b"/>
              <a:pathLst>
                <a:path w="95" h="57">
                  <a:moveTo>
                    <a:pt x="0" y="57"/>
                  </a:moveTo>
                  <a:cubicBezTo>
                    <a:pt x="0" y="57"/>
                    <a:pt x="0" y="56"/>
                    <a:pt x="0" y="56"/>
                  </a:cubicBezTo>
                  <a:cubicBezTo>
                    <a:pt x="3" y="52"/>
                    <a:pt x="40" y="0"/>
                    <a:pt x="95" y="53"/>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Freeform 11"/>
            <p:cNvSpPr/>
            <p:nvPr/>
          </p:nvSpPr>
          <p:spPr bwMode="auto">
            <a:xfrm>
              <a:off x="3537" y="652"/>
              <a:ext cx="215" cy="2777"/>
            </a:xfrm>
            <a:custGeom>
              <a:avLst/>
              <a:gdLst>
                <a:gd name="T0" fmla="*/ 3 w 90"/>
                <a:gd name="T1" fmla="*/ 1174 h 1174"/>
                <a:gd name="T2" fmla="*/ 2 w 90"/>
                <a:gd name="T3" fmla="*/ 1171 h 1174"/>
                <a:gd name="T4" fmla="*/ 0 w 90"/>
                <a:gd name="T5" fmla="*/ 41 h 1174"/>
                <a:gd name="T6" fmla="*/ 9 w 90"/>
                <a:gd name="T7" fmla="*/ 30 h 1174"/>
                <a:gd name="T8" fmla="*/ 90 w 90"/>
                <a:gd name="T9" fmla="*/ 40 h 1174"/>
              </a:gdLst>
              <a:ahLst/>
              <a:cxnLst>
                <a:cxn ang="0">
                  <a:pos x="T0" y="T1"/>
                </a:cxn>
                <a:cxn ang="0">
                  <a:pos x="T2" y="T3"/>
                </a:cxn>
                <a:cxn ang="0">
                  <a:pos x="T4" y="T5"/>
                </a:cxn>
                <a:cxn ang="0">
                  <a:pos x="T6" y="T7"/>
                </a:cxn>
                <a:cxn ang="0">
                  <a:pos x="T8" y="T9"/>
                </a:cxn>
              </a:cxnLst>
              <a:rect l="0" t="0" r="r" b="b"/>
              <a:pathLst>
                <a:path w="90" h="1174">
                  <a:moveTo>
                    <a:pt x="3" y="1174"/>
                  </a:moveTo>
                  <a:cubicBezTo>
                    <a:pt x="2" y="1171"/>
                    <a:pt x="2" y="1171"/>
                    <a:pt x="2" y="1171"/>
                  </a:cubicBezTo>
                  <a:cubicBezTo>
                    <a:pt x="0" y="41"/>
                    <a:pt x="0" y="41"/>
                    <a:pt x="0" y="41"/>
                  </a:cubicBezTo>
                  <a:cubicBezTo>
                    <a:pt x="0" y="41"/>
                    <a:pt x="3" y="36"/>
                    <a:pt x="9" y="30"/>
                  </a:cubicBezTo>
                  <a:cubicBezTo>
                    <a:pt x="23" y="17"/>
                    <a:pt x="52" y="0"/>
                    <a:pt x="90" y="4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8" name="Freeform 12"/>
            <p:cNvSpPr/>
            <p:nvPr/>
          </p:nvSpPr>
          <p:spPr bwMode="auto">
            <a:xfrm>
              <a:off x="3535" y="3427"/>
              <a:ext cx="622" cy="421"/>
            </a:xfrm>
            <a:custGeom>
              <a:avLst/>
              <a:gdLst>
                <a:gd name="T0" fmla="*/ 261 w 261"/>
                <a:gd name="T1" fmla="*/ 134 h 178"/>
                <a:gd name="T2" fmla="*/ 257 w 261"/>
                <a:gd name="T3" fmla="*/ 135 h 178"/>
                <a:gd name="T4" fmla="*/ 3 w 261"/>
                <a:gd name="T5" fmla="*/ 133 h 178"/>
                <a:gd name="T6" fmla="*/ 0 w 261"/>
                <a:gd name="T7" fmla="*/ 131 h 178"/>
                <a:gd name="T8" fmla="*/ 0 w 261"/>
                <a:gd name="T9" fmla="*/ 0 h 178"/>
              </a:gdLst>
              <a:ahLst/>
              <a:cxnLst>
                <a:cxn ang="0">
                  <a:pos x="T0" y="T1"/>
                </a:cxn>
                <a:cxn ang="0">
                  <a:pos x="T2" y="T3"/>
                </a:cxn>
                <a:cxn ang="0">
                  <a:pos x="T4" y="T5"/>
                </a:cxn>
                <a:cxn ang="0">
                  <a:pos x="T6" y="T7"/>
                </a:cxn>
                <a:cxn ang="0">
                  <a:pos x="T8" y="T9"/>
                </a:cxn>
              </a:cxnLst>
              <a:rect l="0" t="0" r="r" b="b"/>
              <a:pathLst>
                <a:path w="261" h="178">
                  <a:moveTo>
                    <a:pt x="261" y="134"/>
                  </a:moveTo>
                  <a:cubicBezTo>
                    <a:pt x="260" y="134"/>
                    <a:pt x="258" y="135"/>
                    <a:pt x="257" y="135"/>
                  </a:cubicBezTo>
                  <a:cubicBezTo>
                    <a:pt x="131" y="178"/>
                    <a:pt x="21" y="140"/>
                    <a:pt x="3" y="133"/>
                  </a:cubicBezTo>
                  <a:cubicBezTo>
                    <a:pt x="1" y="132"/>
                    <a:pt x="0" y="131"/>
                    <a:pt x="0" y="131"/>
                  </a:cubicBezTo>
                  <a:cubicBezTo>
                    <a:pt x="0" y="0"/>
                    <a:pt x="0" y="0"/>
                    <a:pt x="0" y="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9" name="Freeform 13"/>
            <p:cNvSpPr/>
            <p:nvPr/>
          </p:nvSpPr>
          <p:spPr bwMode="auto">
            <a:xfrm>
              <a:off x="3535" y="3420"/>
              <a:ext cx="617" cy="118"/>
            </a:xfrm>
            <a:custGeom>
              <a:avLst/>
              <a:gdLst>
                <a:gd name="T0" fmla="*/ 259 w 259"/>
                <a:gd name="T1" fmla="*/ 5 h 50"/>
                <a:gd name="T2" fmla="*/ 259 w 259"/>
                <a:gd name="T3" fmla="*/ 6 h 50"/>
                <a:gd name="T4" fmla="*/ 4 w 259"/>
                <a:gd name="T5" fmla="*/ 4 h 50"/>
                <a:gd name="T6" fmla="*/ 0 w 259"/>
                <a:gd name="T7" fmla="*/ 3 h 50"/>
                <a:gd name="T8" fmla="*/ 3 w 259"/>
                <a:gd name="T9" fmla="*/ 1 h 50"/>
              </a:gdLst>
              <a:ahLst/>
              <a:cxnLst>
                <a:cxn ang="0">
                  <a:pos x="T0" y="T1"/>
                </a:cxn>
                <a:cxn ang="0">
                  <a:pos x="T2" y="T3"/>
                </a:cxn>
                <a:cxn ang="0">
                  <a:pos x="T4" y="T5"/>
                </a:cxn>
                <a:cxn ang="0">
                  <a:pos x="T6" y="T7"/>
                </a:cxn>
                <a:cxn ang="0">
                  <a:pos x="T8" y="T9"/>
                </a:cxn>
              </a:cxnLst>
              <a:rect l="0" t="0" r="r" b="b"/>
              <a:pathLst>
                <a:path w="259" h="50">
                  <a:moveTo>
                    <a:pt x="259" y="5"/>
                  </a:moveTo>
                  <a:cubicBezTo>
                    <a:pt x="259" y="5"/>
                    <a:pt x="259" y="6"/>
                    <a:pt x="259" y="6"/>
                  </a:cubicBezTo>
                  <a:cubicBezTo>
                    <a:pt x="132" y="50"/>
                    <a:pt x="23" y="12"/>
                    <a:pt x="4" y="4"/>
                  </a:cubicBezTo>
                  <a:cubicBezTo>
                    <a:pt x="1" y="3"/>
                    <a:pt x="0" y="3"/>
                    <a:pt x="0" y="3"/>
                  </a:cubicBezTo>
                  <a:cubicBezTo>
                    <a:pt x="0" y="3"/>
                    <a:pt x="2" y="0"/>
                    <a:pt x="3" y="1"/>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Freeform 14"/>
            <p:cNvSpPr/>
            <p:nvPr/>
          </p:nvSpPr>
          <p:spPr bwMode="auto">
            <a:xfrm>
              <a:off x="3568" y="3481"/>
              <a:ext cx="553" cy="81"/>
            </a:xfrm>
            <a:custGeom>
              <a:avLst/>
              <a:gdLst>
                <a:gd name="T0" fmla="*/ 0 w 232"/>
                <a:gd name="T1" fmla="*/ 0 h 34"/>
                <a:gd name="T2" fmla="*/ 232 w 232"/>
                <a:gd name="T3" fmla="*/ 1 h 34"/>
              </a:gdLst>
              <a:ahLst/>
              <a:cxnLst>
                <a:cxn ang="0">
                  <a:pos x="T0" y="T1"/>
                </a:cxn>
                <a:cxn ang="0">
                  <a:pos x="T2" y="T3"/>
                </a:cxn>
              </a:cxnLst>
              <a:rect l="0" t="0" r="r" b="b"/>
              <a:pathLst>
                <a:path w="232" h="34">
                  <a:moveTo>
                    <a:pt x="0" y="0"/>
                  </a:moveTo>
                  <a:cubicBezTo>
                    <a:pt x="35" y="11"/>
                    <a:pt x="126" y="34"/>
                    <a:pt x="232" y="1"/>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1" name="Freeform 15"/>
            <p:cNvSpPr/>
            <p:nvPr/>
          </p:nvSpPr>
          <p:spPr bwMode="auto">
            <a:xfrm>
              <a:off x="3568" y="3526"/>
              <a:ext cx="546" cy="83"/>
            </a:xfrm>
            <a:custGeom>
              <a:avLst/>
              <a:gdLst>
                <a:gd name="T0" fmla="*/ 0 w 229"/>
                <a:gd name="T1" fmla="*/ 0 h 35"/>
                <a:gd name="T2" fmla="*/ 229 w 229"/>
                <a:gd name="T3" fmla="*/ 3 h 35"/>
              </a:gdLst>
              <a:ahLst/>
              <a:cxnLst>
                <a:cxn ang="0">
                  <a:pos x="T0" y="T1"/>
                </a:cxn>
                <a:cxn ang="0">
                  <a:pos x="T2" y="T3"/>
                </a:cxn>
              </a:cxnLst>
              <a:rect l="0" t="0" r="r" b="b"/>
              <a:pathLst>
                <a:path w="229" h="35">
                  <a:moveTo>
                    <a:pt x="0" y="0"/>
                  </a:moveTo>
                  <a:cubicBezTo>
                    <a:pt x="34" y="11"/>
                    <a:pt x="124" y="35"/>
                    <a:pt x="229" y="3"/>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2" name="Freeform 16"/>
            <p:cNvSpPr/>
            <p:nvPr/>
          </p:nvSpPr>
          <p:spPr bwMode="auto">
            <a:xfrm>
              <a:off x="3566" y="3656"/>
              <a:ext cx="563" cy="83"/>
            </a:xfrm>
            <a:custGeom>
              <a:avLst/>
              <a:gdLst>
                <a:gd name="T0" fmla="*/ 0 w 236"/>
                <a:gd name="T1" fmla="*/ 0 h 35"/>
                <a:gd name="T2" fmla="*/ 236 w 236"/>
                <a:gd name="T3" fmla="*/ 0 h 35"/>
              </a:gdLst>
              <a:ahLst/>
              <a:cxnLst>
                <a:cxn ang="0">
                  <a:pos x="T0" y="T1"/>
                </a:cxn>
                <a:cxn ang="0">
                  <a:pos x="T2" y="T3"/>
                </a:cxn>
              </a:cxnLst>
              <a:rect l="0" t="0" r="r" b="b"/>
              <a:pathLst>
                <a:path w="236" h="35">
                  <a:moveTo>
                    <a:pt x="0" y="0"/>
                  </a:moveTo>
                  <a:cubicBezTo>
                    <a:pt x="34" y="11"/>
                    <a:pt x="128" y="35"/>
                    <a:pt x="236" y="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3" name="Freeform 17"/>
            <p:cNvSpPr/>
            <p:nvPr/>
          </p:nvSpPr>
          <p:spPr bwMode="auto">
            <a:xfrm>
              <a:off x="3566" y="3701"/>
              <a:ext cx="560" cy="86"/>
            </a:xfrm>
            <a:custGeom>
              <a:avLst/>
              <a:gdLst>
                <a:gd name="T0" fmla="*/ 0 w 235"/>
                <a:gd name="T1" fmla="*/ 0 h 36"/>
                <a:gd name="T2" fmla="*/ 235 w 235"/>
                <a:gd name="T3" fmla="*/ 2 h 36"/>
              </a:gdLst>
              <a:ahLst/>
              <a:cxnLst>
                <a:cxn ang="0">
                  <a:pos x="T0" y="T1"/>
                </a:cxn>
                <a:cxn ang="0">
                  <a:pos x="T2" y="T3"/>
                </a:cxn>
              </a:cxnLst>
              <a:rect l="0" t="0" r="r" b="b"/>
              <a:pathLst>
                <a:path w="235" h="36">
                  <a:moveTo>
                    <a:pt x="0" y="0"/>
                  </a:moveTo>
                  <a:cubicBezTo>
                    <a:pt x="34" y="11"/>
                    <a:pt x="127" y="36"/>
                    <a:pt x="235" y="2"/>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Freeform 18"/>
            <p:cNvSpPr/>
            <p:nvPr/>
          </p:nvSpPr>
          <p:spPr bwMode="auto">
            <a:xfrm>
              <a:off x="3468" y="3742"/>
              <a:ext cx="754" cy="456"/>
            </a:xfrm>
            <a:custGeom>
              <a:avLst/>
              <a:gdLst>
                <a:gd name="T0" fmla="*/ 285 w 316"/>
                <a:gd name="T1" fmla="*/ 2 h 193"/>
                <a:gd name="T2" fmla="*/ 305 w 316"/>
                <a:gd name="T3" fmla="*/ 141 h 193"/>
                <a:gd name="T4" fmla="*/ 4 w 316"/>
                <a:gd name="T5" fmla="*/ 135 h 193"/>
                <a:gd name="T6" fmla="*/ 31 w 316"/>
                <a:gd name="T7" fmla="*/ 0 h 193"/>
              </a:gdLst>
              <a:ahLst/>
              <a:cxnLst>
                <a:cxn ang="0">
                  <a:pos x="T0" y="T1"/>
                </a:cxn>
                <a:cxn ang="0">
                  <a:pos x="T2" y="T3"/>
                </a:cxn>
                <a:cxn ang="0">
                  <a:pos x="T4" y="T5"/>
                </a:cxn>
                <a:cxn ang="0">
                  <a:pos x="T6" y="T7"/>
                </a:cxn>
              </a:cxnLst>
              <a:rect l="0" t="0" r="r" b="b"/>
              <a:pathLst>
                <a:path w="316" h="193">
                  <a:moveTo>
                    <a:pt x="285" y="2"/>
                  </a:moveTo>
                  <a:cubicBezTo>
                    <a:pt x="285" y="2"/>
                    <a:pt x="316" y="126"/>
                    <a:pt x="305" y="141"/>
                  </a:cubicBezTo>
                  <a:cubicBezTo>
                    <a:pt x="267" y="193"/>
                    <a:pt x="16" y="177"/>
                    <a:pt x="4" y="135"/>
                  </a:cubicBezTo>
                  <a:cubicBezTo>
                    <a:pt x="0" y="121"/>
                    <a:pt x="31" y="0"/>
                    <a:pt x="31" y="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19"/>
            <p:cNvSpPr/>
            <p:nvPr/>
          </p:nvSpPr>
          <p:spPr bwMode="auto">
            <a:xfrm>
              <a:off x="4152" y="3429"/>
              <a:ext cx="5" cy="315"/>
            </a:xfrm>
            <a:custGeom>
              <a:avLst/>
              <a:gdLst>
                <a:gd name="T0" fmla="*/ 5 w 5"/>
                <a:gd name="T1" fmla="*/ 315 h 315"/>
                <a:gd name="T2" fmla="*/ 5 w 5"/>
                <a:gd name="T3" fmla="*/ 3 h 315"/>
                <a:gd name="T4" fmla="*/ 0 w 5"/>
                <a:gd name="T5" fmla="*/ 0 h 315"/>
              </a:gdLst>
              <a:ahLst/>
              <a:cxnLst>
                <a:cxn ang="0">
                  <a:pos x="T0" y="T1"/>
                </a:cxn>
                <a:cxn ang="0">
                  <a:pos x="T2" y="T3"/>
                </a:cxn>
                <a:cxn ang="0">
                  <a:pos x="T4" y="T5"/>
                </a:cxn>
              </a:cxnLst>
              <a:rect l="0" t="0" r="r" b="b"/>
              <a:pathLst>
                <a:path w="5" h="315">
                  <a:moveTo>
                    <a:pt x="5" y="315"/>
                  </a:moveTo>
                  <a:lnTo>
                    <a:pt x="5" y="3"/>
                  </a:lnTo>
                  <a:lnTo>
                    <a:pt x="0" y="0"/>
                  </a:ln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6" name="Freeform 20"/>
            <p:cNvSpPr/>
            <p:nvPr/>
          </p:nvSpPr>
          <p:spPr bwMode="auto">
            <a:xfrm>
              <a:off x="3978" y="685"/>
              <a:ext cx="177" cy="2749"/>
            </a:xfrm>
            <a:custGeom>
              <a:avLst/>
              <a:gdLst>
                <a:gd name="T0" fmla="*/ 0 w 74"/>
                <a:gd name="T1" fmla="*/ 23 h 1162"/>
                <a:gd name="T2" fmla="*/ 57 w 74"/>
                <a:gd name="T3" fmla="*/ 16 h 1162"/>
                <a:gd name="T4" fmla="*/ 74 w 74"/>
                <a:gd name="T5" fmla="*/ 31 h 1162"/>
                <a:gd name="T6" fmla="*/ 73 w 74"/>
                <a:gd name="T7" fmla="*/ 1160 h 1162"/>
                <a:gd name="T8" fmla="*/ 73 w 74"/>
                <a:gd name="T9" fmla="*/ 1162 h 1162"/>
                <a:gd name="T10" fmla="*/ 73 w 74"/>
                <a:gd name="T11" fmla="*/ 1162 h 1162"/>
              </a:gdLst>
              <a:ahLst/>
              <a:cxnLst>
                <a:cxn ang="0">
                  <a:pos x="T0" y="T1"/>
                </a:cxn>
                <a:cxn ang="0">
                  <a:pos x="T2" y="T3"/>
                </a:cxn>
                <a:cxn ang="0">
                  <a:pos x="T4" y="T5"/>
                </a:cxn>
                <a:cxn ang="0">
                  <a:pos x="T6" y="T7"/>
                </a:cxn>
                <a:cxn ang="0">
                  <a:pos x="T8" y="T9"/>
                </a:cxn>
                <a:cxn ang="0">
                  <a:pos x="T10" y="T11"/>
                </a:cxn>
              </a:cxnLst>
              <a:rect l="0" t="0" r="r" b="b"/>
              <a:pathLst>
                <a:path w="74" h="1162">
                  <a:moveTo>
                    <a:pt x="0" y="23"/>
                  </a:moveTo>
                  <a:cubicBezTo>
                    <a:pt x="0" y="23"/>
                    <a:pt x="28" y="0"/>
                    <a:pt x="57" y="16"/>
                  </a:cubicBezTo>
                  <a:cubicBezTo>
                    <a:pt x="63" y="19"/>
                    <a:pt x="69" y="24"/>
                    <a:pt x="74" y="31"/>
                  </a:cubicBezTo>
                  <a:cubicBezTo>
                    <a:pt x="73" y="1160"/>
                    <a:pt x="73" y="1160"/>
                    <a:pt x="73" y="1160"/>
                  </a:cubicBezTo>
                  <a:cubicBezTo>
                    <a:pt x="73" y="1162"/>
                    <a:pt x="73" y="1162"/>
                    <a:pt x="73" y="1162"/>
                  </a:cubicBezTo>
                  <a:cubicBezTo>
                    <a:pt x="73" y="1162"/>
                    <a:pt x="73" y="1162"/>
                    <a:pt x="73" y="1162"/>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7" name="Line 21"/>
            <p:cNvSpPr>
              <a:spLocks noChangeShapeType="1"/>
            </p:cNvSpPr>
            <p:nvPr/>
          </p:nvSpPr>
          <p:spPr bwMode="auto">
            <a:xfrm>
              <a:off x="3976" y="1234"/>
              <a:ext cx="0" cy="2165"/>
            </a:xfrm>
            <a:prstGeom prst="line">
              <a:avLst/>
            </a:prstGeom>
            <a:noFill/>
            <a:ln w="22225"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8" name="Line 22"/>
            <p:cNvSpPr>
              <a:spLocks noChangeShapeType="1"/>
            </p:cNvSpPr>
            <p:nvPr/>
          </p:nvSpPr>
          <p:spPr bwMode="auto">
            <a:xfrm>
              <a:off x="3976" y="739"/>
              <a:ext cx="0" cy="220"/>
            </a:xfrm>
            <a:prstGeom prst="line">
              <a:avLst/>
            </a:prstGeom>
            <a:noFill/>
            <a:ln w="22225"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9" name="Line 23"/>
            <p:cNvSpPr>
              <a:spLocks noChangeShapeType="1"/>
            </p:cNvSpPr>
            <p:nvPr/>
          </p:nvSpPr>
          <p:spPr bwMode="auto">
            <a:xfrm>
              <a:off x="3749" y="1970"/>
              <a:ext cx="0" cy="1301"/>
            </a:xfrm>
            <a:prstGeom prst="line">
              <a:avLst/>
            </a:prstGeom>
            <a:noFill/>
            <a:ln w="22225"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0" name="Line 24"/>
            <p:cNvSpPr>
              <a:spLocks noChangeShapeType="1"/>
            </p:cNvSpPr>
            <p:nvPr/>
          </p:nvSpPr>
          <p:spPr bwMode="auto">
            <a:xfrm>
              <a:off x="3749" y="749"/>
              <a:ext cx="0" cy="683"/>
            </a:xfrm>
            <a:prstGeom prst="line">
              <a:avLst/>
            </a:prstGeom>
            <a:noFill/>
            <a:ln w="22225"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1" name="Freeform 25"/>
            <p:cNvSpPr/>
            <p:nvPr/>
          </p:nvSpPr>
          <p:spPr bwMode="auto">
            <a:xfrm>
              <a:off x="3559" y="167"/>
              <a:ext cx="555" cy="556"/>
            </a:xfrm>
            <a:custGeom>
              <a:avLst/>
              <a:gdLst>
                <a:gd name="T0" fmla="*/ 0 w 555"/>
                <a:gd name="T1" fmla="*/ 556 h 556"/>
                <a:gd name="T2" fmla="*/ 217 w 555"/>
                <a:gd name="T3" fmla="*/ 137 h 556"/>
                <a:gd name="T4" fmla="*/ 288 w 555"/>
                <a:gd name="T5" fmla="*/ 0 h 556"/>
                <a:gd name="T6" fmla="*/ 353 w 555"/>
                <a:gd name="T7" fmla="*/ 137 h 556"/>
                <a:gd name="T8" fmla="*/ 555 w 555"/>
                <a:gd name="T9" fmla="*/ 556 h 556"/>
              </a:gdLst>
              <a:ahLst/>
              <a:cxnLst>
                <a:cxn ang="0">
                  <a:pos x="T0" y="T1"/>
                </a:cxn>
                <a:cxn ang="0">
                  <a:pos x="T2" y="T3"/>
                </a:cxn>
                <a:cxn ang="0">
                  <a:pos x="T4" y="T5"/>
                </a:cxn>
                <a:cxn ang="0">
                  <a:pos x="T6" y="T7"/>
                </a:cxn>
                <a:cxn ang="0">
                  <a:pos x="T8" y="T9"/>
                </a:cxn>
              </a:cxnLst>
              <a:rect l="0" t="0" r="r" b="b"/>
              <a:pathLst>
                <a:path w="555" h="556">
                  <a:moveTo>
                    <a:pt x="0" y="556"/>
                  </a:moveTo>
                  <a:lnTo>
                    <a:pt x="217" y="137"/>
                  </a:lnTo>
                  <a:lnTo>
                    <a:pt x="288" y="0"/>
                  </a:lnTo>
                  <a:lnTo>
                    <a:pt x="353" y="137"/>
                  </a:lnTo>
                  <a:lnTo>
                    <a:pt x="555" y="556"/>
                  </a:ln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Freeform 26"/>
            <p:cNvSpPr/>
            <p:nvPr/>
          </p:nvSpPr>
          <p:spPr bwMode="auto">
            <a:xfrm>
              <a:off x="3776" y="304"/>
              <a:ext cx="136" cy="21"/>
            </a:xfrm>
            <a:custGeom>
              <a:avLst/>
              <a:gdLst>
                <a:gd name="T0" fmla="*/ 0 w 57"/>
                <a:gd name="T1" fmla="*/ 0 h 9"/>
                <a:gd name="T2" fmla="*/ 30 w 57"/>
                <a:gd name="T3" fmla="*/ 9 h 9"/>
                <a:gd name="T4" fmla="*/ 57 w 57"/>
                <a:gd name="T5" fmla="*/ 0 h 9"/>
              </a:gdLst>
              <a:ahLst/>
              <a:cxnLst>
                <a:cxn ang="0">
                  <a:pos x="T0" y="T1"/>
                </a:cxn>
                <a:cxn ang="0">
                  <a:pos x="T2" y="T3"/>
                </a:cxn>
                <a:cxn ang="0">
                  <a:pos x="T4" y="T5"/>
                </a:cxn>
              </a:cxnLst>
              <a:rect l="0" t="0" r="r" b="b"/>
              <a:pathLst>
                <a:path w="57" h="9">
                  <a:moveTo>
                    <a:pt x="0" y="0"/>
                  </a:moveTo>
                  <a:cubicBezTo>
                    <a:pt x="7" y="4"/>
                    <a:pt x="13" y="9"/>
                    <a:pt x="30" y="9"/>
                  </a:cubicBezTo>
                  <a:cubicBezTo>
                    <a:pt x="44" y="9"/>
                    <a:pt x="48" y="5"/>
                    <a:pt x="57" y="0"/>
                  </a:cubicBezTo>
                </a:path>
              </a:pathLst>
            </a:custGeom>
            <a:noFill/>
            <a:ln w="22225"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193" name="Freeform 27"/>
          <p:cNvSpPr/>
          <p:nvPr/>
        </p:nvSpPr>
        <p:spPr bwMode="auto">
          <a:xfrm flipH="1" flipV="1">
            <a:off x="7571208" y="5268513"/>
            <a:ext cx="2088232" cy="248318"/>
          </a:xfrm>
          <a:custGeom>
            <a:avLst/>
            <a:gdLst>
              <a:gd name="T0" fmla="*/ 770 w 1157"/>
              <a:gd name="T1" fmla="*/ 42 h 69"/>
              <a:gd name="T2" fmla="*/ 714 w 1157"/>
              <a:gd name="T3" fmla="*/ 63 h 69"/>
              <a:gd name="T4" fmla="*/ 711 w 1157"/>
              <a:gd name="T5" fmla="*/ 66 h 69"/>
              <a:gd name="T6" fmla="*/ 686 w 1157"/>
              <a:gd name="T7" fmla="*/ 68 h 69"/>
              <a:gd name="T8" fmla="*/ 602 w 1157"/>
              <a:gd name="T9" fmla="*/ 61 h 69"/>
              <a:gd name="T10" fmla="*/ 569 w 1157"/>
              <a:gd name="T11" fmla="*/ 50 h 69"/>
              <a:gd name="T12" fmla="*/ 557 w 1157"/>
              <a:gd name="T13" fmla="*/ 50 h 69"/>
              <a:gd name="T14" fmla="*/ 534 w 1157"/>
              <a:gd name="T15" fmla="*/ 44 h 69"/>
              <a:gd name="T16" fmla="*/ 495 w 1157"/>
              <a:gd name="T17" fmla="*/ 44 h 69"/>
              <a:gd name="T18" fmla="*/ 452 w 1157"/>
              <a:gd name="T19" fmla="*/ 39 h 69"/>
              <a:gd name="T20" fmla="*/ 439 w 1157"/>
              <a:gd name="T21" fmla="*/ 41 h 69"/>
              <a:gd name="T22" fmla="*/ 427 w 1157"/>
              <a:gd name="T23" fmla="*/ 43 h 69"/>
              <a:gd name="T24" fmla="*/ 422 w 1157"/>
              <a:gd name="T25" fmla="*/ 50 h 69"/>
              <a:gd name="T26" fmla="*/ 363 w 1157"/>
              <a:gd name="T27" fmla="*/ 59 h 69"/>
              <a:gd name="T28" fmla="*/ 320 w 1157"/>
              <a:gd name="T29" fmla="*/ 62 h 69"/>
              <a:gd name="T30" fmla="*/ 278 w 1157"/>
              <a:gd name="T31" fmla="*/ 54 h 69"/>
              <a:gd name="T32" fmla="*/ 246 w 1157"/>
              <a:gd name="T33" fmla="*/ 52 h 69"/>
              <a:gd name="T34" fmla="*/ 221 w 1157"/>
              <a:gd name="T35" fmla="*/ 40 h 69"/>
              <a:gd name="T36" fmla="*/ 183 w 1157"/>
              <a:gd name="T37" fmla="*/ 48 h 69"/>
              <a:gd name="T38" fmla="*/ 151 w 1157"/>
              <a:gd name="T39" fmla="*/ 46 h 69"/>
              <a:gd name="T40" fmla="*/ 109 w 1157"/>
              <a:gd name="T41" fmla="*/ 50 h 69"/>
              <a:gd name="T42" fmla="*/ 73 w 1157"/>
              <a:gd name="T43" fmla="*/ 52 h 69"/>
              <a:gd name="T44" fmla="*/ 41 w 1157"/>
              <a:gd name="T45" fmla="*/ 48 h 69"/>
              <a:gd name="T46" fmla="*/ 83 w 1157"/>
              <a:gd name="T47" fmla="*/ 46 h 69"/>
              <a:gd name="T48" fmla="*/ 12 w 1157"/>
              <a:gd name="T49" fmla="*/ 50 h 69"/>
              <a:gd name="T50" fmla="*/ 21 w 1157"/>
              <a:gd name="T51" fmla="*/ 44 h 69"/>
              <a:gd name="T52" fmla="*/ 12 w 1157"/>
              <a:gd name="T53" fmla="*/ 35 h 69"/>
              <a:gd name="T54" fmla="*/ 46 w 1157"/>
              <a:gd name="T55" fmla="*/ 37 h 69"/>
              <a:gd name="T56" fmla="*/ 66 w 1157"/>
              <a:gd name="T57" fmla="*/ 35 h 69"/>
              <a:gd name="T58" fmla="*/ 128 w 1157"/>
              <a:gd name="T59" fmla="*/ 39 h 69"/>
              <a:gd name="T60" fmla="*/ 108 w 1157"/>
              <a:gd name="T61" fmla="*/ 32 h 69"/>
              <a:gd name="T62" fmla="*/ 167 w 1157"/>
              <a:gd name="T63" fmla="*/ 29 h 69"/>
              <a:gd name="T64" fmla="*/ 180 w 1157"/>
              <a:gd name="T65" fmla="*/ 23 h 69"/>
              <a:gd name="T66" fmla="*/ 249 w 1157"/>
              <a:gd name="T67" fmla="*/ 26 h 69"/>
              <a:gd name="T68" fmla="*/ 284 w 1157"/>
              <a:gd name="T69" fmla="*/ 30 h 69"/>
              <a:gd name="T70" fmla="*/ 328 w 1157"/>
              <a:gd name="T71" fmla="*/ 35 h 69"/>
              <a:gd name="T72" fmla="*/ 357 w 1157"/>
              <a:gd name="T73" fmla="*/ 37 h 69"/>
              <a:gd name="T74" fmla="*/ 367 w 1157"/>
              <a:gd name="T75" fmla="*/ 42 h 69"/>
              <a:gd name="T76" fmla="*/ 376 w 1157"/>
              <a:gd name="T77" fmla="*/ 38 h 69"/>
              <a:gd name="T78" fmla="*/ 359 w 1157"/>
              <a:gd name="T79" fmla="*/ 36 h 69"/>
              <a:gd name="T80" fmla="*/ 396 w 1157"/>
              <a:gd name="T81" fmla="*/ 18 h 69"/>
              <a:gd name="T82" fmla="*/ 495 w 1157"/>
              <a:gd name="T83" fmla="*/ 15 h 69"/>
              <a:gd name="T84" fmla="*/ 615 w 1157"/>
              <a:gd name="T85" fmla="*/ 32 h 69"/>
              <a:gd name="T86" fmla="*/ 672 w 1157"/>
              <a:gd name="T87" fmla="*/ 39 h 69"/>
              <a:gd name="T88" fmla="*/ 682 w 1157"/>
              <a:gd name="T89" fmla="*/ 39 h 69"/>
              <a:gd name="T90" fmla="*/ 687 w 1157"/>
              <a:gd name="T91" fmla="*/ 18 h 69"/>
              <a:gd name="T92" fmla="*/ 745 w 1157"/>
              <a:gd name="T93" fmla="*/ 1 h 69"/>
              <a:gd name="T94" fmla="*/ 785 w 1157"/>
              <a:gd name="T95" fmla="*/ 3 h 69"/>
              <a:gd name="T96" fmla="*/ 870 w 1157"/>
              <a:gd name="T97" fmla="*/ 8 h 69"/>
              <a:gd name="T98" fmla="*/ 992 w 1157"/>
              <a:gd name="T99" fmla="*/ 16 h 69"/>
              <a:gd name="T100" fmla="*/ 1113 w 1157"/>
              <a:gd name="T101" fmla="*/ 22 h 69"/>
              <a:gd name="T102" fmla="*/ 1151 w 1157"/>
              <a:gd name="T103" fmla="*/ 24 h 69"/>
              <a:gd name="T104" fmla="*/ 1098 w 1157"/>
              <a:gd name="T105" fmla="*/ 35 h 69"/>
              <a:gd name="T106" fmla="*/ 1060 w 1157"/>
              <a:gd name="T107" fmla="*/ 38 h 69"/>
              <a:gd name="T108" fmla="*/ 1006 w 1157"/>
              <a:gd name="T109" fmla="*/ 40 h 69"/>
              <a:gd name="T110" fmla="*/ 937 w 1157"/>
              <a:gd name="T111" fmla="*/ 40 h 69"/>
              <a:gd name="T112" fmla="*/ 920 w 1157"/>
              <a:gd name="T113" fmla="*/ 38 h 69"/>
              <a:gd name="T114" fmla="*/ 843 w 1157"/>
              <a:gd name="T115" fmla="*/ 34 h 69"/>
              <a:gd name="T116" fmla="*/ 811 w 1157"/>
              <a:gd name="T117" fmla="*/ 31 h 69"/>
              <a:gd name="T118" fmla="*/ 761 w 1157"/>
              <a:gd name="T119" fmla="*/ 29 h 69"/>
              <a:gd name="T120" fmla="*/ 727 w 1157"/>
              <a:gd name="T121" fmla="*/ 21 h 69"/>
              <a:gd name="T122" fmla="*/ 744 w 1157"/>
              <a:gd name="T123"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7" h="69">
                <a:moveTo>
                  <a:pt x="755" y="21"/>
                </a:moveTo>
                <a:cubicBezTo>
                  <a:pt x="758" y="19"/>
                  <a:pt x="762" y="20"/>
                  <a:pt x="766" y="20"/>
                </a:cubicBezTo>
                <a:cubicBezTo>
                  <a:pt x="766" y="20"/>
                  <a:pt x="766" y="20"/>
                  <a:pt x="766" y="20"/>
                </a:cubicBezTo>
                <a:cubicBezTo>
                  <a:pt x="766" y="21"/>
                  <a:pt x="766" y="21"/>
                  <a:pt x="766" y="21"/>
                </a:cubicBezTo>
                <a:cubicBezTo>
                  <a:pt x="767" y="22"/>
                  <a:pt x="767" y="23"/>
                  <a:pt x="765" y="22"/>
                </a:cubicBezTo>
                <a:cubicBezTo>
                  <a:pt x="770" y="23"/>
                  <a:pt x="771" y="26"/>
                  <a:pt x="770" y="29"/>
                </a:cubicBezTo>
                <a:cubicBezTo>
                  <a:pt x="770" y="32"/>
                  <a:pt x="769" y="34"/>
                  <a:pt x="772" y="36"/>
                </a:cubicBezTo>
                <a:cubicBezTo>
                  <a:pt x="771" y="36"/>
                  <a:pt x="769" y="34"/>
                  <a:pt x="767" y="36"/>
                </a:cubicBezTo>
                <a:cubicBezTo>
                  <a:pt x="766" y="40"/>
                  <a:pt x="769" y="40"/>
                  <a:pt x="770" y="42"/>
                </a:cubicBezTo>
                <a:cubicBezTo>
                  <a:pt x="769" y="42"/>
                  <a:pt x="767" y="44"/>
                  <a:pt x="765" y="45"/>
                </a:cubicBezTo>
                <a:cubicBezTo>
                  <a:pt x="764" y="46"/>
                  <a:pt x="762" y="47"/>
                  <a:pt x="763" y="47"/>
                </a:cubicBezTo>
                <a:cubicBezTo>
                  <a:pt x="759" y="49"/>
                  <a:pt x="759" y="44"/>
                  <a:pt x="753" y="46"/>
                </a:cubicBezTo>
                <a:cubicBezTo>
                  <a:pt x="746" y="48"/>
                  <a:pt x="747" y="51"/>
                  <a:pt x="741" y="52"/>
                </a:cubicBezTo>
                <a:cubicBezTo>
                  <a:pt x="740" y="56"/>
                  <a:pt x="748" y="51"/>
                  <a:pt x="751" y="50"/>
                </a:cubicBezTo>
                <a:cubicBezTo>
                  <a:pt x="747" y="52"/>
                  <a:pt x="742" y="54"/>
                  <a:pt x="736" y="56"/>
                </a:cubicBezTo>
                <a:cubicBezTo>
                  <a:pt x="733" y="58"/>
                  <a:pt x="742" y="57"/>
                  <a:pt x="745" y="54"/>
                </a:cubicBezTo>
                <a:cubicBezTo>
                  <a:pt x="742" y="58"/>
                  <a:pt x="731" y="60"/>
                  <a:pt x="726" y="59"/>
                </a:cubicBezTo>
                <a:cubicBezTo>
                  <a:pt x="722" y="61"/>
                  <a:pt x="718" y="61"/>
                  <a:pt x="714" y="63"/>
                </a:cubicBezTo>
                <a:cubicBezTo>
                  <a:pt x="720" y="62"/>
                  <a:pt x="724" y="65"/>
                  <a:pt x="733" y="63"/>
                </a:cubicBezTo>
                <a:cubicBezTo>
                  <a:pt x="745" y="60"/>
                  <a:pt x="725" y="63"/>
                  <a:pt x="734" y="60"/>
                </a:cubicBezTo>
                <a:cubicBezTo>
                  <a:pt x="738" y="61"/>
                  <a:pt x="738" y="61"/>
                  <a:pt x="738" y="61"/>
                </a:cubicBezTo>
                <a:cubicBezTo>
                  <a:pt x="741" y="59"/>
                  <a:pt x="746" y="58"/>
                  <a:pt x="750" y="57"/>
                </a:cubicBezTo>
                <a:cubicBezTo>
                  <a:pt x="751" y="55"/>
                  <a:pt x="748" y="56"/>
                  <a:pt x="746" y="57"/>
                </a:cubicBezTo>
                <a:cubicBezTo>
                  <a:pt x="753" y="54"/>
                  <a:pt x="755" y="51"/>
                  <a:pt x="763" y="49"/>
                </a:cubicBezTo>
                <a:cubicBezTo>
                  <a:pt x="762" y="52"/>
                  <a:pt x="757" y="55"/>
                  <a:pt x="752" y="57"/>
                </a:cubicBezTo>
                <a:cubicBezTo>
                  <a:pt x="746" y="59"/>
                  <a:pt x="741" y="61"/>
                  <a:pt x="740" y="63"/>
                </a:cubicBezTo>
                <a:cubicBezTo>
                  <a:pt x="731" y="64"/>
                  <a:pt x="721" y="66"/>
                  <a:pt x="711" y="66"/>
                </a:cubicBezTo>
                <a:cubicBezTo>
                  <a:pt x="710" y="66"/>
                  <a:pt x="718" y="63"/>
                  <a:pt x="709" y="63"/>
                </a:cubicBezTo>
                <a:cubicBezTo>
                  <a:pt x="709" y="65"/>
                  <a:pt x="702" y="67"/>
                  <a:pt x="690" y="68"/>
                </a:cubicBezTo>
                <a:cubicBezTo>
                  <a:pt x="692" y="67"/>
                  <a:pt x="687" y="67"/>
                  <a:pt x="683" y="67"/>
                </a:cubicBezTo>
                <a:cubicBezTo>
                  <a:pt x="678" y="66"/>
                  <a:pt x="674" y="66"/>
                  <a:pt x="677" y="65"/>
                </a:cubicBezTo>
                <a:cubicBezTo>
                  <a:pt x="682" y="66"/>
                  <a:pt x="684" y="64"/>
                  <a:pt x="684" y="64"/>
                </a:cubicBezTo>
                <a:cubicBezTo>
                  <a:pt x="674" y="64"/>
                  <a:pt x="682" y="62"/>
                  <a:pt x="677" y="62"/>
                </a:cubicBezTo>
                <a:cubicBezTo>
                  <a:pt x="668" y="63"/>
                  <a:pt x="668" y="63"/>
                  <a:pt x="669" y="63"/>
                </a:cubicBezTo>
                <a:cubicBezTo>
                  <a:pt x="669" y="64"/>
                  <a:pt x="669" y="64"/>
                  <a:pt x="660" y="64"/>
                </a:cubicBezTo>
                <a:cubicBezTo>
                  <a:pt x="664" y="65"/>
                  <a:pt x="674" y="67"/>
                  <a:pt x="686" y="68"/>
                </a:cubicBezTo>
                <a:cubicBezTo>
                  <a:pt x="685" y="69"/>
                  <a:pt x="675" y="68"/>
                  <a:pt x="670" y="69"/>
                </a:cubicBezTo>
                <a:cubicBezTo>
                  <a:pt x="677" y="68"/>
                  <a:pt x="665" y="67"/>
                  <a:pt x="671" y="67"/>
                </a:cubicBezTo>
                <a:cubicBezTo>
                  <a:pt x="663" y="66"/>
                  <a:pt x="655" y="65"/>
                  <a:pt x="647" y="64"/>
                </a:cubicBezTo>
                <a:cubicBezTo>
                  <a:pt x="640" y="63"/>
                  <a:pt x="635" y="61"/>
                  <a:pt x="629" y="61"/>
                </a:cubicBezTo>
                <a:cubicBezTo>
                  <a:pt x="628" y="64"/>
                  <a:pt x="649" y="65"/>
                  <a:pt x="643" y="68"/>
                </a:cubicBezTo>
                <a:cubicBezTo>
                  <a:pt x="636" y="67"/>
                  <a:pt x="637" y="65"/>
                  <a:pt x="632" y="65"/>
                </a:cubicBezTo>
                <a:cubicBezTo>
                  <a:pt x="626" y="66"/>
                  <a:pt x="617" y="64"/>
                  <a:pt x="610" y="63"/>
                </a:cubicBezTo>
                <a:cubicBezTo>
                  <a:pt x="614" y="62"/>
                  <a:pt x="614" y="62"/>
                  <a:pt x="614" y="62"/>
                </a:cubicBezTo>
                <a:cubicBezTo>
                  <a:pt x="612" y="61"/>
                  <a:pt x="606" y="61"/>
                  <a:pt x="602" y="61"/>
                </a:cubicBezTo>
                <a:cubicBezTo>
                  <a:pt x="603" y="61"/>
                  <a:pt x="603" y="61"/>
                  <a:pt x="603" y="61"/>
                </a:cubicBezTo>
                <a:cubicBezTo>
                  <a:pt x="600" y="60"/>
                  <a:pt x="600" y="60"/>
                  <a:pt x="600" y="60"/>
                </a:cubicBezTo>
                <a:cubicBezTo>
                  <a:pt x="599" y="60"/>
                  <a:pt x="599" y="60"/>
                  <a:pt x="599" y="60"/>
                </a:cubicBezTo>
                <a:cubicBezTo>
                  <a:pt x="596" y="59"/>
                  <a:pt x="587" y="59"/>
                  <a:pt x="581" y="57"/>
                </a:cubicBezTo>
                <a:cubicBezTo>
                  <a:pt x="582" y="56"/>
                  <a:pt x="587" y="58"/>
                  <a:pt x="591" y="58"/>
                </a:cubicBezTo>
                <a:cubicBezTo>
                  <a:pt x="592" y="58"/>
                  <a:pt x="599" y="59"/>
                  <a:pt x="597" y="57"/>
                </a:cubicBezTo>
                <a:cubicBezTo>
                  <a:pt x="589" y="56"/>
                  <a:pt x="584" y="53"/>
                  <a:pt x="576" y="52"/>
                </a:cubicBezTo>
                <a:cubicBezTo>
                  <a:pt x="577" y="52"/>
                  <a:pt x="578" y="52"/>
                  <a:pt x="579" y="52"/>
                </a:cubicBezTo>
                <a:cubicBezTo>
                  <a:pt x="578" y="51"/>
                  <a:pt x="573" y="51"/>
                  <a:pt x="569" y="50"/>
                </a:cubicBezTo>
                <a:cubicBezTo>
                  <a:pt x="560" y="50"/>
                  <a:pt x="573" y="53"/>
                  <a:pt x="567" y="53"/>
                </a:cubicBezTo>
                <a:cubicBezTo>
                  <a:pt x="569" y="55"/>
                  <a:pt x="576" y="54"/>
                  <a:pt x="574" y="56"/>
                </a:cubicBezTo>
                <a:cubicBezTo>
                  <a:pt x="573" y="56"/>
                  <a:pt x="570" y="57"/>
                  <a:pt x="568" y="57"/>
                </a:cubicBezTo>
                <a:cubicBezTo>
                  <a:pt x="564" y="55"/>
                  <a:pt x="558" y="56"/>
                  <a:pt x="555" y="55"/>
                </a:cubicBezTo>
                <a:cubicBezTo>
                  <a:pt x="559" y="55"/>
                  <a:pt x="559" y="55"/>
                  <a:pt x="559" y="55"/>
                </a:cubicBezTo>
                <a:cubicBezTo>
                  <a:pt x="560" y="54"/>
                  <a:pt x="556" y="54"/>
                  <a:pt x="555" y="54"/>
                </a:cubicBezTo>
                <a:cubicBezTo>
                  <a:pt x="559" y="52"/>
                  <a:pt x="559" y="52"/>
                  <a:pt x="559" y="52"/>
                </a:cubicBezTo>
                <a:cubicBezTo>
                  <a:pt x="564" y="53"/>
                  <a:pt x="565" y="55"/>
                  <a:pt x="570" y="54"/>
                </a:cubicBezTo>
                <a:cubicBezTo>
                  <a:pt x="562" y="53"/>
                  <a:pt x="566" y="51"/>
                  <a:pt x="557" y="50"/>
                </a:cubicBezTo>
                <a:cubicBezTo>
                  <a:pt x="555" y="50"/>
                  <a:pt x="558" y="50"/>
                  <a:pt x="558" y="51"/>
                </a:cubicBezTo>
                <a:cubicBezTo>
                  <a:pt x="555" y="51"/>
                  <a:pt x="553" y="49"/>
                  <a:pt x="547" y="49"/>
                </a:cubicBezTo>
                <a:cubicBezTo>
                  <a:pt x="550" y="50"/>
                  <a:pt x="553" y="51"/>
                  <a:pt x="548" y="52"/>
                </a:cubicBezTo>
                <a:cubicBezTo>
                  <a:pt x="547" y="50"/>
                  <a:pt x="547" y="50"/>
                  <a:pt x="547" y="50"/>
                </a:cubicBezTo>
                <a:cubicBezTo>
                  <a:pt x="545" y="50"/>
                  <a:pt x="545" y="50"/>
                  <a:pt x="544" y="50"/>
                </a:cubicBezTo>
                <a:cubicBezTo>
                  <a:pt x="540" y="50"/>
                  <a:pt x="547" y="49"/>
                  <a:pt x="541" y="48"/>
                </a:cubicBezTo>
                <a:cubicBezTo>
                  <a:pt x="540" y="49"/>
                  <a:pt x="538" y="49"/>
                  <a:pt x="538" y="49"/>
                </a:cubicBezTo>
                <a:cubicBezTo>
                  <a:pt x="532" y="48"/>
                  <a:pt x="536" y="48"/>
                  <a:pt x="531" y="47"/>
                </a:cubicBezTo>
                <a:cubicBezTo>
                  <a:pt x="536" y="47"/>
                  <a:pt x="539" y="45"/>
                  <a:pt x="534" y="44"/>
                </a:cubicBezTo>
                <a:cubicBezTo>
                  <a:pt x="527" y="43"/>
                  <a:pt x="523" y="41"/>
                  <a:pt x="516" y="42"/>
                </a:cubicBezTo>
                <a:cubicBezTo>
                  <a:pt x="514" y="41"/>
                  <a:pt x="514" y="41"/>
                  <a:pt x="514" y="41"/>
                </a:cubicBezTo>
                <a:cubicBezTo>
                  <a:pt x="514" y="43"/>
                  <a:pt x="509" y="41"/>
                  <a:pt x="506" y="41"/>
                </a:cubicBezTo>
                <a:cubicBezTo>
                  <a:pt x="504" y="42"/>
                  <a:pt x="517" y="42"/>
                  <a:pt x="514" y="45"/>
                </a:cubicBezTo>
                <a:cubicBezTo>
                  <a:pt x="509" y="44"/>
                  <a:pt x="510" y="46"/>
                  <a:pt x="511" y="46"/>
                </a:cubicBezTo>
                <a:cubicBezTo>
                  <a:pt x="506" y="46"/>
                  <a:pt x="511" y="44"/>
                  <a:pt x="510" y="43"/>
                </a:cubicBezTo>
                <a:cubicBezTo>
                  <a:pt x="509" y="44"/>
                  <a:pt x="501" y="42"/>
                  <a:pt x="503" y="44"/>
                </a:cubicBezTo>
                <a:cubicBezTo>
                  <a:pt x="499" y="43"/>
                  <a:pt x="499" y="42"/>
                  <a:pt x="496" y="42"/>
                </a:cubicBezTo>
                <a:cubicBezTo>
                  <a:pt x="496" y="42"/>
                  <a:pt x="496" y="43"/>
                  <a:pt x="495" y="44"/>
                </a:cubicBezTo>
                <a:cubicBezTo>
                  <a:pt x="495" y="43"/>
                  <a:pt x="490" y="44"/>
                  <a:pt x="489" y="44"/>
                </a:cubicBezTo>
                <a:cubicBezTo>
                  <a:pt x="490" y="43"/>
                  <a:pt x="489" y="42"/>
                  <a:pt x="492" y="43"/>
                </a:cubicBezTo>
                <a:cubicBezTo>
                  <a:pt x="493" y="42"/>
                  <a:pt x="484" y="42"/>
                  <a:pt x="485" y="41"/>
                </a:cubicBezTo>
                <a:cubicBezTo>
                  <a:pt x="484" y="43"/>
                  <a:pt x="477" y="41"/>
                  <a:pt x="473" y="41"/>
                </a:cubicBezTo>
                <a:cubicBezTo>
                  <a:pt x="476" y="37"/>
                  <a:pt x="479" y="43"/>
                  <a:pt x="482" y="40"/>
                </a:cubicBezTo>
                <a:cubicBezTo>
                  <a:pt x="478" y="38"/>
                  <a:pt x="466" y="39"/>
                  <a:pt x="459" y="37"/>
                </a:cubicBezTo>
                <a:cubicBezTo>
                  <a:pt x="453" y="38"/>
                  <a:pt x="459" y="39"/>
                  <a:pt x="458" y="40"/>
                </a:cubicBezTo>
                <a:cubicBezTo>
                  <a:pt x="463" y="41"/>
                  <a:pt x="465" y="40"/>
                  <a:pt x="469" y="40"/>
                </a:cubicBezTo>
                <a:cubicBezTo>
                  <a:pt x="463" y="41"/>
                  <a:pt x="456" y="40"/>
                  <a:pt x="452" y="39"/>
                </a:cubicBezTo>
                <a:cubicBezTo>
                  <a:pt x="447" y="39"/>
                  <a:pt x="449" y="43"/>
                  <a:pt x="446" y="43"/>
                </a:cubicBezTo>
                <a:cubicBezTo>
                  <a:pt x="445" y="42"/>
                  <a:pt x="445" y="41"/>
                  <a:pt x="445" y="41"/>
                </a:cubicBezTo>
                <a:cubicBezTo>
                  <a:pt x="444" y="40"/>
                  <a:pt x="443" y="41"/>
                  <a:pt x="442" y="41"/>
                </a:cubicBezTo>
                <a:cubicBezTo>
                  <a:pt x="441" y="41"/>
                  <a:pt x="443" y="40"/>
                  <a:pt x="441" y="40"/>
                </a:cubicBezTo>
                <a:cubicBezTo>
                  <a:pt x="440" y="40"/>
                  <a:pt x="440" y="40"/>
                  <a:pt x="440" y="40"/>
                </a:cubicBezTo>
                <a:cubicBezTo>
                  <a:pt x="440" y="40"/>
                  <a:pt x="440" y="40"/>
                  <a:pt x="440" y="40"/>
                </a:cubicBezTo>
                <a:cubicBezTo>
                  <a:pt x="439" y="40"/>
                  <a:pt x="439" y="40"/>
                  <a:pt x="439" y="40"/>
                </a:cubicBezTo>
                <a:cubicBezTo>
                  <a:pt x="438" y="41"/>
                  <a:pt x="439" y="41"/>
                  <a:pt x="439" y="41"/>
                </a:cubicBezTo>
                <a:cubicBezTo>
                  <a:pt x="439" y="41"/>
                  <a:pt x="439" y="41"/>
                  <a:pt x="439" y="41"/>
                </a:cubicBezTo>
                <a:cubicBezTo>
                  <a:pt x="438" y="41"/>
                  <a:pt x="437" y="42"/>
                  <a:pt x="438" y="43"/>
                </a:cubicBezTo>
                <a:cubicBezTo>
                  <a:pt x="439" y="43"/>
                  <a:pt x="439" y="44"/>
                  <a:pt x="436" y="43"/>
                </a:cubicBezTo>
                <a:cubicBezTo>
                  <a:pt x="435" y="42"/>
                  <a:pt x="437" y="43"/>
                  <a:pt x="437" y="42"/>
                </a:cubicBezTo>
                <a:cubicBezTo>
                  <a:pt x="436" y="42"/>
                  <a:pt x="432" y="41"/>
                  <a:pt x="430" y="41"/>
                </a:cubicBezTo>
                <a:cubicBezTo>
                  <a:pt x="432" y="42"/>
                  <a:pt x="429" y="42"/>
                  <a:pt x="429" y="42"/>
                </a:cubicBezTo>
                <a:cubicBezTo>
                  <a:pt x="432" y="43"/>
                  <a:pt x="432" y="42"/>
                  <a:pt x="434" y="42"/>
                </a:cubicBezTo>
                <a:cubicBezTo>
                  <a:pt x="433" y="42"/>
                  <a:pt x="433" y="43"/>
                  <a:pt x="433" y="43"/>
                </a:cubicBezTo>
                <a:cubicBezTo>
                  <a:pt x="433" y="43"/>
                  <a:pt x="433" y="43"/>
                  <a:pt x="433" y="43"/>
                </a:cubicBezTo>
                <a:cubicBezTo>
                  <a:pt x="431" y="43"/>
                  <a:pt x="429" y="43"/>
                  <a:pt x="427" y="43"/>
                </a:cubicBezTo>
                <a:cubicBezTo>
                  <a:pt x="430" y="42"/>
                  <a:pt x="424" y="42"/>
                  <a:pt x="423" y="42"/>
                </a:cubicBezTo>
                <a:cubicBezTo>
                  <a:pt x="422" y="43"/>
                  <a:pt x="421" y="45"/>
                  <a:pt x="425" y="45"/>
                </a:cubicBezTo>
                <a:cubicBezTo>
                  <a:pt x="424" y="45"/>
                  <a:pt x="423" y="45"/>
                  <a:pt x="422" y="45"/>
                </a:cubicBezTo>
                <a:cubicBezTo>
                  <a:pt x="421" y="46"/>
                  <a:pt x="420" y="46"/>
                  <a:pt x="419" y="47"/>
                </a:cubicBezTo>
                <a:cubicBezTo>
                  <a:pt x="417" y="48"/>
                  <a:pt x="416" y="49"/>
                  <a:pt x="414" y="50"/>
                </a:cubicBezTo>
                <a:cubicBezTo>
                  <a:pt x="416" y="47"/>
                  <a:pt x="411" y="49"/>
                  <a:pt x="409" y="49"/>
                </a:cubicBezTo>
                <a:cubicBezTo>
                  <a:pt x="409" y="51"/>
                  <a:pt x="408" y="52"/>
                  <a:pt x="407" y="53"/>
                </a:cubicBezTo>
                <a:cubicBezTo>
                  <a:pt x="414" y="50"/>
                  <a:pt x="408" y="55"/>
                  <a:pt x="412" y="55"/>
                </a:cubicBezTo>
                <a:cubicBezTo>
                  <a:pt x="418" y="55"/>
                  <a:pt x="420" y="52"/>
                  <a:pt x="422" y="50"/>
                </a:cubicBezTo>
                <a:cubicBezTo>
                  <a:pt x="423" y="53"/>
                  <a:pt x="419" y="54"/>
                  <a:pt x="416" y="55"/>
                </a:cubicBezTo>
                <a:cubicBezTo>
                  <a:pt x="412" y="56"/>
                  <a:pt x="408" y="56"/>
                  <a:pt x="405" y="58"/>
                </a:cubicBezTo>
                <a:cubicBezTo>
                  <a:pt x="406" y="59"/>
                  <a:pt x="409" y="59"/>
                  <a:pt x="412" y="58"/>
                </a:cubicBezTo>
                <a:cubicBezTo>
                  <a:pt x="411" y="59"/>
                  <a:pt x="402" y="59"/>
                  <a:pt x="397" y="61"/>
                </a:cubicBezTo>
                <a:cubicBezTo>
                  <a:pt x="398" y="61"/>
                  <a:pt x="399" y="59"/>
                  <a:pt x="392" y="60"/>
                </a:cubicBezTo>
                <a:cubicBezTo>
                  <a:pt x="390" y="61"/>
                  <a:pt x="388" y="62"/>
                  <a:pt x="386" y="62"/>
                </a:cubicBezTo>
                <a:cubicBezTo>
                  <a:pt x="375" y="64"/>
                  <a:pt x="380" y="61"/>
                  <a:pt x="371" y="61"/>
                </a:cubicBezTo>
                <a:cubicBezTo>
                  <a:pt x="372" y="61"/>
                  <a:pt x="374" y="60"/>
                  <a:pt x="375" y="60"/>
                </a:cubicBezTo>
                <a:cubicBezTo>
                  <a:pt x="373" y="58"/>
                  <a:pt x="364" y="60"/>
                  <a:pt x="363" y="59"/>
                </a:cubicBezTo>
                <a:cubicBezTo>
                  <a:pt x="367" y="58"/>
                  <a:pt x="371" y="60"/>
                  <a:pt x="376" y="59"/>
                </a:cubicBezTo>
                <a:cubicBezTo>
                  <a:pt x="376" y="57"/>
                  <a:pt x="369" y="58"/>
                  <a:pt x="365" y="58"/>
                </a:cubicBezTo>
                <a:cubicBezTo>
                  <a:pt x="355" y="59"/>
                  <a:pt x="358" y="59"/>
                  <a:pt x="350" y="60"/>
                </a:cubicBezTo>
                <a:cubicBezTo>
                  <a:pt x="349" y="63"/>
                  <a:pt x="365" y="63"/>
                  <a:pt x="365" y="66"/>
                </a:cubicBezTo>
                <a:cubicBezTo>
                  <a:pt x="359" y="66"/>
                  <a:pt x="349" y="66"/>
                  <a:pt x="343" y="66"/>
                </a:cubicBezTo>
                <a:cubicBezTo>
                  <a:pt x="338" y="66"/>
                  <a:pt x="333" y="66"/>
                  <a:pt x="329" y="66"/>
                </a:cubicBezTo>
                <a:cubicBezTo>
                  <a:pt x="320" y="65"/>
                  <a:pt x="322" y="63"/>
                  <a:pt x="324" y="61"/>
                </a:cubicBezTo>
                <a:cubicBezTo>
                  <a:pt x="321" y="61"/>
                  <a:pt x="319" y="61"/>
                  <a:pt x="317" y="61"/>
                </a:cubicBezTo>
                <a:cubicBezTo>
                  <a:pt x="320" y="62"/>
                  <a:pt x="320" y="62"/>
                  <a:pt x="320" y="62"/>
                </a:cubicBezTo>
                <a:cubicBezTo>
                  <a:pt x="310" y="61"/>
                  <a:pt x="305" y="60"/>
                  <a:pt x="295" y="59"/>
                </a:cubicBezTo>
                <a:cubicBezTo>
                  <a:pt x="290" y="58"/>
                  <a:pt x="293" y="56"/>
                  <a:pt x="296" y="55"/>
                </a:cubicBezTo>
                <a:cubicBezTo>
                  <a:pt x="290" y="54"/>
                  <a:pt x="290" y="54"/>
                  <a:pt x="290" y="54"/>
                </a:cubicBezTo>
                <a:cubicBezTo>
                  <a:pt x="291" y="54"/>
                  <a:pt x="291" y="54"/>
                  <a:pt x="291" y="54"/>
                </a:cubicBezTo>
                <a:cubicBezTo>
                  <a:pt x="291" y="53"/>
                  <a:pt x="286" y="52"/>
                  <a:pt x="282" y="52"/>
                </a:cubicBezTo>
                <a:cubicBezTo>
                  <a:pt x="281" y="53"/>
                  <a:pt x="283" y="53"/>
                  <a:pt x="283" y="54"/>
                </a:cubicBezTo>
                <a:cubicBezTo>
                  <a:pt x="279" y="54"/>
                  <a:pt x="274" y="53"/>
                  <a:pt x="272" y="52"/>
                </a:cubicBezTo>
                <a:cubicBezTo>
                  <a:pt x="271" y="53"/>
                  <a:pt x="272" y="54"/>
                  <a:pt x="277" y="54"/>
                </a:cubicBezTo>
                <a:cubicBezTo>
                  <a:pt x="277" y="54"/>
                  <a:pt x="277" y="54"/>
                  <a:pt x="278" y="54"/>
                </a:cubicBezTo>
                <a:cubicBezTo>
                  <a:pt x="284" y="56"/>
                  <a:pt x="284" y="56"/>
                  <a:pt x="284" y="56"/>
                </a:cubicBezTo>
                <a:cubicBezTo>
                  <a:pt x="277" y="54"/>
                  <a:pt x="271" y="55"/>
                  <a:pt x="269" y="57"/>
                </a:cubicBezTo>
                <a:cubicBezTo>
                  <a:pt x="262" y="55"/>
                  <a:pt x="277" y="56"/>
                  <a:pt x="268" y="54"/>
                </a:cubicBezTo>
                <a:cubicBezTo>
                  <a:pt x="253" y="56"/>
                  <a:pt x="247" y="50"/>
                  <a:pt x="236" y="54"/>
                </a:cubicBezTo>
                <a:cubicBezTo>
                  <a:pt x="232" y="52"/>
                  <a:pt x="227" y="50"/>
                  <a:pt x="219" y="49"/>
                </a:cubicBezTo>
                <a:cubicBezTo>
                  <a:pt x="220" y="48"/>
                  <a:pt x="214" y="48"/>
                  <a:pt x="216" y="47"/>
                </a:cubicBezTo>
                <a:cubicBezTo>
                  <a:pt x="226" y="45"/>
                  <a:pt x="229" y="51"/>
                  <a:pt x="237" y="49"/>
                </a:cubicBezTo>
                <a:cubicBezTo>
                  <a:pt x="240" y="50"/>
                  <a:pt x="238" y="51"/>
                  <a:pt x="239" y="52"/>
                </a:cubicBezTo>
                <a:cubicBezTo>
                  <a:pt x="242" y="52"/>
                  <a:pt x="245" y="53"/>
                  <a:pt x="246" y="52"/>
                </a:cubicBezTo>
                <a:cubicBezTo>
                  <a:pt x="240" y="50"/>
                  <a:pt x="247" y="48"/>
                  <a:pt x="238" y="47"/>
                </a:cubicBezTo>
                <a:cubicBezTo>
                  <a:pt x="240" y="46"/>
                  <a:pt x="248" y="47"/>
                  <a:pt x="251" y="47"/>
                </a:cubicBezTo>
                <a:cubicBezTo>
                  <a:pt x="251" y="47"/>
                  <a:pt x="253" y="46"/>
                  <a:pt x="255" y="46"/>
                </a:cubicBezTo>
                <a:cubicBezTo>
                  <a:pt x="254" y="45"/>
                  <a:pt x="249" y="43"/>
                  <a:pt x="247" y="42"/>
                </a:cubicBezTo>
                <a:cubicBezTo>
                  <a:pt x="248" y="42"/>
                  <a:pt x="246" y="42"/>
                  <a:pt x="246" y="43"/>
                </a:cubicBezTo>
                <a:cubicBezTo>
                  <a:pt x="243" y="42"/>
                  <a:pt x="240" y="41"/>
                  <a:pt x="238" y="40"/>
                </a:cubicBezTo>
                <a:cubicBezTo>
                  <a:pt x="234" y="40"/>
                  <a:pt x="232" y="41"/>
                  <a:pt x="233" y="42"/>
                </a:cubicBezTo>
                <a:cubicBezTo>
                  <a:pt x="227" y="42"/>
                  <a:pt x="219" y="39"/>
                  <a:pt x="217" y="41"/>
                </a:cubicBezTo>
                <a:cubicBezTo>
                  <a:pt x="210" y="40"/>
                  <a:pt x="220" y="40"/>
                  <a:pt x="221" y="40"/>
                </a:cubicBezTo>
                <a:cubicBezTo>
                  <a:pt x="221" y="40"/>
                  <a:pt x="221" y="40"/>
                  <a:pt x="221" y="40"/>
                </a:cubicBezTo>
                <a:cubicBezTo>
                  <a:pt x="229" y="41"/>
                  <a:pt x="229" y="41"/>
                  <a:pt x="229" y="41"/>
                </a:cubicBezTo>
                <a:cubicBezTo>
                  <a:pt x="231" y="38"/>
                  <a:pt x="219" y="40"/>
                  <a:pt x="219" y="38"/>
                </a:cubicBezTo>
                <a:cubicBezTo>
                  <a:pt x="221" y="33"/>
                  <a:pt x="207" y="38"/>
                  <a:pt x="202" y="37"/>
                </a:cubicBezTo>
                <a:cubicBezTo>
                  <a:pt x="204" y="39"/>
                  <a:pt x="205" y="40"/>
                  <a:pt x="207" y="41"/>
                </a:cubicBezTo>
                <a:cubicBezTo>
                  <a:pt x="202" y="40"/>
                  <a:pt x="202" y="40"/>
                  <a:pt x="202" y="40"/>
                </a:cubicBezTo>
                <a:cubicBezTo>
                  <a:pt x="204" y="41"/>
                  <a:pt x="203" y="44"/>
                  <a:pt x="207" y="45"/>
                </a:cubicBezTo>
                <a:cubicBezTo>
                  <a:pt x="200" y="45"/>
                  <a:pt x="190" y="45"/>
                  <a:pt x="185" y="45"/>
                </a:cubicBezTo>
                <a:cubicBezTo>
                  <a:pt x="184" y="46"/>
                  <a:pt x="183" y="47"/>
                  <a:pt x="183" y="48"/>
                </a:cubicBezTo>
                <a:cubicBezTo>
                  <a:pt x="177" y="46"/>
                  <a:pt x="173" y="49"/>
                  <a:pt x="167" y="49"/>
                </a:cubicBezTo>
                <a:cubicBezTo>
                  <a:pt x="161" y="48"/>
                  <a:pt x="173" y="47"/>
                  <a:pt x="168" y="46"/>
                </a:cubicBezTo>
                <a:cubicBezTo>
                  <a:pt x="167" y="47"/>
                  <a:pt x="163" y="46"/>
                  <a:pt x="161" y="46"/>
                </a:cubicBezTo>
                <a:cubicBezTo>
                  <a:pt x="163" y="47"/>
                  <a:pt x="170" y="45"/>
                  <a:pt x="175" y="45"/>
                </a:cubicBezTo>
                <a:cubicBezTo>
                  <a:pt x="171" y="45"/>
                  <a:pt x="171" y="43"/>
                  <a:pt x="170" y="43"/>
                </a:cubicBezTo>
                <a:cubicBezTo>
                  <a:pt x="176" y="42"/>
                  <a:pt x="176" y="42"/>
                  <a:pt x="176" y="42"/>
                </a:cubicBezTo>
                <a:cubicBezTo>
                  <a:pt x="176" y="40"/>
                  <a:pt x="168" y="42"/>
                  <a:pt x="165" y="41"/>
                </a:cubicBezTo>
                <a:cubicBezTo>
                  <a:pt x="168" y="43"/>
                  <a:pt x="167" y="43"/>
                  <a:pt x="169" y="45"/>
                </a:cubicBezTo>
                <a:cubicBezTo>
                  <a:pt x="163" y="44"/>
                  <a:pt x="155" y="44"/>
                  <a:pt x="151" y="46"/>
                </a:cubicBezTo>
                <a:cubicBezTo>
                  <a:pt x="149" y="47"/>
                  <a:pt x="154" y="47"/>
                  <a:pt x="156" y="47"/>
                </a:cubicBezTo>
                <a:cubicBezTo>
                  <a:pt x="155" y="48"/>
                  <a:pt x="150" y="47"/>
                  <a:pt x="150" y="48"/>
                </a:cubicBezTo>
                <a:cubicBezTo>
                  <a:pt x="151" y="49"/>
                  <a:pt x="153" y="48"/>
                  <a:pt x="155" y="48"/>
                </a:cubicBezTo>
                <a:cubicBezTo>
                  <a:pt x="150" y="49"/>
                  <a:pt x="145" y="49"/>
                  <a:pt x="140" y="50"/>
                </a:cubicBezTo>
                <a:cubicBezTo>
                  <a:pt x="141" y="50"/>
                  <a:pt x="145" y="50"/>
                  <a:pt x="147" y="50"/>
                </a:cubicBezTo>
                <a:cubicBezTo>
                  <a:pt x="143" y="51"/>
                  <a:pt x="139" y="51"/>
                  <a:pt x="132" y="49"/>
                </a:cubicBezTo>
                <a:cubicBezTo>
                  <a:pt x="128" y="50"/>
                  <a:pt x="122" y="52"/>
                  <a:pt x="125" y="53"/>
                </a:cubicBezTo>
                <a:cubicBezTo>
                  <a:pt x="122" y="52"/>
                  <a:pt x="123" y="52"/>
                  <a:pt x="123" y="51"/>
                </a:cubicBezTo>
                <a:cubicBezTo>
                  <a:pt x="116" y="52"/>
                  <a:pt x="113" y="50"/>
                  <a:pt x="109" y="50"/>
                </a:cubicBezTo>
                <a:cubicBezTo>
                  <a:pt x="111" y="48"/>
                  <a:pt x="111" y="48"/>
                  <a:pt x="111" y="48"/>
                </a:cubicBezTo>
                <a:cubicBezTo>
                  <a:pt x="105" y="50"/>
                  <a:pt x="108" y="46"/>
                  <a:pt x="102" y="48"/>
                </a:cubicBezTo>
                <a:cubicBezTo>
                  <a:pt x="104" y="49"/>
                  <a:pt x="105" y="51"/>
                  <a:pt x="105" y="52"/>
                </a:cubicBezTo>
                <a:cubicBezTo>
                  <a:pt x="103" y="51"/>
                  <a:pt x="100" y="53"/>
                  <a:pt x="97" y="53"/>
                </a:cubicBezTo>
                <a:cubicBezTo>
                  <a:pt x="98" y="52"/>
                  <a:pt x="90" y="52"/>
                  <a:pt x="94" y="51"/>
                </a:cubicBezTo>
                <a:cubicBezTo>
                  <a:pt x="87" y="50"/>
                  <a:pt x="85" y="52"/>
                  <a:pt x="79" y="51"/>
                </a:cubicBezTo>
                <a:cubicBezTo>
                  <a:pt x="82" y="50"/>
                  <a:pt x="73" y="50"/>
                  <a:pt x="75" y="49"/>
                </a:cubicBezTo>
                <a:cubicBezTo>
                  <a:pt x="68" y="49"/>
                  <a:pt x="65" y="51"/>
                  <a:pt x="67" y="52"/>
                </a:cubicBezTo>
                <a:cubicBezTo>
                  <a:pt x="70" y="52"/>
                  <a:pt x="73" y="51"/>
                  <a:pt x="73" y="52"/>
                </a:cubicBezTo>
                <a:cubicBezTo>
                  <a:pt x="69" y="53"/>
                  <a:pt x="65" y="53"/>
                  <a:pt x="61" y="53"/>
                </a:cubicBezTo>
                <a:cubicBezTo>
                  <a:pt x="59" y="54"/>
                  <a:pt x="55" y="54"/>
                  <a:pt x="55" y="56"/>
                </a:cubicBezTo>
                <a:cubicBezTo>
                  <a:pt x="51" y="54"/>
                  <a:pt x="44" y="58"/>
                  <a:pt x="40" y="56"/>
                </a:cubicBezTo>
                <a:cubicBezTo>
                  <a:pt x="45" y="57"/>
                  <a:pt x="48" y="55"/>
                  <a:pt x="49" y="55"/>
                </a:cubicBezTo>
                <a:cubicBezTo>
                  <a:pt x="47" y="55"/>
                  <a:pt x="47" y="55"/>
                  <a:pt x="47" y="55"/>
                </a:cubicBezTo>
                <a:cubicBezTo>
                  <a:pt x="47" y="55"/>
                  <a:pt x="48" y="54"/>
                  <a:pt x="48" y="54"/>
                </a:cubicBezTo>
                <a:cubicBezTo>
                  <a:pt x="42" y="52"/>
                  <a:pt x="42" y="52"/>
                  <a:pt x="42" y="52"/>
                </a:cubicBezTo>
                <a:cubicBezTo>
                  <a:pt x="47" y="51"/>
                  <a:pt x="43" y="54"/>
                  <a:pt x="50" y="53"/>
                </a:cubicBezTo>
                <a:cubicBezTo>
                  <a:pt x="55" y="51"/>
                  <a:pt x="36" y="50"/>
                  <a:pt x="41" y="48"/>
                </a:cubicBezTo>
                <a:cubicBezTo>
                  <a:pt x="46" y="47"/>
                  <a:pt x="46" y="50"/>
                  <a:pt x="50" y="50"/>
                </a:cubicBezTo>
                <a:cubicBezTo>
                  <a:pt x="49" y="50"/>
                  <a:pt x="49" y="50"/>
                  <a:pt x="49" y="50"/>
                </a:cubicBezTo>
                <a:cubicBezTo>
                  <a:pt x="53" y="51"/>
                  <a:pt x="56" y="51"/>
                  <a:pt x="59" y="51"/>
                </a:cubicBezTo>
                <a:cubicBezTo>
                  <a:pt x="59" y="50"/>
                  <a:pt x="56" y="50"/>
                  <a:pt x="56" y="50"/>
                </a:cubicBezTo>
                <a:cubicBezTo>
                  <a:pt x="67" y="49"/>
                  <a:pt x="68" y="47"/>
                  <a:pt x="80" y="46"/>
                </a:cubicBezTo>
                <a:cubicBezTo>
                  <a:pt x="79" y="47"/>
                  <a:pt x="78" y="49"/>
                  <a:pt x="84" y="49"/>
                </a:cubicBezTo>
                <a:cubicBezTo>
                  <a:pt x="88" y="50"/>
                  <a:pt x="88" y="48"/>
                  <a:pt x="91" y="48"/>
                </a:cubicBezTo>
                <a:cubicBezTo>
                  <a:pt x="89" y="47"/>
                  <a:pt x="86" y="46"/>
                  <a:pt x="84" y="47"/>
                </a:cubicBezTo>
                <a:cubicBezTo>
                  <a:pt x="83" y="46"/>
                  <a:pt x="83" y="46"/>
                  <a:pt x="83" y="46"/>
                </a:cubicBezTo>
                <a:cubicBezTo>
                  <a:pt x="73" y="44"/>
                  <a:pt x="76" y="42"/>
                  <a:pt x="64" y="42"/>
                </a:cubicBezTo>
                <a:cubicBezTo>
                  <a:pt x="63" y="41"/>
                  <a:pt x="54" y="41"/>
                  <a:pt x="49" y="42"/>
                </a:cubicBezTo>
                <a:cubicBezTo>
                  <a:pt x="51" y="40"/>
                  <a:pt x="51" y="40"/>
                  <a:pt x="51" y="40"/>
                </a:cubicBezTo>
                <a:cubicBezTo>
                  <a:pt x="44" y="38"/>
                  <a:pt x="51" y="42"/>
                  <a:pt x="42" y="41"/>
                </a:cubicBezTo>
                <a:cubicBezTo>
                  <a:pt x="40" y="43"/>
                  <a:pt x="34" y="46"/>
                  <a:pt x="39" y="48"/>
                </a:cubicBezTo>
                <a:cubicBezTo>
                  <a:pt x="33" y="49"/>
                  <a:pt x="31" y="48"/>
                  <a:pt x="25" y="48"/>
                </a:cubicBezTo>
                <a:cubicBezTo>
                  <a:pt x="22" y="50"/>
                  <a:pt x="27" y="50"/>
                  <a:pt x="27" y="52"/>
                </a:cubicBezTo>
                <a:cubicBezTo>
                  <a:pt x="22" y="52"/>
                  <a:pt x="17" y="51"/>
                  <a:pt x="20" y="50"/>
                </a:cubicBezTo>
                <a:cubicBezTo>
                  <a:pt x="18" y="50"/>
                  <a:pt x="15" y="50"/>
                  <a:pt x="12" y="50"/>
                </a:cubicBezTo>
                <a:cubicBezTo>
                  <a:pt x="12" y="51"/>
                  <a:pt x="15" y="51"/>
                  <a:pt x="16" y="51"/>
                </a:cubicBezTo>
                <a:cubicBezTo>
                  <a:pt x="13" y="51"/>
                  <a:pt x="7" y="50"/>
                  <a:pt x="6" y="49"/>
                </a:cubicBezTo>
                <a:cubicBezTo>
                  <a:pt x="6" y="49"/>
                  <a:pt x="8" y="50"/>
                  <a:pt x="9" y="49"/>
                </a:cubicBezTo>
                <a:cubicBezTo>
                  <a:pt x="6" y="49"/>
                  <a:pt x="0" y="48"/>
                  <a:pt x="0" y="47"/>
                </a:cubicBezTo>
                <a:cubicBezTo>
                  <a:pt x="5" y="48"/>
                  <a:pt x="6" y="46"/>
                  <a:pt x="10" y="47"/>
                </a:cubicBezTo>
                <a:cubicBezTo>
                  <a:pt x="10" y="47"/>
                  <a:pt x="9" y="46"/>
                  <a:pt x="7" y="46"/>
                </a:cubicBezTo>
                <a:cubicBezTo>
                  <a:pt x="11" y="45"/>
                  <a:pt x="15" y="45"/>
                  <a:pt x="16" y="44"/>
                </a:cubicBezTo>
                <a:cubicBezTo>
                  <a:pt x="13" y="45"/>
                  <a:pt x="11" y="43"/>
                  <a:pt x="11" y="43"/>
                </a:cubicBezTo>
                <a:cubicBezTo>
                  <a:pt x="13" y="43"/>
                  <a:pt x="19" y="43"/>
                  <a:pt x="21" y="44"/>
                </a:cubicBezTo>
                <a:cubicBezTo>
                  <a:pt x="21" y="41"/>
                  <a:pt x="32" y="44"/>
                  <a:pt x="28" y="42"/>
                </a:cubicBezTo>
                <a:cubicBezTo>
                  <a:pt x="29" y="43"/>
                  <a:pt x="33" y="43"/>
                  <a:pt x="35" y="42"/>
                </a:cubicBezTo>
                <a:cubicBezTo>
                  <a:pt x="34" y="41"/>
                  <a:pt x="29" y="41"/>
                  <a:pt x="27" y="39"/>
                </a:cubicBezTo>
                <a:cubicBezTo>
                  <a:pt x="16" y="38"/>
                  <a:pt x="27" y="41"/>
                  <a:pt x="25" y="42"/>
                </a:cubicBezTo>
                <a:cubicBezTo>
                  <a:pt x="22" y="42"/>
                  <a:pt x="19" y="42"/>
                  <a:pt x="16" y="42"/>
                </a:cubicBezTo>
                <a:cubicBezTo>
                  <a:pt x="17" y="41"/>
                  <a:pt x="13" y="40"/>
                  <a:pt x="19" y="40"/>
                </a:cubicBezTo>
                <a:cubicBezTo>
                  <a:pt x="16" y="39"/>
                  <a:pt x="12" y="38"/>
                  <a:pt x="8" y="39"/>
                </a:cubicBezTo>
                <a:cubicBezTo>
                  <a:pt x="7" y="38"/>
                  <a:pt x="10" y="38"/>
                  <a:pt x="11" y="38"/>
                </a:cubicBezTo>
                <a:cubicBezTo>
                  <a:pt x="10" y="37"/>
                  <a:pt x="6" y="35"/>
                  <a:pt x="12" y="35"/>
                </a:cubicBezTo>
                <a:cubicBezTo>
                  <a:pt x="10" y="35"/>
                  <a:pt x="14" y="36"/>
                  <a:pt x="11" y="36"/>
                </a:cubicBezTo>
                <a:cubicBezTo>
                  <a:pt x="14" y="37"/>
                  <a:pt x="20" y="36"/>
                  <a:pt x="18" y="35"/>
                </a:cubicBezTo>
                <a:cubicBezTo>
                  <a:pt x="21" y="35"/>
                  <a:pt x="26" y="36"/>
                  <a:pt x="29" y="36"/>
                </a:cubicBezTo>
                <a:cubicBezTo>
                  <a:pt x="29" y="35"/>
                  <a:pt x="26" y="36"/>
                  <a:pt x="25" y="35"/>
                </a:cubicBezTo>
                <a:cubicBezTo>
                  <a:pt x="28" y="35"/>
                  <a:pt x="31" y="36"/>
                  <a:pt x="34" y="36"/>
                </a:cubicBezTo>
                <a:cubicBezTo>
                  <a:pt x="31" y="37"/>
                  <a:pt x="31" y="37"/>
                  <a:pt x="31" y="37"/>
                </a:cubicBezTo>
                <a:cubicBezTo>
                  <a:pt x="38" y="36"/>
                  <a:pt x="42" y="39"/>
                  <a:pt x="48" y="39"/>
                </a:cubicBezTo>
                <a:cubicBezTo>
                  <a:pt x="47" y="37"/>
                  <a:pt x="42" y="37"/>
                  <a:pt x="39" y="37"/>
                </a:cubicBezTo>
                <a:cubicBezTo>
                  <a:pt x="41" y="34"/>
                  <a:pt x="41" y="38"/>
                  <a:pt x="46" y="37"/>
                </a:cubicBezTo>
                <a:cubicBezTo>
                  <a:pt x="47" y="37"/>
                  <a:pt x="47" y="36"/>
                  <a:pt x="47" y="36"/>
                </a:cubicBezTo>
                <a:cubicBezTo>
                  <a:pt x="52" y="37"/>
                  <a:pt x="52" y="37"/>
                  <a:pt x="52" y="37"/>
                </a:cubicBezTo>
                <a:cubicBezTo>
                  <a:pt x="53" y="37"/>
                  <a:pt x="52" y="36"/>
                  <a:pt x="51" y="36"/>
                </a:cubicBezTo>
                <a:cubicBezTo>
                  <a:pt x="60" y="38"/>
                  <a:pt x="52" y="39"/>
                  <a:pt x="63" y="39"/>
                </a:cubicBezTo>
                <a:cubicBezTo>
                  <a:pt x="57" y="40"/>
                  <a:pt x="57" y="38"/>
                  <a:pt x="52" y="39"/>
                </a:cubicBezTo>
                <a:cubicBezTo>
                  <a:pt x="49" y="40"/>
                  <a:pt x="59" y="41"/>
                  <a:pt x="61" y="41"/>
                </a:cubicBezTo>
                <a:cubicBezTo>
                  <a:pt x="66" y="40"/>
                  <a:pt x="65" y="38"/>
                  <a:pt x="73" y="39"/>
                </a:cubicBezTo>
                <a:cubicBezTo>
                  <a:pt x="68" y="38"/>
                  <a:pt x="71" y="37"/>
                  <a:pt x="65" y="37"/>
                </a:cubicBezTo>
                <a:cubicBezTo>
                  <a:pt x="61" y="37"/>
                  <a:pt x="66" y="37"/>
                  <a:pt x="66" y="35"/>
                </a:cubicBezTo>
                <a:cubicBezTo>
                  <a:pt x="68" y="36"/>
                  <a:pt x="66" y="37"/>
                  <a:pt x="71" y="37"/>
                </a:cubicBezTo>
                <a:cubicBezTo>
                  <a:pt x="71" y="36"/>
                  <a:pt x="71" y="36"/>
                  <a:pt x="71" y="36"/>
                </a:cubicBezTo>
                <a:cubicBezTo>
                  <a:pt x="80" y="38"/>
                  <a:pt x="80" y="38"/>
                  <a:pt x="80" y="38"/>
                </a:cubicBezTo>
                <a:cubicBezTo>
                  <a:pt x="87" y="36"/>
                  <a:pt x="99" y="38"/>
                  <a:pt x="103" y="35"/>
                </a:cubicBezTo>
                <a:cubicBezTo>
                  <a:pt x="104" y="37"/>
                  <a:pt x="104" y="37"/>
                  <a:pt x="104" y="37"/>
                </a:cubicBezTo>
                <a:cubicBezTo>
                  <a:pt x="109" y="37"/>
                  <a:pt x="116" y="36"/>
                  <a:pt x="120" y="37"/>
                </a:cubicBezTo>
                <a:cubicBezTo>
                  <a:pt x="118" y="36"/>
                  <a:pt x="115" y="36"/>
                  <a:pt x="111" y="36"/>
                </a:cubicBezTo>
                <a:cubicBezTo>
                  <a:pt x="120" y="35"/>
                  <a:pt x="129" y="35"/>
                  <a:pt x="137" y="36"/>
                </a:cubicBezTo>
                <a:cubicBezTo>
                  <a:pt x="133" y="38"/>
                  <a:pt x="132" y="38"/>
                  <a:pt x="128" y="39"/>
                </a:cubicBezTo>
                <a:cubicBezTo>
                  <a:pt x="136" y="41"/>
                  <a:pt x="134" y="37"/>
                  <a:pt x="143" y="37"/>
                </a:cubicBezTo>
                <a:cubicBezTo>
                  <a:pt x="142" y="36"/>
                  <a:pt x="140" y="36"/>
                  <a:pt x="141" y="34"/>
                </a:cubicBezTo>
                <a:cubicBezTo>
                  <a:pt x="145" y="35"/>
                  <a:pt x="151" y="34"/>
                  <a:pt x="155" y="35"/>
                </a:cubicBezTo>
                <a:cubicBezTo>
                  <a:pt x="156" y="34"/>
                  <a:pt x="152" y="32"/>
                  <a:pt x="143" y="32"/>
                </a:cubicBezTo>
                <a:cubicBezTo>
                  <a:pt x="138" y="34"/>
                  <a:pt x="129" y="32"/>
                  <a:pt x="125" y="34"/>
                </a:cubicBezTo>
                <a:cubicBezTo>
                  <a:pt x="127" y="33"/>
                  <a:pt x="127" y="33"/>
                  <a:pt x="127" y="33"/>
                </a:cubicBezTo>
                <a:cubicBezTo>
                  <a:pt x="120" y="33"/>
                  <a:pt x="117" y="33"/>
                  <a:pt x="111" y="33"/>
                </a:cubicBezTo>
                <a:cubicBezTo>
                  <a:pt x="111" y="33"/>
                  <a:pt x="111" y="33"/>
                  <a:pt x="111" y="33"/>
                </a:cubicBezTo>
                <a:cubicBezTo>
                  <a:pt x="108" y="32"/>
                  <a:pt x="108" y="32"/>
                  <a:pt x="108" y="32"/>
                </a:cubicBezTo>
                <a:cubicBezTo>
                  <a:pt x="110" y="32"/>
                  <a:pt x="110" y="32"/>
                  <a:pt x="110" y="32"/>
                </a:cubicBezTo>
                <a:cubicBezTo>
                  <a:pt x="108" y="31"/>
                  <a:pt x="101" y="30"/>
                  <a:pt x="99" y="30"/>
                </a:cubicBezTo>
                <a:cubicBezTo>
                  <a:pt x="108" y="29"/>
                  <a:pt x="111" y="32"/>
                  <a:pt x="116" y="33"/>
                </a:cubicBezTo>
                <a:cubicBezTo>
                  <a:pt x="124" y="32"/>
                  <a:pt x="125" y="29"/>
                  <a:pt x="132" y="30"/>
                </a:cubicBezTo>
                <a:cubicBezTo>
                  <a:pt x="131" y="29"/>
                  <a:pt x="136" y="28"/>
                  <a:pt x="132" y="27"/>
                </a:cubicBezTo>
                <a:cubicBezTo>
                  <a:pt x="126" y="27"/>
                  <a:pt x="124" y="29"/>
                  <a:pt x="123" y="27"/>
                </a:cubicBezTo>
                <a:cubicBezTo>
                  <a:pt x="128" y="27"/>
                  <a:pt x="125" y="26"/>
                  <a:pt x="133" y="26"/>
                </a:cubicBezTo>
                <a:cubicBezTo>
                  <a:pt x="135" y="28"/>
                  <a:pt x="142" y="29"/>
                  <a:pt x="148" y="30"/>
                </a:cubicBezTo>
                <a:cubicBezTo>
                  <a:pt x="154" y="30"/>
                  <a:pt x="162" y="30"/>
                  <a:pt x="167" y="29"/>
                </a:cubicBezTo>
                <a:cubicBezTo>
                  <a:pt x="161" y="29"/>
                  <a:pt x="154" y="28"/>
                  <a:pt x="155" y="27"/>
                </a:cubicBezTo>
                <a:cubicBezTo>
                  <a:pt x="159" y="28"/>
                  <a:pt x="167" y="25"/>
                  <a:pt x="166" y="27"/>
                </a:cubicBezTo>
                <a:cubicBezTo>
                  <a:pt x="172" y="27"/>
                  <a:pt x="186" y="27"/>
                  <a:pt x="186" y="25"/>
                </a:cubicBezTo>
                <a:cubicBezTo>
                  <a:pt x="179" y="24"/>
                  <a:pt x="172" y="26"/>
                  <a:pt x="166" y="25"/>
                </a:cubicBezTo>
                <a:cubicBezTo>
                  <a:pt x="168" y="25"/>
                  <a:pt x="169" y="25"/>
                  <a:pt x="168" y="24"/>
                </a:cubicBezTo>
                <a:cubicBezTo>
                  <a:pt x="159" y="25"/>
                  <a:pt x="159" y="25"/>
                  <a:pt x="159" y="25"/>
                </a:cubicBezTo>
                <a:cubicBezTo>
                  <a:pt x="166" y="23"/>
                  <a:pt x="164" y="23"/>
                  <a:pt x="173" y="23"/>
                </a:cubicBezTo>
                <a:cubicBezTo>
                  <a:pt x="173" y="23"/>
                  <a:pt x="171" y="23"/>
                  <a:pt x="172" y="24"/>
                </a:cubicBezTo>
                <a:cubicBezTo>
                  <a:pt x="175" y="24"/>
                  <a:pt x="177" y="23"/>
                  <a:pt x="180" y="23"/>
                </a:cubicBezTo>
                <a:cubicBezTo>
                  <a:pt x="180" y="22"/>
                  <a:pt x="180" y="22"/>
                  <a:pt x="180" y="22"/>
                </a:cubicBezTo>
                <a:cubicBezTo>
                  <a:pt x="187" y="22"/>
                  <a:pt x="201" y="20"/>
                  <a:pt x="213" y="22"/>
                </a:cubicBezTo>
                <a:cubicBezTo>
                  <a:pt x="212" y="22"/>
                  <a:pt x="212" y="22"/>
                  <a:pt x="212" y="22"/>
                </a:cubicBezTo>
                <a:cubicBezTo>
                  <a:pt x="222" y="22"/>
                  <a:pt x="221" y="26"/>
                  <a:pt x="230" y="27"/>
                </a:cubicBezTo>
                <a:cubicBezTo>
                  <a:pt x="228" y="26"/>
                  <a:pt x="229" y="25"/>
                  <a:pt x="230" y="24"/>
                </a:cubicBezTo>
                <a:cubicBezTo>
                  <a:pt x="235" y="26"/>
                  <a:pt x="238" y="25"/>
                  <a:pt x="243" y="25"/>
                </a:cubicBezTo>
                <a:cubicBezTo>
                  <a:pt x="237" y="25"/>
                  <a:pt x="246" y="27"/>
                  <a:pt x="241" y="27"/>
                </a:cubicBezTo>
                <a:cubicBezTo>
                  <a:pt x="240" y="29"/>
                  <a:pt x="249" y="30"/>
                  <a:pt x="253" y="30"/>
                </a:cubicBezTo>
                <a:cubicBezTo>
                  <a:pt x="258" y="28"/>
                  <a:pt x="240" y="27"/>
                  <a:pt x="249" y="26"/>
                </a:cubicBezTo>
                <a:cubicBezTo>
                  <a:pt x="254" y="26"/>
                  <a:pt x="254" y="27"/>
                  <a:pt x="250" y="27"/>
                </a:cubicBezTo>
                <a:cubicBezTo>
                  <a:pt x="257" y="28"/>
                  <a:pt x="265" y="29"/>
                  <a:pt x="271" y="28"/>
                </a:cubicBezTo>
                <a:cubicBezTo>
                  <a:pt x="275" y="30"/>
                  <a:pt x="279" y="30"/>
                  <a:pt x="280" y="32"/>
                </a:cubicBezTo>
                <a:cubicBezTo>
                  <a:pt x="277" y="32"/>
                  <a:pt x="279" y="30"/>
                  <a:pt x="274" y="31"/>
                </a:cubicBezTo>
                <a:cubicBezTo>
                  <a:pt x="277" y="33"/>
                  <a:pt x="277" y="33"/>
                  <a:pt x="277" y="33"/>
                </a:cubicBezTo>
                <a:cubicBezTo>
                  <a:pt x="282" y="34"/>
                  <a:pt x="289" y="33"/>
                  <a:pt x="293" y="33"/>
                </a:cubicBezTo>
                <a:cubicBezTo>
                  <a:pt x="289" y="32"/>
                  <a:pt x="289" y="32"/>
                  <a:pt x="289" y="32"/>
                </a:cubicBezTo>
                <a:cubicBezTo>
                  <a:pt x="289" y="32"/>
                  <a:pt x="289" y="32"/>
                  <a:pt x="289" y="32"/>
                </a:cubicBezTo>
                <a:cubicBezTo>
                  <a:pt x="288" y="31"/>
                  <a:pt x="282" y="31"/>
                  <a:pt x="284" y="30"/>
                </a:cubicBezTo>
                <a:cubicBezTo>
                  <a:pt x="287" y="32"/>
                  <a:pt x="291" y="31"/>
                  <a:pt x="295" y="32"/>
                </a:cubicBezTo>
                <a:cubicBezTo>
                  <a:pt x="295" y="32"/>
                  <a:pt x="295" y="32"/>
                  <a:pt x="295" y="32"/>
                </a:cubicBezTo>
                <a:cubicBezTo>
                  <a:pt x="302" y="34"/>
                  <a:pt x="311" y="31"/>
                  <a:pt x="313" y="35"/>
                </a:cubicBezTo>
                <a:cubicBezTo>
                  <a:pt x="312" y="35"/>
                  <a:pt x="308" y="36"/>
                  <a:pt x="308" y="36"/>
                </a:cubicBezTo>
                <a:cubicBezTo>
                  <a:pt x="311" y="36"/>
                  <a:pt x="315" y="37"/>
                  <a:pt x="316" y="36"/>
                </a:cubicBezTo>
                <a:cubicBezTo>
                  <a:pt x="315" y="35"/>
                  <a:pt x="315" y="35"/>
                  <a:pt x="315" y="35"/>
                </a:cubicBezTo>
                <a:cubicBezTo>
                  <a:pt x="319" y="35"/>
                  <a:pt x="321" y="35"/>
                  <a:pt x="323" y="36"/>
                </a:cubicBezTo>
                <a:cubicBezTo>
                  <a:pt x="323" y="37"/>
                  <a:pt x="321" y="38"/>
                  <a:pt x="324" y="39"/>
                </a:cubicBezTo>
                <a:cubicBezTo>
                  <a:pt x="331" y="39"/>
                  <a:pt x="323" y="36"/>
                  <a:pt x="328" y="35"/>
                </a:cubicBezTo>
                <a:cubicBezTo>
                  <a:pt x="333" y="37"/>
                  <a:pt x="333" y="37"/>
                  <a:pt x="333" y="37"/>
                </a:cubicBezTo>
                <a:cubicBezTo>
                  <a:pt x="335" y="36"/>
                  <a:pt x="335" y="36"/>
                  <a:pt x="335" y="36"/>
                </a:cubicBezTo>
                <a:cubicBezTo>
                  <a:pt x="339" y="35"/>
                  <a:pt x="345" y="36"/>
                  <a:pt x="347" y="37"/>
                </a:cubicBezTo>
                <a:cubicBezTo>
                  <a:pt x="349" y="38"/>
                  <a:pt x="350" y="39"/>
                  <a:pt x="352" y="39"/>
                </a:cubicBezTo>
                <a:cubicBezTo>
                  <a:pt x="350" y="37"/>
                  <a:pt x="348" y="36"/>
                  <a:pt x="348" y="36"/>
                </a:cubicBezTo>
                <a:cubicBezTo>
                  <a:pt x="348" y="34"/>
                  <a:pt x="350" y="37"/>
                  <a:pt x="349" y="35"/>
                </a:cubicBezTo>
                <a:cubicBezTo>
                  <a:pt x="349" y="35"/>
                  <a:pt x="352" y="37"/>
                  <a:pt x="354" y="37"/>
                </a:cubicBezTo>
                <a:cubicBezTo>
                  <a:pt x="356" y="38"/>
                  <a:pt x="353" y="36"/>
                  <a:pt x="352" y="36"/>
                </a:cubicBezTo>
                <a:cubicBezTo>
                  <a:pt x="356" y="38"/>
                  <a:pt x="356" y="37"/>
                  <a:pt x="357" y="37"/>
                </a:cubicBezTo>
                <a:cubicBezTo>
                  <a:pt x="355" y="36"/>
                  <a:pt x="355" y="36"/>
                  <a:pt x="355" y="36"/>
                </a:cubicBezTo>
                <a:cubicBezTo>
                  <a:pt x="356" y="36"/>
                  <a:pt x="357" y="36"/>
                  <a:pt x="359" y="36"/>
                </a:cubicBezTo>
                <a:cubicBezTo>
                  <a:pt x="359" y="36"/>
                  <a:pt x="362" y="37"/>
                  <a:pt x="363" y="37"/>
                </a:cubicBezTo>
                <a:cubicBezTo>
                  <a:pt x="363" y="37"/>
                  <a:pt x="363" y="37"/>
                  <a:pt x="363" y="37"/>
                </a:cubicBezTo>
                <a:cubicBezTo>
                  <a:pt x="367" y="38"/>
                  <a:pt x="364" y="38"/>
                  <a:pt x="363" y="39"/>
                </a:cubicBezTo>
                <a:cubicBezTo>
                  <a:pt x="361" y="39"/>
                  <a:pt x="359" y="39"/>
                  <a:pt x="361" y="41"/>
                </a:cubicBezTo>
                <a:cubicBezTo>
                  <a:pt x="362" y="41"/>
                  <a:pt x="362" y="42"/>
                  <a:pt x="364" y="42"/>
                </a:cubicBezTo>
                <a:cubicBezTo>
                  <a:pt x="365" y="41"/>
                  <a:pt x="364" y="41"/>
                  <a:pt x="364" y="41"/>
                </a:cubicBezTo>
                <a:cubicBezTo>
                  <a:pt x="366" y="41"/>
                  <a:pt x="369" y="42"/>
                  <a:pt x="367" y="42"/>
                </a:cubicBezTo>
                <a:cubicBezTo>
                  <a:pt x="372" y="44"/>
                  <a:pt x="374" y="42"/>
                  <a:pt x="378" y="41"/>
                </a:cubicBezTo>
                <a:cubicBezTo>
                  <a:pt x="375" y="40"/>
                  <a:pt x="371" y="41"/>
                  <a:pt x="368" y="40"/>
                </a:cubicBezTo>
                <a:cubicBezTo>
                  <a:pt x="369" y="40"/>
                  <a:pt x="372" y="41"/>
                  <a:pt x="371" y="40"/>
                </a:cubicBezTo>
                <a:cubicBezTo>
                  <a:pt x="367" y="39"/>
                  <a:pt x="367" y="39"/>
                  <a:pt x="367" y="39"/>
                </a:cubicBezTo>
                <a:cubicBezTo>
                  <a:pt x="370" y="38"/>
                  <a:pt x="371" y="39"/>
                  <a:pt x="375" y="40"/>
                </a:cubicBezTo>
                <a:cubicBezTo>
                  <a:pt x="378" y="40"/>
                  <a:pt x="379" y="40"/>
                  <a:pt x="379" y="39"/>
                </a:cubicBezTo>
                <a:cubicBezTo>
                  <a:pt x="378" y="39"/>
                  <a:pt x="378" y="39"/>
                  <a:pt x="378" y="39"/>
                </a:cubicBezTo>
                <a:cubicBezTo>
                  <a:pt x="378" y="38"/>
                  <a:pt x="378" y="38"/>
                  <a:pt x="378" y="38"/>
                </a:cubicBezTo>
                <a:cubicBezTo>
                  <a:pt x="377" y="38"/>
                  <a:pt x="377" y="38"/>
                  <a:pt x="376" y="38"/>
                </a:cubicBezTo>
                <a:cubicBezTo>
                  <a:pt x="376" y="37"/>
                  <a:pt x="378" y="36"/>
                  <a:pt x="380" y="36"/>
                </a:cubicBezTo>
                <a:cubicBezTo>
                  <a:pt x="382" y="35"/>
                  <a:pt x="385" y="34"/>
                  <a:pt x="387" y="33"/>
                </a:cubicBezTo>
                <a:cubicBezTo>
                  <a:pt x="386" y="32"/>
                  <a:pt x="386" y="32"/>
                  <a:pt x="386" y="31"/>
                </a:cubicBezTo>
                <a:cubicBezTo>
                  <a:pt x="385" y="33"/>
                  <a:pt x="382" y="34"/>
                  <a:pt x="378" y="34"/>
                </a:cubicBezTo>
                <a:cubicBezTo>
                  <a:pt x="375" y="35"/>
                  <a:pt x="372" y="35"/>
                  <a:pt x="372" y="36"/>
                </a:cubicBezTo>
                <a:cubicBezTo>
                  <a:pt x="373" y="34"/>
                  <a:pt x="371" y="33"/>
                  <a:pt x="367" y="34"/>
                </a:cubicBezTo>
                <a:cubicBezTo>
                  <a:pt x="365" y="34"/>
                  <a:pt x="363" y="35"/>
                  <a:pt x="361" y="35"/>
                </a:cubicBezTo>
                <a:cubicBezTo>
                  <a:pt x="360" y="36"/>
                  <a:pt x="360" y="36"/>
                  <a:pt x="360" y="36"/>
                </a:cubicBezTo>
                <a:cubicBezTo>
                  <a:pt x="359" y="36"/>
                  <a:pt x="359" y="36"/>
                  <a:pt x="359" y="36"/>
                </a:cubicBezTo>
                <a:cubicBezTo>
                  <a:pt x="358" y="36"/>
                  <a:pt x="358" y="36"/>
                  <a:pt x="357" y="36"/>
                </a:cubicBezTo>
                <a:cubicBezTo>
                  <a:pt x="357" y="36"/>
                  <a:pt x="358" y="35"/>
                  <a:pt x="358" y="35"/>
                </a:cubicBezTo>
                <a:cubicBezTo>
                  <a:pt x="358" y="35"/>
                  <a:pt x="358" y="35"/>
                  <a:pt x="358" y="35"/>
                </a:cubicBezTo>
                <a:cubicBezTo>
                  <a:pt x="359" y="35"/>
                  <a:pt x="359" y="34"/>
                  <a:pt x="360" y="34"/>
                </a:cubicBezTo>
                <a:cubicBezTo>
                  <a:pt x="360" y="33"/>
                  <a:pt x="361" y="32"/>
                  <a:pt x="361" y="31"/>
                </a:cubicBezTo>
                <a:cubicBezTo>
                  <a:pt x="366" y="30"/>
                  <a:pt x="369" y="27"/>
                  <a:pt x="373" y="25"/>
                </a:cubicBezTo>
                <a:cubicBezTo>
                  <a:pt x="377" y="23"/>
                  <a:pt x="382" y="22"/>
                  <a:pt x="390" y="21"/>
                </a:cubicBezTo>
                <a:cubicBezTo>
                  <a:pt x="394" y="19"/>
                  <a:pt x="383" y="22"/>
                  <a:pt x="388" y="20"/>
                </a:cubicBezTo>
                <a:cubicBezTo>
                  <a:pt x="391" y="19"/>
                  <a:pt x="394" y="18"/>
                  <a:pt x="396" y="18"/>
                </a:cubicBezTo>
                <a:cubicBezTo>
                  <a:pt x="398" y="18"/>
                  <a:pt x="399" y="17"/>
                  <a:pt x="401" y="17"/>
                </a:cubicBezTo>
                <a:cubicBezTo>
                  <a:pt x="403" y="17"/>
                  <a:pt x="405" y="16"/>
                  <a:pt x="405" y="16"/>
                </a:cubicBezTo>
                <a:cubicBezTo>
                  <a:pt x="405" y="16"/>
                  <a:pt x="407" y="16"/>
                  <a:pt x="406" y="16"/>
                </a:cubicBezTo>
                <a:cubicBezTo>
                  <a:pt x="409" y="16"/>
                  <a:pt x="409" y="16"/>
                  <a:pt x="409" y="16"/>
                </a:cubicBezTo>
                <a:cubicBezTo>
                  <a:pt x="410" y="16"/>
                  <a:pt x="412" y="15"/>
                  <a:pt x="414" y="15"/>
                </a:cubicBezTo>
                <a:cubicBezTo>
                  <a:pt x="417" y="15"/>
                  <a:pt x="420" y="15"/>
                  <a:pt x="424" y="15"/>
                </a:cubicBezTo>
                <a:cubicBezTo>
                  <a:pt x="430" y="14"/>
                  <a:pt x="428" y="13"/>
                  <a:pt x="430" y="12"/>
                </a:cubicBezTo>
                <a:cubicBezTo>
                  <a:pt x="445" y="11"/>
                  <a:pt x="456" y="12"/>
                  <a:pt x="465" y="12"/>
                </a:cubicBezTo>
                <a:cubicBezTo>
                  <a:pt x="474" y="13"/>
                  <a:pt x="483" y="15"/>
                  <a:pt x="495" y="15"/>
                </a:cubicBezTo>
                <a:cubicBezTo>
                  <a:pt x="492" y="14"/>
                  <a:pt x="492" y="14"/>
                  <a:pt x="492" y="14"/>
                </a:cubicBezTo>
                <a:cubicBezTo>
                  <a:pt x="498" y="14"/>
                  <a:pt x="502" y="14"/>
                  <a:pt x="504" y="16"/>
                </a:cubicBezTo>
                <a:cubicBezTo>
                  <a:pt x="513" y="13"/>
                  <a:pt x="523" y="20"/>
                  <a:pt x="533" y="17"/>
                </a:cubicBezTo>
                <a:cubicBezTo>
                  <a:pt x="543" y="18"/>
                  <a:pt x="541" y="21"/>
                  <a:pt x="548" y="22"/>
                </a:cubicBezTo>
                <a:cubicBezTo>
                  <a:pt x="548" y="21"/>
                  <a:pt x="547" y="20"/>
                  <a:pt x="551" y="20"/>
                </a:cubicBezTo>
                <a:cubicBezTo>
                  <a:pt x="563" y="22"/>
                  <a:pt x="573" y="24"/>
                  <a:pt x="583" y="26"/>
                </a:cubicBezTo>
                <a:cubicBezTo>
                  <a:pt x="598" y="29"/>
                  <a:pt x="598" y="29"/>
                  <a:pt x="598" y="29"/>
                </a:cubicBezTo>
                <a:cubicBezTo>
                  <a:pt x="606" y="30"/>
                  <a:pt x="606" y="30"/>
                  <a:pt x="606" y="30"/>
                </a:cubicBezTo>
                <a:cubicBezTo>
                  <a:pt x="615" y="32"/>
                  <a:pt x="615" y="32"/>
                  <a:pt x="615" y="32"/>
                </a:cubicBezTo>
                <a:cubicBezTo>
                  <a:pt x="615" y="31"/>
                  <a:pt x="614" y="31"/>
                  <a:pt x="613" y="31"/>
                </a:cubicBezTo>
                <a:cubicBezTo>
                  <a:pt x="628" y="33"/>
                  <a:pt x="639" y="38"/>
                  <a:pt x="651" y="38"/>
                </a:cubicBezTo>
                <a:cubicBezTo>
                  <a:pt x="653" y="38"/>
                  <a:pt x="659" y="39"/>
                  <a:pt x="656" y="41"/>
                </a:cubicBezTo>
                <a:cubicBezTo>
                  <a:pt x="653" y="40"/>
                  <a:pt x="652" y="42"/>
                  <a:pt x="651" y="43"/>
                </a:cubicBezTo>
                <a:cubicBezTo>
                  <a:pt x="656" y="44"/>
                  <a:pt x="658" y="44"/>
                  <a:pt x="659" y="43"/>
                </a:cubicBezTo>
                <a:cubicBezTo>
                  <a:pt x="659" y="42"/>
                  <a:pt x="660" y="42"/>
                  <a:pt x="662" y="42"/>
                </a:cubicBezTo>
                <a:cubicBezTo>
                  <a:pt x="664" y="40"/>
                  <a:pt x="660" y="40"/>
                  <a:pt x="661" y="38"/>
                </a:cubicBezTo>
                <a:cubicBezTo>
                  <a:pt x="662" y="39"/>
                  <a:pt x="664" y="39"/>
                  <a:pt x="665" y="40"/>
                </a:cubicBezTo>
                <a:cubicBezTo>
                  <a:pt x="667" y="39"/>
                  <a:pt x="671" y="40"/>
                  <a:pt x="672" y="39"/>
                </a:cubicBezTo>
                <a:cubicBezTo>
                  <a:pt x="672" y="40"/>
                  <a:pt x="670" y="37"/>
                  <a:pt x="670" y="38"/>
                </a:cubicBezTo>
                <a:cubicBezTo>
                  <a:pt x="670" y="38"/>
                  <a:pt x="670" y="39"/>
                  <a:pt x="670" y="39"/>
                </a:cubicBezTo>
                <a:cubicBezTo>
                  <a:pt x="667" y="39"/>
                  <a:pt x="668" y="38"/>
                  <a:pt x="665" y="37"/>
                </a:cubicBezTo>
                <a:cubicBezTo>
                  <a:pt x="667" y="38"/>
                  <a:pt x="671" y="38"/>
                  <a:pt x="673" y="38"/>
                </a:cubicBezTo>
                <a:cubicBezTo>
                  <a:pt x="674" y="39"/>
                  <a:pt x="675" y="38"/>
                  <a:pt x="678" y="39"/>
                </a:cubicBezTo>
                <a:cubicBezTo>
                  <a:pt x="678" y="39"/>
                  <a:pt x="678" y="39"/>
                  <a:pt x="678" y="39"/>
                </a:cubicBezTo>
                <a:cubicBezTo>
                  <a:pt x="679" y="39"/>
                  <a:pt x="681" y="39"/>
                  <a:pt x="682" y="40"/>
                </a:cubicBezTo>
                <a:cubicBezTo>
                  <a:pt x="681" y="39"/>
                  <a:pt x="680" y="38"/>
                  <a:pt x="679" y="38"/>
                </a:cubicBezTo>
                <a:cubicBezTo>
                  <a:pt x="680" y="38"/>
                  <a:pt x="680" y="39"/>
                  <a:pt x="682" y="39"/>
                </a:cubicBezTo>
                <a:cubicBezTo>
                  <a:pt x="685" y="39"/>
                  <a:pt x="689" y="36"/>
                  <a:pt x="683" y="35"/>
                </a:cubicBezTo>
                <a:cubicBezTo>
                  <a:pt x="684" y="35"/>
                  <a:pt x="687" y="35"/>
                  <a:pt x="687" y="34"/>
                </a:cubicBezTo>
                <a:cubicBezTo>
                  <a:pt x="685" y="34"/>
                  <a:pt x="685" y="34"/>
                  <a:pt x="684" y="34"/>
                </a:cubicBezTo>
                <a:cubicBezTo>
                  <a:pt x="683" y="33"/>
                  <a:pt x="684" y="31"/>
                  <a:pt x="680" y="30"/>
                </a:cubicBezTo>
                <a:cubicBezTo>
                  <a:pt x="679" y="28"/>
                  <a:pt x="678" y="26"/>
                  <a:pt x="678" y="23"/>
                </a:cubicBezTo>
                <a:cubicBezTo>
                  <a:pt x="678" y="21"/>
                  <a:pt x="678" y="19"/>
                  <a:pt x="680" y="17"/>
                </a:cubicBezTo>
                <a:cubicBezTo>
                  <a:pt x="682" y="15"/>
                  <a:pt x="685" y="13"/>
                  <a:pt x="689" y="12"/>
                </a:cubicBezTo>
                <a:cubicBezTo>
                  <a:pt x="686" y="13"/>
                  <a:pt x="683" y="16"/>
                  <a:pt x="683" y="18"/>
                </a:cubicBezTo>
                <a:cubicBezTo>
                  <a:pt x="683" y="20"/>
                  <a:pt x="684" y="20"/>
                  <a:pt x="687" y="18"/>
                </a:cubicBezTo>
                <a:cubicBezTo>
                  <a:pt x="688" y="17"/>
                  <a:pt x="690" y="15"/>
                  <a:pt x="693" y="14"/>
                </a:cubicBezTo>
                <a:cubicBezTo>
                  <a:pt x="696" y="12"/>
                  <a:pt x="699" y="11"/>
                  <a:pt x="703" y="10"/>
                </a:cubicBezTo>
                <a:cubicBezTo>
                  <a:pt x="701" y="10"/>
                  <a:pt x="705" y="8"/>
                  <a:pt x="708" y="7"/>
                </a:cubicBezTo>
                <a:cubicBezTo>
                  <a:pt x="710" y="7"/>
                  <a:pt x="711" y="6"/>
                  <a:pt x="704" y="7"/>
                </a:cubicBezTo>
                <a:cubicBezTo>
                  <a:pt x="704" y="6"/>
                  <a:pt x="711" y="4"/>
                  <a:pt x="717" y="4"/>
                </a:cubicBezTo>
                <a:cubicBezTo>
                  <a:pt x="723" y="3"/>
                  <a:pt x="727" y="3"/>
                  <a:pt x="726" y="2"/>
                </a:cubicBezTo>
                <a:cubicBezTo>
                  <a:pt x="729" y="2"/>
                  <a:pt x="741" y="1"/>
                  <a:pt x="746" y="2"/>
                </a:cubicBezTo>
                <a:cubicBezTo>
                  <a:pt x="747" y="1"/>
                  <a:pt x="739" y="1"/>
                  <a:pt x="739" y="1"/>
                </a:cubicBezTo>
                <a:cubicBezTo>
                  <a:pt x="745" y="1"/>
                  <a:pt x="745" y="1"/>
                  <a:pt x="745" y="1"/>
                </a:cubicBezTo>
                <a:cubicBezTo>
                  <a:pt x="744" y="0"/>
                  <a:pt x="744" y="0"/>
                  <a:pt x="744" y="0"/>
                </a:cubicBezTo>
                <a:cubicBezTo>
                  <a:pt x="746" y="0"/>
                  <a:pt x="747" y="0"/>
                  <a:pt x="748" y="0"/>
                </a:cubicBezTo>
                <a:cubicBezTo>
                  <a:pt x="749" y="0"/>
                  <a:pt x="751" y="0"/>
                  <a:pt x="752" y="0"/>
                </a:cubicBezTo>
                <a:cubicBezTo>
                  <a:pt x="755" y="0"/>
                  <a:pt x="757" y="0"/>
                  <a:pt x="759" y="0"/>
                </a:cubicBezTo>
                <a:cubicBezTo>
                  <a:pt x="763" y="1"/>
                  <a:pt x="765" y="2"/>
                  <a:pt x="768" y="2"/>
                </a:cubicBezTo>
                <a:cubicBezTo>
                  <a:pt x="768" y="2"/>
                  <a:pt x="768" y="2"/>
                  <a:pt x="768" y="2"/>
                </a:cubicBezTo>
                <a:cubicBezTo>
                  <a:pt x="772" y="2"/>
                  <a:pt x="772" y="2"/>
                  <a:pt x="772" y="2"/>
                </a:cubicBezTo>
                <a:cubicBezTo>
                  <a:pt x="771" y="2"/>
                  <a:pt x="769" y="1"/>
                  <a:pt x="767" y="0"/>
                </a:cubicBezTo>
                <a:cubicBezTo>
                  <a:pt x="775" y="1"/>
                  <a:pt x="778" y="3"/>
                  <a:pt x="785" y="3"/>
                </a:cubicBezTo>
                <a:cubicBezTo>
                  <a:pt x="785" y="3"/>
                  <a:pt x="785" y="3"/>
                  <a:pt x="785" y="3"/>
                </a:cubicBezTo>
                <a:cubicBezTo>
                  <a:pt x="789" y="3"/>
                  <a:pt x="789" y="3"/>
                  <a:pt x="789" y="3"/>
                </a:cubicBezTo>
                <a:cubicBezTo>
                  <a:pt x="789" y="3"/>
                  <a:pt x="789" y="3"/>
                  <a:pt x="789" y="3"/>
                </a:cubicBezTo>
                <a:cubicBezTo>
                  <a:pt x="792" y="5"/>
                  <a:pt x="801" y="5"/>
                  <a:pt x="804" y="6"/>
                </a:cubicBezTo>
                <a:cubicBezTo>
                  <a:pt x="807" y="6"/>
                  <a:pt x="810" y="4"/>
                  <a:pt x="813" y="6"/>
                </a:cubicBezTo>
                <a:cubicBezTo>
                  <a:pt x="813" y="4"/>
                  <a:pt x="813" y="4"/>
                  <a:pt x="813" y="4"/>
                </a:cubicBezTo>
                <a:cubicBezTo>
                  <a:pt x="805" y="3"/>
                  <a:pt x="809" y="5"/>
                  <a:pt x="800" y="4"/>
                </a:cubicBezTo>
                <a:cubicBezTo>
                  <a:pt x="809" y="1"/>
                  <a:pt x="828" y="3"/>
                  <a:pt x="840" y="4"/>
                </a:cubicBezTo>
                <a:cubicBezTo>
                  <a:pt x="849" y="6"/>
                  <a:pt x="867" y="4"/>
                  <a:pt x="870" y="8"/>
                </a:cubicBezTo>
                <a:cubicBezTo>
                  <a:pt x="869" y="7"/>
                  <a:pt x="869" y="7"/>
                  <a:pt x="869" y="7"/>
                </a:cubicBezTo>
                <a:cubicBezTo>
                  <a:pt x="887" y="7"/>
                  <a:pt x="887" y="7"/>
                  <a:pt x="887" y="7"/>
                </a:cubicBezTo>
                <a:cubicBezTo>
                  <a:pt x="901" y="8"/>
                  <a:pt x="916" y="8"/>
                  <a:pt x="926" y="11"/>
                </a:cubicBezTo>
                <a:cubicBezTo>
                  <a:pt x="929" y="10"/>
                  <a:pt x="929" y="10"/>
                  <a:pt x="929" y="10"/>
                </a:cubicBezTo>
                <a:cubicBezTo>
                  <a:pt x="938" y="14"/>
                  <a:pt x="966" y="14"/>
                  <a:pt x="971" y="18"/>
                </a:cubicBezTo>
                <a:cubicBezTo>
                  <a:pt x="978" y="18"/>
                  <a:pt x="970" y="17"/>
                  <a:pt x="970" y="16"/>
                </a:cubicBezTo>
                <a:cubicBezTo>
                  <a:pt x="975" y="16"/>
                  <a:pt x="981" y="19"/>
                  <a:pt x="987" y="17"/>
                </a:cubicBezTo>
                <a:cubicBezTo>
                  <a:pt x="987" y="17"/>
                  <a:pt x="980" y="16"/>
                  <a:pt x="984" y="16"/>
                </a:cubicBezTo>
                <a:cubicBezTo>
                  <a:pt x="987" y="15"/>
                  <a:pt x="988" y="18"/>
                  <a:pt x="992" y="16"/>
                </a:cubicBezTo>
                <a:cubicBezTo>
                  <a:pt x="990" y="18"/>
                  <a:pt x="997" y="20"/>
                  <a:pt x="1003" y="20"/>
                </a:cubicBezTo>
                <a:cubicBezTo>
                  <a:pt x="1002" y="20"/>
                  <a:pt x="1002" y="20"/>
                  <a:pt x="1001" y="20"/>
                </a:cubicBezTo>
                <a:cubicBezTo>
                  <a:pt x="1000" y="21"/>
                  <a:pt x="1004" y="21"/>
                  <a:pt x="1007" y="21"/>
                </a:cubicBezTo>
                <a:cubicBezTo>
                  <a:pt x="1007" y="21"/>
                  <a:pt x="1006" y="21"/>
                  <a:pt x="1006" y="21"/>
                </a:cubicBezTo>
                <a:cubicBezTo>
                  <a:pt x="1034" y="24"/>
                  <a:pt x="1069" y="26"/>
                  <a:pt x="1098" y="24"/>
                </a:cubicBezTo>
                <a:cubicBezTo>
                  <a:pt x="1093" y="23"/>
                  <a:pt x="1093" y="23"/>
                  <a:pt x="1093" y="23"/>
                </a:cubicBezTo>
                <a:cubicBezTo>
                  <a:pt x="1097" y="24"/>
                  <a:pt x="1104" y="23"/>
                  <a:pt x="1106" y="22"/>
                </a:cubicBezTo>
                <a:cubicBezTo>
                  <a:pt x="1106" y="22"/>
                  <a:pt x="1106" y="22"/>
                  <a:pt x="1106" y="22"/>
                </a:cubicBezTo>
                <a:cubicBezTo>
                  <a:pt x="1109" y="21"/>
                  <a:pt x="1111" y="21"/>
                  <a:pt x="1113" y="22"/>
                </a:cubicBezTo>
                <a:cubicBezTo>
                  <a:pt x="1115" y="22"/>
                  <a:pt x="1117" y="22"/>
                  <a:pt x="1119" y="21"/>
                </a:cubicBezTo>
                <a:cubicBezTo>
                  <a:pt x="1118" y="21"/>
                  <a:pt x="1118" y="21"/>
                  <a:pt x="1118" y="21"/>
                </a:cubicBezTo>
                <a:cubicBezTo>
                  <a:pt x="1125" y="20"/>
                  <a:pt x="1125" y="17"/>
                  <a:pt x="1131" y="16"/>
                </a:cubicBezTo>
                <a:cubicBezTo>
                  <a:pt x="1132" y="14"/>
                  <a:pt x="1129" y="14"/>
                  <a:pt x="1128" y="12"/>
                </a:cubicBezTo>
                <a:cubicBezTo>
                  <a:pt x="1129" y="12"/>
                  <a:pt x="1131" y="12"/>
                  <a:pt x="1132" y="12"/>
                </a:cubicBezTo>
                <a:cubicBezTo>
                  <a:pt x="1132" y="12"/>
                  <a:pt x="1132" y="12"/>
                  <a:pt x="1132" y="12"/>
                </a:cubicBezTo>
                <a:cubicBezTo>
                  <a:pt x="1135" y="13"/>
                  <a:pt x="1134" y="12"/>
                  <a:pt x="1135" y="11"/>
                </a:cubicBezTo>
                <a:cubicBezTo>
                  <a:pt x="1139" y="12"/>
                  <a:pt x="1146" y="13"/>
                  <a:pt x="1151" y="17"/>
                </a:cubicBezTo>
                <a:cubicBezTo>
                  <a:pt x="1148" y="19"/>
                  <a:pt x="1157" y="21"/>
                  <a:pt x="1151" y="24"/>
                </a:cubicBezTo>
                <a:cubicBezTo>
                  <a:pt x="1147" y="23"/>
                  <a:pt x="1146" y="25"/>
                  <a:pt x="1144" y="26"/>
                </a:cubicBezTo>
                <a:cubicBezTo>
                  <a:pt x="1143" y="27"/>
                  <a:pt x="1140" y="28"/>
                  <a:pt x="1135" y="28"/>
                </a:cubicBezTo>
                <a:cubicBezTo>
                  <a:pt x="1141" y="29"/>
                  <a:pt x="1127" y="30"/>
                  <a:pt x="1136" y="31"/>
                </a:cubicBezTo>
                <a:cubicBezTo>
                  <a:pt x="1135" y="32"/>
                  <a:pt x="1130" y="32"/>
                  <a:pt x="1125" y="32"/>
                </a:cubicBezTo>
                <a:cubicBezTo>
                  <a:pt x="1120" y="32"/>
                  <a:pt x="1115" y="32"/>
                  <a:pt x="1113" y="33"/>
                </a:cubicBezTo>
                <a:cubicBezTo>
                  <a:pt x="1114" y="34"/>
                  <a:pt x="1114" y="34"/>
                  <a:pt x="1116" y="34"/>
                </a:cubicBezTo>
                <a:cubicBezTo>
                  <a:pt x="1106" y="34"/>
                  <a:pt x="1110" y="36"/>
                  <a:pt x="1104" y="36"/>
                </a:cubicBezTo>
                <a:cubicBezTo>
                  <a:pt x="1103" y="34"/>
                  <a:pt x="1103" y="34"/>
                  <a:pt x="1103" y="34"/>
                </a:cubicBezTo>
                <a:cubicBezTo>
                  <a:pt x="1101" y="34"/>
                  <a:pt x="1101" y="35"/>
                  <a:pt x="1098" y="35"/>
                </a:cubicBezTo>
                <a:cubicBezTo>
                  <a:pt x="1100" y="35"/>
                  <a:pt x="1103" y="34"/>
                  <a:pt x="1101" y="33"/>
                </a:cubicBezTo>
                <a:cubicBezTo>
                  <a:pt x="1098" y="33"/>
                  <a:pt x="1096" y="32"/>
                  <a:pt x="1093" y="32"/>
                </a:cubicBezTo>
                <a:cubicBezTo>
                  <a:pt x="1093" y="33"/>
                  <a:pt x="1095" y="33"/>
                  <a:pt x="1097" y="33"/>
                </a:cubicBezTo>
                <a:cubicBezTo>
                  <a:pt x="1097" y="33"/>
                  <a:pt x="1090" y="34"/>
                  <a:pt x="1090" y="35"/>
                </a:cubicBezTo>
                <a:cubicBezTo>
                  <a:pt x="1092" y="35"/>
                  <a:pt x="1095" y="35"/>
                  <a:pt x="1098" y="36"/>
                </a:cubicBezTo>
                <a:cubicBezTo>
                  <a:pt x="1089" y="37"/>
                  <a:pt x="1097" y="37"/>
                  <a:pt x="1093" y="38"/>
                </a:cubicBezTo>
                <a:cubicBezTo>
                  <a:pt x="1094" y="36"/>
                  <a:pt x="1085" y="37"/>
                  <a:pt x="1080" y="37"/>
                </a:cubicBezTo>
                <a:cubicBezTo>
                  <a:pt x="1080" y="38"/>
                  <a:pt x="1084" y="37"/>
                  <a:pt x="1085" y="38"/>
                </a:cubicBezTo>
                <a:cubicBezTo>
                  <a:pt x="1076" y="42"/>
                  <a:pt x="1071" y="37"/>
                  <a:pt x="1060" y="38"/>
                </a:cubicBezTo>
                <a:cubicBezTo>
                  <a:pt x="1060" y="38"/>
                  <a:pt x="1062" y="38"/>
                  <a:pt x="1062" y="39"/>
                </a:cubicBezTo>
                <a:cubicBezTo>
                  <a:pt x="1057" y="38"/>
                  <a:pt x="1053" y="40"/>
                  <a:pt x="1050" y="39"/>
                </a:cubicBezTo>
                <a:cubicBezTo>
                  <a:pt x="1045" y="39"/>
                  <a:pt x="1049" y="41"/>
                  <a:pt x="1041" y="41"/>
                </a:cubicBezTo>
                <a:cubicBezTo>
                  <a:pt x="1044" y="39"/>
                  <a:pt x="1032" y="41"/>
                  <a:pt x="1032" y="39"/>
                </a:cubicBezTo>
                <a:cubicBezTo>
                  <a:pt x="1026" y="40"/>
                  <a:pt x="1026" y="40"/>
                  <a:pt x="1026" y="40"/>
                </a:cubicBezTo>
                <a:cubicBezTo>
                  <a:pt x="1021" y="38"/>
                  <a:pt x="1028" y="36"/>
                  <a:pt x="1018" y="35"/>
                </a:cubicBezTo>
                <a:cubicBezTo>
                  <a:pt x="1009" y="36"/>
                  <a:pt x="1018" y="39"/>
                  <a:pt x="1012" y="40"/>
                </a:cubicBezTo>
                <a:cubicBezTo>
                  <a:pt x="1010" y="39"/>
                  <a:pt x="1010" y="39"/>
                  <a:pt x="1010" y="39"/>
                </a:cubicBezTo>
                <a:cubicBezTo>
                  <a:pt x="1006" y="40"/>
                  <a:pt x="1006" y="40"/>
                  <a:pt x="1006" y="40"/>
                </a:cubicBezTo>
                <a:cubicBezTo>
                  <a:pt x="1006" y="40"/>
                  <a:pt x="1006" y="40"/>
                  <a:pt x="1006" y="40"/>
                </a:cubicBezTo>
                <a:cubicBezTo>
                  <a:pt x="1004" y="39"/>
                  <a:pt x="999" y="39"/>
                  <a:pt x="998" y="40"/>
                </a:cubicBezTo>
                <a:cubicBezTo>
                  <a:pt x="999" y="41"/>
                  <a:pt x="1002" y="41"/>
                  <a:pt x="1002" y="41"/>
                </a:cubicBezTo>
                <a:cubicBezTo>
                  <a:pt x="998" y="40"/>
                  <a:pt x="983" y="44"/>
                  <a:pt x="980" y="40"/>
                </a:cubicBezTo>
                <a:cubicBezTo>
                  <a:pt x="977" y="40"/>
                  <a:pt x="972" y="40"/>
                  <a:pt x="972" y="41"/>
                </a:cubicBezTo>
                <a:cubicBezTo>
                  <a:pt x="970" y="40"/>
                  <a:pt x="960" y="41"/>
                  <a:pt x="957" y="40"/>
                </a:cubicBezTo>
                <a:cubicBezTo>
                  <a:pt x="957" y="40"/>
                  <a:pt x="953" y="41"/>
                  <a:pt x="951" y="41"/>
                </a:cubicBezTo>
                <a:cubicBezTo>
                  <a:pt x="955" y="40"/>
                  <a:pt x="953" y="39"/>
                  <a:pt x="951" y="38"/>
                </a:cubicBezTo>
                <a:cubicBezTo>
                  <a:pt x="947" y="39"/>
                  <a:pt x="939" y="38"/>
                  <a:pt x="937" y="40"/>
                </a:cubicBezTo>
                <a:cubicBezTo>
                  <a:pt x="932" y="38"/>
                  <a:pt x="935" y="37"/>
                  <a:pt x="934" y="36"/>
                </a:cubicBezTo>
                <a:cubicBezTo>
                  <a:pt x="931" y="37"/>
                  <a:pt x="921" y="36"/>
                  <a:pt x="922" y="38"/>
                </a:cubicBezTo>
                <a:cubicBezTo>
                  <a:pt x="924" y="38"/>
                  <a:pt x="931" y="38"/>
                  <a:pt x="929" y="39"/>
                </a:cubicBezTo>
                <a:cubicBezTo>
                  <a:pt x="923" y="40"/>
                  <a:pt x="927" y="39"/>
                  <a:pt x="923" y="38"/>
                </a:cubicBezTo>
                <a:cubicBezTo>
                  <a:pt x="923" y="39"/>
                  <a:pt x="919" y="39"/>
                  <a:pt x="920" y="40"/>
                </a:cubicBezTo>
                <a:cubicBezTo>
                  <a:pt x="918" y="40"/>
                  <a:pt x="914" y="39"/>
                  <a:pt x="911" y="40"/>
                </a:cubicBezTo>
                <a:cubicBezTo>
                  <a:pt x="916" y="39"/>
                  <a:pt x="908" y="38"/>
                  <a:pt x="912" y="37"/>
                </a:cubicBezTo>
                <a:cubicBezTo>
                  <a:pt x="916" y="39"/>
                  <a:pt x="916" y="39"/>
                  <a:pt x="916" y="39"/>
                </a:cubicBezTo>
                <a:cubicBezTo>
                  <a:pt x="922" y="40"/>
                  <a:pt x="918" y="38"/>
                  <a:pt x="920" y="38"/>
                </a:cubicBezTo>
                <a:cubicBezTo>
                  <a:pt x="910" y="36"/>
                  <a:pt x="913" y="34"/>
                  <a:pt x="903" y="33"/>
                </a:cubicBezTo>
                <a:cubicBezTo>
                  <a:pt x="901" y="33"/>
                  <a:pt x="897" y="33"/>
                  <a:pt x="896" y="33"/>
                </a:cubicBezTo>
                <a:cubicBezTo>
                  <a:pt x="900" y="34"/>
                  <a:pt x="898" y="36"/>
                  <a:pt x="896" y="36"/>
                </a:cubicBezTo>
                <a:cubicBezTo>
                  <a:pt x="891" y="34"/>
                  <a:pt x="885" y="36"/>
                  <a:pt x="880" y="36"/>
                </a:cubicBezTo>
                <a:cubicBezTo>
                  <a:pt x="884" y="36"/>
                  <a:pt x="883" y="35"/>
                  <a:pt x="882" y="34"/>
                </a:cubicBezTo>
                <a:cubicBezTo>
                  <a:pt x="872" y="32"/>
                  <a:pt x="877" y="34"/>
                  <a:pt x="873" y="35"/>
                </a:cubicBezTo>
                <a:cubicBezTo>
                  <a:pt x="858" y="34"/>
                  <a:pt x="847" y="36"/>
                  <a:pt x="835" y="34"/>
                </a:cubicBezTo>
                <a:cubicBezTo>
                  <a:pt x="842" y="32"/>
                  <a:pt x="842" y="32"/>
                  <a:pt x="842" y="32"/>
                </a:cubicBezTo>
                <a:cubicBezTo>
                  <a:pt x="843" y="34"/>
                  <a:pt x="843" y="34"/>
                  <a:pt x="843" y="34"/>
                </a:cubicBezTo>
                <a:cubicBezTo>
                  <a:pt x="848" y="33"/>
                  <a:pt x="844" y="30"/>
                  <a:pt x="842" y="29"/>
                </a:cubicBezTo>
                <a:cubicBezTo>
                  <a:pt x="841" y="29"/>
                  <a:pt x="834" y="29"/>
                  <a:pt x="837" y="30"/>
                </a:cubicBezTo>
                <a:cubicBezTo>
                  <a:pt x="830" y="29"/>
                  <a:pt x="830" y="29"/>
                  <a:pt x="830" y="29"/>
                </a:cubicBezTo>
                <a:cubicBezTo>
                  <a:pt x="831" y="28"/>
                  <a:pt x="836" y="28"/>
                  <a:pt x="833" y="27"/>
                </a:cubicBezTo>
                <a:cubicBezTo>
                  <a:pt x="830" y="28"/>
                  <a:pt x="823" y="28"/>
                  <a:pt x="827" y="29"/>
                </a:cubicBezTo>
                <a:cubicBezTo>
                  <a:pt x="823" y="29"/>
                  <a:pt x="818" y="28"/>
                  <a:pt x="820" y="27"/>
                </a:cubicBezTo>
                <a:cubicBezTo>
                  <a:pt x="814" y="26"/>
                  <a:pt x="819" y="29"/>
                  <a:pt x="822" y="30"/>
                </a:cubicBezTo>
                <a:cubicBezTo>
                  <a:pt x="817" y="30"/>
                  <a:pt x="817" y="31"/>
                  <a:pt x="818" y="32"/>
                </a:cubicBezTo>
                <a:cubicBezTo>
                  <a:pt x="811" y="31"/>
                  <a:pt x="811" y="31"/>
                  <a:pt x="811" y="31"/>
                </a:cubicBezTo>
                <a:cubicBezTo>
                  <a:pt x="813" y="32"/>
                  <a:pt x="812" y="33"/>
                  <a:pt x="813" y="33"/>
                </a:cubicBezTo>
                <a:cubicBezTo>
                  <a:pt x="809" y="34"/>
                  <a:pt x="807" y="31"/>
                  <a:pt x="802" y="33"/>
                </a:cubicBezTo>
                <a:cubicBezTo>
                  <a:pt x="801" y="31"/>
                  <a:pt x="801" y="31"/>
                  <a:pt x="801" y="31"/>
                </a:cubicBezTo>
                <a:cubicBezTo>
                  <a:pt x="789" y="32"/>
                  <a:pt x="790" y="32"/>
                  <a:pt x="780" y="32"/>
                </a:cubicBezTo>
                <a:cubicBezTo>
                  <a:pt x="782" y="31"/>
                  <a:pt x="782" y="31"/>
                  <a:pt x="782" y="31"/>
                </a:cubicBezTo>
                <a:cubicBezTo>
                  <a:pt x="775" y="28"/>
                  <a:pt x="775" y="32"/>
                  <a:pt x="767" y="31"/>
                </a:cubicBezTo>
                <a:cubicBezTo>
                  <a:pt x="765" y="31"/>
                  <a:pt x="763" y="30"/>
                  <a:pt x="763" y="30"/>
                </a:cubicBezTo>
                <a:cubicBezTo>
                  <a:pt x="763" y="29"/>
                  <a:pt x="762" y="29"/>
                  <a:pt x="762" y="28"/>
                </a:cubicBezTo>
                <a:cubicBezTo>
                  <a:pt x="761" y="27"/>
                  <a:pt x="761" y="28"/>
                  <a:pt x="761" y="29"/>
                </a:cubicBezTo>
                <a:cubicBezTo>
                  <a:pt x="758" y="28"/>
                  <a:pt x="752" y="27"/>
                  <a:pt x="749" y="28"/>
                </a:cubicBezTo>
                <a:cubicBezTo>
                  <a:pt x="752" y="29"/>
                  <a:pt x="754" y="29"/>
                  <a:pt x="756" y="29"/>
                </a:cubicBezTo>
                <a:cubicBezTo>
                  <a:pt x="757" y="31"/>
                  <a:pt x="749" y="30"/>
                  <a:pt x="748" y="31"/>
                </a:cubicBezTo>
                <a:cubicBezTo>
                  <a:pt x="747" y="31"/>
                  <a:pt x="746" y="31"/>
                  <a:pt x="746" y="30"/>
                </a:cubicBezTo>
                <a:cubicBezTo>
                  <a:pt x="745" y="30"/>
                  <a:pt x="745" y="30"/>
                  <a:pt x="745" y="30"/>
                </a:cubicBezTo>
                <a:cubicBezTo>
                  <a:pt x="745" y="30"/>
                  <a:pt x="744" y="29"/>
                  <a:pt x="743" y="29"/>
                </a:cubicBezTo>
                <a:cubicBezTo>
                  <a:pt x="741" y="27"/>
                  <a:pt x="741" y="27"/>
                  <a:pt x="741" y="27"/>
                </a:cubicBezTo>
                <a:cubicBezTo>
                  <a:pt x="737" y="24"/>
                  <a:pt x="734" y="23"/>
                  <a:pt x="731" y="22"/>
                </a:cubicBezTo>
                <a:cubicBezTo>
                  <a:pt x="729" y="21"/>
                  <a:pt x="727" y="21"/>
                  <a:pt x="727" y="21"/>
                </a:cubicBezTo>
                <a:cubicBezTo>
                  <a:pt x="727" y="21"/>
                  <a:pt x="728" y="21"/>
                  <a:pt x="728" y="21"/>
                </a:cubicBezTo>
                <a:cubicBezTo>
                  <a:pt x="728" y="21"/>
                  <a:pt x="726" y="21"/>
                  <a:pt x="730" y="21"/>
                </a:cubicBezTo>
                <a:cubicBezTo>
                  <a:pt x="729" y="21"/>
                  <a:pt x="730" y="21"/>
                  <a:pt x="739" y="21"/>
                </a:cubicBezTo>
                <a:cubicBezTo>
                  <a:pt x="740" y="21"/>
                  <a:pt x="740" y="21"/>
                  <a:pt x="742" y="22"/>
                </a:cubicBezTo>
                <a:cubicBezTo>
                  <a:pt x="744" y="21"/>
                  <a:pt x="751" y="23"/>
                  <a:pt x="750" y="21"/>
                </a:cubicBezTo>
                <a:cubicBezTo>
                  <a:pt x="749" y="21"/>
                  <a:pt x="748" y="21"/>
                  <a:pt x="747" y="21"/>
                </a:cubicBezTo>
                <a:cubicBezTo>
                  <a:pt x="746" y="21"/>
                  <a:pt x="746" y="21"/>
                  <a:pt x="745" y="21"/>
                </a:cubicBezTo>
                <a:cubicBezTo>
                  <a:pt x="745" y="21"/>
                  <a:pt x="745" y="21"/>
                  <a:pt x="745" y="21"/>
                </a:cubicBezTo>
                <a:cubicBezTo>
                  <a:pt x="745" y="21"/>
                  <a:pt x="746" y="21"/>
                  <a:pt x="744" y="21"/>
                </a:cubicBezTo>
                <a:cubicBezTo>
                  <a:pt x="747" y="21"/>
                  <a:pt x="747" y="21"/>
                  <a:pt x="747" y="21"/>
                </a:cubicBezTo>
                <a:cubicBezTo>
                  <a:pt x="747" y="21"/>
                  <a:pt x="748" y="20"/>
                  <a:pt x="748" y="20"/>
                </a:cubicBezTo>
                <a:cubicBezTo>
                  <a:pt x="749" y="20"/>
                  <a:pt x="750" y="21"/>
                  <a:pt x="751" y="21"/>
                </a:cubicBezTo>
                <a:cubicBezTo>
                  <a:pt x="752" y="21"/>
                  <a:pt x="752" y="21"/>
                  <a:pt x="753" y="21"/>
                </a:cubicBezTo>
                <a:cubicBezTo>
                  <a:pt x="754" y="21"/>
                  <a:pt x="755" y="22"/>
                  <a:pt x="755" y="22"/>
                </a:cubicBezTo>
                <a:cubicBezTo>
                  <a:pt x="756" y="22"/>
                  <a:pt x="756" y="22"/>
                  <a:pt x="757" y="22"/>
                </a:cubicBezTo>
                <a:cubicBezTo>
                  <a:pt x="758" y="22"/>
                  <a:pt x="759" y="21"/>
                  <a:pt x="759" y="20"/>
                </a:cubicBezTo>
                <a:cubicBezTo>
                  <a:pt x="758" y="21"/>
                  <a:pt x="757" y="21"/>
                  <a:pt x="755" y="21"/>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94" name="文本框 193"/>
          <p:cNvSpPr txBox="1"/>
          <p:nvPr/>
        </p:nvSpPr>
        <p:spPr>
          <a:xfrm>
            <a:off x="2280285" y="2132965"/>
            <a:ext cx="1296670" cy="583565"/>
          </a:xfrm>
          <a:prstGeom prst="rect">
            <a:avLst/>
          </a:prstGeom>
          <a:noFill/>
        </p:spPr>
        <p:txBody>
          <a:bodyPr wrap="square" rtlCol="0">
            <a:spAutoFit/>
          </a:bodyPr>
          <a:lstStyle/>
          <a:p>
            <a:r>
              <a:rPr lang="en-US" altLang="zh-CN" sz="3200" b="1" dirty="0">
                <a:solidFill>
                  <a:schemeClr val="tx1">
                    <a:lumMod val="85000"/>
                    <a:lumOff val="15000"/>
                  </a:schemeClr>
                </a:solidFill>
                <a:latin typeface="方正静蕾简体" panose="02000000000000000000" pitchFamily="2" charset="-122"/>
                <a:ea typeface="方正静蕾简体" panose="02000000000000000000" pitchFamily="2" charset="-122"/>
              </a:rPr>
              <a:t>step1</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95" name="文本框 194"/>
          <p:cNvSpPr txBox="1"/>
          <p:nvPr/>
        </p:nvSpPr>
        <p:spPr>
          <a:xfrm>
            <a:off x="1719999" y="2687188"/>
            <a:ext cx="2107935"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96" name="文本框 195"/>
          <p:cNvSpPr txBox="1"/>
          <p:nvPr/>
        </p:nvSpPr>
        <p:spPr>
          <a:xfrm>
            <a:off x="3932555" y="3977005"/>
            <a:ext cx="1385570" cy="58356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step3</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97" name="文本框 196"/>
          <p:cNvSpPr txBox="1"/>
          <p:nvPr/>
        </p:nvSpPr>
        <p:spPr>
          <a:xfrm>
            <a:off x="3372449" y="4530883"/>
            <a:ext cx="2107935"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98" name="文本框 197"/>
          <p:cNvSpPr txBox="1"/>
          <p:nvPr/>
        </p:nvSpPr>
        <p:spPr>
          <a:xfrm>
            <a:off x="7084060" y="1576070"/>
            <a:ext cx="1411605" cy="58356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step2</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99" name="文本框 198"/>
          <p:cNvSpPr txBox="1"/>
          <p:nvPr/>
        </p:nvSpPr>
        <p:spPr>
          <a:xfrm>
            <a:off x="6523715" y="2129967"/>
            <a:ext cx="2107935"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00" name="文本框 199"/>
          <p:cNvSpPr txBox="1"/>
          <p:nvPr/>
        </p:nvSpPr>
        <p:spPr>
          <a:xfrm>
            <a:off x="8793480" y="3291205"/>
            <a:ext cx="1383030" cy="583565"/>
          </a:xfrm>
          <a:prstGeom prst="rect">
            <a:avLst/>
          </a:prstGeom>
          <a:noFill/>
        </p:spPr>
        <p:txBody>
          <a:bodyPr wrap="square" rtlCol="0">
            <a:spAutoFit/>
          </a:bodyPr>
          <a:lstStyle/>
          <a:p>
            <a:r>
              <a:rPr lang="en-US" altLang="zh-CN"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step4</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01" name="文本框 200"/>
          <p:cNvSpPr txBox="1"/>
          <p:nvPr/>
        </p:nvSpPr>
        <p:spPr>
          <a:xfrm>
            <a:off x="8233184" y="3845157"/>
            <a:ext cx="2107935" cy="830997"/>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0412133" y="821731"/>
            <a:ext cx="1246580" cy="1743185"/>
          </a:xfrm>
          <a:prstGeom prst="rect">
            <a:avLst/>
          </a:prstGeom>
        </p:spPr>
      </p:pic>
      <p:grpSp>
        <p:nvGrpSpPr>
          <p:cNvPr id="10" name="组合 9"/>
          <p:cNvGrpSpPr/>
          <p:nvPr/>
        </p:nvGrpSpPr>
        <p:grpSpPr>
          <a:xfrm>
            <a:off x="518243" y="5424090"/>
            <a:ext cx="1868850" cy="938078"/>
            <a:chOff x="2632075" y="1687513"/>
            <a:chExt cx="6904038" cy="3465513"/>
          </a:xfrm>
        </p:grpSpPr>
        <p:sp>
          <p:nvSpPr>
            <p:cNvPr id="11" name="Freeform 5"/>
            <p:cNvSpPr>
              <a:spLocks noEditPoints="1"/>
            </p:cNvSpPr>
            <p:nvPr/>
          </p:nvSpPr>
          <p:spPr bwMode="auto">
            <a:xfrm>
              <a:off x="3052763" y="2074863"/>
              <a:ext cx="6315075" cy="2881313"/>
            </a:xfrm>
            <a:custGeom>
              <a:avLst/>
              <a:gdLst>
                <a:gd name="T0" fmla="*/ 38 w 1681"/>
                <a:gd name="T1" fmla="*/ 763 h 766"/>
                <a:gd name="T2" fmla="*/ 47 w 1681"/>
                <a:gd name="T3" fmla="*/ 437 h 766"/>
                <a:gd name="T4" fmla="*/ 66 w 1681"/>
                <a:gd name="T5" fmla="*/ 333 h 766"/>
                <a:gd name="T6" fmla="*/ 111 w 1681"/>
                <a:gd name="T7" fmla="*/ 2 h 766"/>
                <a:gd name="T8" fmla="*/ 172 w 1681"/>
                <a:gd name="T9" fmla="*/ 51 h 766"/>
                <a:gd name="T10" fmla="*/ 376 w 1681"/>
                <a:gd name="T11" fmla="*/ 11 h 766"/>
                <a:gd name="T12" fmla="*/ 622 w 1681"/>
                <a:gd name="T13" fmla="*/ 69 h 766"/>
                <a:gd name="T14" fmla="*/ 759 w 1681"/>
                <a:gd name="T15" fmla="*/ 142 h 766"/>
                <a:gd name="T16" fmla="*/ 717 w 1681"/>
                <a:gd name="T17" fmla="*/ 228 h 766"/>
                <a:gd name="T18" fmla="*/ 908 w 1681"/>
                <a:gd name="T19" fmla="*/ 103 h 766"/>
                <a:gd name="T20" fmla="*/ 913 w 1681"/>
                <a:gd name="T21" fmla="*/ 140 h 766"/>
                <a:gd name="T22" fmla="*/ 928 w 1681"/>
                <a:gd name="T23" fmla="*/ 193 h 766"/>
                <a:gd name="T24" fmla="*/ 923 w 1681"/>
                <a:gd name="T25" fmla="*/ 205 h 766"/>
                <a:gd name="T26" fmla="*/ 954 w 1681"/>
                <a:gd name="T27" fmla="*/ 208 h 766"/>
                <a:gd name="T28" fmla="*/ 1088 w 1681"/>
                <a:gd name="T29" fmla="*/ 274 h 766"/>
                <a:gd name="T30" fmla="*/ 1089 w 1681"/>
                <a:gd name="T31" fmla="*/ 365 h 766"/>
                <a:gd name="T32" fmla="*/ 1157 w 1681"/>
                <a:gd name="T33" fmla="*/ 396 h 766"/>
                <a:gd name="T34" fmla="*/ 1210 w 1681"/>
                <a:gd name="T35" fmla="*/ 416 h 766"/>
                <a:gd name="T36" fmla="*/ 1243 w 1681"/>
                <a:gd name="T37" fmla="*/ 330 h 766"/>
                <a:gd name="T38" fmla="*/ 1490 w 1681"/>
                <a:gd name="T39" fmla="*/ 333 h 766"/>
                <a:gd name="T40" fmla="*/ 1514 w 1681"/>
                <a:gd name="T41" fmla="*/ 396 h 766"/>
                <a:gd name="T42" fmla="*/ 1581 w 1681"/>
                <a:gd name="T43" fmla="*/ 396 h 766"/>
                <a:gd name="T44" fmla="*/ 1630 w 1681"/>
                <a:gd name="T45" fmla="*/ 463 h 766"/>
                <a:gd name="T46" fmla="*/ 1593 w 1681"/>
                <a:gd name="T47" fmla="*/ 486 h 766"/>
                <a:gd name="T48" fmla="*/ 1587 w 1681"/>
                <a:gd name="T49" fmla="*/ 574 h 766"/>
                <a:gd name="T50" fmla="*/ 1509 w 1681"/>
                <a:gd name="T51" fmla="*/ 654 h 766"/>
                <a:gd name="T52" fmla="*/ 1312 w 1681"/>
                <a:gd name="T53" fmla="*/ 653 h 766"/>
                <a:gd name="T54" fmla="*/ 1279 w 1681"/>
                <a:gd name="T55" fmla="*/ 564 h 766"/>
                <a:gd name="T56" fmla="*/ 584 w 1681"/>
                <a:gd name="T57" fmla="*/ 622 h 766"/>
                <a:gd name="T58" fmla="*/ 329 w 1681"/>
                <a:gd name="T59" fmla="*/ 610 h 766"/>
                <a:gd name="T60" fmla="*/ 124 w 1681"/>
                <a:gd name="T61" fmla="*/ 517 h 766"/>
                <a:gd name="T62" fmla="*/ 54 w 1681"/>
                <a:gd name="T63" fmla="*/ 766 h 766"/>
                <a:gd name="T64" fmla="*/ 1055 w 1681"/>
                <a:gd name="T65" fmla="*/ 360 h 766"/>
                <a:gd name="T66" fmla="*/ 907 w 1681"/>
                <a:gd name="T67" fmla="*/ 316 h 766"/>
                <a:gd name="T68" fmla="*/ 356 w 1681"/>
                <a:gd name="T69" fmla="*/ 223 h 766"/>
                <a:gd name="T70" fmla="*/ 343 w 1681"/>
                <a:gd name="T71" fmla="*/ 165 h 766"/>
                <a:gd name="T72" fmla="*/ 242 w 1681"/>
                <a:gd name="T73" fmla="*/ 163 h 766"/>
                <a:gd name="T74" fmla="*/ 196 w 1681"/>
                <a:gd name="T75" fmla="*/ 149 h 766"/>
                <a:gd name="T76" fmla="*/ 158 w 1681"/>
                <a:gd name="T77" fmla="*/ 266 h 766"/>
                <a:gd name="T78" fmla="*/ 238 w 1681"/>
                <a:gd name="T79" fmla="*/ 279 h 766"/>
                <a:gd name="T80" fmla="*/ 369 w 1681"/>
                <a:gd name="T81" fmla="*/ 268 h 766"/>
                <a:gd name="T82" fmla="*/ 576 w 1681"/>
                <a:gd name="T83" fmla="*/ 274 h 766"/>
                <a:gd name="T84" fmla="*/ 573 w 1681"/>
                <a:gd name="T85" fmla="*/ 267 h 766"/>
                <a:gd name="T86" fmla="*/ 573 w 1681"/>
                <a:gd name="T87" fmla="*/ 265 h 766"/>
                <a:gd name="T88" fmla="*/ 585 w 1681"/>
                <a:gd name="T89" fmla="*/ 172 h 766"/>
                <a:gd name="T90" fmla="*/ 443 w 1681"/>
                <a:gd name="T91" fmla="*/ 172 h 766"/>
                <a:gd name="T92" fmla="*/ 564 w 1681"/>
                <a:gd name="T93" fmla="*/ 265 h 766"/>
                <a:gd name="T94" fmla="*/ 570 w 1681"/>
                <a:gd name="T95" fmla="*/ 268 h 766"/>
                <a:gd name="T96" fmla="*/ 583 w 1681"/>
                <a:gd name="T97" fmla="*/ 29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1" h="766">
                  <a:moveTo>
                    <a:pt x="54" y="766"/>
                  </a:moveTo>
                  <a:cubicBezTo>
                    <a:pt x="48" y="766"/>
                    <a:pt x="43" y="765"/>
                    <a:pt x="38" y="763"/>
                  </a:cubicBezTo>
                  <a:cubicBezTo>
                    <a:pt x="4" y="750"/>
                    <a:pt x="0" y="710"/>
                    <a:pt x="0" y="677"/>
                  </a:cubicBezTo>
                  <a:cubicBezTo>
                    <a:pt x="0" y="635"/>
                    <a:pt x="23" y="484"/>
                    <a:pt x="47" y="437"/>
                  </a:cubicBezTo>
                  <a:cubicBezTo>
                    <a:pt x="30" y="428"/>
                    <a:pt x="21" y="408"/>
                    <a:pt x="24" y="383"/>
                  </a:cubicBezTo>
                  <a:cubicBezTo>
                    <a:pt x="26" y="360"/>
                    <a:pt x="41" y="336"/>
                    <a:pt x="66" y="333"/>
                  </a:cubicBezTo>
                  <a:cubicBezTo>
                    <a:pt x="63" y="322"/>
                    <a:pt x="59" y="300"/>
                    <a:pt x="57" y="280"/>
                  </a:cubicBezTo>
                  <a:cubicBezTo>
                    <a:pt x="40" y="103"/>
                    <a:pt x="73" y="11"/>
                    <a:pt x="111" y="2"/>
                  </a:cubicBezTo>
                  <a:cubicBezTo>
                    <a:pt x="114" y="1"/>
                    <a:pt x="118" y="0"/>
                    <a:pt x="121" y="0"/>
                  </a:cubicBezTo>
                  <a:cubicBezTo>
                    <a:pt x="147" y="0"/>
                    <a:pt x="164" y="24"/>
                    <a:pt x="172" y="51"/>
                  </a:cubicBezTo>
                  <a:cubicBezTo>
                    <a:pt x="187" y="18"/>
                    <a:pt x="223" y="1"/>
                    <a:pt x="281" y="1"/>
                  </a:cubicBezTo>
                  <a:cubicBezTo>
                    <a:pt x="315" y="1"/>
                    <a:pt x="350" y="7"/>
                    <a:pt x="376" y="11"/>
                  </a:cubicBezTo>
                  <a:cubicBezTo>
                    <a:pt x="382" y="12"/>
                    <a:pt x="387" y="13"/>
                    <a:pt x="392" y="13"/>
                  </a:cubicBezTo>
                  <a:cubicBezTo>
                    <a:pt x="468" y="25"/>
                    <a:pt x="540" y="42"/>
                    <a:pt x="622" y="69"/>
                  </a:cubicBezTo>
                  <a:cubicBezTo>
                    <a:pt x="667" y="83"/>
                    <a:pt x="713" y="100"/>
                    <a:pt x="748" y="121"/>
                  </a:cubicBezTo>
                  <a:cubicBezTo>
                    <a:pt x="760" y="129"/>
                    <a:pt x="761" y="137"/>
                    <a:pt x="759" y="142"/>
                  </a:cubicBezTo>
                  <a:cubicBezTo>
                    <a:pt x="754" y="160"/>
                    <a:pt x="708" y="167"/>
                    <a:pt x="680" y="169"/>
                  </a:cubicBezTo>
                  <a:cubicBezTo>
                    <a:pt x="704" y="185"/>
                    <a:pt x="713" y="209"/>
                    <a:pt x="717" y="228"/>
                  </a:cubicBezTo>
                  <a:cubicBezTo>
                    <a:pt x="747" y="164"/>
                    <a:pt x="831" y="106"/>
                    <a:pt x="903" y="104"/>
                  </a:cubicBezTo>
                  <a:cubicBezTo>
                    <a:pt x="908" y="103"/>
                    <a:pt x="908" y="103"/>
                    <a:pt x="908" y="103"/>
                  </a:cubicBezTo>
                  <a:cubicBezTo>
                    <a:pt x="910" y="108"/>
                    <a:pt x="910" y="108"/>
                    <a:pt x="910" y="108"/>
                  </a:cubicBezTo>
                  <a:cubicBezTo>
                    <a:pt x="912" y="117"/>
                    <a:pt x="913" y="129"/>
                    <a:pt x="913" y="140"/>
                  </a:cubicBezTo>
                  <a:cubicBezTo>
                    <a:pt x="913" y="148"/>
                    <a:pt x="913" y="156"/>
                    <a:pt x="914" y="164"/>
                  </a:cubicBezTo>
                  <a:cubicBezTo>
                    <a:pt x="917" y="183"/>
                    <a:pt x="928" y="193"/>
                    <a:pt x="928" y="193"/>
                  </a:cubicBezTo>
                  <a:cubicBezTo>
                    <a:pt x="923" y="198"/>
                    <a:pt x="923" y="198"/>
                    <a:pt x="923" y="198"/>
                  </a:cubicBezTo>
                  <a:cubicBezTo>
                    <a:pt x="923" y="205"/>
                    <a:pt x="923" y="205"/>
                    <a:pt x="923" y="205"/>
                  </a:cubicBezTo>
                  <a:cubicBezTo>
                    <a:pt x="910" y="206"/>
                    <a:pt x="892" y="211"/>
                    <a:pt x="873" y="218"/>
                  </a:cubicBezTo>
                  <a:cubicBezTo>
                    <a:pt x="904" y="210"/>
                    <a:pt x="932" y="208"/>
                    <a:pt x="954" y="208"/>
                  </a:cubicBezTo>
                  <a:cubicBezTo>
                    <a:pt x="1017" y="208"/>
                    <a:pt x="1059" y="224"/>
                    <a:pt x="1070" y="229"/>
                  </a:cubicBezTo>
                  <a:cubicBezTo>
                    <a:pt x="1097" y="240"/>
                    <a:pt x="1092" y="257"/>
                    <a:pt x="1088" y="274"/>
                  </a:cubicBezTo>
                  <a:cubicBezTo>
                    <a:pt x="1087" y="280"/>
                    <a:pt x="1085" y="286"/>
                    <a:pt x="1084" y="293"/>
                  </a:cubicBezTo>
                  <a:cubicBezTo>
                    <a:pt x="1082" y="317"/>
                    <a:pt x="1081" y="327"/>
                    <a:pt x="1089" y="365"/>
                  </a:cubicBezTo>
                  <a:cubicBezTo>
                    <a:pt x="1091" y="372"/>
                    <a:pt x="1091" y="372"/>
                    <a:pt x="1091" y="372"/>
                  </a:cubicBezTo>
                  <a:cubicBezTo>
                    <a:pt x="1111" y="379"/>
                    <a:pt x="1135" y="388"/>
                    <a:pt x="1157" y="396"/>
                  </a:cubicBezTo>
                  <a:cubicBezTo>
                    <a:pt x="1174" y="402"/>
                    <a:pt x="1174" y="402"/>
                    <a:pt x="1174" y="402"/>
                  </a:cubicBezTo>
                  <a:cubicBezTo>
                    <a:pt x="1183" y="406"/>
                    <a:pt x="1196" y="411"/>
                    <a:pt x="1210" y="416"/>
                  </a:cubicBezTo>
                  <a:cubicBezTo>
                    <a:pt x="1223" y="421"/>
                    <a:pt x="1238" y="427"/>
                    <a:pt x="1248" y="430"/>
                  </a:cubicBezTo>
                  <a:cubicBezTo>
                    <a:pt x="1237" y="360"/>
                    <a:pt x="1236" y="337"/>
                    <a:pt x="1243" y="330"/>
                  </a:cubicBezTo>
                  <a:cubicBezTo>
                    <a:pt x="1246" y="327"/>
                    <a:pt x="1253" y="321"/>
                    <a:pt x="1326" y="321"/>
                  </a:cubicBezTo>
                  <a:cubicBezTo>
                    <a:pt x="1383" y="321"/>
                    <a:pt x="1478" y="326"/>
                    <a:pt x="1490" y="333"/>
                  </a:cubicBezTo>
                  <a:cubicBezTo>
                    <a:pt x="1502" y="341"/>
                    <a:pt x="1508" y="361"/>
                    <a:pt x="1509" y="374"/>
                  </a:cubicBezTo>
                  <a:cubicBezTo>
                    <a:pt x="1509" y="377"/>
                    <a:pt x="1512" y="387"/>
                    <a:pt x="1514" y="396"/>
                  </a:cubicBezTo>
                  <a:cubicBezTo>
                    <a:pt x="1518" y="396"/>
                    <a:pt x="1523" y="396"/>
                    <a:pt x="1529" y="396"/>
                  </a:cubicBezTo>
                  <a:cubicBezTo>
                    <a:pt x="1547" y="396"/>
                    <a:pt x="1570" y="396"/>
                    <a:pt x="1581" y="396"/>
                  </a:cubicBezTo>
                  <a:cubicBezTo>
                    <a:pt x="1668" y="400"/>
                    <a:pt x="1673" y="412"/>
                    <a:pt x="1675" y="417"/>
                  </a:cubicBezTo>
                  <a:cubicBezTo>
                    <a:pt x="1681" y="428"/>
                    <a:pt x="1665" y="440"/>
                    <a:pt x="1630" y="463"/>
                  </a:cubicBezTo>
                  <a:cubicBezTo>
                    <a:pt x="1627" y="465"/>
                    <a:pt x="1624" y="467"/>
                    <a:pt x="1622" y="468"/>
                  </a:cubicBezTo>
                  <a:cubicBezTo>
                    <a:pt x="1612" y="475"/>
                    <a:pt x="1602" y="481"/>
                    <a:pt x="1593" y="486"/>
                  </a:cubicBezTo>
                  <a:cubicBezTo>
                    <a:pt x="1583" y="491"/>
                    <a:pt x="1574" y="496"/>
                    <a:pt x="1566" y="502"/>
                  </a:cubicBezTo>
                  <a:cubicBezTo>
                    <a:pt x="1571" y="524"/>
                    <a:pt x="1580" y="550"/>
                    <a:pt x="1587" y="574"/>
                  </a:cubicBezTo>
                  <a:cubicBezTo>
                    <a:pt x="1601" y="617"/>
                    <a:pt x="1606" y="633"/>
                    <a:pt x="1603" y="641"/>
                  </a:cubicBezTo>
                  <a:cubicBezTo>
                    <a:pt x="1601" y="646"/>
                    <a:pt x="1600" y="649"/>
                    <a:pt x="1509" y="654"/>
                  </a:cubicBezTo>
                  <a:cubicBezTo>
                    <a:pt x="1457" y="656"/>
                    <a:pt x="1399" y="658"/>
                    <a:pt x="1362" y="658"/>
                  </a:cubicBezTo>
                  <a:cubicBezTo>
                    <a:pt x="1317" y="658"/>
                    <a:pt x="1315" y="656"/>
                    <a:pt x="1312" y="653"/>
                  </a:cubicBezTo>
                  <a:cubicBezTo>
                    <a:pt x="1305" y="643"/>
                    <a:pt x="1298" y="621"/>
                    <a:pt x="1290" y="597"/>
                  </a:cubicBezTo>
                  <a:cubicBezTo>
                    <a:pt x="1286" y="585"/>
                    <a:pt x="1283" y="574"/>
                    <a:pt x="1279" y="564"/>
                  </a:cubicBezTo>
                  <a:cubicBezTo>
                    <a:pt x="1219" y="565"/>
                    <a:pt x="823" y="582"/>
                    <a:pt x="807" y="583"/>
                  </a:cubicBezTo>
                  <a:cubicBezTo>
                    <a:pt x="799" y="585"/>
                    <a:pt x="674" y="606"/>
                    <a:pt x="584" y="622"/>
                  </a:cubicBezTo>
                  <a:cubicBezTo>
                    <a:pt x="513" y="635"/>
                    <a:pt x="462" y="642"/>
                    <a:pt x="431" y="642"/>
                  </a:cubicBezTo>
                  <a:cubicBezTo>
                    <a:pt x="418" y="642"/>
                    <a:pt x="353" y="640"/>
                    <a:pt x="329" y="610"/>
                  </a:cubicBezTo>
                  <a:cubicBezTo>
                    <a:pt x="322" y="601"/>
                    <a:pt x="319" y="590"/>
                    <a:pt x="320" y="579"/>
                  </a:cubicBezTo>
                  <a:cubicBezTo>
                    <a:pt x="223" y="571"/>
                    <a:pt x="156" y="549"/>
                    <a:pt x="124" y="517"/>
                  </a:cubicBezTo>
                  <a:cubicBezTo>
                    <a:pt x="132" y="587"/>
                    <a:pt x="122" y="668"/>
                    <a:pt x="120" y="686"/>
                  </a:cubicBezTo>
                  <a:cubicBezTo>
                    <a:pt x="115" y="718"/>
                    <a:pt x="91" y="766"/>
                    <a:pt x="54" y="766"/>
                  </a:cubicBezTo>
                  <a:cubicBezTo>
                    <a:pt x="54" y="766"/>
                    <a:pt x="54" y="766"/>
                    <a:pt x="54" y="766"/>
                  </a:cubicBezTo>
                  <a:close/>
                  <a:moveTo>
                    <a:pt x="1055" y="360"/>
                  </a:moveTo>
                  <a:cubicBezTo>
                    <a:pt x="1038" y="353"/>
                    <a:pt x="1019" y="346"/>
                    <a:pt x="1004" y="340"/>
                  </a:cubicBezTo>
                  <a:cubicBezTo>
                    <a:pt x="979" y="332"/>
                    <a:pt x="943" y="320"/>
                    <a:pt x="907" y="316"/>
                  </a:cubicBezTo>
                  <a:cubicBezTo>
                    <a:pt x="955" y="329"/>
                    <a:pt x="1013" y="346"/>
                    <a:pt x="1055" y="360"/>
                  </a:cubicBezTo>
                  <a:close/>
                  <a:moveTo>
                    <a:pt x="356" y="223"/>
                  </a:moveTo>
                  <a:cubicBezTo>
                    <a:pt x="356" y="218"/>
                    <a:pt x="354" y="211"/>
                    <a:pt x="352" y="203"/>
                  </a:cubicBezTo>
                  <a:cubicBezTo>
                    <a:pt x="348" y="186"/>
                    <a:pt x="344" y="174"/>
                    <a:pt x="343" y="165"/>
                  </a:cubicBezTo>
                  <a:cubicBezTo>
                    <a:pt x="334" y="165"/>
                    <a:pt x="316" y="166"/>
                    <a:pt x="298" y="166"/>
                  </a:cubicBezTo>
                  <a:cubicBezTo>
                    <a:pt x="253" y="166"/>
                    <a:pt x="244" y="164"/>
                    <a:pt x="242" y="163"/>
                  </a:cubicBezTo>
                  <a:cubicBezTo>
                    <a:pt x="239" y="162"/>
                    <a:pt x="237" y="162"/>
                    <a:pt x="234" y="161"/>
                  </a:cubicBezTo>
                  <a:cubicBezTo>
                    <a:pt x="222" y="159"/>
                    <a:pt x="212" y="156"/>
                    <a:pt x="196" y="149"/>
                  </a:cubicBezTo>
                  <a:cubicBezTo>
                    <a:pt x="188" y="145"/>
                    <a:pt x="183" y="141"/>
                    <a:pt x="179" y="137"/>
                  </a:cubicBezTo>
                  <a:cubicBezTo>
                    <a:pt x="176" y="197"/>
                    <a:pt x="162" y="254"/>
                    <a:pt x="158" y="266"/>
                  </a:cubicBezTo>
                  <a:cubicBezTo>
                    <a:pt x="155" y="274"/>
                    <a:pt x="150" y="290"/>
                    <a:pt x="144" y="304"/>
                  </a:cubicBezTo>
                  <a:cubicBezTo>
                    <a:pt x="174" y="290"/>
                    <a:pt x="214" y="283"/>
                    <a:pt x="238" y="279"/>
                  </a:cubicBezTo>
                  <a:cubicBezTo>
                    <a:pt x="277" y="273"/>
                    <a:pt x="318" y="270"/>
                    <a:pt x="353" y="268"/>
                  </a:cubicBezTo>
                  <a:cubicBezTo>
                    <a:pt x="357" y="268"/>
                    <a:pt x="363" y="268"/>
                    <a:pt x="369" y="268"/>
                  </a:cubicBezTo>
                  <a:cubicBezTo>
                    <a:pt x="365" y="255"/>
                    <a:pt x="359" y="234"/>
                    <a:pt x="356" y="223"/>
                  </a:cubicBezTo>
                  <a:close/>
                  <a:moveTo>
                    <a:pt x="576" y="274"/>
                  </a:moveTo>
                  <a:cubicBezTo>
                    <a:pt x="576" y="274"/>
                    <a:pt x="576" y="274"/>
                    <a:pt x="576" y="274"/>
                  </a:cubicBezTo>
                  <a:cubicBezTo>
                    <a:pt x="575" y="272"/>
                    <a:pt x="574" y="270"/>
                    <a:pt x="573" y="267"/>
                  </a:cubicBezTo>
                  <a:cubicBezTo>
                    <a:pt x="573" y="265"/>
                    <a:pt x="573" y="265"/>
                    <a:pt x="573" y="265"/>
                  </a:cubicBezTo>
                  <a:cubicBezTo>
                    <a:pt x="573" y="265"/>
                    <a:pt x="573" y="265"/>
                    <a:pt x="573" y="265"/>
                  </a:cubicBezTo>
                  <a:cubicBezTo>
                    <a:pt x="566" y="241"/>
                    <a:pt x="567" y="204"/>
                    <a:pt x="580" y="180"/>
                  </a:cubicBezTo>
                  <a:cubicBezTo>
                    <a:pt x="581" y="177"/>
                    <a:pt x="583" y="174"/>
                    <a:pt x="585" y="172"/>
                  </a:cubicBezTo>
                  <a:cubicBezTo>
                    <a:pt x="561" y="172"/>
                    <a:pt x="523" y="172"/>
                    <a:pt x="490" y="172"/>
                  </a:cubicBezTo>
                  <a:cubicBezTo>
                    <a:pt x="469" y="172"/>
                    <a:pt x="453" y="172"/>
                    <a:pt x="443" y="172"/>
                  </a:cubicBezTo>
                  <a:cubicBezTo>
                    <a:pt x="448" y="193"/>
                    <a:pt x="464" y="245"/>
                    <a:pt x="470" y="264"/>
                  </a:cubicBezTo>
                  <a:cubicBezTo>
                    <a:pt x="488" y="264"/>
                    <a:pt x="534" y="265"/>
                    <a:pt x="564" y="265"/>
                  </a:cubicBezTo>
                  <a:cubicBezTo>
                    <a:pt x="568" y="265"/>
                    <a:pt x="568" y="265"/>
                    <a:pt x="568" y="265"/>
                  </a:cubicBezTo>
                  <a:cubicBezTo>
                    <a:pt x="570" y="268"/>
                    <a:pt x="570" y="268"/>
                    <a:pt x="570" y="268"/>
                  </a:cubicBezTo>
                  <a:cubicBezTo>
                    <a:pt x="571" y="271"/>
                    <a:pt x="573" y="274"/>
                    <a:pt x="575" y="277"/>
                  </a:cubicBezTo>
                  <a:cubicBezTo>
                    <a:pt x="576" y="281"/>
                    <a:pt x="579" y="285"/>
                    <a:pt x="583" y="290"/>
                  </a:cubicBezTo>
                  <a:cubicBezTo>
                    <a:pt x="581" y="285"/>
                    <a:pt x="579" y="280"/>
                    <a:pt x="576" y="274"/>
                  </a:cubicBezTo>
                  <a:close/>
                </a:path>
              </a:pathLst>
            </a:custGeom>
            <a:solidFill>
              <a:srgbClr val="447A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
            <p:cNvSpPr>
              <a:spLocks noEditPoints="1"/>
            </p:cNvSpPr>
            <p:nvPr/>
          </p:nvSpPr>
          <p:spPr bwMode="auto">
            <a:xfrm>
              <a:off x="3222625" y="1946276"/>
              <a:ext cx="6313488" cy="2879725"/>
            </a:xfrm>
            <a:custGeom>
              <a:avLst/>
              <a:gdLst>
                <a:gd name="T0" fmla="*/ 38 w 1681"/>
                <a:gd name="T1" fmla="*/ 762 h 765"/>
                <a:gd name="T2" fmla="*/ 47 w 1681"/>
                <a:gd name="T3" fmla="*/ 436 h 765"/>
                <a:gd name="T4" fmla="*/ 66 w 1681"/>
                <a:gd name="T5" fmla="*/ 333 h 765"/>
                <a:gd name="T6" fmla="*/ 111 w 1681"/>
                <a:gd name="T7" fmla="*/ 1 h 765"/>
                <a:gd name="T8" fmla="*/ 173 w 1681"/>
                <a:gd name="T9" fmla="*/ 51 h 765"/>
                <a:gd name="T10" fmla="*/ 376 w 1681"/>
                <a:gd name="T11" fmla="*/ 10 h 765"/>
                <a:gd name="T12" fmla="*/ 623 w 1681"/>
                <a:gd name="T13" fmla="*/ 68 h 765"/>
                <a:gd name="T14" fmla="*/ 759 w 1681"/>
                <a:gd name="T15" fmla="*/ 142 h 765"/>
                <a:gd name="T16" fmla="*/ 717 w 1681"/>
                <a:gd name="T17" fmla="*/ 228 h 765"/>
                <a:gd name="T18" fmla="*/ 908 w 1681"/>
                <a:gd name="T19" fmla="*/ 103 h 765"/>
                <a:gd name="T20" fmla="*/ 913 w 1681"/>
                <a:gd name="T21" fmla="*/ 140 h 765"/>
                <a:gd name="T22" fmla="*/ 928 w 1681"/>
                <a:gd name="T23" fmla="*/ 193 h 765"/>
                <a:gd name="T24" fmla="*/ 924 w 1681"/>
                <a:gd name="T25" fmla="*/ 205 h 765"/>
                <a:gd name="T26" fmla="*/ 955 w 1681"/>
                <a:gd name="T27" fmla="*/ 208 h 765"/>
                <a:gd name="T28" fmla="*/ 1088 w 1681"/>
                <a:gd name="T29" fmla="*/ 273 h 765"/>
                <a:gd name="T30" fmla="*/ 1089 w 1681"/>
                <a:gd name="T31" fmla="*/ 364 h 765"/>
                <a:gd name="T32" fmla="*/ 1157 w 1681"/>
                <a:gd name="T33" fmla="*/ 395 h 765"/>
                <a:gd name="T34" fmla="*/ 1210 w 1681"/>
                <a:gd name="T35" fmla="*/ 415 h 765"/>
                <a:gd name="T36" fmla="*/ 1243 w 1681"/>
                <a:gd name="T37" fmla="*/ 329 h 765"/>
                <a:gd name="T38" fmla="*/ 1490 w 1681"/>
                <a:gd name="T39" fmla="*/ 332 h 765"/>
                <a:gd name="T40" fmla="*/ 1515 w 1681"/>
                <a:gd name="T41" fmla="*/ 395 h 765"/>
                <a:gd name="T42" fmla="*/ 1582 w 1681"/>
                <a:gd name="T43" fmla="*/ 396 h 765"/>
                <a:gd name="T44" fmla="*/ 1630 w 1681"/>
                <a:gd name="T45" fmla="*/ 462 h 765"/>
                <a:gd name="T46" fmla="*/ 1593 w 1681"/>
                <a:gd name="T47" fmla="*/ 485 h 765"/>
                <a:gd name="T48" fmla="*/ 1588 w 1681"/>
                <a:gd name="T49" fmla="*/ 574 h 765"/>
                <a:gd name="T50" fmla="*/ 1509 w 1681"/>
                <a:gd name="T51" fmla="*/ 653 h 765"/>
                <a:gd name="T52" fmla="*/ 1313 w 1681"/>
                <a:gd name="T53" fmla="*/ 652 h 765"/>
                <a:gd name="T54" fmla="*/ 1279 w 1681"/>
                <a:gd name="T55" fmla="*/ 563 h 765"/>
                <a:gd name="T56" fmla="*/ 584 w 1681"/>
                <a:gd name="T57" fmla="*/ 622 h 765"/>
                <a:gd name="T58" fmla="*/ 329 w 1681"/>
                <a:gd name="T59" fmla="*/ 609 h 765"/>
                <a:gd name="T60" fmla="*/ 124 w 1681"/>
                <a:gd name="T61" fmla="*/ 516 h 765"/>
                <a:gd name="T62" fmla="*/ 54 w 1681"/>
                <a:gd name="T63" fmla="*/ 765 h 765"/>
                <a:gd name="T64" fmla="*/ 1055 w 1681"/>
                <a:gd name="T65" fmla="*/ 359 h 765"/>
                <a:gd name="T66" fmla="*/ 907 w 1681"/>
                <a:gd name="T67" fmla="*/ 316 h 765"/>
                <a:gd name="T68" fmla="*/ 357 w 1681"/>
                <a:gd name="T69" fmla="*/ 222 h 765"/>
                <a:gd name="T70" fmla="*/ 344 w 1681"/>
                <a:gd name="T71" fmla="*/ 164 h 765"/>
                <a:gd name="T72" fmla="*/ 242 w 1681"/>
                <a:gd name="T73" fmla="*/ 162 h 765"/>
                <a:gd name="T74" fmla="*/ 196 w 1681"/>
                <a:gd name="T75" fmla="*/ 148 h 765"/>
                <a:gd name="T76" fmla="*/ 158 w 1681"/>
                <a:gd name="T77" fmla="*/ 266 h 765"/>
                <a:gd name="T78" fmla="*/ 238 w 1681"/>
                <a:gd name="T79" fmla="*/ 279 h 765"/>
                <a:gd name="T80" fmla="*/ 369 w 1681"/>
                <a:gd name="T81" fmla="*/ 267 h 765"/>
                <a:gd name="T82" fmla="*/ 576 w 1681"/>
                <a:gd name="T83" fmla="*/ 273 h 765"/>
                <a:gd name="T84" fmla="*/ 574 w 1681"/>
                <a:gd name="T85" fmla="*/ 267 h 765"/>
                <a:gd name="T86" fmla="*/ 573 w 1681"/>
                <a:gd name="T87" fmla="*/ 264 h 765"/>
                <a:gd name="T88" fmla="*/ 586 w 1681"/>
                <a:gd name="T89" fmla="*/ 171 h 765"/>
                <a:gd name="T90" fmla="*/ 443 w 1681"/>
                <a:gd name="T91" fmla="*/ 171 h 765"/>
                <a:gd name="T92" fmla="*/ 564 w 1681"/>
                <a:gd name="T93" fmla="*/ 264 h 765"/>
                <a:gd name="T94" fmla="*/ 570 w 1681"/>
                <a:gd name="T95" fmla="*/ 267 h 765"/>
                <a:gd name="T96" fmla="*/ 583 w 1681"/>
                <a:gd name="T97" fmla="*/ 290 h 765"/>
                <a:gd name="T98" fmla="*/ 576 w 1681"/>
                <a:gd name="T99" fmla="*/ 273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1" h="765">
                  <a:moveTo>
                    <a:pt x="54" y="765"/>
                  </a:moveTo>
                  <a:cubicBezTo>
                    <a:pt x="49" y="765"/>
                    <a:pt x="43" y="764"/>
                    <a:pt x="38" y="762"/>
                  </a:cubicBezTo>
                  <a:cubicBezTo>
                    <a:pt x="4" y="750"/>
                    <a:pt x="0" y="710"/>
                    <a:pt x="0" y="676"/>
                  </a:cubicBezTo>
                  <a:cubicBezTo>
                    <a:pt x="0" y="634"/>
                    <a:pt x="23" y="484"/>
                    <a:pt x="47" y="436"/>
                  </a:cubicBezTo>
                  <a:cubicBezTo>
                    <a:pt x="30" y="428"/>
                    <a:pt x="21" y="407"/>
                    <a:pt x="24" y="383"/>
                  </a:cubicBezTo>
                  <a:cubicBezTo>
                    <a:pt x="27" y="360"/>
                    <a:pt x="41" y="335"/>
                    <a:pt x="66" y="333"/>
                  </a:cubicBezTo>
                  <a:cubicBezTo>
                    <a:pt x="64" y="321"/>
                    <a:pt x="59" y="299"/>
                    <a:pt x="57" y="279"/>
                  </a:cubicBezTo>
                  <a:cubicBezTo>
                    <a:pt x="40" y="102"/>
                    <a:pt x="73" y="11"/>
                    <a:pt x="111" y="1"/>
                  </a:cubicBezTo>
                  <a:cubicBezTo>
                    <a:pt x="115" y="0"/>
                    <a:pt x="118" y="0"/>
                    <a:pt x="122" y="0"/>
                  </a:cubicBezTo>
                  <a:cubicBezTo>
                    <a:pt x="147" y="0"/>
                    <a:pt x="164" y="24"/>
                    <a:pt x="173" y="51"/>
                  </a:cubicBezTo>
                  <a:cubicBezTo>
                    <a:pt x="187" y="17"/>
                    <a:pt x="223" y="0"/>
                    <a:pt x="281" y="0"/>
                  </a:cubicBezTo>
                  <a:cubicBezTo>
                    <a:pt x="315" y="0"/>
                    <a:pt x="350" y="6"/>
                    <a:pt x="376" y="10"/>
                  </a:cubicBezTo>
                  <a:cubicBezTo>
                    <a:pt x="382" y="11"/>
                    <a:pt x="387" y="12"/>
                    <a:pt x="392" y="13"/>
                  </a:cubicBezTo>
                  <a:cubicBezTo>
                    <a:pt x="469" y="24"/>
                    <a:pt x="540" y="41"/>
                    <a:pt x="623" y="68"/>
                  </a:cubicBezTo>
                  <a:cubicBezTo>
                    <a:pt x="667" y="83"/>
                    <a:pt x="714" y="99"/>
                    <a:pt x="748" y="121"/>
                  </a:cubicBezTo>
                  <a:cubicBezTo>
                    <a:pt x="760" y="129"/>
                    <a:pt x="761" y="136"/>
                    <a:pt x="759" y="142"/>
                  </a:cubicBezTo>
                  <a:cubicBezTo>
                    <a:pt x="754" y="160"/>
                    <a:pt x="709" y="166"/>
                    <a:pt x="681" y="168"/>
                  </a:cubicBezTo>
                  <a:cubicBezTo>
                    <a:pt x="705" y="185"/>
                    <a:pt x="713" y="209"/>
                    <a:pt x="717" y="228"/>
                  </a:cubicBezTo>
                  <a:cubicBezTo>
                    <a:pt x="747" y="164"/>
                    <a:pt x="831" y="105"/>
                    <a:pt x="903" y="103"/>
                  </a:cubicBezTo>
                  <a:cubicBezTo>
                    <a:pt x="908" y="103"/>
                    <a:pt x="908" y="103"/>
                    <a:pt x="908" y="103"/>
                  </a:cubicBezTo>
                  <a:cubicBezTo>
                    <a:pt x="910" y="108"/>
                    <a:pt x="910" y="108"/>
                    <a:pt x="910" y="108"/>
                  </a:cubicBezTo>
                  <a:cubicBezTo>
                    <a:pt x="913" y="117"/>
                    <a:pt x="913" y="128"/>
                    <a:pt x="913" y="140"/>
                  </a:cubicBezTo>
                  <a:cubicBezTo>
                    <a:pt x="913" y="147"/>
                    <a:pt x="914" y="156"/>
                    <a:pt x="915" y="163"/>
                  </a:cubicBezTo>
                  <a:cubicBezTo>
                    <a:pt x="917" y="182"/>
                    <a:pt x="928" y="192"/>
                    <a:pt x="928" y="193"/>
                  </a:cubicBezTo>
                  <a:cubicBezTo>
                    <a:pt x="923" y="198"/>
                    <a:pt x="923" y="198"/>
                    <a:pt x="923" y="198"/>
                  </a:cubicBezTo>
                  <a:cubicBezTo>
                    <a:pt x="924" y="205"/>
                    <a:pt x="924" y="205"/>
                    <a:pt x="924" y="205"/>
                  </a:cubicBezTo>
                  <a:cubicBezTo>
                    <a:pt x="910" y="205"/>
                    <a:pt x="892" y="210"/>
                    <a:pt x="873" y="217"/>
                  </a:cubicBezTo>
                  <a:cubicBezTo>
                    <a:pt x="904" y="210"/>
                    <a:pt x="932" y="208"/>
                    <a:pt x="955" y="208"/>
                  </a:cubicBezTo>
                  <a:cubicBezTo>
                    <a:pt x="1017" y="208"/>
                    <a:pt x="1059" y="223"/>
                    <a:pt x="1070" y="228"/>
                  </a:cubicBezTo>
                  <a:cubicBezTo>
                    <a:pt x="1097" y="240"/>
                    <a:pt x="1093" y="257"/>
                    <a:pt x="1088" y="273"/>
                  </a:cubicBezTo>
                  <a:cubicBezTo>
                    <a:pt x="1087" y="279"/>
                    <a:pt x="1085" y="285"/>
                    <a:pt x="1084" y="292"/>
                  </a:cubicBezTo>
                  <a:cubicBezTo>
                    <a:pt x="1082" y="316"/>
                    <a:pt x="1081" y="326"/>
                    <a:pt x="1089" y="364"/>
                  </a:cubicBezTo>
                  <a:cubicBezTo>
                    <a:pt x="1091" y="371"/>
                    <a:pt x="1091" y="371"/>
                    <a:pt x="1091" y="371"/>
                  </a:cubicBezTo>
                  <a:cubicBezTo>
                    <a:pt x="1112" y="379"/>
                    <a:pt x="1135" y="388"/>
                    <a:pt x="1157" y="395"/>
                  </a:cubicBezTo>
                  <a:cubicBezTo>
                    <a:pt x="1174" y="402"/>
                    <a:pt x="1174" y="402"/>
                    <a:pt x="1174" y="402"/>
                  </a:cubicBezTo>
                  <a:cubicBezTo>
                    <a:pt x="1183" y="405"/>
                    <a:pt x="1197" y="410"/>
                    <a:pt x="1210" y="415"/>
                  </a:cubicBezTo>
                  <a:cubicBezTo>
                    <a:pt x="1223" y="420"/>
                    <a:pt x="1238" y="426"/>
                    <a:pt x="1248" y="430"/>
                  </a:cubicBezTo>
                  <a:cubicBezTo>
                    <a:pt x="1237" y="359"/>
                    <a:pt x="1236" y="336"/>
                    <a:pt x="1243" y="329"/>
                  </a:cubicBezTo>
                  <a:cubicBezTo>
                    <a:pt x="1246" y="327"/>
                    <a:pt x="1253" y="320"/>
                    <a:pt x="1326" y="320"/>
                  </a:cubicBezTo>
                  <a:cubicBezTo>
                    <a:pt x="1384" y="320"/>
                    <a:pt x="1478" y="325"/>
                    <a:pt x="1490" y="332"/>
                  </a:cubicBezTo>
                  <a:cubicBezTo>
                    <a:pt x="1502" y="340"/>
                    <a:pt x="1508" y="361"/>
                    <a:pt x="1509" y="373"/>
                  </a:cubicBezTo>
                  <a:cubicBezTo>
                    <a:pt x="1510" y="376"/>
                    <a:pt x="1512" y="387"/>
                    <a:pt x="1515" y="395"/>
                  </a:cubicBezTo>
                  <a:cubicBezTo>
                    <a:pt x="1518" y="395"/>
                    <a:pt x="1524" y="395"/>
                    <a:pt x="1530" y="395"/>
                  </a:cubicBezTo>
                  <a:cubicBezTo>
                    <a:pt x="1547" y="395"/>
                    <a:pt x="1571" y="395"/>
                    <a:pt x="1582" y="396"/>
                  </a:cubicBezTo>
                  <a:cubicBezTo>
                    <a:pt x="1668" y="400"/>
                    <a:pt x="1673" y="412"/>
                    <a:pt x="1676" y="417"/>
                  </a:cubicBezTo>
                  <a:cubicBezTo>
                    <a:pt x="1681" y="428"/>
                    <a:pt x="1665" y="440"/>
                    <a:pt x="1630" y="462"/>
                  </a:cubicBezTo>
                  <a:cubicBezTo>
                    <a:pt x="1627" y="464"/>
                    <a:pt x="1625" y="466"/>
                    <a:pt x="1622" y="468"/>
                  </a:cubicBezTo>
                  <a:cubicBezTo>
                    <a:pt x="1612" y="475"/>
                    <a:pt x="1602" y="480"/>
                    <a:pt x="1593" y="485"/>
                  </a:cubicBezTo>
                  <a:cubicBezTo>
                    <a:pt x="1584" y="491"/>
                    <a:pt x="1575" y="496"/>
                    <a:pt x="1566" y="502"/>
                  </a:cubicBezTo>
                  <a:cubicBezTo>
                    <a:pt x="1571" y="523"/>
                    <a:pt x="1580" y="550"/>
                    <a:pt x="1588" y="574"/>
                  </a:cubicBezTo>
                  <a:cubicBezTo>
                    <a:pt x="1601" y="616"/>
                    <a:pt x="1606" y="633"/>
                    <a:pt x="1604" y="641"/>
                  </a:cubicBezTo>
                  <a:cubicBezTo>
                    <a:pt x="1602" y="646"/>
                    <a:pt x="1601" y="648"/>
                    <a:pt x="1509" y="653"/>
                  </a:cubicBezTo>
                  <a:cubicBezTo>
                    <a:pt x="1457" y="656"/>
                    <a:pt x="1400" y="657"/>
                    <a:pt x="1363" y="657"/>
                  </a:cubicBezTo>
                  <a:cubicBezTo>
                    <a:pt x="1317" y="657"/>
                    <a:pt x="1315" y="655"/>
                    <a:pt x="1313" y="652"/>
                  </a:cubicBezTo>
                  <a:cubicBezTo>
                    <a:pt x="1306" y="643"/>
                    <a:pt x="1298" y="620"/>
                    <a:pt x="1290" y="596"/>
                  </a:cubicBezTo>
                  <a:cubicBezTo>
                    <a:pt x="1287" y="585"/>
                    <a:pt x="1283" y="573"/>
                    <a:pt x="1279" y="563"/>
                  </a:cubicBezTo>
                  <a:cubicBezTo>
                    <a:pt x="1219" y="565"/>
                    <a:pt x="823" y="582"/>
                    <a:pt x="808" y="582"/>
                  </a:cubicBezTo>
                  <a:cubicBezTo>
                    <a:pt x="799" y="584"/>
                    <a:pt x="675" y="605"/>
                    <a:pt x="584" y="622"/>
                  </a:cubicBezTo>
                  <a:cubicBezTo>
                    <a:pt x="513" y="635"/>
                    <a:pt x="462" y="641"/>
                    <a:pt x="431" y="641"/>
                  </a:cubicBezTo>
                  <a:cubicBezTo>
                    <a:pt x="418" y="641"/>
                    <a:pt x="353" y="640"/>
                    <a:pt x="329" y="609"/>
                  </a:cubicBezTo>
                  <a:cubicBezTo>
                    <a:pt x="322" y="600"/>
                    <a:pt x="319" y="590"/>
                    <a:pt x="320" y="578"/>
                  </a:cubicBezTo>
                  <a:cubicBezTo>
                    <a:pt x="223" y="570"/>
                    <a:pt x="156" y="549"/>
                    <a:pt x="124" y="516"/>
                  </a:cubicBezTo>
                  <a:cubicBezTo>
                    <a:pt x="132" y="586"/>
                    <a:pt x="122" y="668"/>
                    <a:pt x="120" y="686"/>
                  </a:cubicBezTo>
                  <a:cubicBezTo>
                    <a:pt x="115" y="718"/>
                    <a:pt x="91" y="765"/>
                    <a:pt x="54" y="765"/>
                  </a:cubicBezTo>
                  <a:cubicBezTo>
                    <a:pt x="54" y="765"/>
                    <a:pt x="54" y="765"/>
                    <a:pt x="54" y="765"/>
                  </a:cubicBezTo>
                  <a:close/>
                  <a:moveTo>
                    <a:pt x="1055" y="359"/>
                  </a:moveTo>
                  <a:cubicBezTo>
                    <a:pt x="1038" y="352"/>
                    <a:pt x="1019" y="345"/>
                    <a:pt x="1004" y="340"/>
                  </a:cubicBezTo>
                  <a:cubicBezTo>
                    <a:pt x="979" y="331"/>
                    <a:pt x="944" y="320"/>
                    <a:pt x="907" y="316"/>
                  </a:cubicBezTo>
                  <a:cubicBezTo>
                    <a:pt x="955" y="328"/>
                    <a:pt x="1013" y="346"/>
                    <a:pt x="1055" y="359"/>
                  </a:cubicBezTo>
                  <a:close/>
                  <a:moveTo>
                    <a:pt x="357" y="222"/>
                  </a:moveTo>
                  <a:cubicBezTo>
                    <a:pt x="356" y="218"/>
                    <a:pt x="354" y="210"/>
                    <a:pt x="352" y="202"/>
                  </a:cubicBezTo>
                  <a:cubicBezTo>
                    <a:pt x="348" y="186"/>
                    <a:pt x="345" y="173"/>
                    <a:pt x="344" y="164"/>
                  </a:cubicBezTo>
                  <a:cubicBezTo>
                    <a:pt x="334" y="165"/>
                    <a:pt x="317" y="165"/>
                    <a:pt x="299" y="165"/>
                  </a:cubicBezTo>
                  <a:cubicBezTo>
                    <a:pt x="253" y="165"/>
                    <a:pt x="245" y="163"/>
                    <a:pt x="242" y="162"/>
                  </a:cubicBezTo>
                  <a:cubicBezTo>
                    <a:pt x="239" y="162"/>
                    <a:pt x="237" y="161"/>
                    <a:pt x="235" y="161"/>
                  </a:cubicBezTo>
                  <a:cubicBezTo>
                    <a:pt x="222" y="158"/>
                    <a:pt x="212" y="156"/>
                    <a:pt x="196" y="148"/>
                  </a:cubicBezTo>
                  <a:cubicBezTo>
                    <a:pt x="188" y="144"/>
                    <a:pt x="183" y="141"/>
                    <a:pt x="179" y="137"/>
                  </a:cubicBezTo>
                  <a:cubicBezTo>
                    <a:pt x="176" y="197"/>
                    <a:pt x="162" y="253"/>
                    <a:pt x="158" y="266"/>
                  </a:cubicBezTo>
                  <a:cubicBezTo>
                    <a:pt x="156" y="273"/>
                    <a:pt x="150" y="289"/>
                    <a:pt x="144" y="304"/>
                  </a:cubicBezTo>
                  <a:cubicBezTo>
                    <a:pt x="174" y="290"/>
                    <a:pt x="214" y="282"/>
                    <a:pt x="238" y="279"/>
                  </a:cubicBezTo>
                  <a:cubicBezTo>
                    <a:pt x="277" y="273"/>
                    <a:pt x="318" y="270"/>
                    <a:pt x="353" y="268"/>
                  </a:cubicBezTo>
                  <a:cubicBezTo>
                    <a:pt x="357" y="267"/>
                    <a:pt x="364" y="267"/>
                    <a:pt x="369" y="267"/>
                  </a:cubicBezTo>
                  <a:cubicBezTo>
                    <a:pt x="365" y="255"/>
                    <a:pt x="359" y="233"/>
                    <a:pt x="357" y="222"/>
                  </a:cubicBezTo>
                  <a:close/>
                  <a:moveTo>
                    <a:pt x="576" y="273"/>
                  </a:moveTo>
                  <a:cubicBezTo>
                    <a:pt x="576" y="273"/>
                    <a:pt x="576" y="273"/>
                    <a:pt x="576" y="273"/>
                  </a:cubicBezTo>
                  <a:cubicBezTo>
                    <a:pt x="575" y="271"/>
                    <a:pt x="574" y="269"/>
                    <a:pt x="574" y="267"/>
                  </a:cubicBezTo>
                  <a:cubicBezTo>
                    <a:pt x="573" y="264"/>
                    <a:pt x="573" y="264"/>
                    <a:pt x="573" y="264"/>
                  </a:cubicBezTo>
                  <a:cubicBezTo>
                    <a:pt x="573" y="264"/>
                    <a:pt x="573" y="264"/>
                    <a:pt x="573" y="264"/>
                  </a:cubicBezTo>
                  <a:cubicBezTo>
                    <a:pt x="566" y="241"/>
                    <a:pt x="567" y="203"/>
                    <a:pt x="580" y="180"/>
                  </a:cubicBezTo>
                  <a:cubicBezTo>
                    <a:pt x="582" y="177"/>
                    <a:pt x="583" y="174"/>
                    <a:pt x="586" y="171"/>
                  </a:cubicBezTo>
                  <a:cubicBezTo>
                    <a:pt x="561" y="171"/>
                    <a:pt x="523" y="171"/>
                    <a:pt x="491" y="171"/>
                  </a:cubicBezTo>
                  <a:cubicBezTo>
                    <a:pt x="469" y="171"/>
                    <a:pt x="453" y="171"/>
                    <a:pt x="443" y="171"/>
                  </a:cubicBezTo>
                  <a:cubicBezTo>
                    <a:pt x="448" y="192"/>
                    <a:pt x="464" y="244"/>
                    <a:pt x="470" y="263"/>
                  </a:cubicBezTo>
                  <a:cubicBezTo>
                    <a:pt x="488" y="264"/>
                    <a:pt x="534" y="264"/>
                    <a:pt x="564" y="264"/>
                  </a:cubicBezTo>
                  <a:cubicBezTo>
                    <a:pt x="568" y="264"/>
                    <a:pt x="568" y="264"/>
                    <a:pt x="568" y="264"/>
                  </a:cubicBezTo>
                  <a:cubicBezTo>
                    <a:pt x="570" y="267"/>
                    <a:pt x="570" y="267"/>
                    <a:pt x="570" y="267"/>
                  </a:cubicBezTo>
                  <a:cubicBezTo>
                    <a:pt x="572" y="270"/>
                    <a:pt x="573" y="273"/>
                    <a:pt x="575" y="277"/>
                  </a:cubicBezTo>
                  <a:cubicBezTo>
                    <a:pt x="576" y="280"/>
                    <a:pt x="579" y="285"/>
                    <a:pt x="583" y="290"/>
                  </a:cubicBezTo>
                  <a:cubicBezTo>
                    <a:pt x="581" y="285"/>
                    <a:pt x="579" y="279"/>
                    <a:pt x="576" y="274"/>
                  </a:cubicBezTo>
                  <a:lnTo>
                    <a:pt x="576" y="27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
            <p:cNvSpPr/>
            <p:nvPr/>
          </p:nvSpPr>
          <p:spPr bwMode="auto">
            <a:xfrm>
              <a:off x="3651250" y="3011488"/>
              <a:ext cx="1066800" cy="282575"/>
            </a:xfrm>
            <a:custGeom>
              <a:avLst/>
              <a:gdLst>
                <a:gd name="T0" fmla="*/ 5 w 284"/>
                <a:gd name="T1" fmla="*/ 75 h 75"/>
                <a:gd name="T2" fmla="*/ 0 w 284"/>
                <a:gd name="T3" fmla="*/ 71 h 75"/>
                <a:gd name="T4" fmla="*/ 8 w 284"/>
                <a:gd name="T5" fmla="*/ 58 h 75"/>
                <a:gd name="T6" fmla="*/ 22 w 284"/>
                <a:gd name="T7" fmla="*/ 42 h 75"/>
                <a:gd name="T8" fmla="*/ 284 w 284"/>
                <a:gd name="T9" fmla="*/ 0 h 75"/>
                <a:gd name="T10" fmla="*/ 284 w 284"/>
                <a:gd name="T11" fmla="*/ 7 h 75"/>
                <a:gd name="T12" fmla="*/ 25 w 284"/>
                <a:gd name="T13" fmla="*/ 48 h 75"/>
                <a:gd name="T14" fmla="*/ 14 w 284"/>
                <a:gd name="T15" fmla="*/ 61 h 75"/>
                <a:gd name="T16" fmla="*/ 5 w 284"/>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4" h="75">
                  <a:moveTo>
                    <a:pt x="5" y="75"/>
                  </a:moveTo>
                  <a:cubicBezTo>
                    <a:pt x="0" y="71"/>
                    <a:pt x="0" y="71"/>
                    <a:pt x="0" y="71"/>
                  </a:cubicBezTo>
                  <a:cubicBezTo>
                    <a:pt x="3" y="66"/>
                    <a:pt x="6" y="62"/>
                    <a:pt x="8" y="58"/>
                  </a:cubicBezTo>
                  <a:cubicBezTo>
                    <a:pt x="11" y="51"/>
                    <a:pt x="14" y="45"/>
                    <a:pt x="22" y="42"/>
                  </a:cubicBezTo>
                  <a:cubicBezTo>
                    <a:pt x="63" y="21"/>
                    <a:pt x="166" y="5"/>
                    <a:pt x="284" y="0"/>
                  </a:cubicBezTo>
                  <a:cubicBezTo>
                    <a:pt x="284" y="7"/>
                    <a:pt x="284" y="7"/>
                    <a:pt x="284" y="7"/>
                  </a:cubicBezTo>
                  <a:cubicBezTo>
                    <a:pt x="142" y="13"/>
                    <a:pt x="55" y="33"/>
                    <a:pt x="25" y="48"/>
                  </a:cubicBezTo>
                  <a:cubicBezTo>
                    <a:pt x="20" y="50"/>
                    <a:pt x="17" y="55"/>
                    <a:pt x="14" y="61"/>
                  </a:cubicBezTo>
                  <a:cubicBezTo>
                    <a:pt x="12" y="65"/>
                    <a:pt x="9" y="70"/>
                    <a:pt x="5" y="7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8"/>
            <p:cNvSpPr/>
            <p:nvPr/>
          </p:nvSpPr>
          <p:spPr bwMode="auto">
            <a:xfrm>
              <a:off x="4916488" y="3008313"/>
              <a:ext cx="3186113" cy="1060450"/>
            </a:xfrm>
            <a:custGeom>
              <a:avLst/>
              <a:gdLst>
                <a:gd name="T0" fmla="*/ 325 w 848"/>
                <a:gd name="T1" fmla="*/ 282 h 282"/>
                <a:gd name="T2" fmla="*/ 325 w 848"/>
                <a:gd name="T3" fmla="*/ 275 h 282"/>
                <a:gd name="T4" fmla="*/ 330 w 848"/>
                <a:gd name="T5" fmla="*/ 274 h 282"/>
                <a:gd name="T6" fmla="*/ 413 w 848"/>
                <a:gd name="T7" fmla="*/ 271 h 282"/>
                <a:gd name="T8" fmla="*/ 839 w 848"/>
                <a:gd name="T9" fmla="*/ 252 h 282"/>
                <a:gd name="T10" fmla="*/ 827 w 848"/>
                <a:gd name="T11" fmla="*/ 193 h 282"/>
                <a:gd name="T12" fmla="*/ 350 w 848"/>
                <a:gd name="T13" fmla="*/ 44 h 282"/>
                <a:gd name="T14" fmla="*/ 228 w 848"/>
                <a:gd name="T15" fmla="*/ 92 h 282"/>
                <a:gd name="T16" fmla="*/ 107 w 848"/>
                <a:gd name="T17" fmla="*/ 9 h 282"/>
                <a:gd name="T18" fmla="*/ 0 w 848"/>
                <a:gd name="T19" fmla="*/ 7 h 282"/>
                <a:gd name="T20" fmla="*/ 0 w 848"/>
                <a:gd name="T21" fmla="*/ 0 h 282"/>
                <a:gd name="T22" fmla="*/ 109 w 848"/>
                <a:gd name="T23" fmla="*/ 2 h 282"/>
                <a:gd name="T24" fmla="*/ 112 w 848"/>
                <a:gd name="T25" fmla="*/ 2 h 282"/>
                <a:gd name="T26" fmla="*/ 112 w 848"/>
                <a:gd name="T27" fmla="*/ 4 h 282"/>
                <a:gd name="T28" fmla="*/ 230 w 848"/>
                <a:gd name="T29" fmla="*/ 85 h 282"/>
                <a:gd name="T30" fmla="*/ 346 w 848"/>
                <a:gd name="T31" fmla="*/ 38 h 282"/>
                <a:gd name="T32" fmla="*/ 348 w 848"/>
                <a:gd name="T33" fmla="*/ 36 h 282"/>
                <a:gd name="T34" fmla="*/ 350 w 848"/>
                <a:gd name="T35" fmla="*/ 36 h 282"/>
                <a:gd name="T36" fmla="*/ 832 w 848"/>
                <a:gd name="T37" fmla="*/ 187 h 282"/>
                <a:gd name="T38" fmla="*/ 833 w 848"/>
                <a:gd name="T39" fmla="*/ 188 h 282"/>
                <a:gd name="T40" fmla="*/ 848 w 848"/>
                <a:gd name="T41" fmla="*/ 259 h 282"/>
                <a:gd name="T42" fmla="*/ 844 w 848"/>
                <a:gd name="T43" fmla="*/ 259 h 282"/>
                <a:gd name="T44" fmla="*/ 413 w 848"/>
                <a:gd name="T45" fmla="*/ 278 h 282"/>
                <a:gd name="T46" fmla="*/ 331 w 848"/>
                <a:gd name="T47" fmla="*/ 281 h 282"/>
                <a:gd name="T48" fmla="*/ 325 w 848"/>
                <a:gd name="T49"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8" h="282">
                  <a:moveTo>
                    <a:pt x="325" y="282"/>
                  </a:moveTo>
                  <a:cubicBezTo>
                    <a:pt x="325" y="275"/>
                    <a:pt x="325" y="275"/>
                    <a:pt x="325" y="275"/>
                  </a:cubicBezTo>
                  <a:cubicBezTo>
                    <a:pt x="330" y="274"/>
                    <a:pt x="330" y="274"/>
                    <a:pt x="330" y="274"/>
                  </a:cubicBezTo>
                  <a:cubicBezTo>
                    <a:pt x="361" y="273"/>
                    <a:pt x="389" y="272"/>
                    <a:pt x="413" y="271"/>
                  </a:cubicBezTo>
                  <a:cubicBezTo>
                    <a:pt x="578" y="265"/>
                    <a:pt x="806" y="254"/>
                    <a:pt x="839" y="252"/>
                  </a:cubicBezTo>
                  <a:cubicBezTo>
                    <a:pt x="827" y="193"/>
                    <a:pt x="827" y="193"/>
                    <a:pt x="827" y="193"/>
                  </a:cubicBezTo>
                  <a:cubicBezTo>
                    <a:pt x="805" y="184"/>
                    <a:pt x="581" y="94"/>
                    <a:pt x="350" y="44"/>
                  </a:cubicBezTo>
                  <a:cubicBezTo>
                    <a:pt x="342" y="54"/>
                    <a:pt x="296" y="104"/>
                    <a:pt x="228" y="92"/>
                  </a:cubicBezTo>
                  <a:cubicBezTo>
                    <a:pt x="146" y="78"/>
                    <a:pt x="113" y="20"/>
                    <a:pt x="107" y="9"/>
                  </a:cubicBezTo>
                  <a:cubicBezTo>
                    <a:pt x="71" y="7"/>
                    <a:pt x="35" y="7"/>
                    <a:pt x="0" y="7"/>
                  </a:cubicBezTo>
                  <a:cubicBezTo>
                    <a:pt x="0" y="0"/>
                    <a:pt x="0" y="0"/>
                    <a:pt x="0" y="0"/>
                  </a:cubicBezTo>
                  <a:cubicBezTo>
                    <a:pt x="36" y="0"/>
                    <a:pt x="73" y="0"/>
                    <a:pt x="109" y="2"/>
                  </a:cubicBezTo>
                  <a:cubicBezTo>
                    <a:pt x="112" y="2"/>
                    <a:pt x="112" y="2"/>
                    <a:pt x="112" y="2"/>
                  </a:cubicBezTo>
                  <a:cubicBezTo>
                    <a:pt x="112" y="4"/>
                    <a:pt x="112" y="4"/>
                    <a:pt x="112" y="4"/>
                  </a:cubicBezTo>
                  <a:cubicBezTo>
                    <a:pt x="113" y="5"/>
                    <a:pt x="142" y="70"/>
                    <a:pt x="230" y="85"/>
                  </a:cubicBezTo>
                  <a:cubicBezTo>
                    <a:pt x="301" y="98"/>
                    <a:pt x="346" y="38"/>
                    <a:pt x="346" y="38"/>
                  </a:cubicBezTo>
                  <a:cubicBezTo>
                    <a:pt x="348" y="36"/>
                    <a:pt x="348" y="36"/>
                    <a:pt x="348" y="36"/>
                  </a:cubicBezTo>
                  <a:cubicBezTo>
                    <a:pt x="350" y="36"/>
                    <a:pt x="350" y="36"/>
                    <a:pt x="350" y="36"/>
                  </a:cubicBezTo>
                  <a:cubicBezTo>
                    <a:pt x="592" y="90"/>
                    <a:pt x="829" y="186"/>
                    <a:pt x="832" y="187"/>
                  </a:cubicBezTo>
                  <a:cubicBezTo>
                    <a:pt x="833" y="188"/>
                    <a:pt x="833" y="188"/>
                    <a:pt x="833" y="188"/>
                  </a:cubicBezTo>
                  <a:cubicBezTo>
                    <a:pt x="848" y="259"/>
                    <a:pt x="848" y="259"/>
                    <a:pt x="848" y="259"/>
                  </a:cubicBezTo>
                  <a:cubicBezTo>
                    <a:pt x="844" y="259"/>
                    <a:pt x="844" y="259"/>
                    <a:pt x="844" y="259"/>
                  </a:cubicBezTo>
                  <a:cubicBezTo>
                    <a:pt x="841" y="259"/>
                    <a:pt x="591" y="271"/>
                    <a:pt x="413" y="278"/>
                  </a:cubicBezTo>
                  <a:cubicBezTo>
                    <a:pt x="389" y="279"/>
                    <a:pt x="361" y="280"/>
                    <a:pt x="331" y="281"/>
                  </a:cubicBezTo>
                  <a:lnTo>
                    <a:pt x="325" y="282"/>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
            <p:cNvSpPr/>
            <p:nvPr/>
          </p:nvSpPr>
          <p:spPr bwMode="auto">
            <a:xfrm>
              <a:off x="3602038" y="3511551"/>
              <a:ext cx="935038" cy="560388"/>
            </a:xfrm>
            <a:custGeom>
              <a:avLst/>
              <a:gdLst>
                <a:gd name="T0" fmla="*/ 249 w 249"/>
                <a:gd name="T1" fmla="*/ 149 h 149"/>
                <a:gd name="T2" fmla="*/ 8 w 249"/>
                <a:gd name="T3" fmla="*/ 48 h 149"/>
                <a:gd name="T4" fmla="*/ 0 w 249"/>
                <a:gd name="T5" fmla="*/ 0 h 149"/>
                <a:gd name="T6" fmla="*/ 7 w 249"/>
                <a:gd name="T7" fmla="*/ 0 h 149"/>
                <a:gd name="T8" fmla="*/ 15 w 249"/>
                <a:gd name="T9" fmla="*/ 46 h 149"/>
                <a:gd name="T10" fmla="*/ 249 w 249"/>
                <a:gd name="T11" fmla="*/ 142 h 149"/>
                <a:gd name="T12" fmla="*/ 249 w 249"/>
                <a:gd name="T13" fmla="*/ 149 h 149"/>
              </a:gdLst>
              <a:ahLst/>
              <a:cxnLst>
                <a:cxn ang="0">
                  <a:pos x="T0" y="T1"/>
                </a:cxn>
                <a:cxn ang="0">
                  <a:pos x="T2" y="T3"/>
                </a:cxn>
                <a:cxn ang="0">
                  <a:pos x="T4" y="T5"/>
                </a:cxn>
                <a:cxn ang="0">
                  <a:pos x="T6" y="T7"/>
                </a:cxn>
                <a:cxn ang="0">
                  <a:pos x="T8" y="T9"/>
                </a:cxn>
                <a:cxn ang="0">
                  <a:pos x="T10" y="T11"/>
                </a:cxn>
                <a:cxn ang="0">
                  <a:pos x="T12" y="T13"/>
                </a:cxn>
              </a:cxnLst>
              <a:rect l="0" t="0" r="r" b="b"/>
              <a:pathLst>
                <a:path w="249" h="149">
                  <a:moveTo>
                    <a:pt x="249" y="149"/>
                  </a:moveTo>
                  <a:cubicBezTo>
                    <a:pt x="103" y="136"/>
                    <a:pt x="24" y="102"/>
                    <a:pt x="8" y="48"/>
                  </a:cubicBezTo>
                  <a:cubicBezTo>
                    <a:pt x="3" y="27"/>
                    <a:pt x="0" y="14"/>
                    <a:pt x="0" y="0"/>
                  </a:cubicBezTo>
                  <a:cubicBezTo>
                    <a:pt x="7" y="0"/>
                    <a:pt x="7" y="0"/>
                    <a:pt x="7" y="0"/>
                  </a:cubicBezTo>
                  <a:cubicBezTo>
                    <a:pt x="7" y="13"/>
                    <a:pt x="9" y="26"/>
                    <a:pt x="15" y="46"/>
                  </a:cubicBezTo>
                  <a:cubicBezTo>
                    <a:pt x="30" y="97"/>
                    <a:pt x="109" y="129"/>
                    <a:pt x="249" y="142"/>
                  </a:cubicBezTo>
                  <a:lnTo>
                    <a:pt x="249" y="149"/>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
            <p:cNvSpPr/>
            <p:nvPr/>
          </p:nvSpPr>
          <p:spPr bwMode="auto">
            <a:xfrm>
              <a:off x="3635375" y="3151188"/>
              <a:ext cx="247650" cy="544513"/>
            </a:xfrm>
            <a:custGeom>
              <a:avLst/>
              <a:gdLst>
                <a:gd name="T0" fmla="*/ 12 w 156"/>
                <a:gd name="T1" fmla="*/ 343 h 343"/>
                <a:gd name="T2" fmla="*/ 0 w 156"/>
                <a:gd name="T3" fmla="*/ 332 h 343"/>
                <a:gd name="T4" fmla="*/ 140 w 156"/>
                <a:gd name="T5" fmla="*/ 199 h 343"/>
                <a:gd name="T6" fmla="*/ 95 w 156"/>
                <a:gd name="T7" fmla="*/ 2 h 343"/>
                <a:gd name="T8" fmla="*/ 111 w 156"/>
                <a:gd name="T9" fmla="*/ 0 h 343"/>
                <a:gd name="T10" fmla="*/ 156 w 156"/>
                <a:gd name="T11" fmla="*/ 204 h 343"/>
                <a:gd name="T12" fmla="*/ 12 w 156"/>
                <a:gd name="T13" fmla="*/ 343 h 343"/>
              </a:gdLst>
              <a:ahLst/>
              <a:cxnLst>
                <a:cxn ang="0">
                  <a:pos x="T0" y="T1"/>
                </a:cxn>
                <a:cxn ang="0">
                  <a:pos x="T2" y="T3"/>
                </a:cxn>
                <a:cxn ang="0">
                  <a:pos x="T4" y="T5"/>
                </a:cxn>
                <a:cxn ang="0">
                  <a:pos x="T6" y="T7"/>
                </a:cxn>
                <a:cxn ang="0">
                  <a:pos x="T8" y="T9"/>
                </a:cxn>
                <a:cxn ang="0">
                  <a:pos x="T10" y="T11"/>
                </a:cxn>
                <a:cxn ang="0">
                  <a:pos x="T12" y="T13"/>
                </a:cxn>
              </a:cxnLst>
              <a:rect l="0" t="0" r="r" b="b"/>
              <a:pathLst>
                <a:path w="156" h="343">
                  <a:moveTo>
                    <a:pt x="12" y="343"/>
                  </a:moveTo>
                  <a:lnTo>
                    <a:pt x="0" y="332"/>
                  </a:lnTo>
                  <a:lnTo>
                    <a:pt x="140" y="199"/>
                  </a:lnTo>
                  <a:lnTo>
                    <a:pt x="95" y="2"/>
                  </a:lnTo>
                  <a:lnTo>
                    <a:pt x="111" y="0"/>
                  </a:lnTo>
                  <a:lnTo>
                    <a:pt x="156" y="204"/>
                  </a:lnTo>
                  <a:lnTo>
                    <a:pt x="12" y="343"/>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1"/>
            <p:cNvSpPr/>
            <p:nvPr/>
          </p:nvSpPr>
          <p:spPr bwMode="auto">
            <a:xfrm>
              <a:off x="3860800" y="3467101"/>
              <a:ext cx="1028700" cy="222250"/>
            </a:xfrm>
            <a:custGeom>
              <a:avLst/>
              <a:gdLst>
                <a:gd name="T0" fmla="*/ 274 w 274"/>
                <a:gd name="T1" fmla="*/ 59 h 59"/>
                <a:gd name="T2" fmla="*/ 0 w 274"/>
                <a:gd name="T3" fmla="*/ 3 h 59"/>
                <a:gd name="T4" fmla="*/ 6 w 274"/>
                <a:gd name="T5" fmla="*/ 0 h 59"/>
                <a:gd name="T6" fmla="*/ 274 w 274"/>
                <a:gd name="T7" fmla="*/ 52 h 59"/>
                <a:gd name="T8" fmla="*/ 274 w 274"/>
                <a:gd name="T9" fmla="*/ 59 h 59"/>
              </a:gdLst>
              <a:ahLst/>
              <a:cxnLst>
                <a:cxn ang="0">
                  <a:pos x="T0" y="T1"/>
                </a:cxn>
                <a:cxn ang="0">
                  <a:pos x="T2" y="T3"/>
                </a:cxn>
                <a:cxn ang="0">
                  <a:pos x="T4" y="T5"/>
                </a:cxn>
                <a:cxn ang="0">
                  <a:pos x="T6" y="T7"/>
                </a:cxn>
                <a:cxn ang="0">
                  <a:pos x="T8" y="T9"/>
                </a:cxn>
              </a:cxnLst>
              <a:rect l="0" t="0" r="r" b="b"/>
              <a:pathLst>
                <a:path w="274" h="59">
                  <a:moveTo>
                    <a:pt x="274" y="59"/>
                  </a:moveTo>
                  <a:cubicBezTo>
                    <a:pt x="169" y="52"/>
                    <a:pt x="7" y="19"/>
                    <a:pt x="0" y="3"/>
                  </a:cubicBezTo>
                  <a:cubicBezTo>
                    <a:pt x="6" y="0"/>
                    <a:pt x="6" y="0"/>
                    <a:pt x="6" y="0"/>
                  </a:cubicBezTo>
                  <a:cubicBezTo>
                    <a:pt x="13" y="10"/>
                    <a:pt x="158" y="44"/>
                    <a:pt x="274" y="52"/>
                  </a:cubicBezTo>
                  <a:lnTo>
                    <a:pt x="274" y="59"/>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
            <p:cNvSpPr/>
            <p:nvPr/>
          </p:nvSpPr>
          <p:spPr bwMode="auto">
            <a:xfrm>
              <a:off x="5097463" y="3670301"/>
              <a:ext cx="2962275" cy="127000"/>
            </a:xfrm>
            <a:custGeom>
              <a:avLst/>
              <a:gdLst>
                <a:gd name="T0" fmla="*/ 789 w 789"/>
                <a:gd name="T1" fmla="*/ 34 h 34"/>
                <a:gd name="T2" fmla="*/ 0 w 789"/>
                <a:gd name="T3" fmla="*/ 7 h 34"/>
                <a:gd name="T4" fmla="*/ 0 w 789"/>
                <a:gd name="T5" fmla="*/ 0 h 34"/>
                <a:gd name="T6" fmla="*/ 789 w 789"/>
                <a:gd name="T7" fmla="*/ 27 h 34"/>
                <a:gd name="T8" fmla="*/ 789 w 789"/>
                <a:gd name="T9" fmla="*/ 34 h 34"/>
              </a:gdLst>
              <a:ahLst/>
              <a:cxnLst>
                <a:cxn ang="0">
                  <a:pos x="T0" y="T1"/>
                </a:cxn>
                <a:cxn ang="0">
                  <a:pos x="T2" y="T3"/>
                </a:cxn>
                <a:cxn ang="0">
                  <a:pos x="T4" y="T5"/>
                </a:cxn>
                <a:cxn ang="0">
                  <a:pos x="T6" y="T7"/>
                </a:cxn>
                <a:cxn ang="0">
                  <a:pos x="T8" y="T9"/>
                </a:cxn>
              </a:cxnLst>
              <a:rect l="0" t="0" r="r" b="b"/>
              <a:pathLst>
                <a:path w="789" h="34">
                  <a:moveTo>
                    <a:pt x="789" y="34"/>
                  </a:moveTo>
                  <a:cubicBezTo>
                    <a:pt x="789" y="34"/>
                    <a:pt x="184" y="14"/>
                    <a:pt x="0" y="7"/>
                  </a:cubicBezTo>
                  <a:cubicBezTo>
                    <a:pt x="0" y="0"/>
                    <a:pt x="0" y="0"/>
                    <a:pt x="0" y="0"/>
                  </a:cubicBezTo>
                  <a:cubicBezTo>
                    <a:pt x="184" y="7"/>
                    <a:pt x="789" y="27"/>
                    <a:pt x="789" y="27"/>
                  </a:cubicBezTo>
                  <a:lnTo>
                    <a:pt x="789" y="34"/>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3"/>
            <p:cNvSpPr/>
            <p:nvPr/>
          </p:nvSpPr>
          <p:spPr bwMode="auto">
            <a:xfrm>
              <a:off x="7970838" y="3259138"/>
              <a:ext cx="877888" cy="463550"/>
            </a:xfrm>
            <a:custGeom>
              <a:avLst/>
              <a:gdLst>
                <a:gd name="T0" fmla="*/ 21 w 234"/>
                <a:gd name="T1" fmla="*/ 123 h 123"/>
                <a:gd name="T2" fmla="*/ 14 w 234"/>
                <a:gd name="T3" fmla="*/ 123 h 123"/>
                <a:gd name="T4" fmla="*/ 8 w 234"/>
                <a:gd name="T5" fmla="*/ 73 h 123"/>
                <a:gd name="T6" fmla="*/ 3 w 234"/>
                <a:gd name="T7" fmla="*/ 6 h 123"/>
                <a:gd name="T8" fmla="*/ 3 w 234"/>
                <a:gd name="T9" fmla="*/ 3 h 123"/>
                <a:gd name="T10" fmla="*/ 6 w 234"/>
                <a:gd name="T11" fmla="*/ 3 h 123"/>
                <a:gd name="T12" fmla="*/ 176 w 234"/>
                <a:gd name="T13" fmla="*/ 9 h 123"/>
                <a:gd name="T14" fmla="*/ 215 w 234"/>
                <a:gd name="T15" fmla="*/ 12 h 123"/>
                <a:gd name="T16" fmla="*/ 217 w 234"/>
                <a:gd name="T17" fmla="*/ 12 h 123"/>
                <a:gd name="T18" fmla="*/ 218 w 234"/>
                <a:gd name="T19" fmla="*/ 15 h 123"/>
                <a:gd name="T20" fmla="*/ 230 w 234"/>
                <a:gd name="T21" fmla="*/ 58 h 123"/>
                <a:gd name="T22" fmla="*/ 234 w 234"/>
                <a:gd name="T23" fmla="*/ 69 h 123"/>
                <a:gd name="T24" fmla="*/ 227 w 234"/>
                <a:gd name="T25" fmla="*/ 72 h 123"/>
                <a:gd name="T26" fmla="*/ 223 w 234"/>
                <a:gd name="T27" fmla="*/ 60 h 123"/>
                <a:gd name="T28" fmla="*/ 211 w 234"/>
                <a:gd name="T29" fmla="*/ 19 h 123"/>
                <a:gd name="T30" fmla="*/ 176 w 234"/>
                <a:gd name="T31" fmla="*/ 16 h 123"/>
                <a:gd name="T32" fmla="*/ 10 w 234"/>
                <a:gd name="T33" fmla="*/ 10 h 123"/>
                <a:gd name="T34" fmla="*/ 15 w 234"/>
                <a:gd name="T35" fmla="*/ 71 h 123"/>
                <a:gd name="T36" fmla="*/ 21 w 234"/>
                <a:gd name="T3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123">
                  <a:moveTo>
                    <a:pt x="21" y="123"/>
                  </a:moveTo>
                  <a:cubicBezTo>
                    <a:pt x="14" y="123"/>
                    <a:pt x="14" y="123"/>
                    <a:pt x="14" y="123"/>
                  </a:cubicBezTo>
                  <a:cubicBezTo>
                    <a:pt x="14" y="107"/>
                    <a:pt x="11" y="89"/>
                    <a:pt x="8" y="73"/>
                  </a:cubicBezTo>
                  <a:cubicBezTo>
                    <a:pt x="4" y="51"/>
                    <a:pt x="0" y="28"/>
                    <a:pt x="3" y="6"/>
                  </a:cubicBezTo>
                  <a:cubicBezTo>
                    <a:pt x="3" y="3"/>
                    <a:pt x="3" y="3"/>
                    <a:pt x="3" y="3"/>
                  </a:cubicBezTo>
                  <a:cubicBezTo>
                    <a:pt x="6" y="3"/>
                    <a:pt x="6" y="3"/>
                    <a:pt x="6" y="3"/>
                  </a:cubicBezTo>
                  <a:cubicBezTo>
                    <a:pt x="63" y="0"/>
                    <a:pt x="120" y="5"/>
                    <a:pt x="176" y="9"/>
                  </a:cubicBezTo>
                  <a:cubicBezTo>
                    <a:pt x="189" y="10"/>
                    <a:pt x="202" y="11"/>
                    <a:pt x="215" y="12"/>
                  </a:cubicBezTo>
                  <a:cubicBezTo>
                    <a:pt x="217" y="12"/>
                    <a:pt x="217" y="12"/>
                    <a:pt x="217" y="12"/>
                  </a:cubicBezTo>
                  <a:cubicBezTo>
                    <a:pt x="218" y="15"/>
                    <a:pt x="218" y="15"/>
                    <a:pt x="218" y="15"/>
                  </a:cubicBezTo>
                  <a:cubicBezTo>
                    <a:pt x="221" y="30"/>
                    <a:pt x="225" y="44"/>
                    <a:pt x="230" y="58"/>
                  </a:cubicBezTo>
                  <a:cubicBezTo>
                    <a:pt x="231" y="62"/>
                    <a:pt x="232" y="66"/>
                    <a:pt x="234" y="69"/>
                  </a:cubicBezTo>
                  <a:cubicBezTo>
                    <a:pt x="227" y="72"/>
                    <a:pt x="227" y="72"/>
                    <a:pt x="227" y="72"/>
                  </a:cubicBezTo>
                  <a:cubicBezTo>
                    <a:pt x="226" y="68"/>
                    <a:pt x="224" y="64"/>
                    <a:pt x="223" y="60"/>
                  </a:cubicBezTo>
                  <a:cubicBezTo>
                    <a:pt x="219" y="47"/>
                    <a:pt x="214" y="33"/>
                    <a:pt x="211" y="19"/>
                  </a:cubicBezTo>
                  <a:cubicBezTo>
                    <a:pt x="200" y="18"/>
                    <a:pt x="188" y="17"/>
                    <a:pt x="176" y="16"/>
                  </a:cubicBezTo>
                  <a:cubicBezTo>
                    <a:pt x="121" y="12"/>
                    <a:pt x="65" y="7"/>
                    <a:pt x="10" y="10"/>
                  </a:cubicBezTo>
                  <a:cubicBezTo>
                    <a:pt x="7" y="30"/>
                    <a:pt x="11" y="50"/>
                    <a:pt x="15" y="71"/>
                  </a:cubicBezTo>
                  <a:cubicBezTo>
                    <a:pt x="18" y="88"/>
                    <a:pt x="21" y="106"/>
                    <a:pt x="21" y="123"/>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4"/>
            <p:cNvSpPr/>
            <p:nvPr/>
          </p:nvSpPr>
          <p:spPr bwMode="auto">
            <a:xfrm>
              <a:off x="8031163" y="3511551"/>
              <a:ext cx="1347788" cy="290513"/>
            </a:xfrm>
            <a:custGeom>
              <a:avLst/>
              <a:gdLst>
                <a:gd name="T0" fmla="*/ 6 w 359"/>
                <a:gd name="T1" fmla="*/ 77 h 77"/>
                <a:gd name="T2" fmla="*/ 3 w 359"/>
                <a:gd name="T3" fmla="*/ 71 h 77"/>
                <a:gd name="T4" fmla="*/ 99 w 359"/>
                <a:gd name="T5" fmla="*/ 68 h 77"/>
                <a:gd name="T6" fmla="*/ 131 w 359"/>
                <a:gd name="T7" fmla="*/ 68 h 77"/>
                <a:gd name="T8" fmla="*/ 196 w 359"/>
                <a:gd name="T9" fmla="*/ 69 h 77"/>
                <a:gd name="T10" fmla="*/ 253 w 359"/>
                <a:gd name="T11" fmla="*/ 69 h 77"/>
                <a:gd name="T12" fmla="*/ 286 w 359"/>
                <a:gd name="T13" fmla="*/ 52 h 77"/>
                <a:gd name="T14" fmla="*/ 340 w 359"/>
                <a:gd name="T15" fmla="*/ 15 h 77"/>
                <a:gd name="T16" fmla="*/ 185 w 359"/>
                <a:gd name="T17" fmla="*/ 7 h 77"/>
                <a:gd name="T18" fmla="*/ 72 w 359"/>
                <a:gd name="T19" fmla="*/ 7 h 77"/>
                <a:gd name="T20" fmla="*/ 3 w 359"/>
                <a:gd name="T21" fmla="*/ 60 h 77"/>
                <a:gd name="T22" fmla="*/ 0 w 359"/>
                <a:gd name="T23" fmla="*/ 53 h 77"/>
                <a:gd name="T24" fmla="*/ 69 w 359"/>
                <a:gd name="T25" fmla="*/ 1 h 77"/>
                <a:gd name="T26" fmla="*/ 70 w 359"/>
                <a:gd name="T27" fmla="*/ 0 h 77"/>
                <a:gd name="T28" fmla="*/ 185 w 359"/>
                <a:gd name="T29" fmla="*/ 0 h 77"/>
                <a:gd name="T30" fmla="*/ 350 w 359"/>
                <a:gd name="T31" fmla="*/ 9 h 77"/>
                <a:gd name="T32" fmla="*/ 359 w 359"/>
                <a:gd name="T33" fmla="*/ 10 h 77"/>
                <a:gd name="T34" fmla="*/ 351 w 359"/>
                <a:gd name="T35" fmla="*/ 15 h 77"/>
                <a:gd name="T36" fmla="*/ 289 w 359"/>
                <a:gd name="T37" fmla="*/ 58 h 77"/>
                <a:gd name="T38" fmla="*/ 256 w 359"/>
                <a:gd name="T39" fmla="*/ 76 h 77"/>
                <a:gd name="T40" fmla="*/ 255 w 359"/>
                <a:gd name="T41" fmla="*/ 76 h 77"/>
                <a:gd name="T42" fmla="*/ 254 w 359"/>
                <a:gd name="T43" fmla="*/ 76 h 77"/>
                <a:gd name="T44" fmla="*/ 196 w 359"/>
                <a:gd name="T45" fmla="*/ 75 h 77"/>
                <a:gd name="T46" fmla="*/ 131 w 359"/>
                <a:gd name="T47" fmla="*/ 75 h 77"/>
                <a:gd name="T48" fmla="*/ 99 w 359"/>
                <a:gd name="T49" fmla="*/ 75 h 77"/>
                <a:gd name="T50" fmla="*/ 6 w 359"/>
                <a:gd name="T5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9" h="77">
                  <a:moveTo>
                    <a:pt x="6" y="77"/>
                  </a:moveTo>
                  <a:cubicBezTo>
                    <a:pt x="3" y="71"/>
                    <a:pt x="3" y="71"/>
                    <a:pt x="3" y="71"/>
                  </a:cubicBezTo>
                  <a:cubicBezTo>
                    <a:pt x="8" y="69"/>
                    <a:pt x="98" y="68"/>
                    <a:pt x="99" y="68"/>
                  </a:cubicBezTo>
                  <a:cubicBezTo>
                    <a:pt x="110" y="68"/>
                    <a:pt x="120" y="68"/>
                    <a:pt x="131" y="68"/>
                  </a:cubicBezTo>
                  <a:cubicBezTo>
                    <a:pt x="152" y="68"/>
                    <a:pt x="174" y="68"/>
                    <a:pt x="196" y="69"/>
                  </a:cubicBezTo>
                  <a:cubicBezTo>
                    <a:pt x="217" y="69"/>
                    <a:pt x="248" y="69"/>
                    <a:pt x="253" y="69"/>
                  </a:cubicBezTo>
                  <a:cubicBezTo>
                    <a:pt x="257" y="67"/>
                    <a:pt x="276" y="57"/>
                    <a:pt x="286" y="52"/>
                  </a:cubicBezTo>
                  <a:cubicBezTo>
                    <a:pt x="299" y="44"/>
                    <a:pt x="327" y="25"/>
                    <a:pt x="340" y="15"/>
                  </a:cubicBezTo>
                  <a:cubicBezTo>
                    <a:pt x="291" y="11"/>
                    <a:pt x="239" y="7"/>
                    <a:pt x="185" y="7"/>
                  </a:cubicBezTo>
                  <a:cubicBezTo>
                    <a:pt x="72" y="7"/>
                    <a:pt x="72" y="7"/>
                    <a:pt x="72" y="7"/>
                  </a:cubicBezTo>
                  <a:cubicBezTo>
                    <a:pt x="65" y="13"/>
                    <a:pt x="17" y="52"/>
                    <a:pt x="3" y="60"/>
                  </a:cubicBezTo>
                  <a:cubicBezTo>
                    <a:pt x="0" y="53"/>
                    <a:pt x="0" y="53"/>
                    <a:pt x="0" y="53"/>
                  </a:cubicBezTo>
                  <a:cubicBezTo>
                    <a:pt x="14" y="46"/>
                    <a:pt x="68" y="1"/>
                    <a:pt x="69" y="1"/>
                  </a:cubicBezTo>
                  <a:cubicBezTo>
                    <a:pt x="70" y="0"/>
                    <a:pt x="70" y="0"/>
                    <a:pt x="70" y="0"/>
                  </a:cubicBezTo>
                  <a:cubicBezTo>
                    <a:pt x="185" y="0"/>
                    <a:pt x="185" y="0"/>
                    <a:pt x="185" y="0"/>
                  </a:cubicBezTo>
                  <a:cubicBezTo>
                    <a:pt x="243" y="0"/>
                    <a:pt x="298" y="4"/>
                    <a:pt x="350" y="9"/>
                  </a:cubicBezTo>
                  <a:cubicBezTo>
                    <a:pt x="359" y="10"/>
                    <a:pt x="359" y="10"/>
                    <a:pt x="359" y="10"/>
                  </a:cubicBezTo>
                  <a:cubicBezTo>
                    <a:pt x="351" y="15"/>
                    <a:pt x="351" y="15"/>
                    <a:pt x="351" y="15"/>
                  </a:cubicBezTo>
                  <a:cubicBezTo>
                    <a:pt x="350" y="17"/>
                    <a:pt x="307" y="47"/>
                    <a:pt x="289" y="58"/>
                  </a:cubicBezTo>
                  <a:cubicBezTo>
                    <a:pt x="278" y="64"/>
                    <a:pt x="256" y="75"/>
                    <a:pt x="256" y="76"/>
                  </a:cubicBezTo>
                  <a:cubicBezTo>
                    <a:pt x="255" y="76"/>
                    <a:pt x="255" y="76"/>
                    <a:pt x="255" y="76"/>
                  </a:cubicBezTo>
                  <a:cubicBezTo>
                    <a:pt x="254" y="76"/>
                    <a:pt x="254" y="76"/>
                    <a:pt x="254" y="76"/>
                  </a:cubicBezTo>
                  <a:cubicBezTo>
                    <a:pt x="254" y="76"/>
                    <a:pt x="219" y="76"/>
                    <a:pt x="196" y="75"/>
                  </a:cubicBezTo>
                  <a:cubicBezTo>
                    <a:pt x="174" y="74"/>
                    <a:pt x="152" y="75"/>
                    <a:pt x="131" y="75"/>
                  </a:cubicBezTo>
                  <a:cubicBezTo>
                    <a:pt x="120" y="75"/>
                    <a:pt x="110" y="75"/>
                    <a:pt x="99" y="75"/>
                  </a:cubicBezTo>
                  <a:cubicBezTo>
                    <a:pt x="67" y="75"/>
                    <a:pt x="10" y="76"/>
                    <a:pt x="6" y="7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8045450" y="3771901"/>
              <a:ext cx="1096963" cy="560388"/>
            </a:xfrm>
            <a:custGeom>
              <a:avLst/>
              <a:gdLst>
                <a:gd name="T0" fmla="*/ 74 w 292"/>
                <a:gd name="T1" fmla="*/ 149 h 149"/>
                <a:gd name="T2" fmla="*/ 44 w 292"/>
                <a:gd name="T3" fmla="*/ 147 h 149"/>
                <a:gd name="T4" fmla="*/ 42 w 292"/>
                <a:gd name="T5" fmla="*/ 147 h 149"/>
                <a:gd name="T6" fmla="*/ 41 w 292"/>
                <a:gd name="T7" fmla="*/ 145 h 149"/>
                <a:gd name="T8" fmla="*/ 16 w 292"/>
                <a:gd name="T9" fmla="*/ 79 h 149"/>
                <a:gd name="T10" fmla="*/ 0 w 292"/>
                <a:gd name="T11" fmla="*/ 4 h 149"/>
                <a:gd name="T12" fmla="*/ 7 w 292"/>
                <a:gd name="T13" fmla="*/ 3 h 149"/>
                <a:gd name="T14" fmla="*/ 22 w 292"/>
                <a:gd name="T15" fmla="*/ 77 h 149"/>
                <a:gd name="T16" fmla="*/ 47 w 292"/>
                <a:gd name="T17" fmla="*/ 140 h 149"/>
                <a:gd name="T18" fmla="*/ 119 w 292"/>
                <a:gd name="T19" fmla="*/ 140 h 149"/>
                <a:gd name="T20" fmla="*/ 166 w 292"/>
                <a:gd name="T21" fmla="*/ 137 h 149"/>
                <a:gd name="T22" fmla="*/ 167 w 292"/>
                <a:gd name="T23" fmla="*/ 137 h 149"/>
                <a:gd name="T24" fmla="*/ 282 w 292"/>
                <a:gd name="T25" fmla="*/ 132 h 149"/>
                <a:gd name="T26" fmla="*/ 274 w 292"/>
                <a:gd name="T27" fmla="*/ 105 h 149"/>
                <a:gd name="T28" fmla="*/ 265 w 292"/>
                <a:gd name="T29" fmla="*/ 77 h 149"/>
                <a:gd name="T30" fmla="*/ 255 w 292"/>
                <a:gd name="T31" fmla="*/ 40 h 149"/>
                <a:gd name="T32" fmla="*/ 244 w 292"/>
                <a:gd name="T33" fmla="*/ 6 h 149"/>
                <a:gd name="T34" fmla="*/ 246 w 292"/>
                <a:gd name="T35" fmla="*/ 7 h 149"/>
                <a:gd name="T36" fmla="*/ 246 w 292"/>
                <a:gd name="T37" fmla="*/ 0 h 149"/>
                <a:gd name="T38" fmla="*/ 246 w 292"/>
                <a:gd name="T39" fmla="*/ 0 h 149"/>
                <a:gd name="T40" fmla="*/ 261 w 292"/>
                <a:gd name="T41" fmla="*/ 39 h 149"/>
                <a:gd name="T42" fmla="*/ 272 w 292"/>
                <a:gd name="T43" fmla="*/ 75 h 149"/>
                <a:gd name="T44" fmla="*/ 281 w 292"/>
                <a:gd name="T45" fmla="*/ 103 h 149"/>
                <a:gd name="T46" fmla="*/ 290 w 292"/>
                <a:gd name="T47" fmla="*/ 134 h 149"/>
                <a:gd name="T48" fmla="*/ 292 w 292"/>
                <a:gd name="T49" fmla="*/ 138 h 149"/>
                <a:gd name="T50" fmla="*/ 288 w 292"/>
                <a:gd name="T51" fmla="*/ 138 h 149"/>
                <a:gd name="T52" fmla="*/ 166 w 292"/>
                <a:gd name="T53" fmla="*/ 144 h 149"/>
                <a:gd name="T54" fmla="*/ 165 w 292"/>
                <a:gd name="T55" fmla="*/ 144 h 149"/>
                <a:gd name="T56" fmla="*/ 119 w 292"/>
                <a:gd name="T57" fmla="*/ 146 h 149"/>
                <a:gd name="T58" fmla="*/ 74 w 292"/>
                <a:gd name="T59"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49">
                  <a:moveTo>
                    <a:pt x="74" y="149"/>
                  </a:moveTo>
                  <a:cubicBezTo>
                    <a:pt x="64" y="149"/>
                    <a:pt x="54" y="148"/>
                    <a:pt x="44" y="147"/>
                  </a:cubicBezTo>
                  <a:cubicBezTo>
                    <a:pt x="42" y="147"/>
                    <a:pt x="42" y="147"/>
                    <a:pt x="42" y="147"/>
                  </a:cubicBezTo>
                  <a:cubicBezTo>
                    <a:pt x="41" y="145"/>
                    <a:pt x="41" y="145"/>
                    <a:pt x="41" y="145"/>
                  </a:cubicBezTo>
                  <a:cubicBezTo>
                    <a:pt x="34" y="132"/>
                    <a:pt x="23" y="102"/>
                    <a:pt x="16" y="79"/>
                  </a:cubicBezTo>
                  <a:cubicBezTo>
                    <a:pt x="10" y="60"/>
                    <a:pt x="3" y="25"/>
                    <a:pt x="0" y="4"/>
                  </a:cubicBezTo>
                  <a:cubicBezTo>
                    <a:pt x="7" y="3"/>
                    <a:pt x="7" y="3"/>
                    <a:pt x="7" y="3"/>
                  </a:cubicBezTo>
                  <a:cubicBezTo>
                    <a:pt x="10" y="24"/>
                    <a:pt x="17" y="58"/>
                    <a:pt x="22" y="77"/>
                  </a:cubicBezTo>
                  <a:cubicBezTo>
                    <a:pt x="29" y="99"/>
                    <a:pt x="40" y="126"/>
                    <a:pt x="47" y="140"/>
                  </a:cubicBezTo>
                  <a:cubicBezTo>
                    <a:pt x="71" y="143"/>
                    <a:pt x="94" y="141"/>
                    <a:pt x="119" y="140"/>
                  </a:cubicBezTo>
                  <a:cubicBezTo>
                    <a:pt x="134" y="138"/>
                    <a:pt x="150" y="138"/>
                    <a:pt x="166" y="137"/>
                  </a:cubicBezTo>
                  <a:cubicBezTo>
                    <a:pt x="166" y="137"/>
                    <a:pt x="166" y="137"/>
                    <a:pt x="167" y="137"/>
                  </a:cubicBezTo>
                  <a:cubicBezTo>
                    <a:pt x="205" y="137"/>
                    <a:pt x="243" y="135"/>
                    <a:pt x="282" y="132"/>
                  </a:cubicBezTo>
                  <a:cubicBezTo>
                    <a:pt x="279" y="123"/>
                    <a:pt x="276" y="114"/>
                    <a:pt x="274" y="105"/>
                  </a:cubicBezTo>
                  <a:cubicBezTo>
                    <a:pt x="271" y="95"/>
                    <a:pt x="269" y="86"/>
                    <a:pt x="265" y="77"/>
                  </a:cubicBezTo>
                  <a:cubicBezTo>
                    <a:pt x="262" y="68"/>
                    <a:pt x="258" y="54"/>
                    <a:pt x="255" y="40"/>
                  </a:cubicBezTo>
                  <a:cubicBezTo>
                    <a:pt x="251" y="27"/>
                    <a:pt x="246" y="9"/>
                    <a:pt x="244" y="6"/>
                  </a:cubicBezTo>
                  <a:cubicBezTo>
                    <a:pt x="244" y="6"/>
                    <a:pt x="245" y="7"/>
                    <a:pt x="246" y="7"/>
                  </a:cubicBezTo>
                  <a:cubicBezTo>
                    <a:pt x="246" y="0"/>
                    <a:pt x="246" y="0"/>
                    <a:pt x="246" y="0"/>
                  </a:cubicBezTo>
                  <a:cubicBezTo>
                    <a:pt x="246" y="0"/>
                    <a:pt x="246" y="0"/>
                    <a:pt x="246" y="0"/>
                  </a:cubicBezTo>
                  <a:cubicBezTo>
                    <a:pt x="251" y="0"/>
                    <a:pt x="252" y="4"/>
                    <a:pt x="261" y="39"/>
                  </a:cubicBezTo>
                  <a:cubicBezTo>
                    <a:pt x="265" y="52"/>
                    <a:pt x="269" y="66"/>
                    <a:pt x="272" y="75"/>
                  </a:cubicBezTo>
                  <a:cubicBezTo>
                    <a:pt x="275" y="84"/>
                    <a:pt x="278" y="93"/>
                    <a:pt x="281" y="103"/>
                  </a:cubicBezTo>
                  <a:cubicBezTo>
                    <a:pt x="284" y="114"/>
                    <a:pt x="287" y="124"/>
                    <a:pt x="290" y="134"/>
                  </a:cubicBezTo>
                  <a:cubicBezTo>
                    <a:pt x="292" y="138"/>
                    <a:pt x="292" y="138"/>
                    <a:pt x="292" y="138"/>
                  </a:cubicBezTo>
                  <a:cubicBezTo>
                    <a:pt x="288" y="138"/>
                    <a:pt x="288" y="138"/>
                    <a:pt x="288" y="138"/>
                  </a:cubicBezTo>
                  <a:cubicBezTo>
                    <a:pt x="246" y="142"/>
                    <a:pt x="205" y="144"/>
                    <a:pt x="166" y="144"/>
                  </a:cubicBezTo>
                  <a:cubicBezTo>
                    <a:pt x="166" y="144"/>
                    <a:pt x="165" y="144"/>
                    <a:pt x="165" y="144"/>
                  </a:cubicBezTo>
                  <a:cubicBezTo>
                    <a:pt x="150" y="144"/>
                    <a:pt x="134" y="145"/>
                    <a:pt x="119" y="146"/>
                  </a:cubicBezTo>
                  <a:cubicBezTo>
                    <a:pt x="104" y="148"/>
                    <a:pt x="89" y="149"/>
                    <a:pt x="74" y="149"/>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
            <p:cNvSpPr/>
            <p:nvPr/>
          </p:nvSpPr>
          <p:spPr bwMode="auto">
            <a:xfrm>
              <a:off x="3429000" y="2028826"/>
              <a:ext cx="428625" cy="1249363"/>
            </a:xfrm>
            <a:custGeom>
              <a:avLst/>
              <a:gdLst>
                <a:gd name="T0" fmla="*/ 51 w 114"/>
                <a:gd name="T1" fmla="*/ 332 h 332"/>
                <a:gd name="T2" fmla="*/ 46 w 114"/>
                <a:gd name="T3" fmla="*/ 327 h 332"/>
                <a:gd name="T4" fmla="*/ 94 w 114"/>
                <a:gd name="T5" fmla="*/ 43 h 332"/>
                <a:gd name="T6" fmla="*/ 75 w 114"/>
                <a:gd name="T7" fmla="*/ 10 h 332"/>
                <a:gd name="T8" fmla="*/ 55 w 114"/>
                <a:gd name="T9" fmla="*/ 14 h 332"/>
                <a:gd name="T10" fmla="*/ 37 w 114"/>
                <a:gd name="T11" fmla="*/ 329 h 332"/>
                <a:gd name="T12" fmla="*/ 30 w 114"/>
                <a:gd name="T13" fmla="*/ 330 h 332"/>
                <a:gd name="T14" fmla="*/ 51 w 114"/>
                <a:gd name="T15" fmla="*/ 8 h 332"/>
                <a:gd name="T16" fmla="*/ 78 w 114"/>
                <a:gd name="T17" fmla="*/ 3 h 332"/>
                <a:gd name="T18" fmla="*/ 101 w 114"/>
                <a:gd name="T19" fmla="*/ 42 h 332"/>
                <a:gd name="T20" fmla="*/ 51 w 114"/>
                <a:gd name="T2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332">
                  <a:moveTo>
                    <a:pt x="51" y="332"/>
                  </a:moveTo>
                  <a:cubicBezTo>
                    <a:pt x="46" y="327"/>
                    <a:pt x="46" y="327"/>
                    <a:pt x="46" y="327"/>
                  </a:cubicBezTo>
                  <a:cubicBezTo>
                    <a:pt x="65" y="313"/>
                    <a:pt x="108" y="125"/>
                    <a:pt x="94" y="43"/>
                  </a:cubicBezTo>
                  <a:cubicBezTo>
                    <a:pt x="90" y="24"/>
                    <a:pt x="84" y="13"/>
                    <a:pt x="75" y="10"/>
                  </a:cubicBezTo>
                  <a:cubicBezTo>
                    <a:pt x="68" y="8"/>
                    <a:pt x="61" y="9"/>
                    <a:pt x="55" y="14"/>
                  </a:cubicBezTo>
                  <a:cubicBezTo>
                    <a:pt x="10" y="52"/>
                    <a:pt x="31" y="298"/>
                    <a:pt x="37" y="329"/>
                  </a:cubicBezTo>
                  <a:cubicBezTo>
                    <a:pt x="30" y="330"/>
                    <a:pt x="30" y="330"/>
                    <a:pt x="30" y="330"/>
                  </a:cubicBezTo>
                  <a:cubicBezTo>
                    <a:pt x="26" y="309"/>
                    <a:pt x="0" y="52"/>
                    <a:pt x="51" y="8"/>
                  </a:cubicBezTo>
                  <a:cubicBezTo>
                    <a:pt x="59" y="2"/>
                    <a:pt x="68" y="0"/>
                    <a:pt x="78" y="3"/>
                  </a:cubicBezTo>
                  <a:cubicBezTo>
                    <a:pt x="89" y="7"/>
                    <a:pt x="97" y="20"/>
                    <a:pt x="101" y="42"/>
                  </a:cubicBezTo>
                  <a:cubicBezTo>
                    <a:pt x="114" y="121"/>
                    <a:pt x="73" y="315"/>
                    <a:pt x="51" y="332"/>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
            <p:cNvSpPr/>
            <p:nvPr/>
          </p:nvSpPr>
          <p:spPr bwMode="auto">
            <a:xfrm>
              <a:off x="3267075" y="3519488"/>
              <a:ext cx="428625" cy="1233488"/>
            </a:xfrm>
            <a:custGeom>
              <a:avLst/>
              <a:gdLst>
                <a:gd name="T0" fmla="*/ 46 w 114"/>
                <a:gd name="T1" fmla="*/ 328 h 328"/>
                <a:gd name="T2" fmla="*/ 36 w 114"/>
                <a:gd name="T3" fmla="*/ 326 h 328"/>
                <a:gd name="T4" fmla="*/ 13 w 114"/>
                <a:gd name="T5" fmla="*/ 288 h 328"/>
                <a:gd name="T6" fmla="*/ 63 w 114"/>
                <a:gd name="T7" fmla="*/ 1 h 328"/>
                <a:gd name="T8" fmla="*/ 68 w 114"/>
                <a:gd name="T9" fmla="*/ 6 h 328"/>
                <a:gd name="T10" fmla="*/ 20 w 114"/>
                <a:gd name="T11" fmla="*/ 286 h 328"/>
                <a:gd name="T12" fmla="*/ 39 w 114"/>
                <a:gd name="T13" fmla="*/ 320 h 328"/>
                <a:gd name="T14" fmla="*/ 58 w 114"/>
                <a:gd name="T15" fmla="*/ 316 h 328"/>
                <a:gd name="T16" fmla="*/ 77 w 114"/>
                <a:gd name="T17" fmla="*/ 1 h 328"/>
                <a:gd name="T18" fmla="*/ 84 w 114"/>
                <a:gd name="T19" fmla="*/ 0 h 328"/>
                <a:gd name="T20" fmla="*/ 63 w 114"/>
                <a:gd name="T21" fmla="*/ 321 h 328"/>
                <a:gd name="T22" fmla="*/ 46 w 114"/>
                <a:gd name="T23"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328">
                  <a:moveTo>
                    <a:pt x="46" y="328"/>
                  </a:moveTo>
                  <a:cubicBezTo>
                    <a:pt x="43" y="328"/>
                    <a:pt x="40" y="327"/>
                    <a:pt x="36" y="326"/>
                  </a:cubicBezTo>
                  <a:cubicBezTo>
                    <a:pt x="25" y="322"/>
                    <a:pt x="17" y="309"/>
                    <a:pt x="13" y="288"/>
                  </a:cubicBezTo>
                  <a:cubicBezTo>
                    <a:pt x="0" y="210"/>
                    <a:pt x="41" y="18"/>
                    <a:pt x="63" y="1"/>
                  </a:cubicBezTo>
                  <a:cubicBezTo>
                    <a:pt x="68" y="6"/>
                    <a:pt x="68" y="6"/>
                    <a:pt x="68" y="6"/>
                  </a:cubicBezTo>
                  <a:cubicBezTo>
                    <a:pt x="49" y="20"/>
                    <a:pt x="6" y="206"/>
                    <a:pt x="20" y="286"/>
                  </a:cubicBezTo>
                  <a:cubicBezTo>
                    <a:pt x="24" y="306"/>
                    <a:pt x="30" y="317"/>
                    <a:pt x="39" y="320"/>
                  </a:cubicBezTo>
                  <a:cubicBezTo>
                    <a:pt x="46" y="322"/>
                    <a:pt x="53" y="321"/>
                    <a:pt x="58" y="316"/>
                  </a:cubicBezTo>
                  <a:cubicBezTo>
                    <a:pt x="104" y="277"/>
                    <a:pt x="84" y="36"/>
                    <a:pt x="77" y="1"/>
                  </a:cubicBezTo>
                  <a:cubicBezTo>
                    <a:pt x="84" y="0"/>
                    <a:pt x="84" y="0"/>
                    <a:pt x="84" y="0"/>
                  </a:cubicBezTo>
                  <a:cubicBezTo>
                    <a:pt x="88" y="21"/>
                    <a:pt x="114" y="278"/>
                    <a:pt x="63" y="321"/>
                  </a:cubicBezTo>
                  <a:cubicBezTo>
                    <a:pt x="58" y="326"/>
                    <a:pt x="52" y="328"/>
                    <a:pt x="46" y="328"/>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
            <p:cNvSpPr>
              <a:spLocks noEditPoints="1"/>
            </p:cNvSpPr>
            <p:nvPr/>
          </p:nvSpPr>
          <p:spPr bwMode="auto">
            <a:xfrm>
              <a:off x="3384550" y="3252788"/>
              <a:ext cx="404813" cy="296863"/>
            </a:xfrm>
            <a:custGeom>
              <a:avLst/>
              <a:gdLst>
                <a:gd name="T0" fmla="*/ 35 w 108"/>
                <a:gd name="T1" fmla="*/ 79 h 79"/>
                <a:gd name="T2" fmla="*/ 35 w 108"/>
                <a:gd name="T3" fmla="*/ 79 h 79"/>
                <a:gd name="T4" fmla="*/ 1 w 108"/>
                <a:gd name="T5" fmla="*/ 45 h 79"/>
                <a:gd name="T6" fmla="*/ 10 w 108"/>
                <a:gd name="T7" fmla="*/ 12 h 79"/>
                <a:gd name="T8" fmla="*/ 41 w 108"/>
                <a:gd name="T9" fmla="*/ 0 h 79"/>
                <a:gd name="T10" fmla="*/ 102 w 108"/>
                <a:gd name="T11" fmla="*/ 20 h 79"/>
                <a:gd name="T12" fmla="*/ 103 w 108"/>
                <a:gd name="T13" fmla="*/ 21 h 79"/>
                <a:gd name="T14" fmla="*/ 103 w 108"/>
                <a:gd name="T15" fmla="*/ 59 h 79"/>
                <a:gd name="T16" fmla="*/ 103 w 108"/>
                <a:gd name="T17" fmla="*/ 61 h 79"/>
                <a:gd name="T18" fmla="*/ 101 w 108"/>
                <a:gd name="T19" fmla="*/ 61 h 79"/>
                <a:gd name="T20" fmla="*/ 85 w 108"/>
                <a:gd name="T21" fmla="*/ 67 h 79"/>
                <a:gd name="T22" fmla="*/ 35 w 108"/>
                <a:gd name="T23" fmla="*/ 79 h 79"/>
                <a:gd name="T24" fmla="*/ 41 w 108"/>
                <a:gd name="T25" fmla="*/ 7 h 79"/>
                <a:gd name="T26" fmla="*/ 15 w 108"/>
                <a:gd name="T27" fmla="*/ 16 h 79"/>
                <a:gd name="T28" fmla="*/ 8 w 108"/>
                <a:gd name="T29" fmla="*/ 45 h 79"/>
                <a:gd name="T30" fmla="*/ 35 w 108"/>
                <a:gd name="T31" fmla="*/ 72 h 79"/>
                <a:gd name="T32" fmla="*/ 35 w 108"/>
                <a:gd name="T33" fmla="*/ 72 h 79"/>
                <a:gd name="T34" fmla="*/ 83 w 108"/>
                <a:gd name="T35" fmla="*/ 60 h 79"/>
                <a:gd name="T36" fmla="*/ 97 w 108"/>
                <a:gd name="T37" fmla="*/ 55 h 79"/>
                <a:gd name="T38" fmla="*/ 97 w 108"/>
                <a:gd name="T39" fmla="*/ 25 h 79"/>
                <a:gd name="T40" fmla="*/ 41 w 108"/>
                <a:gd name="T41" fmla="*/ 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79">
                  <a:moveTo>
                    <a:pt x="35" y="79"/>
                  </a:moveTo>
                  <a:cubicBezTo>
                    <a:pt x="35" y="79"/>
                    <a:pt x="35" y="79"/>
                    <a:pt x="35" y="79"/>
                  </a:cubicBezTo>
                  <a:cubicBezTo>
                    <a:pt x="15" y="79"/>
                    <a:pt x="3" y="68"/>
                    <a:pt x="1" y="45"/>
                  </a:cubicBezTo>
                  <a:cubicBezTo>
                    <a:pt x="0" y="31"/>
                    <a:pt x="3" y="19"/>
                    <a:pt x="10" y="12"/>
                  </a:cubicBezTo>
                  <a:cubicBezTo>
                    <a:pt x="17" y="4"/>
                    <a:pt x="28" y="0"/>
                    <a:pt x="41" y="0"/>
                  </a:cubicBezTo>
                  <a:cubicBezTo>
                    <a:pt x="64" y="0"/>
                    <a:pt x="90" y="10"/>
                    <a:pt x="102" y="20"/>
                  </a:cubicBezTo>
                  <a:cubicBezTo>
                    <a:pt x="103" y="21"/>
                    <a:pt x="103" y="21"/>
                    <a:pt x="103" y="21"/>
                  </a:cubicBezTo>
                  <a:cubicBezTo>
                    <a:pt x="108" y="31"/>
                    <a:pt x="106" y="51"/>
                    <a:pt x="103" y="59"/>
                  </a:cubicBezTo>
                  <a:cubicBezTo>
                    <a:pt x="103" y="61"/>
                    <a:pt x="103" y="61"/>
                    <a:pt x="103" y="61"/>
                  </a:cubicBezTo>
                  <a:cubicBezTo>
                    <a:pt x="101" y="61"/>
                    <a:pt x="101" y="61"/>
                    <a:pt x="101" y="61"/>
                  </a:cubicBezTo>
                  <a:cubicBezTo>
                    <a:pt x="97" y="63"/>
                    <a:pt x="91" y="65"/>
                    <a:pt x="85" y="67"/>
                  </a:cubicBezTo>
                  <a:cubicBezTo>
                    <a:pt x="70" y="72"/>
                    <a:pt x="52" y="79"/>
                    <a:pt x="35" y="79"/>
                  </a:cubicBezTo>
                  <a:close/>
                  <a:moveTo>
                    <a:pt x="41" y="7"/>
                  </a:moveTo>
                  <a:cubicBezTo>
                    <a:pt x="30" y="7"/>
                    <a:pt x="21" y="10"/>
                    <a:pt x="15" y="16"/>
                  </a:cubicBezTo>
                  <a:cubicBezTo>
                    <a:pt x="10" y="22"/>
                    <a:pt x="7" y="32"/>
                    <a:pt x="8" y="45"/>
                  </a:cubicBezTo>
                  <a:cubicBezTo>
                    <a:pt x="10" y="63"/>
                    <a:pt x="18" y="72"/>
                    <a:pt x="35" y="72"/>
                  </a:cubicBezTo>
                  <a:cubicBezTo>
                    <a:pt x="35" y="72"/>
                    <a:pt x="35" y="72"/>
                    <a:pt x="35" y="72"/>
                  </a:cubicBezTo>
                  <a:cubicBezTo>
                    <a:pt x="50" y="72"/>
                    <a:pt x="68" y="65"/>
                    <a:pt x="83" y="60"/>
                  </a:cubicBezTo>
                  <a:cubicBezTo>
                    <a:pt x="88" y="58"/>
                    <a:pt x="93" y="57"/>
                    <a:pt x="97" y="55"/>
                  </a:cubicBezTo>
                  <a:cubicBezTo>
                    <a:pt x="99" y="47"/>
                    <a:pt x="100" y="32"/>
                    <a:pt x="97" y="25"/>
                  </a:cubicBezTo>
                  <a:cubicBezTo>
                    <a:pt x="86" y="16"/>
                    <a:pt x="61" y="7"/>
                    <a:pt x="41" y="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9"/>
            <p:cNvSpPr>
              <a:spLocks noEditPoints="1"/>
            </p:cNvSpPr>
            <p:nvPr/>
          </p:nvSpPr>
          <p:spPr bwMode="auto">
            <a:xfrm>
              <a:off x="4564063" y="2476501"/>
              <a:ext cx="660400" cy="1666875"/>
            </a:xfrm>
            <a:custGeom>
              <a:avLst/>
              <a:gdLst>
                <a:gd name="T0" fmla="*/ 139 w 176"/>
                <a:gd name="T1" fmla="*/ 443 h 443"/>
                <a:gd name="T2" fmla="*/ 119 w 176"/>
                <a:gd name="T3" fmla="*/ 442 h 443"/>
                <a:gd name="T4" fmla="*/ 117 w 176"/>
                <a:gd name="T5" fmla="*/ 442 h 443"/>
                <a:gd name="T6" fmla="*/ 116 w 176"/>
                <a:gd name="T7" fmla="*/ 439 h 443"/>
                <a:gd name="T8" fmla="*/ 1 w 176"/>
                <a:gd name="T9" fmla="*/ 6 h 443"/>
                <a:gd name="T10" fmla="*/ 0 w 176"/>
                <a:gd name="T11" fmla="*/ 2 h 443"/>
                <a:gd name="T12" fmla="*/ 3 w 176"/>
                <a:gd name="T13" fmla="*/ 1 h 443"/>
                <a:gd name="T14" fmla="*/ 31 w 176"/>
                <a:gd name="T15" fmla="*/ 2 h 443"/>
                <a:gd name="T16" fmla="*/ 54 w 176"/>
                <a:gd name="T17" fmla="*/ 2 h 443"/>
                <a:gd name="T18" fmla="*/ 57 w 176"/>
                <a:gd name="T19" fmla="*/ 2 h 443"/>
                <a:gd name="T20" fmla="*/ 58 w 176"/>
                <a:gd name="T21" fmla="*/ 5 h 443"/>
                <a:gd name="T22" fmla="*/ 121 w 176"/>
                <a:gd name="T23" fmla="*/ 230 h 443"/>
                <a:gd name="T24" fmla="*/ 151 w 176"/>
                <a:gd name="T25" fmla="*/ 338 h 443"/>
                <a:gd name="T26" fmla="*/ 175 w 176"/>
                <a:gd name="T27" fmla="*/ 430 h 443"/>
                <a:gd name="T28" fmla="*/ 176 w 176"/>
                <a:gd name="T29" fmla="*/ 430 h 443"/>
                <a:gd name="T30" fmla="*/ 175 w 176"/>
                <a:gd name="T31" fmla="*/ 431 h 443"/>
                <a:gd name="T32" fmla="*/ 139 w 176"/>
                <a:gd name="T33" fmla="*/ 443 h 443"/>
                <a:gd name="T34" fmla="*/ 122 w 176"/>
                <a:gd name="T35" fmla="*/ 435 h 443"/>
                <a:gd name="T36" fmla="*/ 139 w 176"/>
                <a:gd name="T37" fmla="*/ 436 h 443"/>
                <a:gd name="T38" fmla="*/ 168 w 176"/>
                <a:gd name="T39" fmla="*/ 430 h 443"/>
                <a:gd name="T40" fmla="*/ 144 w 176"/>
                <a:gd name="T41" fmla="*/ 340 h 443"/>
                <a:gd name="T42" fmla="*/ 114 w 176"/>
                <a:gd name="T43" fmla="*/ 231 h 443"/>
                <a:gd name="T44" fmla="*/ 52 w 176"/>
                <a:gd name="T45" fmla="*/ 10 h 443"/>
                <a:gd name="T46" fmla="*/ 31 w 176"/>
                <a:gd name="T47" fmla="*/ 9 h 443"/>
                <a:gd name="T48" fmla="*/ 8 w 176"/>
                <a:gd name="T49" fmla="*/ 8 h 443"/>
                <a:gd name="T50" fmla="*/ 122 w 176"/>
                <a:gd name="T51" fmla="*/ 435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443">
                  <a:moveTo>
                    <a:pt x="139" y="443"/>
                  </a:moveTo>
                  <a:cubicBezTo>
                    <a:pt x="133" y="443"/>
                    <a:pt x="126" y="443"/>
                    <a:pt x="119" y="442"/>
                  </a:cubicBezTo>
                  <a:cubicBezTo>
                    <a:pt x="117" y="442"/>
                    <a:pt x="117" y="442"/>
                    <a:pt x="117" y="442"/>
                  </a:cubicBezTo>
                  <a:cubicBezTo>
                    <a:pt x="116" y="439"/>
                    <a:pt x="116" y="439"/>
                    <a:pt x="116" y="439"/>
                  </a:cubicBezTo>
                  <a:cubicBezTo>
                    <a:pt x="83" y="320"/>
                    <a:pt x="1" y="9"/>
                    <a:pt x="1" y="6"/>
                  </a:cubicBezTo>
                  <a:cubicBezTo>
                    <a:pt x="0" y="2"/>
                    <a:pt x="0" y="2"/>
                    <a:pt x="0" y="2"/>
                  </a:cubicBezTo>
                  <a:cubicBezTo>
                    <a:pt x="3" y="1"/>
                    <a:pt x="3" y="1"/>
                    <a:pt x="3" y="1"/>
                  </a:cubicBezTo>
                  <a:cubicBezTo>
                    <a:pt x="10" y="0"/>
                    <a:pt x="21" y="1"/>
                    <a:pt x="31" y="2"/>
                  </a:cubicBezTo>
                  <a:cubicBezTo>
                    <a:pt x="40" y="2"/>
                    <a:pt x="48" y="3"/>
                    <a:pt x="54" y="2"/>
                  </a:cubicBezTo>
                  <a:cubicBezTo>
                    <a:pt x="57" y="2"/>
                    <a:pt x="57" y="2"/>
                    <a:pt x="57" y="2"/>
                  </a:cubicBezTo>
                  <a:cubicBezTo>
                    <a:pt x="58" y="5"/>
                    <a:pt x="58" y="5"/>
                    <a:pt x="58" y="5"/>
                  </a:cubicBezTo>
                  <a:cubicBezTo>
                    <a:pt x="59" y="7"/>
                    <a:pt x="112" y="193"/>
                    <a:pt x="121" y="230"/>
                  </a:cubicBezTo>
                  <a:cubicBezTo>
                    <a:pt x="126" y="248"/>
                    <a:pt x="138" y="294"/>
                    <a:pt x="151" y="338"/>
                  </a:cubicBezTo>
                  <a:cubicBezTo>
                    <a:pt x="161" y="377"/>
                    <a:pt x="171" y="414"/>
                    <a:pt x="175" y="430"/>
                  </a:cubicBezTo>
                  <a:cubicBezTo>
                    <a:pt x="176" y="430"/>
                    <a:pt x="176" y="430"/>
                    <a:pt x="176" y="430"/>
                  </a:cubicBezTo>
                  <a:cubicBezTo>
                    <a:pt x="175" y="431"/>
                    <a:pt x="175" y="431"/>
                    <a:pt x="175" y="431"/>
                  </a:cubicBezTo>
                  <a:cubicBezTo>
                    <a:pt x="175" y="434"/>
                    <a:pt x="172" y="443"/>
                    <a:pt x="139" y="443"/>
                  </a:cubicBezTo>
                  <a:close/>
                  <a:moveTo>
                    <a:pt x="122" y="435"/>
                  </a:moveTo>
                  <a:cubicBezTo>
                    <a:pt x="128" y="436"/>
                    <a:pt x="134" y="436"/>
                    <a:pt x="139" y="436"/>
                  </a:cubicBezTo>
                  <a:cubicBezTo>
                    <a:pt x="161" y="436"/>
                    <a:pt x="167" y="432"/>
                    <a:pt x="168" y="430"/>
                  </a:cubicBezTo>
                  <a:cubicBezTo>
                    <a:pt x="164" y="414"/>
                    <a:pt x="154" y="378"/>
                    <a:pt x="144" y="340"/>
                  </a:cubicBezTo>
                  <a:cubicBezTo>
                    <a:pt x="132" y="296"/>
                    <a:pt x="119" y="249"/>
                    <a:pt x="114" y="231"/>
                  </a:cubicBezTo>
                  <a:cubicBezTo>
                    <a:pt x="106" y="197"/>
                    <a:pt x="59" y="32"/>
                    <a:pt x="52" y="10"/>
                  </a:cubicBezTo>
                  <a:cubicBezTo>
                    <a:pt x="46" y="10"/>
                    <a:pt x="38" y="9"/>
                    <a:pt x="31" y="9"/>
                  </a:cubicBezTo>
                  <a:cubicBezTo>
                    <a:pt x="23" y="8"/>
                    <a:pt x="14" y="8"/>
                    <a:pt x="8" y="8"/>
                  </a:cubicBezTo>
                  <a:cubicBezTo>
                    <a:pt x="18" y="44"/>
                    <a:pt x="91" y="322"/>
                    <a:pt x="122" y="43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a:spLocks noEditPoints="1"/>
            </p:cNvSpPr>
            <p:nvPr/>
          </p:nvSpPr>
          <p:spPr bwMode="auto">
            <a:xfrm>
              <a:off x="3898900" y="2055813"/>
              <a:ext cx="2070100" cy="444500"/>
            </a:xfrm>
            <a:custGeom>
              <a:avLst/>
              <a:gdLst>
                <a:gd name="T0" fmla="*/ 121 w 551"/>
                <a:gd name="T1" fmla="*/ 118 h 118"/>
                <a:gd name="T2" fmla="*/ 9 w 551"/>
                <a:gd name="T3" fmla="*/ 86 h 118"/>
                <a:gd name="T4" fmla="*/ 6 w 551"/>
                <a:gd name="T5" fmla="*/ 44 h 118"/>
                <a:gd name="T6" fmla="*/ 106 w 551"/>
                <a:gd name="T7" fmla="*/ 0 h 118"/>
                <a:gd name="T8" fmla="*/ 163 w 551"/>
                <a:gd name="T9" fmla="*/ 3 h 118"/>
                <a:gd name="T10" fmla="*/ 172 w 551"/>
                <a:gd name="T11" fmla="*/ 4 h 118"/>
                <a:gd name="T12" fmla="*/ 360 w 551"/>
                <a:gd name="T13" fmla="*/ 39 h 118"/>
                <a:gd name="T14" fmla="*/ 551 w 551"/>
                <a:gd name="T15" fmla="*/ 107 h 118"/>
                <a:gd name="T16" fmla="*/ 407 w 551"/>
                <a:gd name="T17" fmla="*/ 117 h 118"/>
                <a:gd name="T18" fmla="*/ 300 w 551"/>
                <a:gd name="T19" fmla="*/ 117 h 118"/>
                <a:gd name="T20" fmla="*/ 211 w 551"/>
                <a:gd name="T21" fmla="*/ 116 h 118"/>
                <a:gd name="T22" fmla="*/ 148 w 551"/>
                <a:gd name="T23" fmla="*/ 117 h 118"/>
                <a:gd name="T24" fmla="*/ 121 w 551"/>
                <a:gd name="T25" fmla="*/ 118 h 118"/>
                <a:gd name="T26" fmla="*/ 106 w 551"/>
                <a:gd name="T27" fmla="*/ 7 h 118"/>
                <a:gd name="T28" fmla="*/ 13 w 551"/>
                <a:gd name="T29" fmla="*/ 46 h 118"/>
                <a:gd name="T30" fmla="*/ 15 w 551"/>
                <a:gd name="T31" fmla="*/ 82 h 118"/>
                <a:gd name="T32" fmla="*/ 121 w 551"/>
                <a:gd name="T33" fmla="*/ 111 h 118"/>
                <a:gd name="T34" fmla="*/ 148 w 551"/>
                <a:gd name="T35" fmla="*/ 110 h 118"/>
                <a:gd name="T36" fmla="*/ 211 w 551"/>
                <a:gd name="T37" fmla="*/ 109 h 118"/>
                <a:gd name="T38" fmla="*/ 300 w 551"/>
                <a:gd name="T39" fmla="*/ 110 h 118"/>
                <a:gd name="T40" fmla="*/ 407 w 551"/>
                <a:gd name="T41" fmla="*/ 110 h 118"/>
                <a:gd name="T42" fmla="*/ 543 w 551"/>
                <a:gd name="T43" fmla="*/ 106 h 118"/>
                <a:gd name="T44" fmla="*/ 358 w 551"/>
                <a:gd name="T45" fmla="*/ 45 h 118"/>
                <a:gd name="T46" fmla="*/ 172 w 551"/>
                <a:gd name="T47" fmla="*/ 11 h 118"/>
                <a:gd name="T48" fmla="*/ 162 w 551"/>
                <a:gd name="T49" fmla="*/ 10 h 118"/>
                <a:gd name="T50" fmla="*/ 106 w 551"/>
                <a:gd name="T51" fmla="*/ 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1" h="118">
                  <a:moveTo>
                    <a:pt x="121" y="118"/>
                  </a:moveTo>
                  <a:cubicBezTo>
                    <a:pt x="80" y="118"/>
                    <a:pt x="27" y="112"/>
                    <a:pt x="9" y="86"/>
                  </a:cubicBezTo>
                  <a:cubicBezTo>
                    <a:pt x="1" y="75"/>
                    <a:pt x="0" y="60"/>
                    <a:pt x="6" y="44"/>
                  </a:cubicBezTo>
                  <a:cubicBezTo>
                    <a:pt x="17" y="14"/>
                    <a:pt x="50" y="0"/>
                    <a:pt x="106" y="0"/>
                  </a:cubicBezTo>
                  <a:cubicBezTo>
                    <a:pt x="126" y="0"/>
                    <a:pt x="146" y="2"/>
                    <a:pt x="163" y="3"/>
                  </a:cubicBezTo>
                  <a:cubicBezTo>
                    <a:pt x="172" y="4"/>
                    <a:pt x="172" y="4"/>
                    <a:pt x="172" y="4"/>
                  </a:cubicBezTo>
                  <a:cubicBezTo>
                    <a:pt x="237" y="10"/>
                    <a:pt x="303" y="25"/>
                    <a:pt x="360" y="39"/>
                  </a:cubicBezTo>
                  <a:cubicBezTo>
                    <a:pt x="362" y="39"/>
                    <a:pt x="551" y="88"/>
                    <a:pt x="551" y="107"/>
                  </a:cubicBezTo>
                  <a:cubicBezTo>
                    <a:pt x="551" y="113"/>
                    <a:pt x="551" y="117"/>
                    <a:pt x="407" y="117"/>
                  </a:cubicBezTo>
                  <a:cubicBezTo>
                    <a:pt x="373" y="117"/>
                    <a:pt x="336" y="117"/>
                    <a:pt x="300" y="117"/>
                  </a:cubicBezTo>
                  <a:cubicBezTo>
                    <a:pt x="268" y="116"/>
                    <a:pt x="237" y="116"/>
                    <a:pt x="211" y="116"/>
                  </a:cubicBezTo>
                  <a:cubicBezTo>
                    <a:pt x="180" y="116"/>
                    <a:pt x="160" y="117"/>
                    <a:pt x="148" y="117"/>
                  </a:cubicBezTo>
                  <a:cubicBezTo>
                    <a:pt x="139" y="118"/>
                    <a:pt x="130" y="118"/>
                    <a:pt x="121" y="118"/>
                  </a:cubicBezTo>
                  <a:close/>
                  <a:moveTo>
                    <a:pt x="106" y="7"/>
                  </a:moveTo>
                  <a:cubicBezTo>
                    <a:pt x="53" y="7"/>
                    <a:pt x="22" y="20"/>
                    <a:pt x="13" y="46"/>
                  </a:cubicBezTo>
                  <a:cubicBezTo>
                    <a:pt x="7" y="60"/>
                    <a:pt x="8" y="73"/>
                    <a:pt x="15" y="82"/>
                  </a:cubicBezTo>
                  <a:cubicBezTo>
                    <a:pt x="28" y="101"/>
                    <a:pt x="66" y="111"/>
                    <a:pt x="121" y="111"/>
                  </a:cubicBezTo>
                  <a:cubicBezTo>
                    <a:pt x="130" y="111"/>
                    <a:pt x="139" y="111"/>
                    <a:pt x="148" y="110"/>
                  </a:cubicBezTo>
                  <a:cubicBezTo>
                    <a:pt x="159" y="110"/>
                    <a:pt x="180" y="109"/>
                    <a:pt x="211" y="109"/>
                  </a:cubicBezTo>
                  <a:cubicBezTo>
                    <a:pt x="237" y="109"/>
                    <a:pt x="268" y="110"/>
                    <a:pt x="300" y="110"/>
                  </a:cubicBezTo>
                  <a:cubicBezTo>
                    <a:pt x="336" y="110"/>
                    <a:pt x="373" y="110"/>
                    <a:pt x="407" y="110"/>
                  </a:cubicBezTo>
                  <a:cubicBezTo>
                    <a:pt x="487" y="110"/>
                    <a:pt x="533" y="109"/>
                    <a:pt x="543" y="106"/>
                  </a:cubicBezTo>
                  <a:cubicBezTo>
                    <a:pt x="529" y="93"/>
                    <a:pt x="400" y="55"/>
                    <a:pt x="358" y="45"/>
                  </a:cubicBezTo>
                  <a:cubicBezTo>
                    <a:pt x="302" y="32"/>
                    <a:pt x="236" y="17"/>
                    <a:pt x="172" y="11"/>
                  </a:cubicBezTo>
                  <a:cubicBezTo>
                    <a:pt x="162" y="10"/>
                    <a:pt x="162" y="10"/>
                    <a:pt x="162" y="10"/>
                  </a:cubicBezTo>
                  <a:cubicBezTo>
                    <a:pt x="146" y="9"/>
                    <a:pt x="126" y="7"/>
                    <a:pt x="106" y="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
            <p:cNvSpPr/>
            <p:nvPr/>
          </p:nvSpPr>
          <p:spPr bwMode="auto">
            <a:xfrm>
              <a:off x="4510088" y="3898901"/>
              <a:ext cx="1641475" cy="361950"/>
            </a:xfrm>
            <a:custGeom>
              <a:avLst/>
              <a:gdLst>
                <a:gd name="T0" fmla="*/ 76 w 437"/>
                <a:gd name="T1" fmla="*/ 96 h 96"/>
                <a:gd name="T2" fmla="*/ 9 w 437"/>
                <a:gd name="T3" fmla="*/ 77 h 96"/>
                <a:gd name="T4" fmla="*/ 4 w 437"/>
                <a:gd name="T5" fmla="*/ 43 h 96"/>
                <a:gd name="T6" fmla="*/ 118 w 437"/>
                <a:gd name="T7" fmla="*/ 1 h 96"/>
                <a:gd name="T8" fmla="*/ 118 w 437"/>
                <a:gd name="T9" fmla="*/ 8 h 96"/>
                <a:gd name="T10" fmla="*/ 10 w 437"/>
                <a:gd name="T11" fmla="*/ 44 h 96"/>
                <a:gd name="T12" fmla="*/ 14 w 437"/>
                <a:gd name="T13" fmla="*/ 72 h 96"/>
                <a:gd name="T14" fmla="*/ 119 w 437"/>
                <a:gd name="T15" fmla="*/ 86 h 96"/>
                <a:gd name="T16" fmla="*/ 175 w 437"/>
                <a:gd name="T17" fmla="*/ 79 h 96"/>
                <a:gd name="T18" fmla="*/ 426 w 437"/>
                <a:gd name="T19" fmla="*/ 44 h 96"/>
                <a:gd name="T20" fmla="*/ 173 w 437"/>
                <a:gd name="T21" fmla="*/ 10 h 96"/>
                <a:gd name="T22" fmla="*/ 174 w 437"/>
                <a:gd name="T23" fmla="*/ 4 h 96"/>
                <a:gd name="T24" fmla="*/ 336 w 437"/>
                <a:gd name="T25" fmla="*/ 21 h 96"/>
                <a:gd name="T26" fmla="*/ 436 w 437"/>
                <a:gd name="T27" fmla="*/ 43 h 96"/>
                <a:gd name="T28" fmla="*/ 176 w 437"/>
                <a:gd name="T29" fmla="*/ 86 h 96"/>
                <a:gd name="T30" fmla="*/ 120 w 437"/>
                <a:gd name="T31" fmla="*/ 93 h 96"/>
                <a:gd name="T32" fmla="*/ 76 w 437"/>
                <a:gd name="T33"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96">
                  <a:moveTo>
                    <a:pt x="76" y="96"/>
                  </a:moveTo>
                  <a:cubicBezTo>
                    <a:pt x="49" y="96"/>
                    <a:pt x="22" y="92"/>
                    <a:pt x="9" y="77"/>
                  </a:cubicBezTo>
                  <a:cubicBezTo>
                    <a:pt x="1" y="68"/>
                    <a:pt x="0" y="57"/>
                    <a:pt x="4" y="43"/>
                  </a:cubicBezTo>
                  <a:cubicBezTo>
                    <a:pt x="16" y="0"/>
                    <a:pt x="85" y="1"/>
                    <a:pt x="118" y="1"/>
                  </a:cubicBezTo>
                  <a:cubicBezTo>
                    <a:pt x="118" y="8"/>
                    <a:pt x="118" y="8"/>
                    <a:pt x="118" y="8"/>
                  </a:cubicBezTo>
                  <a:cubicBezTo>
                    <a:pt x="87" y="8"/>
                    <a:pt x="21" y="7"/>
                    <a:pt x="10" y="44"/>
                  </a:cubicBezTo>
                  <a:cubicBezTo>
                    <a:pt x="7" y="56"/>
                    <a:pt x="8" y="65"/>
                    <a:pt x="14" y="72"/>
                  </a:cubicBezTo>
                  <a:cubicBezTo>
                    <a:pt x="34" y="95"/>
                    <a:pt x="94" y="89"/>
                    <a:pt x="119" y="86"/>
                  </a:cubicBezTo>
                  <a:cubicBezTo>
                    <a:pt x="130" y="84"/>
                    <a:pt x="150" y="82"/>
                    <a:pt x="175" y="79"/>
                  </a:cubicBezTo>
                  <a:cubicBezTo>
                    <a:pt x="249" y="70"/>
                    <a:pt x="398" y="52"/>
                    <a:pt x="426" y="44"/>
                  </a:cubicBezTo>
                  <a:cubicBezTo>
                    <a:pt x="400" y="35"/>
                    <a:pt x="265" y="18"/>
                    <a:pt x="173" y="10"/>
                  </a:cubicBezTo>
                  <a:cubicBezTo>
                    <a:pt x="174" y="4"/>
                    <a:pt x="174" y="4"/>
                    <a:pt x="174" y="4"/>
                  </a:cubicBezTo>
                  <a:cubicBezTo>
                    <a:pt x="219" y="7"/>
                    <a:pt x="284" y="14"/>
                    <a:pt x="336" y="21"/>
                  </a:cubicBezTo>
                  <a:cubicBezTo>
                    <a:pt x="436" y="35"/>
                    <a:pt x="436" y="39"/>
                    <a:pt x="436" y="43"/>
                  </a:cubicBezTo>
                  <a:cubicBezTo>
                    <a:pt x="437" y="50"/>
                    <a:pt x="425" y="56"/>
                    <a:pt x="176" y="86"/>
                  </a:cubicBezTo>
                  <a:cubicBezTo>
                    <a:pt x="151" y="89"/>
                    <a:pt x="131" y="91"/>
                    <a:pt x="120" y="93"/>
                  </a:cubicBezTo>
                  <a:cubicBezTo>
                    <a:pt x="108" y="94"/>
                    <a:pt x="92" y="96"/>
                    <a:pt x="76" y="96"/>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a:spLocks noEditPoints="1"/>
            </p:cNvSpPr>
            <p:nvPr/>
          </p:nvSpPr>
          <p:spPr bwMode="auto">
            <a:xfrm>
              <a:off x="5408613" y="2574926"/>
              <a:ext cx="476250" cy="647700"/>
            </a:xfrm>
            <a:custGeom>
              <a:avLst/>
              <a:gdLst>
                <a:gd name="T0" fmla="*/ 78 w 127"/>
                <a:gd name="T1" fmla="*/ 172 h 172"/>
                <a:gd name="T2" fmla="*/ 68 w 127"/>
                <a:gd name="T3" fmla="*/ 171 h 172"/>
                <a:gd name="T4" fmla="*/ 5 w 127"/>
                <a:gd name="T5" fmla="*/ 52 h 172"/>
                <a:gd name="T6" fmla="*/ 69 w 127"/>
                <a:gd name="T7" fmla="*/ 8 h 172"/>
                <a:gd name="T8" fmla="*/ 122 w 127"/>
                <a:gd name="T9" fmla="*/ 116 h 172"/>
                <a:gd name="T10" fmla="*/ 78 w 127"/>
                <a:gd name="T11" fmla="*/ 172 h 172"/>
                <a:gd name="T12" fmla="*/ 52 w 127"/>
                <a:gd name="T13" fmla="*/ 13 h 172"/>
                <a:gd name="T14" fmla="*/ 12 w 127"/>
                <a:gd name="T15" fmla="*/ 53 h 172"/>
                <a:gd name="T16" fmla="*/ 69 w 127"/>
                <a:gd name="T17" fmla="*/ 165 h 172"/>
                <a:gd name="T18" fmla="*/ 116 w 127"/>
                <a:gd name="T19" fmla="*/ 116 h 172"/>
                <a:gd name="T20" fmla="*/ 68 w 127"/>
                <a:gd name="T21" fmla="*/ 15 h 172"/>
                <a:gd name="T22" fmla="*/ 52 w 127"/>
                <a:gd name="T23" fmla="*/ 1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72">
                  <a:moveTo>
                    <a:pt x="78" y="172"/>
                  </a:moveTo>
                  <a:cubicBezTo>
                    <a:pt x="75" y="172"/>
                    <a:pt x="71" y="172"/>
                    <a:pt x="68" y="171"/>
                  </a:cubicBezTo>
                  <a:cubicBezTo>
                    <a:pt x="28" y="162"/>
                    <a:pt x="0" y="97"/>
                    <a:pt x="5" y="52"/>
                  </a:cubicBezTo>
                  <a:cubicBezTo>
                    <a:pt x="9" y="17"/>
                    <a:pt x="33" y="0"/>
                    <a:pt x="69" y="8"/>
                  </a:cubicBezTo>
                  <a:cubicBezTo>
                    <a:pt x="108" y="17"/>
                    <a:pt x="127" y="71"/>
                    <a:pt x="122" y="116"/>
                  </a:cubicBezTo>
                  <a:cubicBezTo>
                    <a:pt x="119" y="151"/>
                    <a:pt x="102" y="172"/>
                    <a:pt x="78" y="172"/>
                  </a:cubicBezTo>
                  <a:close/>
                  <a:moveTo>
                    <a:pt x="52" y="13"/>
                  </a:moveTo>
                  <a:cubicBezTo>
                    <a:pt x="23" y="13"/>
                    <a:pt x="14" y="35"/>
                    <a:pt x="12" y="53"/>
                  </a:cubicBezTo>
                  <a:cubicBezTo>
                    <a:pt x="7" y="95"/>
                    <a:pt x="34" y="156"/>
                    <a:pt x="69" y="165"/>
                  </a:cubicBezTo>
                  <a:cubicBezTo>
                    <a:pt x="94" y="170"/>
                    <a:pt x="112" y="151"/>
                    <a:pt x="116" y="116"/>
                  </a:cubicBezTo>
                  <a:cubicBezTo>
                    <a:pt x="120" y="73"/>
                    <a:pt x="102" y="23"/>
                    <a:pt x="68" y="15"/>
                  </a:cubicBezTo>
                  <a:cubicBezTo>
                    <a:pt x="62" y="14"/>
                    <a:pt x="57" y="13"/>
                    <a:pt x="52" y="13"/>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
            <p:cNvSpPr/>
            <p:nvPr/>
          </p:nvSpPr>
          <p:spPr bwMode="auto">
            <a:xfrm>
              <a:off x="5434013" y="2736851"/>
              <a:ext cx="395288" cy="93663"/>
            </a:xfrm>
            <a:custGeom>
              <a:avLst/>
              <a:gdLst>
                <a:gd name="T0" fmla="*/ 5 w 105"/>
                <a:gd name="T1" fmla="*/ 25 h 25"/>
                <a:gd name="T2" fmla="*/ 0 w 105"/>
                <a:gd name="T3" fmla="*/ 19 h 25"/>
                <a:gd name="T4" fmla="*/ 47 w 105"/>
                <a:gd name="T5" fmla="*/ 3 h 25"/>
                <a:gd name="T6" fmla="*/ 105 w 105"/>
                <a:gd name="T7" fmla="*/ 6 h 25"/>
                <a:gd name="T8" fmla="*/ 103 w 105"/>
                <a:gd name="T9" fmla="*/ 12 h 25"/>
                <a:gd name="T10" fmla="*/ 49 w 105"/>
                <a:gd name="T11" fmla="*/ 10 h 25"/>
                <a:gd name="T12" fmla="*/ 5 w 10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05" h="25">
                  <a:moveTo>
                    <a:pt x="5" y="25"/>
                  </a:moveTo>
                  <a:cubicBezTo>
                    <a:pt x="0" y="19"/>
                    <a:pt x="0" y="19"/>
                    <a:pt x="0" y="19"/>
                  </a:cubicBezTo>
                  <a:cubicBezTo>
                    <a:pt x="12" y="10"/>
                    <a:pt x="33" y="6"/>
                    <a:pt x="47" y="3"/>
                  </a:cubicBezTo>
                  <a:cubicBezTo>
                    <a:pt x="63" y="0"/>
                    <a:pt x="89" y="1"/>
                    <a:pt x="105" y="6"/>
                  </a:cubicBezTo>
                  <a:cubicBezTo>
                    <a:pt x="103" y="12"/>
                    <a:pt x="103" y="12"/>
                    <a:pt x="103" y="12"/>
                  </a:cubicBezTo>
                  <a:cubicBezTo>
                    <a:pt x="88" y="8"/>
                    <a:pt x="63" y="7"/>
                    <a:pt x="49" y="10"/>
                  </a:cubicBezTo>
                  <a:cubicBezTo>
                    <a:pt x="36" y="12"/>
                    <a:pt x="15" y="16"/>
                    <a:pt x="5" y="2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4"/>
            <p:cNvSpPr/>
            <p:nvPr/>
          </p:nvSpPr>
          <p:spPr bwMode="auto">
            <a:xfrm>
              <a:off x="5453063" y="2792413"/>
              <a:ext cx="406400" cy="215900"/>
            </a:xfrm>
            <a:custGeom>
              <a:avLst/>
              <a:gdLst>
                <a:gd name="T0" fmla="*/ 20 w 108"/>
                <a:gd name="T1" fmla="*/ 57 h 57"/>
                <a:gd name="T2" fmla="*/ 6 w 108"/>
                <a:gd name="T3" fmla="*/ 54 h 57"/>
                <a:gd name="T4" fmla="*/ 0 w 108"/>
                <a:gd name="T5" fmla="*/ 45 h 57"/>
                <a:gd name="T6" fmla="*/ 7 w 108"/>
                <a:gd name="T7" fmla="*/ 45 h 57"/>
                <a:gd name="T8" fmla="*/ 9 w 108"/>
                <a:gd name="T9" fmla="*/ 48 h 57"/>
                <a:gd name="T10" fmla="*/ 36 w 108"/>
                <a:gd name="T11" fmla="*/ 46 h 57"/>
                <a:gd name="T12" fmla="*/ 48 w 108"/>
                <a:gd name="T13" fmla="*/ 22 h 57"/>
                <a:gd name="T14" fmla="*/ 48 w 108"/>
                <a:gd name="T15" fmla="*/ 0 h 57"/>
                <a:gd name="T16" fmla="*/ 55 w 108"/>
                <a:gd name="T17" fmla="*/ 21 h 57"/>
                <a:gd name="T18" fmla="*/ 79 w 108"/>
                <a:gd name="T19" fmla="*/ 39 h 57"/>
                <a:gd name="T20" fmla="*/ 102 w 108"/>
                <a:gd name="T21" fmla="*/ 28 h 57"/>
                <a:gd name="T22" fmla="*/ 108 w 108"/>
                <a:gd name="T23" fmla="*/ 31 h 57"/>
                <a:gd name="T24" fmla="*/ 78 w 108"/>
                <a:gd name="T25" fmla="*/ 46 h 57"/>
                <a:gd name="T26" fmla="*/ 54 w 108"/>
                <a:gd name="T27" fmla="*/ 33 h 57"/>
                <a:gd name="T28" fmla="*/ 39 w 108"/>
                <a:gd name="T29" fmla="*/ 52 h 57"/>
                <a:gd name="T30" fmla="*/ 20 w 108"/>
                <a:gd name="T3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57">
                  <a:moveTo>
                    <a:pt x="20" y="57"/>
                  </a:moveTo>
                  <a:cubicBezTo>
                    <a:pt x="14" y="57"/>
                    <a:pt x="9" y="56"/>
                    <a:pt x="6" y="54"/>
                  </a:cubicBezTo>
                  <a:cubicBezTo>
                    <a:pt x="2" y="52"/>
                    <a:pt x="0" y="49"/>
                    <a:pt x="0" y="45"/>
                  </a:cubicBezTo>
                  <a:cubicBezTo>
                    <a:pt x="7" y="45"/>
                    <a:pt x="7" y="45"/>
                    <a:pt x="7" y="45"/>
                  </a:cubicBezTo>
                  <a:cubicBezTo>
                    <a:pt x="7" y="46"/>
                    <a:pt x="9" y="48"/>
                    <a:pt x="9" y="48"/>
                  </a:cubicBezTo>
                  <a:cubicBezTo>
                    <a:pt x="15" y="51"/>
                    <a:pt x="27" y="51"/>
                    <a:pt x="36" y="46"/>
                  </a:cubicBezTo>
                  <a:cubicBezTo>
                    <a:pt x="41" y="43"/>
                    <a:pt x="48" y="36"/>
                    <a:pt x="48" y="22"/>
                  </a:cubicBezTo>
                  <a:cubicBezTo>
                    <a:pt x="48" y="0"/>
                    <a:pt x="48" y="0"/>
                    <a:pt x="48" y="0"/>
                  </a:cubicBezTo>
                  <a:cubicBezTo>
                    <a:pt x="55" y="21"/>
                    <a:pt x="55" y="21"/>
                    <a:pt x="55" y="21"/>
                  </a:cubicBezTo>
                  <a:cubicBezTo>
                    <a:pt x="59" y="33"/>
                    <a:pt x="70" y="38"/>
                    <a:pt x="79" y="39"/>
                  </a:cubicBezTo>
                  <a:cubicBezTo>
                    <a:pt x="89" y="40"/>
                    <a:pt x="98" y="35"/>
                    <a:pt x="102" y="28"/>
                  </a:cubicBezTo>
                  <a:cubicBezTo>
                    <a:pt x="108" y="31"/>
                    <a:pt x="108" y="31"/>
                    <a:pt x="108" y="31"/>
                  </a:cubicBezTo>
                  <a:cubicBezTo>
                    <a:pt x="103" y="41"/>
                    <a:pt x="92" y="47"/>
                    <a:pt x="78" y="46"/>
                  </a:cubicBezTo>
                  <a:cubicBezTo>
                    <a:pt x="68" y="45"/>
                    <a:pt x="59" y="40"/>
                    <a:pt x="54" y="33"/>
                  </a:cubicBezTo>
                  <a:cubicBezTo>
                    <a:pt x="51" y="41"/>
                    <a:pt x="46" y="48"/>
                    <a:pt x="39" y="52"/>
                  </a:cubicBezTo>
                  <a:cubicBezTo>
                    <a:pt x="33" y="56"/>
                    <a:pt x="26" y="57"/>
                    <a:pt x="20" y="5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5"/>
            <p:cNvSpPr>
              <a:spLocks noEditPoints="1"/>
            </p:cNvSpPr>
            <p:nvPr/>
          </p:nvSpPr>
          <p:spPr bwMode="auto">
            <a:xfrm>
              <a:off x="5867400" y="2386013"/>
              <a:ext cx="762000" cy="881063"/>
            </a:xfrm>
            <a:custGeom>
              <a:avLst/>
              <a:gdLst>
                <a:gd name="T0" fmla="*/ 0 w 203"/>
                <a:gd name="T1" fmla="*/ 234 h 234"/>
                <a:gd name="T2" fmla="*/ 5 w 203"/>
                <a:gd name="T3" fmla="*/ 212 h 234"/>
                <a:gd name="T4" fmla="*/ 58 w 203"/>
                <a:gd name="T5" fmla="*/ 78 h 234"/>
                <a:gd name="T6" fmla="*/ 188 w 203"/>
                <a:gd name="T7" fmla="*/ 0 h 234"/>
                <a:gd name="T8" fmla="*/ 191 w 203"/>
                <a:gd name="T9" fmla="*/ 0 h 234"/>
                <a:gd name="T10" fmla="*/ 192 w 203"/>
                <a:gd name="T11" fmla="*/ 3 h 234"/>
                <a:gd name="T12" fmla="*/ 195 w 203"/>
                <a:gd name="T13" fmla="*/ 34 h 234"/>
                <a:gd name="T14" fmla="*/ 200 w 203"/>
                <a:gd name="T15" fmla="*/ 70 h 234"/>
                <a:gd name="T16" fmla="*/ 203 w 203"/>
                <a:gd name="T17" fmla="*/ 74 h 234"/>
                <a:gd name="T18" fmla="*/ 198 w 203"/>
                <a:gd name="T19" fmla="*/ 75 h 234"/>
                <a:gd name="T20" fmla="*/ 11 w 203"/>
                <a:gd name="T21" fmla="*/ 214 h 234"/>
                <a:gd name="T22" fmla="*/ 0 w 203"/>
                <a:gd name="T23" fmla="*/ 234 h 234"/>
                <a:gd name="T24" fmla="*/ 187 w 203"/>
                <a:gd name="T25" fmla="*/ 8 h 234"/>
                <a:gd name="T26" fmla="*/ 63 w 203"/>
                <a:gd name="T27" fmla="*/ 83 h 234"/>
                <a:gd name="T28" fmla="*/ 16 w 203"/>
                <a:gd name="T29" fmla="*/ 192 h 234"/>
                <a:gd name="T30" fmla="*/ 192 w 203"/>
                <a:gd name="T31" fmla="*/ 69 h 234"/>
                <a:gd name="T32" fmla="*/ 188 w 203"/>
                <a:gd name="T33" fmla="*/ 34 h 234"/>
                <a:gd name="T34" fmla="*/ 187 w 203"/>
                <a:gd name="T35" fmla="*/ 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34">
                  <a:moveTo>
                    <a:pt x="0" y="234"/>
                  </a:moveTo>
                  <a:cubicBezTo>
                    <a:pt x="5" y="212"/>
                    <a:pt x="5" y="212"/>
                    <a:pt x="5" y="212"/>
                  </a:cubicBezTo>
                  <a:cubicBezTo>
                    <a:pt x="16" y="153"/>
                    <a:pt x="25" y="115"/>
                    <a:pt x="58" y="78"/>
                  </a:cubicBezTo>
                  <a:cubicBezTo>
                    <a:pt x="90" y="42"/>
                    <a:pt x="139" y="13"/>
                    <a:pt x="188" y="0"/>
                  </a:cubicBezTo>
                  <a:cubicBezTo>
                    <a:pt x="191" y="0"/>
                    <a:pt x="191" y="0"/>
                    <a:pt x="191" y="0"/>
                  </a:cubicBezTo>
                  <a:cubicBezTo>
                    <a:pt x="192" y="3"/>
                    <a:pt x="192" y="3"/>
                    <a:pt x="192" y="3"/>
                  </a:cubicBezTo>
                  <a:cubicBezTo>
                    <a:pt x="196" y="13"/>
                    <a:pt x="196" y="24"/>
                    <a:pt x="195" y="34"/>
                  </a:cubicBezTo>
                  <a:cubicBezTo>
                    <a:pt x="194" y="47"/>
                    <a:pt x="193" y="59"/>
                    <a:pt x="200" y="70"/>
                  </a:cubicBezTo>
                  <a:cubicBezTo>
                    <a:pt x="203" y="74"/>
                    <a:pt x="203" y="74"/>
                    <a:pt x="203" y="74"/>
                  </a:cubicBezTo>
                  <a:cubicBezTo>
                    <a:pt x="198" y="75"/>
                    <a:pt x="198" y="75"/>
                    <a:pt x="198" y="75"/>
                  </a:cubicBezTo>
                  <a:cubicBezTo>
                    <a:pt x="123" y="95"/>
                    <a:pt x="62" y="119"/>
                    <a:pt x="11" y="214"/>
                  </a:cubicBezTo>
                  <a:lnTo>
                    <a:pt x="0" y="234"/>
                  </a:lnTo>
                  <a:close/>
                  <a:moveTo>
                    <a:pt x="187" y="8"/>
                  </a:moveTo>
                  <a:cubicBezTo>
                    <a:pt x="140" y="21"/>
                    <a:pt x="94" y="49"/>
                    <a:pt x="63" y="83"/>
                  </a:cubicBezTo>
                  <a:cubicBezTo>
                    <a:pt x="35" y="114"/>
                    <a:pt x="25" y="146"/>
                    <a:pt x="16" y="192"/>
                  </a:cubicBezTo>
                  <a:cubicBezTo>
                    <a:pt x="64" y="112"/>
                    <a:pt x="122" y="89"/>
                    <a:pt x="192" y="69"/>
                  </a:cubicBezTo>
                  <a:cubicBezTo>
                    <a:pt x="186" y="58"/>
                    <a:pt x="187" y="46"/>
                    <a:pt x="188" y="34"/>
                  </a:cubicBezTo>
                  <a:cubicBezTo>
                    <a:pt x="189" y="25"/>
                    <a:pt x="189" y="16"/>
                    <a:pt x="187" y="8"/>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6"/>
            <p:cNvSpPr>
              <a:spLocks noEditPoints="1"/>
            </p:cNvSpPr>
            <p:nvPr/>
          </p:nvSpPr>
          <p:spPr bwMode="auto">
            <a:xfrm>
              <a:off x="5903913" y="2816226"/>
              <a:ext cx="1338263" cy="450850"/>
            </a:xfrm>
            <a:custGeom>
              <a:avLst/>
              <a:gdLst>
                <a:gd name="T0" fmla="*/ 0 w 356"/>
                <a:gd name="T1" fmla="*/ 120 h 120"/>
                <a:gd name="T2" fmla="*/ 11 w 356"/>
                <a:gd name="T3" fmla="*/ 103 h 120"/>
                <a:gd name="T4" fmla="*/ 230 w 356"/>
                <a:gd name="T5" fmla="*/ 0 h 120"/>
                <a:gd name="T6" fmla="*/ 351 w 356"/>
                <a:gd name="T7" fmla="*/ 17 h 120"/>
                <a:gd name="T8" fmla="*/ 353 w 356"/>
                <a:gd name="T9" fmla="*/ 18 h 120"/>
                <a:gd name="T10" fmla="*/ 353 w 356"/>
                <a:gd name="T11" fmla="*/ 20 h 120"/>
                <a:gd name="T12" fmla="*/ 352 w 356"/>
                <a:gd name="T13" fmla="*/ 61 h 120"/>
                <a:gd name="T14" fmla="*/ 352 w 356"/>
                <a:gd name="T15" fmla="*/ 104 h 120"/>
                <a:gd name="T16" fmla="*/ 356 w 356"/>
                <a:gd name="T17" fmla="*/ 111 h 120"/>
                <a:gd name="T18" fmla="*/ 348 w 356"/>
                <a:gd name="T19" fmla="*/ 109 h 120"/>
                <a:gd name="T20" fmla="*/ 327 w 356"/>
                <a:gd name="T21" fmla="*/ 100 h 120"/>
                <a:gd name="T22" fmla="*/ 174 w 356"/>
                <a:gd name="T23" fmla="*/ 63 h 120"/>
                <a:gd name="T24" fmla="*/ 16 w 356"/>
                <a:gd name="T25" fmla="*/ 108 h 120"/>
                <a:gd name="T26" fmla="*/ 0 w 356"/>
                <a:gd name="T27" fmla="*/ 120 h 120"/>
                <a:gd name="T28" fmla="*/ 181 w 356"/>
                <a:gd name="T29" fmla="*/ 56 h 120"/>
                <a:gd name="T30" fmla="*/ 330 w 356"/>
                <a:gd name="T31" fmla="*/ 94 h 120"/>
                <a:gd name="T32" fmla="*/ 343 w 356"/>
                <a:gd name="T33" fmla="*/ 99 h 120"/>
                <a:gd name="T34" fmla="*/ 345 w 356"/>
                <a:gd name="T35" fmla="*/ 59 h 120"/>
                <a:gd name="T36" fmla="*/ 347 w 356"/>
                <a:gd name="T37" fmla="*/ 23 h 120"/>
                <a:gd name="T38" fmla="*/ 230 w 356"/>
                <a:gd name="T39" fmla="*/ 7 h 120"/>
                <a:gd name="T40" fmla="*/ 28 w 356"/>
                <a:gd name="T41" fmla="*/ 91 h 120"/>
                <a:gd name="T42" fmla="*/ 174 w 356"/>
                <a:gd name="T43" fmla="*/ 56 h 120"/>
                <a:gd name="T44" fmla="*/ 181 w 356"/>
                <a:gd name="T4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6" h="120">
                  <a:moveTo>
                    <a:pt x="0" y="120"/>
                  </a:moveTo>
                  <a:cubicBezTo>
                    <a:pt x="11" y="103"/>
                    <a:pt x="11" y="103"/>
                    <a:pt x="11" y="103"/>
                  </a:cubicBezTo>
                  <a:cubicBezTo>
                    <a:pt x="52" y="37"/>
                    <a:pt x="130" y="0"/>
                    <a:pt x="230" y="0"/>
                  </a:cubicBezTo>
                  <a:cubicBezTo>
                    <a:pt x="269" y="0"/>
                    <a:pt x="311" y="6"/>
                    <a:pt x="351" y="17"/>
                  </a:cubicBezTo>
                  <a:cubicBezTo>
                    <a:pt x="353" y="18"/>
                    <a:pt x="353" y="18"/>
                    <a:pt x="353" y="18"/>
                  </a:cubicBezTo>
                  <a:cubicBezTo>
                    <a:pt x="353" y="20"/>
                    <a:pt x="353" y="20"/>
                    <a:pt x="353" y="20"/>
                  </a:cubicBezTo>
                  <a:cubicBezTo>
                    <a:pt x="356" y="33"/>
                    <a:pt x="354" y="47"/>
                    <a:pt x="352" y="61"/>
                  </a:cubicBezTo>
                  <a:cubicBezTo>
                    <a:pt x="349" y="76"/>
                    <a:pt x="346" y="91"/>
                    <a:pt x="352" y="104"/>
                  </a:cubicBezTo>
                  <a:cubicBezTo>
                    <a:pt x="356" y="111"/>
                    <a:pt x="356" y="111"/>
                    <a:pt x="356" y="111"/>
                  </a:cubicBezTo>
                  <a:cubicBezTo>
                    <a:pt x="348" y="109"/>
                    <a:pt x="348" y="109"/>
                    <a:pt x="348" y="109"/>
                  </a:cubicBezTo>
                  <a:cubicBezTo>
                    <a:pt x="342" y="107"/>
                    <a:pt x="335" y="104"/>
                    <a:pt x="327" y="100"/>
                  </a:cubicBezTo>
                  <a:cubicBezTo>
                    <a:pt x="293" y="86"/>
                    <a:pt x="234" y="61"/>
                    <a:pt x="174" y="63"/>
                  </a:cubicBezTo>
                  <a:cubicBezTo>
                    <a:pt x="103" y="65"/>
                    <a:pt x="53" y="79"/>
                    <a:pt x="16" y="108"/>
                  </a:cubicBezTo>
                  <a:lnTo>
                    <a:pt x="0" y="120"/>
                  </a:lnTo>
                  <a:close/>
                  <a:moveTo>
                    <a:pt x="181" y="56"/>
                  </a:moveTo>
                  <a:cubicBezTo>
                    <a:pt x="240" y="56"/>
                    <a:pt x="296" y="80"/>
                    <a:pt x="330" y="94"/>
                  </a:cubicBezTo>
                  <a:cubicBezTo>
                    <a:pt x="335" y="96"/>
                    <a:pt x="339" y="98"/>
                    <a:pt x="343" y="99"/>
                  </a:cubicBezTo>
                  <a:cubicBezTo>
                    <a:pt x="340" y="87"/>
                    <a:pt x="342" y="73"/>
                    <a:pt x="345" y="59"/>
                  </a:cubicBezTo>
                  <a:cubicBezTo>
                    <a:pt x="347" y="47"/>
                    <a:pt x="349" y="35"/>
                    <a:pt x="347" y="23"/>
                  </a:cubicBezTo>
                  <a:cubicBezTo>
                    <a:pt x="308" y="13"/>
                    <a:pt x="268" y="7"/>
                    <a:pt x="230" y="7"/>
                  </a:cubicBezTo>
                  <a:cubicBezTo>
                    <a:pt x="141" y="7"/>
                    <a:pt x="70" y="37"/>
                    <a:pt x="28" y="91"/>
                  </a:cubicBezTo>
                  <a:cubicBezTo>
                    <a:pt x="64" y="69"/>
                    <a:pt x="111" y="58"/>
                    <a:pt x="174" y="56"/>
                  </a:cubicBezTo>
                  <a:cubicBezTo>
                    <a:pt x="176" y="56"/>
                    <a:pt x="178" y="56"/>
                    <a:pt x="181" y="56"/>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7"/>
            <p:cNvSpPr/>
            <p:nvPr/>
          </p:nvSpPr>
          <p:spPr bwMode="auto">
            <a:xfrm>
              <a:off x="2813050" y="3033713"/>
              <a:ext cx="285750" cy="644525"/>
            </a:xfrm>
            <a:custGeom>
              <a:avLst/>
              <a:gdLst>
                <a:gd name="T0" fmla="*/ 23 w 76"/>
                <a:gd name="T1" fmla="*/ 171 h 171"/>
                <a:gd name="T2" fmla="*/ 10 w 76"/>
                <a:gd name="T3" fmla="*/ 80 h 171"/>
                <a:gd name="T4" fmla="*/ 74 w 76"/>
                <a:gd name="T5" fmla="*/ 0 h 171"/>
                <a:gd name="T6" fmla="*/ 76 w 76"/>
                <a:gd name="T7" fmla="*/ 6 h 171"/>
                <a:gd name="T8" fmla="*/ 17 w 76"/>
                <a:gd name="T9" fmla="*/ 82 h 171"/>
                <a:gd name="T10" fmla="*/ 29 w 76"/>
                <a:gd name="T11" fmla="*/ 167 h 171"/>
                <a:gd name="T12" fmla="*/ 23 w 76"/>
                <a:gd name="T13" fmla="*/ 171 h 171"/>
              </a:gdLst>
              <a:ahLst/>
              <a:cxnLst>
                <a:cxn ang="0">
                  <a:pos x="T0" y="T1"/>
                </a:cxn>
                <a:cxn ang="0">
                  <a:pos x="T2" y="T3"/>
                </a:cxn>
                <a:cxn ang="0">
                  <a:pos x="T4" y="T5"/>
                </a:cxn>
                <a:cxn ang="0">
                  <a:pos x="T6" y="T7"/>
                </a:cxn>
                <a:cxn ang="0">
                  <a:pos x="T8" y="T9"/>
                </a:cxn>
                <a:cxn ang="0">
                  <a:pos x="T10" y="T11"/>
                </a:cxn>
                <a:cxn ang="0">
                  <a:pos x="T12" y="T13"/>
                </a:cxn>
              </a:cxnLst>
              <a:rect l="0" t="0" r="r" b="b"/>
              <a:pathLst>
                <a:path w="76" h="171">
                  <a:moveTo>
                    <a:pt x="23" y="171"/>
                  </a:moveTo>
                  <a:cubicBezTo>
                    <a:pt x="5" y="151"/>
                    <a:pt x="0" y="117"/>
                    <a:pt x="10" y="80"/>
                  </a:cubicBezTo>
                  <a:cubicBezTo>
                    <a:pt x="20" y="41"/>
                    <a:pt x="45" y="9"/>
                    <a:pt x="74" y="0"/>
                  </a:cubicBezTo>
                  <a:cubicBezTo>
                    <a:pt x="76" y="6"/>
                    <a:pt x="76" y="6"/>
                    <a:pt x="76" y="6"/>
                  </a:cubicBezTo>
                  <a:cubicBezTo>
                    <a:pt x="50" y="15"/>
                    <a:pt x="26" y="45"/>
                    <a:pt x="17" y="82"/>
                  </a:cubicBezTo>
                  <a:cubicBezTo>
                    <a:pt x="7" y="117"/>
                    <a:pt x="12" y="148"/>
                    <a:pt x="29" y="167"/>
                  </a:cubicBezTo>
                  <a:lnTo>
                    <a:pt x="23" y="171"/>
                  </a:ln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632075" y="3132138"/>
              <a:ext cx="153988" cy="571500"/>
            </a:xfrm>
            <a:custGeom>
              <a:avLst/>
              <a:gdLst>
                <a:gd name="T0" fmla="*/ 35 w 41"/>
                <a:gd name="T1" fmla="*/ 152 h 152"/>
                <a:gd name="T2" fmla="*/ 35 w 41"/>
                <a:gd name="T3" fmla="*/ 0 h 152"/>
                <a:gd name="T4" fmla="*/ 41 w 41"/>
                <a:gd name="T5" fmla="*/ 4 h 152"/>
                <a:gd name="T6" fmla="*/ 41 w 41"/>
                <a:gd name="T7" fmla="*/ 148 h 152"/>
                <a:gd name="T8" fmla="*/ 35 w 41"/>
                <a:gd name="T9" fmla="*/ 152 h 152"/>
              </a:gdLst>
              <a:ahLst/>
              <a:cxnLst>
                <a:cxn ang="0">
                  <a:pos x="T0" y="T1"/>
                </a:cxn>
                <a:cxn ang="0">
                  <a:pos x="T2" y="T3"/>
                </a:cxn>
                <a:cxn ang="0">
                  <a:pos x="T4" y="T5"/>
                </a:cxn>
                <a:cxn ang="0">
                  <a:pos x="T6" y="T7"/>
                </a:cxn>
                <a:cxn ang="0">
                  <a:pos x="T8" y="T9"/>
                </a:cxn>
              </a:cxnLst>
              <a:rect l="0" t="0" r="r" b="b"/>
              <a:pathLst>
                <a:path w="41" h="152">
                  <a:moveTo>
                    <a:pt x="35" y="152"/>
                  </a:moveTo>
                  <a:cubicBezTo>
                    <a:pt x="0" y="99"/>
                    <a:pt x="0" y="39"/>
                    <a:pt x="35" y="0"/>
                  </a:cubicBezTo>
                  <a:cubicBezTo>
                    <a:pt x="41" y="4"/>
                    <a:pt x="41" y="4"/>
                    <a:pt x="41" y="4"/>
                  </a:cubicBezTo>
                  <a:cubicBezTo>
                    <a:pt x="1" y="49"/>
                    <a:pt x="16" y="110"/>
                    <a:pt x="41" y="148"/>
                  </a:cubicBezTo>
                  <a:lnTo>
                    <a:pt x="35" y="152"/>
                  </a:ln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259138" y="1735138"/>
              <a:ext cx="398463" cy="501650"/>
            </a:xfrm>
            <a:custGeom>
              <a:avLst/>
              <a:gdLst>
                <a:gd name="T0" fmla="*/ 7 w 106"/>
                <a:gd name="T1" fmla="*/ 133 h 133"/>
                <a:gd name="T2" fmla="*/ 0 w 106"/>
                <a:gd name="T3" fmla="*/ 131 h 133"/>
                <a:gd name="T4" fmla="*/ 6 w 106"/>
                <a:gd name="T5" fmla="*/ 111 h 133"/>
                <a:gd name="T6" fmla="*/ 106 w 106"/>
                <a:gd name="T7" fmla="*/ 11 h 133"/>
                <a:gd name="T8" fmla="*/ 105 w 106"/>
                <a:gd name="T9" fmla="*/ 18 h 133"/>
                <a:gd name="T10" fmla="*/ 13 w 106"/>
                <a:gd name="T11" fmla="*/ 113 h 133"/>
                <a:gd name="T12" fmla="*/ 7 w 106"/>
                <a:gd name="T13" fmla="*/ 133 h 133"/>
              </a:gdLst>
              <a:ahLst/>
              <a:cxnLst>
                <a:cxn ang="0">
                  <a:pos x="T0" y="T1"/>
                </a:cxn>
                <a:cxn ang="0">
                  <a:pos x="T2" y="T3"/>
                </a:cxn>
                <a:cxn ang="0">
                  <a:pos x="T4" y="T5"/>
                </a:cxn>
                <a:cxn ang="0">
                  <a:pos x="T6" y="T7"/>
                </a:cxn>
                <a:cxn ang="0">
                  <a:pos x="T8" y="T9"/>
                </a:cxn>
                <a:cxn ang="0">
                  <a:pos x="T10" y="T11"/>
                </a:cxn>
                <a:cxn ang="0">
                  <a:pos x="T12" y="T13"/>
                </a:cxn>
              </a:cxnLst>
              <a:rect l="0" t="0" r="r" b="b"/>
              <a:pathLst>
                <a:path w="106" h="133">
                  <a:moveTo>
                    <a:pt x="7" y="133"/>
                  </a:moveTo>
                  <a:cubicBezTo>
                    <a:pt x="0" y="131"/>
                    <a:pt x="0" y="131"/>
                    <a:pt x="0" y="131"/>
                  </a:cubicBezTo>
                  <a:cubicBezTo>
                    <a:pt x="2" y="125"/>
                    <a:pt x="4" y="118"/>
                    <a:pt x="6" y="111"/>
                  </a:cubicBezTo>
                  <a:cubicBezTo>
                    <a:pt x="21" y="61"/>
                    <a:pt x="40" y="0"/>
                    <a:pt x="106" y="11"/>
                  </a:cubicBezTo>
                  <a:cubicBezTo>
                    <a:pt x="105" y="18"/>
                    <a:pt x="105" y="18"/>
                    <a:pt x="105" y="18"/>
                  </a:cubicBezTo>
                  <a:cubicBezTo>
                    <a:pt x="45" y="7"/>
                    <a:pt x="28" y="64"/>
                    <a:pt x="13" y="113"/>
                  </a:cubicBezTo>
                  <a:cubicBezTo>
                    <a:pt x="11" y="120"/>
                    <a:pt x="9" y="127"/>
                    <a:pt x="7" y="13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3244850" y="1687513"/>
              <a:ext cx="307975" cy="274638"/>
            </a:xfrm>
            <a:custGeom>
              <a:avLst/>
              <a:gdLst>
                <a:gd name="T0" fmla="*/ 6 w 82"/>
                <a:gd name="T1" fmla="*/ 73 h 73"/>
                <a:gd name="T2" fmla="*/ 0 w 82"/>
                <a:gd name="T3" fmla="*/ 69 h 73"/>
                <a:gd name="T4" fmla="*/ 11 w 82"/>
                <a:gd name="T5" fmla="*/ 53 h 73"/>
                <a:gd name="T6" fmla="*/ 82 w 82"/>
                <a:gd name="T7" fmla="*/ 5 h 73"/>
                <a:gd name="T8" fmla="*/ 81 w 82"/>
                <a:gd name="T9" fmla="*/ 12 h 73"/>
                <a:gd name="T10" fmla="*/ 17 w 82"/>
                <a:gd name="T11" fmla="*/ 57 h 73"/>
                <a:gd name="T12" fmla="*/ 6 w 82"/>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82" h="73">
                  <a:moveTo>
                    <a:pt x="6" y="73"/>
                  </a:moveTo>
                  <a:cubicBezTo>
                    <a:pt x="0" y="69"/>
                    <a:pt x="0" y="69"/>
                    <a:pt x="0" y="69"/>
                  </a:cubicBezTo>
                  <a:cubicBezTo>
                    <a:pt x="4" y="64"/>
                    <a:pt x="7" y="59"/>
                    <a:pt x="11" y="53"/>
                  </a:cubicBezTo>
                  <a:cubicBezTo>
                    <a:pt x="28" y="28"/>
                    <a:pt x="46" y="0"/>
                    <a:pt x="82" y="5"/>
                  </a:cubicBezTo>
                  <a:cubicBezTo>
                    <a:pt x="81" y="12"/>
                    <a:pt x="81" y="12"/>
                    <a:pt x="81" y="12"/>
                  </a:cubicBezTo>
                  <a:cubicBezTo>
                    <a:pt x="50" y="8"/>
                    <a:pt x="33" y="33"/>
                    <a:pt x="17" y="57"/>
                  </a:cubicBezTo>
                  <a:cubicBezTo>
                    <a:pt x="13" y="63"/>
                    <a:pt x="10" y="68"/>
                    <a:pt x="6" y="7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7" name="Freeform 31"/>
            <p:cNvSpPr/>
            <p:nvPr/>
          </p:nvSpPr>
          <p:spPr bwMode="auto">
            <a:xfrm>
              <a:off x="3128963" y="4645026"/>
              <a:ext cx="687388" cy="508000"/>
            </a:xfrm>
            <a:custGeom>
              <a:avLst/>
              <a:gdLst>
                <a:gd name="T0" fmla="*/ 39 w 183"/>
                <a:gd name="T1" fmla="*/ 135 h 135"/>
                <a:gd name="T2" fmla="*/ 0 w 183"/>
                <a:gd name="T3" fmla="*/ 126 h 135"/>
                <a:gd name="T4" fmla="*/ 3 w 183"/>
                <a:gd name="T5" fmla="*/ 120 h 135"/>
                <a:gd name="T6" fmla="*/ 99 w 183"/>
                <a:gd name="T7" fmla="*/ 111 h 135"/>
                <a:gd name="T8" fmla="*/ 177 w 183"/>
                <a:gd name="T9" fmla="*/ 0 h 135"/>
                <a:gd name="T10" fmla="*/ 183 w 183"/>
                <a:gd name="T11" fmla="*/ 1 h 135"/>
                <a:gd name="T12" fmla="*/ 103 w 183"/>
                <a:gd name="T13" fmla="*/ 117 h 135"/>
                <a:gd name="T14" fmla="*/ 39 w 183"/>
                <a:gd name="T15" fmla="*/ 135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 h="135">
                  <a:moveTo>
                    <a:pt x="39" y="135"/>
                  </a:moveTo>
                  <a:cubicBezTo>
                    <a:pt x="25" y="135"/>
                    <a:pt x="12" y="132"/>
                    <a:pt x="0" y="126"/>
                  </a:cubicBezTo>
                  <a:cubicBezTo>
                    <a:pt x="3" y="120"/>
                    <a:pt x="3" y="120"/>
                    <a:pt x="3" y="120"/>
                  </a:cubicBezTo>
                  <a:cubicBezTo>
                    <a:pt x="30" y="134"/>
                    <a:pt x="65" y="131"/>
                    <a:pt x="99" y="111"/>
                  </a:cubicBezTo>
                  <a:cubicBezTo>
                    <a:pt x="143" y="85"/>
                    <a:pt x="176" y="39"/>
                    <a:pt x="177" y="0"/>
                  </a:cubicBezTo>
                  <a:cubicBezTo>
                    <a:pt x="183" y="1"/>
                    <a:pt x="183" y="1"/>
                    <a:pt x="183" y="1"/>
                  </a:cubicBezTo>
                  <a:cubicBezTo>
                    <a:pt x="183" y="42"/>
                    <a:pt x="149" y="90"/>
                    <a:pt x="103" y="117"/>
                  </a:cubicBezTo>
                  <a:cubicBezTo>
                    <a:pt x="81" y="129"/>
                    <a:pt x="59" y="135"/>
                    <a:pt x="39" y="135"/>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8" name="Freeform 32"/>
            <p:cNvSpPr/>
            <p:nvPr/>
          </p:nvSpPr>
          <p:spPr bwMode="auto">
            <a:xfrm>
              <a:off x="3733800" y="4497388"/>
              <a:ext cx="212725" cy="590550"/>
            </a:xfrm>
            <a:custGeom>
              <a:avLst/>
              <a:gdLst>
                <a:gd name="T0" fmla="*/ 5 w 57"/>
                <a:gd name="T1" fmla="*/ 157 h 157"/>
                <a:gd name="T2" fmla="*/ 0 w 57"/>
                <a:gd name="T3" fmla="*/ 153 h 157"/>
                <a:gd name="T4" fmla="*/ 39 w 57"/>
                <a:gd name="T5" fmla="*/ 1 h 157"/>
                <a:gd name="T6" fmla="*/ 46 w 57"/>
                <a:gd name="T7" fmla="*/ 0 h 157"/>
                <a:gd name="T8" fmla="*/ 5 w 57"/>
                <a:gd name="T9" fmla="*/ 157 h 157"/>
              </a:gdLst>
              <a:ahLst/>
              <a:cxnLst>
                <a:cxn ang="0">
                  <a:pos x="T0" y="T1"/>
                </a:cxn>
                <a:cxn ang="0">
                  <a:pos x="T2" y="T3"/>
                </a:cxn>
                <a:cxn ang="0">
                  <a:pos x="T4" y="T5"/>
                </a:cxn>
                <a:cxn ang="0">
                  <a:pos x="T6" y="T7"/>
                </a:cxn>
                <a:cxn ang="0">
                  <a:pos x="T8" y="T9"/>
                </a:cxn>
              </a:cxnLst>
              <a:rect l="0" t="0" r="r" b="b"/>
              <a:pathLst>
                <a:path w="57" h="157">
                  <a:moveTo>
                    <a:pt x="5" y="157"/>
                  </a:moveTo>
                  <a:cubicBezTo>
                    <a:pt x="0" y="153"/>
                    <a:pt x="0" y="153"/>
                    <a:pt x="0" y="153"/>
                  </a:cubicBezTo>
                  <a:cubicBezTo>
                    <a:pt x="36" y="111"/>
                    <a:pt x="50" y="54"/>
                    <a:pt x="39" y="1"/>
                  </a:cubicBezTo>
                  <a:cubicBezTo>
                    <a:pt x="46" y="0"/>
                    <a:pt x="46" y="0"/>
                    <a:pt x="46" y="0"/>
                  </a:cubicBezTo>
                  <a:cubicBezTo>
                    <a:pt x="57" y="55"/>
                    <a:pt x="42" y="114"/>
                    <a:pt x="5" y="157"/>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9" name="Freeform 33"/>
            <p:cNvSpPr>
              <a:spLocks noEditPoints="1"/>
            </p:cNvSpPr>
            <p:nvPr/>
          </p:nvSpPr>
          <p:spPr bwMode="auto">
            <a:xfrm>
              <a:off x="5641975" y="2778126"/>
              <a:ext cx="187325" cy="142875"/>
            </a:xfrm>
            <a:custGeom>
              <a:avLst/>
              <a:gdLst>
                <a:gd name="T0" fmla="*/ 28 w 50"/>
                <a:gd name="T1" fmla="*/ 38 h 38"/>
                <a:gd name="T2" fmla="*/ 14 w 50"/>
                <a:gd name="T3" fmla="*/ 32 h 38"/>
                <a:gd name="T4" fmla="*/ 7 w 50"/>
                <a:gd name="T5" fmla="*/ 3 h 38"/>
                <a:gd name="T6" fmla="*/ 7 w 50"/>
                <a:gd name="T7" fmla="*/ 2 h 38"/>
                <a:gd name="T8" fmla="*/ 8 w 50"/>
                <a:gd name="T9" fmla="*/ 2 h 38"/>
                <a:gd name="T10" fmla="*/ 21 w 50"/>
                <a:gd name="T11" fmla="*/ 0 h 38"/>
                <a:gd name="T12" fmla="*/ 43 w 50"/>
                <a:gd name="T13" fmla="*/ 4 h 38"/>
                <a:gd name="T14" fmla="*/ 50 w 50"/>
                <a:gd name="T15" fmla="*/ 28 h 38"/>
                <a:gd name="T16" fmla="*/ 50 w 50"/>
                <a:gd name="T17" fmla="*/ 30 h 38"/>
                <a:gd name="T18" fmla="*/ 49 w 50"/>
                <a:gd name="T19" fmla="*/ 31 h 38"/>
                <a:gd name="T20" fmla="*/ 28 w 50"/>
                <a:gd name="T21" fmla="*/ 38 h 38"/>
                <a:gd name="T22" fmla="*/ 11 w 50"/>
                <a:gd name="T23" fmla="*/ 6 h 38"/>
                <a:gd name="T24" fmla="*/ 17 w 50"/>
                <a:gd name="T25" fmla="*/ 29 h 38"/>
                <a:gd name="T26" fmla="*/ 28 w 50"/>
                <a:gd name="T27" fmla="*/ 33 h 38"/>
                <a:gd name="T28" fmla="*/ 45 w 50"/>
                <a:gd name="T29" fmla="*/ 27 h 38"/>
                <a:gd name="T30" fmla="*/ 40 w 50"/>
                <a:gd name="T31" fmla="*/ 8 h 38"/>
                <a:gd name="T32" fmla="*/ 21 w 50"/>
                <a:gd name="T33" fmla="*/ 5 h 38"/>
                <a:gd name="T34" fmla="*/ 11 w 50"/>
                <a:gd name="T3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38">
                  <a:moveTo>
                    <a:pt x="28" y="38"/>
                  </a:moveTo>
                  <a:cubicBezTo>
                    <a:pt x="22" y="38"/>
                    <a:pt x="18" y="36"/>
                    <a:pt x="14" y="32"/>
                  </a:cubicBezTo>
                  <a:cubicBezTo>
                    <a:pt x="0" y="19"/>
                    <a:pt x="6" y="4"/>
                    <a:pt x="7" y="3"/>
                  </a:cubicBezTo>
                  <a:cubicBezTo>
                    <a:pt x="7" y="2"/>
                    <a:pt x="7" y="2"/>
                    <a:pt x="7" y="2"/>
                  </a:cubicBezTo>
                  <a:cubicBezTo>
                    <a:pt x="8" y="2"/>
                    <a:pt x="8" y="2"/>
                    <a:pt x="8" y="2"/>
                  </a:cubicBezTo>
                  <a:cubicBezTo>
                    <a:pt x="9" y="2"/>
                    <a:pt x="14" y="0"/>
                    <a:pt x="21" y="0"/>
                  </a:cubicBezTo>
                  <a:cubicBezTo>
                    <a:pt x="29" y="0"/>
                    <a:pt x="36" y="1"/>
                    <a:pt x="43" y="4"/>
                  </a:cubicBezTo>
                  <a:cubicBezTo>
                    <a:pt x="44" y="4"/>
                    <a:pt x="47" y="5"/>
                    <a:pt x="50" y="28"/>
                  </a:cubicBezTo>
                  <a:cubicBezTo>
                    <a:pt x="50" y="30"/>
                    <a:pt x="50" y="30"/>
                    <a:pt x="50" y="30"/>
                  </a:cubicBezTo>
                  <a:cubicBezTo>
                    <a:pt x="49" y="31"/>
                    <a:pt x="49" y="31"/>
                    <a:pt x="49" y="31"/>
                  </a:cubicBezTo>
                  <a:cubicBezTo>
                    <a:pt x="49" y="31"/>
                    <a:pt x="39" y="38"/>
                    <a:pt x="28" y="38"/>
                  </a:cubicBezTo>
                  <a:close/>
                  <a:moveTo>
                    <a:pt x="11" y="6"/>
                  </a:moveTo>
                  <a:cubicBezTo>
                    <a:pt x="10" y="10"/>
                    <a:pt x="8" y="20"/>
                    <a:pt x="17" y="29"/>
                  </a:cubicBezTo>
                  <a:cubicBezTo>
                    <a:pt x="20" y="31"/>
                    <a:pt x="24" y="33"/>
                    <a:pt x="28" y="33"/>
                  </a:cubicBezTo>
                  <a:cubicBezTo>
                    <a:pt x="35" y="33"/>
                    <a:pt x="42" y="29"/>
                    <a:pt x="45" y="27"/>
                  </a:cubicBezTo>
                  <a:cubicBezTo>
                    <a:pt x="44" y="19"/>
                    <a:pt x="42" y="10"/>
                    <a:pt x="40" y="8"/>
                  </a:cubicBezTo>
                  <a:cubicBezTo>
                    <a:pt x="35" y="6"/>
                    <a:pt x="28" y="5"/>
                    <a:pt x="21" y="5"/>
                  </a:cubicBezTo>
                  <a:cubicBezTo>
                    <a:pt x="17" y="5"/>
                    <a:pt x="13" y="6"/>
                    <a:pt x="11" y="6"/>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4"/>
            <p:cNvSpPr>
              <a:spLocks noEditPoints="1"/>
            </p:cNvSpPr>
            <p:nvPr/>
          </p:nvSpPr>
          <p:spPr bwMode="auto">
            <a:xfrm>
              <a:off x="5464175" y="2797176"/>
              <a:ext cx="184150" cy="157163"/>
            </a:xfrm>
            <a:custGeom>
              <a:avLst/>
              <a:gdLst>
                <a:gd name="T0" fmla="*/ 19 w 49"/>
                <a:gd name="T1" fmla="*/ 42 h 42"/>
                <a:gd name="T2" fmla="*/ 19 w 49"/>
                <a:gd name="T3" fmla="*/ 42 h 42"/>
                <a:gd name="T4" fmla="*/ 5 w 49"/>
                <a:gd name="T5" fmla="*/ 40 h 42"/>
                <a:gd name="T6" fmla="*/ 4 w 49"/>
                <a:gd name="T7" fmla="*/ 39 h 42"/>
                <a:gd name="T8" fmla="*/ 4 w 49"/>
                <a:gd name="T9" fmla="*/ 38 h 42"/>
                <a:gd name="T10" fmla="*/ 4 w 49"/>
                <a:gd name="T11" fmla="*/ 12 h 42"/>
                <a:gd name="T12" fmla="*/ 36 w 49"/>
                <a:gd name="T13" fmla="*/ 0 h 42"/>
                <a:gd name="T14" fmla="*/ 37 w 49"/>
                <a:gd name="T15" fmla="*/ 0 h 42"/>
                <a:gd name="T16" fmla="*/ 38 w 49"/>
                <a:gd name="T17" fmla="*/ 1 h 42"/>
                <a:gd name="T18" fmla="*/ 40 w 49"/>
                <a:gd name="T19" fmla="*/ 31 h 42"/>
                <a:gd name="T20" fmla="*/ 19 w 49"/>
                <a:gd name="T21" fmla="*/ 42 h 42"/>
                <a:gd name="T22" fmla="*/ 9 w 49"/>
                <a:gd name="T23" fmla="*/ 35 h 42"/>
                <a:gd name="T24" fmla="*/ 19 w 49"/>
                <a:gd name="T25" fmla="*/ 37 h 42"/>
                <a:gd name="T26" fmla="*/ 19 w 49"/>
                <a:gd name="T27" fmla="*/ 37 h 42"/>
                <a:gd name="T28" fmla="*/ 35 w 49"/>
                <a:gd name="T29" fmla="*/ 28 h 42"/>
                <a:gd name="T30" fmla="*/ 34 w 49"/>
                <a:gd name="T31" fmla="*/ 5 h 42"/>
                <a:gd name="T32" fmla="*/ 7 w 49"/>
                <a:gd name="T33" fmla="*/ 16 h 42"/>
                <a:gd name="T34" fmla="*/ 9 w 49"/>
                <a:gd name="T3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42">
                  <a:moveTo>
                    <a:pt x="19" y="42"/>
                  </a:moveTo>
                  <a:cubicBezTo>
                    <a:pt x="19" y="42"/>
                    <a:pt x="19" y="42"/>
                    <a:pt x="19" y="42"/>
                  </a:cubicBezTo>
                  <a:cubicBezTo>
                    <a:pt x="12" y="42"/>
                    <a:pt x="6" y="40"/>
                    <a:pt x="5" y="40"/>
                  </a:cubicBezTo>
                  <a:cubicBezTo>
                    <a:pt x="4" y="39"/>
                    <a:pt x="4" y="39"/>
                    <a:pt x="4" y="39"/>
                  </a:cubicBezTo>
                  <a:cubicBezTo>
                    <a:pt x="4" y="38"/>
                    <a:pt x="4" y="38"/>
                    <a:pt x="4" y="38"/>
                  </a:cubicBezTo>
                  <a:cubicBezTo>
                    <a:pt x="0" y="15"/>
                    <a:pt x="2" y="13"/>
                    <a:pt x="4" y="12"/>
                  </a:cubicBezTo>
                  <a:cubicBezTo>
                    <a:pt x="19" y="1"/>
                    <a:pt x="35" y="0"/>
                    <a:pt x="36" y="0"/>
                  </a:cubicBezTo>
                  <a:cubicBezTo>
                    <a:pt x="37" y="0"/>
                    <a:pt x="37" y="0"/>
                    <a:pt x="37" y="0"/>
                  </a:cubicBezTo>
                  <a:cubicBezTo>
                    <a:pt x="38" y="1"/>
                    <a:pt x="38" y="1"/>
                    <a:pt x="38" y="1"/>
                  </a:cubicBezTo>
                  <a:cubicBezTo>
                    <a:pt x="38" y="1"/>
                    <a:pt x="49" y="14"/>
                    <a:pt x="40" y="31"/>
                  </a:cubicBezTo>
                  <a:cubicBezTo>
                    <a:pt x="36" y="38"/>
                    <a:pt x="29" y="42"/>
                    <a:pt x="19" y="42"/>
                  </a:cubicBezTo>
                  <a:close/>
                  <a:moveTo>
                    <a:pt x="9" y="35"/>
                  </a:moveTo>
                  <a:cubicBezTo>
                    <a:pt x="11" y="36"/>
                    <a:pt x="14" y="37"/>
                    <a:pt x="19" y="37"/>
                  </a:cubicBezTo>
                  <a:cubicBezTo>
                    <a:pt x="19" y="37"/>
                    <a:pt x="19" y="37"/>
                    <a:pt x="19" y="37"/>
                  </a:cubicBezTo>
                  <a:cubicBezTo>
                    <a:pt x="27" y="37"/>
                    <a:pt x="32" y="34"/>
                    <a:pt x="35" y="28"/>
                  </a:cubicBezTo>
                  <a:cubicBezTo>
                    <a:pt x="41" y="17"/>
                    <a:pt x="36" y="8"/>
                    <a:pt x="34" y="5"/>
                  </a:cubicBezTo>
                  <a:cubicBezTo>
                    <a:pt x="31" y="6"/>
                    <a:pt x="18" y="8"/>
                    <a:pt x="7" y="16"/>
                  </a:cubicBezTo>
                  <a:cubicBezTo>
                    <a:pt x="6" y="18"/>
                    <a:pt x="7" y="27"/>
                    <a:pt x="9" y="3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45" name="图片 44"/>
          <p:cNvPicPr>
            <a:picLocks noChangeAspect="1"/>
          </p:cNvPicPr>
          <p:nvPr/>
        </p:nvPicPr>
        <p:blipFill>
          <a:blip r:embed="rId2"/>
          <a:stretch>
            <a:fillRect/>
          </a:stretch>
        </p:blipFill>
        <p:spPr>
          <a:xfrm>
            <a:off x="10731673" y="5668878"/>
            <a:ext cx="607500" cy="585000"/>
          </a:xfrm>
          <a:prstGeom prst="rect">
            <a:avLst/>
          </a:prstGeom>
        </p:spPr>
      </p:pic>
      <p:pic>
        <p:nvPicPr>
          <p:cNvPr id="46" name="图片 45"/>
          <p:cNvPicPr>
            <a:picLocks noChangeAspect="1"/>
          </p:cNvPicPr>
          <p:nvPr/>
        </p:nvPicPr>
        <p:blipFill>
          <a:blip r:embed="rId3"/>
          <a:stretch>
            <a:fillRect/>
          </a:stretch>
        </p:blipFill>
        <p:spPr>
          <a:xfrm>
            <a:off x="1346202" y="2582597"/>
            <a:ext cx="634688" cy="508000"/>
          </a:xfrm>
          <a:prstGeom prst="rect">
            <a:avLst/>
          </a:prstGeom>
        </p:spPr>
      </p:pic>
      <p:pic>
        <p:nvPicPr>
          <p:cNvPr id="47" name="图片 46"/>
          <p:cNvPicPr>
            <a:picLocks noChangeAspect="1"/>
          </p:cNvPicPr>
          <p:nvPr/>
        </p:nvPicPr>
        <p:blipFill>
          <a:blip r:embed="rId3"/>
          <a:stretch>
            <a:fillRect/>
          </a:stretch>
        </p:blipFill>
        <p:spPr>
          <a:xfrm>
            <a:off x="1346202" y="4449497"/>
            <a:ext cx="634688" cy="508000"/>
          </a:xfrm>
          <a:prstGeom prst="rect">
            <a:avLst/>
          </a:prstGeom>
        </p:spPr>
      </p:pic>
      <p:pic>
        <p:nvPicPr>
          <p:cNvPr id="48" name="图片 47"/>
          <p:cNvPicPr>
            <a:picLocks noChangeAspect="1"/>
          </p:cNvPicPr>
          <p:nvPr/>
        </p:nvPicPr>
        <p:blipFill>
          <a:blip r:embed="rId3"/>
          <a:stretch>
            <a:fillRect/>
          </a:stretch>
        </p:blipFill>
        <p:spPr>
          <a:xfrm>
            <a:off x="6210302" y="2582597"/>
            <a:ext cx="634688" cy="508000"/>
          </a:xfrm>
          <a:prstGeom prst="rect">
            <a:avLst/>
          </a:prstGeom>
        </p:spPr>
      </p:pic>
      <p:pic>
        <p:nvPicPr>
          <p:cNvPr id="49" name="图片 48"/>
          <p:cNvPicPr>
            <a:picLocks noChangeAspect="1"/>
          </p:cNvPicPr>
          <p:nvPr/>
        </p:nvPicPr>
        <p:blipFill>
          <a:blip r:embed="rId3"/>
          <a:stretch>
            <a:fillRect/>
          </a:stretch>
        </p:blipFill>
        <p:spPr>
          <a:xfrm>
            <a:off x="6210302" y="4449497"/>
            <a:ext cx="634688" cy="508000"/>
          </a:xfrm>
          <a:prstGeom prst="rect">
            <a:avLst/>
          </a:prstGeom>
        </p:spPr>
      </p:pic>
      <p:sp>
        <p:nvSpPr>
          <p:cNvPr id="50" name="文本框 49"/>
          <p:cNvSpPr txBox="1"/>
          <p:nvPr/>
        </p:nvSpPr>
        <p:spPr>
          <a:xfrm>
            <a:off x="1980890" y="2348574"/>
            <a:ext cx="3741078" cy="584775"/>
          </a:xfrm>
          <a:prstGeom prst="rect">
            <a:avLst/>
          </a:prstGeom>
          <a:noFill/>
        </p:spPr>
        <p:txBody>
          <a:bodyPr wrap="square" rtlCol="0">
            <a:spAutoFit/>
          </a:bodyPr>
          <a:lstStyle/>
          <a:p>
            <a:r>
              <a:rPr lang="zh-CN" altLang="en-US" sz="3200"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这里添加您的标题</a:t>
            </a:r>
            <a:endParaRPr lang="zh-CN" altLang="en-US" sz="6000"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1" name="矩形 50"/>
          <p:cNvSpPr/>
          <p:nvPr/>
        </p:nvSpPr>
        <p:spPr>
          <a:xfrm>
            <a:off x="2086192" y="2852599"/>
            <a:ext cx="4434337" cy="313932"/>
          </a:xfrm>
          <a:prstGeom prst="rect">
            <a:avLst/>
          </a:prstGeom>
        </p:spPr>
        <p:txBody>
          <a:bodyPr wrap="square">
            <a:spAutoFit/>
          </a:bodyPr>
          <a:lstStyle/>
          <a:p>
            <a:pPr>
              <a:lnSpc>
                <a:spcPct val="120000"/>
              </a:lnSpc>
            </a:pPr>
            <a:r>
              <a:rPr lang="en-US" altLang="zh-CN" sz="12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We have many </a:t>
            </a:r>
            <a:r>
              <a:rPr lang="en-US" altLang="zh-CN" sz="1200" smtClean="0">
                <a:solidFill>
                  <a:schemeClr val="tx1">
                    <a:lumMod val="75000"/>
                    <a:lumOff val="25000"/>
                  </a:schemeClr>
                </a:solidFill>
                <a:latin typeface="微软雅黑 Light" panose="020B0502040204020203" pitchFamily="34" charset="-122"/>
                <a:ea typeface="微软雅黑 Light" panose="020B0502040204020203" pitchFamily="34" charset="-122"/>
              </a:rPr>
              <a:t>PowerPoint </a:t>
            </a:r>
            <a:r>
              <a:rPr lang="zh-CN" altLang="en-US" sz="1200" smtClean="0">
                <a:solidFill>
                  <a:schemeClr val="tx1">
                    <a:lumMod val="75000"/>
                    <a:lumOff val="25000"/>
                  </a:schemeClr>
                </a:solidFill>
                <a:latin typeface="微软雅黑 Light" panose="020B0502040204020203" pitchFamily="34" charset="-122"/>
                <a:ea typeface="微软雅黑 Light" panose="020B0502040204020203" pitchFamily="34" charset="-122"/>
              </a:rPr>
              <a:t>templates </a:t>
            </a:r>
            <a:r>
              <a:rPr lang="en-US" altLang="zh-CN" sz="1200" smtClean="0">
                <a:solidFill>
                  <a:schemeClr val="tx1">
                    <a:lumMod val="75000"/>
                    <a:lumOff val="25000"/>
                  </a:schemeClr>
                </a:solidFill>
                <a:latin typeface="微软雅黑 Light" panose="020B0502040204020203" pitchFamily="34" charset="-122"/>
                <a:ea typeface="微软雅黑 Light" panose="020B0502040204020203" pitchFamily="34" charset="-122"/>
              </a:rPr>
              <a:t>for you</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2" name="文本框 51"/>
          <p:cNvSpPr txBox="1"/>
          <p:nvPr/>
        </p:nvSpPr>
        <p:spPr>
          <a:xfrm>
            <a:off x="6931122" y="2348574"/>
            <a:ext cx="3741078" cy="584775"/>
          </a:xfrm>
          <a:prstGeom prst="rect">
            <a:avLst/>
          </a:prstGeom>
          <a:noFill/>
        </p:spPr>
        <p:txBody>
          <a:bodyPr wrap="square" rtlCol="0">
            <a:spAutoFit/>
          </a:bodyPr>
          <a:lstStyle/>
          <a:p>
            <a:r>
              <a:rPr lang="zh-CN" altLang="en-US" sz="3200"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这里添加您的标题</a:t>
            </a:r>
            <a:endParaRPr lang="zh-CN" altLang="en-US" sz="6000"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3" name="矩形 52"/>
          <p:cNvSpPr/>
          <p:nvPr/>
        </p:nvSpPr>
        <p:spPr>
          <a:xfrm>
            <a:off x="7036424" y="2852599"/>
            <a:ext cx="4434337" cy="313932"/>
          </a:xfrm>
          <a:prstGeom prst="rect">
            <a:avLst/>
          </a:prstGeom>
        </p:spPr>
        <p:txBody>
          <a:bodyPr wrap="square">
            <a:spAutoFit/>
          </a:bodyPr>
          <a:lstStyle/>
          <a:p>
            <a:pPr>
              <a:lnSpc>
                <a:spcPct val="120000"/>
              </a:lnSpc>
            </a:pPr>
            <a:r>
              <a:rPr lang="en-US" altLang="zh-CN" sz="12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We have many </a:t>
            </a:r>
            <a:r>
              <a:rPr lang="en-US" altLang="zh-CN" sz="1200" smtClean="0">
                <a:solidFill>
                  <a:schemeClr val="tx1">
                    <a:lumMod val="75000"/>
                    <a:lumOff val="25000"/>
                  </a:schemeClr>
                </a:solidFill>
                <a:latin typeface="微软雅黑 Light" panose="020B0502040204020203" pitchFamily="34" charset="-122"/>
                <a:ea typeface="微软雅黑 Light" panose="020B0502040204020203" pitchFamily="34" charset="-122"/>
              </a:rPr>
              <a:t>PowerPoint </a:t>
            </a:r>
            <a:r>
              <a:rPr lang="zh-CN" altLang="en-US" sz="1200" smtClean="0">
                <a:solidFill>
                  <a:schemeClr val="tx1">
                    <a:lumMod val="75000"/>
                    <a:lumOff val="25000"/>
                  </a:schemeClr>
                </a:solidFill>
                <a:latin typeface="微软雅黑 Light" panose="020B0502040204020203" pitchFamily="34" charset="-122"/>
                <a:ea typeface="微软雅黑 Light" panose="020B0502040204020203" pitchFamily="34" charset="-122"/>
              </a:rPr>
              <a:t>templates </a:t>
            </a:r>
            <a:r>
              <a:rPr lang="en-US" altLang="zh-CN" sz="1200" smtClean="0">
                <a:solidFill>
                  <a:schemeClr val="tx1">
                    <a:lumMod val="75000"/>
                    <a:lumOff val="25000"/>
                  </a:schemeClr>
                </a:solidFill>
                <a:latin typeface="微软雅黑 Light" panose="020B0502040204020203" pitchFamily="34" charset="-122"/>
                <a:ea typeface="微软雅黑 Light" panose="020B0502040204020203" pitchFamily="34" charset="-122"/>
              </a:rPr>
              <a:t>for you</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4" name="文本框 53"/>
          <p:cNvSpPr txBox="1"/>
          <p:nvPr/>
        </p:nvSpPr>
        <p:spPr>
          <a:xfrm>
            <a:off x="1980890" y="4304810"/>
            <a:ext cx="3741078" cy="584775"/>
          </a:xfrm>
          <a:prstGeom prst="rect">
            <a:avLst/>
          </a:prstGeom>
          <a:noFill/>
        </p:spPr>
        <p:txBody>
          <a:bodyPr wrap="square" rtlCol="0">
            <a:spAutoFit/>
          </a:bodyPr>
          <a:lstStyle/>
          <a:p>
            <a:r>
              <a:rPr lang="zh-CN" altLang="en-US" sz="3200"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这里添加您的标题</a:t>
            </a:r>
            <a:endParaRPr lang="zh-CN" altLang="en-US" sz="6000"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5" name="矩形 54"/>
          <p:cNvSpPr/>
          <p:nvPr/>
        </p:nvSpPr>
        <p:spPr>
          <a:xfrm>
            <a:off x="2086192" y="4808835"/>
            <a:ext cx="4434337" cy="313932"/>
          </a:xfrm>
          <a:prstGeom prst="rect">
            <a:avLst/>
          </a:prstGeom>
        </p:spPr>
        <p:txBody>
          <a:bodyPr wrap="square">
            <a:spAutoFit/>
          </a:bodyPr>
          <a:lstStyle/>
          <a:p>
            <a:pPr>
              <a:lnSpc>
                <a:spcPct val="120000"/>
              </a:lnSpc>
            </a:pPr>
            <a:r>
              <a:rPr lang="en-US" altLang="zh-CN" sz="12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We have many </a:t>
            </a:r>
            <a:r>
              <a:rPr lang="en-US" altLang="zh-CN" sz="1200" smtClean="0">
                <a:solidFill>
                  <a:schemeClr val="tx1">
                    <a:lumMod val="75000"/>
                    <a:lumOff val="25000"/>
                  </a:schemeClr>
                </a:solidFill>
                <a:latin typeface="微软雅黑 Light" panose="020B0502040204020203" pitchFamily="34" charset="-122"/>
                <a:ea typeface="微软雅黑 Light" panose="020B0502040204020203" pitchFamily="34" charset="-122"/>
              </a:rPr>
              <a:t>PowerPoint </a:t>
            </a:r>
            <a:r>
              <a:rPr lang="zh-CN" altLang="en-US" sz="1200" smtClean="0">
                <a:solidFill>
                  <a:schemeClr val="tx1">
                    <a:lumMod val="75000"/>
                    <a:lumOff val="25000"/>
                  </a:schemeClr>
                </a:solidFill>
                <a:latin typeface="微软雅黑 Light" panose="020B0502040204020203" pitchFamily="34" charset="-122"/>
                <a:ea typeface="微软雅黑 Light" panose="020B0502040204020203" pitchFamily="34" charset="-122"/>
              </a:rPr>
              <a:t>templates </a:t>
            </a:r>
            <a:r>
              <a:rPr lang="en-US" altLang="zh-CN" sz="1200" smtClean="0">
                <a:solidFill>
                  <a:schemeClr val="tx1">
                    <a:lumMod val="75000"/>
                    <a:lumOff val="25000"/>
                  </a:schemeClr>
                </a:solidFill>
                <a:latin typeface="微软雅黑 Light" panose="020B0502040204020203" pitchFamily="34" charset="-122"/>
                <a:ea typeface="微软雅黑 Light" panose="020B0502040204020203" pitchFamily="34" charset="-122"/>
              </a:rPr>
              <a:t>for you</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6" name="文本框 55"/>
          <p:cNvSpPr txBox="1"/>
          <p:nvPr/>
        </p:nvSpPr>
        <p:spPr>
          <a:xfrm>
            <a:off x="6931122" y="4304810"/>
            <a:ext cx="3741078" cy="584775"/>
          </a:xfrm>
          <a:prstGeom prst="rect">
            <a:avLst/>
          </a:prstGeom>
          <a:noFill/>
        </p:spPr>
        <p:txBody>
          <a:bodyPr wrap="square" rtlCol="0">
            <a:spAutoFit/>
          </a:bodyPr>
          <a:lstStyle/>
          <a:p>
            <a:r>
              <a:rPr lang="zh-CN" altLang="en-US" sz="3200" spc="300" smtClean="0">
                <a:solidFill>
                  <a:schemeClr val="tx1">
                    <a:lumMod val="85000"/>
                    <a:lumOff val="15000"/>
                  </a:schemeClr>
                </a:solidFill>
                <a:latin typeface="方正静蕾简体" panose="02000000000000000000" pitchFamily="2" charset="-122"/>
                <a:ea typeface="方正静蕾简体" panose="02000000000000000000" pitchFamily="2" charset="-122"/>
              </a:rPr>
              <a:t>这里添加您的标题</a:t>
            </a:r>
            <a:endParaRPr lang="zh-CN" altLang="en-US" sz="6000" spc="3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7" name="矩形 56"/>
          <p:cNvSpPr/>
          <p:nvPr/>
        </p:nvSpPr>
        <p:spPr>
          <a:xfrm>
            <a:off x="7036424" y="4808835"/>
            <a:ext cx="4434337" cy="313932"/>
          </a:xfrm>
          <a:prstGeom prst="rect">
            <a:avLst/>
          </a:prstGeom>
        </p:spPr>
        <p:txBody>
          <a:bodyPr wrap="square">
            <a:spAutoFit/>
          </a:bodyPr>
          <a:lstStyle/>
          <a:p>
            <a:pPr>
              <a:lnSpc>
                <a:spcPct val="120000"/>
              </a:lnSpc>
            </a:pPr>
            <a:r>
              <a:rPr lang="en-US" altLang="zh-CN" sz="12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We have many </a:t>
            </a:r>
            <a:r>
              <a:rPr lang="en-US" altLang="zh-CN" sz="1200" smtClean="0">
                <a:solidFill>
                  <a:schemeClr val="tx1">
                    <a:lumMod val="75000"/>
                    <a:lumOff val="25000"/>
                  </a:schemeClr>
                </a:solidFill>
                <a:latin typeface="微软雅黑 Light" panose="020B0502040204020203" pitchFamily="34" charset="-122"/>
                <a:ea typeface="微软雅黑 Light" panose="020B0502040204020203" pitchFamily="34" charset="-122"/>
              </a:rPr>
              <a:t>PowerPoint </a:t>
            </a:r>
            <a:r>
              <a:rPr lang="zh-CN" altLang="en-US" sz="1200" smtClean="0">
                <a:solidFill>
                  <a:schemeClr val="tx1">
                    <a:lumMod val="75000"/>
                    <a:lumOff val="25000"/>
                  </a:schemeClr>
                </a:solidFill>
                <a:latin typeface="微软雅黑 Light" panose="020B0502040204020203" pitchFamily="34" charset="-122"/>
                <a:ea typeface="微软雅黑 Light" panose="020B0502040204020203" pitchFamily="34" charset="-122"/>
              </a:rPr>
              <a:t>templates </a:t>
            </a:r>
            <a:r>
              <a:rPr lang="en-US" altLang="zh-CN" sz="1200" smtClean="0">
                <a:solidFill>
                  <a:schemeClr val="tx1">
                    <a:lumMod val="75000"/>
                    <a:lumOff val="25000"/>
                  </a:schemeClr>
                </a:solidFill>
                <a:latin typeface="微软雅黑 Light" panose="020B0502040204020203" pitchFamily="34" charset="-122"/>
                <a:ea typeface="微软雅黑 Light" panose="020B0502040204020203" pitchFamily="34" charset="-122"/>
              </a:rPr>
              <a:t>for you</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8" name="文本框 57"/>
          <p:cNvSpPr txBox="1"/>
          <p:nvPr/>
        </p:nvSpPr>
        <p:spPr>
          <a:xfrm>
            <a:off x="1328420" y="1029970"/>
            <a:ext cx="2705735" cy="829945"/>
          </a:xfrm>
          <a:prstGeom prst="rect">
            <a:avLst/>
          </a:prstGeom>
          <a:noFill/>
          <a:effectLst/>
        </p:spPr>
        <p:txBody>
          <a:bodyPr wrap="square" rtlCol="0">
            <a:spAutoFit/>
          </a:bodyPr>
          <a:lstStyle/>
          <a:p>
            <a:pPr algn="dist"/>
            <a:r>
              <a:rPr lang="en-US" altLang="zh-CN" sz="4800" b="1" smtClean="0">
                <a:solidFill>
                  <a:schemeClr val="tx1">
                    <a:lumMod val="95000"/>
                    <a:lumOff val="5000"/>
                  </a:schemeClr>
                </a:solidFill>
                <a:latin typeface="方正静蕾简体" panose="02000000000000000000" pitchFamily="2" charset="-122"/>
                <a:ea typeface="方正静蕾简体" panose="02000000000000000000" pitchFamily="2" charset="-122"/>
              </a:rPr>
              <a:t>CONTENT</a:t>
            </a:r>
            <a:endParaRPr lang="zh-CN" altLang="en-US" sz="4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010434" y="1424460"/>
            <a:ext cx="2666400" cy="3728624"/>
          </a:xfrm>
          <a:prstGeom prst="rect">
            <a:avLst/>
          </a:prstGeom>
        </p:spPr>
      </p:pic>
      <p:grpSp>
        <p:nvGrpSpPr>
          <p:cNvPr id="5" name="Group 4"/>
          <p:cNvGrpSpPr>
            <a:grpSpLocks noChangeAspect="1"/>
          </p:cNvGrpSpPr>
          <p:nvPr/>
        </p:nvGrpSpPr>
        <p:grpSpPr bwMode="auto">
          <a:xfrm rot="812242">
            <a:off x="10070792" y="469757"/>
            <a:ext cx="1454149" cy="1169574"/>
            <a:chOff x="76" y="-205"/>
            <a:chExt cx="1395" cy="1122"/>
          </a:xfrm>
          <a:solidFill>
            <a:schemeClr val="tx1">
              <a:lumMod val="95000"/>
              <a:lumOff val="5000"/>
            </a:schemeClr>
          </a:solidFill>
        </p:grpSpPr>
        <p:sp>
          <p:nvSpPr>
            <p:cNvPr id="6" name="Freeform 5"/>
            <p:cNvSpPr/>
            <p:nvPr/>
          </p:nvSpPr>
          <p:spPr bwMode="auto">
            <a:xfrm>
              <a:off x="384" y="-1"/>
              <a:ext cx="717" cy="630"/>
            </a:xfrm>
            <a:custGeom>
              <a:avLst/>
              <a:gdLst>
                <a:gd name="T0" fmla="*/ 62 w 302"/>
                <a:gd name="T1" fmla="*/ 265 h 265"/>
                <a:gd name="T2" fmla="*/ 16 w 302"/>
                <a:gd name="T3" fmla="*/ 216 h 265"/>
                <a:gd name="T4" fmla="*/ 15 w 302"/>
                <a:gd name="T5" fmla="*/ 93 h 265"/>
                <a:gd name="T6" fmla="*/ 167 w 302"/>
                <a:gd name="T7" fmla="*/ 0 h 265"/>
                <a:gd name="T8" fmla="*/ 169 w 302"/>
                <a:gd name="T9" fmla="*/ 0 h 265"/>
                <a:gd name="T10" fmla="*/ 302 w 302"/>
                <a:gd name="T11" fmla="*/ 80 h 265"/>
                <a:gd name="T12" fmla="*/ 292 w 302"/>
                <a:gd name="T13" fmla="*/ 84 h 265"/>
                <a:gd name="T14" fmla="*/ 167 w 302"/>
                <a:gd name="T15" fmla="*/ 10 h 265"/>
                <a:gd name="T16" fmla="*/ 24 w 302"/>
                <a:gd name="T17" fmla="*/ 97 h 265"/>
                <a:gd name="T18" fmla="*/ 25 w 302"/>
                <a:gd name="T19" fmla="*/ 212 h 265"/>
                <a:gd name="T20" fmla="*/ 66 w 302"/>
                <a:gd name="T21" fmla="*/ 256 h 265"/>
                <a:gd name="T22" fmla="*/ 62 w 302"/>
                <a:gd name="T2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65">
                  <a:moveTo>
                    <a:pt x="62" y="265"/>
                  </a:moveTo>
                  <a:cubicBezTo>
                    <a:pt x="42" y="257"/>
                    <a:pt x="26" y="240"/>
                    <a:pt x="16" y="216"/>
                  </a:cubicBezTo>
                  <a:cubicBezTo>
                    <a:pt x="1" y="179"/>
                    <a:pt x="0" y="128"/>
                    <a:pt x="15" y="93"/>
                  </a:cubicBezTo>
                  <a:cubicBezTo>
                    <a:pt x="38" y="38"/>
                    <a:pt x="99" y="1"/>
                    <a:pt x="167" y="0"/>
                  </a:cubicBezTo>
                  <a:cubicBezTo>
                    <a:pt x="167" y="0"/>
                    <a:pt x="168" y="0"/>
                    <a:pt x="169" y="0"/>
                  </a:cubicBezTo>
                  <a:cubicBezTo>
                    <a:pt x="230" y="0"/>
                    <a:pt x="279" y="30"/>
                    <a:pt x="302" y="80"/>
                  </a:cubicBezTo>
                  <a:cubicBezTo>
                    <a:pt x="292" y="84"/>
                    <a:pt x="292" y="84"/>
                    <a:pt x="292" y="84"/>
                  </a:cubicBezTo>
                  <a:cubicBezTo>
                    <a:pt x="271" y="37"/>
                    <a:pt x="224" y="9"/>
                    <a:pt x="167" y="10"/>
                  </a:cubicBezTo>
                  <a:cubicBezTo>
                    <a:pt x="103" y="11"/>
                    <a:pt x="46" y="46"/>
                    <a:pt x="24" y="97"/>
                  </a:cubicBezTo>
                  <a:cubicBezTo>
                    <a:pt x="11" y="129"/>
                    <a:pt x="11" y="178"/>
                    <a:pt x="25" y="212"/>
                  </a:cubicBezTo>
                  <a:cubicBezTo>
                    <a:pt x="34" y="234"/>
                    <a:pt x="48" y="249"/>
                    <a:pt x="66" y="256"/>
                  </a:cubicBezTo>
                  <a:lnTo>
                    <a:pt x="62"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702" y="332"/>
              <a:ext cx="463" cy="387"/>
            </a:xfrm>
            <a:custGeom>
              <a:avLst/>
              <a:gdLst>
                <a:gd name="T0" fmla="*/ 44 w 195"/>
                <a:gd name="T1" fmla="*/ 163 h 163"/>
                <a:gd name="T2" fmla="*/ 0 w 195"/>
                <a:gd name="T3" fmla="*/ 155 h 163"/>
                <a:gd name="T4" fmla="*/ 3 w 195"/>
                <a:gd name="T5" fmla="*/ 146 h 163"/>
                <a:gd name="T6" fmla="*/ 129 w 195"/>
                <a:gd name="T7" fmla="*/ 122 h 163"/>
                <a:gd name="T8" fmla="*/ 185 w 195"/>
                <a:gd name="T9" fmla="*/ 0 h 163"/>
                <a:gd name="T10" fmla="*/ 195 w 195"/>
                <a:gd name="T11" fmla="*/ 0 h 163"/>
                <a:gd name="T12" fmla="*/ 135 w 195"/>
                <a:gd name="T13" fmla="*/ 130 h 163"/>
                <a:gd name="T14" fmla="*/ 44 w 195"/>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163">
                  <a:moveTo>
                    <a:pt x="44" y="163"/>
                  </a:moveTo>
                  <a:cubicBezTo>
                    <a:pt x="30" y="163"/>
                    <a:pt x="15" y="160"/>
                    <a:pt x="0" y="155"/>
                  </a:cubicBezTo>
                  <a:cubicBezTo>
                    <a:pt x="3" y="146"/>
                    <a:pt x="3" y="146"/>
                    <a:pt x="3" y="146"/>
                  </a:cubicBezTo>
                  <a:cubicBezTo>
                    <a:pt x="46" y="161"/>
                    <a:pt x="85" y="153"/>
                    <a:pt x="129" y="122"/>
                  </a:cubicBezTo>
                  <a:cubicBezTo>
                    <a:pt x="164" y="96"/>
                    <a:pt x="185" y="52"/>
                    <a:pt x="185" y="0"/>
                  </a:cubicBezTo>
                  <a:cubicBezTo>
                    <a:pt x="195" y="0"/>
                    <a:pt x="195" y="0"/>
                    <a:pt x="195" y="0"/>
                  </a:cubicBezTo>
                  <a:cubicBezTo>
                    <a:pt x="195" y="55"/>
                    <a:pt x="173" y="103"/>
                    <a:pt x="135" y="130"/>
                  </a:cubicBezTo>
                  <a:cubicBezTo>
                    <a:pt x="104" y="152"/>
                    <a:pt x="74" y="163"/>
                    <a:pt x="44"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76" y="-205"/>
              <a:ext cx="1395" cy="1122"/>
            </a:xfrm>
            <a:custGeom>
              <a:avLst/>
              <a:gdLst>
                <a:gd name="T0" fmla="*/ 68 w 588"/>
                <a:gd name="T1" fmla="*/ 472 h 472"/>
                <a:gd name="T2" fmla="*/ 10 w 588"/>
                <a:gd name="T3" fmla="*/ 437 h 472"/>
                <a:gd name="T4" fmla="*/ 138 w 588"/>
                <a:gd name="T5" fmla="*/ 240 h 472"/>
                <a:gd name="T6" fmla="*/ 144 w 588"/>
                <a:gd name="T7" fmla="*/ 248 h 472"/>
                <a:gd name="T8" fmla="*/ 19 w 588"/>
                <a:gd name="T9" fmla="*/ 435 h 472"/>
                <a:gd name="T10" fmla="*/ 90 w 588"/>
                <a:gd name="T11" fmla="*/ 461 h 472"/>
                <a:gd name="T12" fmla="*/ 227 w 588"/>
                <a:gd name="T13" fmla="*/ 394 h 472"/>
                <a:gd name="T14" fmla="*/ 268 w 588"/>
                <a:gd name="T15" fmla="*/ 367 h 472"/>
                <a:gd name="T16" fmla="*/ 425 w 588"/>
                <a:gd name="T17" fmla="*/ 242 h 472"/>
                <a:gd name="T18" fmla="*/ 431 w 588"/>
                <a:gd name="T19" fmla="*/ 236 h 472"/>
                <a:gd name="T20" fmla="*/ 554 w 588"/>
                <a:gd name="T21" fmla="*/ 104 h 472"/>
                <a:gd name="T22" fmla="*/ 565 w 588"/>
                <a:gd name="T23" fmla="*/ 35 h 472"/>
                <a:gd name="T24" fmla="*/ 484 w 588"/>
                <a:gd name="T25" fmla="*/ 24 h 472"/>
                <a:gd name="T26" fmla="*/ 351 w 588"/>
                <a:gd name="T27" fmla="*/ 102 h 472"/>
                <a:gd name="T28" fmla="*/ 344 w 588"/>
                <a:gd name="T29" fmla="*/ 95 h 472"/>
                <a:gd name="T30" fmla="*/ 481 w 588"/>
                <a:gd name="T31" fmla="*/ 14 h 472"/>
                <a:gd name="T32" fmla="*/ 573 w 588"/>
                <a:gd name="T33" fmla="*/ 28 h 472"/>
                <a:gd name="T34" fmla="*/ 562 w 588"/>
                <a:gd name="T35" fmla="*/ 109 h 472"/>
                <a:gd name="T36" fmla="*/ 438 w 588"/>
                <a:gd name="T37" fmla="*/ 244 h 472"/>
                <a:gd name="T38" fmla="*/ 432 w 588"/>
                <a:gd name="T39" fmla="*/ 249 h 472"/>
                <a:gd name="T40" fmla="*/ 273 w 588"/>
                <a:gd name="T41" fmla="*/ 375 h 472"/>
                <a:gd name="T42" fmla="*/ 233 w 588"/>
                <a:gd name="T43" fmla="*/ 402 h 472"/>
                <a:gd name="T44" fmla="*/ 92 w 588"/>
                <a:gd name="T45" fmla="*/ 471 h 472"/>
                <a:gd name="T46" fmla="*/ 68 w 588"/>
                <a:gd name="T47" fmla="*/ 472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8" h="472">
                  <a:moveTo>
                    <a:pt x="68" y="472"/>
                  </a:moveTo>
                  <a:cubicBezTo>
                    <a:pt x="34" y="472"/>
                    <a:pt x="13" y="460"/>
                    <a:pt x="10" y="437"/>
                  </a:cubicBezTo>
                  <a:cubicBezTo>
                    <a:pt x="0" y="378"/>
                    <a:pt x="115" y="256"/>
                    <a:pt x="138" y="240"/>
                  </a:cubicBezTo>
                  <a:cubicBezTo>
                    <a:pt x="144" y="248"/>
                    <a:pt x="144" y="248"/>
                    <a:pt x="144" y="248"/>
                  </a:cubicBezTo>
                  <a:cubicBezTo>
                    <a:pt x="120" y="265"/>
                    <a:pt x="11" y="384"/>
                    <a:pt x="19" y="435"/>
                  </a:cubicBezTo>
                  <a:cubicBezTo>
                    <a:pt x="24" y="465"/>
                    <a:pt x="66" y="464"/>
                    <a:pt x="90" y="461"/>
                  </a:cubicBezTo>
                  <a:cubicBezTo>
                    <a:pt x="139" y="454"/>
                    <a:pt x="184" y="424"/>
                    <a:pt x="227" y="394"/>
                  </a:cubicBezTo>
                  <a:cubicBezTo>
                    <a:pt x="241" y="384"/>
                    <a:pt x="254" y="375"/>
                    <a:pt x="268" y="367"/>
                  </a:cubicBezTo>
                  <a:cubicBezTo>
                    <a:pt x="328" y="330"/>
                    <a:pt x="381" y="283"/>
                    <a:pt x="425" y="242"/>
                  </a:cubicBezTo>
                  <a:cubicBezTo>
                    <a:pt x="431" y="236"/>
                    <a:pt x="431" y="236"/>
                    <a:pt x="431" y="236"/>
                  </a:cubicBezTo>
                  <a:cubicBezTo>
                    <a:pt x="473" y="197"/>
                    <a:pt x="521" y="153"/>
                    <a:pt x="554" y="104"/>
                  </a:cubicBezTo>
                  <a:cubicBezTo>
                    <a:pt x="563" y="90"/>
                    <a:pt x="583" y="56"/>
                    <a:pt x="565" y="35"/>
                  </a:cubicBezTo>
                  <a:cubicBezTo>
                    <a:pt x="550" y="16"/>
                    <a:pt x="526" y="13"/>
                    <a:pt x="484" y="24"/>
                  </a:cubicBezTo>
                  <a:cubicBezTo>
                    <a:pt x="436" y="36"/>
                    <a:pt x="377" y="74"/>
                    <a:pt x="351" y="102"/>
                  </a:cubicBezTo>
                  <a:cubicBezTo>
                    <a:pt x="344" y="95"/>
                    <a:pt x="344" y="95"/>
                    <a:pt x="344" y="95"/>
                  </a:cubicBezTo>
                  <a:cubicBezTo>
                    <a:pt x="370" y="66"/>
                    <a:pt x="432" y="27"/>
                    <a:pt x="481" y="14"/>
                  </a:cubicBezTo>
                  <a:cubicBezTo>
                    <a:pt x="514" y="5"/>
                    <a:pt x="550" y="0"/>
                    <a:pt x="573" y="28"/>
                  </a:cubicBezTo>
                  <a:cubicBezTo>
                    <a:pt x="588" y="47"/>
                    <a:pt x="584" y="77"/>
                    <a:pt x="562" y="109"/>
                  </a:cubicBezTo>
                  <a:cubicBezTo>
                    <a:pt x="528" y="159"/>
                    <a:pt x="480" y="204"/>
                    <a:pt x="438" y="244"/>
                  </a:cubicBezTo>
                  <a:cubicBezTo>
                    <a:pt x="432" y="249"/>
                    <a:pt x="432" y="249"/>
                    <a:pt x="432" y="249"/>
                  </a:cubicBezTo>
                  <a:cubicBezTo>
                    <a:pt x="387" y="290"/>
                    <a:pt x="334" y="338"/>
                    <a:pt x="273" y="375"/>
                  </a:cubicBezTo>
                  <a:cubicBezTo>
                    <a:pt x="260" y="384"/>
                    <a:pt x="247" y="393"/>
                    <a:pt x="233" y="402"/>
                  </a:cubicBezTo>
                  <a:cubicBezTo>
                    <a:pt x="188" y="433"/>
                    <a:pt x="143" y="464"/>
                    <a:pt x="92" y="471"/>
                  </a:cubicBezTo>
                  <a:cubicBezTo>
                    <a:pt x="83" y="472"/>
                    <a:pt x="75" y="472"/>
                    <a:pt x="68" y="4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308" y="-24"/>
              <a:ext cx="912" cy="760"/>
            </a:xfrm>
            <a:custGeom>
              <a:avLst/>
              <a:gdLst>
                <a:gd name="T0" fmla="*/ 21 w 384"/>
                <a:gd name="T1" fmla="*/ 320 h 320"/>
                <a:gd name="T2" fmla="*/ 16 w 384"/>
                <a:gd name="T3" fmla="*/ 319 h 320"/>
                <a:gd name="T4" fmla="*/ 6 w 384"/>
                <a:gd name="T5" fmla="*/ 310 h 320"/>
                <a:gd name="T6" fmla="*/ 47 w 384"/>
                <a:gd name="T7" fmla="*/ 230 h 320"/>
                <a:gd name="T8" fmla="*/ 49 w 384"/>
                <a:gd name="T9" fmla="*/ 228 h 320"/>
                <a:gd name="T10" fmla="*/ 57 w 384"/>
                <a:gd name="T11" fmla="*/ 234 h 320"/>
                <a:gd name="T12" fmla="*/ 55 w 384"/>
                <a:gd name="T13" fmla="*/ 236 h 320"/>
                <a:gd name="T14" fmla="*/ 16 w 384"/>
                <a:gd name="T15" fmla="*/ 307 h 320"/>
                <a:gd name="T16" fmla="*/ 19 w 384"/>
                <a:gd name="T17" fmla="*/ 310 h 320"/>
                <a:gd name="T18" fmla="*/ 123 w 384"/>
                <a:gd name="T19" fmla="*/ 248 h 320"/>
                <a:gd name="T20" fmla="*/ 143 w 384"/>
                <a:gd name="T21" fmla="*/ 232 h 320"/>
                <a:gd name="T22" fmla="*/ 374 w 384"/>
                <a:gd name="T23" fmla="*/ 24 h 320"/>
                <a:gd name="T24" fmla="*/ 371 w 384"/>
                <a:gd name="T25" fmla="*/ 18 h 320"/>
                <a:gd name="T26" fmla="*/ 297 w 384"/>
                <a:gd name="T27" fmla="*/ 49 h 320"/>
                <a:gd name="T28" fmla="*/ 290 w 384"/>
                <a:gd name="T29" fmla="*/ 42 h 320"/>
                <a:gd name="T30" fmla="*/ 374 w 384"/>
                <a:gd name="T31" fmla="*/ 9 h 320"/>
                <a:gd name="T32" fmla="*/ 384 w 384"/>
                <a:gd name="T33" fmla="*/ 24 h 320"/>
                <a:gd name="T34" fmla="*/ 149 w 384"/>
                <a:gd name="T35" fmla="*/ 240 h 320"/>
                <a:gd name="T36" fmla="*/ 129 w 384"/>
                <a:gd name="T37" fmla="*/ 255 h 320"/>
                <a:gd name="T38" fmla="*/ 21 w 384"/>
                <a:gd name="T39"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20">
                  <a:moveTo>
                    <a:pt x="21" y="320"/>
                  </a:moveTo>
                  <a:cubicBezTo>
                    <a:pt x="19" y="320"/>
                    <a:pt x="17" y="320"/>
                    <a:pt x="16" y="319"/>
                  </a:cubicBezTo>
                  <a:cubicBezTo>
                    <a:pt x="11" y="318"/>
                    <a:pt x="8" y="314"/>
                    <a:pt x="6" y="310"/>
                  </a:cubicBezTo>
                  <a:cubicBezTo>
                    <a:pt x="0" y="290"/>
                    <a:pt x="25" y="256"/>
                    <a:pt x="47" y="230"/>
                  </a:cubicBezTo>
                  <a:cubicBezTo>
                    <a:pt x="49" y="228"/>
                    <a:pt x="49" y="228"/>
                    <a:pt x="49" y="228"/>
                  </a:cubicBezTo>
                  <a:cubicBezTo>
                    <a:pt x="57" y="234"/>
                    <a:pt x="57" y="234"/>
                    <a:pt x="57" y="234"/>
                  </a:cubicBezTo>
                  <a:cubicBezTo>
                    <a:pt x="55" y="236"/>
                    <a:pt x="55" y="236"/>
                    <a:pt x="55" y="236"/>
                  </a:cubicBezTo>
                  <a:cubicBezTo>
                    <a:pt x="44" y="249"/>
                    <a:pt x="10" y="289"/>
                    <a:pt x="16" y="307"/>
                  </a:cubicBezTo>
                  <a:cubicBezTo>
                    <a:pt x="17" y="309"/>
                    <a:pt x="18" y="309"/>
                    <a:pt x="19" y="310"/>
                  </a:cubicBezTo>
                  <a:cubicBezTo>
                    <a:pt x="36" y="315"/>
                    <a:pt x="94" y="269"/>
                    <a:pt x="123" y="248"/>
                  </a:cubicBezTo>
                  <a:cubicBezTo>
                    <a:pt x="131" y="241"/>
                    <a:pt x="138" y="235"/>
                    <a:pt x="143" y="232"/>
                  </a:cubicBezTo>
                  <a:cubicBezTo>
                    <a:pt x="210" y="185"/>
                    <a:pt x="374" y="55"/>
                    <a:pt x="374" y="24"/>
                  </a:cubicBezTo>
                  <a:cubicBezTo>
                    <a:pt x="374" y="19"/>
                    <a:pt x="372" y="18"/>
                    <a:pt x="371" y="18"/>
                  </a:cubicBezTo>
                  <a:cubicBezTo>
                    <a:pt x="355" y="12"/>
                    <a:pt x="305" y="41"/>
                    <a:pt x="297" y="49"/>
                  </a:cubicBezTo>
                  <a:cubicBezTo>
                    <a:pt x="290" y="42"/>
                    <a:pt x="290" y="42"/>
                    <a:pt x="290" y="42"/>
                  </a:cubicBezTo>
                  <a:cubicBezTo>
                    <a:pt x="298" y="34"/>
                    <a:pt x="353" y="0"/>
                    <a:pt x="374" y="9"/>
                  </a:cubicBezTo>
                  <a:cubicBezTo>
                    <a:pt x="378" y="10"/>
                    <a:pt x="384" y="14"/>
                    <a:pt x="384" y="24"/>
                  </a:cubicBezTo>
                  <a:cubicBezTo>
                    <a:pt x="384" y="66"/>
                    <a:pt x="178" y="220"/>
                    <a:pt x="149" y="240"/>
                  </a:cubicBezTo>
                  <a:cubicBezTo>
                    <a:pt x="144" y="243"/>
                    <a:pt x="137" y="249"/>
                    <a:pt x="129" y="255"/>
                  </a:cubicBezTo>
                  <a:cubicBezTo>
                    <a:pt x="85" y="290"/>
                    <a:pt x="44" y="320"/>
                    <a:pt x="21" y="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9273144" y="5230903"/>
            <a:ext cx="1868850" cy="938078"/>
            <a:chOff x="2632075" y="1687513"/>
            <a:chExt cx="6904038" cy="3465513"/>
          </a:xfrm>
        </p:grpSpPr>
        <p:sp>
          <p:nvSpPr>
            <p:cNvPr id="11" name="Freeform 5"/>
            <p:cNvSpPr>
              <a:spLocks noEditPoints="1"/>
            </p:cNvSpPr>
            <p:nvPr/>
          </p:nvSpPr>
          <p:spPr bwMode="auto">
            <a:xfrm>
              <a:off x="3052763" y="2074863"/>
              <a:ext cx="6315075" cy="2881313"/>
            </a:xfrm>
            <a:custGeom>
              <a:avLst/>
              <a:gdLst>
                <a:gd name="T0" fmla="*/ 38 w 1681"/>
                <a:gd name="T1" fmla="*/ 763 h 766"/>
                <a:gd name="T2" fmla="*/ 47 w 1681"/>
                <a:gd name="T3" fmla="*/ 437 h 766"/>
                <a:gd name="T4" fmla="*/ 66 w 1681"/>
                <a:gd name="T5" fmla="*/ 333 h 766"/>
                <a:gd name="T6" fmla="*/ 111 w 1681"/>
                <a:gd name="T7" fmla="*/ 2 h 766"/>
                <a:gd name="T8" fmla="*/ 172 w 1681"/>
                <a:gd name="T9" fmla="*/ 51 h 766"/>
                <a:gd name="T10" fmla="*/ 376 w 1681"/>
                <a:gd name="T11" fmla="*/ 11 h 766"/>
                <a:gd name="T12" fmla="*/ 622 w 1681"/>
                <a:gd name="T13" fmla="*/ 69 h 766"/>
                <a:gd name="T14" fmla="*/ 759 w 1681"/>
                <a:gd name="T15" fmla="*/ 142 h 766"/>
                <a:gd name="T16" fmla="*/ 717 w 1681"/>
                <a:gd name="T17" fmla="*/ 228 h 766"/>
                <a:gd name="T18" fmla="*/ 908 w 1681"/>
                <a:gd name="T19" fmla="*/ 103 h 766"/>
                <a:gd name="T20" fmla="*/ 913 w 1681"/>
                <a:gd name="T21" fmla="*/ 140 h 766"/>
                <a:gd name="T22" fmla="*/ 928 w 1681"/>
                <a:gd name="T23" fmla="*/ 193 h 766"/>
                <a:gd name="T24" fmla="*/ 923 w 1681"/>
                <a:gd name="T25" fmla="*/ 205 h 766"/>
                <a:gd name="T26" fmla="*/ 954 w 1681"/>
                <a:gd name="T27" fmla="*/ 208 h 766"/>
                <a:gd name="T28" fmla="*/ 1088 w 1681"/>
                <a:gd name="T29" fmla="*/ 274 h 766"/>
                <a:gd name="T30" fmla="*/ 1089 w 1681"/>
                <a:gd name="T31" fmla="*/ 365 h 766"/>
                <a:gd name="T32" fmla="*/ 1157 w 1681"/>
                <a:gd name="T33" fmla="*/ 396 h 766"/>
                <a:gd name="T34" fmla="*/ 1210 w 1681"/>
                <a:gd name="T35" fmla="*/ 416 h 766"/>
                <a:gd name="T36" fmla="*/ 1243 w 1681"/>
                <a:gd name="T37" fmla="*/ 330 h 766"/>
                <a:gd name="T38" fmla="*/ 1490 w 1681"/>
                <a:gd name="T39" fmla="*/ 333 h 766"/>
                <a:gd name="T40" fmla="*/ 1514 w 1681"/>
                <a:gd name="T41" fmla="*/ 396 h 766"/>
                <a:gd name="T42" fmla="*/ 1581 w 1681"/>
                <a:gd name="T43" fmla="*/ 396 h 766"/>
                <a:gd name="T44" fmla="*/ 1630 w 1681"/>
                <a:gd name="T45" fmla="*/ 463 h 766"/>
                <a:gd name="T46" fmla="*/ 1593 w 1681"/>
                <a:gd name="T47" fmla="*/ 486 h 766"/>
                <a:gd name="T48" fmla="*/ 1587 w 1681"/>
                <a:gd name="T49" fmla="*/ 574 h 766"/>
                <a:gd name="T50" fmla="*/ 1509 w 1681"/>
                <a:gd name="T51" fmla="*/ 654 h 766"/>
                <a:gd name="T52" fmla="*/ 1312 w 1681"/>
                <a:gd name="T53" fmla="*/ 653 h 766"/>
                <a:gd name="T54" fmla="*/ 1279 w 1681"/>
                <a:gd name="T55" fmla="*/ 564 h 766"/>
                <a:gd name="T56" fmla="*/ 584 w 1681"/>
                <a:gd name="T57" fmla="*/ 622 h 766"/>
                <a:gd name="T58" fmla="*/ 329 w 1681"/>
                <a:gd name="T59" fmla="*/ 610 h 766"/>
                <a:gd name="T60" fmla="*/ 124 w 1681"/>
                <a:gd name="T61" fmla="*/ 517 h 766"/>
                <a:gd name="T62" fmla="*/ 54 w 1681"/>
                <a:gd name="T63" fmla="*/ 766 h 766"/>
                <a:gd name="T64" fmla="*/ 1055 w 1681"/>
                <a:gd name="T65" fmla="*/ 360 h 766"/>
                <a:gd name="T66" fmla="*/ 907 w 1681"/>
                <a:gd name="T67" fmla="*/ 316 h 766"/>
                <a:gd name="T68" fmla="*/ 356 w 1681"/>
                <a:gd name="T69" fmla="*/ 223 h 766"/>
                <a:gd name="T70" fmla="*/ 343 w 1681"/>
                <a:gd name="T71" fmla="*/ 165 h 766"/>
                <a:gd name="T72" fmla="*/ 242 w 1681"/>
                <a:gd name="T73" fmla="*/ 163 h 766"/>
                <a:gd name="T74" fmla="*/ 196 w 1681"/>
                <a:gd name="T75" fmla="*/ 149 h 766"/>
                <a:gd name="T76" fmla="*/ 158 w 1681"/>
                <a:gd name="T77" fmla="*/ 266 h 766"/>
                <a:gd name="T78" fmla="*/ 238 w 1681"/>
                <a:gd name="T79" fmla="*/ 279 h 766"/>
                <a:gd name="T80" fmla="*/ 369 w 1681"/>
                <a:gd name="T81" fmla="*/ 268 h 766"/>
                <a:gd name="T82" fmla="*/ 576 w 1681"/>
                <a:gd name="T83" fmla="*/ 274 h 766"/>
                <a:gd name="T84" fmla="*/ 573 w 1681"/>
                <a:gd name="T85" fmla="*/ 267 h 766"/>
                <a:gd name="T86" fmla="*/ 573 w 1681"/>
                <a:gd name="T87" fmla="*/ 265 h 766"/>
                <a:gd name="T88" fmla="*/ 585 w 1681"/>
                <a:gd name="T89" fmla="*/ 172 h 766"/>
                <a:gd name="T90" fmla="*/ 443 w 1681"/>
                <a:gd name="T91" fmla="*/ 172 h 766"/>
                <a:gd name="T92" fmla="*/ 564 w 1681"/>
                <a:gd name="T93" fmla="*/ 265 h 766"/>
                <a:gd name="T94" fmla="*/ 570 w 1681"/>
                <a:gd name="T95" fmla="*/ 268 h 766"/>
                <a:gd name="T96" fmla="*/ 583 w 1681"/>
                <a:gd name="T97" fmla="*/ 29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1" h="766">
                  <a:moveTo>
                    <a:pt x="54" y="766"/>
                  </a:moveTo>
                  <a:cubicBezTo>
                    <a:pt x="48" y="766"/>
                    <a:pt x="43" y="765"/>
                    <a:pt x="38" y="763"/>
                  </a:cubicBezTo>
                  <a:cubicBezTo>
                    <a:pt x="4" y="750"/>
                    <a:pt x="0" y="710"/>
                    <a:pt x="0" y="677"/>
                  </a:cubicBezTo>
                  <a:cubicBezTo>
                    <a:pt x="0" y="635"/>
                    <a:pt x="23" y="484"/>
                    <a:pt x="47" y="437"/>
                  </a:cubicBezTo>
                  <a:cubicBezTo>
                    <a:pt x="30" y="428"/>
                    <a:pt x="21" y="408"/>
                    <a:pt x="24" y="383"/>
                  </a:cubicBezTo>
                  <a:cubicBezTo>
                    <a:pt x="26" y="360"/>
                    <a:pt x="41" y="336"/>
                    <a:pt x="66" y="333"/>
                  </a:cubicBezTo>
                  <a:cubicBezTo>
                    <a:pt x="63" y="322"/>
                    <a:pt x="59" y="300"/>
                    <a:pt x="57" y="280"/>
                  </a:cubicBezTo>
                  <a:cubicBezTo>
                    <a:pt x="40" y="103"/>
                    <a:pt x="73" y="11"/>
                    <a:pt x="111" y="2"/>
                  </a:cubicBezTo>
                  <a:cubicBezTo>
                    <a:pt x="114" y="1"/>
                    <a:pt x="118" y="0"/>
                    <a:pt x="121" y="0"/>
                  </a:cubicBezTo>
                  <a:cubicBezTo>
                    <a:pt x="147" y="0"/>
                    <a:pt x="164" y="24"/>
                    <a:pt x="172" y="51"/>
                  </a:cubicBezTo>
                  <a:cubicBezTo>
                    <a:pt x="187" y="18"/>
                    <a:pt x="223" y="1"/>
                    <a:pt x="281" y="1"/>
                  </a:cubicBezTo>
                  <a:cubicBezTo>
                    <a:pt x="315" y="1"/>
                    <a:pt x="350" y="7"/>
                    <a:pt x="376" y="11"/>
                  </a:cubicBezTo>
                  <a:cubicBezTo>
                    <a:pt x="382" y="12"/>
                    <a:pt x="387" y="13"/>
                    <a:pt x="392" y="13"/>
                  </a:cubicBezTo>
                  <a:cubicBezTo>
                    <a:pt x="468" y="25"/>
                    <a:pt x="540" y="42"/>
                    <a:pt x="622" y="69"/>
                  </a:cubicBezTo>
                  <a:cubicBezTo>
                    <a:pt x="667" y="83"/>
                    <a:pt x="713" y="100"/>
                    <a:pt x="748" y="121"/>
                  </a:cubicBezTo>
                  <a:cubicBezTo>
                    <a:pt x="760" y="129"/>
                    <a:pt x="761" y="137"/>
                    <a:pt x="759" y="142"/>
                  </a:cubicBezTo>
                  <a:cubicBezTo>
                    <a:pt x="754" y="160"/>
                    <a:pt x="708" y="167"/>
                    <a:pt x="680" y="169"/>
                  </a:cubicBezTo>
                  <a:cubicBezTo>
                    <a:pt x="704" y="185"/>
                    <a:pt x="713" y="209"/>
                    <a:pt x="717" y="228"/>
                  </a:cubicBezTo>
                  <a:cubicBezTo>
                    <a:pt x="747" y="164"/>
                    <a:pt x="831" y="106"/>
                    <a:pt x="903" y="104"/>
                  </a:cubicBezTo>
                  <a:cubicBezTo>
                    <a:pt x="908" y="103"/>
                    <a:pt x="908" y="103"/>
                    <a:pt x="908" y="103"/>
                  </a:cubicBezTo>
                  <a:cubicBezTo>
                    <a:pt x="910" y="108"/>
                    <a:pt x="910" y="108"/>
                    <a:pt x="910" y="108"/>
                  </a:cubicBezTo>
                  <a:cubicBezTo>
                    <a:pt x="912" y="117"/>
                    <a:pt x="913" y="129"/>
                    <a:pt x="913" y="140"/>
                  </a:cubicBezTo>
                  <a:cubicBezTo>
                    <a:pt x="913" y="148"/>
                    <a:pt x="913" y="156"/>
                    <a:pt x="914" y="164"/>
                  </a:cubicBezTo>
                  <a:cubicBezTo>
                    <a:pt x="917" y="183"/>
                    <a:pt x="928" y="193"/>
                    <a:pt x="928" y="193"/>
                  </a:cubicBezTo>
                  <a:cubicBezTo>
                    <a:pt x="923" y="198"/>
                    <a:pt x="923" y="198"/>
                    <a:pt x="923" y="198"/>
                  </a:cubicBezTo>
                  <a:cubicBezTo>
                    <a:pt x="923" y="205"/>
                    <a:pt x="923" y="205"/>
                    <a:pt x="923" y="205"/>
                  </a:cubicBezTo>
                  <a:cubicBezTo>
                    <a:pt x="910" y="206"/>
                    <a:pt x="892" y="211"/>
                    <a:pt x="873" y="218"/>
                  </a:cubicBezTo>
                  <a:cubicBezTo>
                    <a:pt x="904" y="210"/>
                    <a:pt x="932" y="208"/>
                    <a:pt x="954" y="208"/>
                  </a:cubicBezTo>
                  <a:cubicBezTo>
                    <a:pt x="1017" y="208"/>
                    <a:pt x="1059" y="224"/>
                    <a:pt x="1070" y="229"/>
                  </a:cubicBezTo>
                  <a:cubicBezTo>
                    <a:pt x="1097" y="240"/>
                    <a:pt x="1092" y="257"/>
                    <a:pt x="1088" y="274"/>
                  </a:cubicBezTo>
                  <a:cubicBezTo>
                    <a:pt x="1087" y="280"/>
                    <a:pt x="1085" y="286"/>
                    <a:pt x="1084" y="293"/>
                  </a:cubicBezTo>
                  <a:cubicBezTo>
                    <a:pt x="1082" y="317"/>
                    <a:pt x="1081" y="327"/>
                    <a:pt x="1089" y="365"/>
                  </a:cubicBezTo>
                  <a:cubicBezTo>
                    <a:pt x="1091" y="372"/>
                    <a:pt x="1091" y="372"/>
                    <a:pt x="1091" y="372"/>
                  </a:cubicBezTo>
                  <a:cubicBezTo>
                    <a:pt x="1111" y="379"/>
                    <a:pt x="1135" y="388"/>
                    <a:pt x="1157" y="396"/>
                  </a:cubicBezTo>
                  <a:cubicBezTo>
                    <a:pt x="1174" y="402"/>
                    <a:pt x="1174" y="402"/>
                    <a:pt x="1174" y="402"/>
                  </a:cubicBezTo>
                  <a:cubicBezTo>
                    <a:pt x="1183" y="406"/>
                    <a:pt x="1196" y="411"/>
                    <a:pt x="1210" y="416"/>
                  </a:cubicBezTo>
                  <a:cubicBezTo>
                    <a:pt x="1223" y="421"/>
                    <a:pt x="1238" y="427"/>
                    <a:pt x="1248" y="430"/>
                  </a:cubicBezTo>
                  <a:cubicBezTo>
                    <a:pt x="1237" y="360"/>
                    <a:pt x="1236" y="337"/>
                    <a:pt x="1243" y="330"/>
                  </a:cubicBezTo>
                  <a:cubicBezTo>
                    <a:pt x="1246" y="327"/>
                    <a:pt x="1253" y="321"/>
                    <a:pt x="1326" y="321"/>
                  </a:cubicBezTo>
                  <a:cubicBezTo>
                    <a:pt x="1383" y="321"/>
                    <a:pt x="1478" y="326"/>
                    <a:pt x="1490" y="333"/>
                  </a:cubicBezTo>
                  <a:cubicBezTo>
                    <a:pt x="1502" y="341"/>
                    <a:pt x="1508" y="361"/>
                    <a:pt x="1509" y="374"/>
                  </a:cubicBezTo>
                  <a:cubicBezTo>
                    <a:pt x="1509" y="377"/>
                    <a:pt x="1512" y="387"/>
                    <a:pt x="1514" y="396"/>
                  </a:cubicBezTo>
                  <a:cubicBezTo>
                    <a:pt x="1518" y="396"/>
                    <a:pt x="1523" y="396"/>
                    <a:pt x="1529" y="396"/>
                  </a:cubicBezTo>
                  <a:cubicBezTo>
                    <a:pt x="1547" y="396"/>
                    <a:pt x="1570" y="396"/>
                    <a:pt x="1581" y="396"/>
                  </a:cubicBezTo>
                  <a:cubicBezTo>
                    <a:pt x="1668" y="400"/>
                    <a:pt x="1673" y="412"/>
                    <a:pt x="1675" y="417"/>
                  </a:cubicBezTo>
                  <a:cubicBezTo>
                    <a:pt x="1681" y="428"/>
                    <a:pt x="1665" y="440"/>
                    <a:pt x="1630" y="463"/>
                  </a:cubicBezTo>
                  <a:cubicBezTo>
                    <a:pt x="1627" y="465"/>
                    <a:pt x="1624" y="467"/>
                    <a:pt x="1622" y="468"/>
                  </a:cubicBezTo>
                  <a:cubicBezTo>
                    <a:pt x="1612" y="475"/>
                    <a:pt x="1602" y="481"/>
                    <a:pt x="1593" y="486"/>
                  </a:cubicBezTo>
                  <a:cubicBezTo>
                    <a:pt x="1583" y="491"/>
                    <a:pt x="1574" y="496"/>
                    <a:pt x="1566" y="502"/>
                  </a:cubicBezTo>
                  <a:cubicBezTo>
                    <a:pt x="1571" y="524"/>
                    <a:pt x="1580" y="550"/>
                    <a:pt x="1587" y="574"/>
                  </a:cubicBezTo>
                  <a:cubicBezTo>
                    <a:pt x="1601" y="617"/>
                    <a:pt x="1606" y="633"/>
                    <a:pt x="1603" y="641"/>
                  </a:cubicBezTo>
                  <a:cubicBezTo>
                    <a:pt x="1601" y="646"/>
                    <a:pt x="1600" y="649"/>
                    <a:pt x="1509" y="654"/>
                  </a:cubicBezTo>
                  <a:cubicBezTo>
                    <a:pt x="1457" y="656"/>
                    <a:pt x="1399" y="658"/>
                    <a:pt x="1362" y="658"/>
                  </a:cubicBezTo>
                  <a:cubicBezTo>
                    <a:pt x="1317" y="658"/>
                    <a:pt x="1315" y="656"/>
                    <a:pt x="1312" y="653"/>
                  </a:cubicBezTo>
                  <a:cubicBezTo>
                    <a:pt x="1305" y="643"/>
                    <a:pt x="1298" y="621"/>
                    <a:pt x="1290" y="597"/>
                  </a:cubicBezTo>
                  <a:cubicBezTo>
                    <a:pt x="1286" y="585"/>
                    <a:pt x="1283" y="574"/>
                    <a:pt x="1279" y="564"/>
                  </a:cubicBezTo>
                  <a:cubicBezTo>
                    <a:pt x="1219" y="565"/>
                    <a:pt x="823" y="582"/>
                    <a:pt x="807" y="583"/>
                  </a:cubicBezTo>
                  <a:cubicBezTo>
                    <a:pt x="799" y="585"/>
                    <a:pt x="674" y="606"/>
                    <a:pt x="584" y="622"/>
                  </a:cubicBezTo>
                  <a:cubicBezTo>
                    <a:pt x="513" y="635"/>
                    <a:pt x="462" y="642"/>
                    <a:pt x="431" y="642"/>
                  </a:cubicBezTo>
                  <a:cubicBezTo>
                    <a:pt x="418" y="642"/>
                    <a:pt x="353" y="640"/>
                    <a:pt x="329" y="610"/>
                  </a:cubicBezTo>
                  <a:cubicBezTo>
                    <a:pt x="322" y="601"/>
                    <a:pt x="319" y="590"/>
                    <a:pt x="320" y="579"/>
                  </a:cubicBezTo>
                  <a:cubicBezTo>
                    <a:pt x="223" y="571"/>
                    <a:pt x="156" y="549"/>
                    <a:pt x="124" y="517"/>
                  </a:cubicBezTo>
                  <a:cubicBezTo>
                    <a:pt x="132" y="587"/>
                    <a:pt x="122" y="668"/>
                    <a:pt x="120" y="686"/>
                  </a:cubicBezTo>
                  <a:cubicBezTo>
                    <a:pt x="115" y="718"/>
                    <a:pt x="91" y="766"/>
                    <a:pt x="54" y="766"/>
                  </a:cubicBezTo>
                  <a:cubicBezTo>
                    <a:pt x="54" y="766"/>
                    <a:pt x="54" y="766"/>
                    <a:pt x="54" y="766"/>
                  </a:cubicBezTo>
                  <a:close/>
                  <a:moveTo>
                    <a:pt x="1055" y="360"/>
                  </a:moveTo>
                  <a:cubicBezTo>
                    <a:pt x="1038" y="353"/>
                    <a:pt x="1019" y="346"/>
                    <a:pt x="1004" y="340"/>
                  </a:cubicBezTo>
                  <a:cubicBezTo>
                    <a:pt x="979" y="332"/>
                    <a:pt x="943" y="320"/>
                    <a:pt x="907" y="316"/>
                  </a:cubicBezTo>
                  <a:cubicBezTo>
                    <a:pt x="955" y="329"/>
                    <a:pt x="1013" y="346"/>
                    <a:pt x="1055" y="360"/>
                  </a:cubicBezTo>
                  <a:close/>
                  <a:moveTo>
                    <a:pt x="356" y="223"/>
                  </a:moveTo>
                  <a:cubicBezTo>
                    <a:pt x="356" y="218"/>
                    <a:pt x="354" y="211"/>
                    <a:pt x="352" y="203"/>
                  </a:cubicBezTo>
                  <a:cubicBezTo>
                    <a:pt x="348" y="186"/>
                    <a:pt x="344" y="174"/>
                    <a:pt x="343" y="165"/>
                  </a:cubicBezTo>
                  <a:cubicBezTo>
                    <a:pt x="334" y="165"/>
                    <a:pt x="316" y="166"/>
                    <a:pt x="298" y="166"/>
                  </a:cubicBezTo>
                  <a:cubicBezTo>
                    <a:pt x="253" y="166"/>
                    <a:pt x="244" y="164"/>
                    <a:pt x="242" y="163"/>
                  </a:cubicBezTo>
                  <a:cubicBezTo>
                    <a:pt x="239" y="162"/>
                    <a:pt x="237" y="162"/>
                    <a:pt x="234" y="161"/>
                  </a:cubicBezTo>
                  <a:cubicBezTo>
                    <a:pt x="222" y="159"/>
                    <a:pt x="212" y="156"/>
                    <a:pt x="196" y="149"/>
                  </a:cubicBezTo>
                  <a:cubicBezTo>
                    <a:pt x="188" y="145"/>
                    <a:pt x="183" y="141"/>
                    <a:pt x="179" y="137"/>
                  </a:cubicBezTo>
                  <a:cubicBezTo>
                    <a:pt x="176" y="197"/>
                    <a:pt x="162" y="254"/>
                    <a:pt x="158" y="266"/>
                  </a:cubicBezTo>
                  <a:cubicBezTo>
                    <a:pt x="155" y="274"/>
                    <a:pt x="150" y="290"/>
                    <a:pt x="144" y="304"/>
                  </a:cubicBezTo>
                  <a:cubicBezTo>
                    <a:pt x="174" y="290"/>
                    <a:pt x="214" y="283"/>
                    <a:pt x="238" y="279"/>
                  </a:cubicBezTo>
                  <a:cubicBezTo>
                    <a:pt x="277" y="273"/>
                    <a:pt x="318" y="270"/>
                    <a:pt x="353" y="268"/>
                  </a:cubicBezTo>
                  <a:cubicBezTo>
                    <a:pt x="357" y="268"/>
                    <a:pt x="363" y="268"/>
                    <a:pt x="369" y="268"/>
                  </a:cubicBezTo>
                  <a:cubicBezTo>
                    <a:pt x="365" y="255"/>
                    <a:pt x="359" y="234"/>
                    <a:pt x="356" y="223"/>
                  </a:cubicBezTo>
                  <a:close/>
                  <a:moveTo>
                    <a:pt x="576" y="274"/>
                  </a:moveTo>
                  <a:cubicBezTo>
                    <a:pt x="576" y="274"/>
                    <a:pt x="576" y="274"/>
                    <a:pt x="576" y="274"/>
                  </a:cubicBezTo>
                  <a:cubicBezTo>
                    <a:pt x="575" y="272"/>
                    <a:pt x="574" y="270"/>
                    <a:pt x="573" y="267"/>
                  </a:cubicBezTo>
                  <a:cubicBezTo>
                    <a:pt x="573" y="265"/>
                    <a:pt x="573" y="265"/>
                    <a:pt x="573" y="265"/>
                  </a:cubicBezTo>
                  <a:cubicBezTo>
                    <a:pt x="573" y="265"/>
                    <a:pt x="573" y="265"/>
                    <a:pt x="573" y="265"/>
                  </a:cubicBezTo>
                  <a:cubicBezTo>
                    <a:pt x="566" y="241"/>
                    <a:pt x="567" y="204"/>
                    <a:pt x="580" y="180"/>
                  </a:cubicBezTo>
                  <a:cubicBezTo>
                    <a:pt x="581" y="177"/>
                    <a:pt x="583" y="174"/>
                    <a:pt x="585" y="172"/>
                  </a:cubicBezTo>
                  <a:cubicBezTo>
                    <a:pt x="561" y="172"/>
                    <a:pt x="523" y="172"/>
                    <a:pt x="490" y="172"/>
                  </a:cubicBezTo>
                  <a:cubicBezTo>
                    <a:pt x="469" y="172"/>
                    <a:pt x="453" y="172"/>
                    <a:pt x="443" y="172"/>
                  </a:cubicBezTo>
                  <a:cubicBezTo>
                    <a:pt x="448" y="193"/>
                    <a:pt x="464" y="245"/>
                    <a:pt x="470" y="264"/>
                  </a:cubicBezTo>
                  <a:cubicBezTo>
                    <a:pt x="488" y="264"/>
                    <a:pt x="534" y="265"/>
                    <a:pt x="564" y="265"/>
                  </a:cubicBezTo>
                  <a:cubicBezTo>
                    <a:pt x="568" y="265"/>
                    <a:pt x="568" y="265"/>
                    <a:pt x="568" y="265"/>
                  </a:cubicBezTo>
                  <a:cubicBezTo>
                    <a:pt x="570" y="268"/>
                    <a:pt x="570" y="268"/>
                    <a:pt x="570" y="268"/>
                  </a:cubicBezTo>
                  <a:cubicBezTo>
                    <a:pt x="571" y="271"/>
                    <a:pt x="573" y="274"/>
                    <a:pt x="575" y="277"/>
                  </a:cubicBezTo>
                  <a:cubicBezTo>
                    <a:pt x="576" y="281"/>
                    <a:pt x="579" y="285"/>
                    <a:pt x="583" y="290"/>
                  </a:cubicBezTo>
                  <a:cubicBezTo>
                    <a:pt x="581" y="285"/>
                    <a:pt x="579" y="280"/>
                    <a:pt x="576" y="274"/>
                  </a:cubicBezTo>
                  <a:close/>
                </a:path>
              </a:pathLst>
            </a:custGeom>
            <a:solidFill>
              <a:srgbClr val="447A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
            <p:cNvSpPr>
              <a:spLocks noEditPoints="1"/>
            </p:cNvSpPr>
            <p:nvPr/>
          </p:nvSpPr>
          <p:spPr bwMode="auto">
            <a:xfrm>
              <a:off x="3222625" y="1946276"/>
              <a:ext cx="6313488" cy="2879725"/>
            </a:xfrm>
            <a:custGeom>
              <a:avLst/>
              <a:gdLst>
                <a:gd name="T0" fmla="*/ 38 w 1681"/>
                <a:gd name="T1" fmla="*/ 762 h 765"/>
                <a:gd name="T2" fmla="*/ 47 w 1681"/>
                <a:gd name="T3" fmla="*/ 436 h 765"/>
                <a:gd name="T4" fmla="*/ 66 w 1681"/>
                <a:gd name="T5" fmla="*/ 333 h 765"/>
                <a:gd name="T6" fmla="*/ 111 w 1681"/>
                <a:gd name="T7" fmla="*/ 1 h 765"/>
                <a:gd name="T8" fmla="*/ 173 w 1681"/>
                <a:gd name="T9" fmla="*/ 51 h 765"/>
                <a:gd name="T10" fmla="*/ 376 w 1681"/>
                <a:gd name="T11" fmla="*/ 10 h 765"/>
                <a:gd name="T12" fmla="*/ 623 w 1681"/>
                <a:gd name="T13" fmla="*/ 68 h 765"/>
                <a:gd name="T14" fmla="*/ 759 w 1681"/>
                <a:gd name="T15" fmla="*/ 142 h 765"/>
                <a:gd name="T16" fmla="*/ 717 w 1681"/>
                <a:gd name="T17" fmla="*/ 228 h 765"/>
                <a:gd name="T18" fmla="*/ 908 w 1681"/>
                <a:gd name="T19" fmla="*/ 103 h 765"/>
                <a:gd name="T20" fmla="*/ 913 w 1681"/>
                <a:gd name="T21" fmla="*/ 140 h 765"/>
                <a:gd name="T22" fmla="*/ 928 w 1681"/>
                <a:gd name="T23" fmla="*/ 193 h 765"/>
                <a:gd name="T24" fmla="*/ 924 w 1681"/>
                <a:gd name="T25" fmla="*/ 205 h 765"/>
                <a:gd name="T26" fmla="*/ 955 w 1681"/>
                <a:gd name="T27" fmla="*/ 208 h 765"/>
                <a:gd name="T28" fmla="*/ 1088 w 1681"/>
                <a:gd name="T29" fmla="*/ 273 h 765"/>
                <a:gd name="T30" fmla="*/ 1089 w 1681"/>
                <a:gd name="T31" fmla="*/ 364 h 765"/>
                <a:gd name="T32" fmla="*/ 1157 w 1681"/>
                <a:gd name="T33" fmla="*/ 395 h 765"/>
                <a:gd name="T34" fmla="*/ 1210 w 1681"/>
                <a:gd name="T35" fmla="*/ 415 h 765"/>
                <a:gd name="T36" fmla="*/ 1243 w 1681"/>
                <a:gd name="T37" fmla="*/ 329 h 765"/>
                <a:gd name="T38" fmla="*/ 1490 w 1681"/>
                <a:gd name="T39" fmla="*/ 332 h 765"/>
                <a:gd name="T40" fmla="*/ 1515 w 1681"/>
                <a:gd name="T41" fmla="*/ 395 h 765"/>
                <a:gd name="T42" fmla="*/ 1582 w 1681"/>
                <a:gd name="T43" fmla="*/ 396 h 765"/>
                <a:gd name="T44" fmla="*/ 1630 w 1681"/>
                <a:gd name="T45" fmla="*/ 462 h 765"/>
                <a:gd name="T46" fmla="*/ 1593 w 1681"/>
                <a:gd name="T47" fmla="*/ 485 h 765"/>
                <a:gd name="T48" fmla="*/ 1588 w 1681"/>
                <a:gd name="T49" fmla="*/ 574 h 765"/>
                <a:gd name="T50" fmla="*/ 1509 w 1681"/>
                <a:gd name="T51" fmla="*/ 653 h 765"/>
                <a:gd name="T52" fmla="*/ 1313 w 1681"/>
                <a:gd name="T53" fmla="*/ 652 h 765"/>
                <a:gd name="T54" fmla="*/ 1279 w 1681"/>
                <a:gd name="T55" fmla="*/ 563 h 765"/>
                <a:gd name="T56" fmla="*/ 584 w 1681"/>
                <a:gd name="T57" fmla="*/ 622 h 765"/>
                <a:gd name="T58" fmla="*/ 329 w 1681"/>
                <a:gd name="T59" fmla="*/ 609 h 765"/>
                <a:gd name="T60" fmla="*/ 124 w 1681"/>
                <a:gd name="T61" fmla="*/ 516 h 765"/>
                <a:gd name="T62" fmla="*/ 54 w 1681"/>
                <a:gd name="T63" fmla="*/ 765 h 765"/>
                <a:gd name="T64" fmla="*/ 1055 w 1681"/>
                <a:gd name="T65" fmla="*/ 359 h 765"/>
                <a:gd name="T66" fmla="*/ 907 w 1681"/>
                <a:gd name="T67" fmla="*/ 316 h 765"/>
                <a:gd name="T68" fmla="*/ 357 w 1681"/>
                <a:gd name="T69" fmla="*/ 222 h 765"/>
                <a:gd name="T70" fmla="*/ 344 w 1681"/>
                <a:gd name="T71" fmla="*/ 164 h 765"/>
                <a:gd name="T72" fmla="*/ 242 w 1681"/>
                <a:gd name="T73" fmla="*/ 162 h 765"/>
                <a:gd name="T74" fmla="*/ 196 w 1681"/>
                <a:gd name="T75" fmla="*/ 148 h 765"/>
                <a:gd name="T76" fmla="*/ 158 w 1681"/>
                <a:gd name="T77" fmla="*/ 266 h 765"/>
                <a:gd name="T78" fmla="*/ 238 w 1681"/>
                <a:gd name="T79" fmla="*/ 279 h 765"/>
                <a:gd name="T80" fmla="*/ 369 w 1681"/>
                <a:gd name="T81" fmla="*/ 267 h 765"/>
                <a:gd name="T82" fmla="*/ 576 w 1681"/>
                <a:gd name="T83" fmla="*/ 273 h 765"/>
                <a:gd name="T84" fmla="*/ 574 w 1681"/>
                <a:gd name="T85" fmla="*/ 267 h 765"/>
                <a:gd name="T86" fmla="*/ 573 w 1681"/>
                <a:gd name="T87" fmla="*/ 264 h 765"/>
                <a:gd name="T88" fmla="*/ 586 w 1681"/>
                <a:gd name="T89" fmla="*/ 171 h 765"/>
                <a:gd name="T90" fmla="*/ 443 w 1681"/>
                <a:gd name="T91" fmla="*/ 171 h 765"/>
                <a:gd name="T92" fmla="*/ 564 w 1681"/>
                <a:gd name="T93" fmla="*/ 264 h 765"/>
                <a:gd name="T94" fmla="*/ 570 w 1681"/>
                <a:gd name="T95" fmla="*/ 267 h 765"/>
                <a:gd name="T96" fmla="*/ 583 w 1681"/>
                <a:gd name="T97" fmla="*/ 290 h 765"/>
                <a:gd name="T98" fmla="*/ 576 w 1681"/>
                <a:gd name="T99" fmla="*/ 273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1" h="765">
                  <a:moveTo>
                    <a:pt x="54" y="765"/>
                  </a:moveTo>
                  <a:cubicBezTo>
                    <a:pt x="49" y="765"/>
                    <a:pt x="43" y="764"/>
                    <a:pt x="38" y="762"/>
                  </a:cubicBezTo>
                  <a:cubicBezTo>
                    <a:pt x="4" y="750"/>
                    <a:pt x="0" y="710"/>
                    <a:pt x="0" y="676"/>
                  </a:cubicBezTo>
                  <a:cubicBezTo>
                    <a:pt x="0" y="634"/>
                    <a:pt x="23" y="484"/>
                    <a:pt x="47" y="436"/>
                  </a:cubicBezTo>
                  <a:cubicBezTo>
                    <a:pt x="30" y="428"/>
                    <a:pt x="21" y="407"/>
                    <a:pt x="24" y="383"/>
                  </a:cubicBezTo>
                  <a:cubicBezTo>
                    <a:pt x="27" y="360"/>
                    <a:pt x="41" y="335"/>
                    <a:pt x="66" y="333"/>
                  </a:cubicBezTo>
                  <a:cubicBezTo>
                    <a:pt x="64" y="321"/>
                    <a:pt x="59" y="299"/>
                    <a:pt x="57" y="279"/>
                  </a:cubicBezTo>
                  <a:cubicBezTo>
                    <a:pt x="40" y="102"/>
                    <a:pt x="73" y="11"/>
                    <a:pt x="111" y="1"/>
                  </a:cubicBezTo>
                  <a:cubicBezTo>
                    <a:pt x="115" y="0"/>
                    <a:pt x="118" y="0"/>
                    <a:pt x="122" y="0"/>
                  </a:cubicBezTo>
                  <a:cubicBezTo>
                    <a:pt x="147" y="0"/>
                    <a:pt x="164" y="24"/>
                    <a:pt x="173" y="51"/>
                  </a:cubicBezTo>
                  <a:cubicBezTo>
                    <a:pt x="187" y="17"/>
                    <a:pt x="223" y="0"/>
                    <a:pt x="281" y="0"/>
                  </a:cubicBezTo>
                  <a:cubicBezTo>
                    <a:pt x="315" y="0"/>
                    <a:pt x="350" y="6"/>
                    <a:pt x="376" y="10"/>
                  </a:cubicBezTo>
                  <a:cubicBezTo>
                    <a:pt x="382" y="11"/>
                    <a:pt x="387" y="12"/>
                    <a:pt x="392" y="13"/>
                  </a:cubicBezTo>
                  <a:cubicBezTo>
                    <a:pt x="469" y="24"/>
                    <a:pt x="540" y="41"/>
                    <a:pt x="623" y="68"/>
                  </a:cubicBezTo>
                  <a:cubicBezTo>
                    <a:pt x="667" y="83"/>
                    <a:pt x="714" y="99"/>
                    <a:pt x="748" y="121"/>
                  </a:cubicBezTo>
                  <a:cubicBezTo>
                    <a:pt x="760" y="129"/>
                    <a:pt x="761" y="136"/>
                    <a:pt x="759" y="142"/>
                  </a:cubicBezTo>
                  <a:cubicBezTo>
                    <a:pt x="754" y="160"/>
                    <a:pt x="709" y="166"/>
                    <a:pt x="681" y="168"/>
                  </a:cubicBezTo>
                  <a:cubicBezTo>
                    <a:pt x="705" y="185"/>
                    <a:pt x="713" y="209"/>
                    <a:pt x="717" y="228"/>
                  </a:cubicBezTo>
                  <a:cubicBezTo>
                    <a:pt x="747" y="164"/>
                    <a:pt x="831" y="105"/>
                    <a:pt x="903" y="103"/>
                  </a:cubicBezTo>
                  <a:cubicBezTo>
                    <a:pt x="908" y="103"/>
                    <a:pt x="908" y="103"/>
                    <a:pt x="908" y="103"/>
                  </a:cubicBezTo>
                  <a:cubicBezTo>
                    <a:pt x="910" y="108"/>
                    <a:pt x="910" y="108"/>
                    <a:pt x="910" y="108"/>
                  </a:cubicBezTo>
                  <a:cubicBezTo>
                    <a:pt x="913" y="117"/>
                    <a:pt x="913" y="128"/>
                    <a:pt x="913" y="140"/>
                  </a:cubicBezTo>
                  <a:cubicBezTo>
                    <a:pt x="913" y="147"/>
                    <a:pt x="914" y="156"/>
                    <a:pt x="915" y="163"/>
                  </a:cubicBezTo>
                  <a:cubicBezTo>
                    <a:pt x="917" y="182"/>
                    <a:pt x="928" y="192"/>
                    <a:pt x="928" y="193"/>
                  </a:cubicBezTo>
                  <a:cubicBezTo>
                    <a:pt x="923" y="198"/>
                    <a:pt x="923" y="198"/>
                    <a:pt x="923" y="198"/>
                  </a:cubicBezTo>
                  <a:cubicBezTo>
                    <a:pt x="924" y="205"/>
                    <a:pt x="924" y="205"/>
                    <a:pt x="924" y="205"/>
                  </a:cubicBezTo>
                  <a:cubicBezTo>
                    <a:pt x="910" y="205"/>
                    <a:pt x="892" y="210"/>
                    <a:pt x="873" y="217"/>
                  </a:cubicBezTo>
                  <a:cubicBezTo>
                    <a:pt x="904" y="210"/>
                    <a:pt x="932" y="208"/>
                    <a:pt x="955" y="208"/>
                  </a:cubicBezTo>
                  <a:cubicBezTo>
                    <a:pt x="1017" y="208"/>
                    <a:pt x="1059" y="223"/>
                    <a:pt x="1070" y="228"/>
                  </a:cubicBezTo>
                  <a:cubicBezTo>
                    <a:pt x="1097" y="240"/>
                    <a:pt x="1093" y="257"/>
                    <a:pt x="1088" y="273"/>
                  </a:cubicBezTo>
                  <a:cubicBezTo>
                    <a:pt x="1087" y="279"/>
                    <a:pt x="1085" y="285"/>
                    <a:pt x="1084" y="292"/>
                  </a:cubicBezTo>
                  <a:cubicBezTo>
                    <a:pt x="1082" y="316"/>
                    <a:pt x="1081" y="326"/>
                    <a:pt x="1089" y="364"/>
                  </a:cubicBezTo>
                  <a:cubicBezTo>
                    <a:pt x="1091" y="371"/>
                    <a:pt x="1091" y="371"/>
                    <a:pt x="1091" y="371"/>
                  </a:cubicBezTo>
                  <a:cubicBezTo>
                    <a:pt x="1112" y="379"/>
                    <a:pt x="1135" y="388"/>
                    <a:pt x="1157" y="395"/>
                  </a:cubicBezTo>
                  <a:cubicBezTo>
                    <a:pt x="1174" y="402"/>
                    <a:pt x="1174" y="402"/>
                    <a:pt x="1174" y="402"/>
                  </a:cubicBezTo>
                  <a:cubicBezTo>
                    <a:pt x="1183" y="405"/>
                    <a:pt x="1197" y="410"/>
                    <a:pt x="1210" y="415"/>
                  </a:cubicBezTo>
                  <a:cubicBezTo>
                    <a:pt x="1223" y="420"/>
                    <a:pt x="1238" y="426"/>
                    <a:pt x="1248" y="430"/>
                  </a:cubicBezTo>
                  <a:cubicBezTo>
                    <a:pt x="1237" y="359"/>
                    <a:pt x="1236" y="336"/>
                    <a:pt x="1243" y="329"/>
                  </a:cubicBezTo>
                  <a:cubicBezTo>
                    <a:pt x="1246" y="327"/>
                    <a:pt x="1253" y="320"/>
                    <a:pt x="1326" y="320"/>
                  </a:cubicBezTo>
                  <a:cubicBezTo>
                    <a:pt x="1384" y="320"/>
                    <a:pt x="1478" y="325"/>
                    <a:pt x="1490" y="332"/>
                  </a:cubicBezTo>
                  <a:cubicBezTo>
                    <a:pt x="1502" y="340"/>
                    <a:pt x="1508" y="361"/>
                    <a:pt x="1509" y="373"/>
                  </a:cubicBezTo>
                  <a:cubicBezTo>
                    <a:pt x="1510" y="376"/>
                    <a:pt x="1512" y="387"/>
                    <a:pt x="1515" y="395"/>
                  </a:cubicBezTo>
                  <a:cubicBezTo>
                    <a:pt x="1518" y="395"/>
                    <a:pt x="1524" y="395"/>
                    <a:pt x="1530" y="395"/>
                  </a:cubicBezTo>
                  <a:cubicBezTo>
                    <a:pt x="1547" y="395"/>
                    <a:pt x="1571" y="395"/>
                    <a:pt x="1582" y="396"/>
                  </a:cubicBezTo>
                  <a:cubicBezTo>
                    <a:pt x="1668" y="400"/>
                    <a:pt x="1673" y="412"/>
                    <a:pt x="1676" y="417"/>
                  </a:cubicBezTo>
                  <a:cubicBezTo>
                    <a:pt x="1681" y="428"/>
                    <a:pt x="1665" y="440"/>
                    <a:pt x="1630" y="462"/>
                  </a:cubicBezTo>
                  <a:cubicBezTo>
                    <a:pt x="1627" y="464"/>
                    <a:pt x="1625" y="466"/>
                    <a:pt x="1622" y="468"/>
                  </a:cubicBezTo>
                  <a:cubicBezTo>
                    <a:pt x="1612" y="475"/>
                    <a:pt x="1602" y="480"/>
                    <a:pt x="1593" y="485"/>
                  </a:cubicBezTo>
                  <a:cubicBezTo>
                    <a:pt x="1584" y="491"/>
                    <a:pt x="1575" y="496"/>
                    <a:pt x="1566" y="502"/>
                  </a:cubicBezTo>
                  <a:cubicBezTo>
                    <a:pt x="1571" y="523"/>
                    <a:pt x="1580" y="550"/>
                    <a:pt x="1588" y="574"/>
                  </a:cubicBezTo>
                  <a:cubicBezTo>
                    <a:pt x="1601" y="616"/>
                    <a:pt x="1606" y="633"/>
                    <a:pt x="1604" y="641"/>
                  </a:cubicBezTo>
                  <a:cubicBezTo>
                    <a:pt x="1602" y="646"/>
                    <a:pt x="1601" y="648"/>
                    <a:pt x="1509" y="653"/>
                  </a:cubicBezTo>
                  <a:cubicBezTo>
                    <a:pt x="1457" y="656"/>
                    <a:pt x="1400" y="657"/>
                    <a:pt x="1363" y="657"/>
                  </a:cubicBezTo>
                  <a:cubicBezTo>
                    <a:pt x="1317" y="657"/>
                    <a:pt x="1315" y="655"/>
                    <a:pt x="1313" y="652"/>
                  </a:cubicBezTo>
                  <a:cubicBezTo>
                    <a:pt x="1306" y="643"/>
                    <a:pt x="1298" y="620"/>
                    <a:pt x="1290" y="596"/>
                  </a:cubicBezTo>
                  <a:cubicBezTo>
                    <a:pt x="1287" y="585"/>
                    <a:pt x="1283" y="573"/>
                    <a:pt x="1279" y="563"/>
                  </a:cubicBezTo>
                  <a:cubicBezTo>
                    <a:pt x="1219" y="565"/>
                    <a:pt x="823" y="582"/>
                    <a:pt x="808" y="582"/>
                  </a:cubicBezTo>
                  <a:cubicBezTo>
                    <a:pt x="799" y="584"/>
                    <a:pt x="675" y="605"/>
                    <a:pt x="584" y="622"/>
                  </a:cubicBezTo>
                  <a:cubicBezTo>
                    <a:pt x="513" y="635"/>
                    <a:pt x="462" y="641"/>
                    <a:pt x="431" y="641"/>
                  </a:cubicBezTo>
                  <a:cubicBezTo>
                    <a:pt x="418" y="641"/>
                    <a:pt x="353" y="640"/>
                    <a:pt x="329" y="609"/>
                  </a:cubicBezTo>
                  <a:cubicBezTo>
                    <a:pt x="322" y="600"/>
                    <a:pt x="319" y="590"/>
                    <a:pt x="320" y="578"/>
                  </a:cubicBezTo>
                  <a:cubicBezTo>
                    <a:pt x="223" y="570"/>
                    <a:pt x="156" y="549"/>
                    <a:pt x="124" y="516"/>
                  </a:cubicBezTo>
                  <a:cubicBezTo>
                    <a:pt x="132" y="586"/>
                    <a:pt x="122" y="668"/>
                    <a:pt x="120" y="686"/>
                  </a:cubicBezTo>
                  <a:cubicBezTo>
                    <a:pt x="115" y="718"/>
                    <a:pt x="91" y="765"/>
                    <a:pt x="54" y="765"/>
                  </a:cubicBezTo>
                  <a:cubicBezTo>
                    <a:pt x="54" y="765"/>
                    <a:pt x="54" y="765"/>
                    <a:pt x="54" y="765"/>
                  </a:cubicBezTo>
                  <a:close/>
                  <a:moveTo>
                    <a:pt x="1055" y="359"/>
                  </a:moveTo>
                  <a:cubicBezTo>
                    <a:pt x="1038" y="352"/>
                    <a:pt x="1019" y="345"/>
                    <a:pt x="1004" y="340"/>
                  </a:cubicBezTo>
                  <a:cubicBezTo>
                    <a:pt x="979" y="331"/>
                    <a:pt x="944" y="320"/>
                    <a:pt x="907" y="316"/>
                  </a:cubicBezTo>
                  <a:cubicBezTo>
                    <a:pt x="955" y="328"/>
                    <a:pt x="1013" y="346"/>
                    <a:pt x="1055" y="359"/>
                  </a:cubicBezTo>
                  <a:close/>
                  <a:moveTo>
                    <a:pt x="357" y="222"/>
                  </a:moveTo>
                  <a:cubicBezTo>
                    <a:pt x="356" y="218"/>
                    <a:pt x="354" y="210"/>
                    <a:pt x="352" y="202"/>
                  </a:cubicBezTo>
                  <a:cubicBezTo>
                    <a:pt x="348" y="186"/>
                    <a:pt x="345" y="173"/>
                    <a:pt x="344" y="164"/>
                  </a:cubicBezTo>
                  <a:cubicBezTo>
                    <a:pt x="334" y="165"/>
                    <a:pt x="317" y="165"/>
                    <a:pt x="299" y="165"/>
                  </a:cubicBezTo>
                  <a:cubicBezTo>
                    <a:pt x="253" y="165"/>
                    <a:pt x="245" y="163"/>
                    <a:pt x="242" y="162"/>
                  </a:cubicBezTo>
                  <a:cubicBezTo>
                    <a:pt x="239" y="162"/>
                    <a:pt x="237" y="161"/>
                    <a:pt x="235" y="161"/>
                  </a:cubicBezTo>
                  <a:cubicBezTo>
                    <a:pt x="222" y="158"/>
                    <a:pt x="212" y="156"/>
                    <a:pt x="196" y="148"/>
                  </a:cubicBezTo>
                  <a:cubicBezTo>
                    <a:pt x="188" y="144"/>
                    <a:pt x="183" y="141"/>
                    <a:pt x="179" y="137"/>
                  </a:cubicBezTo>
                  <a:cubicBezTo>
                    <a:pt x="176" y="197"/>
                    <a:pt x="162" y="253"/>
                    <a:pt x="158" y="266"/>
                  </a:cubicBezTo>
                  <a:cubicBezTo>
                    <a:pt x="156" y="273"/>
                    <a:pt x="150" y="289"/>
                    <a:pt x="144" y="304"/>
                  </a:cubicBezTo>
                  <a:cubicBezTo>
                    <a:pt x="174" y="290"/>
                    <a:pt x="214" y="282"/>
                    <a:pt x="238" y="279"/>
                  </a:cubicBezTo>
                  <a:cubicBezTo>
                    <a:pt x="277" y="273"/>
                    <a:pt x="318" y="270"/>
                    <a:pt x="353" y="268"/>
                  </a:cubicBezTo>
                  <a:cubicBezTo>
                    <a:pt x="357" y="267"/>
                    <a:pt x="364" y="267"/>
                    <a:pt x="369" y="267"/>
                  </a:cubicBezTo>
                  <a:cubicBezTo>
                    <a:pt x="365" y="255"/>
                    <a:pt x="359" y="233"/>
                    <a:pt x="357" y="222"/>
                  </a:cubicBezTo>
                  <a:close/>
                  <a:moveTo>
                    <a:pt x="576" y="273"/>
                  </a:moveTo>
                  <a:cubicBezTo>
                    <a:pt x="576" y="273"/>
                    <a:pt x="576" y="273"/>
                    <a:pt x="576" y="273"/>
                  </a:cubicBezTo>
                  <a:cubicBezTo>
                    <a:pt x="575" y="271"/>
                    <a:pt x="574" y="269"/>
                    <a:pt x="574" y="267"/>
                  </a:cubicBezTo>
                  <a:cubicBezTo>
                    <a:pt x="573" y="264"/>
                    <a:pt x="573" y="264"/>
                    <a:pt x="573" y="264"/>
                  </a:cubicBezTo>
                  <a:cubicBezTo>
                    <a:pt x="573" y="264"/>
                    <a:pt x="573" y="264"/>
                    <a:pt x="573" y="264"/>
                  </a:cubicBezTo>
                  <a:cubicBezTo>
                    <a:pt x="566" y="241"/>
                    <a:pt x="567" y="203"/>
                    <a:pt x="580" y="180"/>
                  </a:cubicBezTo>
                  <a:cubicBezTo>
                    <a:pt x="582" y="177"/>
                    <a:pt x="583" y="174"/>
                    <a:pt x="586" y="171"/>
                  </a:cubicBezTo>
                  <a:cubicBezTo>
                    <a:pt x="561" y="171"/>
                    <a:pt x="523" y="171"/>
                    <a:pt x="491" y="171"/>
                  </a:cubicBezTo>
                  <a:cubicBezTo>
                    <a:pt x="469" y="171"/>
                    <a:pt x="453" y="171"/>
                    <a:pt x="443" y="171"/>
                  </a:cubicBezTo>
                  <a:cubicBezTo>
                    <a:pt x="448" y="192"/>
                    <a:pt x="464" y="244"/>
                    <a:pt x="470" y="263"/>
                  </a:cubicBezTo>
                  <a:cubicBezTo>
                    <a:pt x="488" y="264"/>
                    <a:pt x="534" y="264"/>
                    <a:pt x="564" y="264"/>
                  </a:cubicBezTo>
                  <a:cubicBezTo>
                    <a:pt x="568" y="264"/>
                    <a:pt x="568" y="264"/>
                    <a:pt x="568" y="264"/>
                  </a:cubicBezTo>
                  <a:cubicBezTo>
                    <a:pt x="570" y="267"/>
                    <a:pt x="570" y="267"/>
                    <a:pt x="570" y="267"/>
                  </a:cubicBezTo>
                  <a:cubicBezTo>
                    <a:pt x="572" y="270"/>
                    <a:pt x="573" y="273"/>
                    <a:pt x="575" y="277"/>
                  </a:cubicBezTo>
                  <a:cubicBezTo>
                    <a:pt x="576" y="280"/>
                    <a:pt x="579" y="285"/>
                    <a:pt x="583" y="290"/>
                  </a:cubicBezTo>
                  <a:cubicBezTo>
                    <a:pt x="581" y="285"/>
                    <a:pt x="579" y="279"/>
                    <a:pt x="576" y="274"/>
                  </a:cubicBezTo>
                  <a:lnTo>
                    <a:pt x="576" y="27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
            <p:cNvSpPr/>
            <p:nvPr/>
          </p:nvSpPr>
          <p:spPr bwMode="auto">
            <a:xfrm>
              <a:off x="3651250" y="3011488"/>
              <a:ext cx="1066800" cy="282575"/>
            </a:xfrm>
            <a:custGeom>
              <a:avLst/>
              <a:gdLst>
                <a:gd name="T0" fmla="*/ 5 w 284"/>
                <a:gd name="T1" fmla="*/ 75 h 75"/>
                <a:gd name="T2" fmla="*/ 0 w 284"/>
                <a:gd name="T3" fmla="*/ 71 h 75"/>
                <a:gd name="T4" fmla="*/ 8 w 284"/>
                <a:gd name="T5" fmla="*/ 58 h 75"/>
                <a:gd name="T6" fmla="*/ 22 w 284"/>
                <a:gd name="T7" fmla="*/ 42 h 75"/>
                <a:gd name="T8" fmla="*/ 284 w 284"/>
                <a:gd name="T9" fmla="*/ 0 h 75"/>
                <a:gd name="T10" fmla="*/ 284 w 284"/>
                <a:gd name="T11" fmla="*/ 7 h 75"/>
                <a:gd name="T12" fmla="*/ 25 w 284"/>
                <a:gd name="T13" fmla="*/ 48 h 75"/>
                <a:gd name="T14" fmla="*/ 14 w 284"/>
                <a:gd name="T15" fmla="*/ 61 h 75"/>
                <a:gd name="T16" fmla="*/ 5 w 284"/>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4" h="75">
                  <a:moveTo>
                    <a:pt x="5" y="75"/>
                  </a:moveTo>
                  <a:cubicBezTo>
                    <a:pt x="0" y="71"/>
                    <a:pt x="0" y="71"/>
                    <a:pt x="0" y="71"/>
                  </a:cubicBezTo>
                  <a:cubicBezTo>
                    <a:pt x="3" y="66"/>
                    <a:pt x="6" y="62"/>
                    <a:pt x="8" y="58"/>
                  </a:cubicBezTo>
                  <a:cubicBezTo>
                    <a:pt x="11" y="51"/>
                    <a:pt x="14" y="45"/>
                    <a:pt x="22" y="42"/>
                  </a:cubicBezTo>
                  <a:cubicBezTo>
                    <a:pt x="63" y="21"/>
                    <a:pt x="166" y="5"/>
                    <a:pt x="284" y="0"/>
                  </a:cubicBezTo>
                  <a:cubicBezTo>
                    <a:pt x="284" y="7"/>
                    <a:pt x="284" y="7"/>
                    <a:pt x="284" y="7"/>
                  </a:cubicBezTo>
                  <a:cubicBezTo>
                    <a:pt x="142" y="13"/>
                    <a:pt x="55" y="33"/>
                    <a:pt x="25" y="48"/>
                  </a:cubicBezTo>
                  <a:cubicBezTo>
                    <a:pt x="20" y="50"/>
                    <a:pt x="17" y="55"/>
                    <a:pt x="14" y="61"/>
                  </a:cubicBezTo>
                  <a:cubicBezTo>
                    <a:pt x="12" y="65"/>
                    <a:pt x="9" y="70"/>
                    <a:pt x="5" y="7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8"/>
            <p:cNvSpPr/>
            <p:nvPr/>
          </p:nvSpPr>
          <p:spPr bwMode="auto">
            <a:xfrm>
              <a:off x="4916488" y="3008313"/>
              <a:ext cx="3186113" cy="1060450"/>
            </a:xfrm>
            <a:custGeom>
              <a:avLst/>
              <a:gdLst>
                <a:gd name="T0" fmla="*/ 325 w 848"/>
                <a:gd name="T1" fmla="*/ 282 h 282"/>
                <a:gd name="T2" fmla="*/ 325 w 848"/>
                <a:gd name="T3" fmla="*/ 275 h 282"/>
                <a:gd name="T4" fmla="*/ 330 w 848"/>
                <a:gd name="T5" fmla="*/ 274 h 282"/>
                <a:gd name="T6" fmla="*/ 413 w 848"/>
                <a:gd name="T7" fmla="*/ 271 h 282"/>
                <a:gd name="T8" fmla="*/ 839 w 848"/>
                <a:gd name="T9" fmla="*/ 252 h 282"/>
                <a:gd name="T10" fmla="*/ 827 w 848"/>
                <a:gd name="T11" fmla="*/ 193 h 282"/>
                <a:gd name="T12" fmla="*/ 350 w 848"/>
                <a:gd name="T13" fmla="*/ 44 h 282"/>
                <a:gd name="T14" fmla="*/ 228 w 848"/>
                <a:gd name="T15" fmla="*/ 92 h 282"/>
                <a:gd name="T16" fmla="*/ 107 w 848"/>
                <a:gd name="T17" fmla="*/ 9 h 282"/>
                <a:gd name="T18" fmla="*/ 0 w 848"/>
                <a:gd name="T19" fmla="*/ 7 h 282"/>
                <a:gd name="T20" fmla="*/ 0 w 848"/>
                <a:gd name="T21" fmla="*/ 0 h 282"/>
                <a:gd name="T22" fmla="*/ 109 w 848"/>
                <a:gd name="T23" fmla="*/ 2 h 282"/>
                <a:gd name="T24" fmla="*/ 112 w 848"/>
                <a:gd name="T25" fmla="*/ 2 h 282"/>
                <a:gd name="T26" fmla="*/ 112 w 848"/>
                <a:gd name="T27" fmla="*/ 4 h 282"/>
                <a:gd name="T28" fmla="*/ 230 w 848"/>
                <a:gd name="T29" fmla="*/ 85 h 282"/>
                <a:gd name="T30" fmla="*/ 346 w 848"/>
                <a:gd name="T31" fmla="*/ 38 h 282"/>
                <a:gd name="T32" fmla="*/ 348 w 848"/>
                <a:gd name="T33" fmla="*/ 36 h 282"/>
                <a:gd name="T34" fmla="*/ 350 w 848"/>
                <a:gd name="T35" fmla="*/ 36 h 282"/>
                <a:gd name="T36" fmla="*/ 832 w 848"/>
                <a:gd name="T37" fmla="*/ 187 h 282"/>
                <a:gd name="T38" fmla="*/ 833 w 848"/>
                <a:gd name="T39" fmla="*/ 188 h 282"/>
                <a:gd name="T40" fmla="*/ 848 w 848"/>
                <a:gd name="T41" fmla="*/ 259 h 282"/>
                <a:gd name="T42" fmla="*/ 844 w 848"/>
                <a:gd name="T43" fmla="*/ 259 h 282"/>
                <a:gd name="T44" fmla="*/ 413 w 848"/>
                <a:gd name="T45" fmla="*/ 278 h 282"/>
                <a:gd name="T46" fmla="*/ 331 w 848"/>
                <a:gd name="T47" fmla="*/ 281 h 282"/>
                <a:gd name="T48" fmla="*/ 325 w 848"/>
                <a:gd name="T49"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48" h="282">
                  <a:moveTo>
                    <a:pt x="325" y="282"/>
                  </a:moveTo>
                  <a:cubicBezTo>
                    <a:pt x="325" y="275"/>
                    <a:pt x="325" y="275"/>
                    <a:pt x="325" y="275"/>
                  </a:cubicBezTo>
                  <a:cubicBezTo>
                    <a:pt x="330" y="274"/>
                    <a:pt x="330" y="274"/>
                    <a:pt x="330" y="274"/>
                  </a:cubicBezTo>
                  <a:cubicBezTo>
                    <a:pt x="361" y="273"/>
                    <a:pt x="389" y="272"/>
                    <a:pt x="413" y="271"/>
                  </a:cubicBezTo>
                  <a:cubicBezTo>
                    <a:pt x="578" y="265"/>
                    <a:pt x="806" y="254"/>
                    <a:pt x="839" y="252"/>
                  </a:cubicBezTo>
                  <a:cubicBezTo>
                    <a:pt x="827" y="193"/>
                    <a:pt x="827" y="193"/>
                    <a:pt x="827" y="193"/>
                  </a:cubicBezTo>
                  <a:cubicBezTo>
                    <a:pt x="805" y="184"/>
                    <a:pt x="581" y="94"/>
                    <a:pt x="350" y="44"/>
                  </a:cubicBezTo>
                  <a:cubicBezTo>
                    <a:pt x="342" y="54"/>
                    <a:pt x="296" y="104"/>
                    <a:pt x="228" y="92"/>
                  </a:cubicBezTo>
                  <a:cubicBezTo>
                    <a:pt x="146" y="78"/>
                    <a:pt x="113" y="20"/>
                    <a:pt x="107" y="9"/>
                  </a:cubicBezTo>
                  <a:cubicBezTo>
                    <a:pt x="71" y="7"/>
                    <a:pt x="35" y="7"/>
                    <a:pt x="0" y="7"/>
                  </a:cubicBezTo>
                  <a:cubicBezTo>
                    <a:pt x="0" y="0"/>
                    <a:pt x="0" y="0"/>
                    <a:pt x="0" y="0"/>
                  </a:cubicBezTo>
                  <a:cubicBezTo>
                    <a:pt x="36" y="0"/>
                    <a:pt x="73" y="0"/>
                    <a:pt x="109" y="2"/>
                  </a:cubicBezTo>
                  <a:cubicBezTo>
                    <a:pt x="112" y="2"/>
                    <a:pt x="112" y="2"/>
                    <a:pt x="112" y="2"/>
                  </a:cubicBezTo>
                  <a:cubicBezTo>
                    <a:pt x="112" y="4"/>
                    <a:pt x="112" y="4"/>
                    <a:pt x="112" y="4"/>
                  </a:cubicBezTo>
                  <a:cubicBezTo>
                    <a:pt x="113" y="5"/>
                    <a:pt x="142" y="70"/>
                    <a:pt x="230" y="85"/>
                  </a:cubicBezTo>
                  <a:cubicBezTo>
                    <a:pt x="301" y="98"/>
                    <a:pt x="346" y="38"/>
                    <a:pt x="346" y="38"/>
                  </a:cubicBezTo>
                  <a:cubicBezTo>
                    <a:pt x="348" y="36"/>
                    <a:pt x="348" y="36"/>
                    <a:pt x="348" y="36"/>
                  </a:cubicBezTo>
                  <a:cubicBezTo>
                    <a:pt x="350" y="36"/>
                    <a:pt x="350" y="36"/>
                    <a:pt x="350" y="36"/>
                  </a:cubicBezTo>
                  <a:cubicBezTo>
                    <a:pt x="592" y="90"/>
                    <a:pt x="829" y="186"/>
                    <a:pt x="832" y="187"/>
                  </a:cubicBezTo>
                  <a:cubicBezTo>
                    <a:pt x="833" y="188"/>
                    <a:pt x="833" y="188"/>
                    <a:pt x="833" y="188"/>
                  </a:cubicBezTo>
                  <a:cubicBezTo>
                    <a:pt x="848" y="259"/>
                    <a:pt x="848" y="259"/>
                    <a:pt x="848" y="259"/>
                  </a:cubicBezTo>
                  <a:cubicBezTo>
                    <a:pt x="844" y="259"/>
                    <a:pt x="844" y="259"/>
                    <a:pt x="844" y="259"/>
                  </a:cubicBezTo>
                  <a:cubicBezTo>
                    <a:pt x="841" y="259"/>
                    <a:pt x="591" y="271"/>
                    <a:pt x="413" y="278"/>
                  </a:cubicBezTo>
                  <a:cubicBezTo>
                    <a:pt x="389" y="279"/>
                    <a:pt x="361" y="280"/>
                    <a:pt x="331" y="281"/>
                  </a:cubicBezTo>
                  <a:lnTo>
                    <a:pt x="325" y="282"/>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
            <p:cNvSpPr/>
            <p:nvPr/>
          </p:nvSpPr>
          <p:spPr bwMode="auto">
            <a:xfrm>
              <a:off x="3602038" y="3511551"/>
              <a:ext cx="935038" cy="560388"/>
            </a:xfrm>
            <a:custGeom>
              <a:avLst/>
              <a:gdLst>
                <a:gd name="T0" fmla="*/ 249 w 249"/>
                <a:gd name="T1" fmla="*/ 149 h 149"/>
                <a:gd name="T2" fmla="*/ 8 w 249"/>
                <a:gd name="T3" fmla="*/ 48 h 149"/>
                <a:gd name="T4" fmla="*/ 0 w 249"/>
                <a:gd name="T5" fmla="*/ 0 h 149"/>
                <a:gd name="T6" fmla="*/ 7 w 249"/>
                <a:gd name="T7" fmla="*/ 0 h 149"/>
                <a:gd name="T8" fmla="*/ 15 w 249"/>
                <a:gd name="T9" fmla="*/ 46 h 149"/>
                <a:gd name="T10" fmla="*/ 249 w 249"/>
                <a:gd name="T11" fmla="*/ 142 h 149"/>
                <a:gd name="T12" fmla="*/ 249 w 249"/>
                <a:gd name="T13" fmla="*/ 149 h 149"/>
              </a:gdLst>
              <a:ahLst/>
              <a:cxnLst>
                <a:cxn ang="0">
                  <a:pos x="T0" y="T1"/>
                </a:cxn>
                <a:cxn ang="0">
                  <a:pos x="T2" y="T3"/>
                </a:cxn>
                <a:cxn ang="0">
                  <a:pos x="T4" y="T5"/>
                </a:cxn>
                <a:cxn ang="0">
                  <a:pos x="T6" y="T7"/>
                </a:cxn>
                <a:cxn ang="0">
                  <a:pos x="T8" y="T9"/>
                </a:cxn>
                <a:cxn ang="0">
                  <a:pos x="T10" y="T11"/>
                </a:cxn>
                <a:cxn ang="0">
                  <a:pos x="T12" y="T13"/>
                </a:cxn>
              </a:cxnLst>
              <a:rect l="0" t="0" r="r" b="b"/>
              <a:pathLst>
                <a:path w="249" h="149">
                  <a:moveTo>
                    <a:pt x="249" y="149"/>
                  </a:moveTo>
                  <a:cubicBezTo>
                    <a:pt x="103" y="136"/>
                    <a:pt x="24" y="102"/>
                    <a:pt x="8" y="48"/>
                  </a:cubicBezTo>
                  <a:cubicBezTo>
                    <a:pt x="3" y="27"/>
                    <a:pt x="0" y="14"/>
                    <a:pt x="0" y="0"/>
                  </a:cubicBezTo>
                  <a:cubicBezTo>
                    <a:pt x="7" y="0"/>
                    <a:pt x="7" y="0"/>
                    <a:pt x="7" y="0"/>
                  </a:cubicBezTo>
                  <a:cubicBezTo>
                    <a:pt x="7" y="13"/>
                    <a:pt x="9" y="26"/>
                    <a:pt x="15" y="46"/>
                  </a:cubicBezTo>
                  <a:cubicBezTo>
                    <a:pt x="30" y="97"/>
                    <a:pt x="109" y="129"/>
                    <a:pt x="249" y="142"/>
                  </a:cubicBezTo>
                  <a:lnTo>
                    <a:pt x="249" y="149"/>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
            <p:cNvSpPr/>
            <p:nvPr/>
          </p:nvSpPr>
          <p:spPr bwMode="auto">
            <a:xfrm>
              <a:off x="3635375" y="3151188"/>
              <a:ext cx="247650" cy="544513"/>
            </a:xfrm>
            <a:custGeom>
              <a:avLst/>
              <a:gdLst>
                <a:gd name="T0" fmla="*/ 12 w 156"/>
                <a:gd name="T1" fmla="*/ 343 h 343"/>
                <a:gd name="T2" fmla="*/ 0 w 156"/>
                <a:gd name="T3" fmla="*/ 332 h 343"/>
                <a:gd name="T4" fmla="*/ 140 w 156"/>
                <a:gd name="T5" fmla="*/ 199 h 343"/>
                <a:gd name="T6" fmla="*/ 95 w 156"/>
                <a:gd name="T7" fmla="*/ 2 h 343"/>
                <a:gd name="T8" fmla="*/ 111 w 156"/>
                <a:gd name="T9" fmla="*/ 0 h 343"/>
                <a:gd name="T10" fmla="*/ 156 w 156"/>
                <a:gd name="T11" fmla="*/ 204 h 343"/>
                <a:gd name="T12" fmla="*/ 12 w 156"/>
                <a:gd name="T13" fmla="*/ 343 h 343"/>
              </a:gdLst>
              <a:ahLst/>
              <a:cxnLst>
                <a:cxn ang="0">
                  <a:pos x="T0" y="T1"/>
                </a:cxn>
                <a:cxn ang="0">
                  <a:pos x="T2" y="T3"/>
                </a:cxn>
                <a:cxn ang="0">
                  <a:pos x="T4" y="T5"/>
                </a:cxn>
                <a:cxn ang="0">
                  <a:pos x="T6" y="T7"/>
                </a:cxn>
                <a:cxn ang="0">
                  <a:pos x="T8" y="T9"/>
                </a:cxn>
                <a:cxn ang="0">
                  <a:pos x="T10" y="T11"/>
                </a:cxn>
                <a:cxn ang="0">
                  <a:pos x="T12" y="T13"/>
                </a:cxn>
              </a:cxnLst>
              <a:rect l="0" t="0" r="r" b="b"/>
              <a:pathLst>
                <a:path w="156" h="343">
                  <a:moveTo>
                    <a:pt x="12" y="343"/>
                  </a:moveTo>
                  <a:lnTo>
                    <a:pt x="0" y="332"/>
                  </a:lnTo>
                  <a:lnTo>
                    <a:pt x="140" y="199"/>
                  </a:lnTo>
                  <a:lnTo>
                    <a:pt x="95" y="2"/>
                  </a:lnTo>
                  <a:lnTo>
                    <a:pt x="111" y="0"/>
                  </a:lnTo>
                  <a:lnTo>
                    <a:pt x="156" y="204"/>
                  </a:lnTo>
                  <a:lnTo>
                    <a:pt x="12" y="343"/>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1"/>
            <p:cNvSpPr/>
            <p:nvPr/>
          </p:nvSpPr>
          <p:spPr bwMode="auto">
            <a:xfrm>
              <a:off x="3860800" y="3467101"/>
              <a:ext cx="1028700" cy="222250"/>
            </a:xfrm>
            <a:custGeom>
              <a:avLst/>
              <a:gdLst>
                <a:gd name="T0" fmla="*/ 274 w 274"/>
                <a:gd name="T1" fmla="*/ 59 h 59"/>
                <a:gd name="T2" fmla="*/ 0 w 274"/>
                <a:gd name="T3" fmla="*/ 3 h 59"/>
                <a:gd name="T4" fmla="*/ 6 w 274"/>
                <a:gd name="T5" fmla="*/ 0 h 59"/>
                <a:gd name="T6" fmla="*/ 274 w 274"/>
                <a:gd name="T7" fmla="*/ 52 h 59"/>
                <a:gd name="T8" fmla="*/ 274 w 274"/>
                <a:gd name="T9" fmla="*/ 59 h 59"/>
              </a:gdLst>
              <a:ahLst/>
              <a:cxnLst>
                <a:cxn ang="0">
                  <a:pos x="T0" y="T1"/>
                </a:cxn>
                <a:cxn ang="0">
                  <a:pos x="T2" y="T3"/>
                </a:cxn>
                <a:cxn ang="0">
                  <a:pos x="T4" y="T5"/>
                </a:cxn>
                <a:cxn ang="0">
                  <a:pos x="T6" y="T7"/>
                </a:cxn>
                <a:cxn ang="0">
                  <a:pos x="T8" y="T9"/>
                </a:cxn>
              </a:cxnLst>
              <a:rect l="0" t="0" r="r" b="b"/>
              <a:pathLst>
                <a:path w="274" h="59">
                  <a:moveTo>
                    <a:pt x="274" y="59"/>
                  </a:moveTo>
                  <a:cubicBezTo>
                    <a:pt x="169" y="52"/>
                    <a:pt x="7" y="19"/>
                    <a:pt x="0" y="3"/>
                  </a:cubicBezTo>
                  <a:cubicBezTo>
                    <a:pt x="6" y="0"/>
                    <a:pt x="6" y="0"/>
                    <a:pt x="6" y="0"/>
                  </a:cubicBezTo>
                  <a:cubicBezTo>
                    <a:pt x="13" y="10"/>
                    <a:pt x="158" y="44"/>
                    <a:pt x="274" y="52"/>
                  </a:cubicBezTo>
                  <a:lnTo>
                    <a:pt x="274" y="59"/>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
            <p:cNvSpPr/>
            <p:nvPr/>
          </p:nvSpPr>
          <p:spPr bwMode="auto">
            <a:xfrm>
              <a:off x="5097463" y="3670301"/>
              <a:ext cx="2962275" cy="127000"/>
            </a:xfrm>
            <a:custGeom>
              <a:avLst/>
              <a:gdLst>
                <a:gd name="T0" fmla="*/ 789 w 789"/>
                <a:gd name="T1" fmla="*/ 34 h 34"/>
                <a:gd name="T2" fmla="*/ 0 w 789"/>
                <a:gd name="T3" fmla="*/ 7 h 34"/>
                <a:gd name="T4" fmla="*/ 0 w 789"/>
                <a:gd name="T5" fmla="*/ 0 h 34"/>
                <a:gd name="T6" fmla="*/ 789 w 789"/>
                <a:gd name="T7" fmla="*/ 27 h 34"/>
                <a:gd name="T8" fmla="*/ 789 w 789"/>
                <a:gd name="T9" fmla="*/ 34 h 34"/>
              </a:gdLst>
              <a:ahLst/>
              <a:cxnLst>
                <a:cxn ang="0">
                  <a:pos x="T0" y="T1"/>
                </a:cxn>
                <a:cxn ang="0">
                  <a:pos x="T2" y="T3"/>
                </a:cxn>
                <a:cxn ang="0">
                  <a:pos x="T4" y="T5"/>
                </a:cxn>
                <a:cxn ang="0">
                  <a:pos x="T6" y="T7"/>
                </a:cxn>
                <a:cxn ang="0">
                  <a:pos x="T8" y="T9"/>
                </a:cxn>
              </a:cxnLst>
              <a:rect l="0" t="0" r="r" b="b"/>
              <a:pathLst>
                <a:path w="789" h="34">
                  <a:moveTo>
                    <a:pt x="789" y="34"/>
                  </a:moveTo>
                  <a:cubicBezTo>
                    <a:pt x="789" y="34"/>
                    <a:pt x="184" y="14"/>
                    <a:pt x="0" y="7"/>
                  </a:cubicBezTo>
                  <a:cubicBezTo>
                    <a:pt x="0" y="0"/>
                    <a:pt x="0" y="0"/>
                    <a:pt x="0" y="0"/>
                  </a:cubicBezTo>
                  <a:cubicBezTo>
                    <a:pt x="184" y="7"/>
                    <a:pt x="789" y="27"/>
                    <a:pt x="789" y="27"/>
                  </a:cubicBezTo>
                  <a:lnTo>
                    <a:pt x="789" y="34"/>
                  </a:ln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3"/>
            <p:cNvSpPr/>
            <p:nvPr/>
          </p:nvSpPr>
          <p:spPr bwMode="auto">
            <a:xfrm>
              <a:off x="7970838" y="3259138"/>
              <a:ext cx="877888" cy="463550"/>
            </a:xfrm>
            <a:custGeom>
              <a:avLst/>
              <a:gdLst>
                <a:gd name="T0" fmla="*/ 21 w 234"/>
                <a:gd name="T1" fmla="*/ 123 h 123"/>
                <a:gd name="T2" fmla="*/ 14 w 234"/>
                <a:gd name="T3" fmla="*/ 123 h 123"/>
                <a:gd name="T4" fmla="*/ 8 w 234"/>
                <a:gd name="T5" fmla="*/ 73 h 123"/>
                <a:gd name="T6" fmla="*/ 3 w 234"/>
                <a:gd name="T7" fmla="*/ 6 h 123"/>
                <a:gd name="T8" fmla="*/ 3 w 234"/>
                <a:gd name="T9" fmla="*/ 3 h 123"/>
                <a:gd name="T10" fmla="*/ 6 w 234"/>
                <a:gd name="T11" fmla="*/ 3 h 123"/>
                <a:gd name="T12" fmla="*/ 176 w 234"/>
                <a:gd name="T13" fmla="*/ 9 h 123"/>
                <a:gd name="T14" fmla="*/ 215 w 234"/>
                <a:gd name="T15" fmla="*/ 12 h 123"/>
                <a:gd name="T16" fmla="*/ 217 w 234"/>
                <a:gd name="T17" fmla="*/ 12 h 123"/>
                <a:gd name="T18" fmla="*/ 218 w 234"/>
                <a:gd name="T19" fmla="*/ 15 h 123"/>
                <a:gd name="T20" fmla="*/ 230 w 234"/>
                <a:gd name="T21" fmla="*/ 58 h 123"/>
                <a:gd name="T22" fmla="*/ 234 w 234"/>
                <a:gd name="T23" fmla="*/ 69 h 123"/>
                <a:gd name="T24" fmla="*/ 227 w 234"/>
                <a:gd name="T25" fmla="*/ 72 h 123"/>
                <a:gd name="T26" fmla="*/ 223 w 234"/>
                <a:gd name="T27" fmla="*/ 60 h 123"/>
                <a:gd name="T28" fmla="*/ 211 w 234"/>
                <a:gd name="T29" fmla="*/ 19 h 123"/>
                <a:gd name="T30" fmla="*/ 176 w 234"/>
                <a:gd name="T31" fmla="*/ 16 h 123"/>
                <a:gd name="T32" fmla="*/ 10 w 234"/>
                <a:gd name="T33" fmla="*/ 10 h 123"/>
                <a:gd name="T34" fmla="*/ 15 w 234"/>
                <a:gd name="T35" fmla="*/ 71 h 123"/>
                <a:gd name="T36" fmla="*/ 21 w 234"/>
                <a:gd name="T3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123">
                  <a:moveTo>
                    <a:pt x="21" y="123"/>
                  </a:moveTo>
                  <a:cubicBezTo>
                    <a:pt x="14" y="123"/>
                    <a:pt x="14" y="123"/>
                    <a:pt x="14" y="123"/>
                  </a:cubicBezTo>
                  <a:cubicBezTo>
                    <a:pt x="14" y="107"/>
                    <a:pt x="11" y="89"/>
                    <a:pt x="8" y="73"/>
                  </a:cubicBezTo>
                  <a:cubicBezTo>
                    <a:pt x="4" y="51"/>
                    <a:pt x="0" y="28"/>
                    <a:pt x="3" y="6"/>
                  </a:cubicBezTo>
                  <a:cubicBezTo>
                    <a:pt x="3" y="3"/>
                    <a:pt x="3" y="3"/>
                    <a:pt x="3" y="3"/>
                  </a:cubicBezTo>
                  <a:cubicBezTo>
                    <a:pt x="6" y="3"/>
                    <a:pt x="6" y="3"/>
                    <a:pt x="6" y="3"/>
                  </a:cubicBezTo>
                  <a:cubicBezTo>
                    <a:pt x="63" y="0"/>
                    <a:pt x="120" y="5"/>
                    <a:pt x="176" y="9"/>
                  </a:cubicBezTo>
                  <a:cubicBezTo>
                    <a:pt x="189" y="10"/>
                    <a:pt x="202" y="11"/>
                    <a:pt x="215" y="12"/>
                  </a:cubicBezTo>
                  <a:cubicBezTo>
                    <a:pt x="217" y="12"/>
                    <a:pt x="217" y="12"/>
                    <a:pt x="217" y="12"/>
                  </a:cubicBezTo>
                  <a:cubicBezTo>
                    <a:pt x="218" y="15"/>
                    <a:pt x="218" y="15"/>
                    <a:pt x="218" y="15"/>
                  </a:cubicBezTo>
                  <a:cubicBezTo>
                    <a:pt x="221" y="30"/>
                    <a:pt x="225" y="44"/>
                    <a:pt x="230" y="58"/>
                  </a:cubicBezTo>
                  <a:cubicBezTo>
                    <a:pt x="231" y="62"/>
                    <a:pt x="232" y="66"/>
                    <a:pt x="234" y="69"/>
                  </a:cubicBezTo>
                  <a:cubicBezTo>
                    <a:pt x="227" y="72"/>
                    <a:pt x="227" y="72"/>
                    <a:pt x="227" y="72"/>
                  </a:cubicBezTo>
                  <a:cubicBezTo>
                    <a:pt x="226" y="68"/>
                    <a:pt x="224" y="64"/>
                    <a:pt x="223" y="60"/>
                  </a:cubicBezTo>
                  <a:cubicBezTo>
                    <a:pt x="219" y="47"/>
                    <a:pt x="214" y="33"/>
                    <a:pt x="211" y="19"/>
                  </a:cubicBezTo>
                  <a:cubicBezTo>
                    <a:pt x="200" y="18"/>
                    <a:pt x="188" y="17"/>
                    <a:pt x="176" y="16"/>
                  </a:cubicBezTo>
                  <a:cubicBezTo>
                    <a:pt x="121" y="12"/>
                    <a:pt x="65" y="7"/>
                    <a:pt x="10" y="10"/>
                  </a:cubicBezTo>
                  <a:cubicBezTo>
                    <a:pt x="7" y="30"/>
                    <a:pt x="11" y="50"/>
                    <a:pt x="15" y="71"/>
                  </a:cubicBezTo>
                  <a:cubicBezTo>
                    <a:pt x="18" y="88"/>
                    <a:pt x="21" y="106"/>
                    <a:pt x="21" y="123"/>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4"/>
            <p:cNvSpPr/>
            <p:nvPr/>
          </p:nvSpPr>
          <p:spPr bwMode="auto">
            <a:xfrm>
              <a:off x="8031163" y="3511551"/>
              <a:ext cx="1347788" cy="290513"/>
            </a:xfrm>
            <a:custGeom>
              <a:avLst/>
              <a:gdLst>
                <a:gd name="T0" fmla="*/ 6 w 359"/>
                <a:gd name="T1" fmla="*/ 77 h 77"/>
                <a:gd name="T2" fmla="*/ 3 w 359"/>
                <a:gd name="T3" fmla="*/ 71 h 77"/>
                <a:gd name="T4" fmla="*/ 99 w 359"/>
                <a:gd name="T5" fmla="*/ 68 h 77"/>
                <a:gd name="T6" fmla="*/ 131 w 359"/>
                <a:gd name="T7" fmla="*/ 68 h 77"/>
                <a:gd name="T8" fmla="*/ 196 w 359"/>
                <a:gd name="T9" fmla="*/ 69 h 77"/>
                <a:gd name="T10" fmla="*/ 253 w 359"/>
                <a:gd name="T11" fmla="*/ 69 h 77"/>
                <a:gd name="T12" fmla="*/ 286 w 359"/>
                <a:gd name="T13" fmla="*/ 52 h 77"/>
                <a:gd name="T14" fmla="*/ 340 w 359"/>
                <a:gd name="T15" fmla="*/ 15 h 77"/>
                <a:gd name="T16" fmla="*/ 185 w 359"/>
                <a:gd name="T17" fmla="*/ 7 h 77"/>
                <a:gd name="T18" fmla="*/ 72 w 359"/>
                <a:gd name="T19" fmla="*/ 7 h 77"/>
                <a:gd name="T20" fmla="*/ 3 w 359"/>
                <a:gd name="T21" fmla="*/ 60 h 77"/>
                <a:gd name="T22" fmla="*/ 0 w 359"/>
                <a:gd name="T23" fmla="*/ 53 h 77"/>
                <a:gd name="T24" fmla="*/ 69 w 359"/>
                <a:gd name="T25" fmla="*/ 1 h 77"/>
                <a:gd name="T26" fmla="*/ 70 w 359"/>
                <a:gd name="T27" fmla="*/ 0 h 77"/>
                <a:gd name="T28" fmla="*/ 185 w 359"/>
                <a:gd name="T29" fmla="*/ 0 h 77"/>
                <a:gd name="T30" fmla="*/ 350 w 359"/>
                <a:gd name="T31" fmla="*/ 9 h 77"/>
                <a:gd name="T32" fmla="*/ 359 w 359"/>
                <a:gd name="T33" fmla="*/ 10 h 77"/>
                <a:gd name="T34" fmla="*/ 351 w 359"/>
                <a:gd name="T35" fmla="*/ 15 h 77"/>
                <a:gd name="T36" fmla="*/ 289 w 359"/>
                <a:gd name="T37" fmla="*/ 58 h 77"/>
                <a:gd name="T38" fmla="*/ 256 w 359"/>
                <a:gd name="T39" fmla="*/ 76 h 77"/>
                <a:gd name="T40" fmla="*/ 255 w 359"/>
                <a:gd name="T41" fmla="*/ 76 h 77"/>
                <a:gd name="T42" fmla="*/ 254 w 359"/>
                <a:gd name="T43" fmla="*/ 76 h 77"/>
                <a:gd name="T44" fmla="*/ 196 w 359"/>
                <a:gd name="T45" fmla="*/ 75 h 77"/>
                <a:gd name="T46" fmla="*/ 131 w 359"/>
                <a:gd name="T47" fmla="*/ 75 h 77"/>
                <a:gd name="T48" fmla="*/ 99 w 359"/>
                <a:gd name="T49" fmla="*/ 75 h 77"/>
                <a:gd name="T50" fmla="*/ 6 w 359"/>
                <a:gd name="T5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9" h="77">
                  <a:moveTo>
                    <a:pt x="6" y="77"/>
                  </a:moveTo>
                  <a:cubicBezTo>
                    <a:pt x="3" y="71"/>
                    <a:pt x="3" y="71"/>
                    <a:pt x="3" y="71"/>
                  </a:cubicBezTo>
                  <a:cubicBezTo>
                    <a:pt x="8" y="69"/>
                    <a:pt x="98" y="68"/>
                    <a:pt x="99" y="68"/>
                  </a:cubicBezTo>
                  <a:cubicBezTo>
                    <a:pt x="110" y="68"/>
                    <a:pt x="120" y="68"/>
                    <a:pt x="131" y="68"/>
                  </a:cubicBezTo>
                  <a:cubicBezTo>
                    <a:pt x="152" y="68"/>
                    <a:pt x="174" y="68"/>
                    <a:pt x="196" y="69"/>
                  </a:cubicBezTo>
                  <a:cubicBezTo>
                    <a:pt x="217" y="69"/>
                    <a:pt x="248" y="69"/>
                    <a:pt x="253" y="69"/>
                  </a:cubicBezTo>
                  <a:cubicBezTo>
                    <a:pt x="257" y="67"/>
                    <a:pt x="276" y="57"/>
                    <a:pt x="286" y="52"/>
                  </a:cubicBezTo>
                  <a:cubicBezTo>
                    <a:pt x="299" y="44"/>
                    <a:pt x="327" y="25"/>
                    <a:pt x="340" y="15"/>
                  </a:cubicBezTo>
                  <a:cubicBezTo>
                    <a:pt x="291" y="11"/>
                    <a:pt x="239" y="7"/>
                    <a:pt x="185" y="7"/>
                  </a:cubicBezTo>
                  <a:cubicBezTo>
                    <a:pt x="72" y="7"/>
                    <a:pt x="72" y="7"/>
                    <a:pt x="72" y="7"/>
                  </a:cubicBezTo>
                  <a:cubicBezTo>
                    <a:pt x="65" y="13"/>
                    <a:pt x="17" y="52"/>
                    <a:pt x="3" y="60"/>
                  </a:cubicBezTo>
                  <a:cubicBezTo>
                    <a:pt x="0" y="53"/>
                    <a:pt x="0" y="53"/>
                    <a:pt x="0" y="53"/>
                  </a:cubicBezTo>
                  <a:cubicBezTo>
                    <a:pt x="14" y="46"/>
                    <a:pt x="68" y="1"/>
                    <a:pt x="69" y="1"/>
                  </a:cubicBezTo>
                  <a:cubicBezTo>
                    <a:pt x="70" y="0"/>
                    <a:pt x="70" y="0"/>
                    <a:pt x="70" y="0"/>
                  </a:cubicBezTo>
                  <a:cubicBezTo>
                    <a:pt x="185" y="0"/>
                    <a:pt x="185" y="0"/>
                    <a:pt x="185" y="0"/>
                  </a:cubicBezTo>
                  <a:cubicBezTo>
                    <a:pt x="243" y="0"/>
                    <a:pt x="298" y="4"/>
                    <a:pt x="350" y="9"/>
                  </a:cubicBezTo>
                  <a:cubicBezTo>
                    <a:pt x="359" y="10"/>
                    <a:pt x="359" y="10"/>
                    <a:pt x="359" y="10"/>
                  </a:cubicBezTo>
                  <a:cubicBezTo>
                    <a:pt x="351" y="15"/>
                    <a:pt x="351" y="15"/>
                    <a:pt x="351" y="15"/>
                  </a:cubicBezTo>
                  <a:cubicBezTo>
                    <a:pt x="350" y="17"/>
                    <a:pt x="307" y="47"/>
                    <a:pt x="289" y="58"/>
                  </a:cubicBezTo>
                  <a:cubicBezTo>
                    <a:pt x="278" y="64"/>
                    <a:pt x="256" y="75"/>
                    <a:pt x="256" y="76"/>
                  </a:cubicBezTo>
                  <a:cubicBezTo>
                    <a:pt x="255" y="76"/>
                    <a:pt x="255" y="76"/>
                    <a:pt x="255" y="76"/>
                  </a:cubicBezTo>
                  <a:cubicBezTo>
                    <a:pt x="254" y="76"/>
                    <a:pt x="254" y="76"/>
                    <a:pt x="254" y="76"/>
                  </a:cubicBezTo>
                  <a:cubicBezTo>
                    <a:pt x="254" y="76"/>
                    <a:pt x="219" y="76"/>
                    <a:pt x="196" y="75"/>
                  </a:cubicBezTo>
                  <a:cubicBezTo>
                    <a:pt x="174" y="74"/>
                    <a:pt x="152" y="75"/>
                    <a:pt x="131" y="75"/>
                  </a:cubicBezTo>
                  <a:cubicBezTo>
                    <a:pt x="120" y="75"/>
                    <a:pt x="110" y="75"/>
                    <a:pt x="99" y="75"/>
                  </a:cubicBezTo>
                  <a:cubicBezTo>
                    <a:pt x="67" y="75"/>
                    <a:pt x="10" y="76"/>
                    <a:pt x="6" y="7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8045450" y="3771901"/>
              <a:ext cx="1096963" cy="560388"/>
            </a:xfrm>
            <a:custGeom>
              <a:avLst/>
              <a:gdLst>
                <a:gd name="T0" fmla="*/ 74 w 292"/>
                <a:gd name="T1" fmla="*/ 149 h 149"/>
                <a:gd name="T2" fmla="*/ 44 w 292"/>
                <a:gd name="T3" fmla="*/ 147 h 149"/>
                <a:gd name="T4" fmla="*/ 42 w 292"/>
                <a:gd name="T5" fmla="*/ 147 h 149"/>
                <a:gd name="T6" fmla="*/ 41 w 292"/>
                <a:gd name="T7" fmla="*/ 145 h 149"/>
                <a:gd name="T8" fmla="*/ 16 w 292"/>
                <a:gd name="T9" fmla="*/ 79 h 149"/>
                <a:gd name="T10" fmla="*/ 0 w 292"/>
                <a:gd name="T11" fmla="*/ 4 h 149"/>
                <a:gd name="T12" fmla="*/ 7 w 292"/>
                <a:gd name="T13" fmla="*/ 3 h 149"/>
                <a:gd name="T14" fmla="*/ 22 w 292"/>
                <a:gd name="T15" fmla="*/ 77 h 149"/>
                <a:gd name="T16" fmla="*/ 47 w 292"/>
                <a:gd name="T17" fmla="*/ 140 h 149"/>
                <a:gd name="T18" fmla="*/ 119 w 292"/>
                <a:gd name="T19" fmla="*/ 140 h 149"/>
                <a:gd name="T20" fmla="*/ 166 w 292"/>
                <a:gd name="T21" fmla="*/ 137 h 149"/>
                <a:gd name="T22" fmla="*/ 167 w 292"/>
                <a:gd name="T23" fmla="*/ 137 h 149"/>
                <a:gd name="T24" fmla="*/ 282 w 292"/>
                <a:gd name="T25" fmla="*/ 132 h 149"/>
                <a:gd name="T26" fmla="*/ 274 w 292"/>
                <a:gd name="T27" fmla="*/ 105 h 149"/>
                <a:gd name="T28" fmla="*/ 265 w 292"/>
                <a:gd name="T29" fmla="*/ 77 h 149"/>
                <a:gd name="T30" fmla="*/ 255 w 292"/>
                <a:gd name="T31" fmla="*/ 40 h 149"/>
                <a:gd name="T32" fmla="*/ 244 w 292"/>
                <a:gd name="T33" fmla="*/ 6 h 149"/>
                <a:gd name="T34" fmla="*/ 246 w 292"/>
                <a:gd name="T35" fmla="*/ 7 h 149"/>
                <a:gd name="T36" fmla="*/ 246 w 292"/>
                <a:gd name="T37" fmla="*/ 0 h 149"/>
                <a:gd name="T38" fmla="*/ 246 w 292"/>
                <a:gd name="T39" fmla="*/ 0 h 149"/>
                <a:gd name="T40" fmla="*/ 261 w 292"/>
                <a:gd name="T41" fmla="*/ 39 h 149"/>
                <a:gd name="T42" fmla="*/ 272 w 292"/>
                <a:gd name="T43" fmla="*/ 75 h 149"/>
                <a:gd name="T44" fmla="*/ 281 w 292"/>
                <a:gd name="T45" fmla="*/ 103 h 149"/>
                <a:gd name="T46" fmla="*/ 290 w 292"/>
                <a:gd name="T47" fmla="*/ 134 h 149"/>
                <a:gd name="T48" fmla="*/ 292 w 292"/>
                <a:gd name="T49" fmla="*/ 138 h 149"/>
                <a:gd name="T50" fmla="*/ 288 w 292"/>
                <a:gd name="T51" fmla="*/ 138 h 149"/>
                <a:gd name="T52" fmla="*/ 166 w 292"/>
                <a:gd name="T53" fmla="*/ 144 h 149"/>
                <a:gd name="T54" fmla="*/ 165 w 292"/>
                <a:gd name="T55" fmla="*/ 144 h 149"/>
                <a:gd name="T56" fmla="*/ 119 w 292"/>
                <a:gd name="T57" fmla="*/ 146 h 149"/>
                <a:gd name="T58" fmla="*/ 74 w 292"/>
                <a:gd name="T59"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2" h="149">
                  <a:moveTo>
                    <a:pt x="74" y="149"/>
                  </a:moveTo>
                  <a:cubicBezTo>
                    <a:pt x="64" y="149"/>
                    <a:pt x="54" y="148"/>
                    <a:pt x="44" y="147"/>
                  </a:cubicBezTo>
                  <a:cubicBezTo>
                    <a:pt x="42" y="147"/>
                    <a:pt x="42" y="147"/>
                    <a:pt x="42" y="147"/>
                  </a:cubicBezTo>
                  <a:cubicBezTo>
                    <a:pt x="41" y="145"/>
                    <a:pt x="41" y="145"/>
                    <a:pt x="41" y="145"/>
                  </a:cubicBezTo>
                  <a:cubicBezTo>
                    <a:pt x="34" y="132"/>
                    <a:pt x="23" y="102"/>
                    <a:pt x="16" y="79"/>
                  </a:cubicBezTo>
                  <a:cubicBezTo>
                    <a:pt x="10" y="60"/>
                    <a:pt x="3" y="25"/>
                    <a:pt x="0" y="4"/>
                  </a:cubicBezTo>
                  <a:cubicBezTo>
                    <a:pt x="7" y="3"/>
                    <a:pt x="7" y="3"/>
                    <a:pt x="7" y="3"/>
                  </a:cubicBezTo>
                  <a:cubicBezTo>
                    <a:pt x="10" y="24"/>
                    <a:pt x="17" y="58"/>
                    <a:pt x="22" y="77"/>
                  </a:cubicBezTo>
                  <a:cubicBezTo>
                    <a:pt x="29" y="99"/>
                    <a:pt x="40" y="126"/>
                    <a:pt x="47" y="140"/>
                  </a:cubicBezTo>
                  <a:cubicBezTo>
                    <a:pt x="71" y="143"/>
                    <a:pt x="94" y="141"/>
                    <a:pt x="119" y="140"/>
                  </a:cubicBezTo>
                  <a:cubicBezTo>
                    <a:pt x="134" y="138"/>
                    <a:pt x="150" y="138"/>
                    <a:pt x="166" y="137"/>
                  </a:cubicBezTo>
                  <a:cubicBezTo>
                    <a:pt x="166" y="137"/>
                    <a:pt x="166" y="137"/>
                    <a:pt x="167" y="137"/>
                  </a:cubicBezTo>
                  <a:cubicBezTo>
                    <a:pt x="205" y="137"/>
                    <a:pt x="243" y="135"/>
                    <a:pt x="282" y="132"/>
                  </a:cubicBezTo>
                  <a:cubicBezTo>
                    <a:pt x="279" y="123"/>
                    <a:pt x="276" y="114"/>
                    <a:pt x="274" y="105"/>
                  </a:cubicBezTo>
                  <a:cubicBezTo>
                    <a:pt x="271" y="95"/>
                    <a:pt x="269" y="86"/>
                    <a:pt x="265" y="77"/>
                  </a:cubicBezTo>
                  <a:cubicBezTo>
                    <a:pt x="262" y="68"/>
                    <a:pt x="258" y="54"/>
                    <a:pt x="255" y="40"/>
                  </a:cubicBezTo>
                  <a:cubicBezTo>
                    <a:pt x="251" y="27"/>
                    <a:pt x="246" y="9"/>
                    <a:pt x="244" y="6"/>
                  </a:cubicBezTo>
                  <a:cubicBezTo>
                    <a:pt x="244" y="6"/>
                    <a:pt x="245" y="7"/>
                    <a:pt x="246" y="7"/>
                  </a:cubicBezTo>
                  <a:cubicBezTo>
                    <a:pt x="246" y="0"/>
                    <a:pt x="246" y="0"/>
                    <a:pt x="246" y="0"/>
                  </a:cubicBezTo>
                  <a:cubicBezTo>
                    <a:pt x="246" y="0"/>
                    <a:pt x="246" y="0"/>
                    <a:pt x="246" y="0"/>
                  </a:cubicBezTo>
                  <a:cubicBezTo>
                    <a:pt x="251" y="0"/>
                    <a:pt x="252" y="4"/>
                    <a:pt x="261" y="39"/>
                  </a:cubicBezTo>
                  <a:cubicBezTo>
                    <a:pt x="265" y="52"/>
                    <a:pt x="269" y="66"/>
                    <a:pt x="272" y="75"/>
                  </a:cubicBezTo>
                  <a:cubicBezTo>
                    <a:pt x="275" y="84"/>
                    <a:pt x="278" y="93"/>
                    <a:pt x="281" y="103"/>
                  </a:cubicBezTo>
                  <a:cubicBezTo>
                    <a:pt x="284" y="114"/>
                    <a:pt x="287" y="124"/>
                    <a:pt x="290" y="134"/>
                  </a:cubicBezTo>
                  <a:cubicBezTo>
                    <a:pt x="292" y="138"/>
                    <a:pt x="292" y="138"/>
                    <a:pt x="292" y="138"/>
                  </a:cubicBezTo>
                  <a:cubicBezTo>
                    <a:pt x="288" y="138"/>
                    <a:pt x="288" y="138"/>
                    <a:pt x="288" y="138"/>
                  </a:cubicBezTo>
                  <a:cubicBezTo>
                    <a:pt x="246" y="142"/>
                    <a:pt x="205" y="144"/>
                    <a:pt x="166" y="144"/>
                  </a:cubicBezTo>
                  <a:cubicBezTo>
                    <a:pt x="166" y="144"/>
                    <a:pt x="165" y="144"/>
                    <a:pt x="165" y="144"/>
                  </a:cubicBezTo>
                  <a:cubicBezTo>
                    <a:pt x="150" y="144"/>
                    <a:pt x="134" y="145"/>
                    <a:pt x="119" y="146"/>
                  </a:cubicBezTo>
                  <a:cubicBezTo>
                    <a:pt x="104" y="148"/>
                    <a:pt x="89" y="149"/>
                    <a:pt x="74" y="149"/>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
            <p:cNvSpPr/>
            <p:nvPr/>
          </p:nvSpPr>
          <p:spPr bwMode="auto">
            <a:xfrm>
              <a:off x="3429000" y="2028826"/>
              <a:ext cx="428625" cy="1249363"/>
            </a:xfrm>
            <a:custGeom>
              <a:avLst/>
              <a:gdLst>
                <a:gd name="T0" fmla="*/ 51 w 114"/>
                <a:gd name="T1" fmla="*/ 332 h 332"/>
                <a:gd name="T2" fmla="*/ 46 w 114"/>
                <a:gd name="T3" fmla="*/ 327 h 332"/>
                <a:gd name="T4" fmla="*/ 94 w 114"/>
                <a:gd name="T5" fmla="*/ 43 h 332"/>
                <a:gd name="T6" fmla="*/ 75 w 114"/>
                <a:gd name="T7" fmla="*/ 10 h 332"/>
                <a:gd name="T8" fmla="*/ 55 w 114"/>
                <a:gd name="T9" fmla="*/ 14 h 332"/>
                <a:gd name="T10" fmla="*/ 37 w 114"/>
                <a:gd name="T11" fmla="*/ 329 h 332"/>
                <a:gd name="T12" fmla="*/ 30 w 114"/>
                <a:gd name="T13" fmla="*/ 330 h 332"/>
                <a:gd name="T14" fmla="*/ 51 w 114"/>
                <a:gd name="T15" fmla="*/ 8 h 332"/>
                <a:gd name="T16" fmla="*/ 78 w 114"/>
                <a:gd name="T17" fmla="*/ 3 h 332"/>
                <a:gd name="T18" fmla="*/ 101 w 114"/>
                <a:gd name="T19" fmla="*/ 42 h 332"/>
                <a:gd name="T20" fmla="*/ 51 w 114"/>
                <a:gd name="T2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332">
                  <a:moveTo>
                    <a:pt x="51" y="332"/>
                  </a:moveTo>
                  <a:cubicBezTo>
                    <a:pt x="46" y="327"/>
                    <a:pt x="46" y="327"/>
                    <a:pt x="46" y="327"/>
                  </a:cubicBezTo>
                  <a:cubicBezTo>
                    <a:pt x="65" y="313"/>
                    <a:pt x="108" y="125"/>
                    <a:pt x="94" y="43"/>
                  </a:cubicBezTo>
                  <a:cubicBezTo>
                    <a:pt x="90" y="24"/>
                    <a:pt x="84" y="13"/>
                    <a:pt x="75" y="10"/>
                  </a:cubicBezTo>
                  <a:cubicBezTo>
                    <a:pt x="68" y="8"/>
                    <a:pt x="61" y="9"/>
                    <a:pt x="55" y="14"/>
                  </a:cubicBezTo>
                  <a:cubicBezTo>
                    <a:pt x="10" y="52"/>
                    <a:pt x="31" y="298"/>
                    <a:pt x="37" y="329"/>
                  </a:cubicBezTo>
                  <a:cubicBezTo>
                    <a:pt x="30" y="330"/>
                    <a:pt x="30" y="330"/>
                    <a:pt x="30" y="330"/>
                  </a:cubicBezTo>
                  <a:cubicBezTo>
                    <a:pt x="26" y="309"/>
                    <a:pt x="0" y="52"/>
                    <a:pt x="51" y="8"/>
                  </a:cubicBezTo>
                  <a:cubicBezTo>
                    <a:pt x="59" y="2"/>
                    <a:pt x="68" y="0"/>
                    <a:pt x="78" y="3"/>
                  </a:cubicBezTo>
                  <a:cubicBezTo>
                    <a:pt x="89" y="7"/>
                    <a:pt x="97" y="20"/>
                    <a:pt x="101" y="42"/>
                  </a:cubicBezTo>
                  <a:cubicBezTo>
                    <a:pt x="114" y="121"/>
                    <a:pt x="73" y="315"/>
                    <a:pt x="51" y="332"/>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
            <p:cNvSpPr/>
            <p:nvPr/>
          </p:nvSpPr>
          <p:spPr bwMode="auto">
            <a:xfrm>
              <a:off x="3267075" y="3519488"/>
              <a:ext cx="428625" cy="1233488"/>
            </a:xfrm>
            <a:custGeom>
              <a:avLst/>
              <a:gdLst>
                <a:gd name="T0" fmla="*/ 46 w 114"/>
                <a:gd name="T1" fmla="*/ 328 h 328"/>
                <a:gd name="T2" fmla="*/ 36 w 114"/>
                <a:gd name="T3" fmla="*/ 326 h 328"/>
                <a:gd name="T4" fmla="*/ 13 w 114"/>
                <a:gd name="T5" fmla="*/ 288 h 328"/>
                <a:gd name="T6" fmla="*/ 63 w 114"/>
                <a:gd name="T7" fmla="*/ 1 h 328"/>
                <a:gd name="T8" fmla="*/ 68 w 114"/>
                <a:gd name="T9" fmla="*/ 6 h 328"/>
                <a:gd name="T10" fmla="*/ 20 w 114"/>
                <a:gd name="T11" fmla="*/ 286 h 328"/>
                <a:gd name="T12" fmla="*/ 39 w 114"/>
                <a:gd name="T13" fmla="*/ 320 h 328"/>
                <a:gd name="T14" fmla="*/ 58 w 114"/>
                <a:gd name="T15" fmla="*/ 316 h 328"/>
                <a:gd name="T16" fmla="*/ 77 w 114"/>
                <a:gd name="T17" fmla="*/ 1 h 328"/>
                <a:gd name="T18" fmla="*/ 84 w 114"/>
                <a:gd name="T19" fmla="*/ 0 h 328"/>
                <a:gd name="T20" fmla="*/ 63 w 114"/>
                <a:gd name="T21" fmla="*/ 321 h 328"/>
                <a:gd name="T22" fmla="*/ 46 w 114"/>
                <a:gd name="T23"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328">
                  <a:moveTo>
                    <a:pt x="46" y="328"/>
                  </a:moveTo>
                  <a:cubicBezTo>
                    <a:pt x="43" y="328"/>
                    <a:pt x="40" y="327"/>
                    <a:pt x="36" y="326"/>
                  </a:cubicBezTo>
                  <a:cubicBezTo>
                    <a:pt x="25" y="322"/>
                    <a:pt x="17" y="309"/>
                    <a:pt x="13" y="288"/>
                  </a:cubicBezTo>
                  <a:cubicBezTo>
                    <a:pt x="0" y="210"/>
                    <a:pt x="41" y="18"/>
                    <a:pt x="63" y="1"/>
                  </a:cubicBezTo>
                  <a:cubicBezTo>
                    <a:pt x="68" y="6"/>
                    <a:pt x="68" y="6"/>
                    <a:pt x="68" y="6"/>
                  </a:cubicBezTo>
                  <a:cubicBezTo>
                    <a:pt x="49" y="20"/>
                    <a:pt x="6" y="206"/>
                    <a:pt x="20" y="286"/>
                  </a:cubicBezTo>
                  <a:cubicBezTo>
                    <a:pt x="24" y="306"/>
                    <a:pt x="30" y="317"/>
                    <a:pt x="39" y="320"/>
                  </a:cubicBezTo>
                  <a:cubicBezTo>
                    <a:pt x="46" y="322"/>
                    <a:pt x="53" y="321"/>
                    <a:pt x="58" y="316"/>
                  </a:cubicBezTo>
                  <a:cubicBezTo>
                    <a:pt x="104" y="277"/>
                    <a:pt x="84" y="36"/>
                    <a:pt x="77" y="1"/>
                  </a:cubicBezTo>
                  <a:cubicBezTo>
                    <a:pt x="84" y="0"/>
                    <a:pt x="84" y="0"/>
                    <a:pt x="84" y="0"/>
                  </a:cubicBezTo>
                  <a:cubicBezTo>
                    <a:pt x="88" y="21"/>
                    <a:pt x="114" y="278"/>
                    <a:pt x="63" y="321"/>
                  </a:cubicBezTo>
                  <a:cubicBezTo>
                    <a:pt x="58" y="326"/>
                    <a:pt x="52" y="328"/>
                    <a:pt x="46" y="328"/>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
            <p:cNvSpPr>
              <a:spLocks noEditPoints="1"/>
            </p:cNvSpPr>
            <p:nvPr/>
          </p:nvSpPr>
          <p:spPr bwMode="auto">
            <a:xfrm>
              <a:off x="3384550" y="3252788"/>
              <a:ext cx="404813" cy="296863"/>
            </a:xfrm>
            <a:custGeom>
              <a:avLst/>
              <a:gdLst>
                <a:gd name="T0" fmla="*/ 35 w 108"/>
                <a:gd name="T1" fmla="*/ 79 h 79"/>
                <a:gd name="T2" fmla="*/ 35 w 108"/>
                <a:gd name="T3" fmla="*/ 79 h 79"/>
                <a:gd name="T4" fmla="*/ 1 w 108"/>
                <a:gd name="T5" fmla="*/ 45 h 79"/>
                <a:gd name="T6" fmla="*/ 10 w 108"/>
                <a:gd name="T7" fmla="*/ 12 h 79"/>
                <a:gd name="T8" fmla="*/ 41 w 108"/>
                <a:gd name="T9" fmla="*/ 0 h 79"/>
                <a:gd name="T10" fmla="*/ 102 w 108"/>
                <a:gd name="T11" fmla="*/ 20 h 79"/>
                <a:gd name="T12" fmla="*/ 103 w 108"/>
                <a:gd name="T13" fmla="*/ 21 h 79"/>
                <a:gd name="T14" fmla="*/ 103 w 108"/>
                <a:gd name="T15" fmla="*/ 59 h 79"/>
                <a:gd name="T16" fmla="*/ 103 w 108"/>
                <a:gd name="T17" fmla="*/ 61 h 79"/>
                <a:gd name="T18" fmla="*/ 101 w 108"/>
                <a:gd name="T19" fmla="*/ 61 h 79"/>
                <a:gd name="T20" fmla="*/ 85 w 108"/>
                <a:gd name="T21" fmla="*/ 67 h 79"/>
                <a:gd name="T22" fmla="*/ 35 w 108"/>
                <a:gd name="T23" fmla="*/ 79 h 79"/>
                <a:gd name="T24" fmla="*/ 41 w 108"/>
                <a:gd name="T25" fmla="*/ 7 h 79"/>
                <a:gd name="T26" fmla="*/ 15 w 108"/>
                <a:gd name="T27" fmla="*/ 16 h 79"/>
                <a:gd name="T28" fmla="*/ 8 w 108"/>
                <a:gd name="T29" fmla="*/ 45 h 79"/>
                <a:gd name="T30" fmla="*/ 35 w 108"/>
                <a:gd name="T31" fmla="*/ 72 h 79"/>
                <a:gd name="T32" fmla="*/ 35 w 108"/>
                <a:gd name="T33" fmla="*/ 72 h 79"/>
                <a:gd name="T34" fmla="*/ 83 w 108"/>
                <a:gd name="T35" fmla="*/ 60 h 79"/>
                <a:gd name="T36" fmla="*/ 97 w 108"/>
                <a:gd name="T37" fmla="*/ 55 h 79"/>
                <a:gd name="T38" fmla="*/ 97 w 108"/>
                <a:gd name="T39" fmla="*/ 25 h 79"/>
                <a:gd name="T40" fmla="*/ 41 w 108"/>
                <a:gd name="T41" fmla="*/ 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79">
                  <a:moveTo>
                    <a:pt x="35" y="79"/>
                  </a:moveTo>
                  <a:cubicBezTo>
                    <a:pt x="35" y="79"/>
                    <a:pt x="35" y="79"/>
                    <a:pt x="35" y="79"/>
                  </a:cubicBezTo>
                  <a:cubicBezTo>
                    <a:pt x="15" y="79"/>
                    <a:pt x="3" y="68"/>
                    <a:pt x="1" y="45"/>
                  </a:cubicBezTo>
                  <a:cubicBezTo>
                    <a:pt x="0" y="31"/>
                    <a:pt x="3" y="19"/>
                    <a:pt x="10" y="12"/>
                  </a:cubicBezTo>
                  <a:cubicBezTo>
                    <a:pt x="17" y="4"/>
                    <a:pt x="28" y="0"/>
                    <a:pt x="41" y="0"/>
                  </a:cubicBezTo>
                  <a:cubicBezTo>
                    <a:pt x="64" y="0"/>
                    <a:pt x="90" y="10"/>
                    <a:pt x="102" y="20"/>
                  </a:cubicBezTo>
                  <a:cubicBezTo>
                    <a:pt x="103" y="21"/>
                    <a:pt x="103" y="21"/>
                    <a:pt x="103" y="21"/>
                  </a:cubicBezTo>
                  <a:cubicBezTo>
                    <a:pt x="108" y="31"/>
                    <a:pt x="106" y="51"/>
                    <a:pt x="103" y="59"/>
                  </a:cubicBezTo>
                  <a:cubicBezTo>
                    <a:pt x="103" y="61"/>
                    <a:pt x="103" y="61"/>
                    <a:pt x="103" y="61"/>
                  </a:cubicBezTo>
                  <a:cubicBezTo>
                    <a:pt x="101" y="61"/>
                    <a:pt x="101" y="61"/>
                    <a:pt x="101" y="61"/>
                  </a:cubicBezTo>
                  <a:cubicBezTo>
                    <a:pt x="97" y="63"/>
                    <a:pt x="91" y="65"/>
                    <a:pt x="85" y="67"/>
                  </a:cubicBezTo>
                  <a:cubicBezTo>
                    <a:pt x="70" y="72"/>
                    <a:pt x="52" y="79"/>
                    <a:pt x="35" y="79"/>
                  </a:cubicBezTo>
                  <a:close/>
                  <a:moveTo>
                    <a:pt x="41" y="7"/>
                  </a:moveTo>
                  <a:cubicBezTo>
                    <a:pt x="30" y="7"/>
                    <a:pt x="21" y="10"/>
                    <a:pt x="15" y="16"/>
                  </a:cubicBezTo>
                  <a:cubicBezTo>
                    <a:pt x="10" y="22"/>
                    <a:pt x="7" y="32"/>
                    <a:pt x="8" y="45"/>
                  </a:cubicBezTo>
                  <a:cubicBezTo>
                    <a:pt x="10" y="63"/>
                    <a:pt x="18" y="72"/>
                    <a:pt x="35" y="72"/>
                  </a:cubicBezTo>
                  <a:cubicBezTo>
                    <a:pt x="35" y="72"/>
                    <a:pt x="35" y="72"/>
                    <a:pt x="35" y="72"/>
                  </a:cubicBezTo>
                  <a:cubicBezTo>
                    <a:pt x="50" y="72"/>
                    <a:pt x="68" y="65"/>
                    <a:pt x="83" y="60"/>
                  </a:cubicBezTo>
                  <a:cubicBezTo>
                    <a:pt x="88" y="58"/>
                    <a:pt x="93" y="57"/>
                    <a:pt x="97" y="55"/>
                  </a:cubicBezTo>
                  <a:cubicBezTo>
                    <a:pt x="99" y="47"/>
                    <a:pt x="100" y="32"/>
                    <a:pt x="97" y="25"/>
                  </a:cubicBezTo>
                  <a:cubicBezTo>
                    <a:pt x="86" y="16"/>
                    <a:pt x="61" y="7"/>
                    <a:pt x="41" y="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9"/>
            <p:cNvSpPr>
              <a:spLocks noEditPoints="1"/>
            </p:cNvSpPr>
            <p:nvPr/>
          </p:nvSpPr>
          <p:spPr bwMode="auto">
            <a:xfrm>
              <a:off x="4564063" y="2476501"/>
              <a:ext cx="660400" cy="1666875"/>
            </a:xfrm>
            <a:custGeom>
              <a:avLst/>
              <a:gdLst>
                <a:gd name="T0" fmla="*/ 139 w 176"/>
                <a:gd name="T1" fmla="*/ 443 h 443"/>
                <a:gd name="T2" fmla="*/ 119 w 176"/>
                <a:gd name="T3" fmla="*/ 442 h 443"/>
                <a:gd name="T4" fmla="*/ 117 w 176"/>
                <a:gd name="T5" fmla="*/ 442 h 443"/>
                <a:gd name="T6" fmla="*/ 116 w 176"/>
                <a:gd name="T7" fmla="*/ 439 h 443"/>
                <a:gd name="T8" fmla="*/ 1 w 176"/>
                <a:gd name="T9" fmla="*/ 6 h 443"/>
                <a:gd name="T10" fmla="*/ 0 w 176"/>
                <a:gd name="T11" fmla="*/ 2 h 443"/>
                <a:gd name="T12" fmla="*/ 3 w 176"/>
                <a:gd name="T13" fmla="*/ 1 h 443"/>
                <a:gd name="T14" fmla="*/ 31 w 176"/>
                <a:gd name="T15" fmla="*/ 2 h 443"/>
                <a:gd name="T16" fmla="*/ 54 w 176"/>
                <a:gd name="T17" fmla="*/ 2 h 443"/>
                <a:gd name="T18" fmla="*/ 57 w 176"/>
                <a:gd name="T19" fmla="*/ 2 h 443"/>
                <a:gd name="T20" fmla="*/ 58 w 176"/>
                <a:gd name="T21" fmla="*/ 5 h 443"/>
                <a:gd name="T22" fmla="*/ 121 w 176"/>
                <a:gd name="T23" fmla="*/ 230 h 443"/>
                <a:gd name="T24" fmla="*/ 151 w 176"/>
                <a:gd name="T25" fmla="*/ 338 h 443"/>
                <a:gd name="T26" fmla="*/ 175 w 176"/>
                <a:gd name="T27" fmla="*/ 430 h 443"/>
                <a:gd name="T28" fmla="*/ 176 w 176"/>
                <a:gd name="T29" fmla="*/ 430 h 443"/>
                <a:gd name="T30" fmla="*/ 175 w 176"/>
                <a:gd name="T31" fmla="*/ 431 h 443"/>
                <a:gd name="T32" fmla="*/ 139 w 176"/>
                <a:gd name="T33" fmla="*/ 443 h 443"/>
                <a:gd name="T34" fmla="*/ 122 w 176"/>
                <a:gd name="T35" fmla="*/ 435 h 443"/>
                <a:gd name="T36" fmla="*/ 139 w 176"/>
                <a:gd name="T37" fmla="*/ 436 h 443"/>
                <a:gd name="T38" fmla="*/ 168 w 176"/>
                <a:gd name="T39" fmla="*/ 430 h 443"/>
                <a:gd name="T40" fmla="*/ 144 w 176"/>
                <a:gd name="T41" fmla="*/ 340 h 443"/>
                <a:gd name="T42" fmla="*/ 114 w 176"/>
                <a:gd name="T43" fmla="*/ 231 h 443"/>
                <a:gd name="T44" fmla="*/ 52 w 176"/>
                <a:gd name="T45" fmla="*/ 10 h 443"/>
                <a:gd name="T46" fmla="*/ 31 w 176"/>
                <a:gd name="T47" fmla="*/ 9 h 443"/>
                <a:gd name="T48" fmla="*/ 8 w 176"/>
                <a:gd name="T49" fmla="*/ 8 h 443"/>
                <a:gd name="T50" fmla="*/ 122 w 176"/>
                <a:gd name="T51" fmla="*/ 435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443">
                  <a:moveTo>
                    <a:pt x="139" y="443"/>
                  </a:moveTo>
                  <a:cubicBezTo>
                    <a:pt x="133" y="443"/>
                    <a:pt x="126" y="443"/>
                    <a:pt x="119" y="442"/>
                  </a:cubicBezTo>
                  <a:cubicBezTo>
                    <a:pt x="117" y="442"/>
                    <a:pt x="117" y="442"/>
                    <a:pt x="117" y="442"/>
                  </a:cubicBezTo>
                  <a:cubicBezTo>
                    <a:pt x="116" y="439"/>
                    <a:pt x="116" y="439"/>
                    <a:pt x="116" y="439"/>
                  </a:cubicBezTo>
                  <a:cubicBezTo>
                    <a:pt x="83" y="320"/>
                    <a:pt x="1" y="9"/>
                    <a:pt x="1" y="6"/>
                  </a:cubicBezTo>
                  <a:cubicBezTo>
                    <a:pt x="0" y="2"/>
                    <a:pt x="0" y="2"/>
                    <a:pt x="0" y="2"/>
                  </a:cubicBezTo>
                  <a:cubicBezTo>
                    <a:pt x="3" y="1"/>
                    <a:pt x="3" y="1"/>
                    <a:pt x="3" y="1"/>
                  </a:cubicBezTo>
                  <a:cubicBezTo>
                    <a:pt x="10" y="0"/>
                    <a:pt x="21" y="1"/>
                    <a:pt x="31" y="2"/>
                  </a:cubicBezTo>
                  <a:cubicBezTo>
                    <a:pt x="40" y="2"/>
                    <a:pt x="48" y="3"/>
                    <a:pt x="54" y="2"/>
                  </a:cubicBezTo>
                  <a:cubicBezTo>
                    <a:pt x="57" y="2"/>
                    <a:pt x="57" y="2"/>
                    <a:pt x="57" y="2"/>
                  </a:cubicBezTo>
                  <a:cubicBezTo>
                    <a:pt x="58" y="5"/>
                    <a:pt x="58" y="5"/>
                    <a:pt x="58" y="5"/>
                  </a:cubicBezTo>
                  <a:cubicBezTo>
                    <a:pt x="59" y="7"/>
                    <a:pt x="112" y="193"/>
                    <a:pt x="121" y="230"/>
                  </a:cubicBezTo>
                  <a:cubicBezTo>
                    <a:pt x="126" y="248"/>
                    <a:pt x="138" y="294"/>
                    <a:pt x="151" y="338"/>
                  </a:cubicBezTo>
                  <a:cubicBezTo>
                    <a:pt x="161" y="377"/>
                    <a:pt x="171" y="414"/>
                    <a:pt x="175" y="430"/>
                  </a:cubicBezTo>
                  <a:cubicBezTo>
                    <a:pt x="176" y="430"/>
                    <a:pt x="176" y="430"/>
                    <a:pt x="176" y="430"/>
                  </a:cubicBezTo>
                  <a:cubicBezTo>
                    <a:pt x="175" y="431"/>
                    <a:pt x="175" y="431"/>
                    <a:pt x="175" y="431"/>
                  </a:cubicBezTo>
                  <a:cubicBezTo>
                    <a:pt x="175" y="434"/>
                    <a:pt x="172" y="443"/>
                    <a:pt x="139" y="443"/>
                  </a:cubicBezTo>
                  <a:close/>
                  <a:moveTo>
                    <a:pt x="122" y="435"/>
                  </a:moveTo>
                  <a:cubicBezTo>
                    <a:pt x="128" y="436"/>
                    <a:pt x="134" y="436"/>
                    <a:pt x="139" y="436"/>
                  </a:cubicBezTo>
                  <a:cubicBezTo>
                    <a:pt x="161" y="436"/>
                    <a:pt x="167" y="432"/>
                    <a:pt x="168" y="430"/>
                  </a:cubicBezTo>
                  <a:cubicBezTo>
                    <a:pt x="164" y="414"/>
                    <a:pt x="154" y="378"/>
                    <a:pt x="144" y="340"/>
                  </a:cubicBezTo>
                  <a:cubicBezTo>
                    <a:pt x="132" y="296"/>
                    <a:pt x="119" y="249"/>
                    <a:pt x="114" y="231"/>
                  </a:cubicBezTo>
                  <a:cubicBezTo>
                    <a:pt x="106" y="197"/>
                    <a:pt x="59" y="32"/>
                    <a:pt x="52" y="10"/>
                  </a:cubicBezTo>
                  <a:cubicBezTo>
                    <a:pt x="46" y="10"/>
                    <a:pt x="38" y="9"/>
                    <a:pt x="31" y="9"/>
                  </a:cubicBezTo>
                  <a:cubicBezTo>
                    <a:pt x="23" y="8"/>
                    <a:pt x="14" y="8"/>
                    <a:pt x="8" y="8"/>
                  </a:cubicBezTo>
                  <a:cubicBezTo>
                    <a:pt x="18" y="44"/>
                    <a:pt x="91" y="322"/>
                    <a:pt x="122" y="43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a:spLocks noEditPoints="1"/>
            </p:cNvSpPr>
            <p:nvPr/>
          </p:nvSpPr>
          <p:spPr bwMode="auto">
            <a:xfrm>
              <a:off x="3898900" y="2055813"/>
              <a:ext cx="2070100" cy="444500"/>
            </a:xfrm>
            <a:custGeom>
              <a:avLst/>
              <a:gdLst>
                <a:gd name="T0" fmla="*/ 121 w 551"/>
                <a:gd name="T1" fmla="*/ 118 h 118"/>
                <a:gd name="T2" fmla="*/ 9 w 551"/>
                <a:gd name="T3" fmla="*/ 86 h 118"/>
                <a:gd name="T4" fmla="*/ 6 w 551"/>
                <a:gd name="T5" fmla="*/ 44 h 118"/>
                <a:gd name="T6" fmla="*/ 106 w 551"/>
                <a:gd name="T7" fmla="*/ 0 h 118"/>
                <a:gd name="T8" fmla="*/ 163 w 551"/>
                <a:gd name="T9" fmla="*/ 3 h 118"/>
                <a:gd name="T10" fmla="*/ 172 w 551"/>
                <a:gd name="T11" fmla="*/ 4 h 118"/>
                <a:gd name="T12" fmla="*/ 360 w 551"/>
                <a:gd name="T13" fmla="*/ 39 h 118"/>
                <a:gd name="T14" fmla="*/ 551 w 551"/>
                <a:gd name="T15" fmla="*/ 107 h 118"/>
                <a:gd name="T16" fmla="*/ 407 w 551"/>
                <a:gd name="T17" fmla="*/ 117 h 118"/>
                <a:gd name="T18" fmla="*/ 300 w 551"/>
                <a:gd name="T19" fmla="*/ 117 h 118"/>
                <a:gd name="T20" fmla="*/ 211 w 551"/>
                <a:gd name="T21" fmla="*/ 116 h 118"/>
                <a:gd name="T22" fmla="*/ 148 w 551"/>
                <a:gd name="T23" fmla="*/ 117 h 118"/>
                <a:gd name="T24" fmla="*/ 121 w 551"/>
                <a:gd name="T25" fmla="*/ 118 h 118"/>
                <a:gd name="T26" fmla="*/ 106 w 551"/>
                <a:gd name="T27" fmla="*/ 7 h 118"/>
                <a:gd name="T28" fmla="*/ 13 w 551"/>
                <a:gd name="T29" fmla="*/ 46 h 118"/>
                <a:gd name="T30" fmla="*/ 15 w 551"/>
                <a:gd name="T31" fmla="*/ 82 h 118"/>
                <a:gd name="T32" fmla="*/ 121 w 551"/>
                <a:gd name="T33" fmla="*/ 111 h 118"/>
                <a:gd name="T34" fmla="*/ 148 w 551"/>
                <a:gd name="T35" fmla="*/ 110 h 118"/>
                <a:gd name="T36" fmla="*/ 211 w 551"/>
                <a:gd name="T37" fmla="*/ 109 h 118"/>
                <a:gd name="T38" fmla="*/ 300 w 551"/>
                <a:gd name="T39" fmla="*/ 110 h 118"/>
                <a:gd name="T40" fmla="*/ 407 w 551"/>
                <a:gd name="T41" fmla="*/ 110 h 118"/>
                <a:gd name="T42" fmla="*/ 543 w 551"/>
                <a:gd name="T43" fmla="*/ 106 h 118"/>
                <a:gd name="T44" fmla="*/ 358 w 551"/>
                <a:gd name="T45" fmla="*/ 45 h 118"/>
                <a:gd name="T46" fmla="*/ 172 w 551"/>
                <a:gd name="T47" fmla="*/ 11 h 118"/>
                <a:gd name="T48" fmla="*/ 162 w 551"/>
                <a:gd name="T49" fmla="*/ 10 h 118"/>
                <a:gd name="T50" fmla="*/ 106 w 551"/>
                <a:gd name="T51" fmla="*/ 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1" h="118">
                  <a:moveTo>
                    <a:pt x="121" y="118"/>
                  </a:moveTo>
                  <a:cubicBezTo>
                    <a:pt x="80" y="118"/>
                    <a:pt x="27" y="112"/>
                    <a:pt x="9" y="86"/>
                  </a:cubicBezTo>
                  <a:cubicBezTo>
                    <a:pt x="1" y="75"/>
                    <a:pt x="0" y="60"/>
                    <a:pt x="6" y="44"/>
                  </a:cubicBezTo>
                  <a:cubicBezTo>
                    <a:pt x="17" y="14"/>
                    <a:pt x="50" y="0"/>
                    <a:pt x="106" y="0"/>
                  </a:cubicBezTo>
                  <a:cubicBezTo>
                    <a:pt x="126" y="0"/>
                    <a:pt x="146" y="2"/>
                    <a:pt x="163" y="3"/>
                  </a:cubicBezTo>
                  <a:cubicBezTo>
                    <a:pt x="172" y="4"/>
                    <a:pt x="172" y="4"/>
                    <a:pt x="172" y="4"/>
                  </a:cubicBezTo>
                  <a:cubicBezTo>
                    <a:pt x="237" y="10"/>
                    <a:pt x="303" y="25"/>
                    <a:pt x="360" y="39"/>
                  </a:cubicBezTo>
                  <a:cubicBezTo>
                    <a:pt x="362" y="39"/>
                    <a:pt x="551" y="88"/>
                    <a:pt x="551" y="107"/>
                  </a:cubicBezTo>
                  <a:cubicBezTo>
                    <a:pt x="551" y="113"/>
                    <a:pt x="551" y="117"/>
                    <a:pt x="407" y="117"/>
                  </a:cubicBezTo>
                  <a:cubicBezTo>
                    <a:pt x="373" y="117"/>
                    <a:pt x="336" y="117"/>
                    <a:pt x="300" y="117"/>
                  </a:cubicBezTo>
                  <a:cubicBezTo>
                    <a:pt x="268" y="116"/>
                    <a:pt x="237" y="116"/>
                    <a:pt x="211" y="116"/>
                  </a:cubicBezTo>
                  <a:cubicBezTo>
                    <a:pt x="180" y="116"/>
                    <a:pt x="160" y="117"/>
                    <a:pt x="148" y="117"/>
                  </a:cubicBezTo>
                  <a:cubicBezTo>
                    <a:pt x="139" y="118"/>
                    <a:pt x="130" y="118"/>
                    <a:pt x="121" y="118"/>
                  </a:cubicBezTo>
                  <a:close/>
                  <a:moveTo>
                    <a:pt x="106" y="7"/>
                  </a:moveTo>
                  <a:cubicBezTo>
                    <a:pt x="53" y="7"/>
                    <a:pt x="22" y="20"/>
                    <a:pt x="13" y="46"/>
                  </a:cubicBezTo>
                  <a:cubicBezTo>
                    <a:pt x="7" y="60"/>
                    <a:pt x="8" y="73"/>
                    <a:pt x="15" y="82"/>
                  </a:cubicBezTo>
                  <a:cubicBezTo>
                    <a:pt x="28" y="101"/>
                    <a:pt x="66" y="111"/>
                    <a:pt x="121" y="111"/>
                  </a:cubicBezTo>
                  <a:cubicBezTo>
                    <a:pt x="130" y="111"/>
                    <a:pt x="139" y="111"/>
                    <a:pt x="148" y="110"/>
                  </a:cubicBezTo>
                  <a:cubicBezTo>
                    <a:pt x="159" y="110"/>
                    <a:pt x="180" y="109"/>
                    <a:pt x="211" y="109"/>
                  </a:cubicBezTo>
                  <a:cubicBezTo>
                    <a:pt x="237" y="109"/>
                    <a:pt x="268" y="110"/>
                    <a:pt x="300" y="110"/>
                  </a:cubicBezTo>
                  <a:cubicBezTo>
                    <a:pt x="336" y="110"/>
                    <a:pt x="373" y="110"/>
                    <a:pt x="407" y="110"/>
                  </a:cubicBezTo>
                  <a:cubicBezTo>
                    <a:pt x="487" y="110"/>
                    <a:pt x="533" y="109"/>
                    <a:pt x="543" y="106"/>
                  </a:cubicBezTo>
                  <a:cubicBezTo>
                    <a:pt x="529" y="93"/>
                    <a:pt x="400" y="55"/>
                    <a:pt x="358" y="45"/>
                  </a:cubicBezTo>
                  <a:cubicBezTo>
                    <a:pt x="302" y="32"/>
                    <a:pt x="236" y="17"/>
                    <a:pt x="172" y="11"/>
                  </a:cubicBezTo>
                  <a:cubicBezTo>
                    <a:pt x="162" y="10"/>
                    <a:pt x="162" y="10"/>
                    <a:pt x="162" y="10"/>
                  </a:cubicBezTo>
                  <a:cubicBezTo>
                    <a:pt x="146" y="9"/>
                    <a:pt x="126" y="7"/>
                    <a:pt x="106" y="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
            <p:cNvSpPr/>
            <p:nvPr/>
          </p:nvSpPr>
          <p:spPr bwMode="auto">
            <a:xfrm>
              <a:off x="4510088" y="3898901"/>
              <a:ext cx="1641475" cy="361950"/>
            </a:xfrm>
            <a:custGeom>
              <a:avLst/>
              <a:gdLst>
                <a:gd name="T0" fmla="*/ 76 w 437"/>
                <a:gd name="T1" fmla="*/ 96 h 96"/>
                <a:gd name="T2" fmla="*/ 9 w 437"/>
                <a:gd name="T3" fmla="*/ 77 h 96"/>
                <a:gd name="T4" fmla="*/ 4 w 437"/>
                <a:gd name="T5" fmla="*/ 43 h 96"/>
                <a:gd name="T6" fmla="*/ 118 w 437"/>
                <a:gd name="T7" fmla="*/ 1 h 96"/>
                <a:gd name="T8" fmla="*/ 118 w 437"/>
                <a:gd name="T9" fmla="*/ 8 h 96"/>
                <a:gd name="T10" fmla="*/ 10 w 437"/>
                <a:gd name="T11" fmla="*/ 44 h 96"/>
                <a:gd name="T12" fmla="*/ 14 w 437"/>
                <a:gd name="T13" fmla="*/ 72 h 96"/>
                <a:gd name="T14" fmla="*/ 119 w 437"/>
                <a:gd name="T15" fmla="*/ 86 h 96"/>
                <a:gd name="T16" fmla="*/ 175 w 437"/>
                <a:gd name="T17" fmla="*/ 79 h 96"/>
                <a:gd name="T18" fmla="*/ 426 w 437"/>
                <a:gd name="T19" fmla="*/ 44 h 96"/>
                <a:gd name="T20" fmla="*/ 173 w 437"/>
                <a:gd name="T21" fmla="*/ 10 h 96"/>
                <a:gd name="T22" fmla="*/ 174 w 437"/>
                <a:gd name="T23" fmla="*/ 4 h 96"/>
                <a:gd name="T24" fmla="*/ 336 w 437"/>
                <a:gd name="T25" fmla="*/ 21 h 96"/>
                <a:gd name="T26" fmla="*/ 436 w 437"/>
                <a:gd name="T27" fmla="*/ 43 h 96"/>
                <a:gd name="T28" fmla="*/ 176 w 437"/>
                <a:gd name="T29" fmla="*/ 86 h 96"/>
                <a:gd name="T30" fmla="*/ 120 w 437"/>
                <a:gd name="T31" fmla="*/ 93 h 96"/>
                <a:gd name="T32" fmla="*/ 76 w 437"/>
                <a:gd name="T33"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96">
                  <a:moveTo>
                    <a:pt x="76" y="96"/>
                  </a:moveTo>
                  <a:cubicBezTo>
                    <a:pt x="49" y="96"/>
                    <a:pt x="22" y="92"/>
                    <a:pt x="9" y="77"/>
                  </a:cubicBezTo>
                  <a:cubicBezTo>
                    <a:pt x="1" y="68"/>
                    <a:pt x="0" y="57"/>
                    <a:pt x="4" y="43"/>
                  </a:cubicBezTo>
                  <a:cubicBezTo>
                    <a:pt x="16" y="0"/>
                    <a:pt x="85" y="1"/>
                    <a:pt x="118" y="1"/>
                  </a:cubicBezTo>
                  <a:cubicBezTo>
                    <a:pt x="118" y="8"/>
                    <a:pt x="118" y="8"/>
                    <a:pt x="118" y="8"/>
                  </a:cubicBezTo>
                  <a:cubicBezTo>
                    <a:pt x="87" y="8"/>
                    <a:pt x="21" y="7"/>
                    <a:pt x="10" y="44"/>
                  </a:cubicBezTo>
                  <a:cubicBezTo>
                    <a:pt x="7" y="56"/>
                    <a:pt x="8" y="65"/>
                    <a:pt x="14" y="72"/>
                  </a:cubicBezTo>
                  <a:cubicBezTo>
                    <a:pt x="34" y="95"/>
                    <a:pt x="94" y="89"/>
                    <a:pt x="119" y="86"/>
                  </a:cubicBezTo>
                  <a:cubicBezTo>
                    <a:pt x="130" y="84"/>
                    <a:pt x="150" y="82"/>
                    <a:pt x="175" y="79"/>
                  </a:cubicBezTo>
                  <a:cubicBezTo>
                    <a:pt x="249" y="70"/>
                    <a:pt x="398" y="52"/>
                    <a:pt x="426" y="44"/>
                  </a:cubicBezTo>
                  <a:cubicBezTo>
                    <a:pt x="400" y="35"/>
                    <a:pt x="265" y="18"/>
                    <a:pt x="173" y="10"/>
                  </a:cubicBezTo>
                  <a:cubicBezTo>
                    <a:pt x="174" y="4"/>
                    <a:pt x="174" y="4"/>
                    <a:pt x="174" y="4"/>
                  </a:cubicBezTo>
                  <a:cubicBezTo>
                    <a:pt x="219" y="7"/>
                    <a:pt x="284" y="14"/>
                    <a:pt x="336" y="21"/>
                  </a:cubicBezTo>
                  <a:cubicBezTo>
                    <a:pt x="436" y="35"/>
                    <a:pt x="436" y="39"/>
                    <a:pt x="436" y="43"/>
                  </a:cubicBezTo>
                  <a:cubicBezTo>
                    <a:pt x="437" y="50"/>
                    <a:pt x="425" y="56"/>
                    <a:pt x="176" y="86"/>
                  </a:cubicBezTo>
                  <a:cubicBezTo>
                    <a:pt x="151" y="89"/>
                    <a:pt x="131" y="91"/>
                    <a:pt x="120" y="93"/>
                  </a:cubicBezTo>
                  <a:cubicBezTo>
                    <a:pt x="108" y="94"/>
                    <a:pt x="92" y="96"/>
                    <a:pt x="76" y="96"/>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a:spLocks noEditPoints="1"/>
            </p:cNvSpPr>
            <p:nvPr/>
          </p:nvSpPr>
          <p:spPr bwMode="auto">
            <a:xfrm>
              <a:off x="5408613" y="2574926"/>
              <a:ext cx="476250" cy="647700"/>
            </a:xfrm>
            <a:custGeom>
              <a:avLst/>
              <a:gdLst>
                <a:gd name="T0" fmla="*/ 78 w 127"/>
                <a:gd name="T1" fmla="*/ 172 h 172"/>
                <a:gd name="T2" fmla="*/ 68 w 127"/>
                <a:gd name="T3" fmla="*/ 171 h 172"/>
                <a:gd name="T4" fmla="*/ 5 w 127"/>
                <a:gd name="T5" fmla="*/ 52 h 172"/>
                <a:gd name="T6" fmla="*/ 69 w 127"/>
                <a:gd name="T7" fmla="*/ 8 h 172"/>
                <a:gd name="T8" fmla="*/ 122 w 127"/>
                <a:gd name="T9" fmla="*/ 116 h 172"/>
                <a:gd name="T10" fmla="*/ 78 w 127"/>
                <a:gd name="T11" fmla="*/ 172 h 172"/>
                <a:gd name="T12" fmla="*/ 52 w 127"/>
                <a:gd name="T13" fmla="*/ 13 h 172"/>
                <a:gd name="T14" fmla="*/ 12 w 127"/>
                <a:gd name="T15" fmla="*/ 53 h 172"/>
                <a:gd name="T16" fmla="*/ 69 w 127"/>
                <a:gd name="T17" fmla="*/ 165 h 172"/>
                <a:gd name="T18" fmla="*/ 116 w 127"/>
                <a:gd name="T19" fmla="*/ 116 h 172"/>
                <a:gd name="T20" fmla="*/ 68 w 127"/>
                <a:gd name="T21" fmla="*/ 15 h 172"/>
                <a:gd name="T22" fmla="*/ 52 w 127"/>
                <a:gd name="T23" fmla="*/ 1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72">
                  <a:moveTo>
                    <a:pt x="78" y="172"/>
                  </a:moveTo>
                  <a:cubicBezTo>
                    <a:pt x="75" y="172"/>
                    <a:pt x="71" y="172"/>
                    <a:pt x="68" y="171"/>
                  </a:cubicBezTo>
                  <a:cubicBezTo>
                    <a:pt x="28" y="162"/>
                    <a:pt x="0" y="97"/>
                    <a:pt x="5" y="52"/>
                  </a:cubicBezTo>
                  <a:cubicBezTo>
                    <a:pt x="9" y="17"/>
                    <a:pt x="33" y="0"/>
                    <a:pt x="69" y="8"/>
                  </a:cubicBezTo>
                  <a:cubicBezTo>
                    <a:pt x="108" y="17"/>
                    <a:pt x="127" y="71"/>
                    <a:pt x="122" y="116"/>
                  </a:cubicBezTo>
                  <a:cubicBezTo>
                    <a:pt x="119" y="151"/>
                    <a:pt x="102" y="172"/>
                    <a:pt x="78" y="172"/>
                  </a:cubicBezTo>
                  <a:close/>
                  <a:moveTo>
                    <a:pt x="52" y="13"/>
                  </a:moveTo>
                  <a:cubicBezTo>
                    <a:pt x="23" y="13"/>
                    <a:pt x="14" y="35"/>
                    <a:pt x="12" y="53"/>
                  </a:cubicBezTo>
                  <a:cubicBezTo>
                    <a:pt x="7" y="95"/>
                    <a:pt x="34" y="156"/>
                    <a:pt x="69" y="165"/>
                  </a:cubicBezTo>
                  <a:cubicBezTo>
                    <a:pt x="94" y="170"/>
                    <a:pt x="112" y="151"/>
                    <a:pt x="116" y="116"/>
                  </a:cubicBezTo>
                  <a:cubicBezTo>
                    <a:pt x="120" y="73"/>
                    <a:pt x="102" y="23"/>
                    <a:pt x="68" y="15"/>
                  </a:cubicBezTo>
                  <a:cubicBezTo>
                    <a:pt x="62" y="14"/>
                    <a:pt x="57" y="13"/>
                    <a:pt x="52" y="13"/>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
            <p:cNvSpPr/>
            <p:nvPr/>
          </p:nvSpPr>
          <p:spPr bwMode="auto">
            <a:xfrm>
              <a:off x="5434013" y="2736851"/>
              <a:ext cx="395288" cy="93663"/>
            </a:xfrm>
            <a:custGeom>
              <a:avLst/>
              <a:gdLst>
                <a:gd name="T0" fmla="*/ 5 w 105"/>
                <a:gd name="T1" fmla="*/ 25 h 25"/>
                <a:gd name="T2" fmla="*/ 0 w 105"/>
                <a:gd name="T3" fmla="*/ 19 h 25"/>
                <a:gd name="T4" fmla="*/ 47 w 105"/>
                <a:gd name="T5" fmla="*/ 3 h 25"/>
                <a:gd name="T6" fmla="*/ 105 w 105"/>
                <a:gd name="T7" fmla="*/ 6 h 25"/>
                <a:gd name="T8" fmla="*/ 103 w 105"/>
                <a:gd name="T9" fmla="*/ 12 h 25"/>
                <a:gd name="T10" fmla="*/ 49 w 105"/>
                <a:gd name="T11" fmla="*/ 10 h 25"/>
                <a:gd name="T12" fmla="*/ 5 w 10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105" h="25">
                  <a:moveTo>
                    <a:pt x="5" y="25"/>
                  </a:moveTo>
                  <a:cubicBezTo>
                    <a:pt x="0" y="19"/>
                    <a:pt x="0" y="19"/>
                    <a:pt x="0" y="19"/>
                  </a:cubicBezTo>
                  <a:cubicBezTo>
                    <a:pt x="12" y="10"/>
                    <a:pt x="33" y="6"/>
                    <a:pt x="47" y="3"/>
                  </a:cubicBezTo>
                  <a:cubicBezTo>
                    <a:pt x="63" y="0"/>
                    <a:pt x="89" y="1"/>
                    <a:pt x="105" y="6"/>
                  </a:cubicBezTo>
                  <a:cubicBezTo>
                    <a:pt x="103" y="12"/>
                    <a:pt x="103" y="12"/>
                    <a:pt x="103" y="12"/>
                  </a:cubicBezTo>
                  <a:cubicBezTo>
                    <a:pt x="88" y="8"/>
                    <a:pt x="63" y="7"/>
                    <a:pt x="49" y="10"/>
                  </a:cubicBezTo>
                  <a:cubicBezTo>
                    <a:pt x="36" y="12"/>
                    <a:pt x="15" y="16"/>
                    <a:pt x="5" y="2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4"/>
            <p:cNvSpPr/>
            <p:nvPr/>
          </p:nvSpPr>
          <p:spPr bwMode="auto">
            <a:xfrm>
              <a:off x="5453063" y="2792413"/>
              <a:ext cx="406400" cy="215900"/>
            </a:xfrm>
            <a:custGeom>
              <a:avLst/>
              <a:gdLst>
                <a:gd name="T0" fmla="*/ 20 w 108"/>
                <a:gd name="T1" fmla="*/ 57 h 57"/>
                <a:gd name="T2" fmla="*/ 6 w 108"/>
                <a:gd name="T3" fmla="*/ 54 h 57"/>
                <a:gd name="T4" fmla="*/ 0 w 108"/>
                <a:gd name="T5" fmla="*/ 45 h 57"/>
                <a:gd name="T6" fmla="*/ 7 w 108"/>
                <a:gd name="T7" fmla="*/ 45 h 57"/>
                <a:gd name="T8" fmla="*/ 9 w 108"/>
                <a:gd name="T9" fmla="*/ 48 h 57"/>
                <a:gd name="T10" fmla="*/ 36 w 108"/>
                <a:gd name="T11" fmla="*/ 46 h 57"/>
                <a:gd name="T12" fmla="*/ 48 w 108"/>
                <a:gd name="T13" fmla="*/ 22 h 57"/>
                <a:gd name="T14" fmla="*/ 48 w 108"/>
                <a:gd name="T15" fmla="*/ 0 h 57"/>
                <a:gd name="T16" fmla="*/ 55 w 108"/>
                <a:gd name="T17" fmla="*/ 21 h 57"/>
                <a:gd name="T18" fmla="*/ 79 w 108"/>
                <a:gd name="T19" fmla="*/ 39 h 57"/>
                <a:gd name="T20" fmla="*/ 102 w 108"/>
                <a:gd name="T21" fmla="*/ 28 h 57"/>
                <a:gd name="T22" fmla="*/ 108 w 108"/>
                <a:gd name="T23" fmla="*/ 31 h 57"/>
                <a:gd name="T24" fmla="*/ 78 w 108"/>
                <a:gd name="T25" fmla="*/ 46 h 57"/>
                <a:gd name="T26" fmla="*/ 54 w 108"/>
                <a:gd name="T27" fmla="*/ 33 h 57"/>
                <a:gd name="T28" fmla="*/ 39 w 108"/>
                <a:gd name="T29" fmla="*/ 52 h 57"/>
                <a:gd name="T30" fmla="*/ 20 w 108"/>
                <a:gd name="T3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57">
                  <a:moveTo>
                    <a:pt x="20" y="57"/>
                  </a:moveTo>
                  <a:cubicBezTo>
                    <a:pt x="14" y="57"/>
                    <a:pt x="9" y="56"/>
                    <a:pt x="6" y="54"/>
                  </a:cubicBezTo>
                  <a:cubicBezTo>
                    <a:pt x="2" y="52"/>
                    <a:pt x="0" y="49"/>
                    <a:pt x="0" y="45"/>
                  </a:cubicBezTo>
                  <a:cubicBezTo>
                    <a:pt x="7" y="45"/>
                    <a:pt x="7" y="45"/>
                    <a:pt x="7" y="45"/>
                  </a:cubicBezTo>
                  <a:cubicBezTo>
                    <a:pt x="7" y="46"/>
                    <a:pt x="9" y="48"/>
                    <a:pt x="9" y="48"/>
                  </a:cubicBezTo>
                  <a:cubicBezTo>
                    <a:pt x="15" y="51"/>
                    <a:pt x="27" y="51"/>
                    <a:pt x="36" y="46"/>
                  </a:cubicBezTo>
                  <a:cubicBezTo>
                    <a:pt x="41" y="43"/>
                    <a:pt x="48" y="36"/>
                    <a:pt x="48" y="22"/>
                  </a:cubicBezTo>
                  <a:cubicBezTo>
                    <a:pt x="48" y="0"/>
                    <a:pt x="48" y="0"/>
                    <a:pt x="48" y="0"/>
                  </a:cubicBezTo>
                  <a:cubicBezTo>
                    <a:pt x="55" y="21"/>
                    <a:pt x="55" y="21"/>
                    <a:pt x="55" y="21"/>
                  </a:cubicBezTo>
                  <a:cubicBezTo>
                    <a:pt x="59" y="33"/>
                    <a:pt x="70" y="38"/>
                    <a:pt x="79" y="39"/>
                  </a:cubicBezTo>
                  <a:cubicBezTo>
                    <a:pt x="89" y="40"/>
                    <a:pt x="98" y="35"/>
                    <a:pt x="102" y="28"/>
                  </a:cubicBezTo>
                  <a:cubicBezTo>
                    <a:pt x="108" y="31"/>
                    <a:pt x="108" y="31"/>
                    <a:pt x="108" y="31"/>
                  </a:cubicBezTo>
                  <a:cubicBezTo>
                    <a:pt x="103" y="41"/>
                    <a:pt x="92" y="47"/>
                    <a:pt x="78" y="46"/>
                  </a:cubicBezTo>
                  <a:cubicBezTo>
                    <a:pt x="68" y="45"/>
                    <a:pt x="59" y="40"/>
                    <a:pt x="54" y="33"/>
                  </a:cubicBezTo>
                  <a:cubicBezTo>
                    <a:pt x="51" y="41"/>
                    <a:pt x="46" y="48"/>
                    <a:pt x="39" y="52"/>
                  </a:cubicBezTo>
                  <a:cubicBezTo>
                    <a:pt x="33" y="56"/>
                    <a:pt x="26" y="57"/>
                    <a:pt x="20" y="57"/>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5"/>
            <p:cNvSpPr>
              <a:spLocks noEditPoints="1"/>
            </p:cNvSpPr>
            <p:nvPr/>
          </p:nvSpPr>
          <p:spPr bwMode="auto">
            <a:xfrm>
              <a:off x="5867400" y="2386013"/>
              <a:ext cx="762000" cy="881063"/>
            </a:xfrm>
            <a:custGeom>
              <a:avLst/>
              <a:gdLst>
                <a:gd name="T0" fmla="*/ 0 w 203"/>
                <a:gd name="T1" fmla="*/ 234 h 234"/>
                <a:gd name="T2" fmla="*/ 5 w 203"/>
                <a:gd name="T3" fmla="*/ 212 h 234"/>
                <a:gd name="T4" fmla="*/ 58 w 203"/>
                <a:gd name="T5" fmla="*/ 78 h 234"/>
                <a:gd name="T6" fmla="*/ 188 w 203"/>
                <a:gd name="T7" fmla="*/ 0 h 234"/>
                <a:gd name="T8" fmla="*/ 191 w 203"/>
                <a:gd name="T9" fmla="*/ 0 h 234"/>
                <a:gd name="T10" fmla="*/ 192 w 203"/>
                <a:gd name="T11" fmla="*/ 3 h 234"/>
                <a:gd name="T12" fmla="*/ 195 w 203"/>
                <a:gd name="T13" fmla="*/ 34 h 234"/>
                <a:gd name="T14" fmla="*/ 200 w 203"/>
                <a:gd name="T15" fmla="*/ 70 h 234"/>
                <a:gd name="T16" fmla="*/ 203 w 203"/>
                <a:gd name="T17" fmla="*/ 74 h 234"/>
                <a:gd name="T18" fmla="*/ 198 w 203"/>
                <a:gd name="T19" fmla="*/ 75 h 234"/>
                <a:gd name="T20" fmla="*/ 11 w 203"/>
                <a:gd name="T21" fmla="*/ 214 h 234"/>
                <a:gd name="T22" fmla="*/ 0 w 203"/>
                <a:gd name="T23" fmla="*/ 234 h 234"/>
                <a:gd name="T24" fmla="*/ 187 w 203"/>
                <a:gd name="T25" fmla="*/ 8 h 234"/>
                <a:gd name="T26" fmla="*/ 63 w 203"/>
                <a:gd name="T27" fmla="*/ 83 h 234"/>
                <a:gd name="T28" fmla="*/ 16 w 203"/>
                <a:gd name="T29" fmla="*/ 192 h 234"/>
                <a:gd name="T30" fmla="*/ 192 w 203"/>
                <a:gd name="T31" fmla="*/ 69 h 234"/>
                <a:gd name="T32" fmla="*/ 188 w 203"/>
                <a:gd name="T33" fmla="*/ 34 h 234"/>
                <a:gd name="T34" fmla="*/ 187 w 203"/>
                <a:gd name="T35" fmla="*/ 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34">
                  <a:moveTo>
                    <a:pt x="0" y="234"/>
                  </a:moveTo>
                  <a:cubicBezTo>
                    <a:pt x="5" y="212"/>
                    <a:pt x="5" y="212"/>
                    <a:pt x="5" y="212"/>
                  </a:cubicBezTo>
                  <a:cubicBezTo>
                    <a:pt x="16" y="153"/>
                    <a:pt x="25" y="115"/>
                    <a:pt x="58" y="78"/>
                  </a:cubicBezTo>
                  <a:cubicBezTo>
                    <a:pt x="90" y="42"/>
                    <a:pt x="139" y="13"/>
                    <a:pt x="188" y="0"/>
                  </a:cubicBezTo>
                  <a:cubicBezTo>
                    <a:pt x="191" y="0"/>
                    <a:pt x="191" y="0"/>
                    <a:pt x="191" y="0"/>
                  </a:cubicBezTo>
                  <a:cubicBezTo>
                    <a:pt x="192" y="3"/>
                    <a:pt x="192" y="3"/>
                    <a:pt x="192" y="3"/>
                  </a:cubicBezTo>
                  <a:cubicBezTo>
                    <a:pt x="196" y="13"/>
                    <a:pt x="196" y="24"/>
                    <a:pt x="195" y="34"/>
                  </a:cubicBezTo>
                  <a:cubicBezTo>
                    <a:pt x="194" y="47"/>
                    <a:pt x="193" y="59"/>
                    <a:pt x="200" y="70"/>
                  </a:cubicBezTo>
                  <a:cubicBezTo>
                    <a:pt x="203" y="74"/>
                    <a:pt x="203" y="74"/>
                    <a:pt x="203" y="74"/>
                  </a:cubicBezTo>
                  <a:cubicBezTo>
                    <a:pt x="198" y="75"/>
                    <a:pt x="198" y="75"/>
                    <a:pt x="198" y="75"/>
                  </a:cubicBezTo>
                  <a:cubicBezTo>
                    <a:pt x="123" y="95"/>
                    <a:pt x="62" y="119"/>
                    <a:pt x="11" y="214"/>
                  </a:cubicBezTo>
                  <a:lnTo>
                    <a:pt x="0" y="234"/>
                  </a:lnTo>
                  <a:close/>
                  <a:moveTo>
                    <a:pt x="187" y="8"/>
                  </a:moveTo>
                  <a:cubicBezTo>
                    <a:pt x="140" y="21"/>
                    <a:pt x="94" y="49"/>
                    <a:pt x="63" y="83"/>
                  </a:cubicBezTo>
                  <a:cubicBezTo>
                    <a:pt x="35" y="114"/>
                    <a:pt x="25" y="146"/>
                    <a:pt x="16" y="192"/>
                  </a:cubicBezTo>
                  <a:cubicBezTo>
                    <a:pt x="64" y="112"/>
                    <a:pt x="122" y="89"/>
                    <a:pt x="192" y="69"/>
                  </a:cubicBezTo>
                  <a:cubicBezTo>
                    <a:pt x="186" y="58"/>
                    <a:pt x="187" y="46"/>
                    <a:pt x="188" y="34"/>
                  </a:cubicBezTo>
                  <a:cubicBezTo>
                    <a:pt x="189" y="25"/>
                    <a:pt x="189" y="16"/>
                    <a:pt x="187" y="8"/>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6"/>
            <p:cNvSpPr>
              <a:spLocks noEditPoints="1"/>
            </p:cNvSpPr>
            <p:nvPr/>
          </p:nvSpPr>
          <p:spPr bwMode="auto">
            <a:xfrm>
              <a:off x="5903913" y="2816226"/>
              <a:ext cx="1338263" cy="450850"/>
            </a:xfrm>
            <a:custGeom>
              <a:avLst/>
              <a:gdLst>
                <a:gd name="T0" fmla="*/ 0 w 356"/>
                <a:gd name="T1" fmla="*/ 120 h 120"/>
                <a:gd name="T2" fmla="*/ 11 w 356"/>
                <a:gd name="T3" fmla="*/ 103 h 120"/>
                <a:gd name="T4" fmla="*/ 230 w 356"/>
                <a:gd name="T5" fmla="*/ 0 h 120"/>
                <a:gd name="T6" fmla="*/ 351 w 356"/>
                <a:gd name="T7" fmla="*/ 17 h 120"/>
                <a:gd name="T8" fmla="*/ 353 w 356"/>
                <a:gd name="T9" fmla="*/ 18 h 120"/>
                <a:gd name="T10" fmla="*/ 353 w 356"/>
                <a:gd name="T11" fmla="*/ 20 h 120"/>
                <a:gd name="T12" fmla="*/ 352 w 356"/>
                <a:gd name="T13" fmla="*/ 61 h 120"/>
                <a:gd name="T14" fmla="*/ 352 w 356"/>
                <a:gd name="T15" fmla="*/ 104 h 120"/>
                <a:gd name="T16" fmla="*/ 356 w 356"/>
                <a:gd name="T17" fmla="*/ 111 h 120"/>
                <a:gd name="T18" fmla="*/ 348 w 356"/>
                <a:gd name="T19" fmla="*/ 109 h 120"/>
                <a:gd name="T20" fmla="*/ 327 w 356"/>
                <a:gd name="T21" fmla="*/ 100 h 120"/>
                <a:gd name="T22" fmla="*/ 174 w 356"/>
                <a:gd name="T23" fmla="*/ 63 h 120"/>
                <a:gd name="T24" fmla="*/ 16 w 356"/>
                <a:gd name="T25" fmla="*/ 108 h 120"/>
                <a:gd name="T26" fmla="*/ 0 w 356"/>
                <a:gd name="T27" fmla="*/ 120 h 120"/>
                <a:gd name="T28" fmla="*/ 181 w 356"/>
                <a:gd name="T29" fmla="*/ 56 h 120"/>
                <a:gd name="T30" fmla="*/ 330 w 356"/>
                <a:gd name="T31" fmla="*/ 94 h 120"/>
                <a:gd name="T32" fmla="*/ 343 w 356"/>
                <a:gd name="T33" fmla="*/ 99 h 120"/>
                <a:gd name="T34" fmla="*/ 345 w 356"/>
                <a:gd name="T35" fmla="*/ 59 h 120"/>
                <a:gd name="T36" fmla="*/ 347 w 356"/>
                <a:gd name="T37" fmla="*/ 23 h 120"/>
                <a:gd name="T38" fmla="*/ 230 w 356"/>
                <a:gd name="T39" fmla="*/ 7 h 120"/>
                <a:gd name="T40" fmla="*/ 28 w 356"/>
                <a:gd name="T41" fmla="*/ 91 h 120"/>
                <a:gd name="T42" fmla="*/ 174 w 356"/>
                <a:gd name="T43" fmla="*/ 56 h 120"/>
                <a:gd name="T44" fmla="*/ 181 w 356"/>
                <a:gd name="T45" fmla="*/ 5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6" h="120">
                  <a:moveTo>
                    <a:pt x="0" y="120"/>
                  </a:moveTo>
                  <a:cubicBezTo>
                    <a:pt x="11" y="103"/>
                    <a:pt x="11" y="103"/>
                    <a:pt x="11" y="103"/>
                  </a:cubicBezTo>
                  <a:cubicBezTo>
                    <a:pt x="52" y="37"/>
                    <a:pt x="130" y="0"/>
                    <a:pt x="230" y="0"/>
                  </a:cubicBezTo>
                  <a:cubicBezTo>
                    <a:pt x="269" y="0"/>
                    <a:pt x="311" y="6"/>
                    <a:pt x="351" y="17"/>
                  </a:cubicBezTo>
                  <a:cubicBezTo>
                    <a:pt x="353" y="18"/>
                    <a:pt x="353" y="18"/>
                    <a:pt x="353" y="18"/>
                  </a:cubicBezTo>
                  <a:cubicBezTo>
                    <a:pt x="353" y="20"/>
                    <a:pt x="353" y="20"/>
                    <a:pt x="353" y="20"/>
                  </a:cubicBezTo>
                  <a:cubicBezTo>
                    <a:pt x="356" y="33"/>
                    <a:pt x="354" y="47"/>
                    <a:pt x="352" y="61"/>
                  </a:cubicBezTo>
                  <a:cubicBezTo>
                    <a:pt x="349" y="76"/>
                    <a:pt x="346" y="91"/>
                    <a:pt x="352" y="104"/>
                  </a:cubicBezTo>
                  <a:cubicBezTo>
                    <a:pt x="356" y="111"/>
                    <a:pt x="356" y="111"/>
                    <a:pt x="356" y="111"/>
                  </a:cubicBezTo>
                  <a:cubicBezTo>
                    <a:pt x="348" y="109"/>
                    <a:pt x="348" y="109"/>
                    <a:pt x="348" y="109"/>
                  </a:cubicBezTo>
                  <a:cubicBezTo>
                    <a:pt x="342" y="107"/>
                    <a:pt x="335" y="104"/>
                    <a:pt x="327" y="100"/>
                  </a:cubicBezTo>
                  <a:cubicBezTo>
                    <a:pt x="293" y="86"/>
                    <a:pt x="234" y="61"/>
                    <a:pt x="174" y="63"/>
                  </a:cubicBezTo>
                  <a:cubicBezTo>
                    <a:pt x="103" y="65"/>
                    <a:pt x="53" y="79"/>
                    <a:pt x="16" y="108"/>
                  </a:cubicBezTo>
                  <a:lnTo>
                    <a:pt x="0" y="120"/>
                  </a:lnTo>
                  <a:close/>
                  <a:moveTo>
                    <a:pt x="181" y="56"/>
                  </a:moveTo>
                  <a:cubicBezTo>
                    <a:pt x="240" y="56"/>
                    <a:pt x="296" y="80"/>
                    <a:pt x="330" y="94"/>
                  </a:cubicBezTo>
                  <a:cubicBezTo>
                    <a:pt x="335" y="96"/>
                    <a:pt x="339" y="98"/>
                    <a:pt x="343" y="99"/>
                  </a:cubicBezTo>
                  <a:cubicBezTo>
                    <a:pt x="340" y="87"/>
                    <a:pt x="342" y="73"/>
                    <a:pt x="345" y="59"/>
                  </a:cubicBezTo>
                  <a:cubicBezTo>
                    <a:pt x="347" y="47"/>
                    <a:pt x="349" y="35"/>
                    <a:pt x="347" y="23"/>
                  </a:cubicBezTo>
                  <a:cubicBezTo>
                    <a:pt x="308" y="13"/>
                    <a:pt x="268" y="7"/>
                    <a:pt x="230" y="7"/>
                  </a:cubicBezTo>
                  <a:cubicBezTo>
                    <a:pt x="141" y="7"/>
                    <a:pt x="70" y="37"/>
                    <a:pt x="28" y="91"/>
                  </a:cubicBezTo>
                  <a:cubicBezTo>
                    <a:pt x="64" y="69"/>
                    <a:pt x="111" y="58"/>
                    <a:pt x="174" y="56"/>
                  </a:cubicBezTo>
                  <a:cubicBezTo>
                    <a:pt x="176" y="56"/>
                    <a:pt x="178" y="56"/>
                    <a:pt x="181" y="56"/>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7"/>
            <p:cNvSpPr/>
            <p:nvPr/>
          </p:nvSpPr>
          <p:spPr bwMode="auto">
            <a:xfrm>
              <a:off x="2813050" y="3033713"/>
              <a:ext cx="285750" cy="644525"/>
            </a:xfrm>
            <a:custGeom>
              <a:avLst/>
              <a:gdLst>
                <a:gd name="T0" fmla="*/ 23 w 76"/>
                <a:gd name="T1" fmla="*/ 171 h 171"/>
                <a:gd name="T2" fmla="*/ 10 w 76"/>
                <a:gd name="T3" fmla="*/ 80 h 171"/>
                <a:gd name="T4" fmla="*/ 74 w 76"/>
                <a:gd name="T5" fmla="*/ 0 h 171"/>
                <a:gd name="T6" fmla="*/ 76 w 76"/>
                <a:gd name="T7" fmla="*/ 6 h 171"/>
                <a:gd name="T8" fmla="*/ 17 w 76"/>
                <a:gd name="T9" fmla="*/ 82 h 171"/>
                <a:gd name="T10" fmla="*/ 29 w 76"/>
                <a:gd name="T11" fmla="*/ 167 h 171"/>
                <a:gd name="T12" fmla="*/ 23 w 76"/>
                <a:gd name="T13" fmla="*/ 171 h 171"/>
              </a:gdLst>
              <a:ahLst/>
              <a:cxnLst>
                <a:cxn ang="0">
                  <a:pos x="T0" y="T1"/>
                </a:cxn>
                <a:cxn ang="0">
                  <a:pos x="T2" y="T3"/>
                </a:cxn>
                <a:cxn ang="0">
                  <a:pos x="T4" y="T5"/>
                </a:cxn>
                <a:cxn ang="0">
                  <a:pos x="T6" y="T7"/>
                </a:cxn>
                <a:cxn ang="0">
                  <a:pos x="T8" y="T9"/>
                </a:cxn>
                <a:cxn ang="0">
                  <a:pos x="T10" y="T11"/>
                </a:cxn>
                <a:cxn ang="0">
                  <a:pos x="T12" y="T13"/>
                </a:cxn>
              </a:cxnLst>
              <a:rect l="0" t="0" r="r" b="b"/>
              <a:pathLst>
                <a:path w="76" h="171">
                  <a:moveTo>
                    <a:pt x="23" y="171"/>
                  </a:moveTo>
                  <a:cubicBezTo>
                    <a:pt x="5" y="151"/>
                    <a:pt x="0" y="117"/>
                    <a:pt x="10" y="80"/>
                  </a:cubicBezTo>
                  <a:cubicBezTo>
                    <a:pt x="20" y="41"/>
                    <a:pt x="45" y="9"/>
                    <a:pt x="74" y="0"/>
                  </a:cubicBezTo>
                  <a:cubicBezTo>
                    <a:pt x="76" y="6"/>
                    <a:pt x="76" y="6"/>
                    <a:pt x="76" y="6"/>
                  </a:cubicBezTo>
                  <a:cubicBezTo>
                    <a:pt x="50" y="15"/>
                    <a:pt x="26" y="45"/>
                    <a:pt x="17" y="82"/>
                  </a:cubicBezTo>
                  <a:cubicBezTo>
                    <a:pt x="7" y="117"/>
                    <a:pt x="12" y="148"/>
                    <a:pt x="29" y="167"/>
                  </a:cubicBezTo>
                  <a:lnTo>
                    <a:pt x="23" y="171"/>
                  </a:ln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4" name="Freeform 28"/>
            <p:cNvSpPr/>
            <p:nvPr/>
          </p:nvSpPr>
          <p:spPr bwMode="auto">
            <a:xfrm>
              <a:off x="2632075" y="3132138"/>
              <a:ext cx="153988" cy="571500"/>
            </a:xfrm>
            <a:custGeom>
              <a:avLst/>
              <a:gdLst>
                <a:gd name="T0" fmla="*/ 35 w 41"/>
                <a:gd name="T1" fmla="*/ 152 h 152"/>
                <a:gd name="T2" fmla="*/ 35 w 41"/>
                <a:gd name="T3" fmla="*/ 0 h 152"/>
                <a:gd name="T4" fmla="*/ 41 w 41"/>
                <a:gd name="T5" fmla="*/ 4 h 152"/>
                <a:gd name="T6" fmla="*/ 41 w 41"/>
                <a:gd name="T7" fmla="*/ 148 h 152"/>
                <a:gd name="T8" fmla="*/ 35 w 41"/>
                <a:gd name="T9" fmla="*/ 152 h 152"/>
              </a:gdLst>
              <a:ahLst/>
              <a:cxnLst>
                <a:cxn ang="0">
                  <a:pos x="T0" y="T1"/>
                </a:cxn>
                <a:cxn ang="0">
                  <a:pos x="T2" y="T3"/>
                </a:cxn>
                <a:cxn ang="0">
                  <a:pos x="T4" y="T5"/>
                </a:cxn>
                <a:cxn ang="0">
                  <a:pos x="T6" y="T7"/>
                </a:cxn>
                <a:cxn ang="0">
                  <a:pos x="T8" y="T9"/>
                </a:cxn>
              </a:cxnLst>
              <a:rect l="0" t="0" r="r" b="b"/>
              <a:pathLst>
                <a:path w="41" h="152">
                  <a:moveTo>
                    <a:pt x="35" y="152"/>
                  </a:moveTo>
                  <a:cubicBezTo>
                    <a:pt x="0" y="99"/>
                    <a:pt x="0" y="39"/>
                    <a:pt x="35" y="0"/>
                  </a:cubicBezTo>
                  <a:cubicBezTo>
                    <a:pt x="41" y="4"/>
                    <a:pt x="41" y="4"/>
                    <a:pt x="41" y="4"/>
                  </a:cubicBezTo>
                  <a:cubicBezTo>
                    <a:pt x="1" y="49"/>
                    <a:pt x="16" y="110"/>
                    <a:pt x="41" y="148"/>
                  </a:cubicBezTo>
                  <a:lnTo>
                    <a:pt x="35" y="152"/>
                  </a:ln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5" name="Freeform 29"/>
            <p:cNvSpPr/>
            <p:nvPr/>
          </p:nvSpPr>
          <p:spPr bwMode="auto">
            <a:xfrm>
              <a:off x="3259138" y="1735138"/>
              <a:ext cx="398463" cy="501650"/>
            </a:xfrm>
            <a:custGeom>
              <a:avLst/>
              <a:gdLst>
                <a:gd name="T0" fmla="*/ 7 w 106"/>
                <a:gd name="T1" fmla="*/ 133 h 133"/>
                <a:gd name="T2" fmla="*/ 0 w 106"/>
                <a:gd name="T3" fmla="*/ 131 h 133"/>
                <a:gd name="T4" fmla="*/ 6 w 106"/>
                <a:gd name="T5" fmla="*/ 111 h 133"/>
                <a:gd name="T6" fmla="*/ 106 w 106"/>
                <a:gd name="T7" fmla="*/ 11 h 133"/>
                <a:gd name="T8" fmla="*/ 105 w 106"/>
                <a:gd name="T9" fmla="*/ 18 h 133"/>
                <a:gd name="T10" fmla="*/ 13 w 106"/>
                <a:gd name="T11" fmla="*/ 113 h 133"/>
                <a:gd name="T12" fmla="*/ 7 w 106"/>
                <a:gd name="T13" fmla="*/ 133 h 133"/>
              </a:gdLst>
              <a:ahLst/>
              <a:cxnLst>
                <a:cxn ang="0">
                  <a:pos x="T0" y="T1"/>
                </a:cxn>
                <a:cxn ang="0">
                  <a:pos x="T2" y="T3"/>
                </a:cxn>
                <a:cxn ang="0">
                  <a:pos x="T4" y="T5"/>
                </a:cxn>
                <a:cxn ang="0">
                  <a:pos x="T6" y="T7"/>
                </a:cxn>
                <a:cxn ang="0">
                  <a:pos x="T8" y="T9"/>
                </a:cxn>
                <a:cxn ang="0">
                  <a:pos x="T10" y="T11"/>
                </a:cxn>
                <a:cxn ang="0">
                  <a:pos x="T12" y="T13"/>
                </a:cxn>
              </a:cxnLst>
              <a:rect l="0" t="0" r="r" b="b"/>
              <a:pathLst>
                <a:path w="106" h="133">
                  <a:moveTo>
                    <a:pt x="7" y="133"/>
                  </a:moveTo>
                  <a:cubicBezTo>
                    <a:pt x="0" y="131"/>
                    <a:pt x="0" y="131"/>
                    <a:pt x="0" y="131"/>
                  </a:cubicBezTo>
                  <a:cubicBezTo>
                    <a:pt x="2" y="125"/>
                    <a:pt x="4" y="118"/>
                    <a:pt x="6" y="111"/>
                  </a:cubicBezTo>
                  <a:cubicBezTo>
                    <a:pt x="21" y="61"/>
                    <a:pt x="40" y="0"/>
                    <a:pt x="106" y="11"/>
                  </a:cubicBezTo>
                  <a:cubicBezTo>
                    <a:pt x="105" y="18"/>
                    <a:pt x="105" y="18"/>
                    <a:pt x="105" y="18"/>
                  </a:cubicBezTo>
                  <a:cubicBezTo>
                    <a:pt x="45" y="7"/>
                    <a:pt x="28" y="64"/>
                    <a:pt x="13" y="113"/>
                  </a:cubicBezTo>
                  <a:cubicBezTo>
                    <a:pt x="11" y="120"/>
                    <a:pt x="9" y="127"/>
                    <a:pt x="7" y="13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6" name="Freeform 30"/>
            <p:cNvSpPr/>
            <p:nvPr/>
          </p:nvSpPr>
          <p:spPr bwMode="auto">
            <a:xfrm>
              <a:off x="3244850" y="1687513"/>
              <a:ext cx="307975" cy="274638"/>
            </a:xfrm>
            <a:custGeom>
              <a:avLst/>
              <a:gdLst>
                <a:gd name="T0" fmla="*/ 6 w 82"/>
                <a:gd name="T1" fmla="*/ 73 h 73"/>
                <a:gd name="T2" fmla="*/ 0 w 82"/>
                <a:gd name="T3" fmla="*/ 69 h 73"/>
                <a:gd name="T4" fmla="*/ 11 w 82"/>
                <a:gd name="T5" fmla="*/ 53 h 73"/>
                <a:gd name="T6" fmla="*/ 82 w 82"/>
                <a:gd name="T7" fmla="*/ 5 h 73"/>
                <a:gd name="T8" fmla="*/ 81 w 82"/>
                <a:gd name="T9" fmla="*/ 12 h 73"/>
                <a:gd name="T10" fmla="*/ 17 w 82"/>
                <a:gd name="T11" fmla="*/ 57 h 73"/>
                <a:gd name="T12" fmla="*/ 6 w 82"/>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82" h="73">
                  <a:moveTo>
                    <a:pt x="6" y="73"/>
                  </a:moveTo>
                  <a:cubicBezTo>
                    <a:pt x="0" y="69"/>
                    <a:pt x="0" y="69"/>
                    <a:pt x="0" y="69"/>
                  </a:cubicBezTo>
                  <a:cubicBezTo>
                    <a:pt x="4" y="64"/>
                    <a:pt x="7" y="59"/>
                    <a:pt x="11" y="53"/>
                  </a:cubicBezTo>
                  <a:cubicBezTo>
                    <a:pt x="28" y="28"/>
                    <a:pt x="46" y="0"/>
                    <a:pt x="82" y="5"/>
                  </a:cubicBezTo>
                  <a:cubicBezTo>
                    <a:pt x="81" y="12"/>
                    <a:pt x="81" y="12"/>
                    <a:pt x="81" y="12"/>
                  </a:cubicBezTo>
                  <a:cubicBezTo>
                    <a:pt x="50" y="8"/>
                    <a:pt x="33" y="33"/>
                    <a:pt x="17" y="57"/>
                  </a:cubicBezTo>
                  <a:cubicBezTo>
                    <a:pt x="13" y="63"/>
                    <a:pt x="10" y="68"/>
                    <a:pt x="6" y="7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7" name="Freeform 31"/>
            <p:cNvSpPr/>
            <p:nvPr/>
          </p:nvSpPr>
          <p:spPr bwMode="auto">
            <a:xfrm>
              <a:off x="3128963" y="4645026"/>
              <a:ext cx="687388" cy="508000"/>
            </a:xfrm>
            <a:custGeom>
              <a:avLst/>
              <a:gdLst>
                <a:gd name="T0" fmla="*/ 39 w 183"/>
                <a:gd name="T1" fmla="*/ 135 h 135"/>
                <a:gd name="T2" fmla="*/ 0 w 183"/>
                <a:gd name="T3" fmla="*/ 126 h 135"/>
                <a:gd name="T4" fmla="*/ 3 w 183"/>
                <a:gd name="T5" fmla="*/ 120 h 135"/>
                <a:gd name="T6" fmla="*/ 99 w 183"/>
                <a:gd name="T7" fmla="*/ 111 h 135"/>
                <a:gd name="T8" fmla="*/ 177 w 183"/>
                <a:gd name="T9" fmla="*/ 0 h 135"/>
                <a:gd name="T10" fmla="*/ 183 w 183"/>
                <a:gd name="T11" fmla="*/ 1 h 135"/>
                <a:gd name="T12" fmla="*/ 103 w 183"/>
                <a:gd name="T13" fmla="*/ 117 h 135"/>
                <a:gd name="T14" fmla="*/ 39 w 183"/>
                <a:gd name="T15" fmla="*/ 135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 h="135">
                  <a:moveTo>
                    <a:pt x="39" y="135"/>
                  </a:moveTo>
                  <a:cubicBezTo>
                    <a:pt x="25" y="135"/>
                    <a:pt x="12" y="132"/>
                    <a:pt x="0" y="126"/>
                  </a:cubicBezTo>
                  <a:cubicBezTo>
                    <a:pt x="3" y="120"/>
                    <a:pt x="3" y="120"/>
                    <a:pt x="3" y="120"/>
                  </a:cubicBezTo>
                  <a:cubicBezTo>
                    <a:pt x="30" y="134"/>
                    <a:pt x="65" y="131"/>
                    <a:pt x="99" y="111"/>
                  </a:cubicBezTo>
                  <a:cubicBezTo>
                    <a:pt x="143" y="85"/>
                    <a:pt x="176" y="39"/>
                    <a:pt x="177" y="0"/>
                  </a:cubicBezTo>
                  <a:cubicBezTo>
                    <a:pt x="183" y="1"/>
                    <a:pt x="183" y="1"/>
                    <a:pt x="183" y="1"/>
                  </a:cubicBezTo>
                  <a:cubicBezTo>
                    <a:pt x="183" y="42"/>
                    <a:pt x="149" y="90"/>
                    <a:pt x="103" y="117"/>
                  </a:cubicBezTo>
                  <a:cubicBezTo>
                    <a:pt x="81" y="129"/>
                    <a:pt x="59" y="135"/>
                    <a:pt x="39" y="135"/>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8" name="Freeform 32"/>
            <p:cNvSpPr/>
            <p:nvPr/>
          </p:nvSpPr>
          <p:spPr bwMode="auto">
            <a:xfrm>
              <a:off x="3733800" y="4497388"/>
              <a:ext cx="212725" cy="590550"/>
            </a:xfrm>
            <a:custGeom>
              <a:avLst/>
              <a:gdLst>
                <a:gd name="T0" fmla="*/ 5 w 57"/>
                <a:gd name="T1" fmla="*/ 157 h 157"/>
                <a:gd name="T2" fmla="*/ 0 w 57"/>
                <a:gd name="T3" fmla="*/ 153 h 157"/>
                <a:gd name="T4" fmla="*/ 39 w 57"/>
                <a:gd name="T5" fmla="*/ 1 h 157"/>
                <a:gd name="T6" fmla="*/ 46 w 57"/>
                <a:gd name="T7" fmla="*/ 0 h 157"/>
                <a:gd name="T8" fmla="*/ 5 w 57"/>
                <a:gd name="T9" fmla="*/ 157 h 157"/>
              </a:gdLst>
              <a:ahLst/>
              <a:cxnLst>
                <a:cxn ang="0">
                  <a:pos x="T0" y="T1"/>
                </a:cxn>
                <a:cxn ang="0">
                  <a:pos x="T2" y="T3"/>
                </a:cxn>
                <a:cxn ang="0">
                  <a:pos x="T4" y="T5"/>
                </a:cxn>
                <a:cxn ang="0">
                  <a:pos x="T6" y="T7"/>
                </a:cxn>
                <a:cxn ang="0">
                  <a:pos x="T8" y="T9"/>
                </a:cxn>
              </a:cxnLst>
              <a:rect l="0" t="0" r="r" b="b"/>
              <a:pathLst>
                <a:path w="57" h="157">
                  <a:moveTo>
                    <a:pt x="5" y="157"/>
                  </a:moveTo>
                  <a:cubicBezTo>
                    <a:pt x="0" y="153"/>
                    <a:pt x="0" y="153"/>
                    <a:pt x="0" y="153"/>
                  </a:cubicBezTo>
                  <a:cubicBezTo>
                    <a:pt x="36" y="111"/>
                    <a:pt x="50" y="54"/>
                    <a:pt x="39" y="1"/>
                  </a:cubicBezTo>
                  <a:cubicBezTo>
                    <a:pt x="46" y="0"/>
                    <a:pt x="46" y="0"/>
                    <a:pt x="46" y="0"/>
                  </a:cubicBezTo>
                  <a:cubicBezTo>
                    <a:pt x="57" y="55"/>
                    <a:pt x="42" y="114"/>
                    <a:pt x="5" y="157"/>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a:p>
          </p:txBody>
        </p:sp>
        <p:sp>
          <p:nvSpPr>
            <p:cNvPr id="39" name="Freeform 33"/>
            <p:cNvSpPr>
              <a:spLocks noEditPoints="1"/>
            </p:cNvSpPr>
            <p:nvPr/>
          </p:nvSpPr>
          <p:spPr bwMode="auto">
            <a:xfrm>
              <a:off x="5641975" y="2778126"/>
              <a:ext cx="187325" cy="142875"/>
            </a:xfrm>
            <a:custGeom>
              <a:avLst/>
              <a:gdLst>
                <a:gd name="T0" fmla="*/ 28 w 50"/>
                <a:gd name="T1" fmla="*/ 38 h 38"/>
                <a:gd name="T2" fmla="*/ 14 w 50"/>
                <a:gd name="T3" fmla="*/ 32 h 38"/>
                <a:gd name="T4" fmla="*/ 7 w 50"/>
                <a:gd name="T5" fmla="*/ 3 h 38"/>
                <a:gd name="T6" fmla="*/ 7 w 50"/>
                <a:gd name="T7" fmla="*/ 2 h 38"/>
                <a:gd name="T8" fmla="*/ 8 w 50"/>
                <a:gd name="T9" fmla="*/ 2 h 38"/>
                <a:gd name="T10" fmla="*/ 21 w 50"/>
                <a:gd name="T11" fmla="*/ 0 h 38"/>
                <a:gd name="T12" fmla="*/ 43 w 50"/>
                <a:gd name="T13" fmla="*/ 4 h 38"/>
                <a:gd name="T14" fmla="*/ 50 w 50"/>
                <a:gd name="T15" fmla="*/ 28 h 38"/>
                <a:gd name="T16" fmla="*/ 50 w 50"/>
                <a:gd name="T17" fmla="*/ 30 h 38"/>
                <a:gd name="T18" fmla="*/ 49 w 50"/>
                <a:gd name="T19" fmla="*/ 31 h 38"/>
                <a:gd name="T20" fmla="*/ 28 w 50"/>
                <a:gd name="T21" fmla="*/ 38 h 38"/>
                <a:gd name="T22" fmla="*/ 11 w 50"/>
                <a:gd name="T23" fmla="*/ 6 h 38"/>
                <a:gd name="T24" fmla="*/ 17 w 50"/>
                <a:gd name="T25" fmla="*/ 29 h 38"/>
                <a:gd name="T26" fmla="*/ 28 w 50"/>
                <a:gd name="T27" fmla="*/ 33 h 38"/>
                <a:gd name="T28" fmla="*/ 45 w 50"/>
                <a:gd name="T29" fmla="*/ 27 h 38"/>
                <a:gd name="T30" fmla="*/ 40 w 50"/>
                <a:gd name="T31" fmla="*/ 8 h 38"/>
                <a:gd name="T32" fmla="*/ 21 w 50"/>
                <a:gd name="T33" fmla="*/ 5 h 38"/>
                <a:gd name="T34" fmla="*/ 11 w 50"/>
                <a:gd name="T3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38">
                  <a:moveTo>
                    <a:pt x="28" y="38"/>
                  </a:moveTo>
                  <a:cubicBezTo>
                    <a:pt x="22" y="38"/>
                    <a:pt x="18" y="36"/>
                    <a:pt x="14" y="32"/>
                  </a:cubicBezTo>
                  <a:cubicBezTo>
                    <a:pt x="0" y="19"/>
                    <a:pt x="6" y="4"/>
                    <a:pt x="7" y="3"/>
                  </a:cubicBezTo>
                  <a:cubicBezTo>
                    <a:pt x="7" y="2"/>
                    <a:pt x="7" y="2"/>
                    <a:pt x="7" y="2"/>
                  </a:cubicBezTo>
                  <a:cubicBezTo>
                    <a:pt x="8" y="2"/>
                    <a:pt x="8" y="2"/>
                    <a:pt x="8" y="2"/>
                  </a:cubicBezTo>
                  <a:cubicBezTo>
                    <a:pt x="9" y="2"/>
                    <a:pt x="14" y="0"/>
                    <a:pt x="21" y="0"/>
                  </a:cubicBezTo>
                  <a:cubicBezTo>
                    <a:pt x="29" y="0"/>
                    <a:pt x="36" y="1"/>
                    <a:pt x="43" y="4"/>
                  </a:cubicBezTo>
                  <a:cubicBezTo>
                    <a:pt x="44" y="4"/>
                    <a:pt x="47" y="5"/>
                    <a:pt x="50" y="28"/>
                  </a:cubicBezTo>
                  <a:cubicBezTo>
                    <a:pt x="50" y="30"/>
                    <a:pt x="50" y="30"/>
                    <a:pt x="50" y="30"/>
                  </a:cubicBezTo>
                  <a:cubicBezTo>
                    <a:pt x="49" y="31"/>
                    <a:pt x="49" y="31"/>
                    <a:pt x="49" y="31"/>
                  </a:cubicBezTo>
                  <a:cubicBezTo>
                    <a:pt x="49" y="31"/>
                    <a:pt x="39" y="38"/>
                    <a:pt x="28" y="38"/>
                  </a:cubicBezTo>
                  <a:close/>
                  <a:moveTo>
                    <a:pt x="11" y="6"/>
                  </a:moveTo>
                  <a:cubicBezTo>
                    <a:pt x="10" y="10"/>
                    <a:pt x="8" y="20"/>
                    <a:pt x="17" y="29"/>
                  </a:cubicBezTo>
                  <a:cubicBezTo>
                    <a:pt x="20" y="31"/>
                    <a:pt x="24" y="33"/>
                    <a:pt x="28" y="33"/>
                  </a:cubicBezTo>
                  <a:cubicBezTo>
                    <a:pt x="35" y="33"/>
                    <a:pt x="42" y="29"/>
                    <a:pt x="45" y="27"/>
                  </a:cubicBezTo>
                  <a:cubicBezTo>
                    <a:pt x="44" y="19"/>
                    <a:pt x="42" y="10"/>
                    <a:pt x="40" y="8"/>
                  </a:cubicBezTo>
                  <a:cubicBezTo>
                    <a:pt x="35" y="6"/>
                    <a:pt x="28" y="5"/>
                    <a:pt x="21" y="5"/>
                  </a:cubicBezTo>
                  <a:cubicBezTo>
                    <a:pt x="17" y="5"/>
                    <a:pt x="13" y="6"/>
                    <a:pt x="11" y="6"/>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4"/>
            <p:cNvSpPr>
              <a:spLocks noEditPoints="1"/>
            </p:cNvSpPr>
            <p:nvPr/>
          </p:nvSpPr>
          <p:spPr bwMode="auto">
            <a:xfrm>
              <a:off x="5464175" y="2797176"/>
              <a:ext cx="184150" cy="157163"/>
            </a:xfrm>
            <a:custGeom>
              <a:avLst/>
              <a:gdLst>
                <a:gd name="T0" fmla="*/ 19 w 49"/>
                <a:gd name="T1" fmla="*/ 42 h 42"/>
                <a:gd name="T2" fmla="*/ 19 w 49"/>
                <a:gd name="T3" fmla="*/ 42 h 42"/>
                <a:gd name="T4" fmla="*/ 5 w 49"/>
                <a:gd name="T5" fmla="*/ 40 h 42"/>
                <a:gd name="T6" fmla="*/ 4 w 49"/>
                <a:gd name="T7" fmla="*/ 39 h 42"/>
                <a:gd name="T8" fmla="*/ 4 w 49"/>
                <a:gd name="T9" fmla="*/ 38 h 42"/>
                <a:gd name="T10" fmla="*/ 4 w 49"/>
                <a:gd name="T11" fmla="*/ 12 h 42"/>
                <a:gd name="T12" fmla="*/ 36 w 49"/>
                <a:gd name="T13" fmla="*/ 0 h 42"/>
                <a:gd name="T14" fmla="*/ 37 w 49"/>
                <a:gd name="T15" fmla="*/ 0 h 42"/>
                <a:gd name="T16" fmla="*/ 38 w 49"/>
                <a:gd name="T17" fmla="*/ 1 h 42"/>
                <a:gd name="T18" fmla="*/ 40 w 49"/>
                <a:gd name="T19" fmla="*/ 31 h 42"/>
                <a:gd name="T20" fmla="*/ 19 w 49"/>
                <a:gd name="T21" fmla="*/ 42 h 42"/>
                <a:gd name="T22" fmla="*/ 9 w 49"/>
                <a:gd name="T23" fmla="*/ 35 h 42"/>
                <a:gd name="T24" fmla="*/ 19 w 49"/>
                <a:gd name="T25" fmla="*/ 37 h 42"/>
                <a:gd name="T26" fmla="*/ 19 w 49"/>
                <a:gd name="T27" fmla="*/ 37 h 42"/>
                <a:gd name="T28" fmla="*/ 35 w 49"/>
                <a:gd name="T29" fmla="*/ 28 h 42"/>
                <a:gd name="T30" fmla="*/ 34 w 49"/>
                <a:gd name="T31" fmla="*/ 5 h 42"/>
                <a:gd name="T32" fmla="*/ 7 w 49"/>
                <a:gd name="T33" fmla="*/ 16 h 42"/>
                <a:gd name="T34" fmla="*/ 9 w 49"/>
                <a:gd name="T3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42">
                  <a:moveTo>
                    <a:pt x="19" y="42"/>
                  </a:moveTo>
                  <a:cubicBezTo>
                    <a:pt x="19" y="42"/>
                    <a:pt x="19" y="42"/>
                    <a:pt x="19" y="42"/>
                  </a:cubicBezTo>
                  <a:cubicBezTo>
                    <a:pt x="12" y="42"/>
                    <a:pt x="6" y="40"/>
                    <a:pt x="5" y="40"/>
                  </a:cubicBezTo>
                  <a:cubicBezTo>
                    <a:pt x="4" y="39"/>
                    <a:pt x="4" y="39"/>
                    <a:pt x="4" y="39"/>
                  </a:cubicBezTo>
                  <a:cubicBezTo>
                    <a:pt x="4" y="38"/>
                    <a:pt x="4" y="38"/>
                    <a:pt x="4" y="38"/>
                  </a:cubicBezTo>
                  <a:cubicBezTo>
                    <a:pt x="0" y="15"/>
                    <a:pt x="2" y="13"/>
                    <a:pt x="4" y="12"/>
                  </a:cubicBezTo>
                  <a:cubicBezTo>
                    <a:pt x="19" y="1"/>
                    <a:pt x="35" y="0"/>
                    <a:pt x="36" y="0"/>
                  </a:cubicBezTo>
                  <a:cubicBezTo>
                    <a:pt x="37" y="0"/>
                    <a:pt x="37" y="0"/>
                    <a:pt x="37" y="0"/>
                  </a:cubicBezTo>
                  <a:cubicBezTo>
                    <a:pt x="38" y="1"/>
                    <a:pt x="38" y="1"/>
                    <a:pt x="38" y="1"/>
                  </a:cubicBezTo>
                  <a:cubicBezTo>
                    <a:pt x="38" y="1"/>
                    <a:pt x="49" y="14"/>
                    <a:pt x="40" y="31"/>
                  </a:cubicBezTo>
                  <a:cubicBezTo>
                    <a:pt x="36" y="38"/>
                    <a:pt x="29" y="42"/>
                    <a:pt x="19" y="42"/>
                  </a:cubicBezTo>
                  <a:close/>
                  <a:moveTo>
                    <a:pt x="9" y="35"/>
                  </a:moveTo>
                  <a:cubicBezTo>
                    <a:pt x="11" y="36"/>
                    <a:pt x="14" y="37"/>
                    <a:pt x="19" y="37"/>
                  </a:cubicBezTo>
                  <a:cubicBezTo>
                    <a:pt x="19" y="37"/>
                    <a:pt x="19" y="37"/>
                    <a:pt x="19" y="37"/>
                  </a:cubicBezTo>
                  <a:cubicBezTo>
                    <a:pt x="27" y="37"/>
                    <a:pt x="32" y="34"/>
                    <a:pt x="35" y="28"/>
                  </a:cubicBezTo>
                  <a:cubicBezTo>
                    <a:pt x="41" y="17"/>
                    <a:pt x="36" y="8"/>
                    <a:pt x="34" y="5"/>
                  </a:cubicBezTo>
                  <a:cubicBezTo>
                    <a:pt x="31" y="6"/>
                    <a:pt x="18" y="8"/>
                    <a:pt x="7" y="16"/>
                  </a:cubicBezTo>
                  <a:cubicBezTo>
                    <a:pt x="6" y="18"/>
                    <a:pt x="7" y="27"/>
                    <a:pt x="9" y="35"/>
                  </a:cubicBezTo>
                  <a:close/>
                </a:path>
              </a:pathLst>
            </a:custGeom>
            <a:solidFill>
              <a:srgbClr val="310B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文本框 40"/>
          <p:cNvSpPr txBox="1"/>
          <p:nvPr/>
        </p:nvSpPr>
        <p:spPr>
          <a:xfrm>
            <a:off x="4404244" y="2729374"/>
            <a:ext cx="4711546" cy="769441"/>
          </a:xfrm>
          <a:prstGeom prst="rect">
            <a:avLst/>
          </a:prstGeom>
          <a:noFill/>
          <a:effectLst/>
        </p:spPr>
        <p:txBody>
          <a:bodyPr wrap="none" rtlCol="0">
            <a:spAutoFit/>
          </a:bodyPr>
          <a:lstStyle/>
          <a:p>
            <a:r>
              <a:rPr lang="zh-CN" altLang="en-US" sz="4400" b="1" smtClean="0">
                <a:solidFill>
                  <a:schemeClr val="tx1">
                    <a:lumMod val="95000"/>
                    <a:lumOff val="5000"/>
                  </a:schemeClr>
                </a:solidFill>
                <a:latin typeface="方正静蕾简体" panose="02000000000000000000" pitchFamily="2" charset="-122"/>
                <a:ea typeface="方正静蕾简体" panose="02000000000000000000" pitchFamily="2" charset="-122"/>
              </a:rPr>
              <a:t>感谢您的耐心倾听</a:t>
            </a:r>
            <a:endParaRPr lang="zh-CN" altLang="en-US" sz="44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42" name="Freeform 21"/>
          <p:cNvSpPr/>
          <p:nvPr/>
        </p:nvSpPr>
        <p:spPr bwMode="auto">
          <a:xfrm>
            <a:off x="4629408" y="3541219"/>
            <a:ext cx="4680000"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lstStyle/>
          <a:p>
            <a:endParaRPr lang="zh-CN" altLang="en-US">
              <a:solidFill>
                <a:srgbClr val="4D4D4D"/>
              </a:solidFill>
            </a:endParaRPr>
          </a:p>
        </p:txBody>
      </p:sp>
      <p:sp>
        <p:nvSpPr>
          <p:cNvPr id="43" name="文本框 42"/>
          <p:cNvSpPr txBox="1"/>
          <p:nvPr/>
        </p:nvSpPr>
        <p:spPr>
          <a:xfrm>
            <a:off x="4629408" y="3809939"/>
            <a:ext cx="5152094" cy="72391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dirty="0">
                <a:solidFill>
                  <a:schemeClr val="tx1">
                    <a:lumMod val="95000"/>
                    <a:lumOff val="5000"/>
                  </a:schemeClr>
                </a:solidFill>
                <a:latin typeface="方正静蕾简体" panose="02000000000000000000" pitchFamily="2" charset="-122"/>
                <a:ea typeface="方正静蕾简体" panose="02000000000000000000" pitchFamily="2" charset="-122"/>
              </a:rPr>
              <a:t>The user can demonstrate on a projector or computer, or print </a:t>
            </a:r>
            <a:r>
              <a:rPr lang="en-US" altLang="zh-CN" dirty="0" smtClean="0">
                <a:solidFill>
                  <a:schemeClr val="tx1">
                    <a:lumMod val="95000"/>
                    <a:lumOff val="5000"/>
                  </a:schemeClr>
                </a:solidFill>
                <a:latin typeface="方正静蕾简体" panose="02000000000000000000" pitchFamily="2" charset="-122"/>
                <a:ea typeface="方正静蕾简体" panose="02000000000000000000" pitchFamily="2" charset="-122"/>
              </a:rPr>
              <a:t>the presentation </a:t>
            </a:r>
            <a:r>
              <a:rPr lang="en-US" altLang="zh-CN" dirty="0">
                <a:solidFill>
                  <a:schemeClr val="tx1">
                    <a:lumMod val="95000"/>
                    <a:lumOff val="5000"/>
                  </a:schemeClr>
                </a:solidFill>
                <a:latin typeface="方正静蕾简体" panose="02000000000000000000" pitchFamily="2" charset="-122"/>
                <a:ea typeface="方正静蕾简体" panose="02000000000000000000" pitchFamily="2" charset="-122"/>
              </a:rPr>
              <a:t>and make it into a film to be used in a wider field</a:t>
            </a:r>
            <a:endParaRPr lang="en-US" altLang="zh-CN"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pic>
        <p:nvPicPr>
          <p:cNvPr id="44" name="图片 43"/>
          <p:cNvPicPr>
            <a:picLocks noChangeAspect="1"/>
          </p:cNvPicPr>
          <p:nvPr/>
        </p:nvPicPr>
        <p:blipFill>
          <a:blip r:embed="rId2"/>
          <a:stretch>
            <a:fillRect/>
          </a:stretch>
        </p:blipFill>
        <p:spPr>
          <a:xfrm>
            <a:off x="3490416" y="1054545"/>
            <a:ext cx="607500" cy="585000"/>
          </a:xfrm>
          <a:prstGeom prst="rect">
            <a:avLst/>
          </a:prstGeom>
        </p:spPr>
      </p:pic>
      <p:pic>
        <p:nvPicPr>
          <p:cNvPr id="45" name="图片 44"/>
          <p:cNvPicPr>
            <a:picLocks noChangeAspect="1"/>
          </p:cNvPicPr>
          <p:nvPr/>
        </p:nvPicPr>
        <p:blipFill>
          <a:blip r:embed="rId2"/>
          <a:stretch>
            <a:fillRect/>
          </a:stretch>
        </p:blipFill>
        <p:spPr>
          <a:xfrm>
            <a:off x="845168" y="5019190"/>
            <a:ext cx="607500" cy="58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randombar(horizontal)">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6316981" y="2925470"/>
            <a:ext cx="4325619" cy="699743"/>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rPr>
              <a:t>标题文字</a:t>
            </a:r>
            <a:r>
              <a:rPr lang="zh-CN" altLang="en-US" sz="3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添加此处</a:t>
            </a:r>
            <a:endPar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2" name="文本框 51"/>
          <p:cNvSpPr txBox="1"/>
          <p:nvPr/>
        </p:nvSpPr>
        <p:spPr>
          <a:xfrm>
            <a:off x="6380353" y="3666250"/>
            <a:ext cx="3868168" cy="82907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tx1">
                    <a:lumMod val="95000"/>
                    <a:lumOff val="5000"/>
                  </a:schemeClr>
                </a:solidFill>
                <a:ea typeface="+mj-ea"/>
              </a:rPr>
              <a:t>The user can demonstrate on a projector or computer, or print the presentation and make it into a film to be used in a wider field</a:t>
            </a:r>
            <a:endParaRPr lang="en-US" altLang="zh-CN" sz="1400" dirty="0">
              <a:solidFill>
                <a:schemeClr val="tx1">
                  <a:lumMod val="95000"/>
                  <a:lumOff val="5000"/>
                </a:schemeClr>
              </a:solidFill>
              <a:ea typeface="+mj-ea"/>
            </a:endParaRPr>
          </a:p>
        </p:txBody>
      </p:sp>
      <p:sp>
        <p:nvSpPr>
          <p:cNvPr id="53" name="矩形 52"/>
          <p:cNvSpPr/>
          <p:nvPr/>
        </p:nvSpPr>
        <p:spPr>
          <a:xfrm>
            <a:off x="6316981" y="2217967"/>
            <a:ext cx="4325619" cy="767261"/>
          </a:xfrm>
          <a:prstGeom prst="rect">
            <a:avLst/>
          </a:prstGeom>
        </p:spPr>
        <p:txBody>
          <a:bodyPr wrap="square">
            <a:spAutoFit/>
            <a:scene3d>
              <a:camera prst="orthographicFront"/>
              <a:lightRig rig="threePt" dir="t"/>
            </a:scene3d>
            <a:sp3d contourW="12700"/>
          </a:bodyPr>
          <a:lstStyle/>
          <a:p>
            <a:pPr>
              <a:lnSpc>
                <a:spcPct val="120000"/>
              </a:lnSpc>
            </a:pPr>
            <a:r>
              <a:rPr lang="en-US" altLang="zh-CN" sz="40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PART 01</a:t>
            </a:r>
            <a:endParaRPr lang="zh-CN" altLang="en-US" sz="40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pic>
        <p:nvPicPr>
          <p:cNvPr id="54" name="图片 53"/>
          <p:cNvPicPr>
            <a:picLocks noChangeAspect="1"/>
          </p:cNvPicPr>
          <p:nvPr/>
        </p:nvPicPr>
        <p:blipFill>
          <a:blip r:embed="rId1"/>
          <a:stretch>
            <a:fillRect/>
          </a:stretch>
        </p:blipFill>
        <p:spPr>
          <a:xfrm>
            <a:off x="1888620" y="1440605"/>
            <a:ext cx="2666400" cy="3728624"/>
          </a:xfrm>
          <a:prstGeom prst="rect">
            <a:avLst/>
          </a:prstGeom>
        </p:spPr>
      </p:pic>
      <p:pic>
        <p:nvPicPr>
          <p:cNvPr id="55" name="图片 54"/>
          <p:cNvPicPr>
            <a:picLocks noChangeAspect="1"/>
          </p:cNvPicPr>
          <p:nvPr/>
        </p:nvPicPr>
        <p:blipFill>
          <a:blip r:embed="rId2"/>
          <a:stretch>
            <a:fillRect/>
          </a:stretch>
        </p:blipFill>
        <p:spPr>
          <a:xfrm>
            <a:off x="5002344" y="1805983"/>
            <a:ext cx="607500" cy="585000"/>
          </a:xfrm>
          <a:prstGeom prst="rect">
            <a:avLst/>
          </a:prstGeom>
        </p:spPr>
      </p:pic>
      <p:pic>
        <p:nvPicPr>
          <p:cNvPr id="56" name="图片 55"/>
          <p:cNvPicPr>
            <a:picLocks noChangeAspect="1"/>
          </p:cNvPicPr>
          <p:nvPr/>
        </p:nvPicPr>
        <p:blipFill>
          <a:blip r:embed="rId2"/>
          <a:stretch>
            <a:fillRect/>
          </a:stretch>
        </p:blipFill>
        <p:spPr>
          <a:xfrm>
            <a:off x="1281120" y="4412608"/>
            <a:ext cx="607500" cy="58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randombar(horizontal)">
                                      <p:cBhvr>
                                        <p:cTn id="1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10" name="组合 9"/>
          <p:cNvGrpSpPr/>
          <p:nvPr/>
        </p:nvGrpSpPr>
        <p:grpSpPr>
          <a:xfrm>
            <a:off x="1193359" y="1502156"/>
            <a:ext cx="3862048" cy="3853688"/>
            <a:chOff x="4930140" y="2265680"/>
            <a:chExt cx="2346960" cy="2341880"/>
          </a:xfrm>
        </p:grpSpPr>
        <p:sp>
          <p:nvSpPr>
            <p:cNvPr id="11" name="任意多边形 10"/>
            <p:cNvSpPr/>
            <p:nvPr/>
          </p:nvSpPr>
          <p:spPr>
            <a:xfrm>
              <a:off x="5267960" y="2265680"/>
              <a:ext cx="1741298" cy="2341880"/>
            </a:xfrm>
            <a:custGeom>
              <a:avLst/>
              <a:gdLst>
                <a:gd name="connsiteX0" fmla="*/ 528320 w 1706880"/>
                <a:gd name="connsiteY0" fmla="*/ 1783080 h 2341880"/>
                <a:gd name="connsiteX1" fmla="*/ 116840 w 1706880"/>
                <a:gd name="connsiteY1" fmla="*/ 1341120 h 2341880"/>
                <a:gd name="connsiteX2" fmla="*/ 0 w 1706880"/>
                <a:gd name="connsiteY2" fmla="*/ 797560 h 2341880"/>
                <a:gd name="connsiteX3" fmla="*/ 289560 w 1706880"/>
                <a:gd name="connsiteY3" fmla="*/ 223520 h 2341880"/>
                <a:gd name="connsiteX4" fmla="*/ 833120 w 1706880"/>
                <a:gd name="connsiteY4" fmla="*/ 0 h 2341880"/>
                <a:gd name="connsiteX5" fmla="*/ 1584960 w 1706880"/>
                <a:gd name="connsiteY5" fmla="*/ 330200 h 2341880"/>
                <a:gd name="connsiteX6" fmla="*/ 1706880 w 1706880"/>
                <a:gd name="connsiteY6" fmla="*/ 1163320 h 2341880"/>
                <a:gd name="connsiteX7" fmla="*/ 1214120 w 1706880"/>
                <a:gd name="connsiteY7" fmla="*/ 1778000 h 2341880"/>
                <a:gd name="connsiteX8" fmla="*/ 1209040 w 1706880"/>
                <a:gd name="connsiteY8" fmla="*/ 2174240 h 2341880"/>
                <a:gd name="connsiteX9" fmla="*/ 1061720 w 1706880"/>
                <a:gd name="connsiteY9" fmla="*/ 2321560 h 2341880"/>
                <a:gd name="connsiteX10" fmla="*/ 695960 w 1706880"/>
                <a:gd name="connsiteY10" fmla="*/ 2341880 h 2341880"/>
                <a:gd name="connsiteX11" fmla="*/ 523240 w 1706880"/>
                <a:gd name="connsiteY11" fmla="*/ 2169160 h 2341880"/>
                <a:gd name="connsiteX12" fmla="*/ 528320 w 1706880"/>
                <a:gd name="connsiteY12" fmla="*/ 1783080 h 2341880"/>
                <a:gd name="connsiteX0-1" fmla="*/ 528320 w 1706880"/>
                <a:gd name="connsiteY0-2" fmla="*/ 1783080 h 2341880"/>
                <a:gd name="connsiteX1-3" fmla="*/ 116840 w 1706880"/>
                <a:gd name="connsiteY1-4" fmla="*/ 1341120 h 2341880"/>
                <a:gd name="connsiteX2-5" fmla="*/ 0 w 1706880"/>
                <a:gd name="connsiteY2-6" fmla="*/ 797560 h 2341880"/>
                <a:gd name="connsiteX3-7" fmla="*/ 289560 w 1706880"/>
                <a:gd name="connsiteY3-8" fmla="*/ 223520 h 2341880"/>
                <a:gd name="connsiteX4-9" fmla="*/ 833120 w 1706880"/>
                <a:gd name="connsiteY4-10" fmla="*/ 0 h 2341880"/>
                <a:gd name="connsiteX5-11" fmla="*/ 1584960 w 1706880"/>
                <a:gd name="connsiteY5-12" fmla="*/ 330200 h 2341880"/>
                <a:gd name="connsiteX6-13" fmla="*/ 1706880 w 1706880"/>
                <a:gd name="connsiteY6-14" fmla="*/ 1163320 h 2341880"/>
                <a:gd name="connsiteX7-15" fmla="*/ 1214120 w 1706880"/>
                <a:gd name="connsiteY7-16" fmla="*/ 1778000 h 2341880"/>
                <a:gd name="connsiteX8-17" fmla="*/ 1209040 w 1706880"/>
                <a:gd name="connsiteY8-18" fmla="*/ 2174240 h 2341880"/>
                <a:gd name="connsiteX9-19" fmla="*/ 1061720 w 1706880"/>
                <a:gd name="connsiteY9-20" fmla="*/ 2321560 h 2341880"/>
                <a:gd name="connsiteX10-21" fmla="*/ 695960 w 1706880"/>
                <a:gd name="connsiteY10-22" fmla="*/ 2341880 h 2341880"/>
                <a:gd name="connsiteX11-23" fmla="*/ 523240 w 1706880"/>
                <a:gd name="connsiteY11-24" fmla="*/ 2169160 h 2341880"/>
                <a:gd name="connsiteX12-25" fmla="*/ 528320 w 1706880"/>
                <a:gd name="connsiteY12-26" fmla="*/ 1783080 h 2341880"/>
                <a:gd name="connsiteX0-27" fmla="*/ 528320 w 1706880"/>
                <a:gd name="connsiteY0-28" fmla="*/ 1783080 h 2341880"/>
                <a:gd name="connsiteX1-29" fmla="*/ 116840 w 1706880"/>
                <a:gd name="connsiteY1-30" fmla="*/ 1341120 h 2341880"/>
                <a:gd name="connsiteX2-31" fmla="*/ 0 w 1706880"/>
                <a:gd name="connsiteY2-32" fmla="*/ 797560 h 2341880"/>
                <a:gd name="connsiteX3-33" fmla="*/ 289560 w 1706880"/>
                <a:gd name="connsiteY3-34" fmla="*/ 223520 h 2341880"/>
                <a:gd name="connsiteX4-35" fmla="*/ 833120 w 1706880"/>
                <a:gd name="connsiteY4-36" fmla="*/ 0 h 2341880"/>
                <a:gd name="connsiteX5-37" fmla="*/ 1584960 w 1706880"/>
                <a:gd name="connsiteY5-38" fmla="*/ 330200 h 2341880"/>
                <a:gd name="connsiteX6-39" fmla="*/ 1706880 w 1706880"/>
                <a:gd name="connsiteY6-40" fmla="*/ 1163320 h 2341880"/>
                <a:gd name="connsiteX7-41" fmla="*/ 1214120 w 1706880"/>
                <a:gd name="connsiteY7-42" fmla="*/ 1778000 h 2341880"/>
                <a:gd name="connsiteX8-43" fmla="*/ 1209040 w 1706880"/>
                <a:gd name="connsiteY8-44" fmla="*/ 2174240 h 2341880"/>
                <a:gd name="connsiteX9-45" fmla="*/ 1061720 w 1706880"/>
                <a:gd name="connsiteY9-46" fmla="*/ 2321560 h 2341880"/>
                <a:gd name="connsiteX10-47" fmla="*/ 695960 w 1706880"/>
                <a:gd name="connsiteY10-48" fmla="*/ 2341880 h 2341880"/>
                <a:gd name="connsiteX11-49" fmla="*/ 523240 w 1706880"/>
                <a:gd name="connsiteY11-50" fmla="*/ 2169160 h 2341880"/>
                <a:gd name="connsiteX12-51" fmla="*/ 528320 w 1706880"/>
                <a:gd name="connsiteY12-52" fmla="*/ 1783080 h 2341880"/>
                <a:gd name="connsiteX0-53" fmla="*/ 528320 w 1706880"/>
                <a:gd name="connsiteY0-54" fmla="*/ 1783080 h 2341880"/>
                <a:gd name="connsiteX1-55" fmla="*/ 116840 w 1706880"/>
                <a:gd name="connsiteY1-56" fmla="*/ 1341120 h 2341880"/>
                <a:gd name="connsiteX2-57" fmla="*/ 0 w 1706880"/>
                <a:gd name="connsiteY2-58" fmla="*/ 797560 h 2341880"/>
                <a:gd name="connsiteX3-59" fmla="*/ 289560 w 1706880"/>
                <a:gd name="connsiteY3-60" fmla="*/ 223520 h 2341880"/>
                <a:gd name="connsiteX4-61" fmla="*/ 833120 w 1706880"/>
                <a:gd name="connsiteY4-62" fmla="*/ 0 h 2341880"/>
                <a:gd name="connsiteX5-63" fmla="*/ 1584960 w 1706880"/>
                <a:gd name="connsiteY5-64" fmla="*/ 330200 h 2341880"/>
                <a:gd name="connsiteX6-65" fmla="*/ 1706880 w 1706880"/>
                <a:gd name="connsiteY6-66" fmla="*/ 1163320 h 2341880"/>
                <a:gd name="connsiteX7-67" fmla="*/ 1214120 w 1706880"/>
                <a:gd name="connsiteY7-68" fmla="*/ 1778000 h 2341880"/>
                <a:gd name="connsiteX8-69" fmla="*/ 1209040 w 1706880"/>
                <a:gd name="connsiteY8-70" fmla="*/ 2174240 h 2341880"/>
                <a:gd name="connsiteX9-71" fmla="*/ 1061720 w 1706880"/>
                <a:gd name="connsiteY9-72" fmla="*/ 2321560 h 2341880"/>
                <a:gd name="connsiteX10-73" fmla="*/ 695960 w 1706880"/>
                <a:gd name="connsiteY10-74" fmla="*/ 2341880 h 2341880"/>
                <a:gd name="connsiteX11-75" fmla="*/ 523240 w 1706880"/>
                <a:gd name="connsiteY11-76" fmla="*/ 2169160 h 2341880"/>
                <a:gd name="connsiteX12-77" fmla="*/ 528320 w 1706880"/>
                <a:gd name="connsiteY12-78" fmla="*/ 1783080 h 2341880"/>
                <a:gd name="connsiteX0-79" fmla="*/ 528320 w 1706880"/>
                <a:gd name="connsiteY0-80" fmla="*/ 1783080 h 2341880"/>
                <a:gd name="connsiteX1-81" fmla="*/ 116840 w 1706880"/>
                <a:gd name="connsiteY1-82" fmla="*/ 1341120 h 2341880"/>
                <a:gd name="connsiteX2-83" fmla="*/ 0 w 1706880"/>
                <a:gd name="connsiteY2-84" fmla="*/ 797560 h 2341880"/>
                <a:gd name="connsiteX3-85" fmla="*/ 289560 w 1706880"/>
                <a:gd name="connsiteY3-86" fmla="*/ 223520 h 2341880"/>
                <a:gd name="connsiteX4-87" fmla="*/ 833120 w 1706880"/>
                <a:gd name="connsiteY4-88" fmla="*/ 0 h 2341880"/>
                <a:gd name="connsiteX5-89" fmla="*/ 1584960 w 1706880"/>
                <a:gd name="connsiteY5-90" fmla="*/ 330200 h 2341880"/>
                <a:gd name="connsiteX6-91" fmla="*/ 1706880 w 1706880"/>
                <a:gd name="connsiteY6-92" fmla="*/ 1163320 h 2341880"/>
                <a:gd name="connsiteX7-93" fmla="*/ 1214120 w 1706880"/>
                <a:gd name="connsiteY7-94" fmla="*/ 1778000 h 2341880"/>
                <a:gd name="connsiteX8-95" fmla="*/ 1209040 w 1706880"/>
                <a:gd name="connsiteY8-96" fmla="*/ 2174240 h 2341880"/>
                <a:gd name="connsiteX9-97" fmla="*/ 1061720 w 1706880"/>
                <a:gd name="connsiteY9-98" fmla="*/ 2321560 h 2341880"/>
                <a:gd name="connsiteX10-99" fmla="*/ 695960 w 1706880"/>
                <a:gd name="connsiteY10-100" fmla="*/ 2341880 h 2341880"/>
                <a:gd name="connsiteX11-101" fmla="*/ 523240 w 1706880"/>
                <a:gd name="connsiteY11-102" fmla="*/ 2169160 h 2341880"/>
                <a:gd name="connsiteX12-103" fmla="*/ 528320 w 1706880"/>
                <a:gd name="connsiteY12-104" fmla="*/ 1783080 h 2341880"/>
                <a:gd name="connsiteX0-105" fmla="*/ 528320 w 1706880"/>
                <a:gd name="connsiteY0-106" fmla="*/ 1783080 h 2341880"/>
                <a:gd name="connsiteX1-107" fmla="*/ 116840 w 1706880"/>
                <a:gd name="connsiteY1-108" fmla="*/ 1341120 h 2341880"/>
                <a:gd name="connsiteX2-109" fmla="*/ 0 w 1706880"/>
                <a:gd name="connsiteY2-110" fmla="*/ 797560 h 2341880"/>
                <a:gd name="connsiteX3-111" fmla="*/ 289560 w 1706880"/>
                <a:gd name="connsiteY3-112" fmla="*/ 223520 h 2341880"/>
                <a:gd name="connsiteX4-113" fmla="*/ 833120 w 1706880"/>
                <a:gd name="connsiteY4-114" fmla="*/ 0 h 2341880"/>
                <a:gd name="connsiteX5-115" fmla="*/ 1584960 w 1706880"/>
                <a:gd name="connsiteY5-116" fmla="*/ 330200 h 2341880"/>
                <a:gd name="connsiteX6-117" fmla="*/ 1706880 w 1706880"/>
                <a:gd name="connsiteY6-118" fmla="*/ 1163320 h 2341880"/>
                <a:gd name="connsiteX7-119" fmla="*/ 1214120 w 1706880"/>
                <a:gd name="connsiteY7-120" fmla="*/ 1778000 h 2341880"/>
                <a:gd name="connsiteX8-121" fmla="*/ 1209040 w 1706880"/>
                <a:gd name="connsiteY8-122" fmla="*/ 2174240 h 2341880"/>
                <a:gd name="connsiteX9-123" fmla="*/ 1061720 w 1706880"/>
                <a:gd name="connsiteY9-124" fmla="*/ 2321560 h 2341880"/>
                <a:gd name="connsiteX10-125" fmla="*/ 695960 w 1706880"/>
                <a:gd name="connsiteY10-126" fmla="*/ 2341880 h 2341880"/>
                <a:gd name="connsiteX11-127" fmla="*/ 523240 w 1706880"/>
                <a:gd name="connsiteY11-128" fmla="*/ 2169160 h 2341880"/>
                <a:gd name="connsiteX12-129" fmla="*/ 528320 w 1706880"/>
                <a:gd name="connsiteY12-130" fmla="*/ 1783080 h 2341880"/>
                <a:gd name="connsiteX0-131" fmla="*/ 528320 w 1706880"/>
                <a:gd name="connsiteY0-132" fmla="*/ 1783080 h 2341880"/>
                <a:gd name="connsiteX1-133" fmla="*/ 116840 w 1706880"/>
                <a:gd name="connsiteY1-134" fmla="*/ 1341120 h 2341880"/>
                <a:gd name="connsiteX2-135" fmla="*/ 0 w 1706880"/>
                <a:gd name="connsiteY2-136" fmla="*/ 797560 h 2341880"/>
                <a:gd name="connsiteX3-137" fmla="*/ 289560 w 1706880"/>
                <a:gd name="connsiteY3-138" fmla="*/ 223520 h 2341880"/>
                <a:gd name="connsiteX4-139" fmla="*/ 833120 w 1706880"/>
                <a:gd name="connsiteY4-140" fmla="*/ 0 h 2341880"/>
                <a:gd name="connsiteX5-141" fmla="*/ 1584960 w 1706880"/>
                <a:gd name="connsiteY5-142" fmla="*/ 330200 h 2341880"/>
                <a:gd name="connsiteX6-143" fmla="*/ 1706880 w 1706880"/>
                <a:gd name="connsiteY6-144" fmla="*/ 1163320 h 2341880"/>
                <a:gd name="connsiteX7-145" fmla="*/ 1214120 w 1706880"/>
                <a:gd name="connsiteY7-146" fmla="*/ 1778000 h 2341880"/>
                <a:gd name="connsiteX8-147" fmla="*/ 1209040 w 1706880"/>
                <a:gd name="connsiteY8-148" fmla="*/ 2174240 h 2341880"/>
                <a:gd name="connsiteX9-149" fmla="*/ 1061720 w 1706880"/>
                <a:gd name="connsiteY9-150" fmla="*/ 2321560 h 2341880"/>
                <a:gd name="connsiteX10-151" fmla="*/ 695960 w 1706880"/>
                <a:gd name="connsiteY10-152" fmla="*/ 2341880 h 2341880"/>
                <a:gd name="connsiteX11-153" fmla="*/ 523240 w 1706880"/>
                <a:gd name="connsiteY11-154" fmla="*/ 2169160 h 2341880"/>
                <a:gd name="connsiteX12-155" fmla="*/ 528320 w 1706880"/>
                <a:gd name="connsiteY12-156" fmla="*/ 1783080 h 2341880"/>
                <a:gd name="connsiteX0-157" fmla="*/ 528320 w 1706880"/>
                <a:gd name="connsiteY0-158" fmla="*/ 1783080 h 2341880"/>
                <a:gd name="connsiteX1-159" fmla="*/ 116840 w 1706880"/>
                <a:gd name="connsiteY1-160" fmla="*/ 1341120 h 2341880"/>
                <a:gd name="connsiteX2-161" fmla="*/ 0 w 1706880"/>
                <a:gd name="connsiteY2-162" fmla="*/ 797560 h 2341880"/>
                <a:gd name="connsiteX3-163" fmla="*/ 289560 w 1706880"/>
                <a:gd name="connsiteY3-164" fmla="*/ 223520 h 2341880"/>
                <a:gd name="connsiteX4-165" fmla="*/ 833120 w 1706880"/>
                <a:gd name="connsiteY4-166" fmla="*/ 0 h 2341880"/>
                <a:gd name="connsiteX5-167" fmla="*/ 1584960 w 1706880"/>
                <a:gd name="connsiteY5-168" fmla="*/ 330200 h 2341880"/>
                <a:gd name="connsiteX6-169" fmla="*/ 1706880 w 1706880"/>
                <a:gd name="connsiteY6-170" fmla="*/ 1163320 h 2341880"/>
                <a:gd name="connsiteX7-171" fmla="*/ 1214120 w 1706880"/>
                <a:gd name="connsiteY7-172" fmla="*/ 1778000 h 2341880"/>
                <a:gd name="connsiteX8-173" fmla="*/ 1209040 w 1706880"/>
                <a:gd name="connsiteY8-174" fmla="*/ 2174240 h 2341880"/>
                <a:gd name="connsiteX9-175" fmla="*/ 1061720 w 1706880"/>
                <a:gd name="connsiteY9-176" fmla="*/ 2321560 h 2341880"/>
                <a:gd name="connsiteX10-177" fmla="*/ 695960 w 1706880"/>
                <a:gd name="connsiteY10-178" fmla="*/ 2341880 h 2341880"/>
                <a:gd name="connsiteX11-179" fmla="*/ 523240 w 1706880"/>
                <a:gd name="connsiteY11-180" fmla="*/ 2169160 h 2341880"/>
                <a:gd name="connsiteX12-181" fmla="*/ 528320 w 1706880"/>
                <a:gd name="connsiteY12-182" fmla="*/ 1783080 h 2341880"/>
                <a:gd name="connsiteX0-183" fmla="*/ 528320 w 1706880"/>
                <a:gd name="connsiteY0-184" fmla="*/ 1783080 h 2341880"/>
                <a:gd name="connsiteX1-185" fmla="*/ 116840 w 1706880"/>
                <a:gd name="connsiteY1-186" fmla="*/ 1341120 h 2341880"/>
                <a:gd name="connsiteX2-187" fmla="*/ 0 w 1706880"/>
                <a:gd name="connsiteY2-188" fmla="*/ 797560 h 2341880"/>
                <a:gd name="connsiteX3-189" fmla="*/ 289560 w 1706880"/>
                <a:gd name="connsiteY3-190" fmla="*/ 223520 h 2341880"/>
                <a:gd name="connsiteX4-191" fmla="*/ 833120 w 1706880"/>
                <a:gd name="connsiteY4-192" fmla="*/ 0 h 2341880"/>
                <a:gd name="connsiteX5-193" fmla="*/ 1584960 w 1706880"/>
                <a:gd name="connsiteY5-194" fmla="*/ 330200 h 2341880"/>
                <a:gd name="connsiteX6-195" fmla="*/ 1706880 w 1706880"/>
                <a:gd name="connsiteY6-196" fmla="*/ 1163320 h 2341880"/>
                <a:gd name="connsiteX7-197" fmla="*/ 1214120 w 1706880"/>
                <a:gd name="connsiteY7-198" fmla="*/ 1778000 h 2341880"/>
                <a:gd name="connsiteX8-199" fmla="*/ 1209040 w 1706880"/>
                <a:gd name="connsiteY8-200" fmla="*/ 2174240 h 2341880"/>
                <a:gd name="connsiteX9-201" fmla="*/ 1061720 w 1706880"/>
                <a:gd name="connsiteY9-202" fmla="*/ 2321560 h 2341880"/>
                <a:gd name="connsiteX10-203" fmla="*/ 695960 w 1706880"/>
                <a:gd name="connsiteY10-204" fmla="*/ 2341880 h 2341880"/>
                <a:gd name="connsiteX11-205" fmla="*/ 523240 w 1706880"/>
                <a:gd name="connsiteY11-206" fmla="*/ 2169160 h 2341880"/>
                <a:gd name="connsiteX12-207" fmla="*/ 528320 w 1706880"/>
                <a:gd name="connsiteY12-208" fmla="*/ 1783080 h 2341880"/>
                <a:gd name="connsiteX0-209" fmla="*/ 528320 w 1706880"/>
                <a:gd name="connsiteY0-210" fmla="*/ 1783080 h 2341880"/>
                <a:gd name="connsiteX1-211" fmla="*/ 116840 w 1706880"/>
                <a:gd name="connsiteY1-212" fmla="*/ 1341120 h 2341880"/>
                <a:gd name="connsiteX2-213" fmla="*/ 0 w 1706880"/>
                <a:gd name="connsiteY2-214" fmla="*/ 797560 h 2341880"/>
                <a:gd name="connsiteX3-215" fmla="*/ 289560 w 1706880"/>
                <a:gd name="connsiteY3-216" fmla="*/ 223520 h 2341880"/>
                <a:gd name="connsiteX4-217" fmla="*/ 833120 w 1706880"/>
                <a:gd name="connsiteY4-218" fmla="*/ 0 h 2341880"/>
                <a:gd name="connsiteX5-219" fmla="*/ 1584960 w 1706880"/>
                <a:gd name="connsiteY5-220" fmla="*/ 330200 h 2341880"/>
                <a:gd name="connsiteX6-221" fmla="*/ 1706880 w 1706880"/>
                <a:gd name="connsiteY6-222" fmla="*/ 1163320 h 2341880"/>
                <a:gd name="connsiteX7-223" fmla="*/ 1214120 w 1706880"/>
                <a:gd name="connsiteY7-224" fmla="*/ 1778000 h 2341880"/>
                <a:gd name="connsiteX8-225" fmla="*/ 1209040 w 1706880"/>
                <a:gd name="connsiteY8-226" fmla="*/ 2174240 h 2341880"/>
                <a:gd name="connsiteX9-227" fmla="*/ 1061720 w 1706880"/>
                <a:gd name="connsiteY9-228" fmla="*/ 2321560 h 2341880"/>
                <a:gd name="connsiteX10-229" fmla="*/ 695960 w 1706880"/>
                <a:gd name="connsiteY10-230" fmla="*/ 2341880 h 2341880"/>
                <a:gd name="connsiteX11-231" fmla="*/ 523240 w 1706880"/>
                <a:gd name="connsiteY11-232" fmla="*/ 2169160 h 2341880"/>
                <a:gd name="connsiteX12-233" fmla="*/ 528320 w 1706880"/>
                <a:gd name="connsiteY12-234" fmla="*/ 1783080 h 2341880"/>
                <a:gd name="connsiteX0-235" fmla="*/ 528320 w 1747724"/>
                <a:gd name="connsiteY0-236" fmla="*/ 1783080 h 2341880"/>
                <a:gd name="connsiteX1-237" fmla="*/ 116840 w 1747724"/>
                <a:gd name="connsiteY1-238" fmla="*/ 1341120 h 2341880"/>
                <a:gd name="connsiteX2-239" fmla="*/ 0 w 1747724"/>
                <a:gd name="connsiteY2-240" fmla="*/ 797560 h 2341880"/>
                <a:gd name="connsiteX3-241" fmla="*/ 289560 w 1747724"/>
                <a:gd name="connsiteY3-242" fmla="*/ 223520 h 2341880"/>
                <a:gd name="connsiteX4-243" fmla="*/ 833120 w 1747724"/>
                <a:gd name="connsiteY4-244" fmla="*/ 0 h 2341880"/>
                <a:gd name="connsiteX5-245" fmla="*/ 1584960 w 1747724"/>
                <a:gd name="connsiteY5-246" fmla="*/ 330200 h 2341880"/>
                <a:gd name="connsiteX6-247" fmla="*/ 1706880 w 1747724"/>
                <a:gd name="connsiteY6-248" fmla="*/ 1163320 h 2341880"/>
                <a:gd name="connsiteX7-249" fmla="*/ 1214120 w 1747724"/>
                <a:gd name="connsiteY7-250" fmla="*/ 1778000 h 2341880"/>
                <a:gd name="connsiteX8-251" fmla="*/ 1209040 w 1747724"/>
                <a:gd name="connsiteY8-252" fmla="*/ 2174240 h 2341880"/>
                <a:gd name="connsiteX9-253" fmla="*/ 1061720 w 1747724"/>
                <a:gd name="connsiteY9-254" fmla="*/ 2321560 h 2341880"/>
                <a:gd name="connsiteX10-255" fmla="*/ 695960 w 1747724"/>
                <a:gd name="connsiteY10-256" fmla="*/ 2341880 h 2341880"/>
                <a:gd name="connsiteX11-257" fmla="*/ 523240 w 1747724"/>
                <a:gd name="connsiteY11-258" fmla="*/ 2169160 h 2341880"/>
                <a:gd name="connsiteX12-259" fmla="*/ 528320 w 1747724"/>
                <a:gd name="connsiteY12-260" fmla="*/ 1783080 h 2341880"/>
                <a:gd name="connsiteX0-261" fmla="*/ 528320 w 1747724"/>
                <a:gd name="connsiteY0-262" fmla="*/ 1783080 h 2341880"/>
                <a:gd name="connsiteX1-263" fmla="*/ 116840 w 1747724"/>
                <a:gd name="connsiteY1-264" fmla="*/ 1341120 h 2341880"/>
                <a:gd name="connsiteX2-265" fmla="*/ 0 w 1747724"/>
                <a:gd name="connsiteY2-266" fmla="*/ 797560 h 2341880"/>
                <a:gd name="connsiteX3-267" fmla="*/ 289560 w 1747724"/>
                <a:gd name="connsiteY3-268" fmla="*/ 223520 h 2341880"/>
                <a:gd name="connsiteX4-269" fmla="*/ 833120 w 1747724"/>
                <a:gd name="connsiteY4-270" fmla="*/ 0 h 2341880"/>
                <a:gd name="connsiteX5-271" fmla="*/ 1584960 w 1747724"/>
                <a:gd name="connsiteY5-272" fmla="*/ 330200 h 2341880"/>
                <a:gd name="connsiteX6-273" fmla="*/ 1706880 w 1747724"/>
                <a:gd name="connsiteY6-274" fmla="*/ 1163320 h 2341880"/>
                <a:gd name="connsiteX7-275" fmla="*/ 1214120 w 1747724"/>
                <a:gd name="connsiteY7-276" fmla="*/ 1778000 h 2341880"/>
                <a:gd name="connsiteX8-277" fmla="*/ 1209040 w 1747724"/>
                <a:gd name="connsiteY8-278" fmla="*/ 2174240 h 2341880"/>
                <a:gd name="connsiteX9-279" fmla="*/ 1061720 w 1747724"/>
                <a:gd name="connsiteY9-280" fmla="*/ 2321560 h 2341880"/>
                <a:gd name="connsiteX10-281" fmla="*/ 695960 w 1747724"/>
                <a:gd name="connsiteY10-282" fmla="*/ 2341880 h 2341880"/>
                <a:gd name="connsiteX11-283" fmla="*/ 523240 w 1747724"/>
                <a:gd name="connsiteY11-284" fmla="*/ 2169160 h 2341880"/>
                <a:gd name="connsiteX12-285" fmla="*/ 528320 w 1747724"/>
                <a:gd name="connsiteY12-286" fmla="*/ 1783080 h 2341880"/>
                <a:gd name="connsiteX0-287" fmla="*/ 528320 w 1747724"/>
                <a:gd name="connsiteY0-288" fmla="*/ 1783080 h 2341880"/>
                <a:gd name="connsiteX1-289" fmla="*/ 116840 w 1747724"/>
                <a:gd name="connsiteY1-290" fmla="*/ 1341120 h 2341880"/>
                <a:gd name="connsiteX2-291" fmla="*/ 0 w 1747724"/>
                <a:gd name="connsiteY2-292" fmla="*/ 797560 h 2341880"/>
                <a:gd name="connsiteX3-293" fmla="*/ 289560 w 1747724"/>
                <a:gd name="connsiteY3-294" fmla="*/ 223520 h 2341880"/>
                <a:gd name="connsiteX4-295" fmla="*/ 833120 w 1747724"/>
                <a:gd name="connsiteY4-296" fmla="*/ 0 h 2341880"/>
                <a:gd name="connsiteX5-297" fmla="*/ 1584960 w 1747724"/>
                <a:gd name="connsiteY5-298" fmla="*/ 330200 h 2341880"/>
                <a:gd name="connsiteX6-299" fmla="*/ 1706880 w 1747724"/>
                <a:gd name="connsiteY6-300" fmla="*/ 1163320 h 2341880"/>
                <a:gd name="connsiteX7-301" fmla="*/ 1214120 w 1747724"/>
                <a:gd name="connsiteY7-302" fmla="*/ 1778000 h 2341880"/>
                <a:gd name="connsiteX8-303" fmla="*/ 1209040 w 1747724"/>
                <a:gd name="connsiteY8-304" fmla="*/ 2174240 h 2341880"/>
                <a:gd name="connsiteX9-305" fmla="*/ 1061720 w 1747724"/>
                <a:gd name="connsiteY9-306" fmla="*/ 2321560 h 2341880"/>
                <a:gd name="connsiteX10-307" fmla="*/ 695960 w 1747724"/>
                <a:gd name="connsiteY10-308" fmla="*/ 2341880 h 2341880"/>
                <a:gd name="connsiteX11-309" fmla="*/ 523240 w 1747724"/>
                <a:gd name="connsiteY11-310" fmla="*/ 2169160 h 2341880"/>
                <a:gd name="connsiteX12-311" fmla="*/ 528320 w 1747724"/>
                <a:gd name="connsiteY12-312" fmla="*/ 1783080 h 2341880"/>
                <a:gd name="connsiteX0-313" fmla="*/ 528320 w 1747724"/>
                <a:gd name="connsiteY0-314" fmla="*/ 1783080 h 2341880"/>
                <a:gd name="connsiteX1-315" fmla="*/ 116840 w 1747724"/>
                <a:gd name="connsiteY1-316" fmla="*/ 1341120 h 2341880"/>
                <a:gd name="connsiteX2-317" fmla="*/ 0 w 1747724"/>
                <a:gd name="connsiteY2-318" fmla="*/ 797560 h 2341880"/>
                <a:gd name="connsiteX3-319" fmla="*/ 289560 w 1747724"/>
                <a:gd name="connsiteY3-320" fmla="*/ 223520 h 2341880"/>
                <a:gd name="connsiteX4-321" fmla="*/ 833120 w 1747724"/>
                <a:gd name="connsiteY4-322" fmla="*/ 0 h 2341880"/>
                <a:gd name="connsiteX5-323" fmla="*/ 1584960 w 1747724"/>
                <a:gd name="connsiteY5-324" fmla="*/ 330200 h 2341880"/>
                <a:gd name="connsiteX6-325" fmla="*/ 1706880 w 1747724"/>
                <a:gd name="connsiteY6-326" fmla="*/ 1163320 h 2341880"/>
                <a:gd name="connsiteX7-327" fmla="*/ 1214120 w 1747724"/>
                <a:gd name="connsiteY7-328" fmla="*/ 1778000 h 2341880"/>
                <a:gd name="connsiteX8-329" fmla="*/ 1209040 w 1747724"/>
                <a:gd name="connsiteY8-330" fmla="*/ 2174240 h 2341880"/>
                <a:gd name="connsiteX9-331" fmla="*/ 1061720 w 1747724"/>
                <a:gd name="connsiteY9-332" fmla="*/ 2321560 h 2341880"/>
                <a:gd name="connsiteX10-333" fmla="*/ 695960 w 1747724"/>
                <a:gd name="connsiteY10-334" fmla="*/ 2341880 h 2341880"/>
                <a:gd name="connsiteX11-335" fmla="*/ 523240 w 1747724"/>
                <a:gd name="connsiteY11-336" fmla="*/ 2169160 h 2341880"/>
                <a:gd name="connsiteX12-337" fmla="*/ 528320 w 1747724"/>
                <a:gd name="connsiteY12-338" fmla="*/ 1783080 h 2341880"/>
                <a:gd name="connsiteX0-339" fmla="*/ 528320 w 1747724"/>
                <a:gd name="connsiteY0-340" fmla="*/ 1783080 h 2341880"/>
                <a:gd name="connsiteX1-341" fmla="*/ 116840 w 1747724"/>
                <a:gd name="connsiteY1-342" fmla="*/ 1341120 h 2341880"/>
                <a:gd name="connsiteX2-343" fmla="*/ 0 w 1747724"/>
                <a:gd name="connsiteY2-344" fmla="*/ 797560 h 2341880"/>
                <a:gd name="connsiteX3-345" fmla="*/ 289560 w 1747724"/>
                <a:gd name="connsiteY3-346" fmla="*/ 223520 h 2341880"/>
                <a:gd name="connsiteX4-347" fmla="*/ 833120 w 1747724"/>
                <a:gd name="connsiteY4-348" fmla="*/ 0 h 2341880"/>
                <a:gd name="connsiteX5-349" fmla="*/ 1584960 w 1747724"/>
                <a:gd name="connsiteY5-350" fmla="*/ 330200 h 2341880"/>
                <a:gd name="connsiteX6-351" fmla="*/ 1706880 w 1747724"/>
                <a:gd name="connsiteY6-352" fmla="*/ 1163320 h 2341880"/>
                <a:gd name="connsiteX7-353" fmla="*/ 1214120 w 1747724"/>
                <a:gd name="connsiteY7-354" fmla="*/ 1778000 h 2341880"/>
                <a:gd name="connsiteX8-355" fmla="*/ 1209040 w 1747724"/>
                <a:gd name="connsiteY8-356" fmla="*/ 2174240 h 2341880"/>
                <a:gd name="connsiteX9-357" fmla="*/ 1061720 w 1747724"/>
                <a:gd name="connsiteY9-358" fmla="*/ 2321560 h 2341880"/>
                <a:gd name="connsiteX10-359" fmla="*/ 695960 w 1747724"/>
                <a:gd name="connsiteY10-360" fmla="*/ 2341880 h 2341880"/>
                <a:gd name="connsiteX11-361" fmla="*/ 523240 w 1747724"/>
                <a:gd name="connsiteY11-362" fmla="*/ 2169160 h 2341880"/>
                <a:gd name="connsiteX12-363" fmla="*/ 528320 w 1747724"/>
                <a:gd name="connsiteY12-364" fmla="*/ 1783080 h 2341880"/>
                <a:gd name="connsiteX0-365" fmla="*/ 528320 w 1747724"/>
                <a:gd name="connsiteY0-366" fmla="*/ 1783080 h 2341880"/>
                <a:gd name="connsiteX1-367" fmla="*/ 116840 w 1747724"/>
                <a:gd name="connsiteY1-368" fmla="*/ 1341120 h 2341880"/>
                <a:gd name="connsiteX2-369" fmla="*/ 0 w 1747724"/>
                <a:gd name="connsiteY2-370" fmla="*/ 797560 h 2341880"/>
                <a:gd name="connsiteX3-371" fmla="*/ 289560 w 1747724"/>
                <a:gd name="connsiteY3-372" fmla="*/ 223520 h 2341880"/>
                <a:gd name="connsiteX4-373" fmla="*/ 833120 w 1747724"/>
                <a:gd name="connsiteY4-374" fmla="*/ 0 h 2341880"/>
                <a:gd name="connsiteX5-375" fmla="*/ 1584960 w 1747724"/>
                <a:gd name="connsiteY5-376" fmla="*/ 330200 h 2341880"/>
                <a:gd name="connsiteX6-377" fmla="*/ 1706880 w 1747724"/>
                <a:gd name="connsiteY6-378" fmla="*/ 1163320 h 2341880"/>
                <a:gd name="connsiteX7-379" fmla="*/ 1214120 w 1747724"/>
                <a:gd name="connsiteY7-380" fmla="*/ 1778000 h 2341880"/>
                <a:gd name="connsiteX8-381" fmla="*/ 1209040 w 1747724"/>
                <a:gd name="connsiteY8-382" fmla="*/ 2174240 h 2341880"/>
                <a:gd name="connsiteX9-383" fmla="*/ 1064260 w 1747724"/>
                <a:gd name="connsiteY9-384" fmla="*/ 2341880 h 2341880"/>
                <a:gd name="connsiteX10-385" fmla="*/ 695960 w 1747724"/>
                <a:gd name="connsiteY10-386" fmla="*/ 2341880 h 2341880"/>
                <a:gd name="connsiteX11-387" fmla="*/ 523240 w 1747724"/>
                <a:gd name="connsiteY11-388" fmla="*/ 2169160 h 2341880"/>
                <a:gd name="connsiteX12-389" fmla="*/ 528320 w 1747724"/>
                <a:gd name="connsiteY12-390" fmla="*/ 1783080 h 2341880"/>
                <a:gd name="connsiteX0-391" fmla="*/ 528320 w 1747724"/>
                <a:gd name="connsiteY0-392" fmla="*/ 1783080 h 2341880"/>
                <a:gd name="connsiteX1-393" fmla="*/ 116840 w 1747724"/>
                <a:gd name="connsiteY1-394" fmla="*/ 1341120 h 2341880"/>
                <a:gd name="connsiteX2-395" fmla="*/ 0 w 1747724"/>
                <a:gd name="connsiteY2-396" fmla="*/ 797560 h 2341880"/>
                <a:gd name="connsiteX3-397" fmla="*/ 289560 w 1747724"/>
                <a:gd name="connsiteY3-398" fmla="*/ 223520 h 2341880"/>
                <a:gd name="connsiteX4-399" fmla="*/ 833120 w 1747724"/>
                <a:gd name="connsiteY4-400" fmla="*/ 0 h 2341880"/>
                <a:gd name="connsiteX5-401" fmla="*/ 1584960 w 1747724"/>
                <a:gd name="connsiteY5-402" fmla="*/ 330200 h 2341880"/>
                <a:gd name="connsiteX6-403" fmla="*/ 1706880 w 1747724"/>
                <a:gd name="connsiteY6-404" fmla="*/ 1163320 h 2341880"/>
                <a:gd name="connsiteX7-405" fmla="*/ 1214120 w 1747724"/>
                <a:gd name="connsiteY7-406" fmla="*/ 1778000 h 2341880"/>
                <a:gd name="connsiteX8-407" fmla="*/ 1209040 w 1747724"/>
                <a:gd name="connsiteY8-408" fmla="*/ 2174240 h 2341880"/>
                <a:gd name="connsiteX9-409" fmla="*/ 1064260 w 1747724"/>
                <a:gd name="connsiteY9-410" fmla="*/ 2341880 h 2341880"/>
                <a:gd name="connsiteX10-411" fmla="*/ 695960 w 1747724"/>
                <a:gd name="connsiteY10-412" fmla="*/ 2341880 h 2341880"/>
                <a:gd name="connsiteX11-413" fmla="*/ 523240 w 1747724"/>
                <a:gd name="connsiteY11-414" fmla="*/ 2169160 h 2341880"/>
                <a:gd name="connsiteX12-415" fmla="*/ 528320 w 1747724"/>
                <a:gd name="connsiteY12-416" fmla="*/ 1783080 h 2341880"/>
                <a:gd name="connsiteX0-417" fmla="*/ 528320 w 1747724"/>
                <a:gd name="connsiteY0-418" fmla="*/ 1783080 h 2341880"/>
                <a:gd name="connsiteX1-419" fmla="*/ 116840 w 1747724"/>
                <a:gd name="connsiteY1-420" fmla="*/ 1341120 h 2341880"/>
                <a:gd name="connsiteX2-421" fmla="*/ 0 w 1747724"/>
                <a:gd name="connsiteY2-422" fmla="*/ 797560 h 2341880"/>
                <a:gd name="connsiteX3-423" fmla="*/ 289560 w 1747724"/>
                <a:gd name="connsiteY3-424" fmla="*/ 223520 h 2341880"/>
                <a:gd name="connsiteX4-425" fmla="*/ 833120 w 1747724"/>
                <a:gd name="connsiteY4-426" fmla="*/ 0 h 2341880"/>
                <a:gd name="connsiteX5-427" fmla="*/ 1584960 w 1747724"/>
                <a:gd name="connsiteY5-428" fmla="*/ 330200 h 2341880"/>
                <a:gd name="connsiteX6-429" fmla="*/ 1706880 w 1747724"/>
                <a:gd name="connsiteY6-430" fmla="*/ 1163320 h 2341880"/>
                <a:gd name="connsiteX7-431" fmla="*/ 1214120 w 1747724"/>
                <a:gd name="connsiteY7-432" fmla="*/ 1778000 h 2341880"/>
                <a:gd name="connsiteX8-433" fmla="*/ 1209040 w 1747724"/>
                <a:gd name="connsiteY8-434" fmla="*/ 2174240 h 2341880"/>
                <a:gd name="connsiteX9-435" fmla="*/ 1064260 w 1747724"/>
                <a:gd name="connsiteY9-436" fmla="*/ 2341880 h 2341880"/>
                <a:gd name="connsiteX10-437" fmla="*/ 695960 w 1747724"/>
                <a:gd name="connsiteY10-438" fmla="*/ 2341880 h 2341880"/>
                <a:gd name="connsiteX11-439" fmla="*/ 523240 w 1747724"/>
                <a:gd name="connsiteY11-440" fmla="*/ 2169160 h 2341880"/>
                <a:gd name="connsiteX12-441" fmla="*/ 528320 w 1747724"/>
                <a:gd name="connsiteY12-442" fmla="*/ 1783080 h 2341880"/>
                <a:gd name="connsiteX0-443" fmla="*/ 528320 w 1746849"/>
                <a:gd name="connsiteY0-444" fmla="*/ 1783080 h 2341880"/>
                <a:gd name="connsiteX1-445" fmla="*/ 116840 w 1746849"/>
                <a:gd name="connsiteY1-446" fmla="*/ 1341120 h 2341880"/>
                <a:gd name="connsiteX2-447" fmla="*/ 0 w 1746849"/>
                <a:gd name="connsiteY2-448" fmla="*/ 797560 h 2341880"/>
                <a:gd name="connsiteX3-449" fmla="*/ 289560 w 1746849"/>
                <a:gd name="connsiteY3-450" fmla="*/ 223520 h 2341880"/>
                <a:gd name="connsiteX4-451" fmla="*/ 833120 w 1746849"/>
                <a:gd name="connsiteY4-452" fmla="*/ 0 h 2341880"/>
                <a:gd name="connsiteX5-453" fmla="*/ 1582420 w 1746849"/>
                <a:gd name="connsiteY5-454" fmla="*/ 337820 h 2341880"/>
                <a:gd name="connsiteX6-455" fmla="*/ 1706880 w 1746849"/>
                <a:gd name="connsiteY6-456" fmla="*/ 1163320 h 2341880"/>
                <a:gd name="connsiteX7-457" fmla="*/ 1214120 w 1746849"/>
                <a:gd name="connsiteY7-458" fmla="*/ 1778000 h 2341880"/>
                <a:gd name="connsiteX8-459" fmla="*/ 1209040 w 1746849"/>
                <a:gd name="connsiteY8-460" fmla="*/ 2174240 h 2341880"/>
                <a:gd name="connsiteX9-461" fmla="*/ 1064260 w 1746849"/>
                <a:gd name="connsiteY9-462" fmla="*/ 2341880 h 2341880"/>
                <a:gd name="connsiteX10-463" fmla="*/ 695960 w 1746849"/>
                <a:gd name="connsiteY10-464" fmla="*/ 2341880 h 2341880"/>
                <a:gd name="connsiteX11-465" fmla="*/ 523240 w 1746849"/>
                <a:gd name="connsiteY11-466" fmla="*/ 2169160 h 2341880"/>
                <a:gd name="connsiteX12-467" fmla="*/ 528320 w 1746849"/>
                <a:gd name="connsiteY12-468" fmla="*/ 1783080 h 2341880"/>
                <a:gd name="connsiteX0-469" fmla="*/ 528320 w 1746849"/>
                <a:gd name="connsiteY0-470" fmla="*/ 1783080 h 2341880"/>
                <a:gd name="connsiteX1-471" fmla="*/ 116840 w 1746849"/>
                <a:gd name="connsiteY1-472" fmla="*/ 1341120 h 2341880"/>
                <a:gd name="connsiteX2-473" fmla="*/ 0 w 1746849"/>
                <a:gd name="connsiteY2-474" fmla="*/ 797560 h 2341880"/>
                <a:gd name="connsiteX3-475" fmla="*/ 289560 w 1746849"/>
                <a:gd name="connsiteY3-476" fmla="*/ 223520 h 2341880"/>
                <a:gd name="connsiteX4-477" fmla="*/ 833120 w 1746849"/>
                <a:gd name="connsiteY4-478" fmla="*/ 0 h 2341880"/>
                <a:gd name="connsiteX5-479" fmla="*/ 1582420 w 1746849"/>
                <a:gd name="connsiteY5-480" fmla="*/ 337820 h 2341880"/>
                <a:gd name="connsiteX6-481" fmla="*/ 1706880 w 1746849"/>
                <a:gd name="connsiteY6-482" fmla="*/ 1163320 h 2341880"/>
                <a:gd name="connsiteX7-483" fmla="*/ 1214120 w 1746849"/>
                <a:gd name="connsiteY7-484" fmla="*/ 1778000 h 2341880"/>
                <a:gd name="connsiteX8-485" fmla="*/ 1209040 w 1746849"/>
                <a:gd name="connsiteY8-486" fmla="*/ 2174240 h 2341880"/>
                <a:gd name="connsiteX9-487" fmla="*/ 1064260 w 1746849"/>
                <a:gd name="connsiteY9-488" fmla="*/ 2341880 h 2341880"/>
                <a:gd name="connsiteX10-489" fmla="*/ 695960 w 1746849"/>
                <a:gd name="connsiteY10-490" fmla="*/ 2341880 h 2341880"/>
                <a:gd name="connsiteX11-491" fmla="*/ 523240 w 1746849"/>
                <a:gd name="connsiteY11-492" fmla="*/ 2169160 h 2341880"/>
                <a:gd name="connsiteX12-493" fmla="*/ 528320 w 1746849"/>
                <a:gd name="connsiteY12-494" fmla="*/ 1783080 h 2341880"/>
                <a:gd name="connsiteX0-495" fmla="*/ 528320 w 1745442"/>
                <a:gd name="connsiteY0-496" fmla="*/ 1783080 h 2341880"/>
                <a:gd name="connsiteX1-497" fmla="*/ 116840 w 1745442"/>
                <a:gd name="connsiteY1-498" fmla="*/ 1341120 h 2341880"/>
                <a:gd name="connsiteX2-499" fmla="*/ 0 w 1745442"/>
                <a:gd name="connsiteY2-500" fmla="*/ 797560 h 2341880"/>
                <a:gd name="connsiteX3-501" fmla="*/ 289560 w 1745442"/>
                <a:gd name="connsiteY3-502" fmla="*/ 223520 h 2341880"/>
                <a:gd name="connsiteX4-503" fmla="*/ 833120 w 1745442"/>
                <a:gd name="connsiteY4-504" fmla="*/ 0 h 2341880"/>
                <a:gd name="connsiteX5-505" fmla="*/ 1582420 w 1745442"/>
                <a:gd name="connsiteY5-506" fmla="*/ 337820 h 2341880"/>
                <a:gd name="connsiteX6-507" fmla="*/ 1706880 w 1745442"/>
                <a:gd name="connsiteY6-508" fmla="*/ 1163320 h 2341880"/>
                <a:gd name="connsiteX7-509" fmla="*/ 1214120 w 1745442"/>
                <a:gd name="connsiteY7-510" fmla="*/ 1778000 h 2341880"/>
                <a:gd name="connsiteX8-511" fmla="*/ 1209040 w 1745442"/>
                <a:gd name="connsiteY8-512" fmla="*/ 2174240 h 2341880"/>
                <a:gd name="connsiteX9-513" fmla="*/ 1064260 w 1745442"/>
                <a:gd name="connsiteY9-514" fmla="*/ 2341880 h 2341880"/>
                <a:gd name="connsiteX10-515" fmla="*/ 695960 w 1745442"/>
                <a:gd name="connsiteY10-516" fmla="*/ 2341880 h 2341880"/>
                <a:gd name="connsiteX11-517" fmla="*/ 523240 w 1745442"/>
                <a:gd name="connsiteY11-518" fmla="*/ 2169160 h 2341880"/>
                <a:gd name="connsiteX12-519" fmla="*/ 528320 w 1745442"/>
                <a:gd name="connsiteY12-520" fmla="*/ 1783080 h 2341880"/>
                <a:gd name="connsiteX0-521" fmla="*/ 528320 w 1746141"/>
                <a:gd name="connsiteY0-522" fmla="*/ 1783080 h 2341880"/>
                <a:gd name="connsiteX1-523" fmla="*/ 116840 w 1746141"/>
                <a:gd name="connsiteY1-524" fmla="*/ 1341120 h 2341880"/>
                <a:gd name="connsiteX2-525" fmla="*/ 0 w 1746141"/>
                <a:gd name="connsiteY2-526" fmla="*/ 797560 h 2341880"/>
                <a:gd name="connsiteX3-527" fmla="*/ 289560 w 1746141"/>
                <a:gd name="connsiteY3-528" fmla="*/ 223520 h 2341880"/>
                <a:gd name="connsiteX4-529" fmla="*/ 833120 w 1746141"/>
                <a:gd name="connsiteY4-530" fmla="*/ 0 h 2341880"/>
                <a:gd name="connsiteX5-531" fmla="*/ 1582420 w 1746141"/>
                <a:gd name="connsiteY5-532" fmla="*/ 337820 h 2341880"/>
                <a:gd name="connsiteX6-533" fmla="*/ 1706880 w 1746141"/>
                <a:gd name="connsiteY6-534" fmla="*/ 1163320 h 2341880"/>
                <a:gd name="connsiteX7-535" fmla="*/ 1214120 w 1746141"/>
                <a:gd name="connsiteY7-536" fmla="*/ 1778000 h 2341880"/>
                <a:gd name="connsiteX8-537" fmla="*/ 1209040 w 1746141"/>
                <a:gd name="connsiteY8-538" fmla="*/ 2174240 h 2341880"/>
                <a:gd name="connsiteX9-539" fmla="*/ 1064260 w 1746141"/>
                <a:gd name="connsiteY9-540" fmla="*/ 2341880 h 2341880"/>
                <a:gd name="connsiteX10-541" fmla="*/ 695960 w 1746141"/>
                <a:gd name="connsiteY10-542" fmla="*/ 2341880 h 2341880"/>
                <a:gd name="connsiteX11-543" fmla="*/ 523240 w 1746141"/>
                <a:gd name="connsiteY11-544" fmla="*/ 2169160 h 2341880"/>
                <a:gd name="connsiteX12-545" fmla="*/ 528320 w 1746141"/>
                <a:gd name="connsiteY12-546" fmla="*/ 1783080 h 2341880"/>
                <a:gd name="connsiteX0-547" fmla="*/ 528320 w 1728152"/>
                <a:gd name="connsiteY0-548" fmla="*/ 1783080 h 2341880"/>
                <a:gd name="connsiteX1-549" fmla="*/ 116840 w 1728152"/>
                <a:gd name="connsiteY1-550" fmla="*/ 1341120 h 2341880"/>
                <a:gd name="connsiteX2-551" fmla="*/ 0 w 1728152"/>
                <a:gd name="connsiteY2-552" fmla="*/ 797560 h 2341880"/>
                <a:gd name="connsiteX3-553" fmla="*/ 289560 w 1728152"/>
                <a:gd name="connsiteY3-554" fmla="*/ 223520 h 2341880"/>
                <a:gd name="connsiteX4-555" fmla="*/ 833120 w 1728152"/>
                <a:gd name="connsiteY4-556" fmla="*/ 0 h 2341880"/>
                <a:gd name="connsiteX5-557" fmla="*/ 1582420 w 1728152"/>
                <a:gd name="connsiteY5-558" fmla="*/ 337820 h 2341880"/>
                <a:gd name="connsiteX6-559" fmla="*/ 1706880 w 1728152"/>
                <a:gd name="connsiteY6-560" fmla="*/ 1163320 h 2341880"/>
                <a:gd name="connsiteX7-561" fmla="*/ 1214120 w 1728152"/>
                <a:gd name="connsiteY7-562" fmla="*/ 1778000 h 2341880"/>
                <a:gd name="connsiteX8-563" fmla="*/ 1209040 w 1728152"/>
                <a:gd name="connsiteY8-564" fmla="*/ 2174240 h 2341880"/>
                <a:gd name="connsiteX9-565" fmla="*/ 1064260 w 1728152"/>
                <a:gd name="connsiteY9-566" fmla="*/ 2341880 h 2341880"/>
                <a:gd name="connsiteX10-567" fmla="*/ 695960 w 1728152"/>
                <a:gd name="connsiteY10-568" fmla="*/ 2341880 h 2341880"/>
                <a:gd name="connsiteX11-569" fmla="*/ 523240 w 1728152"/>
                <a:gd name="connsiteY11-570" fmla="*/ 2169160 h 2341880"/>
                <a:gd name="connsiteX12-571" fmla="*/ 528320 w 1728152"/>
                <a:gd name="connsiteY12-572" fmla="*/ 1783080 h 2341880"/>
                <a:gd name="connsiteX0-573" fmla="*/ 528320 w 1732195"/>
                <a:gd name="connsiteY0-574" fmla="*/ 1783080 h 2341880"/>
                <a:gd name="connsiteX1-575" fmla="*/ 116840 w 1732195"/>
                <a:gd name="connsiteY1-576" fmla="*/ 1341120 h 2341880"/>
                <a:gd name="connsiteX2-577" fmla="*/ 0 w 1732195"/>
                <a:gd name="connsiteY2-578" fmla="*/ 797560 h 2341880"/>
                <a:gd name="connsiteX3-579" fmla="*/ 289560 w 1732195"/>
                <a:gd name="connsiteY3-580" fmla="*/ 223520 h 2341880"/>
                <a:gd name="connsiteX4-581" fmla="*/ 833120 w 1732195"/>
                <a:gd name="connsiteY4-582" fmla="*/ 0 h 2341880"/>
                <a:gd name="connsiteX5-583" fmla="*/ 1582420 w 1732195"/>
                <a:gd name="connsiteY5-584" fmla="*/ 337820 h 2341880"/>
                <a:gd name="connsiteX6-585" fmla="*/ 1706880 w 1732195"/>
                <a:gd name="connsiteY6-586" fmla="*/ 1163320 h 2341880"/>
                <a:gd name="connsiteX7-587" fmla="*/ 1214120 w 1732195"/>
                <a:gd name="connsiteY7-588" fmla="*/ 1778000 h 2341880"/>
                <a:gd name="connsiteX8-589" fmla="*/ 1209040 w 1732195"/>
                <a:gd name="connsiteY8-590" fmla="*/ 2174240 h 2341880"/>
                <a:gd name="connsiteX9-591" fmla="*/ 1064260 w 1732195"/>
                <a:gd name="connsiteY9-592" fmla="*/ 2341880 h 2341880"/>
                <a:gd name="connsiteX10-593" fmla="*/ 695960 w 1732195"/>
                <a:gd name="connsiteY10-594" fmla="*/ 2341880 h 2341880"/>
                <a:gd name="connsiteX11-595" fmla="*/ 523240 w 1732195"/>
                <a:gd name="connsiteY11-596" fmla="*/ 2169160 h 2341880"/>
                <a:gd name="connsiteX12-597" fmla="*/ 528320 w 1732195"/>
                <a:gd name="connsiteY12-598" fmla="*/ 1783080 h 2341880"/>
                <a:gd name="connsiteX0-599" fmla="*/ 528320 w 1738409"/>
                <a:gd name="connsiteY0-600" fmla="*/ 1783080 h 2341880"/>
                <a:gd name="connsiteX1-601" fmla="*/ 116840 w 1738409"/>
                <a:gd name="connsiteY1-602" fmla="*/ 1341120 h 2341880"/>
                <a:gd name="connsiteX2-603" fmla="*/ 0 w 1738409"/>
                <a:gd name="connsiteY2-604" fmla="*/ 797560 h 2341880"/>
                <a:gd name="connsiteX3-605" fmla="*/ 289560 w 1738409"/>
                <a:gd name="connsiteY3-606" fmla="*/ 223520 h 2341880"/>
                <a:gd name="connsiteX4-607" fmla="*/ 833120 w 1738409"/>
                <a:gd name="connsiteY4-608" fmla="*/ 0 h 2341880"/>
                <a:gd name="connsiteX5-609" fmla="*/ 1582420 w 1738409"/>
                <a:gd name="connsiteY5-610" fmla="*/ 337820 h 2341880"/>
                <a:gd name="connsiteX6-611" fmla="*/ 1706880 w 1738409"/>
                <a:gd name="connsiteY6-612" fmla="*/ 1163320 h 2341880"/>
                <a:gd name="connsiteX7-613" fmla="*/ 1214120 w 1738409"/>
                <a:gd name="connsiteY7-614" fmla="*/ 1778000 h 2341880"/>
                <a:gd name="connsiteX8-615" fmla="*/ 1209040 w 1738409"/>
                <a:gd name="connsiteY8-616" fmla="*/ 2174240 h 2341880"/>
                <a:gd name="connsiteX9-617" fmla="*/ 1064260 w 1738409"/>
                <a:gd name="connsiteY9-618" fmla="*/ 2341880 h 2341880"/>
                <a:gd name="connsiteX10-619" fmla="*/ 695960 w 1738409"/>
                <a:gd name="connsiteY10-620" fmla="*/ 2341880 h 2341880"/>
                <a:gd name="connsiteX11-621" fmla="*/ 523240 w 1738409"/>
                <a:gd name="connsiteY11-622" fmla="*/ 2169160 h 2341880"/>
                <a:gd name="connsiteX12-623" fmla="*/ 528320 w 1738409"/>
                <a:gd name="connsiteY12-624" fmla="*/ 1783080 h 2341880"/>
                <a:gd name="connsiteX0-625" fmla="*/ 528320 w 1741298"/>
                <a:gd name="connsiteY0-626" fmla="*/ 1783080 h 2341880"/>
                <a:gd name="connsiteX1-627" fmla="*/ 116840 w 1741298"/>
                <a:gd name="connsiteY1-628" fmla="*/ 1341120 h 2341880"/>
                <a:gd name="connsiteX2-629" fmla="*/ 0 w 1741298"/>
                <a:gd name="connsiteY2-630" fmla="*/ 797560 h 2341880"/>
                <a:gd name="connsiteX3-631" fmla="*/ 289560 w 1741298"/>
                <a:gd name="connsiteY3-632" fmla="*/ 223520 h 2341880"/>
                <a:gd name="connsiteX4-633" fmla="*/ 833120 w 1741298"/>
                <a:gd name="connsiteY4-634" fmla="*/ 0 h 2341880"/>
                <a:gd name="connsiteX5-635" fmla="*/ 1592580 w 1741298"/>
                <a:gd name="connsiteY5-636" fmla="*/ 337820 h 2341880"/>
                <a:gd name="connsiteX6-637" fmla="*/ 1706880 w 1741298"/>
                <a:gd name="connsiteY6-638" fmla="*/ 1163320 h 2341880"/>
                <a:gd name="connsiteX7-639" fmla="*/ 1214120 w 1741298"/>
                <a:gd name="connsiteY7-640" fmla="*/ 1778000 h 2341880"/>
                <a:gd name="connsiteX8-641" fmla="*/ 1209040 w 1741298"/>
                <a:gd name="connsiteY8-642" fmla="*/ 2174240 h 2341880"/>
                <a:gd name="connsiteX9-643" fmla="*/ 1064260 w 1741298"/>
                <a:gd name="connsiteY9-644" fmla="*/ 2341880 h 2341880"/>
                <a:gd name="connsiteX10-645" fmla="*/ 695960 w 1741298"/>
                <a:gd name="connsiteY10-646" fmla="*/ 2341880 h 2341880"/>
                <a:gd name="connsiteX11-647" fmla="*/ 523240 w 1741298"/>
                <a:gd name="connsiteY11-648" fmla="*/ 2169160 h 2341880"/>
                <a:gd name="connsiteX12-649" fmla="*/ 528320 w 1741298"/>
                <a:gd name="connsiteY12-650" fmla="*/ 1783080 h 23418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1741298" h="2341880">
                  <a:moveTo>
                    <a:pt x="528320" y="1783080"/>
                  </a:moveTo>
                  <a:lnTo>
                    <a:pt x="116840" y="1341120"/>
                  </a:lnTo>
                  <a:cubicBezTo>
                    <a:pt x="-5927" y="1147233"/>
                    <a:pt x="847" y="1009227"/>
                    <a:pt x="0" y="797560"/>
                  </a:cubicBezTo>
                  <a:cubicBezTo>
                    <a:pt x="35560" y="466513"/>
                    <a:pt x="203200" y="325967"/>
                    <a:pt x="289560" y="223520"/>
                  </a:cubicBezTo>
                  <a:cubicBezTo>
                    <a:pt x="475827" y="55033"/>
                    <a:pt x="654473" y="28787"/>
                    <a:pt x="833120" y="0"/>
                  </a:cubicBezTo>
                  <a:cubicBezTo>
                    <a:pt x="1233593" y="3387"/>
                    <a:pt x="1422400" y="136313"/>
                    <a:pt x="1592580" y="337820"/>
                  </a:cubicBezTo>
                  <a:cubicBezTo>
                    <a:pt x="1762760" y="539327"/>
                    <a:pt x="1765300" y="989753"/>
                    <a:pt x="1706880" y="1163320"/>
                  </a:cubicBezTo>
                  <a:cubicBezTo>
                    <a:pt x="1618827" y="1454573"/>
                    <a:pt x="1365673" y="1621367"/>
                    <a:pt x="1214120" y="1778000"/>
                  </a:cubicBezTo>
                  <a:cubicBezTo>
                    <a:pt x="1212427" y="1910080"/>
                    <a:pt x="1210733" y="2042160"/>
                    <a:pt x="1209040" y="2174240"/>
                  </a:cubicBezTo>
                  <a:cubicBezTo>
                    <a:pt x="1196340" y="2268220"/>
                    <a:pt x="1168400" y="2311400"/>
                    <a:pt x="1064260" y="2341880"/>
                  </a:cubicBezTo>
                  <a:lnTo>
                    <a:pt x="695960" y="2341880"/>
                  </a:lnTo>
                  <a:cubicBezTo>
                    <a:pt x="630767" y="2324947"/>
                    <a:pt x="557953" y="2305473"/>
                    <a:pt x="523240" y="2169160"/>
                  </a:cubicBezTo>
                  <a:cubicBezTo>
                    <a:pt x="524933" y="2040467"/>
                    <a:pt x="526627" y="1911773"/>
                    <a:pt x="528320" y="1783080"/>
                  </a:cubicBezTo>
                  <a:close/>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5795010" y="3347720"/>
              <a:ext cx="671830" cy="381000"/>
            </a:xfrm>
            <a:custGeom>
              <a:avLst/>
              <a:gdLst>
                <a:gd name="connsiteX0" fmla="*/ 0 w 675640"/>
                <a:gd name="connsiteY0" fmla="*/ 10160 h 381000"/>
                <a:gd name="connsiteX1" fmla="*/ 5080 w 675640"/>
                <a:gd name="connsiteY1" fmla="*/ 91440 h 381000"/>
                <a:gd name="connsiteX2" fmla="*/ 345440 w 675640"/>
                <a:gd name="connsiteY2" fmla="*/ 381000 h 381000"/>
                <a:gd name="connsiteX3" fmla="*/ 670560 w 675640"/>
                <a:gd name="connsiteY3" fmla="*/ 106680 h 381000"/>
                <a:gd name="connsiteX4" fmla="*/ 675640 w 675640"/>
                <a:gd name="connsiteY4" fmla="*/ 0 h 381000"/>
                <a:gd name="connsiteX0-1" fmla="*/ 0 w 680085"/>
                <a:gd name="connsiteY0-2" fmla="*/ 10160 h 381000"/>
                <a:gd name="connsiteX1-3" fmla="*/ 5080 w 680085"/>
                <a:gd name="connsiteY1-4" fmla="*/ 91440 h 381000"/>
                <a:gd name="connsiteX2-5" fmla="*/ 345440 w 680085"/>
                <a:gd name="connsiteY2-6" fmla="*/ 381000 h 381000"/>
                <a:gd name="connsiteX3-7" fmla="*/ 680085 w 680085"/>
                <a:gd name="connsiteY3-8" fmla="*/ 91440 h 381000"/>
                <a:gd name="connsiteX4-9" fmla="*/ 675640 w 680085"/>
                <a:gd name="connsiteY4-10" fmla="*/ 0 h 381000"/>
                <a:gd name="connsiteX0-11" fmla="*/ 0 w 675640"/>
                <a:gd name="connsiteY0-12" fmla="*/ 10160 h 381000"/>
                <a:gd name="connsiteX1-13" fmla="*/ 5080 w 675640"/>
                <a:gd name="connsiteY1-14" fmla="*/ 91440 h 381000"/>
                <a:gd name="connsiteX2-15" fmla="*/ 345440 w 675640"/>
                <a:gd name="connsiteY2-16" fmla="*/ 381000 h 381000"/>
                <a:gd name="connsiteX3-17" fmla="*/ 674370 w 675640"/>
                <a:gd name="connsiteY3-18" fmla="*/ 91440 h 381000"/>
                <a:gd name="connsiteX4-19" fmla="*/ 675640 w 675640"/>
                <a:gd name="connsiteY4-20" fmla="*/ 0 h 381000"/>
                <a:gd name="connsiteX0-21" fmla="*/ 4445 w 670560"/>
                <a:gd name="connsiteY0-22" fmla="*/ 10160 h 381000"/>
                <a:gd name="connsiteX1-23" fmla="*/ 0 w 670560"/>
                <a:gd name="connsiteY1-24" fmla="*/ 91440 h 381000"/>
                <a:gd name="connsiteX2-25" fmla="*/ 340360 w 670560"/>
                <a:gd name="connsiteY2-26" fmla="*/ 381000 h 381000"/>
                <a:gd name="connsiteX3-27" fmla="*/ 669290 w 670560"/>
                <a:gd name="connsiteY3-28" fmla="*/ 91440 h 381000"/>
                <a:gd name="connsiteX4-29" fmla="*/ 670560 w 670560"/>
                <a:gd name="connsiteY4-30" fmla="*/ 0 h 381000"/>
                <a:gd name="connsiteX0-31" fmla="*/ 0 w 671830"/>
                <a:gd name="connsiteY0-32" fmla="*/ 10160 h 381000"/>
                <a:gd name="connsiteX1-33" fmla="*/ 1270 w 671830"/>
                <a:gd name="connsiteY1-34" fmla="*/ 91440 h 381000"/>
                <a:gd name="connsiteX2-35" fmla="*/ 341630 w 671830"/>
                <a:gd name="connsiteY2-36" fmla="*/ 381000 h 381000"/>
                <a:gd name="connsiteX3-37" fmla="*/ 670560 w 671830"/>
                <a:gd name="connsiteY3-38" fmla="*/ 91440 h 381000"/>
                <a:gd name="connsiteX4-39" fmla="*/ 671830 w 671830"/>
                <a:gd name="connsiteY4-40" fmla="*/ 0 h 381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1830" h="381000">
                  <a:moveTo>
                    <a:pt x="0" y="10160"/>
                  </a:moveTo>
                  <a:cubicBezTo>
                    <a:pt x="423" y="37253"/>
                    <a:pt x="847" y="64347"/>
                    <a:pt x="1270" y="91440"/>
                  </a:cubicBezTo>
                  <a:lnTo>
                    <a:pt x="341630" y="381000"/>
                  </a:lnTo>
                  <a:lnTo>
                    <a:pt x="670560" y="91440"/>
                  </a:lnTo>
                  <a:cubicBezTo>
                    <a:pt x="670983" y="60960"/>
                    <a:pt x="671407" y="30480"/>
                    <a:pt x="671830" y="0"/>
                  </a:cubicBez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097906" y="3726180"/>
              <a:ext cx="80010" cy="314325"/>
            </a:xfrm>
            <a:custGeom>
              <a:avLst/>
              <a:gdLst>
                <a:gd name="connsiteX0" fmla="*/ 41910 w 85725"/>
                <a:gd name="connsiteY0" fmla="*/ 0 h 318135"/>
                <a:gd name="connsiteX1" fmla="*/ 9525 w 85725"/>
                <a:gd name="connsiteY1" fmla="*/ 38100 h 318135"/>
                <a:gd name="connsiteX2" fmla="*/ 0 w 85725"/>
                <a:gd name="connsiteY2" fmla="*/ 314325 h 318135"/>
                <a:gd name="connsiteX3" fmla="*/ 83820 w 85725"/>
                <a:gd name="connsiteY3" fmla="*/ 318135 h 318135"/>
                <a:gd name="connsiteX4" fmla="*/ 85725 w 85725"/>
                <a:gd name="connsiteY4" fmla="*/ 41910 h 318135"/>
                <a:gd name="connsiteX5" fmla="*/ 41910 w 85725"/>
                <a:gd name="connsiteY5" fmla="*/ 0 h 318135"/>
                <a:gd name="connsiteX0-1" fmla="*/ 47625 w 85725"/>
                <a:gd name="connsiteY0-2" fmla="*/ 0 h 318135"/>
                <a:gd name="connsiteX1-3" fmla="*/ 9525 w 85725"/>
                <a:gd name="connsiteY1-4" fmla="*/ 38100 h 318135"/>
                <a:gd name="connsiteX2-5" fmla="*/ 0 w 85725"/>
                <a:gd name="connsiteY2-6" fmla="*/ 314325 h 318135"/>
                <a:gd name="connsiteX3-7" fmla="*/ 83820 w 85725"/>
                <a:gd name="connsiteY3-8" fmla="*/ 318135 h 318135"/>
                <a:gd name="connsiteX4-9" fmla="*/ 85725 w 85725"/>
                <a:gd name="connsiteY4-10" fmla="*/ 41910 h 318135"/>
                <a:gd name="connsiteX5-11" fmla="*/ 47625 w 85725"/>
                <a:gd name="connsiteY5-12" fmla="*/ 0 h 318135"/>
                <a:gd name="connsiteX0-13" fmla="*/ 47625 w 87630"/>
                <a:gd name="connsiteY0-14" fmla="*/ 0 h 314325"/>
                <a:gd name="connsiteX1-15" fmla="*/ 9525 w 87630"/>
                <a:gd name="connsiteY1-16" fmla="*/ 38100 h 314325"/>
                <a:gd name="connsiteX2-17" fmla="*/ 0 w 87630"/>
                <a:gd name="connsiteY2-18" fmla="*/ 314325 h 314325"/>
                <a:gd name="connsiteX3-19" fmla="*/ 87630 w 87630"/>
                <a:gd name="connsiteY3-20" fmla="*/ 314325 h 314325"/>
                <a:gd name="connsiteX4-21" fmla="*/ 85725 w 87630"/>
                <a:gd name="connsiteY4-22" fmla="*/ 41910 h 314325"/>
                <a:gd name="connsiteX5-23" fmla="*/ 47625 w 87630"/>
                <a:gd name="connsiteY5-24" fmla="*/ 0 h 314325"/>
                <a:gd name="connsiteX0-25" fmla="*/ 41910 w 81915"/>
                <a:gd name="connsiteY0-26" fmla="*/ 0 h 314325"/>
                <a:gd name="connsiteX1-27" fmla="*/ 3810 w 81915"/>
                <a:gd name="connsiteY1-28" fmla="*/ 38100 h 314325"/>
                <a:gd name="connsiteX2-29" fmla="*/ 0 w 81915"/>
                <a:gd name="connsiteY2-30" fmla="*/ 314325 h 314325"/>
                <a:gd name="connsiteX3-31" fmla="*/ 81915 w 81915"/>
                <a:gd name="connsiteY3-32" fmla="*/ 314325 h 314325"/>
                <a:gd name="connsiteX4-33" fmla="*/ 80010 w 81915"/>
                <a:gd name="connsiteY4-34" fmla="*/ 41910 h 314325"/>
                <a:gd name="connsiteX5-35" fmla="*/ 41910 w 81915"/>
                <a:gd name="connsiteY5-36" fmla="*/ 0 h 314325"/>
                <a:gd name="connsiteX0-37" fmla="*/ 41910 w 80010"/>
                <a:gd name="connsiteY0-38" fmla="*/ 0 h 314325"/>
                <a:gd name="connsiteX1-39" fmla="*/ 3810 w 80010"/>
                <a:gd name="connsiteY1-40" fmla="*/ 38100 h 314325"/>
                <a:gd name="connsiteX2-41" fmla="*/ 0 w 80010"/>
                <a:gd name="connsiteY2-42" fmla="*/ 314325 h 314325"/>
                <a:gd name="connsiteX3-43" fmla="*/ 76200 w 80010"/>
                <a:gd name="connsiteY3-44" fmla="*/ 314325 h 314325"/>
                <a:gd name="connsiteX4-45" fmla="*/ 80010 w 80010"/>
                <a:gd name="connsiteY4-46" fmla="*/ 41910 h 314325"/>
                <a:gd name="connsiteX5-47" fmla="*/ 41910 w 80010"/>
                <a:gd name="connsiteY5-48" fmla="*/ 0 h 314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0010" h="314325">
                  <a:moveTo>
                    <a:pt x="41910" y="0"/>
                  </a:moveTo>
                  <a:lnTo>
                    <a:pt x="3810" y="38100"/>
                  </a:lnTo>
                  <a:lnTo>
                    <a:pt x="0" y="314325"/>
                  </a:lnTo>
                  <a:lnTo>
                    <a:pt x="76200" y="314325"/>
                  </a:lnTo>
                  <a:lnTo>
                    <a:pt x="80010" y="41910"/>
                  </a:lnTo>
                  <a:lnTo>
                    <a:pt x="41910" y="0"/>
                  </a:lnTo>
                  <a:close/>
                </a:path>
              </a:pathLst>
            </a:custGeom>
            <a:solidFill>
              <a:schemeClr val="bg1"/>
            </a:solid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5802630" y="4046220"/>
              <a:ext cx="668655" cy="1905"/>
            </a:xfrm>
            <a:custGeom>
              <a:avLst/>
              <a:gdLst>
                <a:gd name="connsiteX0" fmla="*/ 0 w 668655"/>
                <a:gd name="connsiteY0" fmla="*/ 0 h 1905"/>
                <a:gd name="connsiteX1" fmla="*/ 668655 w 668655"/>
                <a:gd name="connsiteY1" fmla="*/ 1905 h 1905"/>
              </a:gdLst>
              <a:ahLst/>
              <a:cxnLst>
                <a:cxn ang="0">
                  <a:pos x="connsiteX0" y="connsiteY0"/>
                </a:cxn>
                <a:cxn ang="0">
                  <a:pos x="connsiteX1" y="connsiteY1"/>
                </a:cxn>
              </a:cxnLst>
              <a:rect l="l" t="t" r="r" b="b"/>
              <a:pathLst>
                <a:path w="668655" h="1905">
                  <a:moveTo>
                    <a:pt x="0" y="0"/>
                  </a:moveTo>
                  <a:lnTo>
                    <a:pt x="668655" y="190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5800725" y="4135755"/>
              <a:ext cx="680085" cy="1905"/>
            </a:xfrm>
            <a:custGeom>
              <a:avLst/>
              <a:gdLst>
                <a:gd name="connsiteX0" fmla="*/ 0 w 680085"/>
                <a:gd name="connsiteY0" fmla="*/ 0 h 1905"/>
                <a:gd name="connsiteX1" fmla="*/ 680085 w 680085"/>
                <a:gd name="connsiteY1" fmla="*/ 1905 h 1905"/>
              </a:gdLst>
              <a:ahLst/>
              <a:cxnLst>
                <a:cxn ang="0">
                  <a:pos x="connsiteX0" y="connsiteY0"/>
                </a:cxn>
                <a:cxn ang="0">
                  <a:pos x="connsiteX1" y="connsiteY1"/>
                </a:cxn>
              </a:cxnLst>
              <a:rect l="l" t="t" r="r" b="b"/>
              <a:pathLst>
                <a:path w="680085" h="1905">
                  <a:moveTo>
                    <a:pt x="0" y="0"/>
                  </a:moveTo>
                  <a:lnTo>
                    <a:pt x="680085" y="190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5796915" y="4229100"/>
              <a:ext cx="674370" cy="7620"/>
            </a:xfrm>
            <a:custGeom>
              <a:avLst/>
              <a:gdLst>
                <a:gd name="connsiteX0" fmla="*/ 0 w 674370"/>
                <a:gd name="connsiteY0" fmla="*/ 0 h 7620"/>
                <a:gd name="connsiteX1" fmla="*/ 674370 w 674370"/>
                <a:gd name="connsiteY1" fmla="*/ 7620 h 7620"/>
              </a:gdLst>
              <a:ahLst/>
              <a:cxnLst>
                <a:cxn ang="0">
                  <a:pos x="connsiteX0" y="connsiteY0"/>
                </a:cxn>
                <a:cxn ang="0">
                  <a:pos x="connsiteX1" y="connsiteY1"/>
                </a:cxn>
              </a:cxnLst>
              <a:rect l="l" t="t" r="r" b="b"/>
              <a:pathLst>
                <a:path w="674370" h="7620">
                  <a:moveTo>
                    <a:pt x="0" y="0"/>
                  </a:moveTo>
                  <a:lnTo>
                    <a:pt x="674370" y="7620"/>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793105" y="4328160"/>
              <a:ext cx="685800" cy="7620"/>
            </a:xfrm>
            <a:custGeom>
              <a:avLst/>
              <a:gdLst>
                <a:gd name="connsiteX0" fmla="*/ 0 w 685800"/>
                <a:gd name="connsiteY0" fmla="*/ 0 h 7620"/>
                <a:gd name="connsiteX1" fmla="*/ 685800 w 685800"/>
                <a:gd name="connsiteY1" fmla="*/ 7620 h 7620"/>
              </a:gdLst>
              <a:ahLst/>
              <a:cxnLst>
                <a:cxn ang="0">
                  <a:pos x="connsiteX0" y="connsiteY0"/>
                </a:cxn>
                <a:cxn ang="0">
                  <a:pos x="connsiteX1" y="connsiteY1"/>
                </a:cxn>
              </a:cxnLst>
              <a:rect l="l" t="t" r="r" b="b"/>
              <a:pathLst>
                <a:path w="685800" h="7620">
                  <a:moveTo>
                    <a:pt x="0" y="0"/>
                  </a:moveTo>
                  <a:lnTo>
                    <a:pt x="685800" y="7620"/>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5884545" y="3364230"/>
              <a:ext cx="0" cy="76200"/>
            </a:xfrm>
            <a:custGeom>
              <a:avLst/>
              <a:gdLst>
                <a:gd name="connsiteX0" fmla="*/ 0 w 0"/>
                <a:gd name="connsiteY0" fmla="*/ 0 h 76200"/>
                <a:gd name="connsiteX1" fmla="*/ 0 w 0"/>
                <a:gd name="connsiteY1" fmla="*/ 76200 h 76200"/>
              </a:gdLst>
              <a:ahLst/>
              <a:cxnLst>
                <a:cxn ang="0">
                  <a:pos x="connsiteX0" y="connsiteY0"/>
                </a:cxn>
                <a:cxn ang="0">
                  <a:pos x="connsiteX1" y="connsiteY1"/>
                </a:cxn>
              </a:cxnLst>
              <a:rect l="l" t="t" r="r" b="b"/>
              <a:pathLst>
                <a:path h="76200">
                  <a:moveTo>
                    <a:pt x="0" y="0"/>
                  </a:moveTo>
                  <a:lnTo>
                    <a:pt x="0" y="76200"/>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5964555" y="3362325"/>
              <a:ext cx="1905" cy="78105"/>
            </a:xfrm>
            <a:custGeom>
              <a:avLst/>
              <a:gdLst>
                <a:gd name="connsiteX0" fmla="*/ 0 w 1905"/>
                <a:gd name="connsiteY0" fmla="*/ 0 h 78105"/>
                <a:gd name="connsiteX1" fmla="*/ 1905 w 1905"/>
                <a:gd name="connsiteY1" fmla="*/ 78105 h 78105"/>
              </a:gdLst>
              <a:ahLst/>
              <a:cxnLst>
                <a:cxn ang="0">
                  <a:pos x="connsiteX0" y="connsiteY0"/>
                </a:cxn>
                <a:cxn ang="0">
                  <a:pos x="connsiteX1" y="connsiteY1"/>
                </a:cxn>
              </a:cxnLst>
              <a:rect l="l" t="t" r="r" b="b"/>
              <a:pathLst>
                <a:path w="1905" h="78105">
                  <a:moveTo>
                    <a:pt x="0" y="0"/>
                  </a:moveTo>
                  <a:lnTo>
                    <a:pt x="1905" y="7810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6052186" y="3362325"/>
              <a:ext cx="1905" cy="78105"/>
            </a:xfrm>
            <a:custGeom>
              <a:avLst/>
              <a:gdLst>
                <a:gd name="connsiteX0" fmla="*/ 0 w 1905"/>
                <a:gd name="connsiteY0" fmla="*/ 0 h 78105"/>
                <a:gd name="connsiteX1" fmla="*/ 1905 w 1905"/>
                <a:gd name="connsiteY1" fmla="*/ 78105 h 78105"/>
              </a:gdLst>
              <a:ahLst/>
              <a:cxnLst>
                <a:cxn ang="0">
                  <a:pos x="connsiteX0" y="connsiteY0"/>
                </a:cxn>
                <a:cxn ang="0">
                  <a:pos x="connsiteX1" y="connsiteY1"/>
                </a:cxn>
              </a:cxnLst>
              <a:rect l="l" t="t" r="r" b="b"/>
              <a:pathLst>
                <a:path w="1905" h="78105">
                  <a:moveTo>
                    <a:pt x="0" y="0"/>
                  </a:moveTo>
                  <a:lnTo>
                    <a:pt x="1905" y="7810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6129020" y="3362960"/>
              <a:ext cx="1905" cy="78105"/>
            </a:xfrm>
            <a:custGeom>
              <a:avLst/>
              <a:gdLst>
                <a:gd name="connsiteX0" fmla="*/ 0 w 1905"/>
                <a:gd name="connsiteY0" fmla="*/ 0 h 78105"/>
                <a:gd name="connsiteX1" fmla="*/ 1905 w 1905"/>
                <a:gd name="connsiteY1" fmla="*/ 78105 h 78105"/>
              </a:gdLst>
              <a:ahLst/>
              <a:cxnLst>
                <a:cxn ang="0">
                  <a:pos x="connsiteX0" y="connsiteY0"/>
                </a:cxn>
                <a:cxn ang="0">
                  <a:pos x="connsiteX1" y="connsiteY1"/>
                </a:cxn>
              </a:cxnLst>
              <a:rect l="l" t="t" r="r" b="b"/>
              <a:pathLst>
                <a:path w="1905" h="78105">
                  <a:moveTo>
                    <a:pt x="0" y="0"/>
                  </a:moveTo>
                  <a:lnTo>
                    <a:pt x="1905" y="7810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6210934" y="3362325"/>
              <a:ext cx="1905" cy="78105"/>
            </a:xfrm>
            <a:custGeom>
              <a:avLst/>
              <a:gdLst>
                <a:gd name="connsiteX0" fmla="*/ 0 w 1905"/>
                <a:gd name="connsiteY0" fmla="*/ 0 h 78105"/>
                <a:gd name="connsiteX1" fmla="*/ 1905 w 1905"/>
                <a:gd name="connsiteY1" fmla="*/ 78105 h 78105"/>
              </a:gdLst>
              <a:ahLst/>
              <a:cxnLst>
                <a:cxn ang="0">
                  <a:pos x="connsiteX0" y="connsiteY0"/>
                </a:cxn>
                <a:cxn ang="0">
                  <a:pos x="connsiteX1" y="connsiteY1"/>
                </a:cxn>
              </a:cxnLst>
              <a:rect l="l" t="t" r="r" b="b"/>
              <a:pathLst>
                <a:path w="1905" h="78105">
                  <a:moveTo>
                    <a:pt x="0" y="0"/>
                  </a:moveTo>
                  <a:lnTo>
                    <a:pt x="1905" y="7810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6300470" y="3364865"/>
              <a:ext cx="1905" cy="78105"/>
            </a:xfrm>
            <a:custGeom>
              <a:avLst/>
              <a:gdLst>
                <a:gd name="connsiteX0" fmla="*/ 0 w 1905"/>
                <a:gd name="connsiteY0" fmla="*/ 0 h 78105"/>
                <a:gd name="connsiteX1" fmla="*/ 1905 w 1905"/>
                <a:gd name="connsiteY1" fmla="*/ 78105 h 78105"/>
              </a:gdLst>
              <a:ahLst/>
              <a:cxnLst>
                <a:cxn ang="0">
                  <a:pos x="connsiteX0" y="connsiteY0"/>
                </a:cxn>
                <a:cxn ang="0">
                  <a:pos x="connsiteX1" y="connsiteY1"/>
                </a:cxn>
              </a:cxnLst>
              <a:rect l="l" t="t" r="r" b="b"/>
              <a:pathLst>
                <a:path w="1905" h="78105">
                  <a:moveTo>
                    <a:pt x="0" y="0"/>
                  </a:moveTo>
                  <a:lnTo>
                    <a:pt x="1905" y="7810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381750" y="3364865"/>
              <a:ext cx="1905" cy="78105"/>
            </a:xfrm>
            <a:custGeom>
              <a:avLst/>
              <a:gdLst>
                <a:gd name="connsiteX0" fmla="*/ 0 w 1905"/>
                <a:gd name="connsiteY0" fmla="*/ 0 h 78105"/>
                <a:gd name="connsiteX1" fmla="*/ 1905 w 1905"/>
                <a:gd name="connsiteY1" fmla="*/ 78105 h 78105"/>
              </a:gdLst>
              <a:ahLst/>
              <a:cxnLst>
                <a:cxn ang="0">
                  <a:pos x="connsiteX0" y="connsiteY0"/>
                </a:cxn>
                <a:cxn ang="0">
                  <a:pos x="connsiteX1" y="connsiteY1"/>
                </a:cxn>
              </a:cxnLst>
              <a:rect l="l" t="t" r="r" b="b"/>
              <a:pathLst>
                <a:path w="1905" h="78105">
                  <a:moveTo>
                    <a:pt x="0" y="0"/>
                  </a:moveTo>
                  <a:lnTo>
                    <a:pt x="1905" y="7810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6986016" y="2505456"/>
              <a:ext cx="134112" cy="170688"/>
            </a:xfrm>
            <a:custGeom>
              <a:avLst/>
              <a:gdLst>
                <a:gd name="connsiteX0" fmla="*/ 0 w 134112"/>
                <a:gd name="connsiteY0" fmla="*/ 0 h 170688"/>
                <a:gd name="connsiteX1" fmla="*/ 134112 w 134112"/>
                <a:gd name="connsiteY1" fmla="*/ 170688 h 170688"/>
                <a:gd name="connsiteX0-1" fmla="*/ 0 w 134112"/>
                <a:gd name="connsiteY0-2" fmla="*/ 0 h 170688"/>
                <a:gd name="connsiteX1-3" fmla="*/ 134112 w 134112"/>
                <a:gd name="connsiteY1-4" fmla="*/ 170688 h 170688"/>
                <a:gd name="connsiteX0-5" fmla="*/ 0 w 134112"/>
                <a:gd name="connsiteY0-6" fmla="*/ 0 h 170688"/>
                <a:gd name="connsiteX1-7" fmla="*/ 134112 w 134112"/>
                <a:gd name="connsiteY1-8" fmla="*/ 170688 h 170688"/>
              </a:gdLst>
              <a:ahLst/>
              <a:cxnLst>
                <a:cxn ang="0">
                  <a:pos x="connsiteX0-1" y="connsiteY0-2"/>
                </a:cxn>
                <a:cxn ang="0">
                  <a:pos x="connsiteX1-3" y="connsiteY1-4"/>
                </a:cxn>
              </a:cxnLst>
              <a:rect l="l" t="t" r="r" b="b"/>
              <a:pathLst>
                <a:path w="134112" h="170688">
                  <a:moveTo>
                    <a:pt x="0" y="0"/>
                  </a:moveTo>
                  <a:cubicBezTo>
                    <a:pt x="73279" y="62611"/>
                    <a:pt x="104648" y="109982"/>
                    <a:pt x="134112" y="170688"/>
                  </a:cubicBez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7122160" y="2514600"/>
              <a:ext cx="154940" cy="419100"/>
            </a:xfrm>
            <a:custGeom>
              <a:avLst/>
              <a:gdLst>
                <a:gd name="connsiteX0" fmla="*/ 0 w 154940"/>
                <a:gd name="connsiteY0" fmla="*/ 0 h 419100"/>
                <a:gd name="connsiteX1" fmla="*/ 134620 w 154940"/>
                <a:gd name="connsiteY1" fmla="*/ 210820 h 419100"/>
                <a:gd name="connsiteX2" fmla="*/ 154940 w 154940"/>
                <a:gd name="connsiteY2" fmla="*/ 419100 h 419100"/>
                <a:gd name="connsiteX0-1" fmla="*/ 0 w 154940"/>
                <a:gd name="connsiteY0-2" fmla="*/ 0 h 419100"/>
                <a:gd name="connsiteX1-3" fmla="*/ 134620 w 154940"/>
                <a:gd name="connsiteY1-4" fmla="*/ 210820 h 419100"/>
                <a:gd name="connsiteX2-5" fmla="*/ 154940 w 154940"/>
                <a:gd name="connsiteY2-6" fmla="*/ 419100 h 419100"/>
                <a:gd name="connsiteX0-7" fmla="*/ 0 w 154940"/>
                <a:gd name="connsiteY0-8" fmla="*/ 0 h 419100"/>
                <a:gd name="connsiteX1-9" fmla="*/ 134620 w 154940"/>
                <a:gd name="connsiteY1-10" fmla="*/ 210820 h 419100"/>
                <a:gd name="connsiteX2-11" fmla="*/ 154940 w 154940"/>
                <a:gd name="connsiteY2-12" fmla="*/ 419100 h 419100"/>
                <a:gd name="connsiteX0-13" fmla="*/ 0 w 154940"/>
                <a:gd name="connsiteY0-14" fmla="*/ 0 h 419100"/>
                <a:gd name="connsiteX1-15" fmla="*/ 134620 w 154940"/>
                <a:gd name="connsiteY1-16" fmla="*/ 210820 h 419100"/>
                <a:gd name="connsiteX2-17" fmla="*/ 154940 w 154940"/>
                <a:gd name="connsiteY2-18" fmla="*/ 419100 h 419100"/>
              </a:gdLst>
              <a:ahLst/>
              <a:cxnLst>
                <a:cxn ang="0">
                  <a:pos x="connsiteX0-1" y="connsiteY0-2"/>
                </a:cxn>
                <a:cxn ang="0">
                  <a:pos x="connsiteX1-3" y="connsiteY1-4"/>
                </a:cxn>
                <a:cxn ang="0">
                  <a:pos x="connsiteX2-5" y="connsiteY2-6"/>
                </a:cxn>
              </a:cxnLst>
              <a:rect l="l" t="t" r="r" b="b"/>
              <a:pathLst>
                <a:path w="154940" h="419100">
                  <a:moveTo>
                    <a:pt x="0" y="0"/>
                  </a:moveTo>
                  <a:cubicBezTo>
                    <a:pt x="44873" y="70273"/>
                    <a:pt x="118322" y="139488"/>
                    <a:pt x="134620" y="210820"/>
                  </a:cubicBezTo>
                  <a:cubicBezTo>
                    <a:pt x="150918" y="282152"/>
                    <a:pt x="148167" y="349673"/>
                    <a:pt x="154940" y="419100"/>
                  </a:cubicBez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4930140" y="3341370"/>
              <a:ext cx="72390" cy="205740"/>
            </a:xfrm>
            <a:custGeom>
              <a:avLst/>
              <a:gdLst>
                <a:gd name="connsiteX0" fmla="*/ 0 w 72390"/>
                <a:gd name="connsiteY0" fmla="*/ 0 h 205740"/>
                <a:gd name="connsiteX1" fmla="*/ 72390 w 72390"/>
                <a:gd name="connsiteY1" fmla="*/ 205740 h 205740"/>
                <a:gd name="connsiteX0-1" fmla="*/ 0 w 72390"/>
                <a:gd name="connsiteY0-2" fmla="*/ 0 h 205740"/>
                <a:gd name="connsiteX1-3" fmla="*/ 72390 w 72390"/>
                <a:gd name="connsiteY1-4" fmla="*/ 205740 h 205740"/>
                <a:gd name="connsiteX0-5" fmla="*/ 0 w 72390"/>
                <a:gd name="connsiteY0-6" fmla="*/ 0 h 205740"/>
                <a:gd name="connsiteX1-7" fmla="*/ 72390 w 72390"/>
                <a:gd name="connsiteY1-8" fmla="*/ 205740 h 205740"/>
              </a:gdLst>
              <a:ahLst/>
              <a:cxnLst>
                <a:cxn ang="0">
                  <a:pos x="connsiteX0-1" y="connsiteY0-2"/>
                </a:cxn>
                <a:cxn ang="0">
                  <a:pos x="connsiteX1-3" y="connsiteY1-4"/>
                </a:cxn>
              </a:cxnLst>
              <a:rect l="l" t="t" r="r" b="b"/>
              <a:pathLst>
                <a:path w="72390" h="205740">
                  <a:moveTo>
                    <a:pt x="0" y="0"/>
                  </a:moveTo>
                  <a:cubicBezTo>
                    <a:pt x="3175" y="78105"/>
                    <a:pt x="40640" y="156210"/>
                    <a:pt x="72390" y="205740"/>
                  </a:cubicBez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5055870" y="3326130"/>
              <a:ext cx="175260" cy="331470"/>
            </a:xfrm>
            <a:custGeom>
              <a:avLst/>
              <a:gdLst>
                <a:gd name="connsiteX0" fmla="*/ 0 w 175260"/>
                <a:gd name="connsiteY0" fmla="*/ 0 h 331470"/>
                <a:gd name="connsiteX1" fmla="*/ 26670 w 175260"/>
                <a:gd name="connsiteY1" fmla="*/ 190500 h 331470"/>
                <a:gd name="connsiteX2" fmla="*/ 175260 w 175260"/>
                <a:gd name="connsiteY2" fmla="*/ 331470 h 331470"/>
                <a:gd name="connsiteX0-1" fmla="*/ 0 w 175260"/>
                <a:gd name="connsiteY0-2" fmla="*/ 0 h 331470"/>
                <a:gd name="connsiteX1-3" fmla="*/ 51435 w 175260"/>
                <a:gd name="connsiteY1-4" fmla="*/ 188595 h 331470"/>
                <a:gd name="connsiteX2-5" fmla="*/ 175260 w 175260"/>
                <a:gd name="connsiteY2-6" fmla="*/ 331470 h 331470"/>
                <a:gd name="connsiteX0-7" fmla="*/ 0 w 175260"/>
                <a:gd name="connsiteY0-8" fmla="*/ 0 h 331470"/>
                <a:gd name="connsiteX1-9" fmla="*/ 51435 w 175260"/>
                <a:gd name="connsiteY1-10" fmla="*/ 188595 h 331470"/>
                <a:gd name="connsiteX2-11" fmla="*/ 175260 w 175260"/>
                <a:gd name="connsiteY2-12" fmla="*/ 331470 h 331470"/>
                <a:gd name="connsiteX0-13" fmla="*/ 0 w 175260"/>
                <a:gd name="connsiteY0-14" fmla="*/ 0 h 331470"/>
                <a:gd name="connsiteX1-15" fmla="*/ 51435 w 175260"/>
                <a:gd name="connsiteY1-16" fmla="*/ 188595 h 331470"/>
                <a:gd name="connsiteX2-17" fmla="*/ 175260 w 175260"/>
                <a:gd name="connsiteY2-18" fmla="*/ 331470 h 331470"/>
              </a:gdLst>
              <a:ahLst/>
              <a:cxnLst>
                <a:cxn ang="0">
                  <a:pos x="connsiteX0-1" y="connsiteY0-2"/>
                </a:cxn>
                <a:cxn ang="0">
                  <a:pos x="connsiteX1-3" y="connsiteY1-4"/>
                </a:cxn>
                <a:cxn ang="0">
                  <a:pos x="connsiteX2-5" y="connsiteY2-6"/>
                </a:cxn>
              </a:cxnLst>
              <a:rect l="l" t="t" r="r" b="b"/>
              <a:pathLst>
                <a:path w="175260" h="331470">
                  <a:moveTo>
                    <a:pt x="0" y="0"/>
                  </a:moveTo>
                  <a:cubicBezTo>
                    <a:pt x="17145" y="62865"/>
                    <a:pt x="18415" y="123825"/>
                    <a:pt x="51435" y="188595"/>
                  </a:cubicBezTo>
                  <a:cubicBezTo>
                    <a:pt x="84455" y="253365"/>
                    <a:pt x="133985" y="283845"/>
                    <a:pt x="175260" y="331470"/>
                  </a:cubicBez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5417550" y="1176072"/>
            <a:ext cx="250666" cy="264592"/>
          </a:xfrm>
          <a:prstGeom prst="ellipse">
            <a:avLst/>
          </a:prstGeom>
          <a:no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913120" y="2454355"/>
            <a:ext cx="365760" cy="386080"/>
          </a:xfrm>
          <a:prstGeom prst="ellipse">
            <a:avLst/>
          </a:prstGeom>
          <a:no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023836" y="3792635"/>
            <a:ext cx="476535" cy="503009"/>
          </a:xfrm>
          <a:prstGeom prst="ellipse">
            <a:avLst/>
          </a:prstGeom>
          <a:no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971707" y="4988996"/>
            <a:ext cx="695081" cy="733696"/>
          </a:xfrm>
          <a:prstGeom prst="ellipse">
            <a:avLst/>
          </a:prstGeom>
          <a:no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5981904" y="1423240"/>
            <a:ext cx="4288864" cy="63094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5941564" y="978999"/>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5" name="文本框 34"/>
          <p:cNvSpPr txBox="1"/>
          <p:nvPr/>
        </p:nvSpPr>
        <p:spPr>
          <a:xfrm>
            <a:off x="6618126" y="2814826"/>
            <a:ext cx="4288864" cy="63094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6" name="文本框 35"/>
          <p:cNvSpPr txBox="1"/>
          <p:nvPr/>
        </p:nvSpPr>
        <p:spPr>
          <a:xfrm>
            <a:off x="6577786" y="2370585"/>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6687325" y="4236876"/>
            <a:ext cx="4288864" cy="63094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8" name="文本框 37"/>
          <p:cNvSpPr txBox="1"/>
          <p:nvPr/>
        </p:nvSpPr>
        <p:spPr>
          <a:xfrm>
            <a:off x="6646985" y="3792635"/>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9" name="文本框 38"/>
          <p:cNvSpPr txBox="1"/>
          <p:nvPr/>
        </p:nvSpPr>
        <p:spPr>
          <a:xfrm>
            <a:off x="6059319" y="5433237"/>
            <a:ext cx="4288864" cy="630942"/>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0" name="文本框 39"/>
          <p:cNvSpPr txBox="1"/>
          <p:nvPr/>
        </p:nvSpPr>
        <p:spPr>
          <a:xfrm>
            <a:off x="6018979" y="4988996"/>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41" name="组合 40"/>
          <p:cNvGrpSpPr/>
          <p:nvPr/>
        </p:nvGrpSpPr>
        <p:grpSpPr>
          <a:xfrm>
            <a:off x="5621838" y="1735756"/>
            <a:ext cx="948323" cy="928704"/>
            <a:chOff x="5678300" y="1931336"/>
            <a:chExt cx="948323" cy="928704"/>
          </a:xfrm>
        </p:grpSpPr>
        <p:sp>
          <p:nvSpPr>
            <p:cNvPr id="42" name="椭圆 41"/>
            <p:cNvSpPr/>
            <p:nvPr/>
          </p:nvSpPr>
          <p:spPr>
            <a:xfrm>
              <a:off x="5730240" y="2006600"/>
              <a:ext cx="834840" cy="834840"/>
            </a:xfrm>
            <a:prstGeom prst="ellipse">
              <a:avLst/>
            </a:pr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5678300" y="1937223"/>
              <a:ext cx="341502" cy="318297"/>
            </a:xfrm>
            <a:custGeom>
              <a:avLst/>
              <a:gdLst>
                <a:gd name="connsiteX0" fmla="*/ 25400 w 289560"/>
                <a:gd name="connsiteY0" fmla="*/ 259080 h 259080"/>
                <a:gd name="connsiteX1" fmla="*/ 0 w 289560"/>
                <a:gd name="connsiteY1" fmla="*/ 0 h 259080"/>
                <a:gd name="connsiteX2" fmla="*/ 289560 w 289560"/>
                <a:gd name="connsiteY2" fmla="*/ 35560 h 259080"/>
                <a:gd name="connsiteX0-1" fmla="*/ 61481 w 325641"/>
                <a:gd name="connsiteY0-2" fmla="*/ 259080 h 259080"/>
                <a:gd name="connsiteX1-3" fmla="*/ 36081 w 325641"/>
                <a:gd name="connsiteY1-4" fmla="*/ 0 h 259080"/>
                <a:gd name="connsiteX2-5" fmla="*/ 325641 w 325641"/>
                <a:gd name="connsiteY2-6" fmla="*/ 35560 h 259080"/>
                <a:gd name="connsiteX0-7" fmla="*/ 65633 w 329793"/>
                <a:gd name="connsiteY0-8" fmla="*/ 259080 h 259080"/>
                <a:gd name="connsiteX1-9" fmla="*/ 40233 w 329793"/>
                <a:gd name="connsiteY1-10" fmla="*/ 0 h 259080"/>
                <a:gd name="connsiteX2-11" fmla="*/ 329793 w 329793"/>
                <a:gd name="connsiteY2-12" fmla="*/ 35560 h 259080"/>
                <a:gd name="connsiteX0-13" fmla="*/ 65633 w 329793"/>
                <a:gd name="connsiteY0-14" fmla="*/ 324021 h 324021"/>
                <a:gd name="connsiteX1-15" fmla="*/ 40233 w 329793"/>
                <a:gd name="connsiteY1-16" fmla="*/ 64941 h 324021"/>
                <a:gd name="connsiteX2-17" fmla="*/ 329793 w 329793"/>
                <a:gd name="connsiteY2-18" fmla="*/ 100501 h 324021"/>
                <a:gd name="connsiteX0-19" fmla="*/ 65633 w 329796"/>
                <a:gd name="connsiteY0-20" fmla="*/ 322604 h 322604"/>
                <a:gd name="connsiteX1-21" fmla="*/ 40233 w 329796"/>
                <a:gd name="connsiteY1-22" fmla="*/ 63524 h 322604"/>
                <a:gd name="connsiteX2-23" fmla="*/ 329793 w 329796"/>
                <a:gd name="connsiteY2-24" fmla="*/ 99084 h 322604"/>
                <a:gd name="connsiteX0-25" fmla="*/ 71432 w 335595"/>
                <a:gd name="connsiteY0-26" fmla="*/ 310701 h 310701"/>
                <a:gd name="connsiteX1-27" fmla="*/ 38412 w 335595"/>
                <a:gd name="connsiteY1-28" fmla="*/ 66861 h 310701"/>
                <a:gd name="connsiteX2-29" fmla="*/ 335592 w 335595"/>
                <a:gd name="connsiteY2-30" fmla="*/ 87181 h 310701"/>
                <a:gd name="connsiteX0-31" fmla="*/ 71432 w 335595"/>
                <a:gd name="connsiteY0-32" fmla="*/ 318297 h 318297"/>
                <a:gd name="connsiteX1-33" fmla="*/ 38412 w 335595"/>
                <a:gd name="connsiteY1-34" fmla="*/ 74457 h 318297"/>
                <a:gd name="connsiteX2-35" fmla="*/ 335592 w 335595"/>
                <a:gd name="connsiteY2-36" fmla="*/ 94777 h 318297"/>
                <a:gd name="connsiteX0-37" fmla="*/ 77339 w 341502"/>
                <a:gd name="connsiteY0-38" fmla="*/ 318297 h 318297"/>
                <a:gd name="connsiteX1-39" fmla="*/ 44319 w 341502"/>
                <a:gd name="connsiteY1-40" fmla="*/ 74457 h 318297"/>
                <a:gd name="connsiteX2-41" fmla="*/ 341499 w 341502"/>
                <a:gd name="connsiteY2-42" fmla="*/ 94777 h 318297"/>
              </a:gdLst>
              <a:ahLst/>
              <a:cxnLst>
                <a:cxn ang="0">
                  <a:pos x="connsiteX0-1" y="connsiteY0-2"/>
                </a:cxn>
                <a:cxn ang="0">
                  <a:pos x="connsiteX1-3" y="connsiteY1-4"/>
                </a:cxn>
                <a:cxn ang="0">
                  <a:pos x="connsiteX2-5" y="connsiteY2-6"/>
                </a:cxn>
              </a:cxnLst>
              <a:rect l="l" t="t" r="r" b="b"/>
              <a:pathLst>
                <a:path w="341502" h="318297">
                  <a:moveTo>
                    <a:pt x="77339" y="318297"/>
                  </a:moveTo>
                  <a:cubicBezTo>
                    <a:pt x="47917" y="285277"/>
                    <a:pt x="-59609" y="219872"/>
                    <a:pt x="44319" y="74457"/>
                  </a:cubicBezTo>
                  <a:cubicBezTo>
                    <a:pt x="243709" y="-102285"/>
                    <a:pt x="342134" y="90544"/>
                    <a:pt x="341499" y="94777"/>
                  </a:cubicBez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5791200" y="2758440"/>
              <a:ext cx="106680" cy="96520"/>
            </a:xfrm>
            <a:custGeom>
              <a:avLst/>
              <a:gdLst>
                <a:gd name="connsiteX0" fmla="*/ 106680 w 106680"/>
                <a:gd name="connsiteY0" fmla="*/ 0 h 96520"/>
                <a:gd name="connsiteX1" fmla="*/ 0 w 106680"/>
                <a:gd name="connsiteY1" fmla="*/ 96520 h 96520"/>
              </a:gdLst>
              <a:ahLst/>
              <a:cxnLst>
                <a:cxn ang="0">
                  <a:pos x="connsiteX0" y="connsiteY0"/>
                </a:cxn>
                <a:cxn ang="0">
                  <a:pos x="connsiteX1" y="connsiteY1"/>
                </a:cxn>
              </a:cxnLst>
              <a:rect l="l" t="t" r="r" b="b"/>
              <a:pathLst>
                <a:path w="106680" h="96520">
                  <a:moveTo>
                    <a:pt x="106680" y="0"/>
                  </a:moveTo>
                  <a:lnTo>
                    <a:pt x="0" y="96520"/>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6416040" y="2753360"/>
              <a:ext cx="106680" cy="106680"/>
            </a:xfrm>
            <a:custGeom>
              <a:avLst/>
              <a:gdLst>
                <a:gd name="connsiteX0" fmla="*/ 0 w 106680"/>
                <a:gd name="connsiteY0" fmla="*/ 0 h 106680"/>
                <a:gd name="connsiteX1" fmla="*/ 106680 w 106680"/>
                <a:gd name="connsiteY1" fmla="*/ 106680 h 106680"/>
              </a:gdLst>
              <a:ahLst/>
              <a:cxnLst>
                <a:cxn ang="0">
                  <a:pos x="connsiteX0" y="connsiteY0"/>
                </a:cxn>
                <a:cxn ang="0">
                  <a:pos x="connsiteX1" y="connsiteY1"/>
                </a:cxn>
              </a:cxnLst>
              <a:rect l="l" t="t" r="r" b="b"/>
              <a:pathLst>
                <a:path w="106680" h="106680">
                  <a:moveTo>
                    <a:pt x="0" y="0"/>
                  </a:moveTo>
                  <a:lnTo>
                    <a:pt x="106680" y="106680"/>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5030698">
              <a:off x="6296724" y="1942938"/>
              <a:ext cx="341502" cy="318297"/>
            </a:xfrm>
            <a:custGeom>
              <a:avLst/>
              <a:gdLst>
                <a:gd name="connsiteX0" fmla="*/ 25400 w 289560"/>
                <a:gd name="connsiteY0" fmla="*/ 259080 h 259080"/>
                <a:gd name="connsiteX1" fmla="*/ 0 w 289560"/>
                <a:gd name="connsiteY1" fmla="*/ 0 h 259080"/>
                <a:gd name="connsiteX2" fmla="*/ 289560 w 289560"/>
                <a:gd name="connsiteY2" fmla="*/ 35560 h 259080"/>
                <a:gd name="connsiteX0-1" fmla="*/ 61481 w 325641"/>
                <a:gd name="connsiteY0-2" fmla="*/ 259080 h 259080"/>
                <a:gd name="connsiteX1-3" fmla="*/ 36081 w 325641"/>
                <a:gd name="connsiteY1-4" fmla="*/ 0 h 259080"/>
                <a:gd name="connsiteX2-5" fmla="*/ 325641 w 325641"/>
                <a:gd name="connsiteY2-6" fmla="*/ 35560 h 259080"/>
                <a:gd name="connsiteX0-7" fmla="*/ 65633 w 329793"/>
                <a:gd name="connsiteY0-8" fmla="*/ 259080 h 259080"/>
                <a:gd name="connsiteX1-9" fmla="*/ 40233 w 329793"/>
                <a:gd name="connsiteY1-10" fmla="*/ 0 h 259080"/>
                <a:gd name="connsiteX2-11" fmla="*/ 329793 w 329793"/>
                <a:gd name="connsiteY2-12" fmla="*/ 35560 h 259080"/>
                <a:gd name="connsiteX0-13" fmla="*/ 65633 w 329793"/>
                <a:gd name="connsiteY0-14" fmla="*/ 324021 h 324021"/>
                <a:gd name="connsiteX1-15" fmla="*/ 40233 w 329793"/>
                <a:gd name="connsiteY1-16" fmla="*/ 64941 h 324021"/>
                <a:gd name="connsiteX2-17" fmla="*/ 329793 w 329793"/>
                <a:gd name="connsiteY2-18" fmla="*/ 100501 h 324021"/>
                <a:gd name="connsiteX0-19" fmla="*/ 65633 w 329796"/>
                <a:gd name="connsiteY0-20" fmla="*/ 322604 h 322604"/>
                <a:gd name="connsiteX1-21" fmla="*/ 40233 w 329796"/>
                <a:gd name="connsiteY1-22" fmla="*/ 63524 h 322604"/>
                <a:gd name="connsiteX2-23" fmla="*/ 329793 w 329796"/>
                <a:gd name="connsiteY2-24" fmla="*/ 99084 h 322604"/>
                <a:gd name="connsiteX0-25" fmla="*/ 71432 w 335595"/>
                <a:gd name="connsiteY0-26" fmla="*/ 310701 h 310701"/>
                <a:gd name="connsiteX1-27" fmla="*/ 38412 w 335595"/>
                <a:gd name="connsiteY1-28" fmla="*/ 66861 h 310701"/>
                <a:gd name="connsiteX2-29" fmla="*/ 335592 w 335595"/>
                <a:gd name="connsiteY2-30" fmla="*/ 87181 h 310701"/>
                <a:gd name="connsiteX0-31" fmla="*/ 71432 w 335595"/>
                <a:gd name="connsiteY0-32" fmla="*/ 318297 h 318297"/>
                <a:gd name="connsiteX1-33" fmla="*/ 38412 w 335595"/>
                <a:gd name="connsiteY1-34" fmla="*/ 74457 h 318297"/>
                <a:gd name="connsiteX2-35" fmla="*/ 335592 w 335595"/>
                <a:gd name="connsiteY2-36" fmla="*/ 94777 h 318297"/>
                <a:gd name="connsiteX0-37" fmla="*/ 77339 w 341502"/>
                <a:gd name="connsiteY0-38" fmla="*/ 318297 h 318297"/>
                <a:gd name="connsiteX1-39" fmla="*/ 44319 w 341502"/>
                <a:gd name="connsiteY1-40" fmla="*/ 74457 h 318297"/>
                <a:gd name="connsiteX2-41" fmla="*/ 341499 w 341502"/>
                <a:gd name="connsiteY2-42" fmla="*/ 94777 h 318297"/>
              </a:gdLst>
              <a:ahLst/>
              <a:cxnLst>
                <a:cxn ang="0">
                  <a:pos x="connsiteX0-1" y="connsiteY0-2"/>
                </a:cxn>
                <a:cxn ang="0">
                  <a:pos x="connsiteX1-3" y="connsiteY1-4"/>
                </a:cxn>
                <a:cxn ang="0">
                  <a:pos x="connsiteX2-5" y="connsiteY2-6"/>
                </a:cxn>
              </a:cxnLst>
              <a:rect l="l" t="t" r="r" b="b"/>
              <a:pathLst>
                <a:path w="341502" h="318297">
                  <a:moveTo>
                    <a:pt x="77339" y="318297"/>
                  </a:moveTo>
                  <a:cubicBezTo>
                    <a:pt x="47917" y="285277"/>
                    <a:pt x="-59609" y="219872"/>
                    <a:pt x="44319" y="74457"/>
                  </a:cubicBezTo>
                  <a:cubicBezTo>
                    <a:pt x="243709" y="-102285"/>
                    <a:pt x="342134" y="90544"/>
                    <a:pt x="341499" y="94777"/>
                  </a:cubicBez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6147435" y="2070735"/>
              <a:ext cx="1905" cy="62865"/>
            </a:xfrm>
            <a:custGeom>
              <a:avLst/>
              <a:gdLst>
                <a:gd name="connsiteX0" fmla="*/ 0 w 1905"/>
                <a:gd name="connsiteY0" fmla="*/ 0 h 62865"/>
                <a:gd name="connsiteX1" fmla="*/ 1905 w 1905"/>
                <a:gd name="connsiteY1" fmla="*/ 62865 h 62865"/>
              </a:gdLst>
              <a:ahLst/>
              <a:cxnLst>
                <a:cxn ang="0">
                  <a:pos x="connsiteX0" y="connsiteY0"/>
                </a:cxn>
                <a:cxn ang="0">
                  <a:pos x="connsiteX1" y="connsiteY1"/>
                </a:cxn>
              </a:cxnLst>
              <a:rect l="l" t="t" r="r" b="b"/>
              <a:pathLst>
                <a:path w="1905" h="62865">
                  <a:moveTo>
                    <a:pt x="0" y="0"/>
                  </a:moveTo>
                  <a:lnTo>
                    <a:pt x="1905" y="6286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5796915" y="2423160"/>
              <a:ext cx="62865" cy="3810"/>
            </a:xfrm>
            <a:custGeom>
              <a:avLst/>
              <a:gdLst>
                <a:gd name="connsiteX0" fmla="*/ 0 w 62865"/>
                <a:gd name="connsiteY0" fmla="*/ 0 h 3810"/>
                <a:gd name="connsiteX1" fmla="*/ 62865 w 62865"/>
                <a:gd name="connsiteY1" fmla="*/ 3810 h 3810"/>
              </a:gdLst>
              <a:ahLst/>
              <a:cxnLst>
                <a:cxn ang="0">
                  <a:pos x="connsiteX0" y="connsiteY0"/>
                </a:cxn>
                <a:cxn ang="0">
                  <a:pos x="connsiteX1" y="connsiteY1"/>
                </a:cxn>
              </a:cxnLst>
              <a:rect l="l" t="t" r="r" b="b"/>
              <a:pathLst>
                <a:path w="62865" h="3810">
                  <a:moveTo>
                    <a:pt x="0" y="0"/>
                  </a:moveTo>
                  <a:lnTo>
                    <a:pt x="62865" y="3810"/>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6433185" y="2423160"/>
              <a:ext cx="78105" cy="1905"/>
            </a:xfrm>
            <a:custGeom>
              <a:avLst/>
              <a:gdLst>
                <a:gd name="connsiteX0" fmla="*/ 0 w 78105"/>
                <a:gd name="connsiteY0" fmla="*/ 0 h 1905"/>
                <a:gd name="connsiteX1" fmla="*/ 78105 w 78105"/>
                <a:gd name="connsiteY1" fmla="*/ 1905 h 1905"/>
              </a:gdLst>
              <a:ahLst/>
              <a:cxnLst>
                <a:cxn ang="0">
                  <a:pos x="connsiteX0" y="connsiteY0"/>
                </a:cxn>
                <a:cxn ang="0">
                  <a:pos x="connsiteX1" y="connsiteY1"/>
                </a:cxn>
              </a:cxnLst>
              <a:rect l="l" t="t" r="r" b="b"/>
              <a:pathLst>
                <a:path w="78105" h="1905">
                  <a:moveTo>
                    <a:pt x="0" y="0"/>
                  </a:moveTo>
                  <a:lnTo>
                    <a:pt x="78105" y="1905"/>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6160770" y="2710815"/>
              <a:ext cx="3810" cy="68580"/>
            </a:xfrm>
            <a:custGeom>
              <a:avLst/>
              <a:gdLst>
                <a:gd name="connsiteX0" fmla="*/ 3810 w 3810"/>
                <a:gd name="connsiteY0" fmla="*/ 0 h 68580"/>
                <a:gd name="connsiteX1" fmla="*/ 0 w 3810"/>
                <a:gd name="connsiteY1" fmla="*/ 68580 h 68580"/>
              </a:gdLst>
              <a:ahLst/>
              <a:cxnLst>
                <a:cxn ang="0">
                  <a:pos x="connsiteX0" y="connsiteY0"/>
                </a:cxn>
                <a:cxn ang="0">
                  <a:pos x="connsiteX1" y="connsiteY1"/>
                </a:cxn>
              </a:cxnLst>
              <a:rect l="l" t="t" r="r" b="b"/>
              <a:pathLst>
                <a:path w="3810" h="68580">
                  <a:moveTo>
                    <a:pt x="3810" y="0"/>
                  </a:moveTo>
                  <a:lnTo>
                    <a:pt x="0" y="68580"/>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128507" y="2400300"/>
              <a:ext cx="45719" cy="45719"/>
            </a:xfrm>
            <a:prstGeom prst="ellipse">
              <a:avLst/>
            </a:prstGeom>
            <a:solidFill>
              <a:schemeClr val="bg1"/>
            </a:solid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6149340" y="2261235"/>
              <a:ext cx="0" cy="131445"/>
            </a:xfrm>
            <a:custGeom>
              <a:avLst/>
              <a:gdLst>
                <a:gd name="connsiteX0" fmla="*/ 0 w 0"/>
                <a:gd name="connsiteY0" fmla="*/ 131445 h 131445"/>
                <a:gd name="connsiteX1" fmla="*/ 0 w 0"/>
                <a:gd name="connsiteY1" fmla="*/ 0 h 131445"/>
              </a:gdLst>
              <a:ahLst/>
              <a:cxnLst>
                <a:cxn ang="0">
                  <a:pos x="connsiteX0" y="connsiteY0"/>
                </a:cxn>
                <a:cxn ang="0">
                  <a:pos x="connsiteX1" y="connsiteY1"/>
                </a:cxn>
              </a:cxnLst>
              <a:rect l="l" t="t" r="r" b="b"/>
              <a:pathLst>
                <a:path h="131445">
                  <a:moveTo>
                    <a:pt x="0" y="131445"/>
                  </a:moveTo>
                  <a:lnTo>
                    <a:pt x="0" y="0"/>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5983605" y="2251710"/>
              <a:ext cx="146685" cy="154305"/>
            </a:xfrm>
            <a:custGeom>
              <a:avLst/>
              <a:gdLst>
                <a:gd name="connsiteX0" fmla="*/ 146685 w 146685"/>
                <a:gd name="connsiteY0" fmla="*/ 154305 h 154305"/>
                <a:gd name="connsiteX1" fmla="*/ 0 w 146685"/>
                <a:gd name="connsiteY1" fmla="*/ 0 h 154305"/>
              </a:gdLst>
              <a:ahLst/>
              <a:cxnLst>
                <a:cxn ang="0">
                  <a:pos x="connsiteX0" y="connsiteY0"/>
                </a:cxn>
                <a:cxn ang="0">
                  <a:pos x="connsiteX1" y="connsiteY1"/>
                </a:cxn>
              </a:cxnLst>
              <a:rect l="l" t="t" r="r" b="b"/>
              <a:pathLst>
                <a:path w="146685" h="154305">
                  <a:moveTo>
                    <a:pt x="146685" y="154305"/>
                  </a:moveTo>
                  <a:lnTo>
                    <a:pt x="0" y="0"/>
                  </a:ln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任意多边形 53"/>
          <p:cNvSpPr/>
          <p:nvPr/>
        </p:nvSpPr>
        <p:spPr>
          <a:xfrm>
            <a:off x="929640" y="2225040"/>
            <a:ext cx="10327640" cy="3535680"/>
          </a:xfrm>
          <a:custGeom>
            <a:avLst/>
            <a:gdLst>
              <a:gd name="connsiteX0" fmla="*/ 0 w 10317480"/>
              <a:gd name="connsiteY0" fmla="*/ 15240 h 3535680"/>
              <a:gd name="connsiteX1" fmla="*/ 0 w 10317480"/>
              <a:gd name="connsiteY1" fmla="*/ 3535680 h 3535680"/>
              <a:gd name="connsiteX2" fmla="*/ 10317480 w 10317480"/>
              <a:gd name="connsiteY2" fmla="*/ 3505200 h 3535680"/>
              <a:gd name="connsiteX3" fmla="*/ 10317480 w 10317480"/>
              <a:gd name="connsiteY3" fmla="*/ 0 h 3535680"/>
              <a:gd name="connsiteX4" fmla="*/ 5852160 w 10317480"/>
              <a:gd name="connsiteY4" fmla="*/ 15240 h 3535680"/>
              <a:gd name="connsiteX5" fmla="*/ 5196840 w 10317480"/>
              <a:gd name="connsiteY5" fmla="*/ 731520 h 3535680"/>
              <a:gd name="connsiteX6" fmla="*/ 4495800 w 10317480"/>
              <a:gd name="connsiteY6" fmla="*/ 45720 h 3535680"/>
              <a:gd name="connsiteX7" fmla="*/ 0 w 10317480"/>
              <a:gd name="connsiteY7" fmla="*/ 15240 h 3535680"/>
              <a:gd name="connsiteX0-1" fmla="*/ 0 w 10317480"/>
              <a:gd name="connsiteY0-2" fmla="*/ 15240 h 3535680"/>
              <a:gd name="connsiteX1-3" fmla="*/ 0 w 10317480"/>
              <a:gd name="connsiteY1-4" fmla="*/ 3535680 h 3535680"/>
              <a:gd name="connsiteX2-5" fmla="*/ 10317480 w 10317480"/>
              <a:gd name="connsiteY2-6" fmla="*/ 3505200 h 3535680"/>
              <a:gd name="connsiteX3-7" fmla="*/ 10317480 w 10317480"/>
              <a:gd name="connsiteY3-8" fmla="*/ 0 h 3535680"/>
              <a:gd name="connsiteX4-9" fmla="*/ 5852160 w 10317480"/>
              <a:gd name="connsiteY4-10" fmla="*/ 15240 h 3535680"/>
              <a:gd name="connsiteX5-11" fmla="*/ 5196840 w 10317480"/>
              <a:gd name="connsiteY5-12" fmla="*/ 731520 h 3535680"/>
              <a:gd name="connsiteX6-13" fmla="*/ 4495800 w 10317480"/>
              <a:gd name="connsiteY6-14" fmla="*/ 45720 h 3535680"/>
              <a:gd name="connsiteX7-15" fmla="*/ 0 w 10317480"/>
              <a:gd name="connsiteY7-16" fmla="*/ 15240 h 3535680"/>
              <a:gd name="connsiteX0-17" fmla="*/ 0 w 10317480"/>
              <a:gd name="connsiteY0-18" fmla="*/ 15240 h 3535680"/>
              <a:gd name="connsiteX1-19" fmla="*/ 0 w 10317480"/>
              <a:gd name="connsiteY1-20" fmla="*/ 3535680 h 3535680"/>
              <a:gd name="connsiteX2-21" fmla="*/ 10317480 w 10317480"/>
              <a:gd name="connsiteY2-22" fmla="*/ 3505200 h 3535680"/>
              <a:gd name="connsiteX3-23" fmla="*/ 10317480 w 10317480"/>
              <a:gd name="connsiteY3-24" fmla="*/ 0 h 3535680"/>
              <a:gd name="connsiteX4-25" fmla="*/ 5852160 w 10317480"/>
              <a:gd name="connsiteY4-26" fmla="*/ 15240 h 3535680"/>
              <a:gd name="connsiteX5-27" fmla="*/ 5196840 w 10317480"/>
              <a:gd name="connsiteY5-28" fmla="*/ 731520 h 3535680"/>
              <a:gd name="connsiteX6-29" fmla="*/ 4495800 w 10317480"/>
              <a:gd name="connsiteY6-30" fmla="*/ 45720 h 3535680"/>
              <a:gd name="connsiteX7-31" fmla="*/ 0 w 10317480"/>
              <a:gd name="connsiteY7-32" fmla="*/ 15240 h 3535680"/>
              <a:gd name="connsiteX0-33" fmla="*/ 0 w 10317480"/>
              <a:gd name="connsiteY0-34" fmla="*/ 15240 h 3535680"/>
              <a:gd name="connsiteX1-35" fmla="*/ 0 w 10317480"/>
              <a:gd name="connsiteY1-36" fmla="*/ 3535680 h 3535680"/>
              <a:gd name="connsiteX2-37" fmla="*/ 10317480 w 10317480"/>
              <a:gd name="connsiteY2-38" fmla="*/ 3505200 h 3535680"/>
              <a:gd name="connsiteX3-39" fmla="*/ 10317480 w 10317480"/>
              <a:gd name="connsiteY3-40" fmla="*/ 0 h 3535680"/>
              <a:gd name="connsiteX4-41" fmla="*/ 5852160 w 10317480"/>
              <a:gd name="connsiteY4-42" fmla="*/ 15240 h 3535680"/>
              <a:gd name="connsiteX5-43" fmla="*/ 5196840 w 10317480"/>
              <a:gd name="connsiteY5-44" fmla="*/ 731520 h 3535680"/>
              <a:gd name="connsiteX6-45" fmla="*/ 4495800 w 10317480"/>
              <a:gd name="connsiteY6-46" fmla="*/ 45720 h 3535680"/>
              <a:gd name="connsiteX7-47" fmla="*/ 0 w 10317480"/>
              <a:gd name="connsiteY7-48" fmla="*/ 15240 h 3535680"/>
              <a:gd name="connsiteX0-49" fmla="*/ 0 w 10317480"/>
              <a:gd name="connsiteY0-50" fmla="*/ 15240 h 3535680"/>
              <a:gd name="connsiteX1-51" fmla="*/ 0 w 10317480"/>
              <a:gd name="connsiteY1-52" fmla="*/ 3535680 h 3535680"/>
              <a:gd name="connsiteX2-53" fmla="*/ 10317480 w 10317480"/>
              <a:gd name="connsiteY2-54" fmla="*/ 3505200 h 3535680"/>
              <a:gd name="connsiteX3-55" fmla="*/ 10317480 w 10317480"/>
              <a:gd name="connsiteY3-56" fmla="*/ 0 h 3535680"/>
              <a:gd name="connsiteX4-57" fmla="*/ 5852160 w 10317480"/>
              <a:gd name="connsiteY4-58" fmla="*/ 15240 h 3535680"/>
              <a:gd name="connsiteX5-59" fmla="*/ 5196840 w 10317480"/>
              <a:gd name="connsiteY5-60" fmla="*/ 731520 h 3535680"/>
              <a:gd name="connsiteX6-61" fmla="*/ 4495800 w 10317480"/>
              <a:gd name="connsiteY6-62" fmla="*/ 45720 h 3535680"/>
              <a:gd name="connsiteX7-63" fmla="*/ 0 w 10317480"/>
              <a:gd name="connsiteY7-64" fmla="*/ 15240 h 3535680"/>
              <a:gd name="connsiteX0-65" fmla="*/ 0 w 10317480"/>
              <a:gd name="connsiteY0-66" fmla="*/ 15240 h 3535680"/>
              <a:gd name="connsiteX1-67" fmla="*/ 0 w 10317480"/>
              <a:gd name="connsiteY1-68" fmla="*/ 3535680 h 3535680"/>
              <a:gd name="connsiteX2-69" fmla="*/ 10317480 w 10317480"/>
              <a:gd name="connsiteY2-70" fmla="*/ 3505200 h 3535680"/>
              <a:gd name="connsiteX3-71" fmla="*/ 10317480 w 10317480"/>
              <a:gd name="connsiteY3-72" fmla="*/ 0 h 3535680"/>
              <a:gd name="connsiteX4-73" fmla="*/ 5852160 w 10317480"/>
              <a:gd name="connsiteY4-74" fmla="*/ 15240 h 3535680"/>
              <a:gd name="connsiteX5-75" fmla="*/ 5196840 w 10317480"/>
              <a:gd name="connsiteY5-76" fmla="*/ 731520 h 3535680"/>
              <a:gd name="connsiteX6-77" fmla="*/ 4495800 w 10317480"/>
              <a:gd name="connsiteY6-78" fmla="*/ 45720 h 3535680"/>
              <a:gd name="connsiteX7-79" fmla="*/ 0 w 10317480"/>
              <a:gd name="connsiteY7-80" fmla="*/ 15240 h 3535680"/>
              <a:gd name="connsiteX0-81" fmla="*/ 0 w 10317480"/>
              <a:gd name="connsiteY0-82" fmla="*/ 15240 h 3535680"/>
              <a:gd name="connsiteX1-83" fmla="*/ 0 w 10317480"/>
              <a:gd name="connsiteY1-84" fmla="*/ 3535680 h 3535680"/>
              <a:gd name="connsiteX2-85" fmla="*/ 10317480 w 10317480"/>
              <a:gd name="connsiteY2-86" fmla="*/ 3505200 h 3535680"/>
              <a:gd name="connsiteX3-87" fmla="*/ 10317480 w 10317480"/>
              <a:gd name="connsiteY3-88" fmla="*/ 0 h 3535680"/>
              <a:gd name="connsiteX4-89" fmla="*/ 5852160 w 10317480"/>
              <a:gd name="connsiteY4-90" fmla="*/ 15240 h 3535680"/>
              <a:gd name="connsiteX5-91" fmla="*/ 5196840 w 10317480"/>
              <a:gd name="connsiteY5-92" fmla="*/ 731520 h 3535680"/>
              <a:gd name="connsiteX6-93" fmla="*/ 4495800 w 10317480"/>
              <a:gd name="connsiteY6-94" fmla="*/ 45720 h 3535680"/>
              <a:gd name="connsiteX7-95" fmla="*/ 0 w 10317480"/>
              <a:gd name="connsiteY7-96" fmla="*/ 15240 h 3535680"/>
              <a:gd name="connsiteX0-97" fmla="*/ 0 w 10317480"/>
              <a:gd name="connsiteY0-98" fmla="*/ 15240 h 3535680"/>
              <a:gd name="connsiteX1-99" fmla="*/ 0 w 10317480"/>
              <a:gd name="connsiteY1-100" fmla="*/ 3535680 h 3535680"/>
              <a:gd name="connsiteX2-101" fmla="*/ 10317480 w 10317480"/>
              <a:gd name="connsiteY2-102" fmla="*/ 3505200 h 3535680"/>
              <a:gd name="connsiteX3-103" fmla="*/ 10317480 w 10317480"/>
              <a:gd name="connsiteY3-104" fmla="*/ 0 h 3535680"/>
              <a:gd name="connsiteX4-105" fmla="*/ 5852160 w 10317480"/>
              <a:gd name="connsiteY4-106" fmla="*/ 15240 h 3535680"/>
              <a:gd name="connsiteX5-107" fmla="*/ 5196840 w 10317480"/>
              <a:gd name="connsiteY5-108" fmla="*/ 731520 h 3535680"/>
              <a:gd name="connsiteX6-109" fmla="*/ 4495800 w 10317480"/>
              <a:gd name="connsiteY6-110" fmla="*/ 45720 h 3535680"/>
              <a:gd name="connsiteX7-111" fmla="*/ 0 w 10317480"/>
              <a:gd name="connsiteY7-112" fmla="*/ 15240 h 3535680"/>
              <a:gd name="connsiteX0-113" fmla="*/ 0 w 10317480"/>
              <a:gd name="connsiteY0-114" fmla="*/ 15240 h 3535680"/>
              <a:gd name="connsiteX1-115" fmla="*/ 0 w 10317480"/>
              <a:gd name="connsiteY1-116" fmla="*/ 3535680 h 3535680"/>
              <a:gd name="connsiteX2-117" fmla="*/ 10317480 w 10317480"/>
              <a:gd name="connsiteY2-118" fmla="*/ 3505200 h 3535680"/>
              <a:gd name="connsiteX3-119" fmla="*/ 10317480 w 10317480"/>
              <a:gd name="connsiteY3-120" fmla="*/ 0 h 3535680"/>
              <a:gd name="connsiteX4-121" fmla="*/ 5852160 w 10317480"/>
              <a:gd name="connsiteY4-122" fmla="*/ 15240 h 3535680"/>
              <a:gd name="connsiteX5-123" fmla="*/ 5196840 w 10317480"/>
              <a:gd name="connsiteY5-124" fmla="*/ 731520 h 3535680"/>
              <a:gd name="connsiteX6-125" fmla="*/ 4495800 w 10317480"/>
              <a:gd name="connsiteY6-126" fmla="*/ 45720 h 3535680"/>
              <a:gd name="connsiteX7-127" fmla="*/ 0 w 10317480"/>
              <a:gd name="connsiteY7-128" fmla="*/ 15240 h 3535680"/>
              <a:gd name="connsiteX0-129" fmla="*/ 0 w 10317480"/>
              <a:gd name="connsiteY0-130" fmla="*/ 15240 h 3535680"/>
              <a:gd name="connsiteX1-131" fmla="*/ 0 w 10317480"/>
              <a:gd name="connsiteY1-132" fmla="*/ 3535680 h 3535680"/>
              <a:gd name="connsiteX2-133" fmla="*/ 10317480 w 10317480"/>
              <a:gd name="connsiteY2-134" fmla="*/ 3505200 h 3535680"/>
              <a:gd name="connsiteX3-135" fmla="*/ 10317480 w 10317480"/>
              <a:gd name="connsiteY3-136" fmla="*/ 0 h 3535680"/>
              <a:gd name="connsiteX4-137" fmla="*/ 5852160 w 10317480"/>
              <a:gd name="connsiteY4-138" fmla="*/ 15240 h 3535680"/>
              <a:gd name="connsiteX5-139" fmla="*/ 5196840 w 10317480"/>
              <a:gd name="connsiteY5-140" fmla="*/ 731520 h 3535680"/>
              <a:gd name="connsiteX6-141" fmla="*/ 4495800 w 10317480"/>
              <a:gd name="connsiteY6-142" fmla="*/ 45720 h 3535680"/>
              <a:gd name="connsiteX7-143" fmla="*/ 0 w 10317480"/>
              <a:gd name="connsiteY7-144" fmla="*/ 15240 h 3535680"/>
              <a:gd name="connsiteX0-145" fmla="*/ 0 w 10317480"/>
              <a:gd name="connsiteY0-146" fmla="*/ 15240 h 3535680"/>
              <a:gd name="connsiteX1-147" fmla="*/ 0 w 10317480"/>
              <a:gd name="connsiteY1-148" fmla="*/ 3535680 h 3535680"/>
              <a:gd name="connsiteX2-149" fmla="*/ 10317480 w 10317480"/>
              <a:gd name="connsiteY2-150" fmla="*/ 3505200 h 3535680"/>
              <a:gd name="connsiteX3-151" fmla="*/ 10317480 w 10317480"/>
              <a:gd name="connsiteY3-152" fmla="*/ 0 h 3535680"/>
              <a:gd name="connsiteX4-153" fmla="*/ 5852160 w 10317480"/>
              <a:gd name="connsiteY4-154" fmla="*/ 15240 h 3535680"/>
              <a:gd name="connsiteX5-155" fmla="*/ 5181600 w 10317480"/>
              <a:gd name="connsiteY5-156" fmla="*/ 731520 h 3535680"/>
              <a:gd name="connsiteX6-157" fmla="*/ 4495800 w 10317480"/>
              <a:gd name="connsiteY6-158" fmla="*/ 45720 h 3535680"/>
              <a:gd name="connsiteX7-159" fmla="*/ 0 w 10317480"/>
              <a:gd name="connsiteY7-160" fmla="*/ 15240 h 3535680"/>
              <a:gd name="connsiteX0-161" fmla="*/ 0 w 10317480"/>
              <a:gd name="connsiteY0-162" fmla="*/ 15240 h 3535680"/>
              <a:gd name="connsiteX1-163" fmla="*/ 0 w 10317480"/>
              <a:gd name="connsiteY1-164" fmla="*/ 3535680 h 3535680"/>
              <a:gd name="connsiteX2-165" fmla="*/ 10317480 w 10317480"/>
              <a:gd name="connsiteY2-166" fmla="*/ 3505200 h 3535680"/>
              <a:gd name="connsiteX3-167" fmla="*/ 10317480 w 10317480"/>
              <a:gd name="connsiteY3-168" fmla="*/ 0 h 3535680"/>
              <a:gd name="connsiteX4-169" fmla="*/ 5852160 w 10317480"/>
              <a:gd name="connsiteY4-170" fmla="*/ 15240 h 3535680"/>
              <a:gd name="connsiteX5-171" fmla="*/ 5181600 w 10317480"/>
              <a:gd name="connsiteY5-172" fmla="*/ 731520 h 3535680"/>
              <a:gd name="connsiteX6-173" fmla="*/ 4495800 w 10317480"/>
              <a:gd name="connsiteY6-174" fmla="*/ 45720 h 3535680"/>
              <a:gd name="connsiteX7-175" fmla="*/ 0 w 10317480"/>
              <a:gd name="connsiteY7-176" fmla="*/ 15240 h 3535680"/>
              <a:gd name="connsiteX0-177" fmla="*/ 0 w 10317480"/>
              <a:gd name="connsiteY0-178" fmla="*/ 15240 h 3535680"/>
              <a:gd name="connsiteX1-179" fmla="*/ 0 w 10317480"/>
              <a:gd name="connsiteY1-180" fmla="*/ 3535680 h 3535680"/>
              <a:gd name="connsiteX2-181" fmla="*/ 10317480 w 10317480"/>
              <a:gd name="connsiteY2-182" fmla="*/ 3505200 h 3535680"/>
              <a:gd name="connsiteX3-183" fmla="*/ 10317480 w 10317480"/>
              <a:gd name="connsiteY3-184" fmla="*/ 0 h 3535680"/>
              <a:gd name="connsiteX4-185" fmla="*/ 5852160 w 10317480"/>
              <a:gd name="connsiteY4-186" fmla="*/ 15240 h 3535680"/>
              <a:gd name="connsiteX5-187" fmla="*/ 5181600 w 10317480"/>
              <a:gd name="connsiteY5-188" fmla="*/ 731520 h 3535680"/>
              <a:gd name="connsiteX6-189" fmla="*/ 4495800 w 10317480"/>
              <a:gd name="connsiteY6-190" fmla="*/ 45720 h 3535680"/>
              <a:gd name="connsiteX7-191" fmla="*/ 0 w 10317480"/>
              <a:gd name="connsiteY7-192" fmla="*/ 15240 h 3535680"/>
              <a:gd name="connsiteX0-193" fmla="*/ 0 w 10317480"/>
              <a:gd name="connsiteY0-194" fmla="*/ 15240 h 3535680"/>
              <a:gd name="connsiteX1-195" fmla="*/ 0 w 10317480"/>
              <a:gd name="connsiteY1-196" fmla="*/ 3535680 h 3535680"/>
              <a:gd name="connsiteX2-197" fmla="*/ 10317480 w 10317480"/>
              <a:gd name="connsiteY2-198" fmla="*/ 3505200 h 3535680"/>
              <a:gd name="connsiteX3-199" fmla="*/ 10317480 w 10317480"/>
              <a:gd name="connsiteY3-200" fmla="*/ 0 h 3535680"/>
              <a:gd name="connsiteX4-201" fmla="*/ 5836920 w 10317480"/>
              <a:gd name="connsiteY4-202" fmla="*/ 20320 h 3535680"/>
              <a:gd name="connsiteX5-203" fmla="*/ 5181600 w 10317480"/>
              <a:gd name="connsiteY5-204" fmla="*/ 731520 h 3535680"/>
              <a:gd name="connsiteX6-205" fmla="*/ 4495800 w 10317480"/>
              <a:gd name="connsiteY6-206" fmla="*/ 45720 h 3535680"/>
              <a:gd name="connsiteX7-207" fmla="*/ 0 w 10317480"/>
              <a:gd name="connsiteY7-208" fmla="*/ 15240 h 3535680"/>
              <a:gd name="connsiteX0-209" fmla="*/ 0 w 10317480"/>
              <a:gd name="connsiteY0-210" fmla="*/ 15240 h 3535680"/>
              <a:gd name="connsiteX1-211" fmla="*/ 0 w 10317480"/>
              <a:gd name="connsiteY1-212" fmla="*/ 3535680 h 3535680"/>
              <a:gd name="connsiteX2-213" fmla="*/ 10297160 w 10317480"/>
              <a:gd name="connsiteY2-214" fmla="*/ 3525520 h 3535680"/>
              <a:gd name="connsiteX3-215" fmla="*/ 10317480 w 10317480"/>
              <a:gd name="connsiteY3-216" fmla="*/ 0 h 3535680"/>
              <a:gd name="connsiteX4-217" fmla="*/ 5836920 w 10317480"/>
              <a:gd name="connsiteY4-218" fmla="*/ 20320 h 3535680"/>
              <a:gd name="connsiteX5-219" fmla="*/ 5181600 w 10317480"/>
              <a:gd name="connsiteY5-220" fmla="*/ 731520 h 3535680"/>
              <a:gd name="connsiteX6-221" fmla="*/ 4495800 w 10317480"/>
              <a:gd name="connsiteY6-222" fmla="*/ 45720 h 3535680"/>
              <a:gd name="connsiteX7-223" fmla="*/ 0 w 10317480"/>
              <a:gd name="connsiteY7-224" fmla="*/ 15240 h 3535680"/>
              <a:gd name="connsiteX0-225" fmla="*/ 0 w 10317480"/>
              <a:gd name="connsiteY0-226" fmla="*/ 15240 h 3535680"/>
              <a:gd name="connsiteX1-227" fmla="*/ 0 w 10317480"/>
              <a:gd name="connsiteY1-228" fmla="*/ 3535680 h 3535680"/>
              <a:gd name="connsiteX2-229" fmla="*/ 10307320 w 10317480"/>
              <a:gd name="connsiteY2-230" fmla="*/ 3525520 h 3535680"/>
              <a:gd name="connsiteX3-231" fmla="*/ 10317480 w 10317480"/>
              <a:gd name="connsiteY3-232" fmla="*/ 0 h 3535680"/>
              <a:gd name="connsiteX4-233" fmla="*/ 5836920 w 10317480"/>
              <a:gd name="connsiteY4-234" fmla="*/ 20320 h 3535680"/>
              <a:gd name="connsiteX5-235" fmla="*/ 5181600 w 10317480"/>
              <a:gd name="connsiteY5-236" fmla="*/ 731520 h 3535680"/>
              <a:gd name="connsiteX6-237" fmla="*/ 4495800 w 10317480"/>
              <a:gd name="connsiteY6-238" fmla="*/ 45720 h 3535680"/>
              <a:gd name="connsiteX7-239" fmla="*/ 0 w 10317480"/>
              <a:gd name="connsiteY7-240" fmla="*/ 15240 h 3535680"/>
              <a:gd name="connsiteX0-241" fmla="*/ 10317480 w 10408920"/>
              <a:gd name="connsiteY0-242" fmla="*/ 0 h 3535680"/>
              <a:gd name="connsiteX1-243" fmla="*/ 5836920 w 10408920"/>
              <a:gd name="connsiteY1-244" fmla="*/ 20320 h 3535680"/>
              <a:gd name="connsiteX2-245" fmla="*/ 5181600 w 10408920"/>
              <a:gd name="connsiteY2-246" fmla="*/ 731520 h 3535680"/>
              <a:gd name="connsiteX3-247" fmla="*/ 4495800 w 10408920"/>
              <a:gd name="connsiteY3-248" fmla="*/ 45720 h 3535680"/>
              <a:gd name="connsiteX4-249" fmla="*/ 0 w 10408920"/>
              <a:gd name="connsiteY4-250" fmla="*/ 15240 h 3535680"/>
              <a:gd name="connsiteX5-251" fmla="*/ 0 w 10408920"/>
              <a:gd name="connsiteY5-252" fmla="*/ 3535680 h 3535680"/>
              <a:gd name="connsiteX6-253" fmla="*/ 10307320 w 10408920"/>
              <a:gd name="connsiteY6-254" fmla="*/ 3525520 h 3535680"/>
              <a:gd name="connsiteX7-255" fmla="*/ 10408920 w 10408920"/>
              <a:gd name="connsiteY7-256" fmla="*/ 91440 h 3535680"/>
              <a:gd name="connsiteX0-257" fmla="*/ 10317480 w 10327640"/>
              <a:gd name="connsiteY0-258" fmla="*/ 0 h 3535680"/>
              <a:gd name="connsiteX1-259" fmla="*/ 5836920 w 10327640"/>
              <a:gd name="connsiteY1-260" fmla="*/ 20320 h 3535680"/>
              <a:gd name="connsiteX2-261" fmla="*/ 5181600 w 10327640"/>
              <a:gd name="connsiteY2-262" fmla="*/ 731520 h 3535680"/>
              <a:gd name="connsiteX3-263" fmla="*/ 4495800 w 10327640"/>
              <a:gd name="connsiteY3-264" fmla="*/ 45720 h 3535680"/>
              <a:gd name="connsiteX4-265" fmla="*/ 0 w 10327640"/>
              <a:gd name="connsiteY4-266" fmla="*/ 15240 h 3535680"/>
              <a:gd name="connsiteX5-267" fmla="*/ 0 w 10327640"/>
              <a:gd name="connsiteY5-268" fmla="*/ 3535680 h 3535680"/>
              <a:gd name="connsiteX6-269" fmla="*/ 10307320 w 10327640"/>
              <a:gd name="connsiteY6-270" fmla="*/ 3525520 h 3535680"/>
              <a:gd name="connsiteX7-271" fmla="*/ 10327640 w 10327640"/>
              <a:gd name="connsiteY7-272" fmla="*/ 548640 h 3535680"/>
              <a:gd name="connsiteX0-273" fmla="*/ 10317480 w 10327640"/>
              <a:gd name="connsiteY0-274" fmla="*/ 0 h 3535680"/>
              <a:gd name="connsiteX1-275" fmla="*/ 5836920 w 10327640"/>
              <a:gd name="connsiteY1-276" fmla="*/ 20320 h 3535680"/>
              <a:gd name="connsiteX2-277" fmla="*/ 5181600 w 10327640"/>
              <a:gd name="connsiteY2-278" fmla="*/ 731520 h 3535680"/>
              <a:gd name="connsiteX3-279" fmla="*/ 4495800 w 10327640"/>
              <a:gd name="connsiteY3-280" fmla="*/ 45720 h 3535680"/>
              <a:gd name="connsiteX4-281" fmla="*/ 0 w 10327640"/>
              <a:gd name="connsiteY4-282" fmla="*/ 15240 h 3535680"/>
              <a:gd name="connsiteX5-283" fmla="*/ 0 w 10327640"/>
              <a:gd name="connsiteY5-284" fmla="*/ 3535680 h 3535680"/>
              <a:gd name="connsiteX6-285" fmla="*/ 10307320 w 10327640"/>
              <a:gd name="connsiteY6-286" fmla="*/ 3525520 h 3535680"/>
              <a:gd name="connsiteX7-287" fmla="*/ 10327640 w 10327640"/>
              <a:gd name="connsiteY7-288" fmla="*/ 548640 h 3535680"/>
              <a:gd name="connsiteX0-289" fmla="*/ 10317480 w 10327640"/>
              <a:gd name="connsiteY0-290" fmla="*/ 0 h 3535680"/>
              <a:gd name="connsiteX1-291" fmla="*/ 5836920 w 10327640"/>
              <a:gd name="connsiteY1-292" fmla="*/ 20320 h 3535680"/>
              <a:gd name="connsiteX2-293" fmla="*/ 5181600 w 10327640"/>
              <a:gd name="connsiteY2-294" fmla="*/ 731520 h 3535680"/>
              <a:gd name="connsiteX3-295" fmla="*/ 4495800 w 10327640"/>
              <a:gd name="connsiteY3-296" fmla="*/ 45720 h 3535680"/>
              <a:gd name="connsiteX4-297" fmla="*/ 0 w 10327640"/>
              <a:gd name="connsiteY4-298" fmla="*/ 15240 h 3535680"/>
              <a:gd name="connsiteX5-299" fmla="*/ 0 w 10327640"/>
              <a:gd name="connsiteY5-300" fmla="*/ 3535680 h 3535680"/>
              <a:gd name="connsiteX6-301" fmla="*/ 10307320 w 10327640"/>
              <a:gd name="connsiteY6-302" fmla="*/ 3525520 h 3535680"/>
              <a:gd name="connsiteX7-303" fmla="*/ 10327640 w 10327640"/>
              <a:gd name="connsiteY7-304" fmla="*/ 548640 h 3535680"/>
              <a:gd name="connsiteX0-305" fmla="*/ 10317480 w 10337800"/>
              <a:gd name="connsiteY0-306" fmla="*/ 0 h 3535680"/>
              <a:gd name="connsiteX1-307" fmla="*/ 5836920 w 10337800"/>
              <a:gd name="connsiteY1-308" fmla="*/ 20320 h 3535680"/>
              <a:gd name="connsiteX2-309" fmla="*/ 5181600 w 10337800"/>
              <a:gd name="connsiteY2-310" fmla="*/ 731520 h 3535680"/>
              <a:gd name="connsiteX3-311" fmla="*/ 4495800 w 10337800"/>
              <a:gd name="connsiteY3-312" fmla="*/ 45720 h 3535680"/>
              <a:gd name="connsiteX4-313" fmla="*/ 0 w 10337800"/>
              <a:gd name="connsiteY4-314" fmla="*/ 15240 h 3535680"/>
              <a:gd name="connsiteX5-315" fmla="*/ 0 w 10337800"/>
              <a:gd name="connsiteY5-316" fmla="*/ 3535680 h 3535680"/>
              <a:gd name="connsiteX6-317" fmla="*/ 10307320 w 10337800"/>
              <a:gd name="connsiteY6-318" fmla="*/ 3525520 h 3535680"/>
              <a:gd name="connsiteX7-319" fmla="*/ 10337800 w 10337800"/>
              <a:gd name="connsiteY7-320" fmla="*/ 375920 h 3535680"/>
              <a:gd name="connsiteX0-321" fmla="*/ 10317480 w 10327640"/>
              <a:gd name="connsiteY0-322" fmla="*/ 0 h 3535680"/>
              <a:gd name="connsiteX1-323" fmla="*/ 5836920 w 10327640"/>
              <a:gd name="connsiteY1-324" fmla="*/ 20320 h 3535680"/>
              <a:gd name="connsiteX2-325" fmla="*/ 5181600 w 10327640"/>
              <a:gd name="connsiteY2-326" fmla="*/ 731520 h 3535680"/>
              <a:gd name="connsiteX3-327" fmla="*/ 4495800 w 10327640"/>
              <a:gd name="connsiteY3-328" fmla="*/ 45720 h 3535680"/>
              <a:gd name="connsiteX4-329" fmla="*/ 0 w 10327640"/>
              <a:gd name="connsiteY4-330" fmla="*/ 15240 h 3535680"/>
              <a:gd name="connsiteX5-331" fmla="*/ 0 w 10327640"/>
              <a:gd name="connsiteY5-332" fmla="*/ 3535680 h 3535680"/>
              <a:gd name="connsiteX6-333" fmla="*/ 10307320 w 10327640"/>
              <a:gd name="connsiteY6-334" fmla="*/ 3525520 h 3535680"/>
              <a:gd name="connsiteX7-335" fmla="*/ 10327640 w 10327640"/>
              <a:gd name="connsiteY7-336" fmla="*/ 365760 h 35356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327640" h="3535680">
                <a:moveTo>
                  <a:pt x="10317480" y="0"/>
                </a:moveTo>
                <a:lnTo>
                  <a:pt x="5836920" y="20320"/>
                </a:lnTo>
                <a:cubicBezTo>
                  <a:pt x="5836920" y="320040"/>
                  <a:pt x="5669280" y="690880"/>
                  <a:pt x="5181600" y="731520"/>
                </a:cubicBezTo>
                <a:cubicBezTo>
                  <a:pt x="4963160" y="711200"/>
                  <a:pt x="4450080" y="558800"/>
                  <a:pt x="4495800" y="45720"/>
                </a:cubicBezTo>
                <a:lnTo>
                  <a:pt x="0" y="15240"/>
                </a:lnTo>
                <a:lnTo>
                  <a:pt x="0" y="3535680"/>
                </a:lnTo>
                <a:lnTo>
                  <a:pt x="10307320" y="3525520"/>
                </a:lnTo>
                <a:cubicBezTo>
                  <a:pt x="10310707" y="2350347"/>
                  <a:pt x="10314093" y="1459653"/>
                  <a:pt x="10327640" y="365760"/>
                </a:cubicBezTo>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1388555" y="3836333"/>
            <a:ext cx="9366977" cy="1938992"/>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输入文字请在这里输入文字请在这里输入文字请在这里输入文字请在这里输入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请在这里输入文字请在这里输入文字请在这里输入文字请在这里输入文字请</a:t>
            </a:r>
            <a:endParaRPr lang="en-US" altLang="zh-CN" sz="1600">
              <a:solidFill>
                <a:schemeClr val="tx1">
                  <a:lumMod val="85000"/>
                  <a:lumOff val="15000"/>
                </a:schemeClr>
              </a:solidFill>
              <a:latin typeface="华文细黑" panose="02010600040101010101" pitchFamily="2" charset="-122"/>
              <a:ea typeface="华文细黑" panose="02010600040101010101" pitchFamily="2" charset="-122"/>
            </a:endParaRPr>
          </a:p>
          <a:p>
            <a:pPr>
              <a:lnSpc>
                <a:spcPct val="150000"/>
              </a:lnSpc>
            </a:pPr>
            <a:endParaRPr lang="en-US" altLang="zh-CN" sz="16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56" name="文本框 55"/>
          <p:cNvSpPr txBox="1"/>
          <p:nvPr/>
        </p:nvSpPr>
        <p:spPr>
          <a:xfrm>
            <a:off x="3557702" y="3254395"/>
            <a:ext cx="5028685" cy="523220"/>
          </a:xfrm>
          <a:prstGeom prst="rect">
            <a:avLst/>
          </a:prstGeom>
          <a:noFill/>
          <a:effectLst/>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a:t>
            </a:r>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这里是小结的总体</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概述”</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0" name="任意多边形 19"/>
          <p:cNvSpPr/>
          <p:nvPr/>
        </p:nvSpPr>
        <p:spPr>
          <a:xfrm>
            <a:off x="1606101" y="1169972"/>
            <a:ext cx="6865200" cy="3326410"/>
          </a:xfrm>
          <a:custGeom>
            <a:avLst/>
            <a:gdLst>
              <a:gd name="connsiteX0" fmla="*/ 706055 w 6261904"/>
              <a:gd name="connsiteY0" fmla="*/ 0 h 3044141"/>
              <a:gd name="connsiteX1" fmla="*/ 5822066 w 6261904"/>
              <a:gd name="connsiteY1" fmla="*/ 23149 h 3044141"/>
              <a:gd name="connsiteX2" fmla="*/ 6261904 w 6261904"/>
              <a:gd name="connsiteY2" fmla="*/ 462987 h 3044141"/>
              <a:gd name="connsiteX3" fmla="*/ 5926238 w 6261904"/>
              <a:gd name="connsiteY3" fmla="*/ 960698 h 3044141"/>
              <a:gd name="connsiteX4" fmla="*/ 2673752 w 6261904"/>
              <a:gd name="connsiteY4" fmla="*/ 937549 h 3044141"/>
              <a:gd name="connsiteX5" fmla="*/ 2500131 w 6261904"/>
              <a:gd name="connsiteY5" fmla="*/ 1157468 h 3044141"/>
              <a:gd name="connsiteX6" fmla="*/ 2650602 w 6261904"/>
              <a:gd name="connsiteY6" fmla="*/ 1331088 h 3044141"/>
              <a:gd name="connsiteX7" fmla="*/ 3507129 w 6261904"/>
              <a:gd name="connsiteY7" fmla="*/ 1342663 h 3044141"/>
              <a:gd name="connsiteX8" fmla="*/ 3808071 w 6261904"/>
              <a:gd name="connsiteY8" fmla="*/ 1678329 h 3044141"/>
              <a:gd name="connsiteX9" fmla="*/ 3518704 w 6261904"/>
              <a:gd name="connsiteY9" fmla="*/ 2083443 h 3044141"/>
              <a:gd name="connsiteX10" fmla="*/ 763929 w 6261904"/>
              <a:gd name="connsiteY10" fmla="*/ 2060293 h 3044141"/>
              <a:gd name="connsiteX11" fmla="*/ 671331 w 6261904"/>
              <a:gd name="connsiteY11" fmla="*/ 2187615 h 3044141"/>
              <a:gd name="connsiteX12" fmla="*/ 729205 w 6261904"/>
              <a:gd name="connsiteY12" fmla="*/ 2314936 h 3044141"/>
              <a:gd name="connsiteX13" fmla="*/ 1307939 w 6261904"/>
              <a:gd name="connsiteY13" fmla="*/ 2314936 h 3044141"/>
              <a:gd name="connsiteX14" fmla="*/ 1412111 w 6261904"/>
              <a:gd name="connsiteY14" fmla="*/ 2430683 h 3044141"/>
              <a:gd name="connsiteX15" fmla="*/ 1342663 w 6261904"/>
              <a:gd name="connsiteY15" fmla="*/ 2558005 h 3044141"/>
              <a:gd name="connsiteX16" fmla="*/ 1088020 w 6261904"/>
              <a:gd name="connsiteY16" fmla="*/ 2546430 h 3044141"/>
              <a:gd name="connsiteX17" fmla="*/ 1006997 w 6261904"/>
              <a:gd name="connsiteY17" fmla="*/ 2662177 h 3044141"/>
              <a:gd name="connsiteX18" fmla="*/ 1076445 w 6261904"/>
              <a:gd name="connsiteY18" fmla="*/ 2801073 h 3044141"/>
              <a:gd name="connsiteX19" fmla="*/ 1481559 w 6261904"/>
              <a:gd name="connsiteY19" fmla="*/ 2789498 h 3044141"/>
              <a:gd name="connsiteX20" fmla="*/ 1574157 w 6261904"/>
              <a:gd name="connsiteY20" fmla="*/ 2928395 h 3044141"/>
              <a:gd name="connsiteX21" fmla="*/ 1493134 w 6261904"/>
              <a:gd name="connsiteY21" fmla="*/ 3044141 h 3044141"/>
              <a:gd name="connsiteX22" fmla="*/ 497711 w 6261904"/>
              <a:gd name="connsiteY22" fmla="*/ 3044141 h 3044141"/>
              <a:gd name="connsiteX23" fmla="*/ 451412 w 6261904"/>
              <a:gd name="connsiteY23" fmla="*/ 2905245 h 3044141"/>
              <a:gd name="connsiteX24" fmla="*/ 509286 w 6261904"/>
              <a:gd name="connsiteY24" fmla="*/ 2789498 h 3044141"/>
              <a:gd name="connsiteX25" fmla="*/ 752354 w 6261904"/>
              <a:gd name="connsiteY25" fmla="*/ 2777924 h 3044141"/>
              <a:gd name="connsiteX26" fmla="*/ 821802 w 6261904"/>
              <a:gd name="connsiteY26" fmla="*/ 2662177 h 3044141"/>
              <a:gd name="connsiteX27" fmla="*/ 740779 w 6261904"/>
              <a:gd name="connsiteY27" fmla="*/ 2546430 h 3044141"/>
              <a:gd name="connsiteX28" fmla="*/ 208344 w 6261904"/>
              <a:gd name="connsiteY28" fmla="*/ 2558005 h 3044141"/>
              <a:gd name="connsiteX29" fmla="*/ 92597 w 6261904"/>
              <a:gd name="connsiteY29" fmla="*/ 2430683 h 3044141"/>
              <a:gd name="connsiteX30" fmla="*/ 173620 w 6261904"/>
              <a:gd name="connsiteY30" fmla="*/ 2291787 h 3044141"/>
              <a:gd name="connsiteX31" fmla="*/ 428263 w 6261904"/>
              <a:gd name="connsiteY31" fmla="*/ 2291787 h 3044141"/>
              <a:gd name="connsiteX32" fmla="*/ 497711 w 6261904"/>
              <a:gd name="connsiteY32" fmla="*/ 2164465 h 3044141"/>
              <a:gd name="connsiteX33" fmla="*/ 439838 w 6261904"/>
              <a:gd name="connsiteY33" fmla="*/ 2060293 h 3044141"/>
              <a:gd name="connsiteX34" fmla="*/ 254643 w 6261904"/>
              <a:gd name="connsiteY34" fmla="*/ 2071868 h 3044141"/>
              <a:gd name="connsiteX35" fmla="*/ 0 w 6261904"/>
              <a:gd name="connsiteY35" fmla="*/ 1689903 h 3044141"/>
              <a:gd name="connsiteX36" fmla="*/ 208344 w 6261904"/>
              <a:gd name="connsiteY36" fmla="*/ 1331088 h 3044141"/>
              <a:gd name="connsiteX37" fmla="*/ 2106592 w 6261904"/>
              <a:gd name="connsiteY37" fmla="*/ 1319514 h 3044141"/>
              <a:gd name="connsiteX38" fmla="*/ 2257063 w 6261904"/>
              <a:gd name="connsiteY38" fmla="*/ 1122744 h 3044141"/>
              <a:gd name="connsiteX39" fmla="*/ 2129741 w 6261904"/>
              <a:gd name="connsiteY39" fmla="*/ 937549 h 3044141"/>
              <a:gd name="connsiteX40" fmla="*/ 740779 w 6261904"/>
              <a:gd name="connsiteY40" fmla="*/ 960698 h 3044141"/>
              <a:gd name="connsiteX41" fmla="*/ 300941 w 6261904"/>
              <a:gd name="connsiteY41" fmla="*/ 520860 h 3044141"/>
              <a:gd name="connsiteX42" fmla="*/ 706055 w 6261904"/>
              <a:gd name="connsiteY42" fmla="*/ 0 h 3044141"/>
              <a:gd name="connsiteX0-1" fmla="*/ 706055 w 6261904"/>
              <a:gd name="connsiteY0-2" fmla="*/ 0 h 3044141"/>
              <a:gd name="connsiteX1-3" fmla="*/ 5822066 w 6261904"/>
              <a:gd name="connsiteY1-4" fmla="*/ 23149 h 3044141"/>
              <a:gd name="connsiteX2-5" fmla="*/ 6261904 w 6261904"/>
              <a:gd name="connsiteY2-6" fmla="*/ 462987 h 3044141"/>
              <a:gd name="connsiteX3-7" fmla="*/ 5926238 w 6261904"/>
              <a:gd name="connsiteY3-8" fmla="*/ 960698 h 3044141"/>
              <a:gd name="connsiteX4-9" fmla="*/ 2673752 w 6261904"/>
              <a:gd name="connsiteY4-10" fmla="*/ 937549 h 3044141"/>
              <a:gd name="connsiteX5-11" fmla="*/ 2500131 w 6261904"/>
              <a:gd name="connsiteY5-12" fmla="*/ 1157468 h 3044141"/>
              <a:gd name="connsiteX6-13" fmla="*/ 2650602 w 6261904"/>
              <a:gd name="connsiteY6-14" fmla="*/ 1331088 h 3044141"/>
              <a:gd name="connsiteX7-15" fmla="*/ 3507129 w 6261904"/>
              <a:gd name="connsiteY7-16" fmla="*/ 1342663 h 3044141"/>
              <a:gd name="connsiteX8-17" fmla="*/ 3808071 w 6261904"/>
              <a:gd name="connsiteY8-18" fmla="*/ 1678329 h 3044141"/>
              <a:gd name="connsiteX9-19" fmla="*/ 3518704 w 6261904"/>
              <a:gd name="connsiteY9-20" fmla="*/ 2083443 h 3044141"/>
              <a:gd name="connsiteX10-21" fmla="*/ 763929 w 6261904"/>
              <a:gd name="connsiteY10-22" fmla="*/ 2060293 h 3044141"/>
              <a:gd name="connsiteX11-23" fmla="*/ 671331 w 6261904"/>
              <a:gd name="connsiteY11-24" fmla="*/ 2187615 h 3044141"/>
              <a:gd name="connsiteX12-25" fmla="*/ 729205 w 6261904"/>
              <a:gd name="connsiteY12-26" fmla="*/ 2314936 h 3044141"/>
              <a:gd name="connsiteX13-27" fmla="*/ 1307939 w 6261904"/>
              <a:gd name="connsiteY13-28" fmla="*/ 2314936 h 3044141"/>
              <a:gd name="connsiteX14-29" fmla="*/ 1412111 w 6261904"/>
              <a:gd name="connsiteY14-30" fmla="*/ 2430683 h 3044141"/>
              <a:gd name="connsiteX15-31" fmla="*/ 1342663 w 6261904"/>
              <a:gd name="connsiteY15-32" fmla="*/ 2558005 h 3044141"/>
              <a:gd name="connsiteX16-33" fmla="*/ 1088020 w 6261904"/>
              <a:gd name="connsiteY16-34" fmla="*/ 2546430 h 3044141"/>
              <a:gd name="connsiteX17-35" fmla="*/ 1006997 w 6261904"/>
              <a:gd name="connsiteY17-36" fmla="*/ 2662177 h 3044141"/>
              <a:gd name="connsiteX18-37" fmla="*/ 1076445 w 6261904"/>
              <a:gd name="connsiteY18-38" fmla="*/ 2801073 h 3044141"/>
              <a:gd name="connsiteX19-39" fmla="*/ 1481559 w 6261904"/>
              <a:gd name="connsiteY19-40" fmla="*/ 2789498 h 3044141"/>
              <a:gd name="connsiteX20-41" fmla="*/ 1574157 w 6261904"/>
              <a:gd name="connsiteY20-42" fmla="*/ 2928395 h 3044141"/>
              <a:gd name="connsiteX21-43" fmla="*/ 1493134 w 6261904"/>
              <a:gd name="connsiteY21-44" fmla="*/ 3044141 h 3044141"/>
              <a:gd name="connsiteX22-45" fmla="*/ 497711 w 6261904"/>
              <a:gd name="connsiteY22-46" fmla="*/ 3044141 h 3044141"/>
              <a:gd name="connsiteX23-47" fmla="*/ 451412 w 6261904"/>
              <a:gd name="connsiteY23-48" fmla="*/ 2905245 h 3044141"/>
              <a:gd name="connsiteX24-49" fmla="*/ 509286 w 6261904"/>
              <a:gd name="connsiteY24-50" fmla="*/ 2789498 h 3044141"/>
              <a:gd name="connsiteX25-51" fmla="*/ 752354 w 6261904"/>
              <a:gd name="connsiteY25-52" fmla="*/ 2777924 h 3044141"/>
              <a:gd name="connsiteX26-53" fmla="*/ 821802 w 6261904"/>
              <a:gd name="connsiteY26-54" fmla="*/ 2662177 h 3044141"/>
              <a:gd name="connsiteX27-55" fmla="*/ 740779 w 6261904"/>
              <a:gd name="connsiteY27-56" fmla="*/ 2546430 h 3044141"/>
              <a:gd name="connsiteX28-57" fmla="*/ 208344 w 6261904"/>
              <a:gd name="connsiteY28-58" fmla="*/ 2558005 h 3044141"/>
              <a:gd name="connsiteX29-59" fmla="*/ 92597 w 6261904"/>
              <a:gd name="connsiteY29-60" fmla="*/ 2430683 h 3044141"/>
              <a:gd name="connsiteX30-61" fmla="*/ 173620 w 6261904"/>
              <a:gd name="connsiteY30-62" fmla="*/ 2291787 h 3044141"/>
              <a:gd name="connsiteX31-63" fmla="*/ 428263 w 6261904"/>
              <a:gd name="connsiteY31-64" fmla="*/ 2291787 h 3044141"/>
              <a:gd name="connsiteX32-65" fmla="*/ 497711 w 6261904"/>
              <a:gd name="connsiteY32-66" fmla="*/ 2164465 h 3044141"/>
              <a:gd name="connsiteX33-67" fmla="*/ 439838 w 6261904"/>
              <a:gd name="connsiteY33-68" fmla="*/ 2060293 h 3044141"/>
              <a:gd name="connsiteX34-69" fmla="*/ 254643 w 6261904"/>
              <a:gd name="connsiteY34-70" fmla="*/ 2071868 h 3044141"/>
              <a:gd name="connsiteX35-71" fmla="*/ 0 w 6261904"/>
              <a:gd name="connsiteY35-72" fmla="*/ 1689903 h 3044141"/>
              <a:gd name="connsiteX36-73" fmla="*/ 208344 w 6261904"/>
              <a:gd name="connsiteY36-74" fmla="*/ 1331088 h 3044141"/>
              <a:gd name="connsiteX37-75" fmla="*/ 2106592 w 6261904"/>
              <a:gd name="connsiteY37-76" fmla="*/ 1319514 h 3044141"/>
              <a:gd name="connsiteX38-77" fmla="*/ 2257063 w 6261904"/>
              <a:gd name="connsiteY38-78" fmla="*/ 1122744 h 3044141"/>
              <a:gd name="connsiteX39-79" fmla="*/ 2129741 w 6261904"/>
              <a:gd name="connsiteY39-80" fmla="*/ 937549 h 3044141"/>
              <a:gd name="connsiteX40-81" fmla="*/ 740779 w 6261904"/>
              <a:gd name="connsiteY40-82" fmla="*/ 960698 h 3044141"/>
              <a:gd name="connsiteX41-83" fmla="*/ 300941 w 6261904"/>
              <a:gd name="connsiteY41-84" fmla="*/ 520860 h 3044141"/>
              <a:gd name="connsiteX42-85" fmla="*/ 706055 w 6261904"/>
              <a:gd name="connsiteY42-86" fmla="*/ 0 h 3044141"/>
              <a:gd name="connsiteX0-87" fmla="*/ 706055 w 6261904"/>
              <a:gd name="connsiteY0-88" fmla="*/ 0 h 3044141"/>
              <a:gd name="connsiteX1-89" fmla="*/ 5822066 w 6261904"/>
              <a:gd name="connsiteY1-90" fmla="*/ 23149 h 3044141"/>
              <a:gd name="connsiteX2-91" fmla="*/ 6261904 w 6261904"/>
              <a:gd name="connsiteY2-92" fmla="*/ 462987 h 3044141"/>
              <a:gd name="connsiteX3-93" fmla="*/ 5926238 w 6261904"/>
              <a:gd name="connsiteY3-94" fmla="*/ 960698 h 3044141"/>
              <a:gd name="connsiteX4-95" fmla="*/ 2673752 w 6261904"/>
              <a:gd name="connsiteY4-96" fmla="*/ 937549 h 3044141"/>
              <a:gd name="connsiteX5-97" fmla="*/ 2500131 w 6261904"/>
              <a:gd name="connsiteY5-98" fmla="*/ 1157468 h 3044141"/>
              <a:gd name="connsiteX6-99" fmla="*/ 2650602 w 6261904"/>
              <a:gd name="connsiteY6-100" fmla="*/ 1331088 h 3044141"/>
              <a:gd name="connsiteX7-101" fmla="*/ 3507129 w 6261904"/>
              <a:gd name="connsiteY7-102" fmla="*/ 1342663 h 3044141"/>
              <a:gd name="connsiteX8-103" fmla="*/ 3808071 w 6261904"/>
              <a:gd name="connsiteY8-104" fmla="*/ 1678329 h 3044141"/>
              <a:gd name="connsiteX9-105" fmla="*/ 3518704 w 6261904"/>
              <a:gd name="connsiteY9-106" fmla="*/ 2083443 h 3044141"/>
              <a:gd name="connsiteX10-107" fmla="*/ 763929 w 6261904"/>
              <a:gd name="connsiteY10-108" fmla="*/ 2060293 h 3044141"/>
              <a:gd name="connsiteX11-109" fmla="*/ 671331 w 6261904"/>
              <a:gd name="connsiteY11-110" fmla="*/ 2187615 h 3044141"/>
              <a:gd name="connsiteX12-111" fmla="*/ 729205 w 6261904"/>
              <a:gd name="connsiteY12-112" fmla="*/ 2314936 h 3044141"/>
              <a:gd name="connsiteX13-113" fmla="*/ 1307939 w 6261904"/>
              <a:gd name="connsiteY13-114" fmla="*/ 2314936 h 3044141"/>
              <a:gd name="connsiteX14-115" fmla="*/ 1412111 w 6261904"/>
              <a:gd name="connsiteY14-116" fmla="*/ 2430683 h 3044141"/>
              <a:gd name="connsiteX15-117" fmla="*/ 1342663 w 6261904"/>
              <a:gd name="connsiteY15-118" fmla="*/ 2558005 h 3044141"/>
              <a:gd name="connsiteX16-119" fmla="*/ 1088020 w 6261904"/>
              <a:gd name="connsiteY16-120" fmla="*/ 2546430 h 3044141"/>
              <a:gd name="connsiteX17-121" fmla="*/ 1006997 w 6261904"/>
              <a:gd name="connsiteY17-122" fmla="*/ 2662177 h 3044141"/>
              <a:gd name="connsiteX18-123" fmla="*/ 1076445 w 6261904"/>
              <a:gd name="connsiteY18-124" fmla="*/ 2801073 h 3044141"/>
              <a:gd name="connsiteX19-125" fmla="*/ 1481559 w 6261904"/>
              <a:gd name="connsiteY19-126" fmla="*/ 2789498 h 3044141"/>
              <a:gd name="connsiteX20-127" fmla="*/ 1574157 w 6261904"/>
              <a:gd name="connsiteY20-128" fmla="*/ 2928395 h 3044141"/>
              <a:gd name="connsiteX21-129" fmla="*/ 1493134 w 6261904"/>
              <a:gd name="connsiteY21-130" fmla="*/ 3044141 h 3044141"/>
              <a:gd name="connsiteX22-131" fmla="*/ 497711 w 6261904"/>
              <a:gd name="connsiteY22-132" fmla="*/ 3044141 h 3044141"/>
              <a:gd name="connsiteX23-133" fmla="*/ 451412 w 6261904"/>
              <a:gd name="connsiteY23-134" fmla="*/ 2905245 h 3044141"/>
              <a:gd name="connsiteX24-135" fmla="*/ 509286 w 6261904"/>
              <a:gd name="connsiteY24-136" fmla="*/ 2789498 h 3044141"/>
              <a:gd name="connsiteX25-137" fmla="*/ 752354 w 6261904"/>
              <a:gd name="connsiteY25-138" fmla="*/ 2777924 h 3044141"/>
              <a:gd name="connsiteX26-139" fmla="*/ 821802 w 6261904"/>
              <a:gd name="connsiteY26-140" fmla="*/ 2662177 h 3044141"/>
              <a:gd name="connsiteX27-141" fmla="*/ 740779 w 6261904"/>
              <a:gd name="connsiteY27-142" fmla="*/ 2546430 h 3044141"/>
              <a:gd name="connsiteX28-143" fmla="*/ 208344 w 6261904"/>
              <a:gd name="connsiteY28-144" fmla="*/ 2558005 h 3044141"/>
              <a:gd name="connsiteX29-145" fmla="*/ 92597 w 6261904"/>
              <a:gd name="connsiteY29-146" fmla="*/ 2430683 h 3044141"/>
              <a:gd name="connsiteX30-147" fmla="*/ 173620 w 6261904"/>
              <a:gd name="connsiteY30-148" fmla="*/ 2291787 h 3044141"/>
              <a:gd name="connsiteX31-149" fmla="*/ 428263 w 6261904"/>
              <a:gd name="connsiteY31-150" fmla="*/ 2291787 h 3044141"/>
              <a:gd name="connsiteX32-151" fmla="*/ 497711 w 6261904"/>
              <a:gd name="connsiteY32-152" fmla="*/ 2164465 h 3044141"/>
              <a:gd name="connsiteX33-153" fmla="*/ 439838 w 6261904"/>
              <a:gd name="connsiteY33-154" fmla="*/ 2060293 h 3044141"/>
              <a:gd name="connsiteX34-155" fmla="*/ 254643 w 6261904"/>
              <a:gd name="connsiteY34-156" fmla="*/ 2071868 h 3044141"/>
              <a:gd name="connsiteX35-157" fmla="*/ 0 w 6261904"/>
              <a:gd name="connsiteY35-158" fmla="*/ 1689903 h 3044141"/>
              <a:gd name="connsiteX36-159" fmla="*/ 208344 w 6261904"/>
              <a:gd name="connsiteY36-160" fmla="*/ 1331088 h 3044141"/>
              <a:gd name="connsiteX37-161" fmla="*/ 2106592 w 6261904"/>
              <a:gd name="connsiteY37-162" fmla="*/ 1319514 h 3044141"/>
              <a:gd name="connsiteX38-163" fmla="*/ 2257063 w 6261904"/>
              <a:gd name="connsiteY38-164" fmla="*/ 1122744 h 3044141"/>
              <a:gd name="connsiteX39-165" fmla="*/ 2129741 w 6261904"/>
              <a:gd name="connsiteY39-166" fmla="*/ 937549 h 3044141"/>
              <a:gd name="connsiteX40-167" fmla="*/ 740779 w 6261904"/>
              <a:gd name="connsiteY40-168" fmla="*/ 960698 h 3044141"/>
              <a:gd name="connsiteX41-169" fmla="*/ 300941 w 6261904"/>
              <a:gd name="connsiteY41-170" fmla="*/ 520860 h 3044141"/>
              <a:gd name="connsiteX42-171" fmla="*/ 706055 w 6261904"/>
              <a:gd name="connsiteY42-172" fmla="*/ 0 h 3044141"/>
              <a:gd name="connsiteX0-173" fmla="*/ 706055 w 6261904"/>
              <a:gd name="connsiteY0-174" fmla="*/ 0 h 3044141"/>
              <a:gd name="connsiteX1-175" fmla="*/ 5822066 w 6261904"/>
              <a:gd name="connsiteY1-176" fmla="*/ 23149 h 3044141"/>
              <a:gd name="connsiteX2-177" fmla="*/ 6261904 w 6261904"/>
              <a:gd name="connsiteY2-178" fmla="*/ 462987 h 3044141"/>
              <a:gd name="connsiteX3-179" fmla="*/ 5926238 w 6261904"/>
              <a:gd name="connsiteY3-180" fmla="*/ 960698 h 3044141"/>
              <a:gd name="connsiteX4-181" fmla="*/ 2673752 w 6261904"/>
              <a:gd name="connsiteY4-182" fmla="*/ 937549 h 3044141"/>
              <a:gd name="connsiteX5-183" fmla="*/ 2500131 w 6261904"/>
              <a:gd name="connsiteY5-184" fmla="*/ 1157468 h 3044141"/>
              <a:gd name="connsiteX6-185" fmla="*/ 2650602 w 6261904"/>
              <a:gd name="connsiteY6-186" fmla="*/ 1331088 h 3044141"/>
              <a:gd name="connsiteX7-187" fmla="*/ 3507129 w 6261904"/>
              <a:gd name="connsiteY7-188" fmla="*/ 1342663 h 3044141"/>
              <a:gd name="connsiteX8-189" fmla="*/ 3808071 w 6261904"/>
              <a:gd name="connsiteY8-190" fmla="*/ 1678329 h 3044141"/>
              <a:gd name="connsiteX9-191" fmla="*/ 3518704 w 6261904"/>
              <a:gd name="connsiteY9-192" fmla="*/ 2083443 h 3044141"/>
              <a:gd name="connsiteX10-193" fmla="*/ 763929 w 6261904"/>
              <a:gd name="connsiteY10-194" fmla="*/ 2060293 h 3044141"/>
              <a:gd name="connsiteX11-195" fmla="*/ 671331 w 6261904"/>
              <a:gd name="connsiteY11-196" fmla="*/ 2187615 h 3044141"/>
              <a:gd name="connsiteX12-197" fmla="*/ 729205 w 6261904"/>
              <a:gd name="connsiteY12-198" fmla="*/ 2314936 h 3044141"/>
              <a:gd name="connsiteX13-199" fmla="*/ 1307939 w 6261904"/>
              <a:gd name="connsiteY13-200" fmla="*/ 2314936 h 3044141"/>
              <a:gd name="connsiteX14-201" fmla="*/ 1412111 w 6261904"/>
              <a:gd name="connsiteY14-202" fmla="*/ 2430683 h 3044141"/>
              <a:gd name="connsiteX15-203" fmla="*/ 1342663 w 6261904"/>
              <a:gd name="connsiteY15-204" fmla="*/ 2558005 h 3044141"/>
              <a:gd name="connsiteX16-205" fmla="*/ 1088020 w 6261904"/>
              <a:gd name="connsiteY16-206" fmla="*/ 2546430 h 3044141"/>
              <a:gd name="connsiteX17-207" fmla="*/ 1006997 w 6261904"/>
              <a:gd name="connsiteY17-208" fmla="*/ 2662177 h 3044141"/>
              <a:gd name="connsiteX18-209" fmla="*/ 1076445 w 6261904"/>
              <a:gd name="connsiteY18-210" fmla="*/ 2801073 h 3044141"/>
              <a:gd name="connsiteX19-211" fmla="*/ 1481559 w 6261904"/>
              <a:gd name="connsiteY19-212" fmla="*/ 2789498 h 3044141"/>
              <a:gd name="connsiteX20-213" fmla="*/ 1574157 w 6261904"/>
              <a:gd name="connsiteY20-214" fmla="*/ 2928395 h 3044141"/>
              <a:gd name="connsiteX21-215" fmla="*/ 1493134 w 6261904"/>
              <a:gd name="connsiteY21-216" fmla="*/ 3044141 h 3044141"/>
              <a:gd name="connsiteX22-217" fmla="*/ 497711 w 6261904"/>
              <a:gd name="connsiteY22-218" fmla="*/ 3044141 h 3044141"/>
              <a:gd name="connsiteX23-219" fmla="*/ 451412 w 6261904"/>
              <a:gd name="connsiteY23-220" fmla="*/ 2905245 h 3044141"/>
              <a:gd name="connsiteX24-221" fmla="*/ 509286 w 6261904"/>
              <a:gd name="connsiteY24-222" fmla="*/ 2789498 h 3044141"/>
              <a:gd name="connsiteX25-223" fmla="*/ 752354 w 6261904"/>
              <a:gd name="connsiteY25-224" fmla="*/ 2777924 h 3044141"/>
              <a:gd name="connsiteX26-225" fmla="*/ 821802 w 6261904"/>
              <a:gd name="connsiteY26-226" fmla="*/ 2662177 h 3044141"/>
              <a:gd name="connsiteX27-227" fmla="*/ 740779 w 6261904"/>
              <a:gd name="connsiteY27-228" fmla="*/ 2546430 h 3044141"/>
              <a:gd name="connsiteX28-229" fmla="*/ 208344 w 6261904"/>
              <a:gd name="connsiteY28-230" fmla="*/ 2558005 h 3044141"/>
              <a:gd name="connsiteX29-231" fmla="*/ 92597 w 6261904"/>
              <a:gd name="connsiteY29-232" fmla="*/ 2430683 h 3044141"/>
              <a:gd name="connsiteX30-233" fmla="*/ 173620 w 6261904"/>
              <a:gd name="connsiteY30-234" fmla="*/ 2291787 h 3044141"/>
              <a:gd name="connsiteX31-235" fmla="*/ 428263 w 6261904"/>
              <a:gd name="connsiteY31-236" fmla="*/ 2291787 h 3044141"/>
              <a:gd name="connsiteX32-237" fmla="*/ 497711 w 6261904"/>
              <a:gd name="connsiteY32-238" fmla="*/ 2164465 h 3044141"/>
              <a:gd name="connsiteX33-239" fmla="*/ 439838 w 6261904"/>
              <a:gd name="connsiteY33-240" fmla="*/ 2060293 h 3044141"/>
              <a:gd name="connsiteX34-241" fmla="*/ 254643 w 6261904"/>
              <a:gd name="connsiteY34-242" fmla="*/ 2071868 h 3044141"/>
              <a:gd name="connsiteX35-243" fmla="*/ 0 w 6261904"/>
              <a:gd name="connsiteY35-244" fmla="*/ 1689903 h 3044141"/>
              <a:gd name="connsiteX36-245" fmla="*/ 208344 w 6261904"/>
              <a:gd name="connsiteY36-246" fmla="*/ 1331088 h 3044141"/>
              <a:gd name="connsiteX37-247" fmla="*/ 2106592 w 6261904"/>
              <a:gd name="connsiteY37-248" fmla="*/ 1319514 h 3044141"/>
              <a:gd name="connsiteX38-249" fmla="*/ 2257063 w 6261904"/>
              <a:gd name="connsiteY38-250" fmla="*/ 1122744 h 3044141"/>
              <a:gd name="connsiteX39-251" fmla="*/ 2129741 w 6261904"/>
              <a:gd name="connsiteY39-252" fmla="*/ 937549 h 3044141"/>
              <a:gd name="connsiteX40-253" fmla="*/ 740779 w 6261904"/>
              <a:gd name="connsiteY40-254" fmla="*/ 960698 h 3044141"/>
              <a:gd name="connsiteX41-255" fmla="*/ 300941 w 6261904"/>
              <a:gd name="connsiteY41-256" fmla="*/ 520860 h 3044141"/>
              <a:gd name="connsiteX42-257" fmla="*/ 706055 w 6261904"/>
              <a:gd name="connsiteY42-258" fmla="*/ 0 h 3044141"/>
              <a:gd name="connsiteX0-259" fmla="*/ 706055 w 6267783"/>
              <a:gd name="connsiteY0-260" fmla="*/ 0 h 3044141"/>
              <a:gd name="connsiteX1-261" fmla="*/ 5822066 w 6267783"/>
              <a:gd name="connsiteY1-262" fmla="*/ 23149 h 3044141"/>
              <a:gd name="connsiteX2-263" fmla="*/ 6261904 w 6267783"/>
              <a:gd name="connsiteY2-264" fmla="*/ 462987 h 3044141"/>
              <a:gd name="connsiteX3-265" fmla="*/ 5926238 w 6267783"/>
              <a:gd name="connsiteY3-266" fmla="*/ 960698 h 3044141"/>
              <a:gd name="connsiteX4-267" fmla="*/ 2673752 w 6267783"/>
              <a:gd name="connsiteY4-268" fmla="*/ 937549 h 3044141"/>
              <a:gd name="connsiteX5-269" fmla="*/ 2500131 w 6267783"/>
              <a:gd name="connsiteY5-270" fmla="*/ 1157468 h 3044141"/>
              <a:gd name="connsiteX6-271" fmla="*/ 2650602 w 6267783"/>
              <a:gd name="connsiteY6-272" fmla="*/ 1331088 h 3044141"/>
              <a:gd name="connsiteX7-273" fmla="*/ 3507129 w 6267783"/>
              <a:gd name="connsiteY7-274" fmla="*/ 1342663 h 3044141"/>
              <a:gd name="connsiteX8-275" fmla="*/ 3808071 w 6267783"/>
              <a:gd name="connsiteY8-276" fmla="*/ 1678329 h 3044141"/>
              <a:gd name="connsiteX9-277" fmla="*/ 3518704 w 6267783"/>
              <a:gd name="connsiteY9-278" fmla="*/ 2083443 h 3044141"/>
              <a:gd name="connsiteX10-279" fmla="*/ 763929 w 6267783"/>
              <a:gd name="connsiteY10-280" fmla="*/ 2060293 h 3044141"/>
              <a:gd name="connsiteX11-281" fmla="*/ 671331 w 6267783"/>
              <a:gd name="connsiteY11-282" fmla="*/ 2187615 h 3044141"/>
              <a:gd name="connsiteX12-283" fmla="*/ 729205 w 6267783"/>
              <a:gd name="connsiteY12-284" fmla="*/ 2314936 h 3044141"/>
              <a:gd name="connsiteX13-285" fmla="*/ 1307939 w 6267783"/>
              <a:gd name="connsiteY13-286" fmla="*/ 2314936 h 3044141"/>
              <a:gd name="connsiteX14-287" fmla="*/ 1412111 w 6267783"/>
              <a:gd name="connsiteY14-288" fmla="*/ 2430683 h 3044141"/>
              <a:gd name="connsiteX15-289" fmla="*/ 1342663 w 6267783"/>
              <a:gd name="connsiteY15-290" fmla="*/ 2558005 h 3044141"/>
              <a:gd name="connsiteX16-291" fmla="*/ 1088020 w 6267783"/>
              <a:gd name="connsiteY16-292" fmla="*/ 2546430 h 3044141"/>
              <a:gd name="connsiteX17-293" fmla="*/ 1006997 w 6267783"/>
              <a:gd name="connsiteY17-294" fmla="*/ 2662177 h 3044141"/>
              <a:gd name="connsiteX18-295" fmla="*/ 1076445 w 6267783"/>
              <a:gd name="connsiteY18-296" fmla="*/ 2801073 h 3044141"/>
              <a:gd name="connsiteX19-297" fmla="*/ 1481559 w 6267783"/>
              <a:gd name="connsiteY19-298" fmla="*/ 2789498 h 3044141"/>
              <a:gd name="connsiteX20-299" fmla="*/ 1574157 w 6267783"/>
              <a:gd name="connsiteY20-300" fmla="*/ 2928395 h 3044141"/>
              <a:gd name="connsiteX21-301" fmla="*/ 1493134 w 6267783"/>
              <a:gd name="connsiteY21-302" fmla="*/ 3044141 h 3044141"/>
              <a:gd name="connsiteX22-303" fmla="*/ 497711 w 6267783"/>
              <a:gd name="connsiteY22-304" fmla="*/ 3044141 h 3044141"/>
              <a:gd name="connsiteX23-305" fmla="*/ 451412 w 6267783"/>
              <a:gd name="connsiteY23-306" fmla="*/ 2905245 h 3044141"/>
              <a:gd name="connsiteX24-307" fmla="*/ 509286 w 6267783"/>
              <a:gd name="connsiteY24-308" fmla="*/ 2789498 h 3044141"/>
              <a:gd name="connsiteX25-309" fmla="*/ 752354 w 6267783"/>
              <a:gd name="connsiteY25-310" fmla="*/ 2777924 h 3044141"/>
              <a:gd name="connsiteX26-311" fmla="*/ 821802 w 6267783"/>
              <a:gd name="connsiteY26-312" fmla="*/ 2662177 h 3044141"/>
              <a:gd name="connsiteX27-313" fmla="*/ 740779 w 6267783"/>
              <a:gd name="connsiteY27-314" fmla="*/ 2546430 h 3044141"/>
              <a:gd name="connsiteX28-315" fmla="*/ 208344 w 6267783"/>
              <a:gd name="connsiteY28-316" fmla="*/ 2558005 h 3044141"/>
              <a:gd name="connsiteX29-317" fmla="*/ 92597 w 6267783"/>
              <a:gd name="connsiteY29-318" fmla="*/ 2430683 h 3044141"/>
              <a:gd name="connsiteX30-319" fmla="*/ 173620 w 6267783"/>
              <a:gd name="connsiteY30-320" fmla="*/ 2291787 h 3044141"/>
              <a:gd name="connsiteX31-321" fmla="*/ 428263 w 6267783"/>
              <a:gd name="connsiteY31-322" fmla="*/ 2291787 h 3044141"/>
              <a:gd name="connsiteX32-323" fmla="*/ 497711 w 6267783"/>
              <a:gd name="connsiteY32-324" fmla="*/ 2164465 h 3044141"/>
              <a:gd name="connsiteX33-325" fmla="*/ 439838 w 6267783"/>
              <a:gd name="connsiteY33-326" fmla="*/ 2060293 h 3044141"/>
              <a:gd name="connsiteX34-327" fmla="*/ 254643 w 6267783"/>
              <a:gd name="connsiteY34-328" fmla="*/ 2071868 h 3044141"/>
              <a:gd name="connsiteX35-329" fmla="*/ 0 w 6267783"/>
              <a:gd name="connsiteY35-330" fmla="*/ 1689903 h 3044141"/>
              <a:gd name="connsiteX36-331" fmla="*/ 208344 w 6267783"/>
              <a:gd name="connsiteY36-332" fmla="*/ 1331088 h 3044141"/>
              <a:gd name="connsiteX37-333" fmla="*/ 2106592 w 6267783"/>
              <a:gd name="connsiteY37-334" fmla="*/ 1319514 h 3044141"/>
              <a:gd name="connsiteX38-335" fmla="*/ 2257063 w 6267783"/>
              <a:gd name="connsiteY38-336" fmla="*/ 1122744 h 3044141"/>
              <a:gd name="connsiteX39-337" fmla="*/ 2129741 w 6267783"/>
              <a:gd name="connsiteY39-338" fmla="*/ 937549 h 3044141"/>
              <a:gd name="connsiteX40-339" fmla="*/ 740779 w 6267783"/>
              <a:gd name="connsiteY40-340" fmla="*/ 960698 h 3044141"/>
              <a:gd name="connsiteX41-341" fmla="*/ 300941 w 6267783"/>
              <a:gd name="connsiteY41-342" fmla="*/ 520860 h 3044141"/>
              <a:gd name="connsiteX42-343" fmla="*/ 706055 w 6267783"/>
              <a:gd name="connsiteY42-344" fmla="*/ 0 h 3044141"/>
              <a:gd name="connsiteX0-345" fmla="*/ 706055 w 6261904"/>
              <a:gd name="connsiteY0-346" fmla="*/ 0 h 3044141"/>
              <a:gd name="connsiteX1-347" fmla="*/ 5822066 w 6261904"/>
              <a:gd name="connsiteY1-348" fmla="*/ 23149 h 3044141"/>
              <a:gd name="connsiteX2-349" fmla="*/ 6261904 w 6261904"/>
              <a:gd name="connsiteY2-350" fmla="*/ 462987 h 3044141"/>
              <a:gd name="connsiteX3-351" fmla="*/ 5926238 w 6261904"/>
              <a:gd name="connsiteY3-352" fmla="*/ 960698 h 3044141"/>
              <a:gd name="connsiteX4-353" fmla="*/ 2673752 w 6261904"/>
              <a:gd name="connsiteY4-354" fmla="*/ 937549 h 3044141"/>
              <a:gd name="connsiteX5-355" fmla="*/ 2500131 w 6261904"/>
              <a:gd name="connsiteY5-356" fmla="*/ 1157468 h 3044141"/>
              <a:gd name="connsiteX6-357" fmla="*/ 2650602 w 6261904"/>
              <a:gd name="connsiteY6-358" fmla="*/ 1331088 h 3044141"/>
              <a:gd name="connsiteX7-359" fmla="*/ 3507129 w 6261904"/>
              <a:gd name="connsiteY7-360" fmla="*/ 1342663 h 3044141"/>
              <a:gd name="connsiteX8-361" fmla="*/ 3808071 w 6261904"/>
              <a:gd name="connsiteY8-362" fmla="*/ 1678329 h 3044141"/>
              <a:gd name="connsiteX9-363" fmla="*/ 3518704 w 6261904"/>
              <a:gd name="connsiteY9-364" fmla="*/ 2083443 h 3044141"/>
              <a:gd name="connsiteX10-365" fmla="*/ 763929 w 6261904"/>
              <a:gd name="connsiteY10-366" fmla="*/ 2060293 h 3044141"/>
              <a:gd name="connsiteX11-367" fmla="*/ 671331 w 6261904"/>
              <a:gd name="connsiteY11-368" fmla="*/ 2187615 h 3044141"/>
              <a:gd name="connsiteX12-369" fmla="*/ 729205 w 6261904"/>
              <a:gd name="connsiteY12-370" fmla="*/ 2314936 h 3044141"/>
              <a:gd name="connsiteX13-371" fmla="*/ 1307939 w 6261904"/>
              <a:gd name="connsiteY13-372" fmla="*/ 2314936 h 3044141"/>
              <a:gd name="connsiteX14-373" fmla="*/ 1412111 w 6261904"/>
              <a:gd name="connsiteY14-374" fmla="*/ 2430683 h 3044141"/>
              <a:gd name="connsiteX15-375" fmla="*/ 1342663 w 6261904"/>
              <a:gd name="connsiteY15-376" fmla="*/ 2558005 h 3044141"/>
              <a:gd name="connsiteX16-377" fmla="*/ 1088020 w 6261904"/>
              <a:gd name="connsiteY16-378" fmla="*/ 2546430 h 3044141"/>
              <a:gd name="connsiteX17-379" fmla="*/ 1006997 w 6261904"/>
              <a:gd name="connsiteY17-380" fmla="*/ 2662177 h 3044141"/>
              <a:gd name="connsiteX18-381" fmla="*/ 1076445 w 6261904"/>
              <a:gd name="connsiteY18-382" fmla="*/ 2801073 h 3044141"/>
              <a:gd name="connsiteX19-383" fmla="*/ 1481559 w 6261904"/>
              <a:gd name="connsiteY19-384" fmla="*/ 2789498 h 3044141"/>
              <a:gd name="connsiteX20-385" fmla="*/ 1574157 w 6261904"/>
              <a:gd name="connsiteY20-386" fmla="*/ 2928395 h 3044141"/>
              <a:gd name="connsiteX21-387" fmla="*/ 1493134 w 6261904"/>
              <a:gd name="connsiteY21-388" fmla="*/ 3044141 h 3044141"/>
              <a:gd name="connsiteX22-389" fmla="*/ 497711 w 6261904"/>
              <a:gd name="connsiteY22-390" fmla="*/ 3044141 h 3044141"/>
              <a:gd name="connsiteX23-391" fmla="*/ 451412 w 6261904"/>
              <a:gd name="connsiteY23-392" fmla="*/ 2905245 h 3044141"/>
              <a:gd name="connsiteX24-393" fmla="*/ 509286 w 6261904"/>
              <a:gd name="connsiteY24-394" fmla="*/ 2789498 h 3044141"/>
              <a:gd name="connsiteX25-395" fmla="*/ 752354 w 6261904"/>
              <a:gd name="connsiteY25-396" fmla="*/ 2777924 h 3044141"/>
              <a:gd name="connsiteX26-397" fmla="*/ 821802 w 6261904"/>
              <a:gd name="connsiteY26-398" fmla="*/ 2662177 h 3044141"/>
              <a:gd name="connsiteX27-399" fmla="*/ 740779 w 6261904"/>
              <a:gd name="connsiteY27-400" fmla="*/ 2546430 h 3044141"/>
              <a:gd name="connsiteX28-401" fmla="*/ 208344 w 6261904"/>
              <a:gd name="connsiteY28-402" fmla="*/ 2558005 h 3044141"/>
              <a:gd name="connsiteX29-403" fmla="*/ 92597 w 6261904"/>
              <a:gd name="connsiteY29-404" fmla="*/ 2430683 h 3044141"/>
              <a:gd name="connsiteX30-405" fmla="*/ 173620 w 6261904"/>
              <a:gd name="connsiteY30-406" fmla="*/ 2291787 h 3044141"/>
              <a:gd name="connsiteX31-407" fmla="*/ 428263 w 6261904"/>
              <a:gd name="connsiteY31-408" fmla="*/ 2291787 h 3044141"/>
              <a:gd name="connsiteX32-409" fmla="*/ 497711 w 6261904"/>
              <a:gd name="connsiteY32-410" fmla="*/ 2164465 h 3044141"/>
              <a:gd name="connsiteX33-411" fmla="*/ 439838 w 6261904"/>
              <a:gd name="connsiteY33-412" fmla="*/ 2060293 h 3044141"/>
              <a:gd name="connsiteX34-413" fmla="*/ 254643 w 6261904"/>
              <a:gd name="connsiteY34-414" fmla="*/ 2071868 h 3044141"/>
              <a:gd name="connsiteX35-415" fmla="*/ 0 w 6261904"/>
              <a:gd name="connsiteY35-416" fmla="*/ 1689903 h 3044141"/>
              <a:gd name="connsiteX36-417" fmla="*/ 208344 w 6261904"/>
              <a:gd name="connsiteY36-418" fmla="*/ 1331088 h 3044141"/>
              <a:gd name="connsiteX37-419" fmla="*/ 2106592 w 6261904"/>
              <a:gd name="connsiteY37-420" fmla="*/ 1319514 h 3044141"/>
              <a:gd name="connsiteX38-421" fmla="*/ 2257063 w 6261904"/>
              <a:gd name="connsiteY38-422" fmla="*/ 1122744 h 3044141"/>
              <a:gd name="connsiteX39-423" fmla="*/ 2129741 w 6261904"/>
              <a:gd name="connsiteY39-424" fmla="*/ 937549 h 3044141"/>
              <a:gd name="connsiteX40-425" fmla="*/ 740779 w 6261904"/>
              <a:gd name="connsiteY40-426" fmla="*/ 960698 h 3044141"/>
              <a:gd name="connsiteX41-427" fmla="*/ 300941 w 6261904"/>
              <a:gd name="connsiteY41-428" fmla="*/ 520860 h 3044141"/>
              <a:gd name="connsiteX42-429" fmla="*/ 706055 w 6261904"/>
              <a:gd name="connsiteY42-430" fmla="*/ 0 h 3044141"/>
              <a:gd name="connsiteX0-431" fmla="*/ 706055 w 6261904"/>
              <a:gd name="connsiteY0-432" fmla="*/ 0 h 3044141"/>
              <a:gd name="connsiteX1-433" fmla="*/ 5822066 w 6261904"/>
              <a:gd name="connsiteY1-434" fmla="*/ 23149 h 3044141"/>
              <a:gd name="connsiteX2-435" fmla="*/ 6261904 w 6261904"/>
              <a:gd name="connsiteY2-436" fmla="*/ 462987 h 3044141"/>
              <a:gd name="connsiteX3-437" fmla="*/ 5926238 w 6261904"/>
              <a:gd name="connsiteY3-438" fmla="*/ 960698 h 3044141"/>
              <a:gd name="connsiteX4-439" fmla="*/ 2673752 w 6261904"/>
              <a:gd name="connsiteY4-440" fmla="*/ 937549 h 3044141"/>
              <a:gd name="connsiteX5-441" fmla="*/ 2500131 w 6261904"/>
              <a:gd name="connsiteY5-442" fmla="*/ 1157468 h 3044141"/>
              <a:gd name="connsiteX6-443" fmla="*/ 2650602 w 6261904"/>
              <a:gd name="connsiteY6-444" fmla="*/ 1331088 h 3044141"/>
              <a:gd name="connsiteX7-445" fmla="*/ 3507129 w 6261904"/>
              <a:gd name="connsiteY7-446" fmla="*/ 1342663 h 3044141"/>
              <a:gd name="connsiteX8-447" fmla="*/ 3808071 w 6261904"/>
              <a:gd name="connsiteY8-448" fmla="*/ 1678329 h 3044141"/>
              <a:gd name="connsiteX9-449" fmla="*/ 3518704 w 6261904"/>
              <a:gd name="connsiteY9-450" fmla="*/ 2083443 h 3044141"/>
              <a:gd name="connsiteX10-451" fmla="*/ 763929 w 6261904"/>
              <a:gd name="connsiteY10-452" fmla="*/ 2060293 h 3044141"/>
              <a:gd name="connsiteX11-453" fmla="*/ 671331 w 6261904"/>
              <a:gd name="connsiteY11-454" fmla="*/ 2187615 h 3044141"/>
              <a:gd name="connsiteX12-455" fmla="*/ 729205 w 6261904"/>
              <a:gd name="connsiteY12-456" fmla="*/ 2314936 h 3044141"/>
              <a:gd name="connsiteX13-457" fmla="*/ 1307939 w 6261904"/>
              <a:gd name="connsiteY13-458" fmla="*/ 2314936 h 3044141"/>
              <a:gd name="connsiteX14-459" fmla="*/ 1412111 w 6261904"/>
              <a:gd name="connsiteY14-460" fmla="*/ 2430683 h 3044141"/>
              <a:gd name="connsiteX15-461" fmla="*/ 1342663 w 6261904"/>
              <a:gd name="connsiteY15-462" fmla="*/ 2558005 h 3044141"/>
              <a:gd name="connsiteX16-463" fmla="*/ 1088020 w 6261904"/>
              <a:gd name="connsiteY16-464" fmla="*/ 2546430 h 3044141"/>
              <a:gd name="connsiteX17-465" fmla="*/ 1006997 w 6261904"/>
              <a:gd name="connsiteY17-466" fmla="*/ 2662177 h 3044141"/>
              <a:gd name="connsiteX18-467" fmla="*/ 1076445 w 6261904"/>
              <a:gd name="connsiteY18-468" fmla="*/ 2801073 h 3044141"/>
              <a:gd name="connsiteX19-469" fmla="*/ 1481559 w 6261904"/>
              <a:gd name="connsiteY19-470" fmla="*/ 2789498 h 3044141"/>
              <a:gd name="connsiteX20-471" fmla="*/ 1574157 w 6261904"/>
              <a:gd name="connsiteY20-472" fmla="*/ 2928395 h 3044141"/>
              <a:gd name="connsiteX21-473" fmla="*/ 1493134 w 6261904"/>
              <a:gd name="connsiteY21-474" fmla="*/ 3044141 h 3044141"/>
              <a:gd name="connsiteX22-475" fmla="*/ 497711 w 6261904"/>
              <a:gd name="connsiteY22-476" fmla="*/ 3044141 h 3044141"/>
              <a:gd name="connsiteX23-477" fmla="*/ 451412 w 6261904"/>
              <a:gd name="connsiteY23-478" fmla="*/ 2905245 h 3044141"/>
              <a:gd name="connsiteX24-479" fmla="*/ 509286 w 6261904"/>
              <a:gd name="connsiteY24-480" fmla="*/ 2789498 h 3044141"/>
              <a:gd name="connsiteX25-481" fmla="*/ 752354 w 6261904"/>
              <a:gd name="connsiteY25-482" fmla="*/ 2777924 h 3044141"/>
              <a:gd name="connsiteX26-483" fmla="*/ 821802 w 6261904"/>
              <a:gd name="connsiteY26-484" fmla="*/ 2662177 h 3044141"/>
              <a:gd name="connsiteX27-485" fmla="*/ 740779 w 6261904"/>
              <a:gd name="connsiteY27-486" fmla="*/ 2546430 h 3044141"/>
              <a:gd name="connsiteX28-487" fmla="*/ 208344 w 6261904"/>
              <a:gd name="connsiteY28-488" fmla="*/ 2558005 h 3044141"/>
              <a:gd name="connsiteX29-489" fmla="*/ 92597 w 6261904"/>
              <a:gd name="connsiteY29-490" fmla="*/ 2430683 h 3044141"/>
              <a:gd name="connsiteX30-491" fmla="*/ 173620 w 6261904"/>
              <a:gd name="connsiteY30-492" fmla="*/ 2291787 h 3044141"/>
              <a:gd name="connsiteX31-493" fmla="*/ 428263 w 6261904"/>
              <a:gd name="connsiteY31-494" fmla="*/ 2291787 h 3044141"/>
              <a:gd name="connsiteX32-495" fmla="*/ 497711 w 6261904"/>
              <a:gd name="connsiteY32-496" fmla="*/ 2164465 h 3044141"/>
              <a:gd name="connsiteX33-497" fmla="*/ 439838 w 6261904"/>
              <a:gd name="connsiteY33-498" fmla="*/ 2060293 h 3044141"/>
              <a:gd name="connsiteX34-499" fmla="*/ 254643 w 6261904"/>
              <a:gd name="connsiteY34-500" fmla="*/ 2071868 h 3044141"/>
              <a:gd name="connsiteX35-501" fmla="*/ 0 w 6261904"/>
              <a:gd name="connsiteY35-502" fmla="*/ 1689903 h 3044141"/>
              <a:gd name="connsiteX36-503" fmla="*/ 208344 w 6261904"/>
              <a:gd name="connsiteY36-504" fmla="*/ 1331088 h 3044141"/>
              <a:gd name="connsiteX37-505" fmla="*/ 2106592 w 6261904"/>
              <a:gd name="connsiteY37-506" fmla="*/ 1319514 h 3044141"/>
              <a:gd name="connsiteX38-507" fmla="*/ 2257063 w 6261904"/>
              <a:gd name="connsiteY38-508" fmla="*/ 1122744 h 3044141"/>
              <a:gd name="connsiteX39-509" fmla="*/ 2129741 w 6261904"/>
              <a:gd name="connsiteY39-510" fmla="*/ 937549 h 3044141"/>
              <a:gd name="connsiteX40-511" fmla="*/ 740779 w 6261904"/>
              <a:gd name="connsiteY40-512" fmla="*/ 960698 h 3044141"/>
              <a:gd name="connsiteX41-513" fmla="*/ 300941 w 6261904"/>
              <a:gd name="connsiteY41-514" fmla="*/ 520860 h 3044141"/>
              <a:gd name="connsiteX42-515" fmla="*/ 706055 w 6261904"/>
              <a:gd name="connsiteY42-516" fmla="*/ 0 h 3044141"/>
              <a:gd name="connsiteX0-517" fmla="*/ 706055 w 6261904"/>
              <a:gd name="connsiteY0-518" fmla="*/ 0 h 3044141"/>
              <a:gd name="connsiteX1-519" fmla="*/ 5822066 w 6261904"/>
              <a:gd name="connsiteY1-520" fmla="*/ 23149 h 3044141"/>
              <a:gd name="connsiteX2-521" fmla="*/ 6261904 w 6261904"/>
              <a:gd name="connsiteY2-522" fmla="*/ 462987 h 3044141"/>
              <a:gd name="connsiteX3-523" fmla="*/ 5926238 w 6261904"/>
              <a:gd name="connsiteY3-524" fmla="*/ 960698 h 3044141"/>
              <a:gd name="connsiteX4-525" fmla="*/ 2673752 w 6261904"/>
              <a:gd name="connsiteY4-526" fmla="*/ 937549 h 3044141"/>
              <a:gd name="connsiteX5-527" fmla="*/ 2500131 w 6261904"/>
              <a:gd name="connsiteY5-528" fmla="*/ 1157468 h 3044141"/>
              <a:gd name="connsiteX6-529" fmla="*/ 2650602 w 6261904"/>
              <a:gd name="connsiteY6-530" fmla="*/ 1331088 h 3044141"/>
              <a:gd name="connsiteX7-531" fmla="*/ 3507129 w 6261904"/>
              <a:gd name="connsiteY7-532" fmla="*/ 1342663 h 3044141"/>
              <a:gd name="connsiteX8-533" fmla="*/ 3808071 w 6261904"/>
              <a:gd name="connsiteY8-534" fmla="*/ 1678329 h 3044141"/>
              <a:gd name="connsiteX9-535" fmla="*/ 3518704 w 6261904"/>
              <a:gd name="connsiteY9-536" fmla="*/ 2083443 h 3044141"/>
              <a:gd name="connsiteX10-537" fmla="*/ 763929 w 6261904"/>
              <a:gd name="connsiteY10-538" fmla="*/ 2060293 h 3044141"/>
              <a:gd name="connsiteX11-539" fmla="*/ 671331 w 6261904"/>
              <a:gd name="connsiteY11-540" fmla="*/ 2187615 h 3044141"/>
              <a:gd name="connsiteX12-541" fmla="*/ 729205 w 6261904"/>
              <a:gd name="connsiteY12-542" fmla="*/ 2314936 h 3044141"/>
              <a:gd name="connsiteX13-543" fmla="*/ 1307939 w 6261904"/>
              <a:gd name="connsiteY13-544" fmla="*/ 2314936 h 3044141"/>
              <a:gd name="connsiteX14-545" fmla="*/ 1412111 w 6261904"/>
              <a:gd name="connsiteY14-546" fmla="*/ 2430683 h 3044141"/>
              <a:gd name="connsiteX15-547" fmla="*/ 1342663 w 6261904"/>
              <a:gd name="connsiteY15-548" fmla="*/ 2558005 h 3044141"/>
              <a:gd name="connsiteX16-549" fmla="*/ 1088020 w 6261904"/>
              <a:gd name="connsiteY16-550" fmla="*/ 2546430 h 3044141"/>
              <a:gd name="connsiteX17-551" fmla="*/ 1006997 w 6261904"/>
              <a:gd name="connsiteY17-552" fmla="*/ 2662177 h 3044141"/>
              <a:gd name="connsiteX18-553" fmla="*/ 1076445 w 6261904"/>
              <a:gd name="connsiteY18-554" fmla="*/ 2801073 h 3044141"/>
              <a:gd name="connsiteX19-555" fmla="*/ 1481559 w 6261904"/>
              <a:gd name="connsiteY19-556" fmla="*/ 2789498 h 3044141"/>
              <a:gd name="connsiteX20-557" fmla="*/ 1574157 w 6261904"/>
              <a:gd name="connsiteY20-558" fmla="*/ 2928395 h 3044141"/>
              <a:gd name="connsiteX21-559" fmla="*/ 1493134 w 6261904"/>
              <a:gd name="connsiteY21-560" fmla="*/ 3044141 h 3044141"/>
              <a:gd name="connsiteX22-561" fmla="*/ 497711 w 6261904"/>
              <a:gd name="connsiteY22-562" fmla="*/ 3044141 h 3044141"/>
              <a:gd name="connsiteX23-563" fmla="*/ 451412 w 6261904"/>
              <a:gd name="connsiteY23-564" fmla="*/ 2905245 h 3044141"/>
              <a:gd name="connsiteX24-565" fmla="*/ 509286 w 6261904"/>
              <a:gd name="connsiteY24-566" fmla="*/ 2789498 h 3044141"/>
              <a:gd name="connsiteX25-567" fmla="*/ 752354 w 6261904"/>
              <a:gd name="connsiteY25-568" fmla="*/ 2777924 h 3044141"/>
              <a:gd name="connsiteX26-569" fmla="*/ 821802 w 6261904"/>
              <a:gd name="connsiteY26-570" fmla="*/ 2662177 h 3044141"/>
              <a:gd name="connsiteX27-571" fmla="*/ 740779 w 6261904"/>
              <a:gd name="connsiteY27-572" fmla="*/ 2546430 h 3044141"/>
              <a:gd name="connsiteX28-573" fmla="*/ 208344 w 6261904"/>
              <a:gd name="connsiteY28-574" fmla="*/ 2558005 h 3044141"/>
              <a:gd name="connsiteX29-575" fmla="*/ 92597 w 6261904"/>
              <a:gd name="connsiteY29-576" fmla="*/ 2430683 h 3044141"/>
              <a:gd name="connsiteX30-577" fmla="*/ 173620 w 6261904"/>
              <a:gd name="connsiteY30-578" fmla="*/ 2291787 h 3044141"/>
              <a:gd name="connsiteX31-579" fmla="*/ 428263 w 6261904"/>
              <a:gd name="connsiteY31-580" fmla="*/ 2291787 h 3044141"/>
              <a:gd name="connsiteX32-581" fmla="*/ 497711 w 6261904"/>
              <a:gd name="connsiteY32-582" fmla="*/ 2164465 h 3044141"/>
              <a:gd name="connsiteX33-583" fmla="*/ 439838 w 6261904"/>
              <a:gd name="connsiteY33-584" fmla="*/ 2060293 h 3044141"/>
              <a:gd name="connsiteX34-585" fmla="*/ 254643 w 6261904"/>
              <a:gd name="connsiteY34-586" fmla="*/ 2071868 h 3044141"/>
              <a:gd name="connsiteX35-587" fmla="*/ 0 w 6261904"/>
              <a:gd name="connsiteY35-588" fmla="*/ 1689903 h 3044141"/>
              <a:gd name="connsiteX36-589" fmla="*/ 208344 w 6261904"/>
              <a:gd name="connsiteY36-590" fmla="*/ 1331088 h 3044141"/>
              <a:gd name="connsiteX37-591" fmla="*/ 2106592 w 6261904"/>
              <a:gd name="connsiteY37-592" fmla="*/ 1319514 h 3044141"/>
              <a:gd name="connsiteX38-593" fmla="*/ 2257063 w 6261904"/>
              <a:gd name="connsiteY38-594" fmla="*/ 1122744 h 3044141"/>
              <a:gd name="connsiteX39-595" fmla="*/ 2129741 w 6261904"/>
              <a:gd name="connsiteY39-596" fmla="*/ 937549 h 3044141"/>
              <a:gd name="connsiteX40-597" fmla="*/ 740779 w 6261904"/>
              <a:gd name="connsiteY40-598" fmla="*/ 960698 h 3044141"/>
              <a:gd name="connsiteX41-599" fmla="*/ 300941 w 6261904"/>
              <a:gd name="connsiteY41-600" fmla="*/ 520860 h 3044141"/>
              <a:gd name="connsiteX42-601" fmla="*/ 706055 w 6261904"/>
              <a:gd name="connsiteY42-602" fmla="*/ 0 h 3044141"/>
              <a:gd name="connsiteX0-603" fmla="*/ 706055 w 6261904"/>
              <a:gd name="connsiteY0-604" fmla="*/ 0 h 3044141"/>
              <a:gd name="connsiteX1-605" fmla="*/ 5822066 w 6261904"/>
              <a:gd name="connsiteY1-606" fmla="*/ 23149 h 3044141"/>
              <a:gd name="connsiteX2-607" fmla="*/ 6261904 w 6261904"/>
              <a:gd name="connsiteY2-608" fmla="*/ 462987 h 3044141"/>
              <a:gd name="connsiteX3-609" fmla="*/ 5926238 w 6261904"/>
              <a:gd name="connsiteY3-610" fmla="*/ 960698 h 3044141"/>
              <a:gd name="connsiteX4-611" fmla="*/ 2673752 w 6261904"/>
              <a:gd name="connsiteY4-612" fmla="*/ 937549 h 3044141"/>
              <a:gd name="connsiteX5-613" fmla="*/ 2500131 w 6261904"/>
              <a:gd name="connsiteY5-614" fmla="*/ 1157468 h 3044141"/>
              <a:gd name="connsiteX6-615" fmla="*/ 2650602 w 6261904"/>
              <a:gd name="connsiteY6-616" fmla="*/ 1331088 h 3044141"/>
              <a:gd name="connsiteX7-617" fmla="*/ 3507129 w 6261904"/>
              <a:gd name="connsiteY7-618" fmla="*/ 1342663 h 3044141"/>
              <a:gd name="connsiteX8-619" fmla="*/ 3808071 w 6261904"/>
              <a:gd name="connsiteY8-620" fmla="*/ 1678329 h 3044141"/>
              <a:gd name="connsiteX9-621" fmla="*/ 3518704 w 6261904"/>
              <a:gd name="connsiteY9-622" fmla="*/ 2083443 h 3044141"/>
              <a:gd name="connsiteX10-623" fmla="*/ 763929 w 6261904"/>
              <a:gd name="connsiteY10-624" fmla="*/ 2060293 h 3044141"/>
              <a:gd name="connsiteX11-625" fmla="*/ 671331 w 6261904"/>
              <a:gd name="connsiteY11-626" fmla="*/ 2187615 h 3044141"/>
              <a:gd name="connsiteX12-627" fmla="*/ 729205 w 6261904"/>
              <a:gd name="connsiteY12-628" fmla="*/ 2314936 h 3044141"/>
              <a:gd name="connsiteX13-629" fmla="*/ 1307939 w 6261904"/>
              <a:gd name="connsiteY13-630" fmla="*/ 2314936 h 3044141"/>
              <a:gd name="connsiteX14-631" fmla="*/ 1412111 w 6261904"/>
              <a:gd name="connsiteY14-632" fmla="*/ 2430683 h 3044141"/>
              <a:gd name="connsiteX15-633" fmla="*/ 1342663 w 6261904"/>
              <a:gd name="connsiteY15-634" fmla="*/ 2558005 h 3044141"/>
              <a:gd name="connsiteX16-635" fmla="*/ 1088020 w 6261904"/>
              <a:gd name="connsiteY16-636" fmla="*/ 2546430 h 3044141"/>
              <a:gd name="connsiteX17-637" fmla="*/ 1006997 w 6261904"/>
              <a:gd name="connsiteY17-638" fmla="*/ 2662177 h 3044141"/>
              <a:gd name="connsiteX18-639" fmla="*/ 1076445 w 6261904"/>
              <a:gd name="connsiteY18-640" fmla="*/ 2801073 h 3044141"/>
              <a:gd name="connsiteX19-641" fmla="*/ 1481559 w 6261904"/>
              <a:gd name="connsiteY19-642" fmla="*/ 2789498 h 3044141"/>
              <a:gd name="connsiteX20-643" fmla="*/ 1574157 w 6261904"/>
              <a:gd name="connsiteY20-644" fmla="*/ 2928395 h 3044141"/>
              <a:gd name="connsiteX21-645" fmla="*/ 1493134 w 6261904"/>
              <a:gd name="connsiteY21-646" fmla="*/ 3044141 h 3044141"/>
              <a:gd name="connsiteX22-647" fmla="*/ 497711 w 6261904"/>
              <a:gd name="connsiteY22-648" fmla="*/ 3044141 h 3044141"/>
              <a:gd name="connsiteX23-649" fmla="*/ 451412 w 6261904"/>
              <a:gd name="connsiteY23-650" fmla="*/ 2905245 h 3044141"/>
              <a:gd name="connsiteX24-651" fmla="*/ 509286 w 6261904"/>
              <a:gd name="connsiteY24-652" fmla="*/ 2789498 h 3044141"/>
              <a:gd name="connsiteX25-653" fmla="*/ 752354 w 6261904"/>
              <a:gd name="connsiteY25-654" fmla="*/ 2777924 h 3044141"/>
              <a:gd name="connsiteX26-655" fmla="*/ 821802 w 6261904"/>
              <a:gd name="connsiteY26-656" fmla="*/ 2662177 h 3044141"/>
              <a:gd name="connsiteX27-657" fmla="*/ 740779 w 6261904"/>
              <a:gd name="connsiteY27-658" fmla="*/ 2546430 h 3044141"/>
              <a:gd name="connsiteX28-659" fmla="*/ 208344 w 6261904"/>
              <a:gd name="connsiteY28-660" fmla="*/ 2558005 h 3044141"/>
              <a:gd name="connsiteX29-661" fmla="*/ 92597 w 6261904"/>
              <a:gd name="connsiteY29-662" fmla="*/ 2430683 h 3044141"/>
              <a:gd name="connsiteX30-663" fmla="*/ 173620 w 6261904"/>
              <a:gd name="connsiteY30-664" fmla="*/ 2291787 h 3044141"/>
              <a:gd name="connsiteX31-665" fmla="*/ 428263 w 6261904"/>
              <a:gd name="connsiteY31-666" fmla="*/ 2291787 h 3044141"/>
              <a:gd name="connsiteX32-667" fmla="*/ 497711 w 6261904"/>
              <a:gd name="connsiteY32-668" fmla="*/ 2164465 h 3044141"/>
              <a:gd name="connsiteX33-669" fmla="*/ 439838 w 6261904"/>
              <a:gd name="connsiteY33-670" fmla="*/ 2060293 h 3044141"/>
              <a:gd name="connsiteX34-671" fmla="*/ 254643 w 6261904"/>
              <a:gd name="connsiteY34-672" fmla="*/ 2071868 h 3044141"/>
              <a:gd name="connsiteX35-673" fmla="*/ 0 w 6261904"/>
              <a:gd name="connsiteY35-674" fmla="*/ 1689903 h 3044141"/>
              <a:gd name="connsiteX36-675" fmla="*/ 208344 w 6261904"/>
              <a:gd name="connsiteY36-676" fmla="*/ 1331088 h 3044141"/>
              <a:gd name="connsiteX37-677" fmla="*/ 2106592 w 6261904"/>
              <a:gd name="connsiteY37-678" fmla="*/ 1319514 h 3044141"/>
              <a:gd name="connsiteX38-679" fmla="*/ 2257063 w 6261904"/>
              <a:gd name="connsiteY38-680" fmla="*/ 1122744 h 3044141"/>
              <a:gd name="connsiteX39-681" fmla="*/ 2129741 w 6261904"/>
              <a:gd name="connsiteY39-682" fmla="*/ 937549 h 3044141"/>
              <a:gd name="connsiteX40-683" fmla="*/ 740779 w 6261904"/>
              <a:gd name="connsiteY40-684" fmla="*/ 960698 h 3044141"/>
              <a:gd name="connsiteX41-685" fmla="*/ 300941 w 6261904"/>
              <a:gd name="connsiteY41-686" fmla="*/ 520860 h 3044141"/>
              <a:gd name="connsiteX42-687" fmla="*/ 706055 w 6261904"/>
              <a:gd name="connsiteY42-688" fmla="*/ 0 h 3044141"/>
              <a:gd name="connsiteX0-689" fmla="*/ 706055 w 6272064"/>
              <a:gd name="connsiteY0-690" fmla="*/ 0 h 3044141"/>
              <a:gd name="connsiteX1-691" fmla="*/ 5822066 w 6272064"/>
              <a:gd name="connsiteY1-692" fmla="*/ 23149 h 3044141"/>
              <a:gd name="connsiteX2-693" fmla="*/ 6272064 w 6272064"/>
              <a:gd name="connsiteY2-694" fmla="*/ 513787 h 3044141"/>
              <a:gd name="connsiteX3-695" fmla="*/ 5926238 w 6272064"/>
              <a:gd name="connsiteY3-696" fmla="*/ 960698 h 3044141"/>
              <a:gd name="connsiteX4-697" fmla="*/ 2673752 w 6272064"/>
              <a:gd name="connsiteY4-698" fmla="*/ 937549 h 3044141"/>
              <a:gd name="connsiteX5-699" fmla="*/ 2500131 w 6272064"/>
              <a:gd name="connsiteY5-700" fmla="*/ 1157468 h 3044141"/>
              <a:gd name="connsiteX6-701" fmla="*/ 2650602 w 6272064"/>
              <a:gd name="connsiteY6-702" fmla="*/ 1331088 h 3044141"/>
              <a:gd name="connsiteX7-703" fmla="*/ 3507129 w 6272064"/>
              <a:gd name="connsiteY7-704" fmla="*/ 1342663 h 3044141"/>
              <a:gd name="connsiteX8-705" fmla="*/ 3808071 w 6272064"/>
              <a:gd name="connsiteY8-706" fmla="*/ 1678329 h 3044141"/>
              <a:gd name="connsiteX9-707" fmla="*/ 3518704 w 6272064"/>
              <a:gd name="connsiteY9-708" fmla="*/ 2083443 h 3044141"/>
              <a:gd name="connsiteX10-709" fmla="*/ 763929 w 6272064"/>
              <a:gd name="connsiteY10-710" fmla="*/ 2060293 h 3044141"/>
              <a:gd name="connsiteX11-711" fmla="*/ 671331 w 6272064"/>
              <a:gd name="connsiteY11-712" fmla="*/ 2187615 h 3044141"/>
              <a:gd name="connsiteX12-713" fmla="*/ 729205 w 6272064"/>
              <a:gd name="connsiteY12-714" fmla="*/ 2314936 h 3044141"/>
              <a:gd name="connsiteX13-715" fmla="*/ 1307939 w 6272064"/>
              <a:gd name="connsiteY13-716" fmla="*/ 2314936 h 3044141"/>
              <a:gd name="connsiteX14-717" fmla="*/ 1412111 w 6272064"/>
              <a:gd name="connsiteY14-718" fmla="*/ 2430683 h 3044141"/>
              <a:gd name="connsiteX15-719" fmla="*/ 1342663 w 6272064"/>
              <a:gd name="connsiteY15-720" fmla="*/ 2558005 h 3044141"/>
              <a:gd name="connsiteX16-721" fmla="*/ 1088020 w 6272064"/>
              <a:gd name="connsiteY16-722" fmla="*/ 2546430 h 3044141"/>
              <a:gd name="connsiteX17-723" fmla="*/ 1006997 w 6272064"/>
              <a:gd name="connsiteY17-724" fmla="*/ 2662177 h 3044141"/>
              <a:gd name="connsiteX18-725" fmla="*/ 1076445 w 6272064"/>
              <a:gd name="connsiteY18-726" fmla="*/ 2801073 h 3044141"/>
              <a:gd name="connsiteX19-727" fmla="*/ 1481559 w 6272064"/>
              <a:gd name="connsiteY19-728" fmla="*/ 2789498 h 3044141"/>
              <a:gd name="connsiteX20-729" fmla="*/ 1574157 w 6272064"/>
              <a:gd name="connsiteY20-730" fmla="*/ 2928395 h 3044141"/>
              <a:gd name="connsiteX21-731" fmla="*/ 1493134 w 6272064"/>
              <a:gd name="connsiteY21-732" fmla="*/ 3044141 h 3044141"/>
              <a:gd name="connsiteX22-733" fmla="*/ 497711 w 6272064"/>
              <a:gd name="connsiteY22-734" fmla="*/ 3044141 h 3044141"/>
              <a:gd name="connsiteX23-735" fmla="*/ 451412 w 6272064"/>
              <a:gd name="connsiteY23-736" fmla="*/ 2905245 h 3044141"/>
              <a:gd name="connsiteX24-737" fmla="*/ 509286 w 6272064"/>
              <a:gd name="connsiteY24-738" fmla="*/ 2789498 h 3044141"/>
              <a:gd name="connsiteX25-739" fmla="*/ 752354 w 6272064"/>
              <a:gd name="connsiteY25-740" fmla="*/ 2777924 h 3044141"/>
              <a:gd name="connsiteX26-741" fmla="*/ 821802 w 6272064"/>
              <a:gd name="connsiteY26-742" fmla="*/ 2662177 h 3044141"/>
              <a:gd name="connsiteX27-743" fmla="*/ 740779 w 6272064"/>
              <a:gd name="connsiteY27-744" fmla="*/ 2546430 h 3044141"/>
              <a:gd name="connsiteX28-745" fmla="*/ 208344 w 6272064"/>
              <a:gd name="connsiteY28-746" fmla="*/ 2558005 h 3044141"/>
              <a:gd name="connsiteX29-747" fmla="*/ 92597 w 6272064"/>
              <a:gd name="connsiteY29-748" fmla="*/ 2430683 h 3044141"/>
              <a:gd name="connsiteX30-749" fmla="*/ 173620 w 6272064"/>
              <a:gd name="connsiteY30-750" fmla="*/ 2291787 h 3044141"/>
              <a:gd name="connsiteX31-751" fmla="*/ 428263 w 6272064"/>
              <a:gd name="connsiteY31-752" fmla="*/ 2291787 h 3044141"/>
              <a:gd name="connsiteX32-753" fmla="*/ 497711 w 6272064"/>
              <a:gd name="connsiteY32-754" fmla="*/ 2164465 h 3044141"/>
              <a:gd name="connsiteX33-755" fmla="*/ 439838 w 6272064"/>
              <a:gd name="connsiteY33-756" fmla="*/ 2060293 h 3044141"/>
              <a:gd name="connsiteX34-757" fmla="*/ 254643 w 6272064"/>
              <a:gd name="connsiteY34-758" fmla="*/ 2071868 h 3044141"/>
              <a:gd name="connsiteX35-759" fmla="*/ 0 w 6272064"/>
              <a:gd name="connsiteY35-760" fmla="*/ 1689903 h 3044141"/>
              <a:gd name="connsiteX36-761" fmla="*/ 208344 w 6272064"/>
              <a:gd name="connsiteY36-762" fmla="*/ 1331088 h 3044141"/>
              <a:gd name="connsiteX37-763" fmla="*/ 2106592 w 6272064"/>
              <a:gd name="connsiteY37-764" fmla="*/ 1319514 h 3044141"/>
              <a:gd name="connsiteX38-765" fmla="*/ 2257063 w 6272064"/>
              <a:gd name="connsiteY38-766" fmla="*/ 1122744 h 3044141"/>
              <a:gd name="connsiteX39-767" fmla="*/ 2129741 w 6272064"/>
              <a:gd name="connsiteY39-768" fmla="*/ 937549 h 3044141"/>
              <a:gd name="connsiteX40-769" fmla="*/ 740779 w 6272064"/>
              <a:gd name="connsiteY40-770" fmla="*/ 960698 h 3044141"/>
              <a:gd name="connsiteX41-771" fmla="*/ 300941 w 6272064"/>
              <a:gd name="connsiteY41-772" fmla="*/ 520860 h 3044141"/>
              <a:gd name="connsiteX42-773" fmla="*/ 706055 w 6272064"/>
              <a:gd name="connsiteY42-774" fmla="*/ 0 h 3044141"/>
              <a:gd name="connsiteX0-775" fmla="*/ 706055 w 6272064"/>
              <a:gd name="connsiteY0-776" fmla="*/ 0 h 3044141"/>
              <a:gd name="connsiteX1-777" fmla="*/ 5822066 w 6272064"/>
              <a:gd name="connsiteY1-778" fmla="*/ 23149 h 3044141"/>
              <a:gd name="connsiteX2-779" fmla="*/ 6272064 w 6272064"/>
              <a:gd name="connsiteY2-780" fmla="*/ 513787 h 3044141"/>
              <a:gd name="connsiteX3-781" fmla="*/ 5926238 w 6272064"/>
              <a:gd name="connsiteY3-782" fmla="*/ 960698 h 3044141"/>
              <a:gd name="connsiteX4-783" fmla="*/ 2673752 w 6272064"/>
              <a:gd name="connsiteY4-784" fmla="*/ 937549 h 3044141"/>
              <a:gd name="connsiteX5-785" fmla="*/ 2500131 w 6272064"/>
              <a:gd name="connsiteY5-786" fmla="*/ 1157468 h 3044141"/>
              <a:gd name="connsiteX6-787" fmla="*/ 2650602 w 6272064"/>
              <a:gd name="connsiteY6-788" fmla="*/ 1331088 h 3044141"/>
              <a:gd name="connsiteX7-789" fmla="*/ 3507129 w 6272064"/>
              <a:gd name="connsiteY7-790" fmla="*/ 1342663 h 3044141"/>
              <a:gd name="connsiteX8-791" fmla="*/ 3808071 w 6272064"/>
              <a:gd name="connsiteY8-792" fmla="*/ 1678329 h 3044141"/>
              <a:gd name="connsiteX9-793" fmla="*/ 3518704 w 6272064"/>
              <a:gd name="connsiteY9-794" fmla="*/ 2083443 h 3044141"/>
              <a:gd name="connsiteX10-795" fmla="*/ 763929 w 6272064"/>
              <a:gd name="connsiteY10-796" fmla="*/ 2060293 h 3044141"/>
              <a:gd name="connsiteX11-797" fmla="*/ 671331 w 6272064"/>
              <a:gd name="connsiteY11-798" fmla="*/ 2187615 h 3044141"/>
              <a:gd name="connsiteX12-799" fmla="*/ 729205 w 6272064"/>
              <a:gd name="connsiteY12-800" fmla="*/ 2314936 h 3044141"/>
              <a:gd name="connsiteX13-801" fmla="*/ 1307939 w 6272064"/>
              <a:gd name="connsiteY13-802" fmla="*/ 2314936 h 3044141"/>
              <a:gd name="connsiteX14-803" fmla="*/ 1412111 w 6272064"/>
              <a:gd name="connsiteY14-804" fmla="*/ 2430683 h 3044141"/>
              <a:gd name="connsiteX15-805" fmla="*/ 1342663 w 6272064"/>
              <a:gd name="connsiteY15-806" fmla="*/ 2558005 h 3044141"/>
              <a:gd name="connsiteX16-807" fmla="*/ 1088020 w 6272064"/>
              <a:gd name="connsiteY16-808" fmla="*/ 2546430 h 3044141"/>
              <a:gd name="connsiteX17-809" fmla="*/ 1006997 w 6272064"/>
              <a:gd name="connsiteY17-810" fmla="*/ 2662177 h 3044141"/>
              <a:gd name="connsiteX18-811" fmla="*/ 1076445 w 6272064"/>
              <a:gd name="connsiteY18-812" fmla="*/ 2801073 h 3044141"/>
              <a:gd name="connsiteX19-813" fmla="*/ 1481559 w 6272064"/>
              <a:gd name="connsiteY19-814" fmla="*/ 2789498 h 3044141"/>
              <a:gd name="connsiteX20-815" fmla="*/ 1574157 w 6272064"/>
              <a:gd name="connsiteY20-816" fmla="*/ 2928395 h 3044141"/>
              <a:gd name="connsiteX21-817" fmla="*/ 1493134 w 6272064"/>
              <a:gd name="connsiteY21-818" fmla="*/ 3044141 h 3044141"/>
              <a:gd name="connsiteX22-819" fmla="*/ 497711 w 6272064"/>
              <a:gd name="connsiteY22-820" fmla="*/ 3044141 h 3044141"/>
              <a:gd name="connsiteX23-821" fmla="*/ 451412 w 6272064"/>
              <a:gd name="connsiteY23-822" fmla="*/ 2905245 h 3044141"/>
              <a:gd name="connsiteX24-823" fmla="*/ 509286 w 6272064"/>
              <a:gd name="connsiteY24-824" fmla="*/ 2789498 h 3044141"/>
              <a:gd name="connsiteX25-825" fmla="*/ 752354 w 6272064"/>
              <a:gd name="connsiteY25-826" fmla="*/ 2777924 h 3044141"/>
              <a:gd name="connsiteX26-827" fmla="*/ 821802 w 6272064"/>
              <a:gd name="connsiteY26-828" fmla="*/ 2662177 h 3044141"/>
              <a:gd name="connsiteX27-829" fmla="*/ 740779 w 6272064"/>
              <a:gd name="connsiteY27-830" fmla="*/ 2546430 h 3044141"/>
              <a:gd name="connsiteX28-831" fmla="*/ 208344 w 6272064"/>
              <a:gd name="connsiteY28-832" fmla="*/ 2558005 h 3044141"/>
              <a:gd name="connsiteX29-833" fmla="*/ 92597 w 6272064"/>
              <a:gd name="connsiteY29-834" fmla="*/ 2430683 h 3044141"/>
              <a:gd name="connsiteX30-835" fmla="*/ 173620 w 6272064"/>
              <a:gd name="connsiteY30-836" fmla="*/ 2291787 h 3044141"/>
              <a:gd name="connsiteX31-837" fmla="*/ 428263 w 6272064"/>
              <a:gd name="connsiteY31-838" fmla="*/ 2291787 h 3044141"/>
              <a:gd name="connsiteX32-839" fmla="*/ 497711 w 6272064"/>
              <a:gd name="connsiteY32-840" fmla="*/ 2164465 h 3044141"/>
              <a:gd name="connsiteX33-841" fmla="*/ 439838 w 6272064"/>
              <a:gd name="connsiteY33-842" fmla="*/ 2060293 h 3044141"/>
              <a:gd name="connsiteX34-843" fmla="*/ 254643 w 6272064"/>
              <a:gd name="connsiteY34-844" fmla="*/ 2071868 h 3044141"/>
              <a:gd name="connsiteX35-845" fmla="*/ 0 w 6272064"/>
              <a:gd name="connsiteY35-846" fmla="*/ 1689903 h 3044141"/>
              <a:gd name="connsiteX36-847" fmla="*/ 208344 w 6272064"/>
              <a:gd name="connsiteY36-848" fmla="*/ 1331088 h 3044141"/>
              <a:gd name="connsiteX37-849" fmla="*/ 2106592 w 6272064"/>
              <a:gd name="connsiteY37-850" fmla="*/ 1319514 h 3044141"/>
              <a:gd name="connsiteX38-851" fmla="*/ 2257063 w 6272064"/>
              <a:gd name="connsiteY38-852" fmla="*/ 1122744 h 3044141"/>
              <a:gd name="connsiteX39-853" fmla="*/ 2129741 w 6272064"/>
              <a:gd name="connsiteY39-854" fmla="*/ 937549 h 3044141"/>
              <a:gd name="connsiteX40-855" fmla="*/ 740779 w 6272064"/>
              <a:gd name="connsiteY40-856" fmla="*/ 960698 h 3044141"/>
              <a:gd name="connsiteX41-857" fmla="*/ 300941 w 6272064"/>
              <a:gd name="connsiteY41-858" fmla="*/ 520860 h 3044141"/>
              <a:gd name="connsiteX42-859" fmla="*/ 706055 w 6272064"/>
              <a:gd name="connsiteY42-860" fmla="*/ 0 h 3044141"/>
              <a:gd name="connsiteX0-861" fmla="*/ 706055 w 6272064"/>
              <a:gd name="connsiteY0-862" fmla="*/ 0 h 3044141"/>
              <a:gd name="connsiteX1-863" fmla="*/ 5822066 w 6272064"/>
              <a:gd name="connsiteY1-864" fmla="*/ 23149 h 3044141"/>
              <a:gd name="connsiteX2-865" fmla="*/ 6272064 w 6272064"/>
              <a:gd name="connsiteY2-866" fmla="*/ 513787 h 3044141"/>
              <a:gd name="connsiteX3-867" fmla="*/ 5926238 w 6272064"/>
              <a:gd name="connsiteY3-868" fmla="*/ 960698 h 3044141"/>
              <a:gd name="connsiteX4-869" fmla="*/ 2673752 w 6272064"/>
              <a:gd name="connsiteY4-870" fmla="*/ 937549 h 3044141"/>
              <a:gd name="connsiteX5-871" fmla="*/ 2500131 w 6272064"/>
              <a:gd name="connsiteY5-872" fmla="*/ 1157468 h 3044141"/>
              <a:gd name="connsiteX6-873" fmla="*/ 2650602 w 6272064"/>
              <a:gd name="connsiteY6-874" fmla="*/ 1331088 h 3044141"/>
              <a:gd name="connsiteX7-875" fmla="*/ 3507129 w 6272064"/>
              <a:gd name="connsiteY7-876" fmla="*/ 1342663 h 3044141"/>
              <a:gd name="connsiteX8-877" fmla="*/ 3808071 w 6272064"/>
              <a:gd name="connsiteY8-878" fmla="*/ 1678329 h 3044141"/>
              <a:gd name="connsiteX9-879" fmla="*/ 3518704 w 6272064"/>
              <a:gd name="connsiteY9-880" fmla="*/ 2083443 h 3044141"/>
              <a:gd name="connsiteX10-881" fmla="*/ 763929 w 6272064"/>
              <a:gd name="connsiteY10-882" fmla="*/ 2060293 h 3044141"/>
              <a:gd name="connsiteX11-883" fmla="*/ 671331 w 6272064"/>
              <a:gd name="connsiteY11-884" fmla="*/ 2187615 h 3044141"/>
              <a:gd name="connsiteX12-885" fmla="*/ 729205 w 6272064"/>
              <a:gd name="connsiteY12-886" fmla="*/ 2314936 h 3044141"/>
              <a:gd name="connsiteX13-887" fmla="*/ 1307939 w 6272064"/>
              <a:gd name="connsiteY13-888" fmla="*/ 2314936 h 3044141"/>
              <a:gd name="connsiteX14-889" fmla="*/ 1412111 w 6272064"/>
              <a:gd name="connsiteY14-890" fmla="*/ 2430683 h 3044141"/>
              <a:gd name="connsiteX15-891" fmla="*/ 1342663 w 6272064"/>
              <a:gd name="connsiteY15-892" fmla="*/ 2558005 h 3044141"/>
              <a:gd name="connsiteX16-893" fmla="*/ 1088020 w 6272064"/>
              <a:gd name="connsiteY16-894" fmla="*/ 2546430 h 3044141"/>
              <a:gd name="connsiteX17-895" fmla="*/ 1006997 w 6272064"/>
              <a:gd name="connsiteY17-896" fmla="*/ 2662177 h 3044141"/>
              <a:gd name="connsiteX18-897" fmla="*/ 1076445 w 6272064"/>
              <a:gd name="connsiteY18-898" fmla="*/ 2801073 h 3044141"/>
              <a:gd name="connsiteX19-899" fmla="*/ 1481559 w 6272064"/>
              <a:gd name="connsiteY19-900" fmla="*/ 2789498 h 3044141"/>
              <a:gd name="connsiteX20-901" fmla="*/ 1574157 w 6272064"/>
              <a:gd name="connsiteY20-902" fmla="*/ 2928395 h 3044141"/>
              <a:gd name="connsiteX21-903" fmla="*/ 1493134 w 6272064"/>
              <a:gd name="connsiteY21-904" fmla="*/ 3044141 h 3044141"/>
              <a:gd name="connsiteX22-905" fmla="*/ 497711 w 6272064"/>
              <a:gd name="connsiteY22-906" fmla="*/ 3044141 h 3044141"/>
              <a:gd name="connsiteX23-907" fmla="*/ 451412 w 6272064"/>
              <a:gd name="connsiteY23-908" fmla="*/ 2905245 h 3044141"/>
              <a:gd name="connsiteX24-909" fmla="*/ 509286 w 6272064"/>
              <a:gd name="connsiteY24-910" fmla="*/ 2789498 h 3044141"/>
              <a:gd name="connsiteX25-911" fmla="*/ 752354 w 6272064"/>
              <a:gd name="connsiteY25-912" fmla="*/ 2777924 h 3044141"/>
              <a:gd name="connsiteX26-913" fmla="*/ 821802 w 6272064"/>
              <a:gd name="connsiteY26-914" fmla="*/ 2662177 h 3044141"/>
              <a:gd name="connsiteX27-915" fmla="*/ 740779 w 6272064"/>
              <a:gd name="connsiteY27-916" fmla="*/ 2546430 h 3044141"/>
              <a:gd name="connsiteX28-917" fmla="*/ 208344 w 6272064"/>
              <a:gd name="connsiteY28-918" fmla="*/ 2558005 h 3044141"/>
              <a:gd name="connsiteX29-919" fmla="*/ 92597 w 6272064"/>
              <a:gd name="connsiteY29-920" fmla="*/ 2430683 h 3044141"/>
              <a:gd name="connsiteX30-921" fmla="*/ 173620 w 6272064"/>
              <a:gd name="connsiteY30-922" fmla="*/ 2291787 h 3044141"/>
              <a:gd name="connsiteX31-923" fmla="*/ 428263 w 6272064"/>
              <a:gd name="connsiteY31-924" fmla="*/ 2291787 h 3044141"/>
              <a:gd name="connsiteX32-925" fmla="*/ 497711 w 6272064"/>
              <a:gd name="connsiteY32-926" fmla="*/ 2164465 h 3044141"/>
              <a:gd name="connsiteX33-927" fmla="*/ 439838 w 6272064"/>
              <a:gd name="connsiteY33-928" fmla="*/ 2060293 h 3044141"/>
              <a:gd name="connsiteX34-929" fmla="*/ 254643 w 6272064"/>
              <a:gd name="connsiteY34-930" fmla="*/ 2071868 h 3044141"/>
              <a:gd name="connsiteX35-931" fmla="*/ 0 w 6272064"/>
              <a:gd name="connsiteY35-932" fmla="*/ 1689903 h 3044141"/>
              <a:gd name="connsiteX36-933" fmla="*/ 208344 w 6272064"/>
              <a:gd name="connsiteY36-934" fmla="*/ 1331088 h 3044141"/>
              <a:gd name="connsiteX37-935" fmla="*/ 2106592 w 6272064"/>
              <a:gd name="connsiteY37-936" fmla="*/ 1319514 h 3044141"/>
              <a:gd name="connsiteX38-937" fmla="*/ 2257063 w 6272064"/>
              <a:gd name="connsiteY38-938" fmla="*/ 1122744 h 3044141"/>
              <a:gd name="connsiteX39-939" fmla="*/ 2129741 w 6272064"/>
              <a:gd name="connsiteY39-940" fmla="*/ 937549 h 3044141"/>
              <a:gd name="connsiteX40-941" fmla="*/ 740779 w 6272064"/>
              <a:gd name="connsiteY40-942" fmla="*/ 960698 h 3044141"/>
              <a:gd name="connsiteX41-943" fmla="*/ 300941 w 6272064"/>
              <a:gd name="connsiteY41-944" fmla="*/ 520860 h 3044141"/>
              <a:gd name="connsiteX42-945" fmla="*/ 706055 w 6272064"/>
              <a:gd name="connsiteY42-946" fmla="*/ 0 h 3044141"/>
              <a:gd name="connsiteX0-947" fmla="*/ 706055 w 6272064"/>
              <a:gd name="connsiteY0-948" fmla="*/ 0 h 3044141"/>
              <a:gd name="connsiteX1-949" fmla="*/ 5822066 w 6272064"/>
              <a:gd name="connsiteY1-950" fmla="*/ 23149 h 3044141"/>
              <a:gd name="connsiteX2-951" fmla="*/ 6272064 w 6272064"/>
              <a:gd name="connsiteY2-952" fmla="*/ 513787 h 3044141"/>
              <a:gd name="connsiteX3-953" fmla="*/ 5926238 w 6272064"/>
              <a:gd name="connsiteY3-954" fmla="*/ 960698 h 3044141"/>
              <a:gd name="connsiteX4-955" fmla="*/ 2673752 w 6272064"/>
              <a:gd name="connsiteY4-956" fmla="*/ 937549 h 3044141"/>
              <a:gd name="connsiteX5-957" fmla="*/ 2500131 w 6272064"/>
              <a:gd name="connsiteY5-958" fmla="*/ 1157468 h 3044141"/>
              <a:gd name="connsiteX6-959" fmla="*/ 2650602 w 6272064"/>
              <a:gd name="connsiteY6-960" fmla="*/ 1331088 h 3044141"/>
              <a:gd name="connsiteX7-961" fmla="*/ 3507129 w 6272064"/>
              <a:gd name="connsiteY7-962" fmla="*/ 1342663 h 3044141"/>
              <a:gd name="connsiteX8-963" fmla="*/ 3808071 w 6272064"/>
              <a:gd name="connsiteY8-964" fmla="*/ 1678329 h 3044141"/>
              <a:gd name="connsiteX9-965" fmla="*/ 3518704 w 6272064"/>
              <a:gd name="connsiteY9-966" fmla="*/ 2083443 h 3044141"/>
              <a:gd name="connsiteX10-967" fmla="*/ 763929 w 6272064"/>
              <a:gd name="connsiteY10-968" fmla="*/ 2060293 h 3044141"/>
              <a:gd name="connsiteX11-969" fmla="*/ 671331 w 6272064"/>
              <a:gd name="connsiteY11-970" fmla="*/ 2187615 h 3044141"/>
              <a:gd name="connsiteX12-971" fmla="*/ 729205 w 6272064"/>
              <a:gd name="connsiteY12-972" fmla="*/ 2314936 h 3044141"/>
              <a:gd name="connsiteX13-973" fmla="*/ 1307939 w 6272064"/>
              <a:gd name="connsiteY13-974" fmla="*/ 2314936 h 3044141"/>
              <a:gd name="connsiteX14-975" fmla="*/ 1412111 w 6272064"/>
              <a:gd name="connsiteY14-976" fmla="*/ 2430683 h 3044141"/>
              <a:gd name="connsiteX15-977" fmla="*/ 1342663 w 6272064"/>
              <a:gd name="connsiteY15-978" fmla="*/ 2558005 h 3044141"/>
              <a:gd name="connsiteX16-979" fmla="*/ 1088020 w 6272064"/>
              <a:gd name="connsiteY16-980" fmla="*/ 2546430 h 3044141"/>
              <a:gd name="connsiteX17-981" fmla="*/ 1006997 w 6272064"/>
              <a:gd name="connsiteY17-982" fmla="*/ 2662177 h 3044141"/>
              <a:gd name="connsiteX18-983" fmla="*/ 1076445 w 6272064"/>
              <a:gd name="connsiteY18-984" fmla="*/ 2801073 h 3044141"/>
              <a:gd name="connsiteX19-985" fmla="*/ 1481559 w 6272064"/>
              <a:gd name="connsiteY19-986" fmla="*/ 2789498 h 3044141"/>
              <a:gd name="connsiteX20-987" fmla="*/ 1574157 w 6272064"/>
              <a:gd name="connsiteY20-988" fmla="*/ 2928395 h 3044141"/>
              <a:gd name="connsiteX21-989" fmla="*/ 1493134 w 6272064"/>
              <a:gd name="connsiteY21-990" fmla="*/ 3044141 h 3044141"/>
              <a:gd name="connsiteX22-991" fmla="*/ 497711 w 6272064"/>
              <a:gd name="connsiteY22-992" fmla="*/ 3044141 h 3044141"/>
              <a:gd name="connsiteX23-993" fmla="*/ 451412 w 6272064"/>
              <a:gd name="connsiteY23-994" fmla="*/ 2905245 h 3044141"/>
              <a:gd name="connsiteX24-995" fmla="*/ 509286 w 6272064"/>
              <a:gd name="connsiteY24-996" fmla="*/ 2789498 h 3044141"/>
              <a:gd name="connsiteX25-997" fmla="*/ 752354 w 6272064"/>
              <a:gd name="connsiteY25-998" fmla="*/ 2777924 h 3044141"/>
              <a:gd name="connsiteX26-999" fmla="*/ 821802 w 6272064"/>
              <a:gd name="connsiteY26-1000" fmla="*/ 2662177 h 3044141"/>
              <a:gd name="connsiteX27-1001" fmla="*/ 740779 w 6272064"/>
              <a:gd name="connsiteY27-1002" fmla="*/ 2546430 h 3044141"/>
              <a:gd name="connsiteX28-1003" fmla="*/ 208344 w 6272064"/>
              <a:gd name="connsiteY28-1004" fmla="*/ 2558005 h 3044141"/>
              <a:gd name="connsiteX29-1005" fmla="*/ 92597 w 6272064"/>
              <a:gd name="connsiteY29-1006" fmla="*/ 2430683 h 3044141"/>
              <a:gd name="connsiteX30-1007" fmla="*/ 173620 w 6272064"/>
              <a:gd name="connsiteY30-1008" fmla="*/ 2291787 h 3044141"/>
              <a:gd name="connsiteX31-1009" fmla="*/ 428263 w 6272064"/>
              <a:gd name="connsiteY31-1010" fmla="*/ 2291787 h 3044141"/>
              <a:gd name="connsiteX32-1011" fmla="*/ 497711 w 6272064"/>
              <a:gd name="connsiteY32-1012" fmla="*/ 2164465 h 3044141"/>
              <a:gd name="connsiteX33-1013" fmla="*/ 439838 w 6272064"/>
              <a:gd name="connsiteY33-1014" fmla="*/ 2060293 h 3044141"/>
              <a:gd name="connsiteX34-1015" fmla="*/ 254643 w 6272064"/>
              <a:gd name="connsiteY34-1016" fmla="*/ 2071868 h 3044141"/>
              <a:gd name="connsiteX35-1017" fmla="*/ 0 w 6272064"/>
              <a:gd name="connsiteY35-1018" fmla="*/ 1689903 h 3044141"/>
              <a:gd name="connsiteX36-1019" fmla="*/ 208344 w 6272064"/>
              <a:gd name="connsiteY36-1020" fmla="*/ 1331088 h 3044141"/>
              <a:gd name="connsiteX37-1021" fmla="*/ 2106592 w 6272064"/>
              <a:gd name="connsiteY37-1022" fmla="*/ 1319514 h 3044141"/>
              <a:gd name="connsiteX38-1023" fmla="*/ 2257063 w 6272064"/>
              <a:gd name="connsiteY38-1024" fmla="*/ 1122744 h 3044141"/>
              <a:gd name="connsiteX39-1025" fmla="*/ 2129741 w 6272064"/>
              <a:gd name="connsiteY39-1026" fmla="*/ 937549 h 3044141"/>
              <a:gd name="connsiteX40-1027" fmla="*/ 740779 w 6272064"/>
              <a:gd name="connsiteY40-1028" fmla="*/ 960698 h 3044141"/>
              <a:gd name="connsiteX41-1029" fmla="*/ 300941 w 6272064"/>
              <a:gd name="connsiteY41-1030" fmla="*/ 520860 h 3044141"/>
              <a:gd name="connsiteX42-1031" fmla="*/ 706055 w 6272064"/>
              <a:gd name="connsiteY42-1032" fmla="*/ 0 h 3044141"/>
              <a:gd name="connsiteX0-1033" fmla="*/ 706055 w 6272064"/>
              <a:gd name="connsiteY0-1034" fmla="*/ 0 h 3044141"/>
              <a:gd name="connsiteX1-1035" fmla="*/ 5822066 w 6272064"/>
              <a:gd name="connsiteY1-1036" fmla="*/ 23149 h 3044141"/>
              <a:gd name="connsiteX2-1037" fmla="*/ 6272064 w 6272064"/>
              <a:gd name="connsiteY2-1038" fmla="*/ 513787 h 3044141"/>
              <a:gd name="connsiteX3-1039" fmla="*/ 5926238 w 6272064"/>
              <a:gd name="connsiteY3-1040" fmla="*/ 960698 h 3044141"/>
              <a:gd name="connsiteX4-1041" fmla="*/ 2673752 w 6272064"/>
              <a:gd name="connsiteY4-1042" fmla="*/ 937549 h 3044141"/>
              <a:gd name="connsiteX5-1043" fmla="*/ 2500131 w 6272064"/>
              <a:gd name="connsiteY5-1044" fmla="*/ 1157468 h 3044141"/>
              <a:gd name="connsiteX6-1045" fmla="*/ 2650602 w 6272064"/>
              <a:gd name="connsiteY6-1046" fmla="*/ 1331088 h 3044141"/>
              <a:gd name="connsiteX7-1047" fmla="*/ 3507129 w 6272064"/>
              <a:gd name="connsiteY7-1048" fmla="*/ 1342663 h 3044141"/>
              <a:gd name="connsiteX8-1049" fmla="*/ 3808071 w 6272064"/>
              <a:gd name="connsiteY8-1050" fmla="*/ 1678329 h 3044141"/>
              <a:gd name="connsiteX9-1051" fmla="*/ 3518704 w 6272064"/>
              <a:gd name="connsiteY9-1052" fmla="*/ 2083443 h 3044141"/>
              <a:gd name="connsiteX10-1053" fmla="*/ 763929 w 6272064"/>
              <a:gd name="connsiteY10-1054" fmla="*/ 2060293 h 3044141"/>
              <a:gd name="connsiteX11-1055" fmla="*/ 671331 w 6272064"/>
              <a:gd name="connsiteY11-1056" fmla="*/ 2187615 h 3044141"/>
              <a:gd name="connsiteX12-1057" fmla="*/ 729205 w 6272064"/>
              <a:gd name="connsiteY12-1058" fmla="*/ 2314936 h 3044141"/>
              <a:gd name="connsiteX13-1059" fmla="*/ 1307939 w 6272064"/>
              <a:gd name="connsiteY13-1060" fmla="*/ 2314936 h 3044141"/>
              <a:gd name="connsiteX14-1061" fmla="*/ 1412111 w 6272064"/>
              <a:gd name="connsiteY14-1062" fmla="*/ 2430683 h 3044141"/>
              <a:gd name="connsiteX15-1063" fmla="*/ 1342663 w 6272064"/>
              <a:gd name="connsiteY15-1064" fmla="*/ 2558005 h 3044141"/>
              <a:gd name="connsiteX16-1065" fmla="*/ 1088020 w 6272064"/>
              <a:gd name="connsiteY16-1066" fmla="*/ 2546430 h 3044141"/>
              <a:gd name="connsiteX17-1067" fmla="*/ 1006997 w 6272064"/>
              <a:gd name="connsiteY17-1068" fmla="*/ 2662177 h 3044141"/>
              <a:gd name="connsiteX18-1069" fmla="*/ 1076445 w 6272064"/>
              <a:gd name="connsiteY18-1070" fmla="*/ 2801073 h 3044141"/>
              <a:gd name="connsiteX19-1071" fmla="*/ 1481559 w 6272064"/>
              <a:gd name="connsiteY19-1072" fmla="*/ 2789498 h 3044141"/>
              <a:gd name="connsiteX20-1073" fmla="*/ 1574157 w 6272064"/>
              <a:gd name="connsiteY20-1074" fmla="*/ 2928395 h 3044141"/>
              <a:gd name="connsiteX21-1075" fmla="*/ 1493134 w 6272064"/>
              <a:gd name="connsiteY21-1076" fmla="*/ 3044141 h 3044141"/>
              <a:gd name="connsiteX22-1077" fmla="*/ 497711 w 6272064"/>
              <a:gd name="connsiteY22-1078" fmla="*/ 3044141 h 3044141"/>
              <a:gd name="connsiteX23-1079" fmla="*/ 451412 w 6272064"/>
              <a:gd name="connsiteY23-1080" fmla="*/ 2905245 h 3044141"/>
              <a:gd name="connsiteX24-1081" fmla="*/ 509286 w 6272064"/>
              <a:gd name="connsiteY24-1082" fmla="*/ 2789498 h 3044141"/>
              <a:gd name="connsiteX25-1083" fmla="*/ 752354 w 6272064"/>
              <a:gd name="connsiteY25-1084" fmla="*/ 2777924 h 3044141"/>
              <a:gd name="connsiteX26-1085" fmla="*/ 821802 w 6272064"/>
              <a:gd name="connsiteY26-1086" fmla="*/ 2662177 h 3044141"/>
              <a:gd name="connsiteX27-1087" fmla="*/ 740779 w 6272064"/>
              <a:gd name="connsiteY27-1088" fmla="*/ 2546430 h 3044141"/>
              <a:gd name="connsiteX28-1089" fmla="*/ 208344 w 6272064"/>
              <a:gd name="connsiteY28-1090" fmla="*/ 2558005 h 3044141"/>
              <a:gd name="connsiteX29-1091" fmla="*/ 92597 w 6272064"/>
              <a:gd name="connsiteY29-1092" fmla="*/ 2430683 h 3044141"/>
              <a:gd name="connsiteX30-1093" fmla="*/ 173620 w 6272064"/>
              <a:gd name="connsiteY30-1094" fmla="*/ 2291787 h 3044141"/>
              <a:gd name="connsiteX31-1095" fmla="*/ 428263 w 6272064"/>
              <a:gd name="connsiteY31-1096" fmla="*/ 2291787 h 3044141"/>
              <a:gd name="connsiteX32-1097" fmla="*/ 497711 w 6272064"/>
              <a:gd name="connsiteY32-1098" fmla="*/ 2164465 h 3044141"/>
              <a:gd name="connsiteX33-1099" fmla="*/ 439838 w 6272064"/>
              <a:gd name="connsiteY33-1100" fmla="*/ 2060293 h 3044141"/>
              <a:gd name="connsiteX34-1101" fmla="*/ 254643 w 6272064"/>
              <a:gd name="connsiteY34-1102" fmla="*/ 2071868 h 3044141"/>
              <a:gd name="connsiteX35-1103" fmla="*/ 0 w 6272064"/>
              <a:gd name="connsiteY35-1104" fmla="*/ 1689903 h 3044141"/>
              <a:gd name="connsiteX36-1105" fmla="*/ 208344 w 6272064"/>
              <a:gd name="connsiteY36-1106" fmla="*/ 1331088 h 3044141"/>
              <a:gd name="connsiteX37-1107" fmla="*/ 2106592 w 6272064"/>
              <a:gd name="connsiteY37-1108" fmla="*/ 1319514 h 3044141"/>
              <a:gd name="connsiteX38-1109" fmla="*/ 2257063 w 6272064"/>
              <a:gd name="connsiteY38-1110" fmla="*/ 1122744 h 3044141"/>
              <a:gd name="connsiteX39-1111" fmla="*/ 2129741 w 6272064"/>
              <a:gd name="connsiteY39-1112" fmla="*/ 937549 h 3044141"/>
              <a:gd name="connsiteX40-1113" fmla="*/ 740779 w 6272064"/>
              <a:gd name="connsiteY40-1114" fmla="*/ 960698 h 3044141"/>
              <a:gd name="connsiteX41-1115" fmla="*/ 300941 w 6272064"/>
              <a:gd name="connsiteY41-1116" fmla="*/ 520860 h 3044141"/>
              <a:gd name="connsiteX42-1117" fmla="*/ 706055 w 6272064"/>
              <a:gd name="connsiteY42-1118" fmla="*/ 0 h 3044141"/>
              <a:gd name="connsiteX0-1119" fmla="*/ 706055 w 6272064"/>
              <a:gd name="connsiteY0-1120" fmla="*/ 0 h 3044141"/>
              <a:gd name="connsiteX1-1121" fmla="*/ 5822066 w 6272064"/>
              <a:gd name="connsiteY1-1122" fmla="*/ 23149 h 3044141"/>
              <a:gd name="connsiteX2-1123" fmla="*/ 6272064 w 6272064"/>
              <a:gd name="connsiteY2-1124" fmla="*/ 513787 h 3044141"/>
              <a:gd name="connsiteX3-1125" fmla="*/ 5926238 w 6272064"/>
              <a:gd name="connsiteY3-1126" fmla="*/ 960698 h 3044141"/>
              <a:gd name="connsiteX4-1127" fmla="*/ 2673752 w 6272064"/>
              <a:gd name="connsiteY4-1128" fmla="*/ 937549 h 3044141"/>
              <a:gd name="connsiteX5-1129" fmla="*/ 2500131 w 6272064"/>
              <a:gd name="connsiteY5-1130" fmla="*/ 1157468 h 3044141"/>
              <a:gd name="connsiteX6-1131" fmla="*/ 2650602 w 6272064"/>
              <a:gd name="connsiteY6-1132" fmla="*/ 1331088 h 3044141"/>
              <a:gd name="connsiteX7-1133" fmla="*/ 3507129 w 6272064"/>
              <a:gd name="connsiteY7-1134" fmla="*/ 1342663 h 3044141"/>
              <a:gd name="connsiteX8-1135" fmla="*/ 3808071 w 6272064"/>
              <a:gd name="connsiteY8-1136" fmla="*/ 1678329 h 3044141"/>
              <a:gd name="connsiteX9-1137" fmla="*/ 3518704 w 6272064"/>
              <a:gd name="connsiteY9-1138" fmla="*/ 2083443 h 3044141"/>
              <a:gd name="connsiteX10-1139" fmla="*/ 763929 w 6272064"/>
              <a:gd name="connsiteY10-1140" fmla="*/ 2060293 h 3044141"/>
              <a:gd name="connsiteX11-1141" fmla="*/ 671331 w 6272064"/>
              <a:gd name="connsiteY11-1142" fmla="*/ 2187615 h 3044141"/>
              <a:gd name="connsiteX12-1143" fmla="*/ 729205 w 6272064"/>
              <a:gd name="connsiteY12-1144" fmla="*/ 2314936 h 3044141"/>
              <a:gd name="connsiteX13-1145" fmla="*/ 1307939 w 6272064"/>
              <a:gd name="connsiteY13-1146" fmla="*/ 2314936 h 3044141"/>
              <a:gd name="connsiteX14-1147" fmla="*/ 1412111 w 6272064"/>
              <a:gd name="connsiteY14-1148" fmla="*/ 2430683 h 3044141"/>
              <a:gd name="connsiteX15-1149" fmla="*/ 1342663 w 6272064"/>
              <a:gd name="connsiteY15-1150" fmla="*/ 2558005 h 3044141"/>
              <a:gd name="connsiteX16-1151" fmla="*/ 1088020 w 6272064"/>
              <a:gd name="connsiteY16-1152" fmla="*/ 2546430 h 3044141"/>
              <a:gd name="connsiteX17-1153" fmla="*/ 1006997 w 6272064"/>
              <a:gd name="connsiteY17-1154" fmla="*/ 2662177 h 3044141"/>
              <a:gd name="connsiteX18-1155" fmla="*/ 1076445 w 6272064"/>
              <a:gd name="connsiteY18-1156" fmla="*/ 2801073 h 3044141"/>
              <a:gd name="connsiteX19-1157" fmla="*/ 1481559 w 6272064"/>
              <a:gd name="connsiteY19-1158" fmla="*/ 2789498 h 3044141"/>
              <a:gd name="connsiteX20-1159" fmla="*/ 1574157 w 6272064"/>
              <a:gd name="connsiteY20-1160" fmla="*/ 2928395 h 3044141"/>
              <a:gd name="connsiteX21-1161" fmla="*/ 1493134 w 6272064"/>
              <a:gd name="connsiteY21-1162" fmla="*/ 3044141 h 3044141"/>
              <a:gd name="connsiteX22-1163" fmla="*/ 497711 w 6272064"/>
              <a:gd name="connsiteY22-1164" fmla="*/ 3044141 h 3044141"/>
              <a:gd name="connsiteX23-1165" fmla="*/ 451412 w 6272064"/>
              <a:gd name="connsiteY23-1166" fmla="*/ 2905245 h 3044141"/>
              <a:gd name="connsiteX24-1167" fmla="*/ 509286 w 6272064"/>
              <a:gd name="connsiteY24-1168" fmla="*/ 2789498 h 3044141"/>
              <a:gd name="connsiteX25-1169" fmla="*/ 752354 w 6272064"/>
              <a:gd name="connsiteY25-1170" fmla="*/ 2777924 h 3044141"/>
              <a:gd name="connsiteX26-1171" fmla="*/ 821802 w 6272064"/>
              <a:gd name="connsiteY26-1172" fmla="*/ 2662177 h 3044141"/>
              <a:gd name="connsiteX27-1173" fmla="*/ 740779 w 6272064"/>
              <a:gd name="connsiteY27-1174" fmla="*/ 2546430 h 3044141"/>
              <a:gd name="connsiteX28-1175" fmla="*/ 208344 w 6272064"/>
              <a:gd name="connsiteY28-1176" fmla="*/ 2558005 h 3044141"/>
              <a:gd name="connsiteX29-1177" fmla="*/ 92597 w 6272064"/>
              <a:gd name="connsiteY29-1178" fmla="*/ 2430683 h 3044141"/>
              <a:gd name="connsiteX30-1179" fmla="*/ 173620 w 6272064"/>
              <a:gd name="connsiteY30-1180" fmla="*/ 2291787 h 3044141"/>
              <a:gd name="connsiteX31-1181" fmla="*/ 428263 w 6272064"/>
              <a:gd name="connsiteY31-1182" fmla="*/ 2291787 h 3044141"/>
              <a:gd name="connsiteX32-1183" fmla="*/ 497711 w 6272064"/>
              <a:gd name="connsiteY32-1184" fmla="*/ 2164465 h 3044141"/>
              <a:gd name="connsiteX33-1185" fmla="*/ 439838 w 6272064"/>
              <a:gd name="connsiteY33-1186" fmla="*/ 2060293 h 3044141"/>
              <a:gd name="connsiteX34-1187" fmla="*/ 254643 w 6272064"/>
              <a:gd name="connsiteY34-1188" fmla="*/ 2071868 h 3044141"/>
              <a:gd name="connsiteX35-1189" fmla="*/ 0 w 6272064"/>
              <a:gd name="connsiteY35-1190" fmla="*/ 1689903 h 3044141"/>
              <a:gd name="connsiteX36-1191" fmla="*/ 208344 w 6272064"/>
              <a:gd name="connsiteY36-1192" fmla="*/ 1331088 h 3044141"/>
              <a:gd name="connsiteX37-1193" fmla="*/ 2106592 w 6272064"/>
              <a:gd name="connsiteY37-1194" fmla="*/ 1319514 h 3044141"/>
              <a:gd name="connsiteX38-1195" fmla="*/ 2257063 w 6272064"/>
              <a:gd name="connsiteY38-1196" fmla="*/ 1122744 h 3044141"/>
              <a:gd name="connsiteX39-1197" fmla="*/ 2129741 w 6272064"/>
              <a:gd name="connsiteY39-1198" fmla="*/ 937549 h 3044141"/>
              <a:gd name="connsiteX40-1199" fmla="*/ 740779 w 6272064"/>
              <a:gd name="connsiteY40-1200" fmla="*/ 960698 h 3044141"/>
              <a:gd name="connsiteX41-1201" fmla="*/ 300941 w 6272064"/>
              <a:gd name="connsiteY41-1202" fmla="*/ 520860 h 3044141"/>
              <a:gd name="connsiteX42-1203" fmla="*/ 706055 w 6272064"/>
              <a:gd name="connsiteY42-1204" fmla="*/ 0 h 3044141"/>
              <a:gd name="connsiteX0-1205" fmla="*/ 706055 w 6272064"/>
              <a:gd name="connsiteY0-1206" fmla="*/ 0 h 3044141"/>
              <a:gd name="connsiteX1-1207" fmla="*/ 5822066 w 6272064"/>
              <a:gd name="connsiteY1-1208" fmla="*/ 23149 h 3044141"/>
              <a:gd name="connsiteX2-1209" fmla="*/ 6272064 w 6272064"/>
              <a:gd name="connsiteY2-1210" fmla="*/ 513787 h 3044141"/>
              <a:gd name="connsiteX3-1211" fmla="*/ 5926238 w 6272064"/>
              <a:gd name="connsiteY3-1212" fmla="*/ 960698 h 3044141"/>
              <a:gd name="connsiteX4-1213" fmla="*/ 2673752 w 6272064"/>
              <a:gd name="connsiteY4-1214" fmla="*/ 937549 h 3044141"/>
              <a:gd name="connsiteX5-1215" fmla="*/ 2500131 w 6272064"/>
              <a:gd name="connsiteY5-1216" fmla="*/ 1157468 h 3044141"/>
              <a:gd name="connsiteX6-1217" fmla="*/ 2650602 w 6272064"/>
              <a:gd name="connsiteY6-1218" fmla="*/ 1331088 h 3044141"/>
              <a:gd name="connsiteX7-1219" fmla="*/ 3507129 w 6272064"/>
              <a:gd name="connsiteY7-1220" fmla="*/ 1342663 h 3044141"/>
              <a:gd name="connsiteX8-1221" fmla="*/ 3808071 w 6272064"/>
              <a:gd name="connsiteY8-1222" fmla="*/ 1678329 h 3044141"/>
              <a:gd name="connsiteX9-1223" fmla="*/ 3518704 w 6272064"/>
              <a:gd name="connsiteY9-1224" fmla="*/ 2083443 h 3044141"/>
              <a:gd name="connsiteX10-1225" fmla="*/ 763929 w 6272064"/>
              <a:gd name="connsiteY10-1226" fmla="*/ 2060293 h 3044141"/>
              <a:gd name="connsiteX11-1227" fmla="*/ 671331 w 6272064"/>
              <a:gd name="connsiteY11-1228" fmla="*/ 2187615 h 3044141"/>
              <a:gd name="connsiteX12-1229" fmla="*/ 729205 w 6272064"/>
              <a:gd name="connsiteY12-1230" fmla="*/ 2314936 h 3044141"/>
              <a:gd name="connsiteX13-1231" fmla="*/ 1307939 w 6272064"/>
              <a:gd name="connsiteY13-1232" fmla="*/ 2314936 h 3044141"/>
              <a:gd name="connsiteX14-1233" fmla="*/ 1412111 w 6272064"/>
              <a:gd name="connsiteY14-1234" fmla="*/ 2430683 h 3044141"/>
              <a:gd name="connsiteX15-1235" fmla="*/ 1342663 w 6272064"/>
              <a:gd name="connsiteY15-1236" fmla="*/ 2558005 h 3044141"/>
              <a:gd name="connsiteX16-1237" fmla="*/ 1088020 w 6272064"/>
              <a:gd name="connsiteY16-1238" fmla="*/ 2546430 h 3044141"/>
              <a:gd name="connsiteX17-1239" fmla="*/ 1006997 w 6272064"/>
              <a:gd name="connsiteY17-1240" fmla="*/ 2662177 h 3044141"/>
              <a:gd name="connsiteX18-1241" fmla="*/ 1076445 w 6272064"/>
              <a:gd name="connsiteY18-1242" fmla="*/ 2801073 h 3044141"/>
              <a:gd name="connsiteX19-1243" fmla="*/ 1481559 w 6272064"/>
              <a:gd name="connsiteY19-1244" fmla="*/ 2789498 h 3044141"/>
              <a:gd name="connsiteX20-1245" fmla="*/ 1574157 w 6272064"/>
              <a:gd name="connsiteY20-1246" fmla="*/ 2928395 h 3044141"/>
              <a:gd name="connsiteX21-1247" fmla="*/ 1493134 w 6272064"/>
              <a:gd name="connsiteY21-1248" fmla="*/ 3044141 h 3044141"/>
              <a:gd name="connsiteX22-1249" fmla="*/ 497711 w 6272064"/>
              <a:gd name="connsiteY22-1250" fmla="*/ 3044141 h 3044141"/>
              <a:gd name="connsiteX23-1251" fmla="*/ 451412 w 6272064"/>
              <a:gd name="connsiteY23-1252" fmla="*/ 2905245 h 3044141"/>
              <a:gd name="connsiteX24-1253" fmla="*/ 509286 w 6272064"/>
              <a:gd name="connsiteY24-1254" fmla="*/ 2789498 h 3044141"/>
              <a:gd name="connsiteX25-1255" fmla="*/ 752354 w 6272064"/>
              <a:gd name="connsiteY25-1256" fmla="*/ 2777924 h 3044141"/>
              <a:gd name="connsiteX26-1257" fmla="*/ 821802 w 6272064"/>
              <a:gd name="connsiteY26-1258" fmla="*/ 2662177 h 3044141"/>
              <a:gd name="connsiteX27-1259" fmla="*/ 740779 w 6272064"/>
              <a:gd name="connsiteY27-1260" fmla="*/ 2546430 h 3044141"/>
              <a:gd name="connsiteX28-1261" fmla="*/ 208344 w 6272064"/>
              <a:gd name="connsiteY28-1262" fmla="*/ 2558005 h 3044141"/>
              <a:gd name="connsiteX29-1263" fmla="*/ 92597 w 6272064"/>
              <a:gd name="connsiteY29-1264" fmla="*/ 2430683 h 3044141"/>
              <a:gd name="connsiteX30-1265" fmla="*/ 173620 w 6272064"/>
              <a:gd name="connsiteY30-1266" fmla="*/ 2291787 h 3044141"/>
              <a:gd name="connsiteX31-1267" fmla="*/ 428263 w 6272064"/>
              <a:gd name="connsiteY31-1268" fmla="*/ 2291787 h 3044141"/>
              <a:gd name="connsiteX32-1269" fmla="*/ 497711 w 6272064"/>
              <a:gd name="connsiteY32-1270" fmla="*/ 2164465 h 3044141"/>
              <a:gd name="connsiteX33-1271" fmla="*/ 439838 w 6272064"/>
              <a:gd name="connsiteY33-1272" fmla="*/ 2060293 h 3044141"/>
              <a:gd name="connsiteX34-1273" fmla="*/ 254643 w 6272064"/>
              <a:gd name="connsiteY34-1274" fmla="*/ 2071868 h 3044141"/>
              <a:gd name="connsiteX35-1275" fmla="*/ 0 w 6272064"/>
              <a:gd name="connsiteY35-1276" fmla="*/ 1689903 h 3044141"/>
              <a:gd name="connsiteX36-1277" fmla="*/ 208344 w 6272064"/>
              <a:gd name="connsiteY36-1278" fmla="*/ 1331088 h 3044141"/>
              <a:gd name="connsiteX37-1279" fmla="*/ 2106592 w 6272064"/>
              <a:gd name="connsiteY37-1280" fmla="*/ 1319514 h 3044141"/>
              <a:gd name="connsiteX38-1281" fmla="*/ 2257063 w 6272064"/>
              <a:gd name="connsiteY38-1282" fmla="*/ 1122744 h 3044141"/>
              <a:gd name="connsiteX39-1283" fmla="*/ 2129741 w 6272064"/>
              <a:gd name="connsiteY39-1284" fmla="*/ 937549 h 3044141"/>
              <a:gd name="connsiteX40-1285" fmla="*/ 740779 w 6272064"/>
              <a:gd name="connsiteY40-1286" fmla="*/ 960698 h 3044141"/>
              <a:gd name="connsiteX41-1287" fmla="*/ 300941 w 6272064"/>
              <a:gd name="connsiteY41-1288" fmla="*/ 520860 h 3044141"/>
              <a:gd name="connsiteX42-1289" fmla="*/ 706055 w 6272064"/>
              <a:gd name="connsiteY42-1290" fmla="*/ 0 h 3044141"/>
              <a:gd name="connsiteX0-1291" fmla="*/ 706055 w 6272064"/>
              <a:gd name="connsiteY0-1292" fmla="*/ 0 h 3044141"/>
              <a:gd name="connsiteX1-1293" fmla="*/ 5822066 w 6272064"/>
              <a:gd name="connsiteY1-1294" fmla="*/ 23149 h 3044141"/>
              <a:gd name="connsiteX2-1295" fmla="*/ 6272064 w 6272064"/>
              <a:gd name="connsiteY2-1296" fmla="*/ 513787 h 3044141"/>
              <a:gd name="connsiteX3-1297" fmla="*/ 5926238 w 6272064"/>
              <a:gd name="connsiteY3-1298" fmla="*/ 960698 h 3044141"/>
              <a:gd name="connsiteX4-1299" fmla="*/ 2673752 w 6272064"/>
              <a:gd name="connsiteY4-1300" fmla="*/ 937549 h 3044141"/>
              <a:gd name="connsiteX5-1301" fmla="*/ 2500131 w 6272064"/>
              <a:gd name="connsiteY5-1302" fmla="*/ 1157468 h 3044141"/>
              <a:gd name="connsiteX6-1303" fmla="*/ 2650602 w 6272064"/>
              <a:gd name="connsiteY6-1304" fmla="*/ 1331088 h 3044141"/>
              <a:gd name="connsiteX7-1305" fmla="*/ 3507129 w 6272064"/>
              <a:gd name="connsiteY7-1306" fmla="*/ 1342663 h 3044141"/>
              <a:gd name="connsiteX8-1307" fmla="*/ 3808071 w 6272064"/>
              <a:gd name="connsiteY8-1308" fmla="*/ 1678329 h 3044141"/>
              <a:gd name="connsiteX9-1309" fmla="*/ 3518704 w 6272064"/>
              <a:gd name="connsiteY9-1310" fmla="*/ 2083443 h 3044141"/>
              <a:gd name="connsiteX10-1311" fmla="*/ 763929 w 6272064"/>
              <a:gd name="connsiteY10-1312" fmla="*/ 2060293 h 3044141"/>
              <a:gd name="connsiteX11-1313" fmla="*/ 671331 w 6272064"/>
              <a:gd name="connsiteY11-1314" fmla="*/ 2187615 h 3044141"/>
              <a:gd name="connsiteX12-1315" fmla="*/ 729205 w 6272064"/>
              <a:gd name="connsiteY12-1316" fmla="*/ 2314936 h 3044141"/>
              <a:gd name="connsiteX13-1317" fmla="*/ 1307939 w 6272064"/>
              <a:gd name="connsiteY13-1318" fmla="*/ 2314936 h 3044141"/>
              <a:gd name="connsiteX14-1319" fmla="*/ 1412111 w 6272064"/>
              <a:gd name="connsiteY14-1320" fmla="*/ 2430683 h 3044141"/>
              <a:gd name="connsiteX15-1321" fmla="*/ 1342663 w 6272064"/>
              <a:gd name="connsiteY15-1322" fmla="*/ 2558005 h 3044141"/>
              <a:gd name="connsiteX16-1323" fmla="*/ 1088020 w 6272064"/>
              <a:gd name="connsiteY16-1324" fmla="*/ 2546430 h 3044141"/>
              <a:gd name="connsiteX17-1325" fmla="*/ 1006997 w 6272064"/>
              <a:gd name="connsiteY17-1326" fmla="*/ 2662177 h 3044141"/>
              <a:gd name="connsiteX18-1327" fmla="*/ 1076445 w 6272064"/>
              <a:gd name="connsiteY18-1328" fmla="*/ 2801073 h 3044141"/>
              <a:gd name="connsiteX19-1329" fmla="*/ 1481559 w 6272064"/>
              <a:gd name="connsiteY19-1330" fmla="*/ 2789498 h 3044141"/>
              <a:gd name="connsiteX20-1331" fmla="*/ 1574157 w 6272064"/>
              <a:gd name="connsiteY20-1332" fmla="*/ 2928395 h 3044141"/>
              <a:gd name="connsiteX21-1333" fmla="*/ 1493134 w 6272064"/>
              <a:gd name="connsiteY21-1334" fmla="*/ 3044141 h 3044141"/>
              <a:gd name="connsiteX22-1335" fmla="*/ 497711 w 6272064"/>
              <a:gd name="connsiteY22-1336" fmla="*/ 3044141 h 3044141"/>
              <a:gd name="connsiteX23-1337" fmla="*/ 451412 w 6272064"/>
              <a:gd name="connsiteY23-1338" fmla="*/ 2905245 h 3044141"/>
              <a:gd name="connsiteX24-1339" fmla="*/ 509286 w 6272064"/>
              <a:gd name="connsiteY24-1340" fmla="*/ 2789498 h 3044141"/>
              <a:gd name="connsiteX25-1341" fmla="*/ 752354 w 6272064"/>
              <a:gd name="connsiteY25-1342" fmla="*/ 2777924 h 3044141"/>
              <a:gd name="connsiteX26-1343" fmla="*/ 821802 w 6272064"/>
              <a:gd name="connsiteY26-1344" fmla="*/ 2662177 h 3044141"/>
              <a:gd name="connsiteX27-1345" fmla="*/ 740779 w 6272064"/>
              <a:gd name="connsiteY27-1346" fmla="*/ 2546430 h 3044141"/>
              <a:gd name="connsiteX28-1347" fmla="*/ 208344 w 6272064"/>
              <a:gd name="connsiteY28-1348" fmla="*/ 2558005 h 3044141"/>
              <a:gd name="connsiteX29-1349" fmla="*/ 92597 w 6272064"/>
              <a:gd name="connsiteY29-1350" fmla="*/ 2430683 h 3044141"/>
              <a:gd name="connsiteX30-1351" fmla="*/ 173620 w 6272064"/>
              <a:gd name="connsiteY30-1352" fmla="*/ 2291787 h 3044141"/>
              <a:gd name="connsiteX31-1353" fmla="*/ 428263 w 6272064"/>
              <a:gd name="connsiteY31-1354" fmla="*/ 2291787 h 3044141"/>
              <a:gd name="connsiteX32-1355" fmla="*/ 497711 w 6272064"/>
              <a:gd name="connsiteY32-1356" fmla="*/ 2164465 h 3044141"/>
              <a:gd name="connsiteX33-1357" fmla="*/ 439838 w 6272064"/>
              <a:gd name="connsiteY33-1358" fmla="*/ 2060293 h 3044141"/>
              <a:gd name="connsiteX34-1359" fmla="*/ 254643 w 6272064"/>
              <a:gd name="connsiteY34-1360" fmla="*/ 2071868 h 3044141"/>
              <a:gd name="connsiteX35-1361" fmla="*/ 0 w 6272064"/>
              <a:gd name="connsiteY35-1362" fmla="*/ 1689903 h 3044141"/>
              <a:gd name="connsiteX36-1363" fmla="*/ 208344 w 6272064"/>
              <a:gd name="connsiteY36-1364" fmla="*/ 1331088 h 3044141"/>
              <a:gd name="connsiteX37-1365" fmla="*/ 2106592 w 6272064"/>
              <a:gd name="connsiteY37-1366" fmla="*/ 1319514 h 3044141"/>
              <a:gd name="connsiteX38-1367" fmla="*/ 2257063 w 6272064"/>
              <a:gd name="connsiteY38-1368" fmla="*/ 1122744 h 3044141"/>
              <a:gd name="connsiteX39-1369" fmla="*/ 2129741 w 6272064"/>
              <a:gd name="connsiteY39-1370" fmla="*/ 937549 h 3044141"/>
              <a:gd name="connsiteX40-1371" fmla="*/ 740779 w 6272064"/>
              <a:gd name="connsiteY40-1372" fmla="*/ 960698 h 3044141"/>
              <a:gd name="connsiteX41-1373" fmla="*/ 300941 w 6272064"/>
              <a:gd name="connsiteY41-1374" fmla="*/ 520860 h 3044141"/>
              <a:gd name="connsiteX42-1375" fmla="*/ 706055 w 6272064"/>
              <a:gd name="connsiteY42-1376" fmla="*/ 0 h 3044141"/>
              <a:gd name="connsiteX0-1377" fmla="*/ 706055 w 6272064"/>
              <a:gd name="connsiteY0-1378" fmla="*/ 0 h 3044141"/>
              <a:gd name="connsiteX1-1379" fmla="*/ 5822066 w 6272064"/>
              <a:gd name="connsiteY1-1380" fmla="*/ 23149 h 3044141"/>
              <a:gd name="connsiteX2-1381" fmla="*/ 6272064 w 6272064"/>
              <a:gd name="connsiteY2-1382" fmla="*/ 513787 h 3044141"/>
              <a:gd name="connsiteX3-1383" fmla="*/ 5926238 w 6272064"/>
              <a:gd name="connsiteY3-1384" fmla="*/ 960698 h 3044141"/>
              <a:gd name="connsiteX4-1385" fmla="*/ 2673752 w 6272064"/>
              <a:gd name="connsiteY4-1386" fmla="*/ 937549 h 3044141"/>
              <a:gd name="connsiteX5-1387" fmla="*/ 2500131 w 6272064"/>
              <a:gd name="connsiteY5-1388" fmla="*/ 1157468 h 3044141"/>
              <a:gd name="connsiteX6-1389" fmla="*/ 2650602 w 6272064"/>
              <a:gd name="connsiteY6-1390" fmla="*/ 1331088 h 3044141"/>
              <a:gd name="connsiteX7-1391" fmla="*/ 3507129 w 6272064"/>
              <a:gd name="connsiteY7-1392" fmla="*/ 1342663 h 3044141"/>
              <a:gd name="connsiteX8-1393" fmla="*/ 3808071 w 6272064"/>
              <a:gd name="connsiteY8-1394" fmla="*/ 1678329 h 3044141"/>
              <a:gd name="connsiteX9-1395" fmla="*/ 3518704 w 6272064"/>
              <a:gd name="connsiteY9-1396" fmla="*/ 2083443 h 3044141"/>
              <a:gd name="connsiteX10-1397" fmla="*/ 763929 w 6272064"/>
              <a:gd name="connsiteY10-1398" fmla="*/ 2060293 h 3044141"/>
              <a:gd name="connsiteX11-1399" fmla="*/ 671331 w 6272064"/>
              <a:gd name="connsiteY11-1400" fmla="*/ 2187615 h 3044141"/>
              <a:gd name="connsiteX12-1401" fmla="*/ 729205 w 6272064"/>
              <a:gd name="connsiteY12-1402" fmla="*/ 2314936 h 3044141"/>
              <a:gd name="connsiteX13-1403" fmla="*/ 1307939 w 6272064"/>
              <a:gd name="connsiteY13-1404" fmla="*/ 2314936 h 3044141"/>
              <a:gd name="connsiteX14-1405" fmla="*/ 1412111 w 6272064"/>
              <a:gd name="connsiteY14-1406" fmla="*/ 2430683 h 3044141"/>
              <a:gd name="connsiteX15-1407" fmla="*/ 1342663 w 6272064"/>
              <a:gd name="connsiteY15-1408" fmla="*/ 2558005 h 3044141"/>
              <a:gd name="connsiteX16-1409" fmla="*/ 1088020 w 6272064"/>
              <a:gd name="connsiteY16-1410" fmla="*/ 2546430 h 3044141"/>
              <a:gd name="connsiteX17-1411" fmla="*/ 1006997 w 6272064"/>
              <a:gd name="connsiteY17-1412" fmla="*/ 2662177 h 3044141"/>
              <a:gd name="connsiteX18-1413" fmla="*/ 1076445 w 6272064"/>
              <a:gd name="connsiteY18-1414" fmla="*/ 2801073 h 3044141"/>
              <a:gd name="connsiteX19-1415" fmla="*/ 1481559 w 6272064"/>
              <a:gd name="connsiteY19-1416" fmla="*/ 2789498 h 3044141"/>
              <a:gd name="connsiteX20-1417" fmla="*/ 1574157 w 6272064"/>
              <a:gd name="connsiteY20-1418" fmla="*/ 2928395 h 3044141"/>
              <a:gd name="connsiteX21-1419" fmla="*/ 1493134 w 6272064"/>
              <a:gd name="connsiteY21-1420" fmla="*/ 3044141 h 3044141"/>
              <a:gd name="connsiteX22-1421" fmla="*/ 497711 w 6272064"/>
              <a:gd name="connsiteY22-1422" fmla="*/ 3044141 h 3044141"/>
              <a:gd name="connsiteX23-1423" fmla="*/ 451412 w 6272064"/>
              <a:gd name="connsiteY23-1424" fmla="*/ 2905245 h 3044141"/>
              <a:gd name="connsiteX24-1425" fmla="*/ 509286 w 6272064"/>
              <a:gd name="connsiteY24-1426" fmla="*/ 2789498 h 3044141"/>
              <a:gd name="connsiteX25-1427" fmla="*/ 752354 w 6272064"/>
              <a:gd name="connsiteY25-1428" fmla="*/ 2777924 h 3044141"/>
              <a:gd name="connsiteX26-1429" fmla="*/ 821802 w 6272064"/>
              <a:gd name="connsiteY26-1430" fmla="*/ 2662177 h 3044141"/>
              <a:gd name="connsiteX27-1431" fmla="*/ 740779 w 6272064"/>
              <a:gd name="connsiteY27-1432" fmla="*/ 2546430 h 3044141"/>
              <a:gd name="connsiteX28-1433" fmla="*/ 208344 w 6272064"/>
              <a:gd name="connsiteY28-1434" fmla="*/ 2558005 h 3044141"/>
              <a:gd name="connsiteX29-1435" fmla="*/ 92597 w 6272064"/>
              <a:gd name="connsiteY29-1436" fmla="*/ 2430683 h 3044141"/>
              <a:gd name="connsiteX30-1437" fmla="*/ 173620 w 6272064"/>
              <a:gd name="connsiteY30-1438" fmla="*/ 2291787 h 3044141"/>
              <a:gd name="connsiteX31-1439" fmla="*/ 428263 w 6272064"/>
              <a:gd name="connsiteY31-1440" fmla="*/ 2291787 h 3044141"/>
              <a:gd name="connsiteX32-1441" fmla="*/ 497711 w 6272064"/>
              <a:gd name="connsiteY32-1442" fmla="*/ 2164465 h 3044141"/>
              <a:gd name="connsiteX33-1443" fmla="*/ 439838 w 6272064"/>
              <a:gd name="connsiteY33-1444" fmla="*/ 2060293 h 3044141"/>
              <a:gd name="connsiteX34-1445" fmla="*/ 254643 w 6272064"/>
              <a:gd name="connsiteY34-1446" fmla="*/ 2071868 h 3044141"/>
              <a:gd name="connsiteX35-1447" fmla="*/ 0 w 6272064"/>
              <a:gd name="connsiteY35-1448" fmla="*/ 1689903 h 3044141"/>
              <a:gd name="connsiteX36-1449" fmla="*/ 208344 w 6272064"/>
              <a:gd name="connsiteY36-1450" fmla="*/ 1331088 h 3044141"/>
              <a:gd name="connsiteX37-1451" fmla="*/ 2106592 w 6272064"/>
              <a:gd name="connsiteY37-1452" fmla="*/ 1319514 h 3044141"/>
              <a:gd name="connsiteX38-1453" fmla="*/ 2257063 w 6272064"/>
              <a:gd name="connsiteY38-1454" fmla="*/ 1122744 h 3044141"/>
              <a:gd name="connsiteX39-1455" fmla="*/ 2129741 w 6272064"/>
              <a:gd name="connsiteY39-1456" fmla="*/ 937549 h 3044141"/>
              <a:gd name="connsiteX40-1457" fmla="*/ 740779 w 6272064"/>
              <a:gd name="connsiteY40-1458" fmla="*/ 960698 h 3044141"/>
              <a:gd name="connsiteX41-1459" fmla="*/ 300941 w 6272064"/>
              <a:gd name="connsiteY41-1460" fmla="*/ 520860 h 3044141"/>
              <a:gd name="connsiteX42-1461" fmla="*/ 706055 w 6272064"/>
              <a:gd name="connsiteY42-1462" fmla="*/ 0 h 3044141"/>
              <a:gd name="connsiteX0-1463" fmla="*/ 706055 w 6272064"/>
              <a:gd name="connsiteY0-1464" fmla="*/ 0 h 3044141"/>
              <a:gd name="connsiteX1-1465" fmla="*/ 5822066 w 6272064"/>
              <a:gd name="connsiteY1-1466" fmla="*/ 23149 h 3044141"/>
              <a:gd name="connsiteX2-1467" fmla="*/ 6272064 w 6272064"/>
              <a:gd name="connsiteY2-1468" fmla="*/ 513787 h 3044141"/>
              <a:gd name="connsiteX3-1469" fmla="*/ 5926238 w 6272064"/>
              <a:gd name="connsiteY3-1470" fmla="*/ 960698 h 3044141"/>
              <a:gd name="connsiteX4-1471" fmla="*/ 2673752 w 6272064"/>
              <a:gd name="connsiteY4-1472" fmla="*/ 937549 h 3044141"/>
              <a:gd name="connsiteX5-1473" fmla="*/ 2500131 w 6272064"/>
              <a:gd name="connsiteY5-1474" fmla="*/ 1157468 h 3044141"/>
              <a:gd name="connsiteX6-1475" fmla="*/ 2650602 w 6272064"/>
              <a:gd name="connsiteY6-1476" fmla="*/ 1331088 h 3044141"/>
              <a:gd name="connsiteX7-1477" fmla="*/ 3507129 w 6272064"/>
              <a:gd name="connsiteY7-1478" fmla="*/ 1342663 h 3044141"/>
              <a:gd name="connsiteX8-1479" fmla="*/ 3808071 w 6272064"/>
              <a:gd name="connsiteY8-1480" fmla="*/ 1678329 h 3044141"/>
              <a:gd name="connsiteX9-1481" fmla="*/ 3518704 w 6272064"/>
              <a:gd name="connsiteY9-1482" fmla="*/ 2083443 h 3044141"/>
              <a:gd name="connsiteX10-1483" fmla="*/ 763929 w 6272064"/>
              <a:gd name="connsiteY10-1484" fmla="*/ 2060293 h 3044141"/>
              <a:gd name="connsiteX11-1485" fmla="*/ 671331 w 6272064"/>
              <a:gd name="connsiteY11-1486" fmla="*/ 2187615 h 3044141"/>
              <a:gd name="connsiteX12-1487" fmla="*/ 729205 w 6272064"/>
              <a:gd name="connsiteY12-1488" fmla="*/ 2314936 h 3044141"/>
              <a:gd name="connsiteX13-1489" fmla="*/ 1307939 w 6272064"/>
              <a:gd name="connsiteY13-1490" fmla="*/ 2314936 h 3044141"/>
              <a:gd name="connsiteX14-1491" fmla="*/ 1412111 w 6272064"/>
              <a:gd name="connsiteY14-1492" fmla="*/ 2430683 h 3044141"/>
              <a:gd name="connsiteX15-1493" fmla="*/ 1342663 w 6272064"/>
              <a:gd name="connsiteY15-1494" fmla="*/ 2558005 h 3044141"/>
              <a:gd name="connsiteX16-1495" fmla="*/ 1088020 w 6272064"/>
              <a:gd name="connsiteY16-1496" fmla="*/ 2546430 h 3044141"/>
              <a:gd name="connsiteX17-1497" fmla="*/ 1006997 w 6272064"/>
              <a:gd name="connsiteY17-1498" fmla="*/ 2662177 h 3044141"/>
              <a:gd name="connsiteX18-1499" fmla="*/ 1076445 w 6272064"/>
              <a:gd name="connsiteY18-1500" fmla="*/ 2801073 h 3044141"/>
              <a:gd name="connsiteX19-1501" fmla="*/ 1481559 w 6272064"/>
              <a:gd name="connsiteY19-1502" fmla="*/ 2789498 h 3044141"/>
              <a:gd name="connsiteX20-1503" fmla="*/ 1574157 w 6272064"/>
              <a:gd name="connsiteY20-1504" fmla="*/ 2928395 h 3044141"/>
              <a:gd name="connsiteX21-1505" fmla="*/ 1493134 w 6272064"/>
              <a:gd name="connsiteY21-1506" fmla="*/ 3044141 h 3044141"/>
              <a:gd name="connsiteX22-1507" fmla="*/ 497711 w 6272064"/>
              <a:gd name="connsiteY22-1508" fmla="*/ 3044141 h 3044141"/>
              <a:gd name="connsiteX23-1509" fmla="*/ 451412 w 6272064"/>
              <a:gd name="connsiteY23-1510" fmla="*/ 2905245 h 3044141"/>
              <a:gd name="connsiteX24-1511" fmla="*/ 509286 w 6272064"/>
              <a:gd name="connsiteY24-1512" fmla="*/ 2789498 h 3044141"/>
              <a:gd name="connsiteX25-1513" fmla="*/ 752354 w 6272064"/>
              <a:gd name="connsiteY25-1514" fmla="*/ 2777924 h 3044141"/>
              <a:gd name="connsiteX26-1515" fmla="*/ 821802 w 6272064"/>
              <a:gd name="connsiteY26-1516" fmla="*/ 2662177 h 3044141"/>
              <a:gd name="connsiteX27-1517" fmla="*/ 740779 w 6272064"/>
              <a:gd name="connsiteY27-1518" fmla="*/ 2546430 h 3044141"/>
              <a:gd name="connsiteX28-1519" fmla="*/ 208344 w 6272064"/>
              <a:gd name="connsiteY28-1520" fmla="*/ 2558005 h 3044141"/>
              <a:gd name="connsiteX29-1521" fmla="*/ 92597 w 6272064"/>
              <a:gd name="connsiteY29-1522" fmla="*/ 2430683 h 3044141"/>
              <a:gd name="connsiteX30-1523" fmla="*/ 173620 w 6272064"/>
              <a:gd name="connsiteY30-1524" fmla="*/ 2291787 h 3044141"/>
              <a:gd name="connsiteX31-1525" fmla="*/ 428263 w 6272064"/>
              <a:gd name="connsiteY31-1526" fmla="*/ 2291787 h 3044141"/>
              <a:gd name="connsiteX32-1527" fmla="*/ 497711 w 6272064"/>
              <a:gd name="connsiteY32-1528" fmla="*/ 2164465 h 3044141"/>
              <a:gd name="connsiteX33-1529" fmla="*/ 439838 w 6272064"/>
              <a:gd name="connsiteY33-1530" fmla="*/ 2060293 h 3044141"/>
              <a:gd name="connsiteX34-1531" fmla="*/ 254643 w 6272064"/>
              <a:gd name="connsiteY34-1532" fmla="*/ 2071868 h 3044141"/>
              <a:gd name="connsiteX35-1533" fmla="*/ 0 w 6272064"/>
              <a:gd name="connsiteY35-1534" fmla="*/ 1689903 h 3044141"/>
              <a:gd name="connsiteX36-1535" fmla="*/ 208344 w 6272064"/>
              <a:gd name="connsiteY36-1536" fmla="*/ 1331088 h 3044141"/>
              <a:gd name="connsiteX37-1537" fmla="*/ 2106592 w 6272064"/>
              <a:gd name="connsiteY37-1538" fmla="*/ 1319514 h 3044141"/>
              <a:gd name="connsiteX38-1539" fmla="*/ 2257063 w 6272064"/>
              <a:gd name="connsiteY38-1540" fmla="*/ 1122744 h 3044141"/>
              <a:gd name="connsiteX39-1541" fmla="*/ 2150061 w 6272064"/>
              <a:gd name="connsiteY39-1542" fmla="*/ 962949 h 3044141"/>
              <a:gd name="connsiteX40-1543" fmla="*/ 740779 w 6272064"/>
              <a:gd name="connsiteY40-1544" fmla="*/ 960698 h 3044141"/>
              <a:gd name="connsiteX41-1545" fmla="*/ 300941 w 6272064"/>
              <a:gd name="connsiteY41-1546" fmla="*/ 520860 h 3044141"/>
              <a:gd name="connsiteX42-1547" fmla="*/ 706055 w 6272064"/>
              <a:gd name="connsiteY42-1548" fmla="*/ 0 h 3044141"/>
              <a:gd name="connsiteX0-1549" fmla="*/ 706055 w 6272064"/>
              <a:gd name="connsiteY0-1550" fmla="*/ 0 h 3044141"/>
              <a:gd name="connsiteX1-1551" fmla="*/ 5822066 w 6272064"/>
              <a:gd name="connsiteY1-1552" fmla="*/ 23149 h 3044141"/>
              <a:gd name="connsiteX2-1553" fmla="*/ 6272064 w 6272064"/>
              <a:gd name="connsiteY2-1554" fmla="*/ 513787 h 3044141"/>
              <a:gd name="connsiteX3-1555" fmla="*/ 5926238 w 6272064"/>
              <a:gd name="connsiteY3-1556" fmla="*/ 960698 h 3044141"/>
              <a:gd name="connsiteX4-1557" fmla="*/ 2673752 w 6272064"/>
              <a:gd name="connsiteY4-1558" fmla="*/ 937549 h 3044141"/>
              <a:gd name="connsiteX5-1559" fmla="*/ 2500131 w 6272064"/>
              <a:gd name="connsiteY5-1560" fmla="*/ 1157468 h 3044141"/>
              <a:gd name="connsiteX6-1561" fmla="*/ 2650602 w 6272064"/>
              <a:gd name="connsiteY6-1562" fmla="*/ 1331088 h 3044141"/>
              <a:gd name="connsiteX7-1563" fmla="*/ 3507129 w 6272064"/>
              <a:gd name="connsiteY7-1564" fmla="*/ 1342663 h 3044141"/>
              <a:gd name="connsiteX8-1565" fmla="*/ 3808071 w 6272064"/>
              <a:gd name="connsiteY8-1566" fmla="*/ 1678329 h 3044141"/>
              <a:gd name="connsiteX9-1567" fmla="*/ 3518704 w 6272064"/>
              <a:gd name="connsiteY9-1568" fmla="*/ 2083443 h 3044141"/>
              <a:gd name="connsiteX10-1569" fmla="*/ 763929 w 6272064"/>
              <a:gd name="connsiteY10-1570" fmla="*/ 2060293 h 3044141"/>
              <a:gd name="connsiteX11-1571" fmla="*/ 671331 w 6272064"/>
              <a:gd name="connsiteY11-1572" fmla="*/ 2187615 h 3044141"/>
              <a:gd name="connsiteX12-1573" fmla="*/ 729205 w 6272064"/>
              <a:gd name="connsiteY12-1574" fmla="*/ 2314936 h 3044141"/>
              <a:gd name="connsiteX13-1575" fmla="*/ 1307939 w 6272064"/>
              <a:gd name="connsiteY13-1576" fmla="*/ 2314936 h 3044141"/>
              <a:gd name="connsiteX14-1577" fmla="*/ 1412111 w 6272064"/>
              <a:gd name="connsiteY14-1578" fmla="*/ 2430683 h 3044141"/>
              <a:gd name="connsiteX15-1579" fmla="*/ 1342663 w 6272064"/>
              <a:gd name="connsiteY15-1580" fmla="*/ 2558005 h 3044141"/>
              <a:gd name="connsiteX16-1581" fmla="*/ 1088020 w 6272064"/>
              <a:gd name="connsiteY16-1582" fmla="*/ 2546430 h 3044141"/>
              <a:gd name="connsiteX17-1583" fmla="*/ 1006997 w 6272064"/>
              <a:gd name="connsiteY17-1584" fmla="*/ 2662177 h 3044141"/>
              <a:gd name="connsiteX18-1585" fmla="*/ 1076445 w 6272064"/>
              <a:gd name="connsiteY18-1586" fmla="*/ 2801073 h 3044141"/>
              <a:gd name="connsiteX19-1587" fmla="*/ 1481559 w 6272064"/>
              <a:gd name="connsiteY19-1588" fmla="*/ 2789498 h 3044141"/>
              <a:gd name="connsiteX20-1589" fmla="*/ 1574157 w 6272064"/>
              <a:gd name="connsiteY20-1590" fmla="*/ 2928395 h 3044141"/>
              <a:gd name="connsiteX21-1591" fmla="*/ 1493134 w 6272064"/>
              <a:gd name="connsiteY21-1592" fmla="*/ 3044141 h 3044141"/>
              <a:gd name="connsiteX22-1593" fmla="*/ 497711 w 6272064"/>
              <a:gd name="connsiteY22-1594" fmla="*/ 3044141 h 3044141"/>
              <a:gd name="connsiteX23-1595" fmla="*/ 451412 w 6272064"/>
              <a:gd name="connsiteY23-1596" fmla="*/ 2905245 h 3044141"/>
              <a:gd name="connsiteX24-1597" fmla="*/ 509286 w 6272064"/>
              <a:gd name="connsiteY24-1598" fmla="*/ 2789498 h 3044141"/>
              <a:gd name="connsiteX25-1599" fmla="*/ 752354 w 6272064"/>
              <a:gd name="connsiteY25-1600" fmla="*/ 2777924 h 3044141"/>
              <a:gd name="connsiteX26-1601" fmla="*/ 821802 w 6272064"/>
              <a:gd name="connsiteY26-1602" fmla="*/ 2662177 h 3044141"/>
              <a:gd name="connsiteX27-1603" fmla="*/ 740779 w 6272064"/>
              <a:gd name="connsiteY27-1604" fmla="*/ 2546430 h 3044141"/>
              <a:gd name="connsiteX28-1605" fmla="*/ 208344 w 6272064"/>
              <a:gd name="connsiteY28-1606" fmla="*/ 2558005 h 3044141"/>
              <a:gd name="connsiteX29-1607" fmla="*/ 92597 w 6272064"/>
              <a:gd name="connsiteY29-1608" fmla="*/ 2430683 h 3044141"/>
              <a:gd name="connsiteX30-1609" fmla="*/ 173620 w 6272064"/>
              <a:gd name="connsiteY30-1610" fmla="*/ 2291787 h 3044141"/>
              <a:gd name="connsiteX31-1611" fmla="*/ 428263 w 6272064"/>
              <a:gd name="connsiteY31-1612" fmla="*/ 2291787 h 3044141"/>
              <a:gd name="connsiteX32-1613" fmla="*/ 497711 w 6272064"/>
              <a:gd name="connsiteY32-1614" fmla="*/ 2164465 h 3044141"/>
              <a:gd name="connsiteX33-1615" fmla="*/ 439838 w 6272064"/>
              <a:gd name="connsiteY33-1616" fmla="*/ 2060293 h 3044141"/>
              <a:gd name="connsiteX34-1617" fmla="*/ 254643 w 6272064"/>
              <a:gd name="connsiteY34-1618" fmla="*/ 2071868 h 3044141"/>
              <a:gd name="connsiteX35-1619" fmla="*/ 0 w 6272064"/>
              <a:gd name="connsiteY35-1620" fmla="*/ 1689903 h 3044141"/>
              <a:gd name="connsiteX36-1621" fmla="*/ 208344 w 6272064"/>
              <a:gd name="connsiteY36-1622" fmla="*/ 1331088 h 3044141"/>
              <a:gd name="connsiteX37-1623" fmla="*/ 2106592 w 6272064"/>
              <a:gd name="connsiteY37-1624" fmla="*/ 1319514 h 3044141"/>
              <a:gd name="connsiteX38-1625" fmla="*/ 2257063 w 6272064"/>
              <a:gd name="connsiteY38-1626" fmla="*/ 1122744 h 3044141"/>
              <a:gd name="connsiteX39-1627" fmla="*/ 2150061 w 6272064"/>
              <a:gd name="connsiteY39-1628" fmla="*/ 962949 h 3044141"/>
              <a:gd name="connsiteX40-1629" fmla="*/ 740779 w 6272064"/>
              <a:gd name="connsiteY40-1630" fmla="*/ 960698 h 3044141"/>
              <a:gd name="connsiteX41-1631" fmla="*/ 300941 w 6272064"/>
              <a:gd name="connsiteY41-1632" fmla="*/ 520860 h 3044141"/>
              <a:gd name="connsiteX42-1633" fmla="*/ 706055 w 6272064"/>
              <a:gd name="connsiteY42-1634" fmla="*/ 0 h 3044141"/>
              <a:gd name="connsiteX0-1635" fmla="*/ 706055 w 6272064"/>
              <a:gd name="connsiteY0-1636" fmla="*/ 0 h 3044141"/>
              <a:gd name="connsiteX1-1637" fmla="*/ 5822066 w 6272064"/>
              <a:gd name="connsiteY1-1638" fmla="*/ 23149 h 3044141"/>
              <a:gd name="connsiteX2-1639" fmla="*/ 6272064 w 6272064"/>
              <a:gd name="connsiteY2-1640" fmla="*/ 513787 h 3044141"/>
              <a:gd name="connsiteX3-1641" fmla="*/ 5926238 w 6272064"/>
              <a:gd name="connsiteY3-1642" fmla="*/ 960698 h 3044141"/>
              <a:gd name="connsiteX4-1643" fmla="*/ 2673752 w 6272064"/>
              <a:gd name="connsiteY4-1644" fmla="*/ 937549 h 3044141"/>
              <a:gd name="connsiteX5-1645" fmla="*/ 2500131 w 6272064"/>
              <a:gd name="connsiteY5-1646" fmla="*/ 1157468 h 3044141"/>
              <a:gd name="connsiteX6-1647" fmla="*/ 2650602 w 6272064"/>
              <a:gd name="connsiteY6-1648" fmla="*/ 1331088 h 3044141"/>
              <a:gd name="connsiteX7-1649" fmla="*/ 3507129 w 6272064"/>
              <a:gd name="connsiteY7-1650" fmla="*/ 1342663 h 3044141"/>
              <a:gd name="connsiteX8-1651" fmla="*/ 3808071 w 6272064"/>
              <a:gd name="connsiteY8-1652" fmla="*/ 1678329 h 3044141"/>
              <a:gd name="connsiteX9-1653" fmla="*/ 3518704 w 6272064"/>
              <a:gd name="connsiteY9-1654" fmla="*/ 2083443 h 3044141"/>
              <a:gd name="connsiteX10-1655" fmla="*/ 763929 w 6272064"/>
              <a:gd name="connsiteY10-1656" fmla="*/ 2060293 h 3044141"/>
              <a:gd name="connsiteX11-1657" fmla="*/ 671331 w 6272064"/>
              <a:gd name="connsiteY11-1658" fmla="*/ 2187615 h 3044141"/>
              <a:gd name="connsiteX12-1659" fmla="*/ 729205 w 6272064"/>
              <a:gd name="connsiteY12-1660" fmla="*/ 2314936 h 3044141"/>
              <a:gd name="connsiteX13-1661" fmla="*/ 1307939 w 6272064"/>
              <a:gd name="connsiteY13-1662" fmla="*/ 2314936 h 3044141"/>
              <a:gd name="connsiteX14-1663" fmla="*/ 1412111 w 6272064"/>
              <a:gd name="connsiteY14-1664" fmla="*/ 2430683 h 3044141"/>
              <a:gd name="connsiteX15-1665" fmla="*/ 1342663 w 6272064"/>
              <a:gd name="connsiteY15-1666" fmla="*/ 2558005 h 3044141"/>
              <a:gd name="connsiteX16-1667" fmla="*/ 1088020 w 6272064"/>
              <a:gd name="connsiteY16-1668" fmla="*/ 2546430 h 3044141"/>
              <a:gd name="connsiteX17-1669" fmla="*/ 1006997 w 6272064"/>
              <a:gd name="connsiteY17-1670" fmla="*/ 2662177 h 3044141"/>
              <a:gd name="connsiteX18-1671" fmla="*/ 1076445 w 6272064"/>
              <a:gd name="connsiteY18-1672" fmla="*/ 2801073 h 3044141"/>
              <a:gd name="connsiteX19-1673" fmla="*/ 1481559 w 6272064"/>
              <a:gd name="connsiteY19-1674" fmla="*/ 2789498 h 3044141"/>
              <a:gd name="connsiteX20-1675" fmla="*/ 1574157 w 6272064"/>
              <a:gd name="connsiteY20-1676" fmla="*/ 2928395 h 3044141"/>
              <a:gd name="connsiteX21-1677" fmla="*/ 1493134 w 6272064"/>
              <a:gd name="connsiteY21-1678" fmla="*/ 3044141 h 3044141"/>
              <a:gd name="connsiteX22-1679" fmla="*/ 497711 w 6272064"/>
              <a:gd name="connsiteY22-1680" fmla="*/ 3044141 h 3044141"/>
              <a:gd name="connsiteX23-1681" fmla="*/ 451412 w 6272064"/>
              <a:gd name="connsiteY23-1682" fmla="*/ 2905245 h 3044141"/>
              <a:gd name="connsiteX24-1683" fmla="*/ 509286 w 6272064"/>
              <a:gd name="connsiteY24-1684" fmla="*/ 2789498 h 3044141"/>
              <a:gd name="connsiteX25-1685" fmla="*/ 752354 w 6272064"/>
              <a:gd name="connsiteY25-1686" fmla="*/ 2777924 h 3044141"/>
              <a:gd name="connsiteX26-1687" fmla="*/ 821802 w 6272064"/>
              <a:gd name="connsiteY26-1688" fmla="*/ 2662177 h 3044141"/>
              <a:gd name="connsiteX27-1689" fmla="*/ 740779 w 6272064"/>
              <a:gd name="connsiteY27-1690" fmla="*/ 2546430 h 3044141"/>
              <a:gd name="connsiteX28-1691" fmla="*/ 208344 w 6272064"/>
              <a:gd name="connsiteY28-1692" fmla="*/ 2558005 h 3044141"/>
              <a:gd name="connsiteX29-1693" fmla="*/ 92597 w 6272064"/>
              <a:gd name="connsiteY29-1694" fmla="*/ 2430683 h 3044141"/>
              <a:gd name="connsiteX30-1695" fmla="*/ 173620 w 6272064"/>
              <a:gd name="connsiteY30-1696" fmla="*/ 2291787 h 3044141"/>
              <a:gd name="connsiteX31-1697" fmla="*/ 428263 w 6272064"/>
              <a:gd name="connsiteY31-1698" fmla="*/ 2291787 h 3044141"/>
              <a:gd name="connsiteX32-1699" fmla="*/ 497711 w 6272064"/>
              <a:gd name="connsiteY32-1700" fmla="*/ 2164465 h 3044141"/>
              <a:gd name="connsiteX33-1701" fmla="*/ 439838 w 6272064"/>
              <a:gd name="connsiteY33-1702" fmla="*/ 2060293 h 3044141"/>
              <a:gd name="connsiteX34-1703" fmla="*/ 254643 w 6272064"/>
              <a:gd name="connsiteY34-1704" fmla="*/ 2071868 h 3044141"/>
              <a:gd name="connsiteX35-1705" fmla="*/ 0 w 6272064"/>
              <a:gd name="connsiteY35-1706" fmla="*/ 1689903 h 3044141"/>
              <a:gd name="connsiteX36-1707" fmla="*/ 208344 w 6272064"/>
              <a:gd name="connsiteY36-1708" fmla="*/ 1331088 h 3044141"/>
              <a:gd name="connsiteX37-1709" fmla="*/ 2106592 w 6272064"/>
              <a:gd name="connsiteY37-1710" fmla="*/ 1319514 h 3044141"/>
              <a:gd name="connsiteX38-1711" fmla="*/ 2257063 w 6272064"/>
              <a:gd name="connsiteY38-1712" fmla="*/ 1122744 h 3044141"/>
              <a:gd name="connsiteX39-1713" fmla="*/ 2150061 w 6272064"/>
              <a:gd name="connsiteY39-1714" fmla="*/ 962949 h 3044141"/>
              <a:gd name="connsiteX40-1715" fmla="*/ 740779 w 6272064"/>
              <a:gd name="connsiteY40-1716" fmla="*/ 960698 h 3044141"/>
              <a:gd name="connsiteX41-1717" fmla="*/ 300941 w 6272064"/>
              <a:gd name="connsiteY41-1718" fmla="*/ 520860 h 3044141"/>
              <a:gd name="connsiteX42-1719" fmla="*/ 706055 w 6272064"/>
              <a:gd name="connsiteY42-1720" fmla="*/ 0 h 3044141"/>
              <a:gd name="connsiteX0-1721" fmla="*/ 706055 w 6272064"/>
              <a:gd name="connsiteY0-1722" fmla="*/ 0 h 3044141"/>
              <a:gd name="connsiteX1-1723" fmla="*/ 5822066 w 6272064"/>
              <a:gd name="connsiteY1-1724" fmla="*/ 23149 h 3044141"/>
              <a:gd name="connsiteX2-1725" fmla="*/ 6272064 w 6272064"/>
              <a:gd name="connsiteY2-1726" fmla="*/ 513787 h 3044141"/>
              <a:gd name="connsiteX3-1727" fmla="*/ 5926238 w 6272064"/>
              <a:gd name="connsiteY3-1728" fmla="*/ 960698 h 3044141"/>
              <a:gd name="connsiteX4-1729" fmla="*/ 2673752 w 6272064"/>
              <a:gd name="connsiteY4-1730" fmla="*/ 937549 h 3044141"/>
              <a:gd name="connsiteX5-1731" fmla="*/ 2500131 w 6272064"/>
              <a:gd name="connsiteY5-1732" fmla="*/ 1157468 h 3044141"/>
              <a:gd name="connsiteX6-1733" fmla="*/ 2650602 w 6272064"/>
              <a:gd name="connsiteY6-1734" fmla="*/ 1331088 h 3044141"/>
              <a:gd name="connsiteX7-1735" fmla="*/ 3507129 w 6272064"/>
              <a:gd name="connsiteY7-1736" fmla="*/ 1342663 h 3044141"/>
              <a:gd name="connsiteX8-1737" fmla="*/ 3808071 w 6272064"/>
              <a:gd name="connsiteY8-1738" fmla="*/ 1678329 h 3044141"/>
              <a:gd name="connsiteX9-1739" fmla="*/ 3518704 w 6272064"/>
              <a:gd name="connsiteY9-1740" fmla="*/ 2083443 h 3044141"/>
              <a:gd name="connsiteX10-1741" fmla="*/ 763929 w 6272064"/>
              <a:gd name="connsiteY10-1742" fmla="*/ 2060293 h 3044141"/>
              <a:gd name="connsiteX11-1743" fmla="*/ 671331 w 6272064"/>
              <a:gd name="connsiteY11-1744" fmla="*/ 2187615 h 3044141"/>
              <a:gd name="connsiteX12-1745" fmla="*/ 729205 w 6272064"/>
              <a:gd name="connsiteY12-1746" fmla="*/ 2314936 h 3044141"/>
              <a:gd name="connsiteX13-1747" fmla="*/ 1307939 w 6272064"/>
              <a:gd name="connsiteY13-1748" fmla="*/ 2314936 h 3044141"/>
              <a:gd name="connsiteX14-1749" fmla="*/ 1412111 w 6272064"/>
              <a:gd name="connsiteY14-1750" fmla="*/ 2430683 h 3044141"/>
              <a:gd name="connsiteX15-1751" fmla="*/ 1342663 w 6272064"/>
              <a:gd name="connsiteY15-1752" fmla="*/ 2558005 h 3044141"/>
              <a:gd name="connsiteX16-1753" fmla="*/ 1088020 w 6272064"/>
              <a:gd name="connsiteY16-1754" fmla="*/ 2546430 h 3044141"/>
              <a:gd name="connsiteX17-1755" fmla="*/ 1006997 w 6272064"/>
              <a:gd name="connsiteY17-1756" fmla="*/ 2662177 h 3044141"/>
              <a:gd name="connsiteX18-1757" fmla="*/ 1076445 w 6272064"/>
              <a:gd name="connsiteY18-1758" fmla="*/ 2801073 h 3044141"/>
              <a:gd name="connsiteX19-1759" fmla="*/ 1481559 w 6272064"/>
              <a:gd name="connsiteY19-1760" fmla="*/ 2789498 h 3044141"/>
              <a:gd name="connsiteX20-1761" fmla="*/ 1574157 w 6272064"/>
              <a:gd name="connsiteY20-1762" fmla="*/ 2928395 h 3044141"/>
              <a:gd name="connsiteX21-1763" fmla="*/ 1493134 w 6272064"/>
              <a:gd name="connsiteY21-1764" fmla="*/ 3044141 h 3044141"/>
              <a:gd name="connsiteX22-1765" fmla="*/ 497711 w 6272064"/>
              <a:gd name="connsiteY22-1766" fmla="*/ 3044141 h 3044141"/>
              <a:gd name="connsiteX23-1767" fmla="*/ 451412 w 6272064"/>
              <a:gd name="connsiteY23-1768" fmla="*/ 2905245 h 3044141"/>
              <a:gd name="connsiteX24-1769" fmla="*/ 509286 w 6272064"/>
              <a:gd name="connsiteY24-1770" fmla="*/ 2789498 h 3044141"/>
              <a:gd name="connsiteX25-1771" fmla="*/ 752354 w 6272064"/>
              <a:gd name="connsiteY25-1772" fmla="*/ 2777924 h 3044141"/>
              <a:gd name="connsiteX26-1773" fmla="*/ 821802 w 6272064"/>
              <a:gd name="connsiteY26-1774" fmla="*/ 2662177 h 3044141"/>
              <a:gd name="connsiteX27-1775" fmla="*/ 740779 w 6272064"/>
              <a:gd name="connsiteY27-1776" fmla="*/ 2546430 h 3044141"/>
              <a:gd name="connsiteX28-1777" fmla="*/ 208344 w 6272064"/>
              <a:gd name="connsiteY28-1778" fmla="*/ 2558005 h 3044141"/>
              <a:gd name="connsiteX29-1779" fmla="*/ 92597 w 6272064"/>
              <a:gd name="connsiteY29-1780" fmla="*/ 2430683 h 3044141"/>
              <a:gd name="connsiteX30-1781" fmla="*/ 173620 w 6272064"/>
              <a:gd name="connsiteY30-1782" fmla="*/ 2291787 h 3044141"/>
              <a:gd name="connsiteX31-1783" fmla="*/ 428263 w 6272064"/>
              <a:gd name="connsiteY31-1784" fmla="*/ 2291787 h 3044141"/>
              <a:gd name="connsiteX32-1785" fmla="*/ 497711 w 6272064"/>
              <a:gd name="connsiteY32-1786" fmla="*/ 2164465 h 3044141"/>
              <a:gd name="connsiteX33-1787" fmla="*/ 439838 w 6272064"/>
              <a:gd name="connsiteY33-1788" fmla="*/ 2060293 h 3044141"/>
              <a:gd name="connsiteX34-1789" fmla="*/ 254643 w 6272064"/>
              <a:gd name="connsiteY34-1790" fmla="*/ 2071868 h 3044141"/>
              <a:gd name="connsiteX35-1791" fmla="*/ 0 w 6272064"/>
              <a:gd name="connsiteY35-1792" fmla="*/ 1689903 h 3044141"/>
              <a:gd name="connsiteX36-1793" fmla="*/ 208344 w 6272064"/>
              <a:gd name="connsiteY36-1794" fmla="*/ 1331088 h 3044141"/>
              <a:gd name="connsiteX37-1795" fmla="*/ 2106592 w 6272064"/>
              <a:gd name="connsiteY37-1796" fmla="*/ 1319514 h 3044141"/>
              <a:gd name="connsiteX38-1797" fmla="*/ 2247538 w 6272064"/>
              <a:gd name="connsiteY38-1798" fmla="*/ 1120839 h 3044141"/>
              <a:gd name="connsiteX39-1799" fmla="*/ 2150061 w 6272064"/>
              <a:gd name="connsiteY39-1800" fmla="*/ 962949 h 3044141"/>
              <a:gd name="connsiteX40-1801" fmla="*/ 740779 w 6272064"/>
              <a:gd name="connsiteY40-1802" fmla="*/ 960698 h 3044141"/>
              <a:gd name="connsiteX41-1803" fmla="*/ 300941 w 6272064"/>
              <a:gd name="connsiteY41-1804" fmla="*/ 520860 h 3044141"/>
              <a:gd name="connsiteX42-1805" fmla="*/ 706055 w 6272064"/>
              <a:gd name="connsiteY42-1806" fmla="*/ 0 h 3044141"/>
              <a:gd name="connsiteX0-1807" fmla="*/ 706055 w 6272064"/>
              <a:gd name="connsiteY0-1808" fmla="*/ 0 h 3044141"/>
              <a:gd name="connsiteX1-1809" fmla="*/ 5822066 w 6272064"/>
              <a:gd name="connsiteY1-1810" fmla="*/ 23149 h 3044141"/>
              <a:gd name="connsiteX2-1811" fmla="*/ 6272064 w 6272064"/>
              <a:gd name="connsiteY2-1812" fmla="*/ 513787 h 3044141"/>
              <a:gd name="connsiteX3-1813" fmla="*/ 5926238 w 6272064"/>
              <a:gd name="connsiteY3-1814" fmla="*/ 960698 h 3044141"/>
              <a:gd name="connsiteX4-1815" fmla="*/ 2673752 w 6272064"/>
              <a:gd name="connsiteY4-1816" fmla="*/ 937549 h 3044141"/>
              <a:gd name="connsiteX5-1817" fmla="*/ 2500131 w 6272064"/>
              <a:gd name="connsiteY5-1818" fmla="*/ 1157468 h 3044141"/>
              <a:gd name="connsiteX6-1819" fmla="*/ 2650602 w 6272064"/>
              <a:gd name="connsiteY6-1820" fmla="*/ 1331088 h 3044141"/>
              <a:gd name="connsiteX7-1821" fmla="*/ 3507129 w 6272064"/>
              <a:gd name="connsiteY7-1822" fmla="*/ 1342663 h 3044141"/>
              <a:gd name="connsiteX8-1823" fmla="*/ 3808071 w 6272064"/>
              <a:gd name="connsiteY8-1824" fmla="*/ 1678329 h 3044141"/>
              <a:gd name="connsiteX9-1825" fmla="*/ 3518704 w 6272064"/>
              <a:gd name="connsiteY9-1826" fmla="*/ 2083443 h 3044141"/>
              <a:gd name="connsiteX10-1827" fmla="*/ 763929 w 6272064"/>
              <a:gd name="connsiteY10-1828" fmla="*/ 2060293 h 3044141"/>
              <a:gd name="connsiteX11-1829" fmla="*/ 671331 w 6272064"/>
              <a:gd name="connsiteY11-1830" fmla="*/ 2187615 h 3044141"/>
              <a:gd name="connsiteX12-1831" fmla="*/ 729205 w 6272064"/>
              <a:gd name="connsiteY12-1832" fmla="*/ 2314936 h 3044141"/>
              <a:gd name="connsiteX13-1833" fmla="*/ 1307939 w 6272064"/>
              <a:gd name="connsiteY13-1834" fmla="*/ 2314936 h 3044141"/>
              <a:gd name="connsiteX14-1835" fmla="*/ 1412111 w 6272064"/>
              <a:gd name="connsiteY14-1836" fmla="*/ 2430683 h 3044141"/>
              <a:gd name="connsiteX15-1837" fmla="*/ 1342663 w 6272064"/>
              <a:gd name="connsiteY15-1838" fmla="*/ 2558005 h 3044141"/>
              <a:gd name="connsiteX16-1839" fmla="*/ 1088020 w 6272064"/>
              <a:gd name="connsiteY16-1840" fmla="*/ 2546430 h 3044141"/>
              <a:gd name="connsiteX17-1841" fmla="*/ 1006997 w 6272064"/>
              <a:gd name="connsiteY17-1842" fmla="*/ 2662177 h 3044141"/>
              <a:gd name="connsiteX18-1843" fmla="*/ 1076445 w 6272064"/>
              <a:gd name="connsiteY18-1844" fmla="*/ 2801073 h 3044141"/>
              <a:gd name="connsiteX19-1845" fmla="*/ 1481559 w 6272064"/>
              <a:gd name="connsiteY19-1846" fmla="*/ 2789498 h 3044141"/>
              <a:gd name="connsiteX20-1847" fmla="*/ 1574157 w 6272064"/>
              <a:gd name="connsiteY20-1848" fmla="*/ 2928395 h 3044141"/>
              <a:gd name="connsiteX21-1849" fmla="*/ 1493134 w 6272064"/>
              <a:gd name="connsiteY21-1850" fmla="*/ 3044141 h 3044141"/>
              <a:gd name="connsiteX22-1851" fmla="*/ 497711 w 6272064"/>
              <a:gd name="connsiteY22-1852" fmla="*/ 3044141 h 3044141"/>
              <a:gd name="connsiteX23-1853" fmla="*/ 451412 w 6272064"/>
              <a:gd name="connsiteY23-1854" fmla="*/ 2905245 h 3044141"/>
              <a:gd name="connsiteX24-1855" fmla="*/ 509286 w 6272064"/>
              <a:gd name="connsiteY24-1856" fmla="*/ 2789498 h 3044141"/>
              <a:gd name="connsiteX25-1857" fmla="*/ 752354 w 6272064"/>
              <a:gd name="connsiteY25-1858" fmla="*/ 2777924 h 3044141"/>
              <a:gd name="connsiteX26-1859" fmla="*/ 821802 w 6272064"/>
              <a:gd name="connsiteY26-1860" fmla="*/ 2662177 h 3044141"/>
              <a:gd name="connsiteX27-1861" fmla="*/ 740779 w 6272064"/>
              <a:gd name="connsiteY27-1862" fmla="*/ 2546430 h 3044141"/>
              <a:gd name="connsiteX28-1863" fmla="*/ 208344 w 6272064"/>
              <a:gd name="connsiteY28-1864" fmla="*/ 2558005 h 3044141"/>
              <a:gd name="connsiteX29-1865" fmla="*/ 92597 w 6272064"/>
              <a:gd name="connsiteY29-1866" fmla="*/ 2430683 h 3044141"/>
              <a:gd name="connsiteX30-1867" fmla="*/ 173620 w 6272064"/>
              <a:gd name="connsiteY30-1868" fmla="*/ 2291787 h 3044141"/>
              <a:gd name="connsiteX31-1869" fmla="*/ 428263 w 6272064"/>
              <a:gd name="connsiteY31-1870" fmla="*/ 2291787 h 3044141"/>
              <a:gd name="connsiteX32-1871" fmla="*/ 497711 w 6272064"/>
              <a:gd name="connsiteY32-1872" fmla="*/ 2164465 h 3044141"/>
              <a:gd name="connsiteX33-1873" fmla="*/ 439838 w 6272064"/>
              <a:gd name="connsiteY33-1874" fmla="*/ 2060293 h 3044141"/>
              <a:gd name="connsiteX34-1875" fmla="*/ 254643 w 6272064"/>
              <a:gd name="connsiteY34-1876" fmla="*/ 2071868 h 3044141"/>
              <a:gd name="connsiteX35-1877" fmla="*/ 0 w 6272064"/>
              <a:gd name="connsiteY35-1878" fmla="*/ 1689903 h 3044141"/>
              <a:gd name="connsiteX36-1879" fmla="*/ 208344 w 6272064"/>
              <a:gd name="connsiteY36-1880" fmla="*/ 1331088 h 3044141"/>
              <a:gd name="connsiteX37-1881" fmla="*/ 2106592 w 6272064"/>
              <a:gd name="connsiteY37-1882" fmla="*/ 1319514 h 3044141"/>
              <a:gd name="connsiteX38-1883" fmla="*/ 2247538 w 6272064"/>
              <a:gd name="connsiteY38-1884" fmla="*/ 1120839 h 3044141"/>
              <a:gd name="connsiteX39-1885" fmla="*/ 2150061 w 6272064"/>
              <a:gd name="connsiteY39-1886" fmla="*/ 962949 h 3044141"/>
              <a:gd name="connsiteX40-1887" fmla="*/ 740779 w 6272064"/>
              <a:gd name="connsiteY40-1888" fmla="*/ 960698 h 3044141"/>
              <a:gd name="connsiteX41-1889" fmla="*/ 300941 w 6272064"/>
              <a:gd name="connsiteY41-1890" fmla="*/ 520860 h 3044141"/>
              <a:gd name="connsiteX42-1891" fmla="*/ 706055 w 6272064"/>
              <a:gd name="connsiteY42-1892" fmla="*/ 0 h 3044141"/>
              <a:gd name="connsiteX0-1893" fmla="*/ 706055 w 6272064"/>
              <a:gd name="connsiteY0-1894" fmla="*/ 0 h 3044141"/>
              <a:gd name="connsiteX1-1895" fmla="*/ 5822066 w 6272064"/>
              <a:gd name="connsiteY1-1896" fmla="*/ 23149 h 3044141"/>
              <a:gd name="connsiteX2-1897" fmla="*/ 6272064 w 6272064"/>
              <a:gd name="connsiteY2-1898" fmla="*/ 513787 h 3044141"/>
              <a:gd name="connsiteX3-1899" fmla="*/ 5926238 w 6272064"/>
              <a:gd name="connsiteY3-1900" fmla="*/ 960698 h 3044141"/>
              <a:gd name="connsiteX4-1901" fmla="*/ 2673752 w 6272064"/>
              <a:gd name="connsiteY4-1902" fmla="*/ 937549 h 3044141"/>
              <a:gd name="connsiteX5-1903" fmla="*/ 2500131 w 6272064"/>
              <a:gd name="connsiteY5-1904" fmla="*/ 1157468 h 3044141"/>
              <a:gd name="connsiteX6-1905" fmla="*/ 2650602 w 6272064"/>
              <a:gd name="connsiteY6-1906" fmla="*/ 1331088 h 3044141"/>
              <a:gd name="connsiteX7-1907" fmla="*/ 3507129 w 6272064"/>
              <a:gd name="connsiteY7-1908" fmla="*/ 1342663 h 3044141"/>
              <a:gd name="connsiteX8-1909" fmla="*/ 3808071 w 6272064"/>
              <a:gd name="connsiteY8-1910" fmla="*/ 1678329 h 3044141"/>
              <a:gd name="connsiteX9-1911" fmla="*/ 3518704 w 6272064"/>
              <a:gd name="connsiteY9-1912" fmla="*/ 2083443 h 3044141"/>
              <a:gd name="connsiteX10-1913" fmla="*/ 763929 w 6272064"/>
              <a:gd name="connsiteY10-1914" fmla="*/ 2060293 h 3044141"/>
              <a:gd name="connsiteX11-1915" fmla="*/ 671331 w 6272064"/>
              <a:gd name="connsiteY11-1916" fmla="*/ 2187615 h 3044141"/>
              <a:gd name="connsiteX12-1917" fmla="*/ 729205 w 6272064"/>
              <a:gd name="connsiteY12-1918" fmla="*/ 2314936 h 3044141"/>
              <a:gd name="connsiteX13-1919" fmla="*/ 1307939 w 6272064"/>
              <a:gd name="connsiteY13-1920" fmla="*/ 2314936 h 3044141"/>
              <a:gd name="connsiteX14-1921" fmla="*/ 1412111 w 6272064"/>
              <a:gd name="connsiteY14-1922" fmla="*/ 2430683 h 3044141"/>
              <a:gd name="connsiteX15-1923" fmla="*/ 1342663 w 6272064"/>
              <a:gd name="connsiteY15-1924" fmla="*/ 2558005 h 3044141"/>
              <a:gd name="connsiteX16-1925" fmla="*/ 1088020 w 6272064"/>
              <a:gd name="connsiteY16-1926" fmla="*/ 2546430 h 3044141"/>
              <a:gd name="connsiteX17-1927" fmla="*/ 1006997 w 6272064"/>
              <a:gd name="connsiteY17-1928" fmla="*/ 2662177 h 3044141"/>
              <a:gd name="connsiteX18-1929" fmla="*/ 1076445 w 6272064"/>
              <a:gd name="connsiteY18-1930" fmla="*/ 2801073 h 3044141"/>
              <a:gd name="connsiteX19-1931" fmla="*/ 1481559 w 6272064"/>
              <a:gd name="connsiteY19-1932" fmla="*/ 2789498 h 3044141"/>
              <a:gd name="connsiteX20-1933" fmla="*/ 1574157 w 6272064"/>
              <a:gd name="connsiteY20-1934" fmla="*/ 2928395 h 3044141"/>
              <a:gd name="connsiteX21-1935" fmla="*/ 1493134 w 6272064"/>
              <a:gd name="connsiteY21-1936" fmla="*/ 3044141 h 3044141"/>
              <a:gd name="connsiteX22-1937" fmla="*/ 497711 w 6272064"/>
              <a:gd name="connsiteY22-1938" fmla="*/ 3044141 h 3044141"/>
              <a:gd name="connsiteX23-1939" fmla="*/ 451412 w 6272064"/>
              <a:gd name="connsiteY23-1940" fmla="*/ 2905245 h 3044141"/>
              <a:gd name="connsiteX24-1941" fmla="*/ 509286 w 6272064"/>
              <a:gd name="connsiteY24-1942" fmla="*/ 2789498 h 3044141"/>
              <a:gd name="connsiteX25-1943" fmla="*/ 752354 w 6272064"/>
              <a:gd name="connsiteY25-1944" fmla="*/ 2777924 h 3044141"/>
              <a:gd name="connsiteX26-1945" fmla="*/ 821802 w 6272064"/>
              <a:gd name="connsiteY26-1946" fmla="*/ 2662177 h 3044141"/>
              <a:gd name="connsiteX27-1947" fmla="*/ 740779 w 6272064"/>
              <a:gd name="connsiteY27-1948" fmla="*/ 2546430 h 3044141"/>
              <a:gd name="connsiteX28-1949" fmla="*/ 208344 w 6272064"/>
              <a:gd name="connsiteY28-1950" fmla="*/ 2558005 h 3044141"/>
              <a:gd name="connsiteX29-1951" fmla="*/ 92597 w 6272064"/>
              <a:gd name="connsiteY29-1952" fmla="*/ 2430683 h 3044141"/>
              <a:gd name="connsiteX30-1953" fmla="*/ 173620 w 6272064"/>
              <a:gd name="connsiteY30-1954" fmla="*/ 2291787 h 3044141"/>
              <a:gd name="connsiteX31-1955" fmla="*/ 428263 w 6272064"/>
              <a:gd name="connsiteY31-1956" fmla="*/ 2291787 h 3044141"/>
              <a:gd name="connsiteX32-1957" fmla="*/ 497711 w 6272064"/>
              <a:gd name="connsiteY32-1958" fmla="*/ 2164465 h 3044141"/>
              <a:gd name="connsiteX33-1959" fmla="*/ 439838 w 6272064"/>
              <a:gd name="connsiteY33-1960" fmla="*/ 2060293 h 3044141"/>
              <a:gd name="connsiteX34-1961" fmla="*/ 254643 w 6272064"/>
              <a:gd name="connsiteY34-1962" fmla="*/ 2071868 h 3044141"/>
              <a:gd name="connsiteX35-1963" fmla="*/ 0 w 6272064"/>
              <a:gd name="connsiteY35-1964" fmla="*/ 1689903 h 3044141"/>
              <a:gd name="connsiteX36-1965" fmla="*/ 208344 w 6272064"/>
              <a:gd name="connsiteY36-1966" fmla="*/ 1331088 h 3044141"/>
              <a:gd name="connsiteX37-1967" fmla="*/ 2106592 w 6272064"/>
              <a:gd name="connsiteY37-1968" fmla="*/ 1319514 h 3044141"/>
              <a:gd name="connsiteX38-1969" fmla="*/ 2247538 w 6272064"/>
              <a:gd name="connsiteY38-1970" fmla="*/ 1120839 h 3044141"/>
              <a:gd name="connsiteX39-1971" fmla="*/ 2150061 w 6272064"/>
              <a:gd name="connsiteY39-1972" fmla="*/ 962949 h 3044141"/>
              <a:gd name="connsiteX40-1973" fmla="*/ 740779 w 6272064"/>
              <a:gd name="connsiteY40-1974" fmla="*/ 960698 h 3044141"/>
              <a:gd name="connsiteX41-1975" fmla="*/ 300941 w 6272064"/>
              <a:gd name="connsiteY41-1976" fmla="*/ 520860 h 3044141"/>
              <a:gd name="connsiteX42-1977" fmla="*/ 706055 w 6272064"/>
              <a:gd name="connsiteY42-1978" fmla="*/ 0 h 3044141"/>
              <a:gd name="connsiteX0-1979" fmla="*/ 706055 w 6272064"/>
              <a:gd name="connsiteY0-1980" fmla="*/ 0 h 3044141"/>
              <a:gd name="connsiteX1-1981" fmla="*/ 5822066 w 6272064"/>
              <a:gd name="connsiteY1-1982" fmla="*/ 23149 h 3044141"/>
              <a:gd name="connsiteX2-1983" fmla="*/ 6272064 w 6272064"/>
              <a:gd name="connsiteY2-1984" fmla="*/ 513787 h 3044141"/>
              <a:gd name="connsiteX3-1985" fmla="*/ 5926238 w 6272064"/>
              <a:gd name="connsiteY3-1986" fmla="*/ 960698 h 3044141"/>
              <a:gd name="connsiteX4-1987" fmla="*/ 2673752 w 6272064"/>
              <a:gd name="connsiteY4-1988" fmla="*/ 937549 h 3044141"/>
              <a:gd name="connsiteX5-1989" fmla="*/ 2500131 w 6272064"/>
              <a:gd name="connsiteY5-1990" fmla="*/ 1157468 h 3044141"/>
              <a:gd name="connsiteX6-1991" fmla="*/ 2650602 w 6272064"/>
              <a:gd name="connsiteY6-1992" fmla="*/ 1331088 h 3044141"/>
              <a:gd name="connsiteX7-1993" fmla="*/ 3507129 w 6272064"/>
              <a:gd name="connsiteY7-1994" fmla="*/ 1342663 h 3044141"/>
              <a:gd name="connsiteX8-1995" fmla="*/ 3808071 w 6272064"/>
              <a:gd name="connsiteY8-1996" fmla="*/ 1678329 h 3044141"/>
              <a:gd name="connsiteX9-1997" fmla="*/ 3518704 w 6272064"/>
              <a:gd name="connsiteY9-1998" fmla="*/ 2083443 h 3044141"/>
              <a:gd name="connsiteX10-1999" fmla="*/ 763929 w 6272064"/>
              <a:gd name="connsiteY10-2000" fmla="*/ 2060293 h 3044141"/>
              <a:gd name="connsiteX11-2001" fmla="*/ 671331 w 6272064"/>
              <a:gd name="connsiteY11-2002" fmla="*/ 2187615 h 3044141"/>
              <a:gd name="connsiteX12-2003" fmla="*/ 729205 w 6272064"/>
              <a:gd name="connsiteY12-2004" fmla="*/ 2314936 h 3044141"/>
              <a:gd name="connsiteX13-2005" fmla="*/ 1307939 w 6272064"/>
              <a:gd name="connsiteY13-2006" fmla="*/ 2314936 h 3044141"/>
              <a:gd name="connsiteX14-2007" fmla="*/ 1412111 w 6272064"/>
              <a:gd name="connsiteY14-2008" fmla="*/ 2430683 h 3044141"/>
              <a:gd name="connsiteX15-2009" fmla="*/ 1342663 w 6272064"/>
              <a:gd name="connsiteY15-2010" fmla="*/ 2558005 h 3044141"/>
              <a:gd name="connsiteX16-2011" fmla="*/ 1088020 w 6272064"/>
              <a:gd name="connsiteY16-2012" fmla="*/ 2546430 h 3044141"/>
              <a:gd name="connsiteX17-2013" fmla="*/ 1006997 w 6272064"/>
              <a:gd name="connsiteY17-2014" fmla="*/ 2662177 h 3044141"/>
              <a:gd name="connsiteX18-2015" fmla="*/ 1076445 w 6272064"/>
              <a:gd name="connsiteY18-2016" fmla="*/ 2801073 h 3044141"/>
              <a:gd name="connsiteX19-2017" fmla="*/ 1481559 w 6272064"/>
              <a:gd name="connsiteY19-2018" fmla="*/ 2789498 h 3044141"/>
              <a:gd name="connsiteX20-2019" fmla="*/ 1574157 w 6272064"/>
              <a:gd name="connsiteY20-2020" fmla="*/ 2928395 h 3044141"/>
              <a:gd name="connsiteX21-2021" fmla="*/ 1493134 w 6272064"/>
              <a:gd name="connsiteY21-2022" fmla="*/ 3044141 h 3044141"/>
              <a:gd name="connsiteX22-2023" fmla="*/ 497711 w 6272064"/>
              <a:gd name="connsiteY22-2024" fmla="*/ 3044141 h 3044141"/>
              <a:gd name="connsiteX23-2025" fmla="*/ 451412 w 6272064"/>
              <a:gd name="connsiteY23-2026" fmla="*/ 2905245 h 3044141"/>
              <a:gd name="connsiteX24-2027" fmla="*/ 509286 w 6272064"/>
              <a:gd name="connsiteY24-2028" fmla="*/ 2789498 h 3044141"/>
              <a:gd name="connsiteX25-2029" fmla="*/ 752354 w 6272064"/>
              <a:gd name="connsiteY25-2030" fmla="*/ 2777924 h 3044141"/>
              <a:gd name="connsiteX26-2031" fmla="*/ 821802 w 6272064"/>
              <a:gd name="connsiteY26-2032" fmla="*/ 2662177 h 3044141"/>
              <a:gd name="connsiteX27-2033" fmla="*/ 740779 w 6272064"/>
              <a:gd name="connsiteY27-2034" fmla="*/ 2546430 h 3044141"/>
              <a:gd name="connsiteX28-2035" fmla="*/ 208344 w 6272064"/>
              <a:gd name="connsiteY28-2036" fmla="*/ 2558005 h 3044141"/>
              <a:gd name="connsiteX29-2037" fmla="*/ 92597 w 6272064"/>
              <a:gd name="connsiteY29-2038" fmla="*/ 2430683 h 3044141"/>
              <a:gd name="connsiteX30-2039" fmla="*/ 173620 w 6272064"/>
              <a:gd name="connsiteY30-2040" fmla="*/ 2291787 h 3044141"/>
              <a:gd name="connsiteX31-2041" fmla="*/ 428263 w 6272064"/>
              <a:gd name="connsiteY31-2042" fmla="*/ 2291787 h 3044141"/>
              <a:gd name="connsiteX32-2043" fmla="*/ 497711 w 6272064"/>
              <a:gd name="connsiteY32-2044" fmla="*/ 2164465 h 3044141"/>
              <a:gd name="connsiteX33-2045" fmla="*/ 439838 w 6272064"/>
              <a:gd name="connsiteY33-2046" fmla="*/ 2060293 h 3044141"/>
              <a:gd name="connsiteX34-2047" fmla="*/ 254643 w 6272064"/>
              <a:gd name="connsiteY34-2048" fmla="*/ 2071868 h 3044141"/>
              <a:gd name="connsiteX35-2049" fmla="*/ 0 w 6272064"/>
              <a:gd name="connsiteY35-2050" fmla="*/ 1689903 h 3044141"/>
              <a:gd name="connsiteX36-2051" fmla="*/ 208344 w 6272064"/>
              <a:gd name="connsiteY36-2052" fmla="*/ 1331088 h 3044141"/>
              <a:gd name="connsiteX37-2053" fmla="*/ 2106592 w 6272064"/>
              <a:gd name="connsiteY37-2054" fmla="*/ 1319514 h 3044141"/>
              <a:gd name="connsiteX38-2055" fmla="*/ 2247538 w 6272064"/>
              <a:gd name="connsiteY38-2056" fmla="*/ 1120839 h 3044141"/>
              <a:gd name="connsiteX39-2057" fmla="*/ 2150061 w 6272064"/>
              <a:gd name="connsiteY39-2058" fmla="*/ 962949 h 3044141"/>
              <a:gd name="connsiteX40-2059" fmla="*/ 740779 w 6272064"/>
              <a:gd name="connsiteY40-2060" fmla="*/ 960698 h 3044141"/>
              <a:gd name="connsiteX41-2061" fmla="*/ 300941 w 6272064"/>
              <a:gd name="connsiteY41-2062" fmla="*/ 520860 h 3044141"/>
              <a:gd name="connsiteX42-2063" fmla="*/ 706055 w 6272064"/>
              <a:gd name="connsiteY42-2064" fmla="*/ 0 h 3044141"/>
              <a:gd name="connsiteX0-2065" fmla="*/ 706055 w 6272064"/>
              <a:gd name="connsiteY0-2066" fmla="*/ 0 h 3044141"/>
              <a:gd name="connsiteX1-2067" fmla="*/ 5822066 w 6272064"/>
              <a:gd name="connsiteY1-2068" fmla="*/ 23149 h 3044141"/>
              <a:gd name="connsiteX2-2069" fmla="*/ 6272064 w 6272064"/>
              <a:gd name="connsiteY2-2070" fmla="*/ 513787 h 3044141"/>
              <a:gd name="connsiteX3-2071" fmla="*/ 5926238 w 6272064"/>
              <a:gd name="connsiteY3-2072" fmla="*/ 960698 h 3044141"/>
              <a:gd name="connsiteX4-2073" fmla="*/ 2673752 w 6272064"/>
              <a:gd name="connsiteY4-2074" fmla="*/ 937549 h 3044141"/>
              <a:gd name="connsiteX5-2075" fmla="*/ 2500131 w 6272064"/>
              <a:gd name="connsiteY5-2076" fmla="*/ 1157468 h 3044141"/>
              <a:gd name="connsiteX6-2077" fmla="*/ 2650602 w 6272064"/>
              <a:gd name="connsiteY6-2078" fmla="*/ 1331088 h 3044141"/>
              <a:gd name="connsiteX7-2079" fmla="*/ 3507129 w 6272064"/>
              <a:gd name="connsiteY7-2080" fmla="*/ 1342663 h 3044141"/>
              <a:gd name="connsiteX8-2081" fmla="*/ 3808071 w 6272064"/>
              <a:gd name="connsiteY8-2082" fmla="*/ 1678329 h 3044141"/>
              <a:gd name="connsiteX9-2083" fmla="*/ 3518704 w 6272064"/>
              <a:gd name="connsiteY9-2084" fmla="*/ 2083443 h 3044141"/>
              <a:gd name="connsiteX10-2085" fmla="*/ 763929 w 6272064"/>
              <a:gd name="connsiteY10-2086" fmla="*/ 2060293 h 3044141"/>
              <a:gd name="connsiteX11-2087" fmla="*/ 671331 w 6272064"/>
              <a:gd name="connsiteY11-2088" fmla="*/ 2187615 h 3044141"/>
              <a:gd name="connsiteX12-2089" fmla="*/ 729205 w 6272064"/>
              <a:gd name="connsiteY12-2090" fmla="*/ 2314936 h 3044141"/>
              <a:gd name="connsiteX13-2091" fmla="*/ 1307939 w 6272064"/>
              <a:gd name="connsiteY13-2092" fmla="*/ 2314936 h 3044141"/>
              <a:gd name="connsiteX14-2093" fmla="*/ 1412111 w 6272064"/>
              <a:gd name="connsiteY14-2094" fmla="*/ 2430683 h 3044141"/>
              <a:gd name="connsiteX15-2095" fmla="*/ 1342663 w 6272064"/>
              <a:gd name="connsiteY15-2096" fmla="*/ 2558005 h 3044141"/>
              <a:gd name="connsiteX16-2097" fmla="*/ 1088020 w 6272064"/>
              <a:gd name="connsiteY16-2098" fmla="*/ 2546430 h 3044141"/>
              <a:gd name="connsiteX17-2099" fmla="*/ 1006997 w 6272064"/>
              <a:gd name="connsiteY17-2100" fmla="*/ 2662177 h 3044141"/>
              <a:gd name="connsiteX18-2101" fmla="*/ 1076445 w 6272064"/>
              <a:gd name="connsiteY18-2102" fmla="*/ 2801073 h 3044141"/>
              <a:gd name="connsiteX19-2103" fmla="*/ 1481559 w 6272064"/>
              <a:gd name="connsiteY19-2104" fmla="*/ 2789498 h 3044141"/>
              <a:gd name="connsiteX20-2105" fmla="*/ 1574157 w 6272064"/>
              <a:gd name="connsiteY20-2106" fmla="*/ 2928395 h 3044141"/>
              <a:gd name="connsiteX21-2107" fmla="*/ 1493134 w 6272064"/>
              <a:gd name="connsiteY21-2108" fmla="*/ 3044141 h 3044141"/>
              <a:gd name="connsiteX22-2109" fmla="*/ 497711 w 6272064"/>
              <a:gd name="connsiteY22-2110" fmla="*/ 3044141 h 3044141"/>
              <a:gd name="connsiteX23-2111" fmla="*/ 451412 w 6272064"/>
              <a:gd name="connsiteY23-2112" fmla="*/ 2905245 h 3044141"/>
              <a:gd name="connsiteX24-2113" fmla="*/ 509286 w 6272064"/>
              <a:gd name="connsiteY24-2114" fmla="*/ 2789498 h 3044141"/>
              <a:gd name="connsiteX25-2115" fmla="*/ 752354 w 6272064"/>
              <a:gd name="connsiteY25-2116" fmla="*/ 2777924 h 3044141"/>
              <a:gd name="connsiteX26-2117" fmla="*/ 821802 w 6272064"/>
              <a:gd name="connsiteY26-2118" fmla="*/ 2662177 h 3044141"/>
              <a:gd name="connsiteX27-2119" fmla="*/ 740779 w 6272064"/>
              <a:gd name="connsiteY27-2120" fmla="*/ 2546430 h 3044141"/>
              <a:gd name="connsiteX28-2121" fmla="*/ 208344 w 6272064"/>
              <a:gd name="connsiteY28-2122" fmla="*/ 2558005 h 3044141"/>
              <a:gd name="connsiteX29-2123" fmla="*/ 92597 w 6272064"/>
              <a:gd name="connsiteY29-2124" fmla="*/ 2430683 h 3044141"/>
              <a:gd name="connsiteX30-2125" fmla="*/ 173620 w 6272064"/>
              <a:gd name="connsiteY30-2126" fmla="*/ 2291787 h 3044141"/>
              <a:gd name="connsiteX31-2127" fmla="*/ 428263 w 6272064"/>
              <a:gd name="connsiteY31-2128" fmla="*/ 2291787 h 3044141"/>
              <a:gd name="connsiteX32-2129" fmla="*/ 497711 w 6272064"/>
              <a:gd name="connsiteY32-2130" fmla="*/ 2164465 h 3044141"/>
              <a:gd name="connsiteX33-2131" fmla="*/ 439838 w 6272064"/>
              <a:gd name="connsiteY33-2132" fmla="*/ 2060293 h 3044141"/>
              <a:gd name="connsiteX34-2133" fmla="*/ 254643 w 6272064"/>
              <a:gd name="connsiteY34-2134" fmla="*/ 2071868 h 3044141"/>
              <a:gd name="connsiteX35-2135" fmla="*/ 0 w 6272064"/>
              <a:gd name="connsiteY35-2136" fmla="*/ 1689903 h 3044141"/>
              <a:gd name="connsiteX36-2137" fmla="*/ 208344 w 6272064"/>
              <a:gd name="connsiteY36-2138" fmla="*/ 1331088 h 3044141"/>
              <a:gd name="connsiteX37-2139" fmla="*/ 2106592 w 6272064"/>
              <a:gd name="connsiteY37-2140" fmla="*/ 1319514 h 3044141"/>
              <a:gd name="connsiteX38-2141" fmla="*/ 2247538 w 6272064"/>
              <a:gd name="connsiteY38-2142" fmla="*/ 1137984 h 3044141"/>
              <a:gd name="connsiteX39-2143" fmla="*/ 2150061 w 6272064"/>
              <a:gd name="connsiteY39-2144" fmla="*/ 962949 h 3044141"/>
              <a:gd name="connsiteX40-2145" fmla="*/ 740779 w 6272064"/>
              <a:gd name="connsiteY40-2146" fmla="*/ 960698 h 3044141"/>
              <a:gd name="connsiteX41-2147" fmla="*/ 300941 w 6272064"/>
              <a:gd name="connsiteY41-2148" fmla="*/ 520860 h 3044141"/>
              <a:gd name="connsiteX42-2149" fmla="*/ 706055 w 6272064"/>
              <a:gd name="connsiteY42-2150" fmla="*/ 0 h 3044141"/>
              <a:gd name="connsiteX0-2151" fmla="*/ 706055 w 6272064"/>
              <a:gd name="connsiteY0-2152" fmla="*/ 0 h 3044141"/>
              <a:gd name="connsiteX1-2153" fmla="*/ 5822066 w 6272064"/>
              <a:gd name="connsiteY1-2154" fmla="*/ 23149 h 3044141"/>
              <a:gd name="connsiteX2-2155" fmla="*/ 6272064 w 6272064"/>
              <a:gd name="connsiteY2-2156" fmla="*/ 513787 h 3044141"/>
              <a:gd name="connsiteX3-2157" fmla="*/ 5926238 w 6272064"/>
              <a:gd name="connsiteY3-2158" fmla="*/ 960698 h 3044141"/>
              <a:gd name="connsiteX4-2159" fmla="*/ 2673752 w 6272064"/>
              <a:gd name="connsiteY4-2160" fmla="*/ 937549 h 3044141"/>
              <a:gd name="connsiteX5-2161" fmla="*/ 2500131 w 6272064"/>
              <a:gd name="connsiteY5-2162" fmla="*/ 1157468 h 3044141"/>
              <a:gd name="connsiteX6-2163" fmla="*/ 2650602 w 6272064"/>
              <a:gd name="connsiteY6-2164" fmla="*/ 1331088 h 3044141"/>
              <a:gd name="connsiteX7-2165" fmla="*/ 3507129 w 6272064"/>
              <a:gd name="connsiteY7-2166" fmla="*/ 1342663 h 3044141"/>
              <a:gd name="connsiteX8-2167" fmla="*/ 3808071 w 6272064"/>
              <a:gd name="connsiteY8-2168" fmla="*/ 1678329 h 3044141"/>
              <a:gd name="connsiteX9-2169" fmla="*/ 3518704 w 6272064"/>
              <a:gd name="connsiteY9-2170" fmla="*/ 2083443 h 3044141"/>
              <a:gd name="connsiteX10-2171" fmla="*/ 763929 w 6272064"/>
              <a:gd name="connsiteY10-2172" fmla="*/ 2060293 h 3044141"/>
              <a:gd name="connsiteX11-2173" fmla="*/ 671331 w 6272064"/>
              <a:gd name="connsiteY11-2174" fmla="*/ 2187615 h 3044141"/>
              <a:gd name="connsiteX12-2175" fmla="*/ 729205 w 6272064"/>
              <a:gd name="connsiteY12-2176" fmla="*/ 2314936 h 3044141"/>
              <a:gd name="connsiteX13-2177" fmla="*/ 1307939 w 6272064"/>
              <a:gd name="connsiteY13-2178" fmla="*/ 2314936 h 3044141"/>
              <a:gd name="connsiteX14-2179" fmla="*/ 1412111 w 6272064"/>
              <a:gd name="connsiteY14-2180" fmla="*/ 2430683 h 3044141"/>
              <a:gd name="connsiteX15-2181" fmla="*/ 1342663 w 6272064"/>
              <a:gd name="connsiteY15-2182" fmla="*/ 2558005 h 3044141"/>
              <a:gd name="connsiteX16-2183" fmla="*/ 1088020 w 6272064"/>
              <a:gd name="connsiteY16-2184" fmla="*/ 2546430 h 3044141"/>
              <a:gd name="connsiteX17-2185" fmla="*/ 1006997 w 6272064"/>
              <a:gd name="connsiteY17-2186" fmla="*/ 2662177 h 3044141"/>
              <a:gd name="connsiteX18-2187" fmla="*/ 1076445 w 6272064"/>
              <a:gd name="connsiteY18-2188" fmla="*/ 2801073 h 3044141"/>
              <a:gd name="connsiteX19-2189" fmla="*/ 1481559 w 6272064"/>
              <a:gd name="connsiteY19-2190" fmla="*/ 2789498 h 3044141"/>
              <a:gd name="connsiteX20-2191" fmla="*/ 1574157 w 6272064"/>
              <a:gd name="connsiteY20-2192" fmla="*/ 2928395 h 3044141"/>
              <a:gd name="connsiteX21-2193" fmla="*/ 1493134 w 6272064"/>
              <a:gd name="connsiteY21-2194" fmla="*/ 3044141 h 3044141"/>
              <a:gd name="connsiteX22-2195" fmla="*/ 497711 w 6272064"/>
              <a:gd name="connsiteY22-2196" fmla="*/ 3044141 h 3044141"/>
              <a:gd name="connsiteX23-2197" fmla="*/ 451412 w 6272064"/>
              <a:gd name="connsiteY23-2198" fmla="*/ 2905245 h 3044141"/>
              <a:gd name="connsiteX24-2199" fmla="*/ 509286 w 6272064"/>
              <a:gd name="connsiteY24-2200" fmla="*/ 2789498 h 3044141"/>
              <a:gd name="connsiteX25-2201" fmla="*/ 752354 w 6272064"/>
              <a:gd name="connsiteY25-2202" fmla="*/ 2777924 h 3044141"/>
              <a:gd name="connsiteX26-2203" fmla="*/ 821802 w 6272064"/>
              <a:gd name="connsiteY26-2204" fmla="*/ 2662177 h 3044141"/>
              <a:gd name="connsiteX27-2205" fmla="*/ 740779 w 6272064"/>
              <a:gd name="connsiteY27-2206" fmla="*/ 2546430 h 3044141"/>
              <a:gd name="connsiteX28-2207" fmla="*/ 208344 w 6272064"/>
              <a:gd name="connsiteY28-2208" fmla="*/ 2558005 h 3044141"/>
              <a:gd name="connsiteX29-2209" fmla="*/ 92597 w 6272064"/>
              <a:gd name="connsiteY29-2210" fmla="*/ 2430683 h 3044141"/>
              <a:gd name="connsiteX30-2211" fmla="*/ 173620 w 6272064"/>
              <a:gd name="connsiteY30-2212" fmla="*/ 2291787 h 3044141"/>
              <a:gd name="connsiteX31-2213" fmla="*/ 428263 w 6272064"/>
              <a:gd name="connsiteY31-2214" fmla="*/ 2291787 h 3044141"/>
              <a:gd name="connsiteX32-2215" fmla="*/ 497711 w 6272064"/>
              <a:gd name="connsiteY32-2216" fmla="*/ 2164465 h 3044141"/>
              <a:gd name="connsiteX33-2217" fmla="*/ 439838 w 6272064"/>
              <a:gd name="connsiteY33-2218" fmla="*/ 2060293 h 3044141"/>
              <a:gd name="connsiteX34-2219" fmla="*/ 254643 w 6272064"/>
              <a:gd name="connsiteY34-2220" fmla="*/ 2071868 h 3044141"/>
              <a:gd name="connsiteX35-2221" fmla="*/ 0 w 6272064"/>
              <a:gd name="connsiteY35-2222" fmla="*/ 1689903 h 3044141"/>
              <a:gd name="connsiteX36-2223" fmla="*/ 208344 w 6272064"/>
              <a:gd name="connsiteY36-2224" fmla="*/ 1331088 h 3044141"/>
              <a:gd name="connsiteX37-2225" fmla="*/ 2106592 w 6272064"/>
              <a:gd name="connsiteY37-2226" fmla="*/ 1319514 h 3044141"/>
              <a:gd name="connsiteX38-2227" fmla="*/ 2247538 w 6272064"/>
              <a:gd name="connsiteY38-2228" fmla="*/ 1137984 h 3044141"/>
              <a:gd name="connsiteX39-2229" fmla="*/ 2150061 w 6272064"/>
              <a:gd name="connsiteY39-2230" fmla="*/ 962949 h 3044141"/>
              <a:gd name="connsiteX40-2231" fmla="*/ 740779 w 6272064"/>
              <a:gd name="connsiteY40-2232" fmla="*/ 960698 h 3044141"/>
              <a:gd name="connsiteX41-2233" fmla="*/ 300941 w 6272064"/>
              <a:gd name="connsiteY41-2234" fmla="*/ 520860 h 3044141"/>
              <a:gd name="connsiteX42-2235" fmla="*/ 706055 w 6272064"/>
              <a:gd name="connsiteY42-2236" fmla="*/ 0 h 3044141"/>
              <a:gd name="connsiteX0-2237" fmla="*/ 706055 w 6272064"/>
              <a:gd name="connsiteY0-2238" fmla="*/ 0 h 3044141"/>
              <a:gd name="connsiteX1-2239" fmla="*/ 5822066 w 6272064"/>
              <a:gd name="connsiteY1-2240" fmla="*/ 23149 h 3044141"/>
              <a:gd name="connsiteX2-2241" fmla="*/ 6272064 w 6272064"/>
              <a:gd name="connsiteY2-2242" fmla="*/ 513787 h 3044141"/>
              <a:gd name="connsiteX3-2243" fmla="*/ 5926238 w 6272064"/>
              <a:gd name="connsiteY3-2244" fmla="*/ 960698 h 3044141"/>
              <a:gd name="connsiteX4-2245" fmla="*/ 2673752 w 6272064"/>
              <a:gd name="connsiteY4-2246" fmla="*/ 937549 h 3044141"/>
              <a:gd name="connsiteX5-2247" fmla="*/ 2500131 w 6272064"/>
              <a:gd name="connsiteY5-2248" fmla="*/ 1157468 h 3044141"/>
              <a:gd name="connsiteX6-2249" fmla="*/ 2650602 w 6272064"/>
              <a:gd name="connsiteY6-2250" fmla="*/ 1331088 h 3044141"/>
              <a:gd name="connsiteX7-2251" fmla="*/ 3507129 w 6272064"/>
              <a:gd name="connsiteY7-2252" fmla="*/ 1342663 h 3044141"/>
              <a:gd name="connsiteX8-2253" fmla="*/ 3808071 w 6272064"/>
              <a:gd name="connsiteY8-2254" fmla="*/ 1678329 h 3044141"/>
              <a:gd name="connsiteX9-2255" fmla="*/ 3518704 w 6272064"/>
              <a:gd name="connsiteY9-2256" fmla="*/ 2083443 h 3044141"/>
              <a:gd name="connsiteX10-2257" fmla="*/ 763929 w 6272064"/>
              <a:gd name="connsiteY10-2258" fmla="*/ 2060293 h 3044141"/>
              <a:gd name="connsiteX11-2259" fmla="*/ 671331 w 6272064"/>
              <a:gd name="connsiteY11-2260" fmla="*/ 2187615 h 3044141"/>
              <a:gd name="connsiteX12-2261" fmla="*/ 729205 w 6272064"/>
              <a:gd name="connsiteY12-2262" fmla="*/ 2314936 h 3044141"/>
              <a:gd name="connsiteX13-2263" fmla="*/ 1307939 w 6272064"/>
              <a:gd name="connsiteY13-2264" fmla="*/ 2314936 h 3044141"/>
              <a:gd name="connsiteX14-2265" fmla="*/ 1412111 w 6272064"/>
              <a:gd name="connsiteY14-2266" fmla="*/ 2430683 h 3044141"/>
              <a:gd name="connsiteX15-2267" fmla="*/ 1342663 w 6272064"/>
              <a:gd name="connsiteY15-2268" fmla="*/ 2558005 h 3044141"/>
              <a:gd name="connsiteX16-2269" fmla="*/ 1088020 w 6272064"/>
              <a:gd name="connsiteY16-2270" fmla="*/ 2546430 h 3044141"/>
              <a:gd name="connsiteX17-2271" fmla="*/ 1006997 w 6272064"/>
              <a:gd name="connsiteY17-2272" fmla="*/ 2662177 h 3044141"/>
              <a:gd name="connsiteX18-2273" fmla="*/ 1076445 w 6272064"/>
              <a:gd name="connsiteY18-2274" fmla="*/ 2801073 h 3044141"/>
              <a:gd name="connsiteX19-2275" fmla="*/ 1481559 w 6272064"/>
              <a:gd name="connsiteY19-2276" fmla="*/ 2789498 h 3044141"/>
              <a:gd name="connsiteX20-2277" fmla="*/ 1574157 w 6272064"/>
              <a:gd name="connsiteY20-2278" fmla="*/ 2928395 h 3044141"/>
              <a:gd name="connsiteX21-2279" fmla="*/ 1493134 w 6272064"/>
              <a:gd name="connsiteY21-2280" fmla="*/ 3044141 h 3044141"/>
              <a:gd name="connsiteX22-2281" fmla="*/ 497711 w 6272064"/>
              <a:gd name="connsiteY22-2282" fmla="*/ 3044141 h 3044141"/>
              <a:gd name="connsiteX23-2283" fmla="*/ 451412 w 6272064"/>
              <a:gd name="connsiteY23-2284" fmla="*/ 2905245 h 3044141"/>
              <a:gd name="connsiteX24-2285" fmla="*/ 509286 w 6272064"/>
              <a:gd name="connsiteY24-2286" fmla="*/ 2789498 h 3044141"/>
              <a:gd name="connsiteX25-2287" fmla="*/ 752354 w 6272064"/>
              <a:gd name="connsiteY25-2288" fmla="*/ 2777924 h 3044141"/>
              <a:gd name="connsiteX26-2289" fmla="*/ 821802 w 6272064"/>
              <a:gd name="connsiteY26-2290" fmla="*/ 2662177 h 3044141"/>
              <a:gd name="connsiteX27-2291" fmla="*/ 740779 w 6272064"/>
              <a:gd name="connsiteY27-2292" fmla="*/ 2546430 h 3044141"/>
              <a:gd name="connsiteX28-2293" fmla="*/ 208344 w 6272064"/>
              <a:gd name="connsiteY28-2294" fmla="*/ 2558005 h 3044141"/>
              <a:gd name="connsiteX29-2295" fmla="*/ 92597 w 6272064"/>
              <a:gd name="connsiteY29-2296" fmla="*/ 2430683 h 3044141"/>
              <a:gd name="connsiteX30-2297" fmla="*/ 173620 w 6272064"/>
              <a:gd name="connsiteY30-2298" fmla="*/ 2291787 h 3044141"/>
              <a:gd name="connsiteX31-2299" fmla="*/ 428263 w 6272064"/>
              <a:gd name="connsiteY31-2300" fmla="*/ 2291787 h 3044141"/>
              <a:gd name="connsiteX32-2301" fmla="*/ 497711 w 6272064"/>
              <a:gd name="connsiteY32-2302" fmla="*/ 2164465 h 3044141"/>
              <a:gd name="connsiteX33-2303" fmla="*/ 439838 w 6272064"/>
              <a:gd name="connsiteY33-2304" fmla="*/ 2060293 h 3044141"/>
              <a:gd name="connsiteX34-2305" fmla="*/ 254643 w 6272064"/>
              <a:gd name="connsiteY34-2306" fmla="*/ 2071868 h 3044141"/>
              <a:gd name="connsiteX35-2307" fmla="*/ 0 w 6272064"/>
              <a:gd name="connsiteY35-2308" fmla="*/ 1689903 h 3044141"/>
              <a:gd name="connsiteX36-2309" fmla="*/ 208344 w 6272064"/>
              <a:gd name="connsiteY36-2310" fmla="*/ 1331088 h 3044141"/>
              <a:gd name="connsiteX37-2311" fmla="*/ 2106592 w 6272064"/>
              <a:gd name="connsiteY37-2312" fmla="*/ 1319514 h 3044141"/>
              <a:gd name="connsiteX38-2313" fmla="*/ 2247538 w 6272064"/>
              <a:gd name="connsiteY38-2314" fmla="*/ 1137984 h 3044141"/>
              <a:gd name="connsiteX39-2315" fmla="*/ 2150061 w 6272064"/>
              <a:gd name="connsiteY39-2316" fmla="*/ 962949 h 3044141"/>
              <a:gd name="connsiteX40-2317" fmla="*/ 740779 w 6272064"/>
              <a:gd name="connsiteY40-2318" fmla="*/ 960698 h 3044141"/>
              <a:gd name="connsiteX41-2319" fmla="*/ 300941 w 6272064"/>
              <a:gd name="connsiteY41-2320" fmla="*/ 520860 h 3044141"/>
              <a:gd name="connsiteX42-2321" fmla="*/ 706055 w 6272064"/>
              <a:gd name="connsiteY42-2322" fmla="*/ 0 h 3044141"/>
              <a:gd name="connsiteX0-2323" fmla="*/ 706055 w 6272064"/>
              <a:gd name="connsiteY0-2324" fmla="*/ 0 h 3044141"/>
              <a:gd name="connsiteX1-2325" fmla="*/ 5822066 w 6272064"/>
              <a:gd name="connsiteY1-2326" fmla="*/ 23149 h 3044141"/>
              <a:gd name="connsiteX2-2327" fmla="*/ 6272064 w 6272064"/>
              <a:gd name="connsiteY2-2328" fmla="*/ 513787 h 3044141"/>
              <a:gd name="connsiteX3-2329" fmla="*/ 5926238 w 6272064"/>
              <a:gd name="connsiteY3-2330" fmla="*/ 960698 h 3044141"/>
              <a:gd name="connsiteX4-2331" fmla="*/ 2673752 w 6272064"/>
              <a:gd name="connsiteY4-2332" fmla="*/ 937549 h 3044141"/>
              <a:gd name="connsiteX5-2333" fmla="*/ 2509656 w 6272064"/>
              <a:gd name="connsiteY5-2334" fmla="*/ 1163183 h 3044141"/>
              <a:gd name="connsiteX6-2335" fmla="*/ 2650602 w 6272064"/>
              <a:gd name="connsiteY6-2336" fmla="*/ 1331088 h 3044141"/>
              <a:gd name="connsiteX7-2337" fmla="*/ 3507129 w 6272064"/>
              <a:gd name="connsiteY7-2338" fmla="*/ 1342663 h 3044141"/>
              <a:gd name="connsiteX8-2339" fmla="*/ 3808071 w 6272064"/>
              <a:gd name="connsiteY8-2340" fmla="*/ 1678329 h 3044141"/>
              <a:gd name="connsiteX9-2341" fmla="*/ 3518704 w 6272064"/>
              <a:gd name="connsiteY9-2342" fmla="*/ 2083443 h 3044141"/>
              <a:gd name="connsiteX10-2343" fmla="*/ 763929 w 6272064"/>
              <a:gd name="connsiteY10-2344" fmla="*/ 2060293 h 3044141"/>
              <a:gd name="connsiteX11-2345" fmla="*/ 671331 w 6272064"/>
              <a:gd name="connsiteY11-2346" fmla="*/ 2187615 h 3044141"/>
              <a:gd name="connsiteX12-2347" fmla="*/ 729205 w 6272064"/>
              <a:gd name="connsiteY12-2348" fmla="*/ 2314936 h 3044141"/>
              <a:gd name="connsiteX13-2349" fmla="*/ 1307939 w 6272064"/>
              <a:gd name="connsiteY13-2350" fmla="*/ 2314936 h 3044141"/>
              <a:gd name="connsiteX14-2351" fmla="*/ 1412111 w 6272064"/>
              <a:gd name="connsiteY14-2352" fmla="*/ 2430683 h 3044141"/>
              <a:gd name="connsiteX15-2353" fmla="*/ 1342663 w 6272064"/>
              <a:gd name="connsiteY15-2354" fmla="*/ 2558005 h 3044141"/>
              <a:gd name="connsiteX16-2355" fmla="*/ 1088020 w 6272064"/>
              <a:gd name="connsiteY16-2356" fmla="*/ 2546430 h 3044141"/>
              <a:gd name="connsiteX17-2357" fmla="*/ 1006997 w 6272064"/>
              <a:gd name="connsiteY17-2358" fmla="*/ 2662177 h 3044141"/>
              <a:gd name="connsiteX18-2359" fmla="*/ 1076445 w 6272064"/>
              <a:gd name="connsiteY18-2360" fmla="*/ 2801073 h 3044141"/>
              <a:gd name="connsiteX19-2361" fmla="*/ 1481559 w 6272064"/>
              <a:gd name="connsiteY19-2362" fmla="*/ 2789498 h 3044141"/>
              <a:gd name="connsiteX20-2363" fmla="*/ 1574157 w 6272064"/>
              <a:gd name="connsiteY20-2364" fmla="*/ 2928395 h 3044141"/>
              <a:gd name="connsiteX21-2365" fmla="*/ 1493134 w 6272064"/>
              <a:gd name="connsiteY21-2366" fmla="*/ 3044141 h 3044141"/>
              <a:gd name="connsiteX22-2367" fmla="*/ 497711 w 6272064"/>
              <a:gd name="connsiteY22-2368" fmla="*/ 3044141 h 3044141"/>
              <a:gd name="connsiteX23-2369" fmla="*/ 451412 w 6272064"/>
              <a:gd name="connsiteY23-2370" fmla="*/ 2905245 h 3044141"/>
              <a:gd name="connsiteX24-2371" fmla="*/ 509286 w 6272064"/>
              <a:gd name="connsiteY24-2372" fmla="*/ 2789498 h 3044141"/>
              <a:gd name="connsiteX25-2373" fmla="*/ 752354 w 6272064"/>
              <a:gd name="connsiteY25-2374" fmla="*/ 2777924 h 3044141"/>
              <a:gd name="connsiteX26-2375" fmla="*/ 821802 w 6272064"/>
              <a:gd name="connsiteY26-2376" fmla="*/ 2662177 h 3044141"/>
              <a:gd name="connsiteX27-2377" fmla="*/ 740779 w 6272064"/>
              <a:gd name="connsiteY27-2378" fmla="*/ 2546430 h 3044141"/>
              <a:gd name="connsiteX28-2379" fmla="*/ 208344 w 6272064"/>
              <a:gd name="connsiteY28-2380" fmla="*/ 2558005 h 3044141"/>
              <a:gd name="connsiteX29-2381" fmla="*/ 92597 w 6272064"/>
              <a:gd name="connsiteY29-2382" fmla="*/ 2430683 h 3044141"/>
              <a:gd name="connsiteX30-2383" fmla="*/ 173620 w 6272064"/>
              <a:gd name="connsiteY30-2384" fmla="*/ 2291787 h 3044141"/>
              <a:gd name="connsiteX31-2385" fmla="*/ 428263 w 6272064"/>
              <a:gd name="connsiteY31-2386" fmla="*/ 2291787 h 3044141"/>
              <a:gd name="connsiteX32-2387" fmla="*/ 497711 w 6272064"/>
              <a:gd name="connsiteY32-2388" fmla="*/ 2164465 h 3044141"/>
              <a:gd name="connsiteX33-2389" fmla="*/ 439838 w 6272064"/>
              <a:gd name="connsiteY33-2390" fmla="*/ 2060293 h 3044141"/>
              <a:gd name="connsiteX34-2391" fmla="*/ 254643 w 6272064"/>
              <a:gd name="connsiteY34-2392" fmla="*/ 2071868 h 3044141"/>
              <a:gd name="connsiteX35-2393" fmla="*/ 0 w 6272064"/>
              <a:gd name="connsiteY35-2394" fmla="*/ 1689903 h 3044141"/>
              <a:gd name="connsiteX36-2395" fmla="*/ 208344 w 6272064"/>
              <a:gd name="connsiteY36-2396" fmla="*/ 1331088 h 3044141"/>
              <a:gd name="connsiteX37-2397" fmla="*/ 2106592 w 6272064"/>
              <a:gd name="connsiteY37-2398" fmla="*/ 1319514 h 3044141"/>
              <a:gd name="connsiteX38-2399" fmla="*/ 2247538 w 6272064"/>
              <a:gd name="connsiteY38-2400" fmla="*/ 1137984 h 3044141"/>
              <a:gd name="connsiteX39-2401" fmla="*/ 2150061 w 6272064"/>
              <a:gd name="connsiteY39-2402" fmla="*/ 962949 h 3044141"/>
              <a:gd name="connsiteX40-2403" fmla="*/ 740779 w 6272064"/>
              <a:gd name="connsiteY40-2404" fmla="*/ 960698 h 3044141"/>
              <a:gd name="connsiteX41-2405" fmla="*/ 300941 w 6272064"/>
              <a:gd name="connsiteY41-2406" fmla="*/ 520860 h 3044141"/>
              <a:gd name="connsiteX42-2407" fmla="*/ 706055 w 6272064"/>
              <a:gd name="connsiteY42-2408" fmla="*/ 0 h 3044141"/>
              <a:gd name="connsiteX0-2409" fmla="*/ 706055 w 6272064"/>
              <a:gd name="connsiteY0-2410" fmla="*/ 0 h 3044141"/>
              <a:gd name="connsiteX1-2411" fmla="*/ 5822066 w 6272064"/>
              <a:gd name="connsiteY1-2412" fmla="*/ 23149 h 3044141"/>
              <a:gd name="connsiteX2-2413" fmla="*/ 6272064 w 6272064"/>
              <a:gd name="connsiteY2-2414" fmla="*/ 513787 h 3044141"/>
              <a:gd name="connsiteX3-2415" fmla="*/ 5926238 w 6272064"/>
              <a:gd name="connsiteY3-2416" fmla="*/ 960698 h 3044141"/>
              <a:gd name="connsiteX4-2417" fmla="*/ 2673752 w 6272064"/>
              <a:gd name="connsiteY4-2418" fmla="*/ 937549 h 3044141"/>
              <a:gd name="connsiteX5-2419" fmla="*/ 2509656 w 6272064"/>
              <a:gd name="connsiteY5-2420" fmla="*/ 1163183 h 3044141"/>
              <a:gd name="connsiteX6-2421" fmla="*/ 2650602 w 6272064"/>
              <a:gd name="connsiteY6-2422" fmla="*/ 1331088 h 3044141"/>
              <a:gd name="connsiteX7-2423" fmla="*/ 3507129 w 6272064"/>
              <a:gd name="connsiteY7-2424" fmla="*/ 1342663 h 3044141"/>
              <a:gd name="connsiteX8-2425" fmla="*/ 3808071 w 6272064"/>
              <a:gd name="connsiteY8-2426" fmla="*/ 1678329 h 3044141"/>
              <a:gd name="connsiteX9-2427" fmla="*/ 3518704 w 6272064"/>
              <a:gd name="connsiteY9-2428" fmla="*/ 2083443 h 3044141"/>
              <a:gd name="connsiteX10-2429" fmla="*/ 763929 w 6272064"/>
              <a:gd name="connsiteY10-2430" fmla="*/ 2060293 h 3044141"/>
              <a:gd name="connsiteX11-2431" fmla="*/ 671331 w 6272064"/>
              <a:gd name="connsiteY11-2432" fmla="*/ 2187615 h 3044141"/>
              <a:gd name="connsiteX12-2433" fmla="*/ 729205 w 6272064"/>
              <a:gd name="connsiteY12-2434" fmla="*/ 2314936 h 3044141"/>
              <a:gd name="connsiteX13-2435" fmla="*/ 1307939 w 6272064"/>
              <a:gd name="connsiteY13-2436" fmla="*/ 2314936 h 3044141"/>
              <a:gd name="connsiteX14-2437" fmla="*/ 1412111 w 6272064"/>
              <a:gd name="connsiteY14-2438" fmla="*/ 2430683 h 3044141"/>
              <a:gd name="connsiteX15-2439" fmla="*/ 1342663 w 6272064"/>
              <a:gd name="connsiteY15-2440" fmla="*/ 2558005 h 3044141"/>
              <a:gd name="connsiteX16-2441" fmla="*/ 1088020 w 6272064"/>
              <a:gd name="connsiteY16-2442" fmla="*/ 2546430 h 3044141"/>
              <a:gd name="connsiteX17-2443" fmla="*/ 1006997 w 6272064"/>
              <a:gd name="connsiteY17-2444" fmla="*/ 2662177 h 3044141"/>
              <a:gd name="connsiteX18-2445" fmla="*/ 1076445 w 6272064"/>
              <a:gd name="connsiteY18-2446" fmla="*/ 2801073 h 3044141"/>
              <a:gd name="connsiteX19-2447" fmla="*/ 1481559 w 6272064"/>
              <a:gd name="connsiteY19-2448" fmla="*/ 2789498 h 3044141"/>
              <a:gd name="connsiteX20-2449" fmla="*/ 1574157 w 6272064"/>
              <a:gd name="connsiteY20-2450" fmla="*/ 2928395 h 3044141"/>
              <a:gd name="connsiteX21-2451" fmla="*/ 1493134 w 6272064"/>
              <a:gd name="connsiteY21-2452" fmla="*/ 3044141 h 3044141"/>
              <a:gd name="connsiteX22-2453" fmla="*/ 497711 w 6272064"/>
              <a:gd name="connsiteY22-2454" fmla="*/ 3044141 h 3044141"/>
              <a:gd name="connsiteX23-2455" fmla="*/ 451412 w 6272064"/>
              <a:gd name="connsiteY23-2456" fmla="*/ 2905245 h 3044141"/>
              <a:gd name="connsiteX24-2457" fmla="*/ 509286 w 6272064"/>
              <a:gd name="connsiteY24-2458" fmla="*/ 2789498 h 3044141"/>
              <a:gd name="connsiteX25-2459" fmla="*/ 752354 w 6272064"/>
              <a:gd name="connsiteY25-2460" fmla="*/ 2777924 h 3044141"/>
              <a:gd name="connsiteX26-2461" fmla="*/ 821802 w 6272064"/>
              <a:gd name="connsiteY26-2462" fmla="*/ 2662177 h 3044141"/>
              <a:gd name="connsiteX27-2463" fmla="*/ 740779 w 6272064"/>
              <a:gd name="connsiteY27-2464" fmla="*/ 2546430 h 3044141"/>
              <a:gd name="connsiteX28-2465" fmla="*/ 208344 w 6272064"/>
              <a:gd name="connsiteY28-2466" fmla="*/ 2558005 h 3044141"/>
              <a:gd name="connsiteX29-2467" fmla="*/ 92597 w 6272064"/>
              <a:gd name="connsiteY29-2468" fmla="*/ 2430683 h 3044141"/>
              <a:gd name="connsiteX30-2469" fmla="*/ 173620 w 6272064"/>
              <a:gd name="connsiteY30-2470" fmla="*/ 2291787 h 3044141"/>
              <a:gd name="connsiteX31-2471" fmla="*/ 428263 w 6272064"/>
              <a:gd name="connsiteY31-2472" fmla="*/ 2291787 h 3044141"/>
              <a:gd name="connsiteX32-2473" fmla="*/ 497711 w 6272064"/>
              <a:gd name="connsiteY32-2474" fmla="*/ 2164465 h 3044141"/>
              <a:gd name="connsiteX33-2475" fmla="*/ 439838 w 6272064"/>
              <a:gd name="connsiteY33-2476" fmla="*/ 2060293 h 3044141"/>
              <a:gd name="connsiteX34-2477" fmla="*/ 254643 w 6272064"/>
              <a:gd name="connsiteY34-2478" fmla="*/ 2071868 h 3044141"/>
              <a:gd name="connsiteX35-2479" fmla="*/ 0 w 6272064"/>
              <a:gd name="connsiteY35-2480" fmla="*/ 1689903 h 3044141"/>
              <a:gd name="connsiteX36-2481" fmla="*/ 208344 w 6272064"/>
              <a:gd name="connsiteY36-2482" fmla="*/ 1331088 h 3044141"/>
              <a:gd name="connsiteX37-2483" fmla="*/ 2106592 w 6272064"/>
              <a:gd name="connsiteY37-2484" fmla="*/ 1319514 h 3044141"/>
              <a:gd name="connsiteX38-2485" fmla="*/ 2247538 w 6272064"/>
              <a:gd name="connsiteY38-2486" fmla="*/ 1137984 h 3044141"/>
              <a:gd name="connsiteX39-2487" fmla="*/ 2150061 w 6272064"/>
              <a:gd name="connsiteY39-2488" fmla="*/ 962949 h 3044141"/>
              <a:gd name="connsiteX40-2489" fmla="*/ 740779 w 6272064"/>
              <a:gd name="connsiteY40-2490" fmla="*/ 960698 h 3044141"/>
              <a:gd name="connsiteX41-2491" fmla="*/ 300941 w 6272064"/>
              <a:gd name="connsiteY41-2492" fmla="*/ 520860 h 3044141"/>
              <a:gd name="connsiteX42-2493" fmla="*/ 706055 w 6272064"/>
              <a:gd name="connsiteY42-2494" fmla="*/ 0 h 3044141"/>
              <a:gd name="connsiteX0-2495" fmla="*/ 706055 w 6272064"/>
              <a:gd name="connsiteY0-2496" fmla="*/ 0 h 3044141"/>
              <a:gd name="connsiteX1-2497" fmla="*/ 5822066 w 6272064"/>
              <a:gd name="connsiteY1-2498" fmla="*/ 23149 h 3044141"/>
              <a:gd name="connsiteX2-2499" fmla="*/ 6272064 w 6272064"/>
              <a:gd name="connsiteY2-2500" fmla="*/ 513787 h 3044141"/>
              <a:gd name="connsiteX3-2501" fmla="*/ 5926238 w 6272064"/>
              <a:gd name="connsiteY3-2502" fmla="*/ 960698 h 3044141"/>
              <a:gd name="connsiteX4-2503" fmla="*/ 2673752 w 6272064"/>
              <a:gd name="connsiteY4-2504" fmla="*/ 937549 h 3044141"/>
              <a:gd name="connsiteX5-2505" fmla="*/ 2522991 w 6272064"/>
              <a:gd name="connsiteY5-2506" fmla="*/ 1163183 h 3044141"/>
              <a:gd name="connsiteX6-2507" fmla="*/ 2650602 w 6272064"/>
              <a:gd name="connsiteY6-2508" fmla="*/ 1331088 h 3044141"/>
              <a:gd name="connsiteX7-2509" fmla="*/ 3507129 w 6272064"/>
              <a:gd name="connsiteY7-2510" fmla="*/ 1342663 h 3044141"/>
              <a:gd name="connsiteX8-2511" fmla="*/ 3808071 w 6272064"/>
              <a:gd name="connsiteY8-2512" fmla="*/ 1678329 h 3044141"/>
              <a:gd name="connsiteX9-2513" fmla="*/ 3518704 w 6272064"/>
              <a:gd name="connsiteY9-2514" fmla="*/ 2083443 h 3044141"/>
              <a:gd name="connsiteX10-2515" fmla="*/ 763929 w 6272064"/>
              <a:gd name="connsiteY10-2516" fmla="*/ 2060293 h 3044141"/>
              <a:gd name="connsiteX11-2517" fmla="*/ 671331 w 6272064"/>
              <a:gd name="connsiteY11-2518" fmla="*/ 2187615 h 3044141"/>
              <a:gd name="connsiteX12-2519" fmla="*/ 729205 w 6272064"/>
              <a:gd name="connsiteY12-2520" fmla="*/ 2314936 h 3044141"/>
              <a:gd name="connsiteX13-2521" fmla="*/ 1307939 w 6272064"/>
              <a:gd name="connsiteY13-2522" fmla="*/ 2314936 h 3044141"/>
              <a:gd name="connsiteX14-2523" fmla="*/ 1412111 w 6272064"/>
              <a:gd name="connsiteY14-2524" fmla="*/ 2430683 h 3044141"/>
              <a:gd name="connsiteX15-2525" fmla="*/ 1342663 w 6272064"/>
              <a:gd name="connsiteY15-2526" fmla="*/ 2558005 h 3044141"/>
              <a:gd name="connsiteX16-2527" fmla="*/ 1088020 w 6272064"/>
              <a:gd name="connsiteY16-2528" fmla="*/ 2546430 h 3044141"/>
              <a:gd name="connsiteX17-2529" fmla="*/ 1006997 w 6272064"/>
              <a:gd name="connsiteY17-2530" fmla="*/ 2662177 h 3044141"/>
              <a:gd name="connsiteX18-2531" fmla="*/ 1076445 w 6272064"/>
              <a:gd name="connsiteY18-2532" fmla="*/ 2801073 h 3044141"/>
              <a:gd name="connsiteX19-2533" fmla="*/ 1481559 w 6272064"/>
              <a:gd name="connsiteY19-2534" fmla="*/ 2789498 h 3044141"/>
              <a:gd name="connsiteX20-2535" fmla="*/ 1574157 w 6272064"/>
              <a:gd name="connsiteY20-2536" fmla="*/ 2928395 h 3044141"/>
              <a:gd name="connsiteX21-2537" fmla="*/ 1493134 w 6272064"/>
              <a:gd name="connsiteY21-2538" fmla="*/ 3044141 h 3044141"/>
              <a:gd name="connsiteX22-2539" fmla="*/ 497711 w 6272064"/>
              <a:gd name="connsiteY22-2540" fmla="*/ 3044141 h 3044141"/>
              <a:gd name="connsiteX23-2541" fmla="*/ 451412 w 6272064"/>
              <a:gd name="connsiteY23-2542" fmla="*/ 2905245 h 3044141"/>
              <a:gd name="connsiteX24-2543" fmla="*/ 509286 w 6272064"/>
              <a:gd name="connsiteY24-2544" fmla="*/ 2789498 h 3044141"/>
              <a:gd name="connsiteX25-2545" fmla="*/ 752354 w 6272064"/>
              <a:gd name="connsiteY25-2546" fmla="*/ 2777924 h 3044141"/>
              <a:gd name="connsiteX26-2547" fmla="*/ 821802 w 6272064"/>
              <a:gd name="connsiteY26-2548" fmla="*/ 2662177 h 3044141"/>
              <a:gd name="connsiteX27-2549" fmla="*/ 740779 w 6272064"/>
              <a:gd name="connsiteY27-2550" fmla="*/ 2546430 h 3044141"/>
              <a:gd name="connsiteX28-2551" fmla="*/ 208344 w 6272064"/>
              <a:gd name="connsiteY28-2552" fmla="*/ 2558005 h 3044141"/>
              <a:gd name="connsiteX29-2553" fmla="*/ 92597 w 6272064"/>
              <a:gd name="connsiteY29-2554" fmla="*/ 2430683 h 3044141"/>
              <a:gd name="connsiteX30-2555" fmla="*/ 173620 w 6272064"/>
              <a:gd name="connsiteY30-2556" fmla="*/ 2291787 h 3044141"/>
              <a:gd name="connsiteX31-2557" fmla="*/ 428263 w 6272064"/>
              <a:gd name="connsiteY31-2558" fmla="*/ 2291787 h 3044141"/>
              <a:gd name="connsiteX32-2559" fmla="*/ 497711 w 6272064"/>
              <a:gd name="connsiteY32-2560" fmla="*/ 2164465 h 3044141"/>
              <a:gd name="connsiteX33-2561" fmla="*/ 439838 w 6272064"/>
              <a:gd name="connsiteY33-2562" fmla="*/ 2060293 h 3044141"/>
              <a:gd name="connsiteX34-2563" fmla="*/ 254643 w 6272064"/>
              <a:gd name="connsiteY34-2564" fmla="*/ 2071868 h 3044141"/>
              <a:gd name="connsiteX35-2565" fmla="*/ 0 w 6272064"/>
              <a:gd name="connsiteY35-2566" fmla="*/ 1689903 h 3044141"/>
              <a:gd name="connsiteX36-2567" fmla="*/ 208344 w 6272064"/>
              <a:gd name="connsiteY36-2568" fmla="*/ 1331088 h 3044141"/>
              <a:gd name="connsiteX37-2569" fmla="*/ 2106592 w 6272064"/>
              <a:gd name="connsiteY37-2570" fmla="*/ 1319514 h 3044141"/>
              <a:gd name="connsiteX38-2571" fmla="*/ 2247538 w 6272064"/>
              <a:gd name="connsiteY38-2572" fmla="*/ 1137984 h 3044141"/>
              <a:gd name="connsiteX39-2573" fmla="*/ 2150061 w 6272064"/>
              <a:gd name="connsiteY39-2574" fmla="*/ 962949 h 3044141"/>
              <a:gd name="connsiteX40-2575" fmla="*/ 740779 w 6272064"/>
              <a:gd name="connsiteY40-2576" fmla="*/ 960698 h 3044141"/>
              <a:gd name="connsiteX41-2577" fmla="*/ 300941 w 6272064"/>
              <a:gd name="connsiteY41-2578" fmla="*/ 520860 h 3044141"/>
              <a:gd name="connsiteX42-2579" fmla="*/ 706055 w 6272064"/>
              <a:gd name="connsiteY42-2580" fmla="*/ 0 h 3044141"/>
              <a:gd name="connsiteX0-2581" fmla="*/ 706055 w 6272064"/>
              <a:gd name="connsiteY0-2582" fmla="*/ 0 h 3044141"/>
              <a:gd name="connsiteX1-2583" fmla="*/ 5822066 w 6272064"/>
              <a:gd name="connsiteY1-2584" fmla="*/ 23149 h 3044141"/>
              <a:gd name="connsiteX2-2585" fmla="*/ 6272064 w 6272064"/>
              <a:gd name="connsiteY2-2586" fmla="*/ 513787 h 3044141"/>
              <a:gd name="connsiteX3-2587" fmla="*/ 5926238 w 6272064"/>
              <a:gd name="connsiteY3-2588" fmla="*/ 960698 h 3044141"/>
              <a:gd name="connsiteX4-2589" fmla="*/ 2673752 w 6272064"/>
              <a:gd name="connsiteY4-2590" fmla="*/ 937549 h 3044141"/>
              <a:gd name="connsiteX5-2591" fmla="*/ 2522991 w 6272064"/>
              <a:gd name="connsiteY5-2592" fmla="*/ 1163183 h 3044141"/>
              <a:gd name="connsiteX6-2593" fmla="*/ 2650602 w 6272064"/>
              <a:gd name="connsiteY6-2594" fmla="*/ 1331088 h 3044141"/>
              <a:gd name="connsiteX7-2595" fmla="*/ 3507129 w 6272064"/>
              <a:gd name="connsiteY7-2596" fmla="*/ 1342663 h 3044141"/>
              <a:gd name="connsiteX8-2597" fmla="*/ 3808071 w 6272064"/>
              <a:gd name="connsiteY8-2598" fmla="*/ 1678329 h 3044141"/>
              <a:gd name="connsiteX9-2599" fmla="*/ 3518704 w 6272064"/>
              <a:gd name="connsiteY9-2600" fmla="*/ 2083443 h 3044141"/>
              <a:gd name="connsiteX10-2601" fmla="*/ 763929 w 6272064"/>
              <a:gd name="connsiteY10-2602" fmla="*/ 2060293 h 3044141"/>
              <a:gd name="connsiteX11-2603" fmla="*/ 671331 w 6272064"/>
              <a:gd name="connsiteY11-2604" fmla="*/ 2187615 h 3044141"/>
              <a:gd name="connsiteX12-2605" fmla="*/ 729205 w 6272064"/>
              <a:gd name="connsiteY12-2606" fmla="*/ 2314936 h 3044141"/>
              <a:gd name="connsiteX13-2607" fmla="*/ 1307939 w 6272064"/>
              <a:gd name="connsiteY13-2608" fmla="*/ 2314936 h 3044141"/>
              <a:gd name="connsiteX14-2609" fmla="*/ 1412111 w 6272064"/>
              <a:gd name="connsiteY14-2610" fmla="*/ 2430683 h 3044141"/>
              <a:gd name="connsiteX15-2611" fmla="*/ 1342663 w 6272064"/>
              <a:gd name="connsiteY15-2612" fmla="*/ 2558005 h 3044141"/>
              <a:gd name="connsiteX16-2613" fmla="*/ 1088020 w 6272064"/>
              <a:gd name="connsiteY16-2614" fmla="*/ 2546430 h 3044141"/>
              <a:gd name="connsiteX17-2615" fmla="*/ 1006997 w 6272064"/>
              <a:gd name="connsiteY17-2616" fmla="*/ 2662177 h 3044141"/>
              <a:gd name="connsiteX18-2617" fmla="*/ 1076445 w 6272064"/>
              <a:gd name="connsiteY18-2618" fmla="*/ 2801073 h 3044141"/>
              <a:gd name="connsiteX19-2619" fmla="*/ 1481559 w 6272064"/>
              <a:gd name="connsiteY19-2620" fmla="*/ 2789498 h 3044141"/>
              <a:gd name="connsiteX20-2621" fmla="*/ 1574157 w 6272064"/>
              <a:gd name="connsiteY20-2622" fmla="*/ 2928395 h 3044141"/>
              <a:gd name="connsiteX21-2623" fmla="*/ 1493134 w 6272064"/>
              <a:gd name="connsiteY21-2624" fmla="*/ 3044141 h 3044141"/>
              <a:gd name="connsiteX22-2625" fmla="*/ 497711 w 6272064"/>
              <a:gd name="connsiteY22-2626" fmla="*/ 3044141 h 3044141"/>
              <a:gd name="connsiteX23-2627" fmla="*/ 451412 w 6272064"/>
              <a:gd name="connsiteY23-2628" fmla="*/ 2905245 h 3044141"/>
              <a:gd name="connsiteX24-2629" fmla="*/ 509286 w 6272064"/>
              <a:gd name="connsiteY24-2630" fmla="*/ 2789498 h 3044141"/>
              <a:gd name="connsiteX25-2631" fmla="*/ 752354 w 6272064"/>
              <a:gd name="connsiteY25-2632" fmla="*/ 2777924 h 3044141"/>
              <a:gd name="connsiteX26-2633" fmla="*/ 821802 w 6272064"/>
              <a:gd name="connsiteY26-2634" fmla="*/ 2662177 h 3044141"/>
              <a:gd name="connsiteX27-2635" fmla="*/ 740779 w 6272064"/>
              <a:gd name="connsiteY27-2636" fmla="*/ 2546430 h 3044141"/>
              <a:gd name="connsiteX28-2637" fmla="*/ 208344 w 6272064"/>
              <a:gd name="connsiteY28-2638" fmla="*/ 2558005 h 3044141"/>
              <a:gd name="connsiteX29-2639" fmla="*/ 92597 w 6272064"/>
              <a:gd name="connsiteY29-2640" fmla="*/ 2430683 h 3044141"/>
              <a:gd name="connsiteX30-2641" fmla="*/ 173620 w 6272064"/>
              <a:gd name="connsiteY30-2642" fmla="*/ 2291787 h 3044141"/>
              <a:gd name="connsiteX31-2643" fmla="*/ 428263 w 6272064"/>
              <a:gd name="connsiteY31-2644" fmla="*/ 2291787 h 3044141"/>
              <a:gd name="connsiteX32-2645" fmla="*/ 497711 w 6272064"/>
              <a:gd name="connsiteY32-2646" fmla="*/ 2164465 h 3044141"/>
              <a:gd name="connsiteX33-2647" fmla="*/ 439838 w 6272064"/>
              <a:gd name="connsiteY33-2648" fmla="*/ 2060293 h 3044141"/>
              <a:gd name="connsiteX34-2649" fmla="*/ 254643 w 6272064"/>
              <a:gd name="connsiteY34-2650" fmla="*/ 2071868 h 3044141"/>
              <a:gd name="connsiteX35-2651" fmla="*/ 0 w 6272064"/>
              <a:gd name="connsiteY35-2652" fmla="*/ 1689903 h 3044141"/>
              <a:gd name="connsiteX36-2653" fmla="*/ 208344 w 6272064"/>
              <a:gd name="connsiteY36-2654" fmla="*/ 1331088 h 3044141"/>
              <a:gd name="connsiteX37-2655" fmla="*/ 2106592 w 6272064"/>
              <a:gd name="connsiteY37-2656" fmla="*/ 1319514 h 3044141"/>
              <a:gd name="connsiteX38-2657" fmla="*/ 2247538 w 6272064"/>
              <a:gd name="connsiteY38-2658" fmla="*/ 1137984 h 3044141"/>
              <a:gd name="connsiteX39-2659" fmla="*/ 2150061 w 6272064"/>
              <a:gd name="connsiteY39-2660" fmla="*/ 962949 h 3044141"/>
              <a:gd name="connsiteX40-2661" fmla="*/ 740779 w 6272064"/>
              <a:gd name="connsiteY40-2662" fmla="*/ 960698 h 3044141"/>
              <a:gd name="connsiteX41-2663" fmla="*/ 300941 w 6272064"/>
              <a:gd name="connsiteY41-2664" fmla="*/ 520860 h 3044141"/>
              <a:gd name="connsiteX42-2665" fmla="*/ 706055 w 6272064"/>
              <a:gd name="connsiteY42-2666" fmla="*/ 0 h 3044141"/>
              <a:gd name="connsiteX0-2667" fmla="*/ 706055 w 6272064"/>
              <a:gd name="connsiteY0-2668" fmla="*/ 0 h 3044141"/>
              <a:gd name="connsiteX1-2669" fmla="*/ 5822066 w 6272064"/>
              <a:gd name="connsiteY1-2670" fmla="*/ 23149 h 3044141"/>
              <a:gd name="connsiteX2-2671" fmla="*/ 6272064 w 6272064"/>
              <a:gd name="connsiteY2-2672" fmla="*/ 513787 h 3044141"/>
              <a:gd name="connsiteX3-2673" fmla="*/ 5926238 w 6272064"/>
              <a:gd name="connsiteY3-2674" fmla="*/ 960698 h 3044141"/>
              <a:gd name="connsiteX4-2675" fmla="*/ 2673752 w 6272064"/>
              <a:gd name="connsiteY4-2676" fmla="*/ 937549 h 3044141"/>
              <a:gd name="connsiteX5-2677" fmla="*/ 2522991 w 6272064"/>
              <a:gd name="connsiteY5-2678" fmla="*/ 1163183 h 3044141"/>
              <a:gd name="connsiteX6-2679" fmla="*/ 2650602 w 6272064"/>
              <a:gd name="connsiteY6-2680" fmla="*/ 1331088 h 3044141"/>
              <a:gd name="connsiteX7-2681" fmla="*/ 3507129 w 6272064"/>
              <a:gd name="connsiteY7-2682" fmla="*/ 1342663 h 3044141"/>
              <a:gd name="connsiteX8-2683" fmla="*/ 3808071 w 6272064"/>
              <a:gd name="connsiteY8-2684" fmla="*/ 1678329 h 3044141"/>
              <a:gd name="connsiteX9-2685" fmla="*/ 3518704 w 6272064"/>
              <a:gd name="connsiteY9-2686" fmla="*/ 2083443 h 3044141"/>
              <a:gd name="connsiteX10-2687" fmla="*/ 763929 w 6272064"/>
              <a:gd name="connsiteY10-2688" fmla="*/ 2060293 h 3044141"/>
              <a:gd name="connsiteX11-2689" fmla="*/ 671331 w 6272064"/>
              <a:gd name="connsiteY11-2690" fmla="*/ 2187615 h 3044141"/>
              <a:gd name="connsiteX12-2691" fmla="*/ 729205 w 6272064"/>
              <a:gd name="connsiteY12-2692" fmla="*/ 2314936 h 3044141"/>
              <a:gd name="connsiteX13-2693" fmla="*/ 1307939 w 6272064"/>
              <a:gd name="connsiteY13-2694" fmla="*/ 2314936 h 3044141"/>
              <a:gd name="connsiteX14-2695" fmla="*/ 1412111 w 6272064"/>
              <a:gd name="connsiteY14-2696" fmla="*/ 2430683 h 3044141"/>
              <a:gd name="connsiteX15-2697" fmla="*/ 1342663 w 6272064"/>
              <a:gd name="connsiteY15-2698" fmla="*/ 2558005 h 3044141"/>
              <a:gd name="connsiteX16-2699" fmla="*/ 1088020 w 6272064"/>
              <a:gd name="connsiteY16-2700" fmla="*/ 2546430 h 3044141"/>
              <a:gd name="connsiteX17-2701" fmla="*/ 1006997 w 6272064"/>
              <a:gd name="connsiteY17-2702" fmla="*/ 2662177 h 3044141"/>
              <a:gd name="connsiteX18-2703" fmla="*/ 1076445 w 6272064"/>
              <a:gd name="connsiteY18-2704" fmla="*/ 2801073 h 3044141"/>
              <a:gd name="connsiteX19-2705" fmla="*/ 1481559 w 6272064"/>
              <a:gd name="connsiteY19-2706" fmla="*/ 2789498 h 3044141"/>
              <a:gd name="connsiteX20-2707" fmla="*/ 1574157 w 6272064"/>
              <a:gd name="connsiteY20-2708" fmla="*/ 2928395 h 3044141"/>
              <a:gd name="connsiteX21-2709" fmla="*/ 1493134 w 6272064"/>
              <a:gd name="connsiteY21-2710" fmla="*/ 3044141 h 3044141"/>
              <a:gd name="connsiteX22-2711" fmla="*/ 497711 w 6272064"/>
              <a:gd name="connsiteY22-2712" fmla="*/ 3044141 h 3044141"/>
              <a:gd name="connsiteX23-2713" fmla="*/ 451412 w 6272064"/>
              <a:gd name="connsiteY23-2714" fmla="*/ 2905245 h 3044141"/>
              <a:gd name="connsiteX24-2715" fmla="*/ 509286 w 6272064"/>
              <a:gd name="connsiteY24-2716" fmla="*/ 2789498 h 3044141"/>
              <a:gd name="connsiteX25-2717" fmla="*/ 752354 w 6272064"/>
              <a:gd name="connsiteY25-2718" fmla="*/ 2777924 h 3044141"/>
              <a:gd name="connsiteX26-2719" fmla="*/ 821802 w 6272064"/>
              <a:gd name="connsiteY26-2720" fmla="*/ 2662177 h 3044141"/>
              <a:gd name="connsiteX27-2721" fmla="*/ 740779 w 6272064"/>
              <a:gd name="connsiteY27-2722" fmla="*/ 2546430 h 3044141"/>
              <a:gd name="connsiteX28-2723" fmla="*/ 208344 w 6272064"/>
              <a:gd name="connsiteY28-2724" fmla="*/ 2558005 h 3044141"/>
              <a:gd name="connsiteX29-2725" fmla="*/ 92597 w 6272064"/>
              <a:gd name="connsiteY29-2726" fmla="*/ 2430683 h 3044141"/>
              <a:gd name="connsiteX30-2727" fmla="*/ 173620 w 6272064"/>
              <a:gd name="connsiteY30-2728" fmla="*/ 2291787 h 3044141"/>
              <a:gd name="connsiteX31-2729" fmla="*/ 428263 w 6272064"/>
              <a:gd name="connsiteY31-2730" fmla="*/ 2291787 h 3044141"/>
              <a:gd name="connsiteX32-2731" fmla="*/ 497711 w 6272064"/>
              <a:gd name="connsiteY32-2732" fmla="*/ 2164465 h 3044141"/>
              <a:gd name="connsiteX33-2733" fmla="*/ 439838 w 6272064"/>
              <a:gd name="connsiteY33-2734" fmla="*/ 2060293 h 3044141"/>
              <a:gd name="connsiteX34-2735" fmla="*/ 254643 w 6272064"/>
              <a:gd name="connsiteY34-2736" fmla="*/ 2071868 h 3044141"/>
              <a:gd name="connsiteX35-2737" fmla="*/ 0 w 6272064"/>
              <a:gd name="connsiteY35-2738" fmla="*/ 1689903 h 3044141"/>
              <a:gd name="connsiteX36-2739" fmla="*/ 208344 w 6272064"/>
              <a:gd name="connsiteY36-2740" fmla="*/ 1331088 h 3044141"/>
              <a:gd name="connsiteX37-2741" fmla="*/ 2106592 w 6272064"/>
              <a:gd name="connsiteY37-2742" fmla="*/ 1319514 h 3044141"/>
              <a:gd name="connsiteX38-2743" fmla="*/ 2247538 w 6272064"/>
              <a:gd name="connsiteY38-2744" fmla="*/ 1137984 h 3044141"/>
              <a:gd name="connsiteX39-2745" fmla="*/ 2150061 w 6272064"/>
              <a:gd name="connsiteY39-2746" fmla="*/ 962949 h 3044141"/>
              <a:gd name="connsiteX40-2747" fmla="*/ 740779 w 6272064"/>
              <a:gd name="connsiteY40-2748" fmla="*/ 960698 h 3044141"/>
              <a:gd name="connsiteX41-2749" fmla="*/ 300941 w 6272064"/>
              <a:gd name="connsiteY41-2750" fmla="*/ 520860 h 3044141"/>
              <a:gd name="connsiteX42-2751" fmla="*/ 706055 w 6272064"/>
              <a:gd name="connsiteY42-2752" fmla="*/ 0 h 3044141"/>
              <a:gd name="connsiteX0-2753" fmla="*/ 706055 w 6272064"/>
              <a:gd name="connsiteY0-2754" fmla="*/ 0 h 3044141"/>
              <a:gd name="connsiteX1-2755" fmla="*/ 5822066 w 6272064"/>
              <a:gd name="connsiteY1-2756" fmla="*/ 23149 h 3044141"/>
              <a:gd name="connsiteX2-2757" fmla="*/ 6272064 w 6272064"/>
              <a:gd name="connsiteY2-2758" fmla="*/ 513787 h 3044141"/>
              <a:gd name="connsiteX3-2759" fmla="*/ 5926238 w 6272064"/>
              <a:gd name="connsiteY3-2760" fmla="*/ 960698 h 3044141"/>
              <a:gd name="connsiteX4-2761" fmla="*/ 2673752 w 6272064"/>
              <a:gd name="connsiteY4-2762" fmla="*/ 937549 h 3044141"/>
              <a:gd name="connsiteX5-2763" fmla="*/ 2522991 w 6272064"/>
              <a:gd name="connsiteY5-2764" fmla="*/ 1163183 h 3044141"/>
              <a:gd name="connsiteX6-2765" fmla="*/ 2650602 w 6272064"/>
              <a:gd name="connsiteY6-2766" fmla="*/ 1331088 h 3044141"/>
              <a:gd name="connsiteX7-2767" fmla="*/ 3507129 w 6272064"/>
              <a:gd name="connsiteY7-2768" fmla="*/ 1342663 h 3044141"/>
              <a:gd name="connsiteX8-2769" fmla="*/ 3808071 w 6272064"/>
              <a:gd name="connsiteY8-2770" fmla="*/ 1678329 h 3044141"/>
              <a:gd name="connsiteX9-2771" fmla="*/ 3518704 w 6272064"/>
              <a:gd name="connsiteY9-2772" fmla="*/ 2083443 h 3044141"/>
              <a:gd name="connsiteX10-2773" fmla="*/ 763929 w 6272064"/>
              <a:gd name="connsiteY10-2774" fmla="*/ 2060293 h 3044141"/>
              <a:gd name="connsiteX11-2775" fmla="*/ 671331 w 6272064"/>
              <a:gd name="connsiteY11-2776" fmla="*/ 2187615 h 3044141"/>
              <a:gd name="connsiteX12-2777" fmla="*/ 729205 w 6272064"/>
              <a:gd name="connsiteY12-2778" fmla="*/ 2314936 h 3044141"/>
              <a:gd name="connsiteX13-2779" fmla="*/ 1307939 w 6272064"/>
              <a:gd name="connsiteY13-2780" fmla="*/ 2314936 h 3044141"/>
              <a:gd name="connsiteX14-2781" fmla="*/ 1412111 w 6272064"/>
              <a:gd name="connsiteY14-2782" fmla="*/ 2430683 h 3044141"/>
              <a:gd name="connsiteX15-2783" fmla="*/ 1342663 w 6272064"/>
              <a:gd name="connsiteY15-2784" fmla="*/ 2558005 h 3044141"/>
              <a:gd name="connsiteX16-2785" fmla="*/ 1088020 w 6272064"/>
              <a:gd name="connsiteY16-2786" fmla="*/ 2546430 h 3044141"/>
              <a:gd name="connsiteX17-2787" fmla="*/ 1006997 w 6272064"/>
              <a:gd name="connsiteY17-2788" fmla="*/ 2662177 h 3044141"/>
              <a:gd name="connsiteX18-2789" fmla="*/ 1076445 w 6272064"/>
              <a:gd name="connsiteY18-2790" fmla="*/ 2801073 h 3044141"/>
              <a:gd name="connsiteX19-2791" fmla="*/ 1481559 w 6272064"/>
              <a:gd name="connsiteY19-2792" fmla="*/ 2789498 h 3044141"/>
              <a:gd name="connsiteX20-2793" fmla="*/ 1574157 w 6272064"/>
              <a:gd name="connsiteY20-2794" fmla="*/ 2928395 h 3044141"/>
              <a:gd name="connsiteX21-2795" fmla="*/ 1493134 w 6272064"/>
              <a:gd name="connsiteY21-2796" fmla="*/ 3044141 h 3044141"/>
              <a:gd name="connsiteX22-2797" fmla="*/ 497711 w 6272064"/>
              <a:gd name="connsiteY22-2798" fmla="*/ 3044141 h 3044141"/>
              <a:gd name="connsiteX23-2799" fmla="*/ 451412 w 6272064"/>
              <a:gd name="connsiteY23-2800" fmla="*/ 2905245 h 3044141"/>
              <a:gd name="connsiteX24-2801" fmla="*/ 509286 w 6272064"/>
              <a:gd name="connsiteY24-2802" fmla="*/ 2789498 h 3044141"/>
              <a:gd name="connsiteX25-2803" fmla="*/ 752354 w 6272064"/>
              <a:gd name="connsiteY25-2804" fmla="*/ 2777924 h 3044141"/>
              <a:gd name="connsiteX26-2805" fmla="*/ 821802 w 6272064"/>
              <a:gd name="connsiteY26-2806" fmla="*/ 2662177 h 3044141"/>
              <a:gd name="connsiteX27-2807" fmla="*/ 740779 w 6272064"/>
              <a:gd name="connsiteY27-2808" fmla="*/ 2546430 h 3044141"/>
              <a:gd name="connsiteX28-2809" fmla="*/ 208344 w 6272064"/>
              <a:gd name="connsiteY28-2810" fmla="*/ 2558005 h 3044141"/>
              <a:gd name="connsiteX29-2811" fmla="*/ 92597 w 6272064"/>
              <a:gd name="connsiteY29-2812" fmla="*/ 2430683 h 3044141"/>
              <a:gd name="connsiteX30-2813" fmla="*/ 173620 w 6272064"/>
              <a:gd name="connsiteY30-2814" fmla="*/ 2291787 h 3044141"/>
              <a:gd name="connsiteX31-2815" fmla="*/ 428263 w 6272064"/>
              <a:gd name="connsiteY31-2816" fmla="*/ 2291787 h 3044141"/>
              <a:gd name="connsiteX32-2817" fmla="*/ 497711 w 6272064"/>
              <a:gd name="connsiteY32-2818" fmla="*/ 2164465 h 3044141"/>
              <a:gd name="connsiteX33-2819" fmla="*/ 439838 w 6272064"/>
              <a:gd name="connsiteY33-2820" fmla="*/ 2060293 h 3044141"/>
              <a:gd name="connsiteX34-2821" fmla="*/ 254643 w 6272064"/>
              <a:gd name="connsiteY34-2822" fmla="*/ 2071868 h 3044141"/>
              <a:gd name="connsiteX35-2823" fmla="*/ 0 w 6272064"/>
              <a:gd name="connsiteY35-2824" fmla="*/ 1689903 h 3044141"/>
              <a:gd name="connsiteX36-2825" fmla="*/ 208344 w 6272064"/>
              <a:gd name="connsiteY36-2826" fmla="*/ 1331088 h 3044141"/>
              <a:gd name="connsiteX37-2827" fmla="*/ 2106592 w 6272064"/>
              <a:gd name="connsiteY37-2828" fmla="*/ 1319514 h 3044141"/>
              <a:gd name="connsiteX38-2829" fmla="*/ 2247538 w 6272064"/>
              <a:gd name="connsiteY38-2830" fmla="*/ 1137984 h 3044141"/>
              <a:gd name="connsiteX39-2831" fmla="*/ 2150061 w 6272064"/>
              <a:gd name="connsiteY39-2832" fmla="*/ 962949 h 3044141"/>
              <a:gd name="connsiteX40-2833" fmla="*/ 740779 w 6272064"/>
              <a:gd name="connsiteY40-2834" fmla="*/ 960698 h 3044141"/>
              <a:gd name="connsiteX41-2835" fmla="*/ 300941 w 6272064"/>
              <a:gd name="connsiteY41-2836" fmla="*/ 520860 h 3044141"/>
              <a:gd name="connsiteX42-2837" fmla="*/ 706055 w 6272064"/>
              <a:gd name="connsiteY42-2838" fmla="*/ 0 h 3044141"/>
              <a:gd name="connsiteX0-2839" fmla="*/ 706055 w 6272064"/>
              <a:gd name="connsiteY0-2840" fmla="*/ 0 h 3044141"/>
              <a:gd name="connsiteX1-2841" fmla="*/ 5822066 w 6272064"/>
              <a:gd name="connsiteY1-2842" fmla="*/ 23149 h 3044141"/>
              <a:gd name="connsiteX2-2843" fmla="*/ 6272064 w 6272064"/>
              <a:gd name="connsiteY2-2844" fmla="*/ 513787 h 3044141"/>
              <a:gd name="connsiteX3-2845" fmla="*/ 5926238 w 6272064"/>
              <a:gd name="connsiteY3-2846" fmla="*/ 960698 h 3044141"/>
              <a:gd name="connsiteX4-2847" fmla="*/ 2673752 w 6272064"/>
              <a:gd name="connsiteY4-2848" fmla="*/ 937549 h 3044141"/>
              <a:gd name="connsiteX5-2849" fmla="*/ 2522991 w 6272064"/>
              <a:gd name="connsiteY5-2850" fmla="*/ 1163183 h 3044141"/>
              <a:gd name="connsiteX6-2851" fmla="*/ 2650602 w 6272064"/>
              <a:gd name="connsiteY6-2852" fmla="*/ 1331088 h 3044141"/>
              <a:gd name="connsiteX7-2853" fmla="*/ 3507129 w 6272064"/>
              <a:gd name="connsiteY7-2854" fmla="*/ 1342663 h 3044141"/>
              <a:gd name="connsiteX8-2855" fmla="*/ 3808071 w 6272064"/>
              <a:gd name="connsiteY8-2856" fmla="*/ 1678329 h 3044141"/>
              <a:gd name="connsiteX9-2857" fmla="*/ 3518704 w 6272064"/>
              <a:gd name="connsiteY9-2858" fmla="*/ 2083443 h 3044141"/>
              <a:gd name="connsiteX10-2859" fmla="*/ 763929 w 6272064"/>
              <a:gd name="connsiteY10-2860" fmla="*/ 2060293 h 3044141"/>
              <a:gd name="connsiteX11-2861" fmla="*/ 671331 w 6272064"/>
              <a:gd name="connsiteY11-2862" fmla="*/ 2187615 h 3044141"/>
              <a:gd name="connsiteX12-2863" fmla="*/ 729205 w 6272064"/>
              <a:gd name="connsiteY12-2864" fmla="*/ 2314936 h 3044141"/>
              <a:gd name="connsiteX13-2865" fmla="*/ 1307939 w 6272064"/>
              <a:gd name="connsiteY13-2866" fmla="*/ 2314936 h 3044141"/>
              <a:gd name="connsiteX14-2867" fmla="*/ 1412111 w 6272064"/>
              <a:gd name="connsiteY14-2868" fmla="*/ 2430683 h 3044141"/>
              <a:gd name="connsiteX15-2869" fmla="*/ 1342663 w 6272064"/>
              <a:gd name="connsiteY15-2870" fmla="*/ 2558005 h 3044141"/>
              <a:gd name="connsiteX16-2871" fmla="*/ 1088020 w 6272064"/>
              <a:gd name="connsiteY16-2872" fmla="*/ 2546430 h 3044141"/>
              <a:gd name="connsiteX17-2873" fmla="*/ 1006997 w 6272064"/>
              <a:gd name="connsiteY17-2874" fmla="*/ 2662177 h 3044141"/>
              <a:gd name="connsiteX18-2875" fmla="*/ 1076445 w 6272064"/>
              <a:gd name="connsiteY18-2876" fmla="*/ 2801073 h 3044141"/>
              <a:gd name="connsiteX19-2877" fmla="*/ 1481559 w 6272064"/>
              <a:gd name="connsiteY19-2878" fmla="*/ 2789498 h 3044141"/>
              <a:gd name="connsiteX20-2879" fmla="*/ 1574157 w 6272064"/>
              <a:gd name="connsiteY20-2880" fmla="*/ 2928395 h 3044141"/>
              <a:gd name="connsiteX21-2881" fmla="*/ 1493134 w 6272064"/>
              <a:gd name="connsiteY21-2882" fmla="*/ 3044141 h 3044141"/>
              <a:gd name="connsiteX22-2883" fmla="*/ 497711 w 6272064"/>
              <a:gd name="connsiteY22-2884" fmla="*/ 3044141 h 3044141"/>
              <a:gd name="connsiteX23-2885" fmla="*/ 451412 w 6272064"/>
              <a:gd name="connsiteY23-2886" fmla="*/ 2905245 h 3044141"/>
              <a:gd name="connsiteX24-2887" fmla="*/ 509286 w 6272064"/>
              <a:gd name="connsiteY24-2888" fmla="*/ 2789498 h 3044141"/>
              <a:gd name="connsiteX25-2889" fmla="*/ 752354 w 6272064"/>
              <a:gd name="connsiteY25-2890" fmla="*/ 2777924 h 3044141"/>
              <a:gd name="connsiteX26-2891" fmla="*/ 821802 w 6272064"/>
              <a:gd name="connsiteY26-2892" fmla="*/ 2662177 h 3044141"/>
              <a:gd name="connsiteX27-2893" fmla="*/ 740779 w 6272064"/>
              <a:gd name="connsiteY27-2894" fmla="*/ 2546430 h 3044141"/>
              <a:gd name="connsiteX28-2895" fmla="*/ 208344 w 6272064"/>
              <a:gd name="connsiteY28-2896" fmla="*/ 2558005 h 3044141"/>
              <a:gd name="connsiteX29-2897" fmla="*/ 92597 w 6272064"/>
              <a:gd name="connsiteY29-2898" fmla="*/ 2430683 h 3044141"/>
              <a:gd name="connsiteX30-2899" fmla="*/ 173620 w 6272064"/>
              <a:gd name="connsiteY30-2900" fmla="*/ 2291787 h 3044141"/>
              <a:gd name="connsiteX31-2901" fmla="*/ 428263 w 6272064"/>
              <a:gd name="connsiteY31-2902" fmla="*/ 2291787 h 3044141"/>
              <a:gd name="connsiteX32-2903" fmla="*/ 497711 w 6272064"/>
              <a:gd name="connsiteY32-2904" fmla="*/ 2164465 h 3044141"/>
              <a:gd name="connsiteX33-2905" fmla="*/ 439838 w 6272064"/>
              <a:gd name="connsiteY33-2906" fmla="*/ 2060293 h 3044141"/>
              <a:gd name="connsiteX34-2907" fmla="*/ 254643 w 6272064"/>
              <a:gd name="connsiteY34-2908" fmla="*/ 2071868 h 3044141"/>
              <a:gd name="connsiteX35-2909" fmla="*/ 0 w 6272064"/>
              <a:gd name="connsiteY35-2910" fmla="*/ 1689903 h 3044141"/>
              <a:gd name="connsiteX36-2911" fmla="*/ 208344 w 6272064"/>
              <a:gd name="connsiteY36-2912" fmla="*/ 1331088 h 3044141"/>
              <a:gd name="connsiteX37-2913" fmla="*/ 2106592 w 6272064"/>
              <a:gd name="connsiteY37-2914" fmla="*/ 1319514 h 3044141"/>
              <a:gd name="connsiteX38-2915" fmla="*/ 2247538 w 6272064"/>
              <a:gd name="connsiteY38-2916" fmla="*/ 1137984 h 3044141"/>
              <a:gd name="connsiteX39-2917" fmla="*/ 2150061 w 6272064"/>
              <a:gd name="connsiteY39-2918" fmla="*/ 962949 h 3044141"/>
              <a:gd name="connsiteX40-2919" fmla="*/ 740779 w 6272064"/>
              <a:gd name="connsiteY40-2920" fmla="*/ 960698 h 3044141"/>
              <a:gd name="connsiteX41-2921" fmla="*/ 300941 w 6272064"/>
              <a:gd name="connsiteY41-2922" fmla="*/ 520860 h 3044141"/>
              <a:gd name="connsiteX42-2923" fmla="*/ 706055 w 6272064"/>
              <a:gd name="connsiteY42-2924" fmla="*/ 0 h 3044141"/>
              <a:gd name="connsiteX0-2925" fmla="*/ 706055 w 6272064"/>
              <a:gd name="connsiteY0-2926" fmla="*/ 0 h 3044141"/>
              <a:gd name="connsiteX1-2927" fmla="*/ 5822066 w 6272064"/>
              <a:gd name="connsiteY1-2928" fmla="*/ 23149 h 3044141"/>
              <a:gd name="connsiteX2-2929" fmla="*/ 6272064 w 6272064"/>
              <a:gd name="connsiteY2-2930" fmla="*/ 513787 h 3044141"/>
              <a:gd name="connsiteX3-2931" fmla="*/ 5926238 w 6272064"/>
              <a:gd name="connsiteY3-2932" fmla="*/ 960698 h 3044141"/>
              <a:gd name="connsiteX4-2933" fmla="*/ 2673752 w 6272064"/>
              <a:gd name="connsiteY4-2934" fmla="*/ 937549 h 3044141"/>
              <a:gd name="connsiteX5-2935" fmla="*/ 2522991 w 6272064"/>
              <a:gd name="connsiteY5-2936" fmla="*/ 1163183 h 3044141"/>
              <a:gd name="connsiteX6-2937" fmla="*/ 2650602 w 6272064"/>
              <a:gd name="connsiteY6-2938" fmla="*/ 1331088 h 3044141"/>
              <a:gd name="connsiteX7-2939" fmla="*/ 3507129 w 6272064"/>
              <a:gd name="connsiteY7-2940" fmla="*/ 1342663 h 3044141"/>
              <a:gd name="connsiteX8-2941" fmla="*/ 3796641 w 6272064"/>
              <a:gd name="connsiteY8-2942" fmla="*/ 1680234 h 3044141"/>
              <a:gd name="connsiteX9-2943" fmla="*/ 3518704 w 6272064"/>
              <a:gd name="connsiteY9-2944" fmla="*/ 2083443 h 3044141"/>
              <a:gd name="connsiteX10-2945" fmla="*/ 763929 w 6272064"/>
              <a:gd name="connsiteY10-2946" fmla="*/ 2060293 h 3044141"/>
              <a:gd name="connsiteX11-2947" fmla="*/ 671331 w 6272064"/>
              <a:gd name="connsiteY11-2948" fmla="*/ 2187615 h 3044141"/>
              <a:gd name="connsiteX12-2949" fmla="*/ 729205 w 6272064"/>
              <a:gd name="connsiteY12-2950" fmla="*/ 2314936 h 3044141"/>
              <a:gd name="connsiteX13-2951" fmla="*/ 1307939 w 6272064"/>
              <a:gd name="connsiteY13-2952" fmla="*/ 2314936 h 3044141"/>
              <a:gd name="connsiteX14-2953" fmla="*/ 1412111 w 6272064"/>
              <a:gd name="connsiteY14-2954" fmla="*/ 2430683 h 3044141"/>
              <a:gd name="connsiteX15-2955" fmla="*/ 1342663 w 6272064"/>
              <a:gd name="connsiteY15-2956" fmla="*/ 2558005 h 3044141"/>
              <a:gd name="connsiteX16-2957" fmla="*/ 1088020 w 6272064"/>
              <a:gd name="connsiteY16-2958" fmla="*/ 2546430 h 3044141"/>
              <a:gd name="connsiteX17-2959" fmla="*/ 1006997 w 6272064"/>
              <a:gd name="connsiteY17-2960" fmla="*/ 2662177 h 3044141"/>
              <a:gd name="connsiteX18-2961" fmla="*/ 1076445 w 6272064"/>
              <a:gd name="connsiteY18-2962" fmla="*/ 2801073 h 3044141"/>
              <a:gd name="connsiteX19-2963" fmla="*/ 1481559 w 6272064"/>
              <a:gd name="connsiteY19-2964" fmla="*/ 2789498 h 3044141"/>
              <a:gd name="connsiteX20-2965" fmla="*/ 1574157 w 6272064"/>
              <a:gd name="connsiteY20-2966" fmla="*/ 2928395 h 3044141"/>
              <a:gd name="connsiteX21-2967" fmla="*/ 1493134 w 6272064"/>
              <a:gd name="connsiteY21-2968" fmla="*/ 3044141 h 3044141"/>
              <a:gd name="connsiteX22-2969" fmla="*/ 497711 w 6272064"/>
              <a:gd name="connsiteY22-2970" fmla="*/ 3044141 h 3044141"/>
              <a:gd name="connsiteX23-2971" fmla="*/ 451412 w 6272064"/>
              <a:gd name="connsiteY23-2972" fmla="*/ 2905245 h 3044141"/>
              <a:gd name="connsiteX24-2973" fmla="*/ 509286 w 6272064"/>
              <a:gd name="connsiteY24-2974" fmla="*/ 2789498 h 3044141"/>
              <a:gd name="connsiteX25-2975" fmla="*/ 752354 w 6272064"/>
              <a:gd name="connsiteY25-2976" fmla="*/ 2777924 h 3044141"/>
              <a:gd name="connsiteX26-2977" fmla="*/ 821802 w 6272064"/>
              <a:gd name="connsiteY26-2978" fmla="*/ 2662177 h 3044141"/>
              <a:gd name="connsiteX27-2979" fmla="*/ 740779 w 6272064"/>
              <a:gd name="connsiteY27-2980" fmla="*/ 2546430 h 3044141"/>
              <a:gd name="connsiteX28-2981" fmla="*/ 208344 w 6272064"/>
              <a:gd name="connsiteY28-2982" fmla="*/ 2558005 h 3044141"/>
              <a:gd name="connsiteX29-2983" fmla="*/ 92597 w 6272064"/>
              <a:gd name="connsiteY29-2984" fmla="*/ 2430683 h 3044141"/>
              <a:gd name="connsiteX30-2985" fmla="*/ 173620 w 6272064"/>
              <a:gd name="connsiteY30-2986" fmla="*/ 2291787 h 3044141"/>
              <a:gd name="connsiteX31-2987" fmla="*/ 428263 w 6272064"/>
              <a:gd name="connsiteY31-2988" fmla="*/ 2291787 h 3044141"/>
              <a:gd name="connsiteX32-2989" fmla="*/ 497711 w 6272064"/>
              <a:gd name="connsiteY32-2990" fmla="*/ 2164465 h 3044141"/>
              <a:gd name="connsiteX33-2991" fmla="*/ 439838 w 6272064"/>
              <a:gd name="connsiteY33-2992" fmla="*/ 2060293 h 3044141"/>
              <a:gd name="connsiteX34-2993" fmla="*/ 254643 w 6272064"/>
              <a:gd name="connsiteY34-2994" fmla="*/ 2071868 h 3044141"/>
              <a:gd name="connsiteX35-2995" fmla="*/ 0 w 6272064"/>
              <a:gd name="connsiteY35-2996" fmla="*/ 1689903 h 3044141"/>
              <a:gd name="connsiteX36-2997" fmla="*/ 208344 w 6272064"/>
              <a:gd name="connsiteY36-2998" fmla="*/ 1331088 h 3044141"/>
              <a:gd name="connsiteX37-2999" fmla="*/ 2106592 w 6272064"/>
              <a:gd name="connsiteY37-3000" fmla="*/ 1319514 h 3044141"/>
              <a:gd name="connsiteX38-3001" fmla="*/ 2247538 w 6272064"/>
              <a:gd name="connsiteY38-3002" fmla="*/ 1137984 h 3044141"/>
              <a:gd name="connsiteX39-3003" fmla="*/ 2150061 w 6272064"/>
              <a:gd name="connsiteY39-3004" fmla="*/ 962949 h 3044141"/>
              <a:gd name="connsiteX40-3005" fmla="*/ 740779 w 6272064"/>
              <a:gd name="connsiteY40-3006" fmla="*/ 960698 h 3044141"/>
              <a:gd name="connsiteX41-3007" fmla="*/ 300941 w 6272064"/>
              <a:gd name="connsiteY41-3008" fmla="*/ 520860 h 3044141"/>
              <a:gd name="connsiteX42-3009" fmla="*/ 706055 w 6272064"/>
              <a:gd name="connsiteY42-3010" fmla="*/ 0 h 3044141"/>
              <a:gd name="connsiteX0-3011" fmla="*/ 706055 w 6272064"/>
              <a:gd name="connsiteY0-3012" fmla="*/ 0 h 3044141"/>
              <a:gd name="connsiteX1-3013" fmla="*/ 5822066 w 6272064"/>
              <a:gd name="connsiteY1-3014" fmla="*/ 23149 h 3044141"/>
              <a:gd name="connsiteX2-3015" fmla="*/ 6272064 w 6272064"/>
              <a:gd name="connsiteY2-3016" fmla="*/ 513787 h 3044141"/>
              <a:gd name="connsiteX3-3017" fmla="*/ 5926238 w 6272064"/>
              <a:gd name="connsiteY3-3018" fmla="*/ 960698 h 3044141"/>
              <a:gd name="connsiteX4-3019" fmla="*/ 2673752 w 6272064"/>
              <a:gd name="connsiteY4-3020" fmla="*/ 937549 h 3044141"/>
              <a:gd name="connsiteX5-3021" fmla="*/ 2522991 w 6272064"/>
              <a:gd name="connsiteY5-3022" fmla="*/ 1163183 h 3044141"/>
              <a:gd name="connsiteX6-3023" fmla="*/ 2650602 w 6272064"/>
              <a:gd name="connsiteY6-3024" fmla="*/ 1331088 h 3044141"/>
              <a:gd name="connsiteX7-3025" fmla="*/ 3507129 w 6272064"/>
              <a:gd name="connsiteY7-3026" fmla="*/ 1342663 h 3044141"/>
              <a:gd name="connsiteX8-3027" fmla="*/ 3796641 w 6272064"/>
              <a:gd name="connsiteY8-3028" fmla="*/ 1680234 h 3044141"/>
              <a:gd name="connsiteX9-3029" fmla="*/ 3518704 w 6272064"/>
              <a:gd name="connsiteY9-3030" fmla="*/ 2083443 h 3044141"/>
              <a:gd name="connsiteX10-3031" fmla="*/ 763929 w 6272064"/>
              <a:gd name="connsiteY10-3032" fmla="*/ 2060293 h 3044141"/>
              <a:gd name="connsiteX11-3033" fmla="*/ 671331 w 6272064"/>
              <a:gd name="connsiteY11-3034" fmla="*/ 2187615 h 3044141"/>
              <a:gd name="connsiteX12-3035" fmla="*/ 729205 w 6272064"/>
              <a:gd name="connsiteY12-3036" fmla="*/ 2314936 h 3044141"/>
              <a:gd name="connsiteX13-3037" fmla="*/ 1307939 w 6272064"/>
              <a:gd name="connsiteY13-3038" fmla="*/ 2314936 h 3044141"/>
              <a:gd name="connsiteX14-3039" fmla="*/ 1412111 w 6272064"/>
              <a:gd name="connsiteY14-3040" fmla="*/ 2430683 h 3044141"/>
              <a:gd name="connsiteX15-3041" fmla="*/ 1342663 w 6272064"/>
              <a:gd name="connsiteY15-3042" fmla="*/ 2558005 h 3044141"/>
              <a:gd name="connsiteX16-3043" fmla="*/ 1088020 w 6272064"/>
              <a:gd name="connsiteY16-3044" fmla="*/ 2546430 h 3044141"/>
              <a:gd name="connsiteX17-3045" fmla="*/ 1006997 w 6272064"/>
              <a:gd name="connsiteY17-3046" fmla="*/ 2662177 h 3044141"/>
              <a:gd name="connsiteX18-3047" fmla="*/ 1076445 w 6272064"/>
              <a:gd name="connsiteY18-3048" fmla="*/ 2801073 h 3044141"/>
              <a:gd name="connsiteX19-3049" fmla="*/ 1481559 w 6272064"/>
              <a:gd name="connsiteY19-3050" fmla="*/ 2789498 h 3044141"/>
              <a:gd name="connsiteX20-3051" fmla="*/ 1574157 w 6272064"/>
              <a:gd name="connsiteY20-3052" fmla="*/ 2928395 h 3044141"/>
              <a:gd name="connsiteX21-3053" fmla="*/ 1493134 w 6272064"/>
              <a:gd name="connsiteY21-3054" fmla="*/ 3044141 h 3044141"/>
              <a:gd name="connsiteX22-3055" fmla="*/ 497711 w 6272064"/>
              <a:gd name="connsiteY22-3056" fmla="*/ 3044141 h 3044141"/>
              <a:gd name="connsiteX23-3057" fmla="*/ 451412 w 6272064"/>
              <a:gd name="connsiteY23-3058" fmla="*/ 2905245 h 3044141"/>
              <a:gd name="connsiteX24-3059" fmla="*/ 509286 w 6272064"/>
              <a:gd name="connsiteY24-3060" fmla="*/ 2789498 h 3044141"/>
              <a:gd name="connsiteX25-3061" fmla="*/ 752354 w 6272064"/>
              <a:gd name="connsiteY25-3062" fmla="*/ 2777924 h 3044141"/>
              <a:gd name="connsiteX26-3063" fmla="*/ 821802 w 6272064"/>
              <a:gd name="connsiteY26-3064" fmla="*/ 2662177 h 3044141"/>
              <a:gd name="connsiteX27-3065" fmla="*/ 740779 w 6272064"/>
              <a:gd name="connsiteY27-3066" fmla="*/ 2546430 h 3044141"/>
              <a:gd name="connsiteX28-3067" fmla="*/ 208344 w 6272064"/>
              <a:gd name="connsiteY28-3068" fmla="*/ 2558005 h 3044141"/>
              <a:gd name="connsiteX29-3069" fmla="*/ 92597 w 6272064"/>
              <a:gd name="connsiteY29-3070" fmla="*/ 2430683 h 3044141"/>
              <a:gd name="connsiteX30-3071" fmla="*/ 173620 w 6272064"/>
              <a:gd name="connsiteY30-3072" fmla="*/ 2291787 h 3044141"/>
              <a:gd name="connsiteX31-3073" fmla="*/ 428263 w 6272064"/>
              <a:gd name="connsiteY31-3074" fmla="*/ 2291787 h 3044141"/>
              <a:gd name="connsiteX32-3075" fmla="*/ 497711 w 6272064"/>
              <a:gd name="connsiteY32-3076" fmla="*/ 2164465 h 3044141"/>
              <a:gd name="connsiteX33-3077" fmla="*/ 439838 w 6272064"/>
              <a:gd name="connsiteY33-3078" fmla="*/ 2060293 h 3044141"/>
              <a:gd name="connsiteX34-3079" fmla="*/ 254643 w 6272064"/>
              <a:gd name="connsiteY34-3080" fmla="*/ 2071868 h 3044141"/>
              <a:gd name="connsiteX35-3081" fmla="*/ 0 w 6272064"/>
              <a:gd name="connsiteY35-3082" fmla="*/ 1689903 h 3044141"/>
              <a:gd name="connsiteX36-3083" fmla="*/ 208344 w 6272064"/>
              <a:gd name="connsiteY36-3084" fmla="*/ 1331088 h 3044141"/>
              <a:gd name="connsiteX37-3085" fmla="*/ 2106592 w 6272064"/>
              <a:gd name="connsiteY37-3086" fmla="*/ 1319514 h 3044141"/>
              <a:gd name="connsiteX38-3087" fmla="*/ 2247538 w 6272064"/>
              <a:gd name="connsiteY38-3088" fmla="*/ 1137984 h 3044141"/>
              <a:gd name="connsiteX39-3089" fmla="*/ 2150061 w 6272064"/>
              <a:gd name="connsiteY39-3090" fmla="*/ 962949 h 3044141"/>
              <a:gd name="connsiteX40-3091" fmla="*/ 740779 w 6272064"/>
              <a:gd name="connsiteY40-3092" fmla="*/ 960698 h 3044141"/>
              <a:gd name="connsiteX41-3093" fmla="*/ 300941 w 6272064"/>
              <a:gd name="connsiteY41-3094" fmla="*/ 520860 h 3044141"/>
              <a:gd name="connsiteX42-3095" fmla="*/ 706055 w 6272064"/>
              <a:gd name="connsiteY42-3096" fmla="*/ 0 h 3044141"/>
              <a:gd name="connsiteX0-3097" fmla="*/ 706055 w 6272064"/>
              <a:gd name="connsiteY0-3098" fmla="*/ 0 h 3044141"/>
              <a:gd name="connsiteX1-3099" fmla="*/ 5822066 w 6272064"/>
              <a:gd name="connsiteY1-3100" fmla="*/ 23149 h 3044141"/>
              <a:gd name="connsiteX2-3101" fmla="*/ 6272064 w 6272064"/>
              <a:gd name="connsiteY2-3102" fmla="*/ 513787 h 3044141"/>
              <a:gd name="connsiteX3-3103" fmla="*/ 5926238 w 6272064"/>
              <a:gd name="connsiteY3-3104" fmla="*/ 960698 h 3044141"/>
              <a:gd name="connsiteX4-3105" fmla="*/ 2673752 w 6272064"/>
              <a:gd name="connsiteY4-3106" fmla="*/ 937549 h 3044141"/>
              <a:gd name="connsiteX5-3107" fmla="*/ 2522991 w 6272064"/>
              <a:gd name="connsiteY5-3108" fmla="*/ 1163183 h 3044141"/>
              <a:gd name="connsiteX6-3109" fmla="*/ 2650602 w 6272064"/>
              <a:gd name="connsiteY6-3110" fmla="*/ 1331088 h 3044141"/>
              <a:gd name="connsiteX7-3111" fmla="*/ 3507129 w 6272064"/>
              <a:gd name="connsiteY7-3112" fmla="*/ 1342663 h 3044141"/>
              <a:gd name="connsiteX8-3113" fmla="*/ 3796641 w 6272064"/>
              <a:gd name="connsiteY8-3114" fmla="*/ 1680234 h 3044141"/>
              <a:gd name="connsiteX9-3115" fmla="*/ 3518704 w 6272064"/>
              <a:gd name="connsiteY9-3116" fmla="*/ 2083443 h 3044141"/>
              <a:gd name="connsiteX10-3117" fmla="*/ 763929 w 6272064"/>
              <a:gd name="connsiteY10-3118" fmla="*/ 2060293 h 3044141"/>
              <a:gd name="connsiteX11-3119" fmla="*/ 671331 w 6272064"/>
              <a:gd name="connsiteY11-3120" fmla="*/ 2187615 h 3044141"/>
              <a:gd name="connsiteX12-3121" fmla="*/ 729205 w 6272064"/>
              <a:gd name="connsiteY12-3122" fmla="*/ 2314936 h 3044141"/>
              <a:gd name="connsiteX13-3123" fmla="*/ 1307939 w 6272064"/>
              <a:gd name="connsiteY13-3124" fmla="*/ 2314936 h 3044141"/>
              <a:gd name="connsiteX14-3125" fmla="*/ 1412111 w 6272064"/>
              <a:gd name="connsiteY14-3126" fmla="*/ 2430683 h 3044141"/>
              <a:gd name="connsiteX15-3127" fmla="*/ 1342663 w 6272064"/>
              <a:gd name="connsiteY15-3128" fmla="*/ 2558005 h 3044141"/>
              <a:gd name="connsiteX16-3129" fmla="*/ 1088020 w 6272064"/>
              <a:gd name="connsiteY16-3130" fmla="*/ 2546430 h 3044141"/>
              <a:gd name="connsiteX17-3131" fmla="*/ 1006997 w 6272064"/>
              <a:gd name="connsiteY17-3132" fmla="*/ 2662177 h 3044141"/>
              <a:gd name="connsiteX18-3133" fmla="*/ 1076445 w 6272064"/>
              <a:gd name="connsiteY18-3134" fmla="*/ 2801073 h 3044141"/>
              <a:gd name="connsiteX19-3135" fmla="*/ 1481559 w 6272064"/>
              <a:gd name="connsiteY19-3136" fmla="*/ 2789498 h 3044141"/>
              <a:gd name="connsiteX20-3137" fmla="*/ 1574157 w 6272064"/>
              <a:gd name="connsiteY20-3138" fmla="*/ 2928395 h 3044141"/>
              <a:gd name="connsiteX21-3139" fmla="*/ 1493134 w 6272064"/>
              <a:gd name="connsiteY21-3140" fmla="*/ 3044141 h 3044141"/>
              <a:gd name="connsiteX22-3141" fmla="*/ 497711 w 6272064"/>
              <a:gd name="connsiteY22-3142" fmla="*/ 3044141 h 3044141"/>
              <a:gd name="connsiteX23-3143" fmla="*/ 451412 w 6272064"/>
              <a:gd name="connsiteY23-3144" fmla="*/ 2905245 h 3044141"/>
              <a:gd name="connsiteX24-3145" fmla="*/ 509286 w 6272064"/>
              <a:gd name="connsiteY24-3146" fmla="*/ 2789498 h 3044141"/>
              <a:gd name="connsiteX25-3147" fmla="*/ 752354 w 6272064"/>
              <a:gd name="connsiteY25-3148" fmla="*/ 2777924 h 3044141"/>
              <a:gd name="connsiteX26-3149" fmla="*/ 821802 w 6272064"/>
              <a:gd name="connsiteY26-3150" fmla="*/ 2662177 h 3044141"/>
              <a:gd name="connsiteX27-3151" fmla="*/ 740779 w 6272064"/>
              <a:gd name="connsiteY27-3152" fmla="*/ 2546430 h 3044141"/>
              <a:gd name="connsiteX28-3153" fmla="*/ 208344 w 6272064"/>
              <a:gd name="connsiteY28-3154" fmla="*/ 2558005 h 3044141"/>
              <a:gd name="connsiteX29-3155" fmla="*/ 92597 w 6272064"/>
              <a:gd name="connsiteY29-3156" fmla="*/ 2430683 h 3044141"/>
              <a:gd name="connsiteX30-3157" fmla="*/ 173620 w 6272064"/>
              <a:gd name="connsiteY30-3158" fmla="*/ 2291787 h 3044141"/>
              <a:gd name="connsiteX31-3159" fmla="*/ 428263 w 6272064"/>
              <a:gd name="connsiteY31-3160" fmla="*/ 2291787 h 3044141"/>
              <a:gd name="connsiteX32-3161" fmla="*/ 497711 w 6272064"/>
              <a:gd name="connsiteY32-3162" fmla="*/ 2164465 h 3044141"/>
              <a:gd name="connsiteX33-3163" fmla="*/ 439838 w 6272064"/>
              <a:gd name="connsiteY33-3164" fmla="*/ 2060293 h 3044141"/>
              <a:gd name="connsiteX34-3165" fmla="*/ 254643 w 6272064"/>
              <a:gd name="connsiteY34-3166" fmla="*/ 2071868 h 3044141"/>
              <a:gd name="connsiteX35-3167" fmla="*/ 0 w 6272064"/>
              <a:gd name="connsiteY35-3168" fmla="*/ 1689903 h 3044141"/>
              <a:gd name="connsiteX36-3169" fmla="*/ 208344 w 6272064"/>
              <a:gd name="connsiteY36-3170" fmla="*/ 1331088 h 3044141"/>
              <a:gd name="connsiteX37-3171" fmla="*/ 2106592 w 6272064"/>
              <a:gd name="connsiteY37-3172" fmla="*/ 1319514 h 3044141"/>
              <a:gd name="connsiteX38-3173" fmla="*/ 2247538 w 6272064"/>
              <a:gd name="connsiteY38-3174" fmla="*/ 1137984 h 3044141"/>
              <a:gd name="connsiteX39-3175" fmla="*/ 2150061 w 6272064"/>
              <a:gd name="connsiteY39-3176" fmla="*/ 962949 h 3044141"/>
              <a:gd name="connsiteX40-3177" fmla="*/ 740779 w 6272064"/>
              <a:gd name="connsiteY40-3178" fmla="*/ 960698 h 3044141"/>
              <a:gd name="connsiteX41-3179" fmla="*/ 300941 w 6272064"/>
              <a:gd name="connsiteY41-3180" fmla="*/ 520860 h 3044141"/>
              <a:gd name="connsiteX42-3181" fmla="*/ 706055 w 6272064"/>
              <a:gd name="connsiteY42-3182" fmla="*/ 0 h 3044141"/>
              <a:gd name="connsiteX0-3183" fmla="*/ 706055 w 6272064"/>
              <a:gd name="connsiteY0-3184" fmla="*/ 0 h 3044141"/>
              <a:gd name="connsiteX1-3185" fmla="*/ 5822066 w 6272064"/>
              <a:gd name="connsiteY1-3186" fmla="*/ 23149 h 3044141"/>
              <a:gd name="connsiteX2-3187" fmla="*/ 6272064 w 6272064"/>
              <a:gd name="connsiteY2-3188" fmla="*/ 513787 h 3044141"/>
              <a:gd name="connsiteX3-3189" fmla="*/ 5926238 w 6272064"/>
              <a:gd name="connsiteY3-3190" fmla="*/ 960698 h 3044141"/>
              <a:gd name="connsiteX4-3191" fmla="*/ 2673752 w 6272064"/>
              <a:gd name="connsiteY4-3192" fmla="*/ 937549 h 3044141"/>
              <a:gd name="connsiteX5-3193" fmla="*/ 2522991 w 6272064"/>
              <a:gd name="connsiteY5-3194" fmla="*/ 1163183 h 3044141"/>
              <a:gd name="connsiteX6-3195" fmla="*/ 2650602 w 6272064"/>
              <a:gd name="connsiteY6-3196" fmla="*/ 1331088 h 3044141"/>
              <a:gd name="connsiteX7-3197" fmla="*/ 3507129 w 6272064"/>
              <a:gd name="connsiteY7-3198" fmla="*/ 1342663 h 3044141"/>
              <a:gd name="connsiteX8-3199" fmla="*/ 3796641 w 6272064"/>
              <a:gd name="connsiteY8-3200" fmla="*/ 1680234 h 3044141"/>
              <a:gd name="connsiteX9-3201" fmla="*/ 3518704 w 6272064"/>
              <a:gd name="connsiteY9-3202" fmla="*/ 2083443 h 3044141"/>
              <a:gd name="connsiteX10-3203" fmla="*/ 763929 w 6272064"/>
              <a:gd name="connsiteY10-3204" fmla="*/ 2060293 h 3044141"/>
              <a:gd name="connsiteX11-3205" fmla="*/ 671331 w 6272064"/>
              <a:gd name="connsiteY11-3206" fmla="*/ 2187615 h 3044141"/>
              <a:gd name="connsiteX12-3207" fmla="*/ 729205 w 6272064"/>
              <a:gd name="connsiteY12-3208" fmla="*/ 2314936 h 3044141"/>
              <a:gd name="connsiteX13-3209" fmla="*/ 1307939 w 6272064"/>
              <a:gd name="connsiteY13-3210" fmla="*/ 2314936 h 3044141"/>
              <a:gd name="connsiteX14-3211" fmla="*/ 1412111 w 6272064"/>
              <a:gd name="connsiteY14-3212" fmla="*/ 2430683 h 3044141"/>
              <a:gd name="connsiteX15-3213" fmla="*/ 1342663 w 6272064"/>
              <a:gd name="connsiteY15-3214" fmla="*/ 2558005 h 3044141"/>
              <a:gd name="connsiteX16-3215" fmla="*/ 1088020 w 6272064"/>
              <a:gd name="connsiteY16-3216" fmla="*/ 2546430 h 3044141"/>
              <a:gd name="connsiteX17-3217" fmla="*/ 1006997 w 6272064"/>
              <a:gd name="connsiteY17-3218" fmla="*/ 2662177 h 3044141"/>
              <a:gd name="connsiteX18-3219" fmla="*/ 1076445 w 6272064"/>
              <a:gd name="connsiteY18-3220" fmla="*/ 2801073 h 3044141"/>
              <a:gd name="connsiteX19-3221" fmla="*/ 1481559 w 6272064"/>
              <a:gd name="connsiteY19-3222" fmla="*/ 2789498 h 3044141"/>
              <a:gd name="connsiteX20-3223" fmla="*/ 1574157 w 6272064"/>
              <a:gd name="connsiteY20-3224" fmla="*/ 2928395 h 3044141"/>
              <a:gd name="connsiteX21-3225" fmla="*/ 1493134 w 6272064"/>
              <a:gd name="connsiteY21-3226" fmla="*/ 3044141 h 3044141"/>
              <a:gd name="connsiteX22-3227" fmla="*/ 497711 w 6272064"/>
              <a:gd name="connsiteY22-3228" fmla="*/ 3044141 h 3044141"/>
              <a:gd name="connsiteX23-3229" fmla="*/ 451412 w 6272064"/>
              <a:gd name="connsiteY23-3230" fmla="*/ 2905245 h 3044141"/>
              <a:gd name="connsiteX24-3231" fmla="*/ 509286 w 6272064"/>
              <a:gd name="connsiteY24-3232" fmla="*/ 2789498 h 3044141"/>
              <a:gd name="connsiteX25-3233" fmla="*/ 752354 w 6272064"/>
              <a:gd name="connsiteY25-3234" fmla="*/ 2777924 h 3044141"/>
              <a:gd name="connsiteX26-3235" fmla="*/ 821802 w 6272064"/>
              <a:gd name="connsiteY26-3236" fmla="*/ 2662177 h 3044141"/>
              <a:gd name="connsiteX27-3237" fmla="*/ 740779 w 6272064"/>
              <a:gd name="connsiteY27-3238" fmla="*/ 2546430 h 3044141"/>
              <a:gd name="connsiteX28-3239" fmla="*/ 208344 w 6272064"/>
              <a:gd name="connsiteY28-3240" fmla="*/ 2558005 h 3044141"/>
              <a:gd name="connsiteX29-3241" fmla="*/ 92597 w 6272064"/>
              <a:gd name="connsiteY29-3242" fmla="*/ 2430683 h 3044141"/>
              <a:gd name="connsiteX30-3243" fmla="*/ 173620 w 6272064"/>
              <a:gd name="connsiteY30-3244" fmla="*/ 2291787 h 3044141"/>
              <a:gd name="connsiteX31-3245" fmla="*/ 428263 w 6272064"/>
              <a:gd name="connsiteY31-3246" fmla="*/ 2291787 h 3044141"/>
              <a:gd name="connsiteX32-3247" fmla="*/ 497711 w 6272064"/>
              <a:gd name="connsiteY32-3248" fmla="*/ 2164465 h 3044141"/>
              <a:gd name="connsiteX33-3249" fmla="*/ 439838 w 6272064"/>
              <a:gd name="connsiteY33-3250" fmla="*/ 2060293 h 3044141"/>
              <a:gd name="connsiteX34-3251" fmla="*/ 254643 w 6272064"/>
              <a:gd name="connsiteY34-3252" fmla="*/ 2071868 h 3044141"/>
              <a:gd name="connsiteX35-3253" fmla="*/ 0 w 6272064"/>
              <a:gd name="connsiteY35-3254" fmla="*/ 1689903 h 3044141"/>
              <a:gd name="connsiteX36-3255" fmla="*/ 208344 w 6272064"/>
              <a:gd name="connsiteY36-3256" fmla="*/ 1331088 h 3044141"/>
              <a:gd name="connsiteX37-3257" fmla="*/ 2106592 w 6272064"/>
              <a:gd name="connsiteY37-3258" fmla="*/ 1319514 h 3044141"/>
              <a:gd name="connsiteX38-3259" fmla="*/ 2247538 w 6272064"/>
              <a:gd name="connsiteY38-3260" fmla="*/ 1137984 h 3044141"/>
              <a:gd name="connsiteX39-3261" fmla="*/ 2150061 w 6272064"/>
              <a:gd name="connsiteY39-3262" fmla="*/ 962949 h 3044141"/>
              <a:gd name="connsiteX40-3263" fmla="*/ 740779 w 6272064"/>
              <a:gd name="connsiteY40-3264" fmla="*/ 960698 h 3044141"/>
              <a:gd name="connsiteX41-3265" fmla="*/ 300941 w 6272064"/>
              <a:gd name="connsiteY41-3266" fmla="*/ 520860 h 3044141"/>
              <a:gd name="connsiteX42-3267" fmla="*/ 706055 w 6272064"/>
              <a:gd name="connsiteY42-3268" fmla="*/ 0 h 3044141"/>
              <a:gd name="connsiteX0-3269" fmla="*/ 706055 w 6272064"/>
              <a:gd name="connsiteY0-3270" fmla="*/ 0 h 3044141"/>
              <a:gd name="connsiteX1-3271" fmla="*/ 5822066 w 6272064"/>
              <a:gd name="connsiteY1-3272" fmla="*/ 23149 h 3044141"/>
              <a:gd name="connsiteX2-3273" fmla="*/ 6272064 w 6272064"/>
              <a:gd name="connsiteY2-3274" fmla="*/ 513787 h 3044141"/>
              <a:gd name="connsiteX3-3275" fmla="*/ 5926238 w 6272064"/>
              <a:gd name="connsiteY3-3276" fmla="*/ 960698 h 3044141"/>
              <a:gd name="connsiteX4-3277" fmla="*/ 2673752 w 6272064"/>
              <a:gd name="connsiteY4-3278" fmla="*/ 937549 h 3044141"/>
              <a:gd name="connsiteX5-3279" fmla="*/ 2522991 w 6272064"/>
              <a:gd name="connsiteY5-3280" fmla="*/ 1163183 h 3044141"/>
              <a:gd name="connsiteX6-3281" fmla="*/ 2650602 w 6272064"/>
              <a:gd name="connsiteY6-3282" fmla="*/ 1331088 h 3044141"/>
              <a:gd name="connsiteX7-3283" fmla="*/ 3507129 w 6272064"/>
              <a:gd name="connsiteY7-3284" fmla="*/ 1342663 h 3044141"/>
              <a:gd name="connsiteX8-3285" fmla="*/ 3796641 w 6272064"/>
              <a:gd name="connsiteY8-3286" fmla="*/ 1680234 h 3044141"/>
              <a:gd name="connsiteX9-3287" fmla="*/ 3518704 w 6272064"/>
              <a:gd name="connsiteY9-3288" fmla="*/ 2083443 h 3044141"/>
              <a:gd name="connsiteX10-3289" fmla="*/ 763929 w 6272064"/>
              <a:gd name="connsiteY10-3290" fmla="*/ 2060293 h 3044141"/>
              <a:gd name="connsiteX11-3291" fmla="*/ 671331 w 6272064"/>
              <a:gd name="connsiteY11-3292" fmla="*/ 2187615 h 3044141"/>
              <a:gd name="connsiteX12-3293" fmla="*/ 729205 w 6272064"/>
              <a:gd name="connsiteY12-3294" fmla="*/ 2314936 h 3044141"/>
              <a:gd name="connsiteX13-3295" fmla="*/ 1307939 w 6272064"/>
              <a:gd name="connsiteY13-3296" fmla="*/ 2314936 h 3044141"/>
              <a:gd name="connsiteX14-3297" fmla="*/ 1412111 w 6272064"/>
              <a:gd name="connsiteY14-3298" fmla="*/ 2430683 h 3044141"/>
              <a:gd name="connsiteX15-3299" fmla="*/ 1342663 w 6272064"/>
              <a:gd name="connsiteY15-3300" fmla="*/ 2558005 h 3044141"/>
              <a:gd name="connsiteX16-3301" fmla="*/ 1088020 w 6272064"/>
              <a:gd name="connsiteY16-3302" fmla="*/ 2546430 h 3044141"/>
              <a:gd name="connsiteX17-3303" fmla="*/ 1006997 w 6272064"/>
              <a:gd name="connsiteY17-3304" fmla="*/ 2662177 h 3044141"/>
              <a:gd name="connsiteX18-3305" fmla="*/ 1076445 w 6272064"/>
              <a:gd name="connsiteY18-3306" fmla="*/ 2801073 h 3044141"/>
              <a:gd name="connsiteX19-3307" fmla="*/ 1481559 w 6272064"/>
              <a:gd name="connsiteY19-3308" fmla="*/ 2789498 h 3044141"/>
              <a:gd name="connsiteX20-3309" fmla="*/ 1574157 w 6272064"/>
              <a:gd name="connsiteY20-3310" fmla="*/ 2928395 h 3044141"/>
              <a:gd name="connsiteX21-3311" fmla="*/ 1493134 w 6272064"/>
              <a:gd name="connsiteY21-3312" fmla="*/ 3044141 h 3044141"/>
              <a:gd name="connsiteX22-3313" fmla="*/ 497711 w 6272064"/>
              <a:gd name="connsiteY22-3314" fmla="*/ 3044141 h 3044141"/>
              <a:gd name="connsiteX23-3315" fmla="*/ 451412 w 6272064"/>
              <a:gd name="connsiteY23-3316" fmla="*/ 2905245 h 3044141"/>
              <a:gd name="connsiteX24-3317" fmla="*/ 509286 w 6272064"/>
              <a:gd name="connsiteY24-3318" fmla="*/ 2789498 h 3044141"/>
              <a:gd name="connsiteX25-3319" fmla="*/ 752354 w 6272064"/>
              <a:gd name="connsiteY25-3320" fmla="*/ 2777924 h 3044141"/>
              <a:gd name="connsiteX26-3321" fmla="*/ 821802 w 6272064"/>
              <a:gd name="connsiteY26-3322" fmla="*/ 2662177 h 3044141"/>
              <a:gd name="connsiteX27-3323" fmla="*/ 740779 w 6272064"/>
              <a:gd name="connsiteY27-3324" fmla="*/ 2546430 h 3044141"/>
              <a:gd name="connsiteX28-3325" fmla="*/ 208344 w 6272064"/>
              <a:gd name="connsiteY28-3326" fmla="*/ 2558005 h 3044141"/>
              <a:gd name="connsiteX29-3327" fmla="*/ 92597 w 6272064"/>
              <a:gd name="connsiteY29-3328" fmla="*/ 2430683 h 3044141"/>
              <a:gd name="connsiteX30-3329" fmla="*/ 173620 w 6272064"/>
              <a:gd name="connsiteY30-3330" fmla="*/ 2291787 h 3044141"/>
              <a:gd name="connsiteX31-3331" fmla="*/ 428263 w 6272064"/>
              <a:gd name="connsiteY31-3332" fmla="*/ 2291787 h 3044141"/>
              <a:gd name="connsiteX32-3333" fmla="*/ 497711 w 6272064"/>
              <a:gd name="connsiteY32-3334" fmla="*/ 2164465 h 3044141"/>
              <a:gd name="connsiteX33-3335" fmla="*/ 439838 w 6272064"/>
              <a:gd name="connsiteY33-3336" fmla="*/ 2060293 h 3044141"/>
              <a:gd name="connsiteX34-3337" fmla="*/ 254643 w 6272064"/>
              <a:gd name="connsiteY34-3338" fmla="*/ 2071868 h 3044141"/>
              <a:gd name="connsiteX35-3339" fmla="*/ 0 w 6272064"/>
              <a:gd name="connsiteY35-3340" fmla="*/ 1689903 h 3044141"/>
              <a:gd name="connsiteX36-3341" fmla="*/ 208344 w 6272064"/>
              <a:gd name="connsiteY36-3342" fmla="*/ 1331088 h 3044141"/>
              <a:gd name="connsiteX37-3343" fmla="*/ 2106592 w 6272064"/>
              <a:gd name="connsiteY37-3344" fmla="*/ 1319514 h 3044141"/>
              <a:gd name="connsiteX38-3345" fmla="*/ 2247538 w 6272064"/>
              <a:gd name="connsiteY38-3346" fmla="*/ 1137984 h 3044141"/>
              <a:gd name="connsiteX39-3347" fmla="*/ 2150061 w 6272064"/>
              <a:gd name="connsiteY39-3348" fmla="*/ 962949 h 3044141"/>
              <a:gd name="connsiteX40-3349" fmla="*/ 740779 w 6272064"/>
              <a:gd name="connsiteY40-3350" fmla="*/ 960698 h 3044141"/>
              <a:gd name="connsiteX41-3351" fmla="*/ 300941 w 6272064"/>
              <a:gd name="connsiteY41-3352" fmla="*/ 520860 h 3044141"/>
              <a:gd name="connsiteX42-3353" fmla="*/ 706055 w 6272064"/>
              <a:gd name="connsiteY42-3354" fmla="*/ 0 h 3044141"/>
              <a:gd name="connsiteX0-3355" fmla="*/ 706055 w 6272064"/>
              <a:gd name="connsiteY0-3356" fmla="*/ 0 h 3044141"/>
              <a:gd name="connsiteX1-3357" fmla="*/ 5822066 w 6272064"/>
              <a:gd name="connsiteY1-3358" fmla="*/ 23149 h 3044141"/>
              <a:gd name="connsiteX2-3359" fmla="*/ 6272064 w 6272064"/>
              <a:gd name="connsiteY2-3360" fmla="*/ 513787 h 3044141"/>
              <a:gd name="connsiteX3-3361" fmla="*/ 5926238 w 6272064"/>
              <a:gd name="connsiteY3-3362" fmla="*/ 960698 h 3044141"/>
              <a:gd name="connsiteX4-3363" fmla="*/ 2673752 w 6272064"/>
              <a:gd name="connsiteY4-3364" fmla="*/ 937549 h 3044141"/>
              <a:gd name="connsiteX5-3365" fmla="*/ 2522991 w 6272064"/>
              <a:gd name="connsiteY5-3366" fmla="*/ 1163183 h 3044141"/>
              <a:gd name="connsiteX6-3367" fmla="*/ 2650602 w 6272064"/>
              <a:gd name="connsiteY6-3368" fmla="*/ 1331088 h 3044141"/>
              <a:gd name="connsiteX7-3369" fmla="*/ 3507129 w 6272064"/>
              <a:gd name="connsiteY7-3370" fmla="*/ 1342663 h 3044141"/>
              <a:gd name="connsiteX8-3371" fmla="*/ 3794736 w 6272064"/>
              <a:gd name="connsiteY8-3372" fmla="*/ 1714524 h 3044141"/>
              <a:gd name="connsiteX9-3373" fmla="*/ 3518704 w 6272064"/>
              <a:gd name="connsiteY9-3374" fmla="*/ 2083443 h 3044141"/>
              <a:gd name="connsiteX10-3375" fmla="*/ 763929 w 6272064"/>
              <a:gd name="connsiteY10-3376" fmla="*/ 2060293 h 3044141"/>
              <a:gd name="connsiteX11-3377" fmla="*/ 671331 w 6272064"/>
              <a:gd name="connsiteY11-3378" fmla="*/ 2187615 h 3044141"/>
              <a:gd name="connsiteX12-3379" fmla="*/ 729205 w 6272064"/>
              <a:gd name="connsiteY12-3380" fmla="*/ 2314936 h 3044141"/>
              <a:gd name="connsiteX13-3381" fmla="*/ 1307939 w 6272064"/>
              <a:gd name="connsiteY13-3382" fmla="*/ 2314936 h 3044141"/>
              <a:gd name="connsiteX14-3383" fmla="*/ 1412111 w 6272064"/>
              <a:gd name="connsiteY14-3384" fmla="*/ 2430683 h 3044141"/>
              <a:gd name="connsiteX15-3385" fmla="*/ 1342663 w 6272064"/>
              <a:gd name="connsiteY15-3386" fmla="*/ 2558005 h 3044141"/>
              <a:gd name="connsiteX16-3387" fmla="*/ 1088020 w 6272064"/>
              <a:gd name="connsiteY16-3388" fmla="*/ 2546430 h 3044141"/>
              <a:gd name="connsiteX17-3389" fmla="*/ 1006997 w 6272064"/>
              <a:gd name="connsiteY17-3390" fmla="*/ 2662177 h 3044141"/>
              <a:gd name="connsiteX18-3391" fmla="*/ 1076445 w 6272064"/>
              <a:gd name="connsiteY18-3392" fmla="*/ 2801073 h 3044141"/>
              <a:gd name="connsiteX19-3393" fmla="*/ 1481559 w 6272064"/>
              <a:gd name="connsiteY19-3394" fmla="*/ 2789498 h 3044141"/>
              <a:gd name="connsiteX20-3395" fmla="*/ 1574157 w 6272064"/>
              <a:gd name="connsiteY20-3396" fmla="*/ 2928395 h 3044141"/>
              <a:gd name="connsiteX21-3397" fmla="*/ 1493134 w 6272064"/>
              <a:gd name="connsiteY21-3398" fmla="*/ 3044141 h 3044141"/>
              <a:gd name="connsiteX22-3399" fmla="*/ 497711 w 6272064"/>
              <a:gd name="connsiteY22-3400" fmla="*/ 3044141 h 3044141"/>
              <a:gd name="connsiteX23-3401" fmla="*/ 451412 w 6272064"/>
              <a:gd name="connsiteY23-3402" fmla="*/ 2905245 h 3044141"/>
              <a:gd name="connsiteX24-3403" fmla="*/ 509286 w 6272064"/>
              <a:gd name="connsiteY24-3404" fmla="*/ 2789498 h 3044141"/>
              <a:gd name="connsiteX25-3405" fmla="*/ 752354 w 6272064"/>
              <a:gd name="connsiteY25-3406" fmla="*/ 2777924 h 3044141"/>
              <a:gd name="connsiteX26-3407" fmla="*/ 821802 w 6272064"/>
              <a:gd name="connsiteY26-3408" fmla="*/ 2662177 h 3044141"/>
              <a:gd name="connsiteX27-3409" fmla="*/ 740779 w 6272064"/>
              <a:gd name="connsiteY27-3410" fmla="*/ 2546430 h 3044141"/>
              <a:gd name="connsiteX28-3411" fmla="*/ 208344 w 6272064"/>
              <a:gd name="connsiteY28-3412" fmla="*/ 2558005 h 3044141"/>
              <a:gd name="connsiteX29-3413" fmla="*/ 92597 w 6272064"/>
              <a:gd name="connsiteY29-3414" fmla="*/ 2430683 h 3044141"/>
              <a:gd name="connsiteX30-3415" fmla="*/ 173620 w 6272064"/>
              <a:gd name="connsiteY30-3416" fmla="*/ 2291787 h 3044141"/>
              <a:gd name="connsiteX31-3417" fmla="*/ 428263 w 6272064"/>
              <a:gd name="connsiteY31-3418" fmla="*/ 2291787 h 3044141"/>
              <a:gd name="connsiteX32-3419" fmla="*/ 497711 w 6272064"/>
              <a:gd name="connsiteY32-3420" fmla="*/ 2164465 h 3044141"/>
              <a:gd name="connsiteX33-3421" fmla="*/ 439838 w 6272064"/>
              <a:gd name="connsiteY33-3422" fmla="*/ 2060293 h 3044141"/>
              <a:gd name="connsiteX34-3423" fmla="*/ 254643 w 6272064"/>
              <a:gd name="connsiteY34-3424" fmla="*/ 2071868 h 3044141"/>
              <a:gd name="connsiteX35-3425" fmla="*/ 0 w 6272064"/>
              <a:gd name="connsiteY35-3426" fmla="*/ 1689903 h 3044141"/>
              <a:gd name="connsiteX36-3427" fmla="*/ 208344 w 6272064"/>
              <a:gd name="connsiteY36-3428" fmla="*/ 1331088 h 3044141"/>
              <a:gd name="connsiteX37-3429" fmla="*/ 2106592 w 6272064"/>
              <a:gd name="connsiteY37-3430" fmla="*/ 1319514 h 3044141"/>
              <a:gd name="connsiteX38-3431" fmla="*/ 2247538 w 6272064"/>
              <a:gd name="connsiteY38-3432" fmla="*/ 1137984 h 3044141"/>
              <a:gd name="connsiteX39-3433" fmla="*/ 2150061 w 6272064"/>
              <a:gd name="connsiteY39-3434" fmla="*/ 962949 h 3044141"/>
              <a:gd name="connsiteX40-3435" fmla="*/ 740779 w 6272064"/>
              <a:gd name="connsiteY40-3436" fmla="*/ 960698 h 3044141"/>
              <a:gd name="connsiteX41-3437" fmla="*/ 300941 w 6272064"/>
              <a:gd name="connsiteY41-3438" fmla="*/ 520860 h 3044141"/>
              <a:gd name="connsiteX42-3439" fmla="*/ 706055 w 6272064"/>
              <a:gd name="connsiteY42-3440" fmla="*/ 0 h 3044141"/>
              <a:gd name="connsiteX0-3441" fmla="*/ 722701 w 6288710"/>
              <a:gd name="connsiteY0-3442" fmla="*/ 0 h 3044141"/>
              <a:gd name="connsiteX1-3443" fmla="*/ 5838712 w 6288710"/>
              <a:gd name="connsiteY1-3444" fmla="*/ 23149 h 3044141"/>
              <a:gd name="connsiteX2-3445" fmla="*/ 6288710 w 6288710"/>
              <a:gd name="connsiteY2-3446" fmla="*/ 513787 h 3044141"/>
              <a:gd name="connsiteX3-3447" fmla="*/ 5942884 w 6288710"/>
              <a:gd name="connsiteY3-3448" fmla="*/ 960698 h 3044141"/>
              <a:gd name="connsiteX4-3449" fmla="*/ 2690398 w 6288710"/>
              <a:gd name="connsiteY4-3450" fmla="*/ 937549 h 3044141"/>
              <a:gd name="connsiteX5-3451" fmla="*/ 2539637 w 6288710"/>
              <a:gd name="connsiteY5-3452" fmla="*/ 1163183 h 3044141"/>
              <a:gd name="connsiteX6-3453" fmla="*/ 2667248 w 6288710"/>
              <a:gd name="connsiteY6-3454" fmla="*/ 1331088 h 3044141"/>
              <a:gd name="connsiteX7-3455" fmla="*/ 3523775 w 6288710"/>
              <a:gd name="connsiteY7-3456" fmla="*/ 1342663 h 3044141"/>
              <a:gd name="connsiteX8-3457" fmla="*/ 3811382 w 6288710"/>
              <a:gd name="connsiteY8-3458" fmla="*/ 1714524 h 3044141"/>
              <a:gd name="connsiteX9-3459" fmla="*/ 3535350 w 6288710"/>
              <a:gd name="connsiteY9-3460" fmla="*/ 2083443 h 3044141"/>
              <a:gd name="connsiteX10-3461" fmla="*/ 780575 w 6288710"/>
              <a:gd name="connsiteY10-3462" fmla="*/ 2060293 h 3044141"/>
              <a:gd name="connsiteX11-3463" fmla="*/ 687977 w 6288710"/>
              <a:gd name="connsiteY11-3464" fmla="*/ 2187615 h 3044141"/>
              <a:gd name="connsiteX12-3465" fmla="*/ 745851 w 6288710"/>
              <a:gd name="connsiteY12-3466" fmla="*/ 2314936 h 3044141"/>
              <a:gd name="connsiteX13-3467" fmla="*/ 1324585 w 6288710"/>
              <a:gd name="connsiteY13-3468" fmla="*/ 2314936 h 3044141"/>
              <a:gd name="connsiteX14-3469" fmla="*/ 1428757 w 6288710"/>
              <a:gd name="connsiteY14-3470" fmla="*/ 2430683 h 3044141"/>
              <a:gd name="connsiteX15-3471" fmla="*/ 1359309 w 6288710"/>
              <a:gd name="connsiteY15-3472" fmla="*/ 2558005 h 3044141"/>
              <a:gd name="connsiteX16-3473" fmla="*/ 1104666 w 6288710"/>
              <a:gd name="connsiteY16-3474" fmla="*/ 2546430 h 3044141"/>
              <a:gd name="connsiteX17-3475" fmla="*/ 1023643 w 6288710"/>
              <a:gd name="connsiteY17-3476" fmla="*/ 2662177 h 3044141"/>
              <a:gd name="connsiteX18-3477" fmla="*/ 1093091 w 6288710"/>
              <a:gd name="connsiteY18-3478" fmla="*/ 2801073 h 3044141"/>
              <a:gd name="connsiteX19-3479" fmla="*/ 1498205 w 6288710"/>
              <a:gd name="connsiteY19-3480" fmla="*/ 2789498 h 3044141"/>
              <a:gd name="connsiteX20-3481" fmla="*/ 1590803 w 6288710"/>
              <a:gd name="connsiteY20-3482" fmla="*/ 2928395 h 3044141"/>
              <a:gd name="connsiteX21-3483" fmla="*/ 1509780 w 6288710"/>
              <a:gd name="connsiteY21-3484" fmla="*/ 3044141 h 3044141"/>
              <a:gd name="connsiteX22-3485" fmla="*/ 514357 w 6288710"/>
              <a:gd name="connsiteY22-3486" fmla="*/ 3044141 h 3044141"/>
              <a:gd name="connsiteX23-3487" fmla="*/ 468058 w 6288710"/>
              <a:gd name="connsiteY23-3488" fmla="*/ 2905245 h 3044141"/>
              <a:gd name="connsiteX24-3489" fmla="*/ 525932 w 6288710"/>
              <a:gd name="connsiteY24-3490" fmla="*/ 2789498 h 3044141"/>
              <a:gd name="connsiteX25-3491" fmla="*/ 769000 w 6288710"/>
              <a:gd name="connsiteY25-3492" fmla="*/ 2777924 h 3044141"/>
              <a:gd name="connsiteX26-3493" fmla="*/ 838448 w 6288710"/>
              <a:gd name="connsiteY26-3494" fmla="*/ 2662177 h 3044141"/>
              <a:gd name="connsiteX27-3495" fmla="*/ 757425 w 6288710"/>
              <a:gd name="connsiteY27-3496" fmla="*/ 2546430 h 3044141"/>
              <a:gd name="connsiteX28-3497" fmla="*/ 224990 w 6288710"/>
              <a:gd name="connsiteY28-3498" fmla="*/ 2558005 h 3044141"/>
              <a:gd name="connsiteX29-3499" fmla="*/ 109243 w 6288710"/>
              <a:gd name="connsiteY29-3500" fmla="*/ 2430683 h 3044141"/>
              <a:gd name="connsiteX30-3501" fmla="*/ 190266 w 6288710"/>
              <a:gd name="connsiteY30-3502" fmla="*/ 2291787 h 3044141"/>
              <a:gd name="connsiteX31-3503" fmla="*/ 444909 w 6288710"/>
              <a:gd name="connsiteY31-3504" fmla="*/ 2291787 h 3044141"/>
              <a:gd name="connsiteX32-3505" fmla="*/ 514357 w 6288710"/>
              <a:gd name="connsiteY32-3506" fmla="*/ 2164465 h 3044141"/>
              <a:gd name="connsiteX33-3507" fmla="*/ 456484 w 6288710"/>
              <a:gd name="connsiteY33-3508" fmla="*/ 2060293 h 3044141"/>
              <a:gd name="connsiteX34-3509" fmla="*/ 271289 w 6288710"/>
              <a:gd name="connsiteY34-3510" fmla="*/ 2071868 h 3044141"/>
              <a:gd name="connsiteX35-3511" fmla="*/ 16646 w 6288710"/>
              <a:gd name="connsiteY35-3512" fmla="*/ 1689903 h 3044141"/>
              <a:gd name="connsiteX36-3513" fmla="*/ 224990 w 6288710"/>
              <a:gd name="connsiteY36-3514" fmla="*/ 1331088 h 3044141"/>
              <a:gd name="connsiteX37-3515" fmla="*/ 2123238 w 6288710"/>
              <a:gd name="connsiteY37-3516" fmla="*/ 1319514 h 3044141"/>
              <a:gd name="connsiteX38-3517" fmla="*/ 2264184 w 6288710"/>
              <a:gd name="connsiteY38-3518" fmla="*/ 1137984 h 3044141"/>
              <a:gd name="connsiteX39-3519" fmla="*/ 2166707 w 6288710"/>
              <a:gd name="connsiteY39-3520" fmla="*/ 962949 h 3044141"/>
              <a:gd name="connsiteX40-3521" fmla="*/ 757425 w 6288710"/>
              <a:gd name="connsiteY40-3522" fmla="*/ 960698 h 3044141"/>
              <a:gd name="connsiteX41-3523" fmla="*/ 317587 w 6288710"/>
              <a:gd name="connsiteY41-3524" fmla="*/ 520860 h 3044141"/>
              <a:gd name="connsiteX42-3525" fmla="*/ 722701 w 6288710"/>
              <a:gd name="connsiteY42-3526" fmla="*/ 0 h 3044141"/>
              <a:gd name="connsiteX0-3527" fmla="*/ 722701 w 6288710"/>
              <a:gd name="connsiteY0-3528" fmla="*/ 0 h 3044141"/>
              <a:gd name="connsiteX1-3529" fmla="*/ 5838712 w 6288710"/>
              <a:gd name="connsiteY1-3530" fmla="*/ 23149 h 3044141"/>
              <a:gd name="connsiteX2-3531" fmla="*/ 6288710 w 6288710"/>
              <a:gd name="connsiteY2-3532" fmla="*/ 513787 h 3044141"/>
              <a:gd name="connsiteX3-3533" fmla="*/ 5942884 w 6288710"/>
              <a:gd name="connsiteY3-3534" fmla="*/ 960698 h 3044141"/>
              <a:gd name="connsiteX4-3535" fmla="*/ 2690398 w 6288710"/>
              <a:gd name="connsiteY4-3536" fmla="*/ 937549 h 3044141"/>
              <a:gd name="connsiteX5-3537" fmla="*/ 2539637 w 6288710"/>
              <a:gd name="connsiteY5-3538" fmla="*/ 1163183 h 3044141"/>
              <a:gd name="connsiteX6-3539" fmla="*/ 2667248 w 6288710"/>
              <a:gd name="connsiteY6-3540" fmla="*/ 1331088 h 3044141"/>
              <a:gd name="connsiteX7-3541" fmla="*/ 3523775 w 6288710"/>
              <a:gd name="connsiteY7-3542" fmla="*/ 1342663 h 3044141"/>
              <a:gd name="connsiteX8-3543" fmla="*/ 3811382 w 6288710"/>
              <a:gd name="connsiteY8-3544" fmla="*/ 1714524 h 3044141"/>
              <a:gd name="connsiteX9-3545" fmla="*/ 3535350 w 6288710"/>
              <a:gd name="connsiteY9-3546" fmla="*/ 2083443 h 3044141"/>
              <a:gd name="connsiteX10-3547" fmla="*/ 780575 w 6288710"/>
              <a:gd name="connsiteY10-3548" fmla="*/ 2060293 h 3044141"/>
              <a:gd name="connsiteX11-3549" fmla="*/ 687977 w 6288710"/>
              <a:gd name="connsiteY11-3550" fmla="*/ 2187615 h 3044141"/>
              <a:gd name="connsiteX12-3551" fmla="*/ 745851 w 6288710"/>
              <a:gd name="connsiteY12-3552" fmla="*/ 2314936 h 3044141"/>
              <a:gd name="connsiteX13-3553" fmla="*/ 1324585 w 6288710"/>
              <a:gd name="connsiteY13-3554" fmla="*/ 2314936 h 3044141"/>
              <a:gd name="connsiteX14-3555" fmla="*/ 1428757 w 6288710"/>
              <a:gd name="connsiteY14-3556" fmla="*/ 2430683 h 3044141"/>
              <a:gd name="connsiteX15-3557" fmla="*/ 1359309 w 6288710"/>
              <a:gd name="connsiteY15-3558" fmla="*/ 2558005 h 3044141"/>
              <a:gd name="connsiteX16-3559" fmla="*/ 1104666 w 6288710"/>
              <a:gd name="connsiteY16-3560" fmla="*/ 2546430 h 3044141"/>
              <a:gd name="connsiteX17-3561" fmla="*/ 1023643 w 6288710"/>
              <a:gd name="connsiteY17-3562" fmla="*/ 2662177 h 3044141"/>
              <a:gd name="connsiteX18-3563" fmla="*/ 1093091 w 6288710"/>
              <a:gd name="connsiteY18-3564" fmla="*/ 2801073 h 3044141"/>
              <a:gd name="connsiteX19-3565" fmla="*/ 1498205 w 6288710"/>
              <a:gd name="connsiteY19-3566" fmla="*/ 2789498 h 3044141"/>
              <a:gd name="connsiteX20-3567" fmla="*/ 1590803 w 6288710"/>
              <a:gd name="connsiteY20-3568" fmla="*/ 2928395 h 3044141"/>
              <a:gd name="connsiteX21-3569" fmla="*/ 1509780 w 6288710"/>
              <a:gd name="connsiteY21-3570" fmla="*/ 3044141 h 3044141"/>
              <a:gd name="connsiteX22-3571" fmla="*/ 514357 w 6288710"/>
              <a:gd name="connsiteY22-3572" fmla="*/ 3044141 h 3044141"/>
              <a:gd name="connsiteX23-3573" fmla="*/ 468058 w 6288710"/>
              <a:gd name="connsiteY23-3574" fmla="*/ 2905245 h 3044141"/>
              <a:gd name="connsiteX24-3575" fmla="*/ 525932 w 6288710"/>
              <a:gd name="connsiteY24-3576" fmla="*/ 2789498 h 3044141"/>
              <a:gd name="connsiteX25-3577" fmla="*/ 769000 w 6288710"/>
              <a:gd name="connsiteY25-3578" fmla="*/ 2777924 h 3044141"/>
              <a:gd name="connsiteX26-3579" fmla="*/ 838448 w 6288710"/>
              <a:gd name="connsiteY26-3580" fmla="*/ 2662177 h 3044141"/>
              <a:gd name="connsiteX27-3581" fmla="*/ 757425 w 6288710"/>
              <a:gd name="connsiteY27-3582" fmla="*/ 2546430 h 3044141"/>
              <a:gd name="connsiteX28-3583" fmla="*/ 224990 w 6288710"/>
              <a:gd name="connsiteY28-3584" fmla="*/ 2558005 h 3044141"/>
              <a:gd name="connsiteX29-3585" fmla="*/ 109243 w 6288710"/>
              <a:gd name="connsiteY29-3586" fmla="*/ 2430683 h 3044141"/>
              <a:gd name="connsiteX30-3587" fmla="*/ 190266 w 6288710"/>
              <a:gd name="connsiteY30-3588" fmla="*/ 2291787 h 3044141"/>
              <a:gd name="connsiteX31-3589" fmla="*/ 444909 w 6288710"/>
              <a:gd name="connsiteY31-3590" fmla="*/ 2291787 h 3044141"/>
              <a:gd name="connsiteX32-3591" fmla="*/ 514357 w 6288710"/>
              <a:gd name="connsiteY32-3592" fmla="*/ 2164465 h 3044141"/>
              <a:gd name="connsiteX33-3593" fmla="*/ 456484 w 6288710"/>
              <a:gd name="connsiteY33-3594" fmla="*/ 2060293 h 3044141"/>
              <a:gd name="connsiteX34-3595" fmla="*/ 271289 w 6288710"/>
              <a:gd name="connsiteY34-3596" fmla="*/ 2071868 h 3044141"/>
              <a:gd name="connsiteX35-3597" fmla="*/ 16646 w 6288710"/>
              <a:gd name="connsiteY35-3598" fmla="*/ 1689903 h 3044141"/>
              <a:gd name="connsiteX36-3599" fmla="*/ 224990 w 6288710"/>
              <a:gd name="connsiteY36-3600" fmla="*/ 1331088 h 3044141"/>
              <a:gd name="connsiteX37-3601" fmla="*/ 2123238 w 6288710"/>
              <a:gd name="connsiteY37-3602" fmla="*/ 1319514 h 3044141"/>
              <a:gd name="connsiteX38-3603" fmla="*/ 2264184 w 6288710"/>
              <a:gd name="connsiteY38-3604" fmla="*/ 1137984 h 3044141"/>
              <a:gd name="connsiteX39-3605" fmla="*/ 2166707 w 6288710"/>
              <a:gd name="connsiteY39-3606" fmla="*/ 962949 h 3044141"/>
              <a:gd name="connsiteX40-3607" fmla="*/ 757425 w 6288710"/>
              <a:gd name="connsiteY40-3608" fmla="*/ 960698 h 3044141"/>
              <a:gd name="connsiteX41-3609" fmla="*/ 317587 w 6288710"/>
              <a:gd name="connsiteY41-3610" fmla="*/ 520860 h 3044141"/>
              <a:gd name="connsiteX42-3611" fmla="*/ 722701 w 6288710"/>
              <a:gd name="connsiteY42-3612" fmla="*/ 0 h 3044141"/>
              <a:gd name="connsiteX0-3613" fmla="*/ 723926 w 6289935"/>
              <a:gd name="connsiteY0-3614" fmla="*/ 0 h 3044141"/>
              <a:gd name="connsiteX1-3615" fmla="*/ 5839937 w 6289935"/>
              <a:gd name="connsiteY1-3616" fmla="*/ 23149 h 3044141"/>
              <a:gd name="connsiteX2-3617" fmla="*/ 6289935 w 6289935"/>
              <a:gd name="connsiteY2-3618" fmla="*/ 513787 h 3044141"/>
              <a:gd name="connsiteX3-3619" fmla="*/ 5944109 w 6289935"/>
              <a:gd name="connsiteY3-3620" fmla="*/ 960698 h 3044141"/>
              <a:gd name="connsiteX4-3621" fmla="*/ 2691623 w 6289935"/>
              <a:gd name="connsiteY4-3622" fmla="*/ 937549 h 3044141"/>
              <a:gd name="connsiteX5-3623" fmla="*/ 2540862 w 6289935"/>
              <a:gd name="connsiteY5-3624" fmla="*/ 1163183 h 3044141"/>
              <a:gd name="connsiteX6-3625" fmla="*/ 2668473 w 6289935"/>
              <a:gd name="connsiteY6-3626" fmla="*/ 1331088 h 3044141"/>
              <a:gd name="connsiteX7-3627" fmla="*/ 3525000 w 6289935"/>
              <a:gd name="connsiteY7-3628" fmla="*/ 1342663 h 3044141"/>
              <a:gd name="connsiteX8-3629" fmla="*/ 3812607 w 6289935"/>
              <a:gd name="connsiteY8-3630" fmla="*/ 1714524 h 3044141"/>
              <a:gd name="connsiteX9-3631" fmla="*/ 3536575 w 6289935"/>
              <a:gd name="connsiteY9-3632" fmla="*/ 2083443 h 3044141"/>
              <a:gd name="connsiteX10-3633" fmla="*/ 781800 w 6289935"/>
              <a:gd name="connsiteY10-3634" fmla="*/ 2060293 h 3044141"/>
              <a:gd name="connsiteX11-3635" fmla="*/ 689202 w 6289935"/>
              <a:gd name="connsiteY11-3636" fmla="*/ 2187615 h 3044141"/>
              <a:gd name="connsiteX12-3637" fmla="*/ 747076 w 6289935"/>
              <a:gd name="connsiteY12-3638" fmla="*/ 2314936 h 3044141"/>
              <a:gd name="connsiteX13-3639" fmla="*/ 1325810 w 6289935"/>
              <a:gd name="connsiteY13-3640" fmla="*/ 2314936 h 3044141"/>
              <a:gd name="connsiteX14-3641" fmla="*/ 1429982 w 6289935"/>
              <a:gd name="connsiteY14-3642" fmla="*/ 2430683 h 3044141"/>
              <a:gd name="connsiteX15-3643" fmla="*/ 1360534 w 6289935"/>
              <a:gd name="connsiteY15-3644" fmla="*/ 2558005 h 3044141"/>
              <a:gd name="connsiteX16-3645" fmla="*/ 1105891 w 6289935"/>
              <a:gd name="connsiteY16-3646" fmla="*/ 2546430 h 3044141"/>
              <a:gd name="connsiteX17-3647" fmla="*/ 1024868 w 6289935"/>
              <a:gd name="connsiteY17-3648" fmla="*/ 2662177 h 3044141"/>
              <a:gd name="connsiteX18-3649" fmla="*/ 1094316 w 6289935"/>
              <a:gd name="connsiteY18-3650" fmla="*/ 2801073 h 3044141"/>
              <a:gd name="connsiteX19-3651" fmla="*/ 1499430 w 6289935"/>
              <a:gd name="connsiteY19-3652" fmla="*/ 2789498 h 3044141"/>
              <a:gd name="connsiteX20-3653" fmla="*/ 1592028 w 6289935"/>
              <a:gd name="connsiteY20-3654" fmla="*/ 2928395 h 3044141"/>
              <a:gd name="connsiteX21-3655" fmla="*/ 1511005 w 6289935"/>
              <a:gd name="connsiteY21-3656" fmla="*/ 3044141 h 3044141"/>
              <a:gd name="connsiteX22-3657" fmla="*/ 515582 w 6289935"/>
              <a:gd name="connsiteY22-3658" fmla="*/ 3044141 h 3044141"/>
              <a:gd name="connsiteX23-3659" fmla="*/ 469283 w 6289935"/>
              <a:gd name="connsiteY23-3660" fmla="*/ 2905245 h 3044141"/>
              <a:gd name="connsiteX24-3661" fmla="*/ 527157 w 6289935"/>
              <a:gd name="connsiteY24-3662" fmla="*/ 2789498 h 3044141"/>
              <a:gd name="connsiteX25-3663" fmla="*/ 770225 w 6289935"/>
              <a:gd name="connsiteY25-3664" fmla="*/ 2777924 h 3044141"/>
              <a:gd name="connsiteX26-3665" fmla="*/ 839673 w 6289935"/>
              <a:gd name="connsiteY26-3666" fmla="*/ 2662177 h 3044141"/>
              <a:gd name="connsiteX27-3667" fmla="*/ 758650 w 6289935"/>
              <a:gd name="connsiteY27-3668" fmla="*/ 2546430 h 3044141"/>
              <a:gd name="connsiteX28-3669" fmla="*/ 226215 w 6289935"/>
              <a:gd name="connsiteY28-3670" fmla="*/ 2558005 h 3044141"/>
              <a:gd name="connsiteX29-3671" fmla="*/ 110468 w 6289935"/>
              <a:gd name="connsiteY29-3672" fmla="*/ 2430683 h 3044141"/>
              <a:gd name="connsiteX30-3673" fmla="*/ 191491 w 6289935"/>
              <a:gd name="connsiteY30-3674" fmla="*/ 2291787 h 3044141"/>
              <a:gd name="connsiteX31-3675" fmla="*/ 446134 w 6289935"/>
              <a:gd name="connsiteY31-3676" fmla="*/ 2291787 h 3044141"/>
              <a:gd name="connsiteX32-3677" fmla="*/ 515582 w 6289935"/>
              <a:gd name="connsiteY32-3678" fmla="*/ 2164465 h 3044141"/>
              <a:gd name="connsiteX33-3679" fmla="*/ 457709 w 6289935"/>
              <a:gd name="connsiteY33-3680" fmla="*/ 2060293 h 3044141"/>
              <a:gd name="connsiteX34-3681" fmla="*/ 272514 w 6289935"/>
              <a:gd name="connsiteY34-3682" fmla="*/ 2071868 h 3044141"/>
              <a:gd name="connsiteX35-3683" fmla="*/ 17871 w 6289935"/>
              <a:gd name="connsiteY35-3684" fmla="*/ 1689903 h 3044141"/>
              <a:gd name="connsiteX36-3685" fmla="*/ 226215 w 6289935"/>
              <a:gd name="connsiteY36-3686" fmla="*/ 1331088 h 3044141"/>
              <a:gd name="connsiteX37-3687" fmla="*/ 2124463 w 6289935"/>
              <a:gd name="connsiteY37-3688" fmla="*/ 1319514 h 3044141"/>
              <a:gd name="connsiteX38-3689" fmla="*/ 2265409 w 6289935"/>
              <a:gd name="connsiteY38-3690" fmla="*/ 1137984 h 3044141"/>
              <a:gd name="connsiteX39-3691" fmla="*/ 2167932 w 6289935"/>
              <a:gd name="connsiteY39-3692" fmla="*/ 962949 h 3044141"/>
              <a:gd name="connsiteX40-3693" fmla="*/ 758650 w 6289935"/>
              <a:gd name="connsiteY40-3694" fmla="*/ 960698 h 3044141"/>
              <a:gd name="connsiteX41-3695" fmla="*/ 318812 w 6289935"/>
              <a:gd name="connsiteY41-3696" fmla="*/ 520860 h 3044141"/>
              <a:gd name="connsiteX42-3697" fmla="*/ 723926 w 6289935"/>
              <a:gd name="connsiteY42-3698" fmla="*/ 0 h 3044141"/>
              <a:gd name="connsiteX0-3699" fmla="*/ 733417 w 6299426"/>
              <a:gd name="connsiteY0-3700" fmla="*/ 0 h 3044141"/>
              <a:gd name="connsiteX1-3701" fmla="*/ 5849428 w 6299426"/>
              <a:gd name="connsiteY1-3702" fmla="*/ 23149 h 3044141"/>
              <a:gd name="connsiteX2-3703" fmla="*/ 6299426 w 6299426"/>
              <a:gd name="connsiteY2-3704" fmla="*/ 513787 h 3044141"/>
              <a:gd name="connsiteX3-3705" fmla="*/ 5953600 w 6299426"/>
              <a:gd name="connsiteY3-3706" fmla="*/ 960698 h 3044141"/>
              <a:gd name="connsiteX4-3707" fmla="*/ 2701114 w 6299426"/>
              <a:gd name="connsiteY4-3708" fmla="*/ 937549 h 3044141"/>
              <a:gd name="connsiteX5-3709" fmla="*/ 2550353 w 6299426"/>
              <a:gd name="connsiteY5-3710" fmla="*/ 1163183 h 3044141"/>
              <a:gd name="connsiteX6-3711" fmla="*/ 2677964 w 6299426"/>
              <a:gd name="connsiteY6-3712" fmla="*/ 1331088 h 3044141"/>
              <a:gd name="connsiteX7-3713" fmla="*/ 3534491 w 6299426"/>
              <a:gd name="connsiteY7-3714" fmla="*/ 1342663 h 3044141"/>
              <a:gd name="connsiteX8-3715" fmla="*/ 3822098 w 6299426"/>
              <a:gd name="connsiteY8-3716" fmla="*/ 1714524 h 3044141"/>
              <a:gd name="connsiteX9-3717" fmla="*/ 3546066 w 6299426"/>
              <a:gd name="connsiteY9-3718" fmla="*/ 2083443 h 3044141"/>
              <a:gd name="connsiteX10-3719" fmla="*/ 791291 w 6299426"/>
              <a:gd name="connsiteY10-3720" fmla="*/ 2060293 h 3044141"/>
              <a:gd name="connsiteX11-3721" fmla="*/ 698693 w 6299426"/>
              <a:gd name="connsiteY11-3722" fmla="*/ 2187615 h 3044141"/>
              <a:gd name="connsiteX12-3723" fmla="*/ 756567 w 6299426"/>
              <a:gd name="connsiteY12-3724" fmla="*/ 2314936 h 3044141"/>
              <a:gd name="connsiteX13-3725" fmla="*/ 1335301 w 6299426"/>
              <a:gd name="connsiteY13-3726" fmla="*/ 2314936 h 3044141"/>
              <a:gd name="connsiteX14-3727" fmla="*/ 1439473 w 6299426"/>
              <a:gd name="connsiteY14-3728" fmla="*/ 2430683 h 3044141"/>
              <a:gd name="connsiteX15-3729" fmla="*/ 1370025 w 6299426"/>
              <a:gd name="connsiteY15-3730" fmla="*/ 2558005 h 3044141"/>
              <a:gd name="connsiteX16-3731" fmla="*/ 1115382 w 6299426"/>
              <a:gd name="connsiteY16-3732" fmla="*/ 2546430 h 3044141"/>
              <a:gd name="connsiteX17-3733" fmla="*/ 1034359 w 6299426"/>
              <a:gd name="connsiteY17-3734" fmla="*/ 2662177 h 3044141"/>
              <a:gd name="connsiteX18-3735" fmla="*/ 1103807 w 6299426"/>
              <a:gd name="connsiteY18-3736" fmla="*/ 2801073 h 3044141"/>
              <a:gd name="connsiteX19-3737" fmla="*/ 1508921 w 6299426"/>
              <a:gd name="connsiteY19-3738" fmla="*/ 2789498 h 3044141"/>
              <a:gd name="connsiteX20-3739" fmla="*/ 1601519 w 6299426"/>
              <a:gd name="connsiteY20-3740" fmla="*/ 2928395 h 3044141"/>
              <a:gd name="connsiteX21-3741" fmla="*/ 1520496 w 6299426"/>
              <a:gd name="connsiteY21-3742" fmla="*/ 3044141 h 3044141"/>
              <a:gd name="connsiteX22-3743" fmla="*/ 525073 w 6299426"/>
              <a:gd name="connsiteY22-3744" fmla="*/ 3044141 h 3044141"/>
              <a:gd name="connsiteX23-3745" fmla="*/ 478774 w 6299426"/>
              <a:gd name="connsiteY23-3746" fmla="*/ 2905245 h 3044141"/>
              <a:gd name="connsiteX24-3747" fmla="*/ 536648 w 6299426"/>
              <a:gd name="connsiteY24-3748" fmla="*/ 2789498 h 3044141"/>
              <a:gd name="connsiteX25-3749" fmla="*/ 779716 w 6299426"/>
              <a:gd name="connsiteY25-3750" fmla="*/ 2777924 h 3044141"/>
              <a:gd name="connsiteX26-3751" fmla="*/ 849164 w 6299426"/>
              <a:gd name="connsiteY26-3752" fmla="*/ 2662177 h 3044141"/>
              <a:gd name="connsiteX27-3753" fmla="*/ 768141 w 6299426"/>
              <a:gd name="connsiteY27-3754" fmla="*/ 2546430 h 3044141"/>
              <a:gd name="connsiteX28-3755" fmla="*/ 235706 w 6299426"/>
              <a:gd name="connsiteY28-3756" fmla="*/ 2558005 h 3044141"/>
              <a:gd name="connsiteX29-3757" fmla="*/ 119959 w 6299426"/>
              <a:gd name="connsiteY29-3758" fmla="*/ 2430683 h 3044141"/>
              <a:gd name="connsiteX30-3759" fmla="*/ 200982 w 6299426"/>
              <a:gd name="connsiteY30-3760" fmla="*/ 2291787 h 3044141"/>
              <a:gd name="connsiteX31-3761" fmla="*/ 455625 w 6299426"/>
              <a:gd name="connsiteY31-3762" fmla="*/ 2291787 h 3044141"/>
              <a:gd name="connsiteX32-3763" fmla="*/ 525073 w 6299426"/>
              <a:gd name="connsiteY32-3764" fmla="*/ 2164465 h 3044141"/>
              <a:gd name="connsiteX33-3765" fmla="*/ 467200 w 6299426"/>
              <a:gd name="connsiteY33-3766" fmla="*/ 2060293 h 3044141"/>
              <a:gd name="connsiteX34-3767" fmla="*/ 282005 w 6299426"/>
              <a:gd name="connsiteY34-3768" fmla="*/ 2071868 h 3044141"/>
              <a:gd name="connsiteX35-3769" fmla="*/ 17202 w 6299426"/>
              <a:gd name="connsiteY35-3770" fmla="*/ 1715303 h 3044141"/>
              <a:gd name="connsiteX36-3771" fmla="*/ 235706 w 6299426"/>
              <a:gd name="connsiteY36-3772" fmla="*/ 1331088 h 3044141"/>
              <a:gd name="connsiteX37-3773" fmla="*/ 2133954 w 6299426"/>
              <a:gd name="connsiteY37-3774" fmla="*/ 1319514 h 3044141"/>
              <a:gd name="connsiteX38-3775" fmla="*/ 2274900 w 6299426"/>
              <a:gd name="connsiteY38-3776" fmla="*/ 1137984 h 3044141"/>
              <a:gd name="connsiteX39-3777" fmla="*/ 2177423 w 6299426"/>
              <a:gd name="connsiteY39-3778" fmla="*/ 962949 h 3044141"/>
              <a:gd name="connsiteX40-3779" fmla="*/ 768141 w 6299426"/>
              <a:gd name="connsiteY40-3780" fmla="*/ 960698 h 3044141"/>
              <a:gd name="connsiteX41-3781" fmla="*/ 328303 w 6299426"/>
              <a:gd name="connsiteY41-3782" fmla="*/ 520860 h 3044141"/>
              <a:gd name="connsiteX42-3783" fmla="*/ 733417 w 6299426"/>
              <a:gd name="connsiteY42-3784" fmla="*/ 0 h 3044141"/>
              <a:gd name="connsiteX0-3785" fmla="*/ 716723 w 6282732"/>
              <a:gd name="connsiteY0-3786" fmla="*/ 0 h 3044141"/>
              <a:gd name="connsiteX1-3787" fmla="*/ 5832734 w 6282732"/>
              <a:gd name="connsiteY1-3788" fmla="*/ 23149 h 3044141"/>
              <a:gd name="connsiteX2-3789" fmla="*/ 6282732 w 6282732"/>
              <a:gd name="connsiteY2-3790" fmla="*/ 513787 h 3044141"/>
              <a:gd name="connsiteX3-3791" fmla="*/ 5936906 w 6282732"/>
              <a:gd name="connsiteY3-3792" fmla="*/ 960698 h 3044141"/>
              <a:gd name="connsiteX4-3793" fmla="*/ 2684420 w 6282732"/>
              <a:gd name="connsiteY4-3794" fmla="*/ 937549 h 3044141"/>
              <a:gd name="connsiteX5-3795" fmla="*/ 2533659 w 6282732"/>
              <a:gd name="connsiteY5-3796" fmla="*/ 1163183 h 3044141"/>
              <a:gd name="connsiteX6-3797" fmla="*/ 2661270 w 6282732"/>
              <a:gd name="connsiteY6-3798" fmla="*/ 1331088 h 3044141"/>
              <a:gd name="connsiteX7-3799" fmla="*/ 3517797 w 6282732"/>
              <a:gd name="connsiteY7-3800" fmla="*/ 1342663 h 3044141"/>
              <a:gd name="connsiteX8-3801" fmla="*/ 3805404 w 6282732"/>
              <a:gd name="connsiteY8-3802" fmla="*/ 1714524 h 3044141"/>
              <a:gd name="connsiteX9-3803" fmla="*/ 3529372 w 6282732"/>
              <a:gd name="connsiteY9-3804" fmla="*/ 2083443 h 3044141"/>
              <a:gd name="connsiteX10-3805" fmla="*/ 774597 w 6282732"/>
              <a:gd name="connsiteY10-3806" fmla="*/ 2060293 h 3044141"/>
              <a:gd name="connsiteX11-3807" fmla="*/ 681999 w 6282732"/>
              <a:gd name="connsiteY11-3808" fmla="*/ 2187615 h 3044141"/>
              <a:gd name="connsiteX12-3809" fmla="*/ 739873 w 6282732"/>
              <a:gd name="connsiteY12-3810" fmla="*/ 2314936 h 3044141"/>
              <a:gd name="connsiteX13-3811" fmla="*/ 1318607 w 6282732"/>
              <a:gd name="connsiteY13-3812" fmla="*/ 2314936 h 3044141"/>
              <a:gd name="connsiteX14-3813" fmla="*/ 1422779 w 6282732"/>
              <a:gd name="connsiteY14-3814" fmla="*/ 2430683 h 3044141"/>
              <a:gd name="connsiteX15-3815" fmla="*/ 1353331 w 6282732"/>
              <a:gd name="connsiteY15-3816" fmla="*/ 2558005 h 3044141"/>
              <a:gd name="connsiteX16-3817" fmla="*/ 1098688 w 6282732"/>
              <a:gd name="connsiteY16-3818" fmla="*/ 2546430 h 3044141"/>
              <a:gd name="connsiteX17-3819" fmla="*/ 1017665 w 6282732"/>
              <a:gd name="connsiteY17-3820" fmla="*/ 2662177 h 3044141"/>
              <a:gd name="connsiteX18-3821" fmla="*/ 1087113 w 6282732"/>
              <a:gd name="connsiteY18-3822" fmla="*/ 2801073 h 3044141"/>
              <a:gd name="connsiteX19-3823" fmla="*/ 1492227 w 6282732"/>
              <a:gd name="connsiteY19-3824" fmla="*/ 2789498 h 3044141"/>
              <a:gd name="connsiteX20-3825" fmla="*/ 1584825 w 6282732"/>
              <a:gd name="connsiteY20-3826" fmla="*/ 2928395 h 3044141"/>
              <a:gd name="connsiteX21-3827" fmla="*/ 1503802 w 6282732"/>
              <a:gd name="connsiteY21-3828" fmla="*/ 3044141 h 3044141"/>
              <a:gd name="connsiteX22-3829" fmla="*/ 508379 w 6282732"/>
              <a:gd name="connsiteY22-3830" fmla="*/ 3044141 h 3044141"/>
              <a:gd name="connsiteX23-3831" fmla="*/ 462080 w 6282732"/>
              <a:gd name="connsiteY23-3832" fmla="*/ 2905245 h 3044141"/>
              <a:gd name="connsiteX24-3833" fmla="*/ 519954 w 6282732"/>
              <a:gd name="connsiteY24-3834" fmla="*/ 2789498 h 3044141"/>
              <a:gd name="connsiteX25-3835" fmla="*/ 763022 w 6282732"/>
              <a:gd name="connsiteY25-3836" fmla="*/ 2777924 h 3044141"/>
              <a:gd name="connsiteX26-3837" fmla="*/ 832470 w 6282732"/>
              <a:gd name="connsiteY26-3838" fmla="*/ 2662177 h 3044141"/>
              <a:gd name="connsiteX27-3839" fmla="*/ 751447 w 6282732"/>
              <a:gd name="connsiteY27-3840" fmla="*/ 2546430 h 3044141"/>
              <a:gd name="connsiteX28-3841" fmla="*/ 219012 w 6282732"/>
              <a:gd name="connsiteY28-3842" fmla="*/ 2558005 h 3044141"/>
              <a:gd name="connsiteX29-3843" fmla="*/ 103265 w 6282732"/>
              <a:gd name="connsiteY29-3844" fmla="*/ 2430683 h 3044141"/>
              <a:gd name="connsiteX30-3845" fmla="*/ 184288 w 6282732"/>
              <a:gd name="connsiteY30-3846" fmla="*/ 2291787 h 3044141"/>
              <a:gd name="connsiteX31-3847" fmla="*/ 438931 w 6282732"/>
              <a:gd name="connsiteY31-3848" fmla="*/ 2291787 h 3044141"/>
              <a:gd name="connsiteX32-3849" fmla="*/ 508379 w 6282732"/>
              <a:gd name="connsiteY32-3850" fmla="*/ 2164465 h 3044141"/>
              <a:gd name="connsiteX33-3851" fmla="*/ 450506 w 6282732"/>
              <a:gd name="connsiteY33-3852" fmla="*/ 2060293 h 3044141"/>
              <a:gd name="connsiteX34-3853" fmla="*/ 265311 w 6282732"/>
              <a:gd name="connsiteY34-3854" fmla="*/ 2071868 h 3044141"/>
              <a:gd name="connsiteX35-3855" fmla="*/ 508 w 6282732"/>
              <a:gd name="connsiteY35-3856" fmla="*/ 1715303 h 3044141"/>
              <a:gd name="connsiteX36-3857" fmla="*/ 219012 w 6282732"/>
              <a:gd name="connsiteY36-3858" fmla="*/ 1331088 h 3044141"/>
              <a:gd name="connsiteX37-3859" fmla="*/ 2117260 w 6282732"/>
              <a:gd name="connsiteY37-3860" fmla="*/ 1319514 h 3044141"/>
              <a:gd name="connsiteX38-3861" fmla="*/ 2258206 w 6282732"/>
              <a:gd name="connsiteY38-3862" fmla="*/ 1137984 h 3044141"/>
              <a:gd name="connsiteX39-3863" fmla="*/ 2160729 w 6282732"/>
              <a:gd name="connsiteY39-3864" fmla="*/ 962949 h 3044141"/>
              <a:gd name="connsiteX40-3865" fmla="*/ 751447 w 6282732"/>
              <a:gd name="connsiteY40-3866" fmla="*/ 960698 h 3044141"/>
              <a:gd name="connsiteX41-3867" fmla="*/ 311609 w 6282732"/>
              <a:gd name="connsiteY41-3868" fmla="*/ 520860 h 3044141"/>
              <a:gd name="connsiteX42-3869" fmla="*/ 716723 w 6282732"/>
              <a:gd name="connsiteY42-3870" fmla="*/ 0 h 3044141"/>
              <a:gd name="connsiteX0-3871" fmla="*/ 716630 w 6282639"/>
              <a:gd name="connsiteY0-3872" fmla="*/ 0 h 3044141"/>
              <a:gd name="connsiteX1-3873" fmla="*/ 5832641 w 6282639"/>
              <a:gd name="connsiteY1-3874" fmla="*/ 23149 h 3044141"/>
              <a:gd name="connsiteX2-3875" fmla="*/ 6282639 w 6282639"/>
              <a:gd name="connsiteY2-3876" fmla="*/ 513787 h 3044141"/>
              <a:gd name="connsiteX3-3877" fmla="*/ 5936813 w 6282639"/>
              <a:gd name="connsiteY3-3878" fmla="*/ 960698 h 3044141"/>
              <a:gd name="connsiteX4-3879" fmla="*/ 2684327 w 6282639"/>
              <a:gd name="connsiteY4-3880" fmla="*/ 937549 h 3044141"/>
              <a:gd name="connsiteX5-3881" fmla="*/ 2533566 w 6282639"/>
              <a:gd name="connsiteY5-3882" fmla="*/ 1163183 h 3044141"/>
              <a:gd name="connsiteX6-3883" fmla="*/ 2661177 w 6282639"/>
              <a:gd name="connsiteY6-3884" fmla="*/ 1331088 h 3044141"/>
              <a:gd name="connsiteX7-3885" fmla="*/ 3517704 w 6282639"/>
              <a:gd name="connsiteY7-3886" fmla="*/ 1342663 h 3044141"/>
              <a:gd name="connsiteX8-3887" fmla="*/ 3805311 w 6282639"/>
              <a:gd name="connsiteY8-3888" fmla="*/ 1714524 h 3044141"/>
              <a:gd name="connsiteX9-3889" fmla="*/ 3529279 w 6282639"/>
              <a:gd name="connsiteY9-3890" fmla="*/ 2083443 h 3044141"/>
              <a:gd name="connsiteX10-3891" fmla="*/ 774504 w 6282639"/>
              <a:gd name="connsiteY10-3892" fmla="*/ 2060293 h 3044141"/>
              <a:gd name="connsiteX11-3893" fmla="*/ 681906 w 6282639"/>
              <a:gd name="connsiteY11-3894" fmla="*/ 2187615 h 3044141"/>
              <a:gd name="connsiteX12-3895" fmla="*/ 739780 w 6282639"/>
              <a:gd name="connsiteY12-3896" fmla="*/ 2314936 h 3044141"/>
              <a:gd name="connsiteX13-3897" fmla="*/ 1318514 w 6282639"/>
              <a:gd name="connsiteY13-3898" fmla="*/ 2314936 h 3044141"/>
              <a:gd name="connsiteX14-3899" fmla="*/ 1422686 w 6282639"/>
              <a:gd name="connsiteY14-3900" fmla="*/ 2430683 h 3044141"/>
              <a:gd name="connsiteX15-3901" fmla="*/ 1353238 w 6282639"/>
              <a:gd name="connsiteY15-3902" fmla="*/ 2558005 h 3044141"/>
              <a:gd name="connsiteX16-3903" fmla="*/ 1098595 w 6282639"/>
              <a:gd name="connsiteY16-3904" fmla="*/ 2546430 h 3044141"/>
              <a:gd name="connsiteX17-3905" fmla="*/ 1017572 w 6282639"/>
              <a:gd name="connsiteY17-3906" fmla="*/ 2662177 h 3044141"/>
              <a:gd name="connsiteX18-3907" fmla="*/ 1087020 w 6282639"/>
              <a:gd name="connsiteY18-3908" fmla="*/ 2801073 h 3044141"/>
              <a:gd name="connsiteX19-3909" fmla="*/ 1492134 w 6282639"/>
              <a:gd name="connsiteY19-3910" fmla="*/ 2789498 h 3044141"/>
              <a:gd name="connsiteX20-3911" fmla="*/ 1584732 w 6282639"/>
              <a:gd name="connsiteY20-3912" fmla="*/ 2928395 h 3044141"/>
              <a:gd name="connsiteX21-3913" fmla="*/ 1503709 w 6282639"/>
              <a:gd name="connsiteY21-3914" fmla="*/ 3044141 h 3044141"/>
              <a:gd name="connsiteX22-3915" fmla="*/ 508286 w 6282639"/>
              <a:gd name="connsiteY22-3916" fmla="*/ 3044141 h 3044141"/>
              <a:gd name="connsiteX23-3917" fmla="*/ 461987 w 6282639"/>
              <a:gd name="connsiteY23-3918" fmla="*/ 2905245 h 3044141"/>
              <a:gd name="connsiteX24-3919" fmla="*/ 519861 w 6282639"/>
              <a:gd name="connsiteY24-3920" fmla="*/ 2789498 h 3044141"/>
              <a:gd name="connsiteX25-3921" fmla="*/ 762929 w 6282639"/>
              <a:gd name="connsiteY25-3922" fmla="*/ 2777924 h 3044141"/>
              <a:gd name="connsiteX26-3923" fmla="*/ 832377 w 6282639"/>
              <a:gd name="connsiteY26-3924" fmla="*/ 2662177 h 3044141"/>
              <a:gd name="connsiteX27-3925" fmla="*/ 751354 w 6282639"/>
              <a:gd name="connsiteY27-3926" fmla="*/ 2546430 h 3044141"/>
              <a:gd name="connsiteX28-3927" fmla="*/ 218919 w 6282639"/>
              <a:gd name="connsiteY28-3928" fmla="*/ 2558005 h 3044141"/>
              <a:gd name="connsiteX29-3929" fmla="*/ 103172 w 6282639"/>
              <a:gd name="connsiteY29-3930" fmla="*/ 2430683 h 3044141"/>
              <a:gd name="connsiteX30-3931" fmla="*/ 184195 w 6282639"/>
              <a:gd name="connsiteY30-3932" fmla="*/ 2291787 h 3044141"/>
              <a:gd name="connsiteX31-3933" fmla="*/ 438838 w 6282639"/>
              <a:gd name="connsiteY31-3934" fmla="*/ 2291787 h 3044141"/>
              <a:gd name="connsiteX32-3935" fmla="*/ 508286 w 6282639"/>
              <a:gd name="connsiteY32-3936" fmla="*/ 2164465 h 3044141"/>
              <a:gd name="connsiteX33-3937" fmla="*/ 450413 w 6282639"/>
              <a:gd name="connsiteY33-3938" fmla="*/ 2060293 h 3044141"/>
              <a:gd name="connsiteX34-3939" fmla="*/ 265218 w 6282639"/>
              <a:gd name="connsiteY34-3940" fmla="*/ 2071868 h 3044141"/>
              <a:gd name="connsiteX35-3941" fmla="*/ 415 w 6282639"/>
              <a:gd name="connsiteY35-3942" fmla="*/ 1715303 h 3044141"/>
              <a:gd name="connsiteX36-3943" fmla="*/ 218919 w 6282639"/>
              <a:gd name="connsiteY36-3944" fmla="*/ 1331088 h 3044141"/>
              <a:gd name="connsiteX37-3945" fmla="*/ 2117167 w 6282639"/>
              <a:gd name="connsiteY37-3946" fmla="*/ 1319514 h 3044141"/>
              <a:gd name="connsiteX38-3947" fmla="*/ 2258113 w 6282639"/>
              <a:gd name="connsiteY38-3948" fmla="*/ 1137984 h 3044141"/>
              <a:gd name="connsiteX39-3949" fmla="*/ 2160636 w 6282639"/>
              <a:gd name="connsiteY39-3950" fmla="*/ 962949 h 3044141"/>
              <a:gd name="connsiteX40-3951" fmla="*/ 751354 w 6282639"/>
              <a:gd name="connsiteY40-3952" fmla="*/ 960698 h 3044141"/>
              <a:gd name="connsiteX41-3953" fmla="*/ 311516 w 6282639"/>
              <a:gd name="connsiteY41-3954" fmla="*/ 520860 h 3044141"/>
              <a:gd name="connsiteX42-3955" fmla="*/ 716630 w 6282639"/>
              <a:gd name="connsiteY42-3956" fmla="*/ 0 h 3044141"/>
              <a:gd name="connsiteX0-3957" fmla="*/ 716630 w 6282639"/>
              <a:gd name="connsiteY0-3958" fmla="*/ 0 h 3044141"/>
              <a:gd name="connsiteX1-3959" fmla="*/ 5832641 w 6282639"/>
              <a:gd name="connsiteY1-3960" fmla="*/ 23149 h 3044141"/>
              <a:gd name="connsiteX2-3961" fmla="*/ 6282639 w 6282639"/>
              <a:gd name="connsiteY2-3962" fmla="*/ 513787 h 3044141"/>
              <a:gd name="connsiteX3-3963" fmla="*/ 5936813 w 6282639"/>
              <a:gd name="connsiteY3-3964" fmla="*/ 960698 h 3044141"/>
              <a:gd name="connsiteX4-3965" fmla="*/ 2684327 w 6282639"/>
              <a:gd name="connsiteY4-3966" fmla="*/ 937549 h 3044141"/>
              <a:gd name="connsiteX5-3967" fmla="*/ 2533566 w 6282639"/>
              <a:gd name="connsiteY5-3968" fmla="*/ 1163183 h 3044141"/>
              <a:gd name="connsiteX6-3969" fmla="*/ 2661177 w 6282639"/>
              <a:gd name="connsiteY6-3970" fmla="*/ 1331088 h 3044141"/>
              <a:gd name="connsiteX7-3971" fmla="*/ 3517704 w 6282639"/>
              <a:gd name="connsiteY7-3972" fmla="*/ 1342663 h 3044141"/>
              <a:gd name="connsiteX8-3973" fmla="*/ 3805311 w 6282639"/>
              <a:gd name="connsiteY8-3974" fmla="*/ 1714524 h 3044141"/>
              <a:gd name="connsiteX9-3975" fmla="*/ 3529279 w 6282639"/>
              <a:gd name="connsiteY9-3976" fmla="*/ 2083443 h 3044141"/>
              <a:gd name="connsiteX10-3977" fmla="*/ 774504 w 6282639"/>
              <a:gd name="connsiteY10-3978" fmla="*/ 2060293 h 3044141"/>
              <a:gd name="connsiteX11-3979" fmla="*/ 681906 w 6282639"/>
              <a:gd name="connsiteY11-3980" fmla="*/ 2187615 h 3044141"/>
              <a:gd name="connsiteX12-3981" fmla="*/ 739780 w 6282639"/>
              <a:gd name="connsiteY12-3982" fmla="*/ 2314936 h 3044141"/>
              <a:gd name="connsiteX13-3983" fmla="*/ 1318514 w 6282639"/>
              <a:gd name="connsiteY13-3984" fmla="*/ 2314936 h 3044141"/>
              <a:gd name="connsiteX14-3985" fmla="*/ 1422686 w 6282639"/>
              <a:gd name="connsiteY14-3986" fmla="*/ 2430683 h 3044141"/>
              <a:gd name="connsiteX15-3987" fmla="*/ 1353238 w 6282639"/>
              <a:gd name="connsiteY15-3988" fmla="*/ 2558005 h 3044141"/>
              <a:gd name="connsiteX16-3989" fmla="*/ 1098595 w 6282639"/>
              <a:gd name="connsiteY16-3990" fmla="*/ 2546430 h 3044141"/>
              <a:gd name="connsiteX17-3991" fmla="*/ 1017572 w 6282639"/>
              <a:gd name="connsiteY17-3992" fmla="*/ 2662177 h 3044141"/>
              <a:gd name="connsiteX18-3993" fmla="*/ 1087020 w 6282639"/>
              <a:gd name="connsiteY18-3994" fmla="*/ 2801073 h 3044141"/>
              <a:gd name="connsiteX19-3995" fmla="*/ 1492134 w 6282639"/>
              <a:gd name="connsiteY19-3996" fmla="*/ 2789498 h 3044141"/>
              <a:gd name="connsiteX20-3997" fmla="*/ 1584732 w 6282639"/>
              <a:gd name="connsiteY20-3998" fmla="*/ 2928395 h 3044141"/>
              <a:gd name="connsiteX21-3999" fmla="*/ 1503709 w 6282639"/>
              <a:gd name="connsiteY21-4000" fmla="*/ 3044141 h 3044141"/>
              <a:gd name="connsiteX22-4001" fmla="*/ 508286 w 6282639"/>
              <a:gd name="connsiteY22-4002" fmla="*/ 3044141 h 3044141"/>
              <a:gd name="connsiteX23-4003" fmla="*/ 461987 w 6282639"/>
              <a:gd name="connsiteY23-4004" fmla="*/ 2905245 h 3044141"/>
              <a:gd name="connsiteX24-4005" fmla="*/ 519861 w 6282639"/>
              <a:gd name="connsiteY24-4006" fmla="*/ 2789498 h 3044141"/>
              <a:gd name="connsiteX25-4007" fmla="*/ 762929 w 6282639"/>
              <a:gd name="connsiteY25-4008" fmla="*/ 2777924 h 3044141"/>
              <a:gd name="connsiteX26-4009" fmla="*/ 832377 w 6282639"/>
              <a:gd name="connsiteY26-4010" fmla="*/ 2662177 h 3044141"/>
              <a:gd name="connsiteX27-4011" fmla="*/ 751354 w 6282639"/>
              <a:gd name="connsiteY27-4012" fmla="*/ 2546430 h 3044141"/>
              <a:gd name="connsiteX28-4013" fmla="*/ 218919 w 6282639"/>
              <a:gd name="connsiteY28-4014" fmla="*/ 2558005 h 3044141"/>
              <a:gd name="connsiteX29-4015" fmla="*/ 103172 w 6282639"/>
              <a:gd name="connsiteY29-4016" fmla="*/ 2430683 h 3044141"/>
              <a:gd name="connsiteX30-4017" fmla="*/ 184195 w 6282639"/>
              <a:gd name="connsiteY30-4018" fmla="*/ 2291787 h 3044141"/>
              <a:gd name="connsiteX31-4019" fmla="*/ 438838 w 6282639"/>
              <a:gd name="connsiteY31-4020" fmla="*/ 2291787 h 3044141"/>
              <a:gd name="connsiteX32-4021" fmla="*/ 508286 w 6282639"/>
              <a:gd name="connsiteY32-4022" fmla="*/ 2164465 h 3044141"/>
              <a:gd name="connsiteX33-4023" fmla="*/ 460573 w 6282639"/>
              <a:gd name="connsiteY33-4024" fmla="*/ 2075533 h 3044141"/>
              <a:gd name="connsiteX34-4025" fmla="*/ 265218 w 6282639"/>
              <a:gd name="connsiteY34-4026" fmla="*/ 2071868 h 3044141"/>
              <a:gd name="connsiteX35-4027" fmla="*/ 415 w 6282639"/>
              <a:gd name="connsiteY35-4028" fmla="*/ 1715303 h 3044141"/>
              <a:gd name="connsiteX36-4029" fmla="*/ 218919 w 6282639"/>
              <a:gd name="connsiteY36-4030" fmla="*/ 1331088 h 3044141"/>
              <a:gd name="connsiteX37-4031" fmla="*/ 2117167 w 6282639"/>
              <a:gd name="connsiteY37-4032" fmla="*/ 1319514 h 3044141"/>
              <a:gd name="connsiteX38-4033" fmla="*/ 2258113 w 6282639"/>
              <a:gd name="connsiteY38-4034" fmla="*/ 1137984 h 3044141"/>
              <a:gd name="connsiteX39-4035" fmla="*/ 2160636 w 6282639"/>
              <a:gd name="connsiteY39-4036" fmla="*/ 962949 h 3044141"/>
              <a:gd name="connsiteX40-4037" fmla="*/ 751354 w 6282639"/>
              <a:gd name="connsiteY40-4038" fmla="*/ 960698 h 3044141"/>
              <a:gd name="connsiteX41-4039" fmla="*/ 311516 w 6282639"/>
              <a:gd name="connsiteY41-4040" fmla="*/ 520860 h 3044141"/>
              <a:gd name="connsiteX42-4041" fmla="*/ 716630 w 6282639"/>
              <a:gd name="connsiteY42-4042" fmla="*/ 0 h 3044141"/>
              <a:gd name="connsiteX0-4043" fmla="*/ 716630 w 6282639"/>
              <a:gd name="connsiteY0-4044" fmla="*/ 0 h 3044141"/>
              <a:gd name="connsiteX1-4045" fmla="*/ 5832641 w 6282639"/>
              <a:gd name="connsiteY1-4046" fmla="*/ 23149 h 3044141"/>
              <a:gd name="connsiteX2-4047" fmla="*/ 6282639 w 6282639"/>
              <a:gd name="connsiteY2-4048" fmla="*/ 513787 h 3044141"/>
              <a:gd name="connsiteX3-4049" fmla="*/ 5936813 w 6282639"/>
              <a:gd name="connsiteY3-4050" fmla="*/ 960698 h 3044141"/>
              <a:gd name="connsiteX4-4051" fmla="*/ 2684327 w 6282639"/>
              <a:gd name="connsiteY4-4052" fmla="*/ 937549 h 3044141"/>
              <a:gd name="connsiteX5-4053" fmla="*/ 2533566 w 6282639"/>
              <a:gd name="connsiteY5-4054" fmla="*/ 1163183 h 3044141"/>
              <a:gd name="connsiteX6-4055" fmla="*/ 2661177 w 6282639"/>
              <a:gd name="connsiteY6-4056" fmla="*/ 1331088 h 3044141"/>
              <a:gd name="connsiteX7-4057" fmla="*/ 3517704 w 6282639"/>
              <a:gd name="connsiteY7-4058" fmla="*/ 1342663 h 3044141"/>
              <a:gd name="connsiteX8-4059" fmla="*/ 3805311 w 6282639"/>
              <a:gd name="connsiteY8-4060" fmla="*/ 1714524 h 3044141"/>
              <a:gd name="connsiteX9-4061" fmla="*/ 3529279 w 6282639"/>
              <a:gd name="connsiteY9-4062" fmla="*/ 2083443 h 3044141"/>
              <a:gd name="connsiteX10-4063" fmla="*/ 774504 w 6282639"/>
              <a:gd name="connsiteY10-4064" fmla="*/ 2060293 h 3044141"/>
              <a:gd name="connsiteX11-4065" fmla="*/ 681906 w 6282639"/>
              <a:gd name="connsiteY11-4066" fmla="*/ 2187615 h 3044141"/>
              <a:gd name="connsiteX12-4067" fmla="*/ 739780 w 6282639"/>
              <a:gd name="connsiteY12-4068" fmla="*/ 2314936 h 3044141"/>
              <a:gd name="connsiteX13-4069" fmla="*/ 1318514 w 6282639"/>
              <a:gd name="connsiteY13-4070" fmla="*/ 2314936 h 3044141"/>
              <a:gd name="connsiteX14-4071" fmla="*/ 1422686 w 6282639"/>
              <a:gd name="connsiteY14-4072" fmla="*/ 2430683 h 3044141"/>
              <a:gd name="connsiteX15-4073" fmla="*/ 1353238 w 6282639"/>
              <a:gd name="connsiteY15-4074" fmla="*/ 2558005 h 3044141"/>
              <a:gd name="connsiteX16-4075" fmla="*/ 1098595 w 6282639"/>
              <a:gd name="connsiteY16-4076" fmla="*/ 2546430 h 3044141"/>
              <a:gd name="connsiteX17-4077" fmla="*/ 1017572 w 6282639"/>
              <a:gd name="connsiteY17-4078" fmla="*/ 2662177 h 3044141"/>
              <a:gd name="connsiteX18-4079" fmla="*/ 1087020 w 6282639"/>
              <a:gd name="connsiteY18-4080" fmla="*/ 2801073 h 3044141"/>
              <a:gd name="connsiteX19-4081" fmla="*/ 1492134 w 6282639"/>
              <a:gd name="connsiteY19-4082" fmla="*/ 2789498 h 3044141"/>
              <a:gd name="connsiteX20-4083" fmla="*/ 1584732 w 6282639"/>
              <a:gd name="connsiteY20-4084" fmla="*/ 2928395 h 3044141"/>
              <a:gd name="connsiteX21-4085" fmla="*/ 1503709 w 6282639"/>
              <a:gd name="connsiteY21-4086" fmla="*/ 3044141 h 3044141"/>
              <a:gd name="connsiteX22-4087" fmla="*/ 508286 w 6282639"/>
              <a:gd name="connsiteY22-4088" fmla="*/ 3044141 h 3044141"/>
              <a:gd name="connsiteX23-4089" fmla="*/ 461987 w 6282639"/>
              <a:gd name="connsiteY23-4090" fmla="*/ 2905245 h 3044141"/>
              <a:gd name="connsiteX24-4091" fmla="*/ 519861 w 6282639"/>
              <a:gd name="connsiteY24-4092" fmla="*/ 2789498 h 3044141"/>
              <a:gd name="connsiteX25-4093" fmla="*/ 762929 w 6282639"/>
              <a:gd name="connsiteY25-4094" fmla="*/ 2777924 h 3044141"/>
              <a:gd name="connsiteX26-4095" fmla="*/ 832377 w 6282639"/>
              <a:gd name="connsiteY26-4096" fmla="*/ 2662177 h 3044141"/>
              <a:gd name="connsiteX27-4097" fmla="*/ 751354 w 6282639"/>
              <a:gd name="connsiteY27-4098" fmla="*/ 2546430 h 3044141"/>
              <a:gd name="connsiteX28-4099" fmla="*/ 218919 w 6282639"/>
              <a:gd name="connsiteY28-4100" fmla="*/ 2558005 h 3044141"/>
              <a:gd name="connsiteX29-4101" fmla="*/ 103172 w 6282639"/>
              <a:gd name="connsiteY29-4102" fmla="*/ 2430683 h 3044141"/>
              <a:gd name="connsiteX30-4103" fmla="*/ 184195 w 6282639"/>
              <a:gd name="connsiteY30-4104" fmla="*/ 2291787 h 3044141"/>
              <a:gd name="connsiteX31-4105" fmla="*/ 438838 w 6282639"/>
              <a:gd name="connsiteY31-4106" fmla="*/ 2291787 h 3044141"/>
              <a:gd name="connsiteX32-4107" fmla="*/ 508286 w 6282639"/>
              <a:gd name="connsiteY32-4108" fmla="*/ 2164465 h 3044141"/>
              <a:gd name="connsiteX33-4109" fmla="*/ 458668 w 6282639"/>
              <a:gd name="connsiteY33-4110" fmla="*/ 2081248 h 3044141"/>
              <a:gd name="connsiteX34-4111" fmla="*/ 265218 w 6282639"/>
              <a:gd name="connsiteY34-4112" fmla="*/ 2071868 h 3044141"/>
              <a:gd name="connsiteX35-4113" fmla="*/ 415 w 6282639"/>
              <a:gd name="connsiteY35-4114" fmla="*/ 1715303 h 3044141"/>
              <a:gd name="connsiteX36-4115" fmla="*/ 218919 w 6282639"/>
              <a:gd name="connsiteY36-4116" fmla="*/ 1331088 h 3044141"/>
              <a:gd name="connsiteX37-4117" fmla="*/ 2117167 w 6282639"/>
              <a:gd name="connsiteY37-4118" fmla="*/ 1319514 h 3044141"/>
              <a:gd name="connsiteX38-4119" fmla="*/ 2258113 w 6282639"/>
              <a:gd name="connsiteY38-4120" fmla="*/ 1137984 h 3044141"/>
              <a:gd name="connsiteX39-4121" fmla="*/ 2160636 w 6282639"/>
              <a:gd name="connsiteY39-4122" fmla="*/ 962949 h 3044141"/>
              <a:gd name="connsiteX40-4123" fmla="*/ 751354 w 6282639"/>
              <a:gd name="connsiteY40-4124" fmla="*/ 960698 h 3044141"/>
              <a:gd name="connsiteX41-4125" fmla="*/ 311516 w 6282639"/>
              <a:gd name="connsiteY41-4126" fmla="*/ 520860 h 3044141"/>
              <a:gd name="connsiteX42-4127" fmla="*/ 716630 w 6282639"/>
              <a:gd name="connsiteY42-4128" fmla="*/ 0 h 3044141"/>
              <a:gd name="connsiteX0-4129" fmla="*/ 716630 w 6282639"/>
              <a:gd name="connsiteY0-4130" fmla="*/ 0 h 3044141"/>
              <a:gd name="connsiteX1-4131" fmla="*/ 5832641 w 6282639"/>
              <a:gd name="connsiteY1-4132" fmla="*/ 23149 h 3044141"/>
              <a:gd name="connsiteX2-4133" fmla="*/ 6282639 w 6282639"/>
              <a:gd name="connsiteY2-4134" fmla="*/ 513787 h 3044141"/>
              <a:gd name="connsiteX3-4135" fmla="*/ 5936813 w 6282639"/>
              <a:gd name="connsiteY3-4136" fmla="*/ 960698 h 3044141"/>
              <a:gd name="connsiteX4-4137" fmla="*/ 2684327 w 6282639"/>
              <a:gd name="connsiteY4-4138" fmla="*/ 937549 h 3044141"/>
              <a:gd name="connsiteX5-4139" fmla="*/ 2533566 w 6282639"/>
              <a:gd name="connsiteY5-4140" fmla="*/ 1163183 h 3044141"/>
              <a:gd name="connsiteX6-4141" fmla="*/ 2661177 w 6282639"/>
              <a:gd name="connsiteY6-4142" fmla="*/ 1331088 h 3044141"/>
              <a:gd name="connsiteX7-4143" fmla="*/ 3517704 w 6282639"/>
              <a:gd name="connsiteY7-4144" fmla="*/ 1342663 h 3044141"/>
              <a:gd name="connsiteX8-4145" fmla="*/ 3805311 w 6282639"/>
              <a:gd name="connsiteY8-4146" fmla="*/ 1714524 h 3044141"/>
              <a:gd name="connsiteX9-4147" fmla="*/ 3529279 w 6282639"/>
              <a:gd name="connsiteY9-4148" fmla="*/ 2083443 h 3044141"/>
              <a:gd name="connsiteX10-4149" fmla="*/ 774504 w 6282639"/>
              <a:gd name="connsiteY10-4150" fmla="*/ 2060293 h 3044141"/>
              <a:gd name="connsiteX11-4151" fmla="*/ 681906 w 6282639"/>
              <a:gd name="connsiteY11-4152" fmla="*/ 2187615 h 3044141"/>
              <a:gd name="connsiteX12-4153" fmla="*/ 739780 w 6282639"/>
              <a:gd name="connsiteY12-4154" fmla="*/ 2314936 h 3044141"/>
              <a:gd name="connsiteX13-4155" fmla="*/ 1318514 w 6282639"/>
              <a:gd name="connsiteY13-4156" fmla="*/ 2314936 h 3044141"/>
              <a:gd name="connsiteX14-4157" fmla="*/ 1422686 w 6282639"/>
              <a:gd name="connsiteY14-4158" fmla="*/ 2430683 h 3044141"/>
              <a:gd name="connsiteX15-4159" fmla="*/ 1353238 w 6282639"/>
              <a:gd name="connsiteY15-4160" fmla="*/ 2558005 h 3044141"/>
              <a:gd name="connsiteX16-4161" fmla="*/ 1098595 w 6282639"/>
              <a:gd name="connsiteY16-4162" fmla="*/ 2546430 h 3044141"/>
              <a:gd name="connsiteX17-4163" fmla="*/ 1017572 w 6282639"/>
              <a:gd name="connsiteY17-4164" fmla="*/ 2662177 h 3044141"/>
              <a:gd name="connsiteX18-4165" fmla="*/ 1087020 w 6282639"/>
              <a:gd name="connsiteY18-4166" fmla="*/ 2801073 h 3044141"/>
              <a:gd name="connsiteX19-4167" fmla="*/ 1492134 w 6282639"/>
              <a:gd name="connsiteY19-4168" fmla="*/ 2789498 h 3044141"/>
              <a:gd name="connsiteX20-4169" fmla="*/ 1584732 w 6282639"/>
              <a:gd name="connsiteY20-4170" fmla="*/ 2928395 h 3044141"/>
              <a:gd name="connsiteX21-4171" fmla="*/ 1503709 w 6282639"/>
              <a:gd name="connsiteY21-4172" fmla="*/ 3044141 h 3044141"/>
              <a:gd name="connsiteX22-4173" fmla="*/ 508286 w 6282639"/>
              <a:gd name="connsiteY22-4174" fmla="*/ 3044141 h 3044141"/>
              <a:gd name="connsiteX23-4175" fmla="*/ 461987 w 6282639"/>
              <a:gd name="connsiteY23-4176" fmla="*/ 2905245 h 3044141"/>
              <a:gd name="connsiteX24-4177" fmla="*/ 519861 w 6282639"/>
              <a:gd name="connsiteY24-4178" fmla="*/ 2789498 h 3044141"/>
              <a:gd name="connsiteX25-4179" fmla="*/ 762929 w 6282639"/>
              <a:gd name="connsiteY25-4180" fmla="*/ 2777924 h 3044141"/>
              <a:gd name="connsiteX26-4181" fmla="*/ 832377 w 6282639"/>
              <a:gd name="connsiteY26-4182" fmla="*/ 2662177 h 3044141"/>
              <a:gd name="connsiteX27-4183" fmla="*/ 751354 w 6282639"/>
              <a:gd name="connsiteY27-4184" fmla="*/ 2546430 h 3044141"/>
              <a:gd name="connsiteX28-4185" fmla="*/ 218919 w 6282639"/>
              <a:gd name="connsiteY28-4186" fmla="*/ 2558005 h 3044141"/>
              <a:gd name="connsiteX29-4187" fmla="*/ 103172 w 6282639"/>
              <a:gd name="connsiteY29-4188" fmla="*/ 2430683 h 3044141"/>
              <a:gd name="connsiteX30-4189" fmla="*/ 184195 w 6282639"/>
              <a:gd name="connsiteY30-4190" fmla="*/ 2291787 h 3044141"/>
              <a:gd name="connsiteX31-4191" fmla="*/ 438838 w 6282639"/>
              <a:gd name="connsiteY31-4192" fmla="*/ 2291787 h 3044141"/>
              <a:gd name="connsiteX32-4193" fmla="*/ 508286 w 6282639"/>
              <a:gd name="connsiteY32-4194" fmla="*/ 2164465 h 3044141"/>
              <a:gd name="connsiteX33-4195" fmla="*/ 458668 w 6282639"/>
              <a:gd name="connsiteY33-4196" fmla="*/ 2081248 h 3044141"/>
              <a:gd name="connsiteX34-4197" fmla="*/ 265218 w 6282639"/>
              <a:gd name="connsiteY34-4198" fmla="*/ 2071868 h 3044141"/>
              <a:gd name="connsiteX35-4199" fmla="*/ 415 w 6282639"/>
              <a:gd name="connsiteY35-4200" fmla="*/ 1715303 h 3044141"/>
              <a:gd name="connsiteX36-4201" fmla="*/ 218919 w 6282639"/>
              <a:gd name="connsiteY36-4202" fmla="*/ 1331088 h 3044141"/>
              <a:gd name="connsiteX37-4203" fmla="*/ 2117167 w 6282639"/>
              <a:gd name="connsiteY37-4204" fmla="*/ 1319514 h 3044141"/>
              <a:gd name="connsiteX38-4205" fmla="*/ 2258113 w 6282639"/>
              <a:gd name="connsiteY38-4206" fmla="*/ 1137984 h 3044141"/>
              <a:gd name="connsiteX39-4207" fmla="*/ 2160636 w 6282639"/>
              <a:gd name="connsiteY39-4208" fmla="*/ 962949 h 3044141"/>
              <a:gd name="connsiteX40-4209" fmla="*/ 751354 w 6282639"/>
              <a:gd name="connsiteY40-4210" fmla="*/ 960698 h 3044141"/>
              <a:gd name="connsiteX41-4211" fmla="*/ 311516 w 6282639"/>
              <a:gd name="connsiteY41-4212" fmla="*/ 520860 h 3044141"/>
              <a:gd name="connsiteX42-4213" fmla="*/ 716630 w 6282639"/>
              <a:gd name="connsiteY42-4214" fmla="*/ 0 h 3044141"/>
              <a:gd name="connsiteX0-4215" fmla="*/ 716630 w 6282639"/>
              <a:gd name="connsiteY0-4216" fmla="*/ 0 h 3044141"/>
              <a:gd name="connsiteX1-4217" fmla="*/ 5832641 w 6282639"/>
              <a:gd name="connsiteY1-4218" fmla="*/ 23149 h 3044141"/>
              <a:gd name="connsiteX2-4219" fmla="*/ 6282639 w 6282639"/>
              <a:gd name="connsiteY2-4220" fmla="*/ 513787 h 3044141"/>
              <a:gd name="connsiteX3-4221" fmla="*/ 5936813 w 6282639"/>
              <a:gd name="connsiteY3-4222" fmla="*/ 960698 h 3044141"/>
              <a:gd name="connsiteX4-4223" fmla="*/ 2684327 w 6282639"/>
              <a:gd name="connsiteY4-4224" fmla="*/ 937549 h 3044141"/>
              <a:gd name="connsiteX5-4225" fmla="*/ 2533566 w 6282639"/>
              <a:gd name="connsiteY5-4226" fmla="*/ 1163183 h 3044141"/>
              <a:gd name="connsiteX6-4227" fmla="*/ 2661177 w 6282639"/>
              <a:gd name="connsiteY6-4228" fmla="*/ 1331088 h 3044141"/>
              <a:gd name="connsiteX7-4229" fmla="*/ 3517704 w 6282639"/>
              <a:gd name="connsiteY7-4230" fmla="*/ 1342663 h 3044141"/>
              <a:gd name="connsiteX8-4231" fmla="*/ 3805311 w 6282639"/>
              <a:gd name="connsiteY8-4232" fmla="*/ 1714524 h 3044141"/>
              <a:gd name="connsiteX9-4233" fmla="*/ 3529279 w 6282639"/>
              <a:gd name="connsiteY9-4234" fmla="*/ 2083443 h 3044141"/>
              <a:gd name="connsiteX10-4235" fmla="*/ 774504 w 6282639"/>
              <a:gd name="connsiteY10-4236" fmla="*/ 2060293 h 3044141"/>
              <a:gd name="connsiteX11-4237" fmla="*/ 681906 w 6282639"/>
              <a:gd name="connsiteY11-4238" fmla="*/ 2187615 h 3044141"/>
              <a:gd name="connsiteX12-4239" fmla="*/ 739780 w 6282639"/>
              <a:gd name="connsiteY12-4240" fmla="*/ 2314936 h 3044141"/>
              <a:gd name="connsiteX13-4241" fmla="*/ 1318514 w 6282639"/>
              <a:gd name="connsiteY13-4242" fmla="*/ 2314936 h 3044141"/>
              <a:gd name="connsiteX14-4243" fmla="*/ 1422686 w 6282639"/>
              <a:gd name="connsiteY14-4244" fmla="*/ 2430683 h 3044141"/>
              <a:gd name="connsiteX15-4245" fmla="*/ 1353238 w 6282639"/>
              <a:gd name="connsiteY15-4246" fmla="*/ 2558005 h 3044141"/>
              <a:gd name="connsiteX16-4247" fmla="*/ 1098595 w 6282639"/>
              <a:gd name="connsiteY16-4248" fmla="*/ 2546430 h 3044141"/>
              <a:gd name="connsiteX17-4249" fmla="*/ 1017572 w 6282639"/>
              <a:gd name="connsiteY17-4250" fmla="*/ 2662177 h 3044141"/>
              <a:gd name="connsiteX18-4251" fmla="*/ 1087020 w 6282639"/>
              <a:gd name="connsiteY18-4252" fmla="*/ 2801073 h 3044141"/>
              <a:gd name="connsiteX19-4253" fmla="*/ 1492134 w 6282639"/>
              <a:gd name="connsiteY19-4254" fmla="*/ 2789498 h 3044141"/>
              <a:gd name="connsiteX20-4255" fmla="*/ 1584732 w 6282639"/>
              <a:gd name="connsiteY20-4256" fmla="*/ 2928395 h 3044141"/>
              <a:gd name="connsiteX21-4257" fmla="*/ 1503709 w 6282639"/>
              <a:gd name="connsiteY21-4258" fmla="*/ 3044141 h 3044141"/>
              <a:gd name="connsiteX22-4259" fmla="*/ 508286 w 6282639"/>
              <a:gd name="connsiteY22-4260" fmla="*/ 3044141 h 3044141"/>
              <a:gd name="connsiteX23-4261" fmla="*/ 461987 w 6282639"/>
              <a:gd name="connsiteY23-4262" fmla="*/ 2905245 h 3044141"/>
              <a:gd name="connsiteX24-4263" fmla="*/ 519861 w 6282639"/>
              <a:gd name="connsiteY24-4264" fmla="*/ 2789498 h 3044141"/>
              <a:gd name="connsiteX25-4265" fmla="*/ 762929 w 6282639"/>
              <a:gd name="connsiteY25-4266" fmla="*/ 2777924 h 3044141"/>
              <a:gd name="connsiteX26-4267" fmla="*/ 832377 w 6282639"/>
              <a:gd name="connsiteY26-4268" fmla="*/ 2662177 h 3044141"/>
              <a:gd name="connsiteX27-4269" fmla="*/ 751354 w 6282639"/>
              <a:gd name="connsiteY27-4270" fmla="*/ 2546430 h 3044141"/>
              <a:gd name="connsiteX28-4271" fmla="*/ 218919 w 6282639"/>
              <a:gd name="connsiteY28-4272" fmla="*/ 2558005 h 3044141"/>
              <a:gd name="connsiteX29-4273" fmla="*/ 103172 w 6282639"/>
              <a:gd name="connsiteY29-4274" fmla="*/ 2430683 h 3044141"/>
              <a:gd name="connsiteX30-4275" fmla="*/ 184195 w 6282639"/>
              <a:gd name="connsiteY30-4276" fmla="*/ 2291787 h 3044141"/>
              <a:gd name="connsiteX31-4277" fmla="*/ 438838 w 6282639"/>
              <a:gd name="connsiteY31-4278" fmla="*/ 2291787 h 3044141"/>
              <a:gd name="connsiteX32-4279" fmla="*/ 508286 w 6282639"/>
              <a:gd name="connsiteY32-4280" fmla="*/ 2164465 h 3044141"/>
              <a:gd name="connsiteX33-4281" fmla="*/ 458668 w 6282639"/>
              <a:gd name="connsiteY33-4282" fmla="*/ 2081248 h 3044141"/>
              <a:gd name="connsiteX34-4283" fmla="*/ 265218 w 6282639"/>
              <a:gd name="connsiteY34-4284" fmla="*/ 2071868 h 3044141"/>
              <a:gd name="connsiteX35-4285" fmla="*/ 415 w 6282639"/>
              <a:gd name="connsiteY35-4286" fmla="*/ 1715303 h 3044141"/>
              <a:gd name="connsiteX36-4287" fmla="*/ 218919 w 6282639"/>
              <a:gd name="connsiteY36-4288" fmla="*/ 1331088 h 3044141"/>
              <a:gd name="connsiteX37-4289" fmla="*/ 2117167 w 6282639"/>
              <a:gd name="connsiteY37-4290" fmla="*/ 1319514 h 3044141"/>
              <a:gd name="connsiteX38-4291" fmla="*/ 2258113 w 6282639"/>
              <a:gd name="connsiteY38-4292" fmla="*/ 1137984 h 3044141"/>
              <a:gd name="connsiteX39-4293" fmla="*/ 2160636 w 6282639"/>
              <a:gd name="connsiteY39-4294" fmla="*/ 962949 h 3044141"/>
              <a:gd name="connsiteX40-4295" fmla="*/ 751354 w 6282639"/>
              <a:gd name="connsiteY40-4296" fmla="*/ 960698 h 3044141"/>
              <a:gd name="connsiteX41-4297" fmla="*/ 311516 w 6282639"/>
              <a:gd name="connsiteY41-4298" fmla="*/ 520860 h 3044141"/>
              <a:gd name="connsiteX42-4299" fmla="*/ 716630 w 6282639"/>
              <a:gd name="connsiteY42-4300" fmla="*/ 0 h 3044141"/>
              <a:gd name="connsiteX0-4301" fmla="*/ 716630 w 6282639"/>
              <a:gd name="connsiteY0-4302" fmla="*/ 0 h 3044141"/>
              <a:gd name="connsiteX1-4303" fmla="*/ 5832641 w 6282639"/>
              <a:gd name="connsiteY1-4304" fmla="*/ 23149 h 3044141"/>
              <a:gd name="connsiteX2-4305" fmla="*/ 6282639 w 6282639"/>
              <a:gd name="connsiteY2-4306" fmla="*/ 513787 h 3044141"/>
              <a:gd name="connsiteX3-4307" fmla="*/ 5936813 w 6282639"/>
              <a:gd name="connsiteY3-4308" fmla="*/ 960698 h 3044141"/>
              <a:gd name="connsiteX4-4309" fmla="*/ 2684327 w 6282639"/>
              <a:gd name="connsiteY4-4310" fmla="*/ 937549 h 3044141"/>
              <a:gd name="connsiteX5-4311" fmla="*/ 2533566 w 6282639"/>
              <a:gd name="connsiteY5-4312" fmla="*/ 1163183 h 3044141"/>
              <a:gd name="connsiteX6-4313" fmla="*/ 2661177 w 6282639"/>
              <a:gd name="connsiteY6-4314" fmla="*/ 1331088 h 3044141"/>
              <a:gd name="connsiteX7-4315" fmla="*/ 3517704 w 6282639"/>
              <a:gd name="connsiteY7-4316" fmla="*/ 1342663 h 3044141"/>
              <a:gd name="connsiteX8-4317" fmla="*/ 3805311 w 6282639"/>
              <a:gd name="connsiteY8-4318" fmla="*/ 1714524 h 3044141"/>
              <a:gd name="connsiteX9-4319" fmla="*/ 3529279 w 6282639"/>
              <a:gd name="connsiteY9-4320" fmla="*/ 2083443 h 3044141"/>
              <a:gd name="connsiteX10-4321" fmla="*/ 774504 w 6282639"/>
              <a:gd name="connsiteY10-4322" fmla="*/ 2060293 h 3044141"/>
              <a:gd name="connsiteX11-4323" fmla="*/ 681906 w 6282639"/>
              <a:gd name="connsiteY11-4324" fmla="*/ 2187615 h 3044141"/>
              <a:gd name="connsiteX12-4325" fmla="*/ 739780 w 6282639"/>
              <a:gd name="connsiteY12-4326" fmla="*/ 2314936 h 3044141"/>
              <a:gd name="connsiteX13-4327" fmla="*/ 1318514 w 6282639"/>
              <a:gd name="connsiteY13-4328" fmla="*/ 2314936 h 3044141"/>
              <a:gd name="connsiteX14-4329" fmla="*/ 1422686 w 6282639"/>
              <a:gd name="connsiteY14-4330" fmla="*/ 2430683 h 3044141"/>
              <a:gd name="connsiteX15-4331" fmla="*/ 1353238 w 6282639"/>
              <a:gd name="connsiteY15-4332" fmla="*/ 2558005 h 3044141"/>
              <a:gd name="connsiteX16-4333" fmla="*/ 1098595 w 6282639"/>
              <a:gd name="connsiteY16-4334" fmla="*/ 2546430 h 3044141"/>
              <a:gd name="connsiteX17-4335" fmla="*/ 1017572 w 6282639"/>
              <a:gd name="connsiteY17-4336" fmla="*/ 2662177 h 3044141"/>
              <a:gd name="connsiteX18-4337" fmla="*/ 1087020 w 6282639"/>
              <a:gd name="connsiteY18-4338" fmla="*/ 2801073 h 3044141"/>
              <a:gd name="connsiteX19-4339" fmla="*/ 1492134 w 6282639"/>
              <a:gd name="connsiteY19-4340" fmla="*/ 2789498 h 3044141"/>
              <a:gd name="connsiteX20-4341" fmla="*/ 1584732 w 6282639"/>
              <a:gd name="connsiteY20-4342" fmla="*/ 2928395 h 3044141"/>
              <a:gd name="connsiteX21-4343" fmla="*/ 1503709 w 6282639"/>
              <a:gd name="connsiteY21-4344" fmla="*/ 3044141 h 3044141"/>
              <a:gd name="connsiteX22-4345" fmla="*/ 508286 w 6282639"/>
              <a:gd name="connsiteY22-4346" fmla="*/ 3044141 h 3044141"/>
              <a:gd name="connsiteX23-4347" fmla="*/ 461987 w 6282639"/>
              <a:gd name="connsiteY23-4348" fmla="*/ 2905245 h 3044141"/>
              <a:gd name="connsiteX24-4349" fmla="*/ 519861 w 6282639"/>
              <a:gd name="connsiteY24-4350" fmla="*/ 2789498 h 3044141"/>
              <a:gd name="connsiteX25-4351" fmla="*/ 762929 w 6282639"/>
              <a:gd name="connsiteY25-4352" fmla="*/ 2777924 h 3044141"/>
              <a:gd name="connsiteX26-4353" fmla="*/ 832377 w 6282639"/>
              <a:gd name="connsiteY26-4354" fmla="*/ 2662177 h 3044141"/>
              <a:gd name="connsiteX27-4355" fmla="*/ 751354 w 6282639"/>
              <a:gd name="connsiteY27-4356" fmla="*/ 2546430 h 3044141"/>
              <a:gd name="connsiteX28-4357" fmla="*/ 218919 w 6282639"/>
              <a:gd name="connsiteY28-4358" fmla="*/ 2558005 h 3044141"/>
              <a:gd name="connsiteX29-4359" fmla="*/ 103172 w 6282639"/>
              <a:gd name="connsiteY29-4360" fmla="*/ 2430683 h 3044141"/>
              <a:gd name="connsiteX30-4361" fmla="*/ 184195 w 6282639"/>
              <a:gd name="connsiteY30-4362" fmla="*/ 2291787 h 3044141"/>
              <a:gd name="connsiteX31-4363" fmla="*/ 438838 w 6282639"/>
              <a:gd name="connsiteY31-4364" fmla="*/ 2291787 h 3044141"/>
              <a:gd name="connsiteX32-4365" fmla="*/ 508286 w 6282639"/>
              <a:gd name="connsiteY32-4366" fmla="*/ 2164465 h 3044141"/>
              <a:gd name="connsiteX33-4367" fmla="*/ 458668 w 6282639"/>
              <a:gd name="connsiteY33-4368" fmla="*/ 2081248 h 3044141"/>
              <a:gd name="connsiteX34-4369" fmla="*/ 265218 w 6282639"/>
              <a:gd name="connsiteY34-4370" fmla="*/ 2071868 h 3044141"/>
              <a:gd name="connsiteX35-4371" fmla="*/ 415 w 6282639"/>
              <a:gd name="connsiteY35-4372" fmla="*/ 1715303 h 3044141"/>
              <a:gd name="connsiteX36-4373" fmla="*/ 218919 w 6282639"/>
              <a:gd name="connsiteY36-4374" fmla="*/ 1331088 h 3044141"/>
              <a:gd name="connsiteX37-4375" fmla="*/ 2117167 w 6282639"/>
              <a:gd name="connsiteY37-4376" fmla="*/ 1319514 h 3044141"/>
              <a:gd name="connsiteX38-4377" fmla="*/ 2258113 w 6282639"/>
              <a:gd name="connsiteY38-4378" fmla="*/ 1137984 h 3044141"/>
              <a:gd name="connsiteX39-4379" fmla="*/ 2160636 w 6282639"/>
              <a:gd name="connsiteY39-4380" fmla="*/ 962949 h 3044141"/>
              <a:gd name="connsiteX40-4381" fmla="*/ 751354 w 6282639"/>
              <a:gd name="connsiteY40-4382" fmla="*/ 960698 h 3044141"/>
              <a:gd name="connsiteX41-4383" fmla="*/ 311516 w 6282639"/>
              <a:gd name="connsiteY41-4384" fmla="*/ 520860 h 3044141"/>
              <a:gd name="connsiteX42-4385" fmla="*/ 716630 w 6282639"/>
              <a:gd name="connsiteY42-4386" fmla="*/ 0 h 3044141"/>
              <a:gd name="connsiteX0-4387" fmla="*/ 716630 w 6282639"/>
              <a:gd name="connsiteY0-4388" fmla="*/ 0 h 3044141"/>
              <a:gd name="connsiteX1-4389" fmla="*/ 5832641 w 6282639"/>
              <a:gd name="connsiteY1-4390" fmla="*/ 23149 h 3044141"/>
              <a:gd name="connsiteX2-4391" fmla="*/ 6282639 w 6282639"/>
              <a:gd name="connsiteY2-4392" fmla="*/ 513787 h 3044141"/>
              <a:gd name="connsiteX3-4393" fmla="*/ 5936813 w 6282639"/>
              <a:gd name="connsiteY3-4394" fmla="*/ 960698 h 3044141"/>
              <a:gd name="connsiteX4-4395" fmla="*/ 2684327 w 6282639"/>
              <a:gd name="connsiteY4-4396" fmla="*/ 937549 h 3044141"/>
              <a:gd name="connsiteX5-4397" fmla="*/ 2533566 w 6282639"/>
              <a:gd name="connsiteY5-4398" fmla="*/ 1163183 h 3044141"/>
              <a:gd name="connsiteX6-4399" fmla="*/ 2661177 w 6282639"/>
              <a:gd name="connsiteY6-4400" fmla="*/ 1331088 h 3044141"/>
              <a:gd name="connsiteX7-4401" fmla="*/ 3517704 w 6282639"/>
              <a:gd name="connsiteY7-4402" fmla="*/ 1342663 h 3044141"/>
              <a:gd name="connsiteX8-4403" fmla="*/ 3805311 w 6282639"/>
              <a:gd name="connsiteY8-4404" fmla="*/ 1714524 h 3044141"/>
              <a:gd name="connsiteX9-4405" fmla="*/ 3529279 w 6282639"/>
              <a:gd name="connsiteY9-4406" fmla="*/ 2083443 h 3044141"/>
              <a:gd name="connsiteX10-4407" fmla="*/ 774504 w 6282639"/>
              <a:gd name="connsiteY10-4408" fmla="*/ 2060293 h 3044141"/>
              <a:gd name="connsiteX11-4409" fmla="*/ 681906 w 6282639"/>
              <a:gd name="connsiteY11-4410" fmla="*/ 2187615 h 3044141"/>
              <a:gd name="connsiteX12-4411" fmla="*/ 739780 w 6282639"/>
              <a:gd name="connsiteY12-4412" fmla="*/ 2314936 h 3044141"/>
              <a:gd name="connsiteX13-4413" fmla="*/ 1318514 w 6282639"/>
              <a:gd name="connsiteY13-4414" fmla="*/ 2314936 h 3044141"/>
              <a:gd name="connsiteX14-4415" fmla="*/ 1422686 w 6282639"/>
              <a:gd name="connsiteY14-4416" fmla="*/ 2430683 h 3044141"/>
              <a:gd name="connsiteX15-4417" fmla="*/ 1353238 w 6282639"/>
              <a:gd name="connsiteY15-4418" fmla="*/ 2558005 h 3044141"/>
              <a:gd name="connsiteX16-4419" fmla="*/ 1098595 w 6282639"/>
              <a:gd name="connsiteY16-4420" fmla="*/ 2546430 h 3044141"/>
              <a:gd name="connsiteX17-4421" fmla="*/ 1017572 w 6282639"/>
              <a:gd name="connsiteY17-4422" fmla="*/ 2662177 h 3044141"/>
              <a:gd name="connsiteX18-4423" fmla="*/ 1087020 w 6282639"/>
              <a:gd name="connsiteY18-4424" fmla="*/ 2801073 h 3044141"/>
              <a:gd name="connsiteX19-4425" fmla="*/ 1492134 w 6282639"/>
              <a:gd name="connsiteY19-4426" fmla="*/ 2789498 h 3044141"/>
              <a:gd name="connsiteX20-4427" fmla="*/ 1584732 w 6282639"/>
              <a:gd name="connsiteY20-4428" fmla="*/ 2928395 h 3044141"/>
              <a:gd name="connsiteX21-4429" fmla="*/ 1503709 w 6282639"/>
              <a:gd name="connsiteY21-4430" fmla="*/ 3044141 h 3044141"/>
              <a:gd name="connsiteX22-4431" fmla="*/ 508286 w 6282639"/>
              <a:gd name="connsiteY22-4432" fmla="*/ 3044141 h 3044141"/>
              <a:gd name="connsiteX23-4433" fmla="*/ 461987 w 6282639"/>
              <a:gd name="connsiteY23-4434" fmla="*/ 2905245 h 3044141"/>
              <a:gd name="connsiteX24-4435" fmla="*/ 519861 w 6282639"/>
              <a:gd name="connsiteY24-4436" fmla="*/ 2789498 h 3044141"/>
              <a:gd name="connsiteX25-4437" fmla="*/ 762929 w 6282639"/>
              <a:gd name="connsiteY25-4438" fmla="*/ 2777924 h 3044141"/>
              <a:gd name="connsiteX26-4439" fmla="*/ 832377 w 6282639"/>
              <a:gd name="connsiteY26-4440" fmla="*/ 2662177 h 3044141"/>
              <a:gd name="connsiteX27-4441" fmla="*/ 751354 w 6282639"/>
              <a:gd name="connsiteY27-4442" fmla="*/ 2546430 h 3044141"/>
              <a:gd name="connsiteX28-4443" fmla="*/ 218919 w 6282639"/>
              <a:gd name="connsiteY28-4444" fmla="*/ 2558005 h 3044141"/>
              <a:gd name="connsiteX29-4445" fmla="*/ 103172 w 6282639"/>
              <a:gd name="connsiteY29-4446" fmla="*/ 2430683 h 3044141"/>
              <a:gd name="connsiteX30-4447" fmla="*/ 184195 w 6282639"/>
              <a:gd name="connsiteY30-4448" fmla="*/ 2291787 h 3044141"/>
              <a:gd name="connsiteX31-4449" fmla="*/ 438838 w 6282639"/>
              <a:gd name="connsiteY31-4450" fmla="*/ 2291787 h 3044141"/>
              <a:gd name="connsiteX32-4451" fmla="*/ 508286 w 6282639"/>
              <a:gd name="connsiteY32-4452" fmla="*/ 2164465 h 3044141"/>
              <a:gd name="connsiteX33-4453" fmla="*/ 458668 w 6282639"/>
              <a:gd name="connsiteY33-4454" fmla="*/ 2081248 h 3044141"/>
              <a:gd name="connsiteX34-4455" fmla="*/ 265218 w 6282639"/>
              <a:gd name="connsiteY34-4456" fmla="*/ 2071868 h 3044141"/>
              <a:gd name="connsiteX35-4457" fmla="*/ 415 w 6282639"/>
              <a:gd name="connsiteY35-4458" fmla="*/ 1715303 h 3044141"/>
              <a:gd name="connsiteX36-4459" fmla="*/ 218919 w 6282639"/>
              <a:gd name="connsiteY36-4460" fmla="*/ 1331088 h 3044141"/>
              <a:gd name="connsiteX37-4461" fmla="*/ 2117167 w 6282639"/>
              <a:gd name="connsiteY37-4462" fmla="*/ 1319514 h 3044141"/>
              <a:gd name="connsiteX38-4463" fmla="*/ 2258113 w 6282639"/>
              <a:gd name="connsiteY38-4464" fmla="*/ 1137984 h 3044141"/>
              <a:gd name="connsiteX39-4465" fmla="*/ 2160636 w 6282639"/>
              <a:gd name="connsiteY39-4466" fmla="*/ 962949 h 3044141"/>
              <a:gd name="connsiteX40-4467" fmla="*/ 751354 w 6282639"/>
              <a:gd name="connsiteY40-4468" fmla="*/ 960698 h 3044141"/>
              <a:gd name="connsiteX41-4469" fmla="*/ 311516 w 6282639"/>
              <a:gd name="connsiteY41-4470" fmla="*/ 520860 h 3044141"/>
              <a:gd name="connsiteX42-4471" fmla="*/ 716630 w 6282639"/>
              <a:gd name="connsiteY42-4472" fmla="*/ 0 h 3044141"/>
              <a:gd name="connsiteX0-4473" fmla="*/ 716630 w 6282639"/>
              <a:gd name="connsiteY0-4474" fmla="*/ 0 h 3044141"/>
              <a:gd name="connsiteX1-4475" fmla="*/ 5832641 w 6282639"/>
              <a:gd name="connsiteY1-4476" fmla="*/ 23149 h 3044141"/>
              <a:gd name="connsiteX2-4477" fmla="*/ 6282639 w 6282639"/>
              <a:gd name="connsiteY2-4478" fmla="*/ 513787 h 3044141"/>
              <a:gd name="connsiteX3-4479" fmla="*/ 5936813 w 6282639"/>
              <a:gd name="connsiteY3-4480" fmla="*/ 960698 h 3044141"/>
              <a:gd name="connsiteX4-4481" fmla="*/ 2684327 w 6282639"/>
              <a:gd name="connsiteY4-4482" fmla="*/ 937549 h 3044141"/>
              <a:gd name="connsiteX5-4483" fmla="*/ 2533566 w 6282639"/>
              <a:gd name="connsiteY5-4484" fmla="*/ 1163183 h 3044141"/>
              <a:gd name="connsiteX6-4485" fmla="*/ 2661177 w 6282639"/>
              <a:gd name="connsiteY6-4486" fmla="*/ 1331088 h 3044141"/>
              <a:gd name="connsiteX7-4487" fmla="*/ 3517704 w 6282639"/>
              <a:gd name="connsiteY7-4488" fmla="*/ 1342663 h 3044141"/>
              <a:gd name="connsiteX8-4489" fmla="*/ 3805311 w 6282639"/>
              <a:gd name="connsiteY8-4490" fmla="*/ 1714524 h 3044141"/>
              <a:gd name="connsiteX9-4491" fmla="*/ 3529279 w 6282639"/>
              <a:gd name="connsiteY9-4492" fmla="*/ 2083443 h 3044141"/>
              <a:gd name="connsiteX10-4493" fmla="*/ 774504 w 6282639"/>
              <a:gd name="connsiteY10-4494" fmla="*/ 2060293 h 3044141"/>
              <a:gd name="connsiteX11-4495" fmla="*/ 681906 w 6282639"/>
              <a:gd name="connsiteY11-4496" fmla="*/ 2187615 h 3044141"/>
              <a:gd name="connsiteX12-4497" fmla="*/ 739780 w 6282639"/>
              <a:gd name="connsiteY12-4498" fmla="*/ 2314936 h 3044141"/>
              <a:gd name="connsiteX13-4499" fmla="*/ 1318514 w 6282639"/>
              <a:gd name="connsiteY13-4500" fmla="*/ 2314936 h 3044141"/>
              <a:gd name="connsiteX14-4501" fmla="*/ 1422686 w 6282639"/>
              <a:gd name="connsiteY14-4502" fmla="*/ 2430683 h 3044141"/>
              <a:gd name="connsiteX15-4503" fmla="*/ 1353238 w 6282639"/>
              <a:gd name="connsiteY15-4504" fmla="*/ 2558005 h 3044141"/>
              <a:gd name="connsiteX16-4505" fmla="*/ 1098595 w 6282639"/>
              <a:gd name="connsiteY16-4506" fmla="*/ 2546430 h 3044141"/>
              <a:gd name="connsiteX17-4507" fmla="*/ 1017572 w 6282639"/>
              <a:gd name="connsiteY17-4508" fmla="*/ 2662177 h 3044141"/>
              <a:gd name="connsiteX18-4509" fmla="*/ 1087020 w 6282639"/>
              <a:gd name="connsiteY18-4510" fmla="*/ 2801073 h 3044141"/>
              <a:gd name="connsiteX19-4511" fmla="*/ 1492134 w 6282639"/>
              <a:gd name="connsiteY19-4512" fmla="*/ 2789498 h 3044141"/>
              <a:gd name="connsiteX20-4513" fmla="*/ 1584732 w 6282639"/>
              <a:gd name="connsiteY20-4514" fmla="*/ 2928395 h 3044141"/>
              <a:gd name="connsiteX21-4515" fmla="*/ 1503709 w 6282639"/>
              <a:gd name="connsiteY21-4516" fmla="*/ 3044141 h 3044141"/>
              <a:gd name="connsiteX22-4517" fmla="*/ 508286 w 6282639"/>
              <a:gd name="connsiteY22-4518" fmla="*/ 3044141 h 3044141"/>
              <a:gd name="connsiteX23-4519" fmla="*/ 461987 w 6282639"/>
              <a:gd name="connsiteY23-4520" fmla="*/ 2905245 h 3044141"/>
              <a:gd name="connsiteX24-4521" fmla="*/ 519861 w 6282639"/>
              <a:gd name="connsiteY24-4522" fmla="*/ 2789498 h 3044141"/>
              <a:gd name="connsiteX25-4523" fmla="*/ 762929 w 6282639"/>
              <a:gd name="connsiteY25-4524" fmla="*/ 2777924 h 3044141"/>
              <a:gd name="connsiteX26-4525" fmla="*/ 832377 w 6282639"/>
              <a:gd name="connsiteY26-4526" fmla="*/ 2662177 h 3044141"/>
              <a:gd name="connsiteX27-4527" fmla="*/ 751354 w 6282639"/>
              <a:gd name="connsiteY27-4528" fmla="*/ 2546430 h 3044141"/>
              <a:gd name="connsiteX28-4529" fmla="*/ 218919 w 6282639"/>
              <a:gd name="connsiteY28-4530" fmla="*/ 2558005 h 3044141"/>
              <a:gd name="connsiteX29-4531" fmla="*/ 103172 w 6282639"/>
              <a:gd name="connsiteY29-4532" fmla="*/ 2430683 h 3044141"/>
              <a:gd name="connsiteX30-4533" fmla="*/ 184195 w 6282639"/>
              <a:gd name="connsiteY30-4534" fmla="*/ 2291787 h 3044141"/>
              <a:gd name="connsiteX31-4535" fmla="*/ 438838 w 6282639"/>
              <a:gd name="connsiteY31-4536" fmla="*/ 2291787 h 3044141"/>
              <a:gd name="connsiteX32-4537" fmla="*/ 508286 w 6282639"/>
              <a:gd name="connsiteY32-4538" fmla="*/ 2164465 h 3044141"/>
              <a:gd name="connsiteX33-4539" fmla="*/ 458668 w 6282639"/>
              <a:gd name="connsiteY33-4540" fmla="*/ 2081248 h 3044141"/>
              <a:gd name="connsiteX34-4541" fmla="*/ 265218 w 6282639"/>
              <a:gd name="connsiteY34-4542" fmla="*/ 2071868 h 3044141"/>
              <a:gd name="connsiteX35-4543" fmla="*/ 415 w 6282639"/>
              <a:gd name="connsiteY35-4544" fmla="*/ 1715303 h 3044141"/>
              <a:gd name="connsiteX36-4545" fmla="*/ 218919 w 6282639"/>
              <a:gd name="connsiteY36-4546" fmla="*/ 1331088 h 3044141"/>
              <a:gd name="connsiteX37-4547" fmla="*/ 2117167 w 6282639"/>
              <a:gd name="connsiteY37-4548" fmla="*/ 1319514 h 3044141"/>
              <a:gd name="connsiteX38-4549" fmla="*/ 2258113 w 6282639"/>
              <a:gd name="connsiteY38-4550" fmla="*/ 1137984 h 3044141"/>
              <a:gd name="connsiteX39-4551" fmla="*/ 2160636 w 6282639"/>
              <a:gd name="connsiteY39-4552" fmla="*/ 962949 h 3044141"/>
              <a:gd name="connsiteX40-4553" fmla="*/ 751354 w 6282639"/>
              <a:gd name="connsiteY40-4554" fmla="*/ 960698 h 3044141"/>
              <a:gd name="connsiteX41-4555" fmla="*/ 311516 w 6282639"/>
              <a:gd name="connsiteY41-4556" fmla="*/ 520860 h 3044141"/>
              <a:gd name="connsiteX42-4557" fmla="*/ 716630 w 6282639"/>
              <a:gd name="connsiteY42-4558" fmla="*/ 0 h 3044141"/>
              <a:gd name="connsiteX0-4559" fmla="*/ 716630 w 6282639"/>
              <a:gd name="connsiteY0-4560" fmla="*/ 0 h 3044141"/>
              <a:gd name="connsiteX1-4561" fmla="*/ 5832641 w 6282639"/>
              <a:gd name="connsiteY1-4562" fmla="*/ 23149 h 3044141"/>
              <a:gd name="connsiteX2-4563" fmla="*/ 6282639 w 6282639"/>
              <a:gd name="connsiteY2-4564" fmla="*/ 513787 h 3044141"/>
              <a:gd name="connsiteX3-4565" fmla="*/ 5936813 w 6282639"/>
              <a:gd name="connsiteY3-4566" fmla="*/ 960698 h 3044141"/>
              <a:gd name="connsiteX4-4567" fmla="*/ 2684327 w 6282639"/>
              <a:gd name="connsiteY4-4568" fmla="*/ 937549 h 3044141"/>
              <a:gd name="connsiteX5-4569" fmla="*/ 2533566 w 6282639"/>
              <a:gd name="connsiteY5-4570" fmla="*/ 1163183 h 3044141"/>
              <a:gd name="connsiteX6-4571" fmla="*/ 2661177 w 6282639"/>
              <a:gd name="connsiteY6-4572" fmla="*/ 1331088 h 3044141"/>
              <a:gd name="connsiteX7-4573" fmla="*/ 3517704 w 6282639"/>
              <a:gd name="connsiteY7-4574" fmla="*/ 1342663 h 3044141"/>
              <a:gd name="connsiteX8-4575" fmla="*/ 3805311 w 6282639"/>
              <a:gd name="connsiteY8-4576" fmla="*/ 1714524 h 3044141"/>
              <a:gd name="connsiteX9-4577" fmla="*/ 3529279 w 6282639"/>
              <a:gd name="connsiteY9-4578" fmla="*/ 2083443 h 3044141"/>
              <a:gd name="connsiteX10-4579" fmla="*/ 774504 w 6282639"/>
              <a:gd name="connsiteY10-4580" fmla="*/ 2060293 h 3044141"/>
              <a:gd name="connsiteX11-4581" fmla="*/ 681906 w 6282639"/>
              <a:gd name="connsiteY11-4582" fmla="*/ 2187615 h 3044141"/>
              <a:gd name="connsiteX12-4583" fmla="*/ 739780 w 6282639"/>
              <a:gd name="connsiteY12-4584" fmla="*/ 2314936 h 3044141"/>
              <a:gd name="connsiteX13-4585" fmla="*/ 1318514 w 6282639"/>
              <a:gd name="connsiteY13-4586" fmla="*/ 2314936 h 3044141"/>
              <a:gd name="connsiteX14-4587" fmla="*/ 1422686 w 6282639"/>
              <a:gd name="connsiteY14-4588" fmla="*/ 2430683 h 3044141"/>
              <a:gd name="connsiteX15-4589" fmla="*/ 1353238 w 6282639"/>
              <a:gd name="connsiteY15-4590" fmla="*/ 2558005 h 3044141"/>
              <a:gd name="connsiteX16-4591" fmla="*/ 1098595 w 6282639"/>
              <a:gd name="connsiteY16-4592" fmla="*/ 2546430 h 3044141"/>
              <a:gd name="connsiteX17-4593" fmla="*/ 1017572 w 6282639"/>
              <a:gd name="connsiteY17-4594" fmla="*/ 2662177 h 3044141"/>
              <a:gd name="connsiteX18-4595" fmla="*/ 1087020 w 6282639"/>
              <a:gd name="connsiteY18-4596" fmla="*/ 2801073 h 3044141"/>
              <a:gd name="connsiteX19-4597" fmla="*/ 1492134 w 6282639"/>
              <a:gd name="connsiteY19-4598" fmla="*/ 2789498 h 3044141"/>
              <a:gd name="connsiteX20-4599" fmla="*/ 1584732 w 6282639"/>
              <a:gd name="connsiteY20-4600" fmla="*/ 2928395 h 3044141"/>
              <a:gd name="connsiteX21-4601" fmla="*/ 1503709 w 6282639"/>
              <a:gd name="connsiteY21-4602" fmla="*/ 3044141 h 3044141"/>
              <a:gd name="connsiteX22-4603" fmla="*/ 508286 w 6282639"/>
              <a:gd name="connsiteY22-4604" fmla="*/ 3044141 h 3044141"/>
              <a:gd name="connsiteX23-4605" fmla="*/ 461987 w 6282639"/>
              <a:gd name="connsiteY23-4606" fmla="*/ 2905245 h 3044141"/>
              <a:gd name="connsiteX24-4607" fmla="*/ 519861 w 6282639"/>
              <a:gd name="connsiteY24-4608" fmla="*/ 2789498 h 3044141"/>
              <a:gd name="connsiteX25-4609" fmla="*/ 762929 w 6282639"/>
              <a:gd name="connsiteY25-4610" fmla="*/ 2777924 h 3044141"/>
              <a:gd name="connsiteX26-4611" fmla="*/ 832377 w 6282639"/>
              <a:gd name="connsiteY26-4612" fmla="*/ 2662177 h 3044141"/>
              <a:gd name="connsiteX27-4613" fmla="*/ 751354 w 6282639"/>
              <a:gd name="connsiteY27-4614" fmla="*/ 2546430 h 3044141"/>
              <a:gd name="connsiteX28-4615" fmla="*/ 218919 w 6282639"/>
              <a:gd name="connsiteY28-4616" fmla="*/ 2558005 h 3044141"/>
              <a:gd name="connsiteX29-4617" fmla="*/ 103172 w 6282639"/>
              <a:gd name="connsiteY29-4618" fmla="*/ 2430683 h 3044141"/>
              <a:gd name="connsiteX30-4619" fmla="*/ 184195 w 6282639"/>
              <a:gd name="connsiteY30-4620" fmla="*/ 2291787 h 3044141"/>
              <a:gd name="connsiteX31-4621" fmla="*/ 438838 w 6282639"/>
              <a:gd name="connsiteY31-4622" fmla="*/ 2291787 h 3044141"/>
              <a:gd name="connsiteX32-4623" fmla="*/ 508286 w 6282639"/>
              <a:gd name="connsiteY32-4624" fmla="*/ 2183515 h 3044141"/>
              <a:gd name="connsiteX33-4625" fmla="*/ 458668 w 6282639"/>
              <a:gd name="connsiteY33-4626" fmla="*/ 2081248 h 3044141"/>
              <a:gd name="connsiteX34-4627" fmla="*/ 265218 w 6282639"/>
              <a:gd name="connsiteY34-4628" fmla="*/ 2071868 h 3044141"/>
              <a:gd name="connsiteX35-4629" fmla="*/ 415 w 6282639"/>
              <a:gd name="connsiteY35-4630" fmla="*/ 1715303 h 3044141"/>
              <a:gd name="connsiteX36-4631" fmla="*/ 218919 w 6282639"/>
              <a:gd name="connsiteY36-4632" fmla="*/ 1331088 h 3044141"/>
              <a:gd name="connsiteX37-4633" fmla="*/ 2117167 w 6282639"/>
              <a:gd name="connsiteY37-4634" fmla="*/ 1319514 h 3044141"/>
              <a:gd name="connsiteX38-4635" fmla="*/ 2258113 w 6282639"/>
              <a:gd name="connsiteY38-4636" fmla="*/ 1137984 h 3044141"/>
              <a:gd name="connsiteX39-4637" fmla="*/ 2160636 w 6282639"/>
              <a:gd name="connsiteY39-4638" fmla="*/ 962949 h 3044141"/>
              <a:gd name="connsiteX40-4639" fmla="*/ 751354 w 6282639"/>
              <a:gd name="connsiteY40-4640" fmla="*/ 960698 h 3044141"/>
              <a:gd name="connsiteX41-4641" fmla="*/ 311516 w 6282639"/>
              <a:gd name="connsiteY41-4642" fmla="*/ 520860 h 3044141"/>
              <a:gd name="connsiteX42-4643" fmla="*/ 716630 w 6282639"/>
              <a:gd name="connsiteY42-4644" fmla="*/ 0 h 3044141"/>
              <a:gd name="connsiteX0-4645" fmla="*/ 716630 w 6282639"/>
              <a:gd name="connsiteY0-4646" fmla="*/ 0 h 3044141"/>
              <a:gd name="connsiteX1-4647" fmla="*/ 5832641 w 6282639"/>
              <a:gd name="connsiteY1-4648" fmla="*/ 23149 h 3044141"/>
              <a:gd name="connsiteX2-4649" fmla="*/ 6282639 w 6282639"/>
              <a:gd name="connsiteY2-4650" fmla="*/ 513787 h 3044141"/>
              <a:gd name="connsiteX3-4651" fmla="*/ 5936813 w 6282639"/>
              <a:gd name="connsiteY3-4652" fmla="*/ 960698 h 3044141"/>
              <a:gd name="connsiteX4-4653" fmla="*/ 2684327 w 6282639"/>
              <a:gd name="connsiteY4-4654" fmla="*/ 937549 h 3044141"/>
              <a:gd name="connsiteX5-4655" fmla="*/ 2533566 w 6282639"/>
              <a:gd name="connsiteY5-4656" fmla="*/ 1163183 h 3044141"/>
              <a:gd name="connsiteX6-4657" fmla="*/ 2661177 w 6282639"/>
              <a:gd name="connsiteY6-4658" fmla="*/ 1331088 h 3044141"/>
              <a:gd name="connsiteX7-4659" fmla="*/ 3517704 w 6282639"/>
              <a:gd name="connsiteY7-4660" fmla="*/ 1342663 h 3044141"/>
              <a:gd name="connsiteX8-4661" fmla="*/ 3805311 w 6282639"/>
              <a:gd name="connsiteY8-4662" fmla="*/ 1714524 h 3044141"/>
              <a:gd name="connsiteX9-4663" fmla="*/ 3529279 w 6282639"/>
              <a:gd name="connsiteY9-4664" fmla="*/ 2083443 h 3044141"/>
              <a:gd name="connsiteX10-4665" fmla="*/ 774504 w 6282639"/>
              <a:gd name="connsiteY10-4666" fmla="*/ 2060293 h 3044141"/>
              <a:gd name="connsiteX11-4667" fmla="*/ 681906 w 6282639"/>
              <a:gd name="connsiteY11-4668" fmla="*/ 2187615 h 3044141"/>
              <a:gd name="connsiteX12-4669" fmla="*/ 739780 w 6282639"/>
              <a:gd name="connsiteY12-4670" fmla="*/ 2314936 h 3044141"/>
              <a:gd name="connsiteX13-4671" fmla="*/ 1318514 w 6282639"/>
              <a:gd name="connsiteY13-4672" fmla="*/ 2314936 h 3044141"/>
              <a:gd name="connsiteX14-4673" fmla="*/ 1422686 w 6282639"/>
              <a:gd name="connsiteY14-4674" fmla="*/ 2430683 h 3044141"/>
              <a:gd name="connsiteX15-4675" fmla="*/ 1353238 w 6282639"/>
              <a:gd name="connsiteY15-4676" fmla="*/ 2558005 h 3044141"/>
              <a:gd name="connsiteX16-4677" fmla="*/ 1098595 w 6282639"/>
              <a:gd name="connsiteY16-4678" fmla="*/ 2546430 h 3044141"/>
              <a:gd name="connsiteX17-4679" fmla="*/ 1017572 w 6282639"/>
              <a:gd name="connsiteY17-4680" fmla="*/ 2662177 h 3044141"/>
              <a:gd name="connsiteX18-4681" fmla="*/ 1087020 w 6282639"/>
              <a:gd name="connsiteY18-4682" fmla="*/ 2801073 h 3044141"/>
              <a:gd name="connsiteX19-4683" fmla="*/ 1492134 w 6282639"/>
              <a:gd name="connsiteY19-4684" fmla="*/ 2789498 h 3044141"/>
              <a:gd name="connsiteX20-4685" fmla="*/ 1584732 w 6282639"/>
              <a:gd name="connsiteY20-4686" fmla="*/ 2928395 h 3044141"/>
              <a:gd name="connsiteX21-4687" fmla="*/ 1503709 w 6282639"/>
              <a:gd name="connsiteY21-4688" fmla="*/ 3044141 h 3044141"/>
              <a:gd name="connsiteX22-4689" fmla="*/ 508286 w 6282639"/>
              <a:gd name="connsiteY22-4690" fmla="*/ 3044141 h 3044141"/>
              <a:gd name="connsiteX23-4691" fmla="*/ 461987 w 6282639"/>
              <a:gd name="connsiteY23-4692" fmla="*/ 2905245 h 3044141"/>
              <a:gd name="connsiteX24-4693" fmla="*/ 519861 w 6282639"/>
              <a:gd name="connsiteY24-4694" fmla="*/ 2789498 h 3044141"/>
              <a:gd name="connsiteX25-4695" fmla="*/ 762929 w 6282639"/>
              <a:gd name="connsiteY25-4696" fmla="*/ 2777924 h 3044141"/>
              <a:gd name="connsiteX26-4697" fmla="*/ 832377 w 6282639"/>
              <a:gd name="connsiteY26-4698" fmla="*/ 2662177 h 3044141"/>
              <a:gd name="connsiteX27-4699" fmla="*/ 751354 w 6282639"/>
              <a:gd name="connsiteY27-4700" fmla="*/ 2546430 h 3044141"/>
              <a:gd name="connsiteX28-4701" fmla="*/ 218919 w 6282639"/>
              <a:gd name="connsiteY28-4702" fmla="*/ 2558005 h 3044141"/>
              <a:gd name="connsiteX29-4703" fmla="*/ 103172 w 6282639"/>
              <a:gd name="connsiteY29-4704" fmla="*/ 2430683 h 3044141"/>
              <a:gd name="connsiteX30-4705" fmla="*/ 184195 w 6282639"/>
              <a:gd name="connsiteY30-4706" fmla="*/ 2291787 h 3044141"/>
              <a:gd name="connsiteX31-4707" fmla="*/ 438838 w 6282639"/>
              <a:gd name="connsiteY31-4708" fmla="*/ 2291787 h 3044141"/>
              <a:gd name="connsiteX32-4709" fmla="*/ 508286 w 6282639"/>
              <a:gd name="connsiteY32-4710" fmla="*/ 2183515 h 3044141"/>
              <a:gd name="connsiteX33-4711" fmla="*/ 458668 w 6282639"/>
              <a:gd name="connsiteY33-4712" fmla="*/ 2081248 h 3044141"/>
              <a:gd name="connsiteX34-4713" fmla="*/ 265218 w 6282639"/>
              <a:gd name="connsiteY34-4714" fmla="*/ 2071868 h 3044141"/>
              <a:gd name="connsiteX35-4715" fmla="*/ 415 w 6282639"/>
              <a:gd name="connsiteY35-4716" fmla="*/ 1715303 h 3044141"/>
              <a:gd name="connsiteX36-4717" fmla="*/ 218919 w 6282639"/>
              <a:gd name="connsiteY36-4718" fmla="*/ 1331088 h 3044141"/>
              <a:gd name="connsiteX37-4719" fmla="*/ 2117167 w 6282639"/>
              <a:gd name="connsiteY37-4720" fmla="*/ 1319514 h 3044141"/>
              <a:gd name="connsiteX38-4721" fmla="*/ 2258113 w 6282639"/>
              <a:gd name="connsiteY38-4722" fmla="*/ 1137984 h 3044141"/>
              <a:gd name="connsiteX39-4723" fmla="*/ 2160636 w 6282639"/>
              <a:gd name="connsiteY39-4724" fmla="*/ 962949 h 3044141"/>
              <a:gd name="connsiteX40-4725" fmla="*/ 751354 w 6282639"/>
              <a:gd name="connsiteY40-4726" fmla="*/ 960698 h 3044141"/>
              <a:gd name="connsiteX41-4727" fmla="*/ 311516 w 6282639"/>
              <a:gd name="connsiteY41-4728" fmla="*/ 520860 h 3044141"/>
              <a:gd name="connsiteX42-4729" fmla="*/ 716630 w 6282639"/>
              <a:gd name="connsiteY42-4730" fmla="*/ 0 h 3044141"/>
              <a:gd name="connsiteX0-4731" fmla="*/ 716630 w 6282639"/>
              <a:gd name="connsiteY0-4732" fmla="*/ 0 h 3044141"/>
              <a:gd name="connsiteX1-4733" fmla="*/ 5832641 w 6282639"/>
              <a:gd name="connsiteY1-4734" fmla="*/ 23149 h 3044141"/>
              <a:gd name="connsiteX2-4735" fmla="*/ 6282639 w 6282639"/>
              <a:gd name="connsiteY2-4736" fmla="*/ 513787 h 3044141"/>
              <a:gd name="connsiteX3-4737" fmla="*/ 5936813 w 6282639"/>
              <a:gd name="connsiteY3-4738" fmla="*/ 960698 h 3044141"/>
              <a:gd name="connsiteX4-4739" fmla="*/ 2684327 w 6282639"/>
              <a:gd name="connsiteY4-4740" fmla="*/ 937549 h 3044141"/>
              <a:gd name="connsiteX5-4741" fmla="*/ 2533566 w 6282639"/>
              <a:gd name="connsiteY5-4742" fmla="*/ 1163183 h 3044141"/>
              <a:gd name="connsiteX6-4743" fmla="*/ 2661177 w 6282639"/>
              <a:gd name="connsiteY6-4744" fmla="*/ 1331088 h 3044141"/>
              <a:gd name="connsiteX7-4745" fmla="*/ 3517704 w 6282639"/>
              <a:gd name="connsiteY7-4746" fmla="*/ 1342663 h 3044141"/>
              <a:gd name="connsiteX8-4747" fmla="*/ 3805311 w 6282639"/>
              <a:gd name="connsiteY8-4748" fmla="*/ 1714524 h 3044141"/>
              <a:gd name="connsiteX9-4749" fmla="*/ 3529279 w 6282639"/>
              <a:gd name="connsiteY9-4750" fmla="*/ 2083443 h 3044141"/>
              <a:gd name="connsiteX10-4751" fmla="*/ 774504 w 6282639"/>
              <a:gd name="connsiteY10-4752" fmla="*/ 2060293 h 3044141"/>
              <a:gd name="connsiteX11-4753" fmla="*/ 681906 w 6282639"/>
              <a:gd name="connsiteY11-4754" fmla="*/ 2187615 h 3044141"/>
              <a:gd name="connsiteX12-4755" fmla="*/ 739780 w 6282639"/>
              <a:gd name="connsiteY12-4756" fmla="*/ 2314936 h 3044141"/>
              <a:gd name="connsiteX13-4757" fmla="*/ 1318514 w 6282639"/>
              <a:gd name="connsiteY13-4758" fmla="*/ 2314936 h 3044141"/>
              <a:gd name="connsiteX14-4759" fmla="*/ 1422686 w 6282639"/>
              <a:gd name="connsiteY14-4760" fmla="*/ 2430683 h 3044141"/>
              <a:gd name="connsiteX15-4761" fmla="*/ 1353238 w 6282639"/>
              <a:gd name="connsiteY15-4762" fmla="*/ 2558005 h 3044141"/>
              <a:gd name="connsiteX16-4763" fmla="*/ 1098595 w 6282639"/>
              <a:gd name="connsiteY16-4764" fmla="*/ 2546430 h 3044141"/>
              <a:gd name="connsiteX17-4765" fmla="*/ 1017572 w 6282639"/>
              <a:gd name="connsiteY17-4766" fmla="*/ 2662177 h 3044141"/>
              <a:gd name="connsiteX18-4767" fmla="*/ 1087020 w 6282639"/>
              <a:gd name="connsiteY18-4768" fmla="*/ 2801073 h 3044141"/>
              <a:gd name="connsiteX19-4769" fmla="*/ 1492134 w 6282639"/>
              <a:gd name="connsiteY19-4770" fmla="*/ 2789498 h 3044141"/>
              <a:gd name="connsiteX20-4771" fmla="*/ 1584732 w 6282639"/>
              <a:gd name="connsiteY20-4772" fmla="*/ 2928395 h 3044141"/>
              <a:gd name="connsiteX21-4773" fmla="*/ 1503709 w 6282639"/>
              <a:gd name="connsiteY21-4774" fmla="*/ 3044141 h 3044141"/>
              <a:gd name="connsiteX22-4775" fmla="*/ 508286 w 6282639"/>
              <a:gd name="connsiteY22-4776" fmla="*/ 3044141 h 3044141"/>
              <a:gd name="connsiteX23-4777" fmla="*/ 461987 w 6282639"/>
              <a:gd name="connsiteY23-4778" fmla="*/ 2905245 h 3044141"/>
              <a:gd name="connsiteX24-4779" fmla="*/ 519861 w 6282639"/>
              <a:gd name="connsiteY24-4780" fmla="*/ 2789498 h 3044141"/>
              <a:gd name="connsiteX25-4781" fmla="*/ 762929 w 6282639"/>
              <a:gd name="connsiteY25-4782" fmla="*/ 2777924 h 3044141"/>
              <a:gd name="connsiteX26-4783" fmla="*/ 832377 w 6282639"/>
              <a:gd name="connsiteY26-4784" fmla="*/ 2662177 h 3044141"/>
              <a:gd name="connsiteX27-4785" fmla="*/ 751354 w 6282639"/>
              <a:gd name="connsiteY27-4786" fmla="*/ 2546430 h 3044141"/>
              <a:gd name="connsiteX28-4787" fmla="*/ 218919 w 6282639"/>
              <a:gd name="connsiteY28-4788" fmla="*/ 2558005 h 3044141"/>
              <a:gd name="connsiteX29-4789" fmla="*/ 103172 w 6282639"/>
              <a:gd name="connsiteY29-4790" fmla="*/ 2430683 h 3044141"/>
              <a:gd name="connsiteX30-4791" fmla="*/ 184195 w 6282639"/>
              <a:gd name="connsiteY30-4792" fmla="*/ 2291787 h 3044141"/>
              <a:gd name="connsiteX31-4793" fmla="*/ 438838 w 6282639"/>
              <a:gd name="connsiteY31-4794" fmla="*/ 2291787 h 3044141"/>
              <a:gd name="connsiteX32-4795" fmla="*/ 508286 w 6282639"/>
              <a:gd name="connsiteY32-4796" fmla="*/ 2183515 h 3044141"/>
              <a:gd name="connsiteX33-4797" fmla="*/ 458668 w 6282639"/>
              <a:gd name="connsiteY33-4798" fmla="*/ 2081248 h 3044141"/>
              <a:gd name="connsiteX34-4799" fmla="*/ 265218 w 6282639"/>
              <a:gd name="connsiteY34-4800" fmla="*/ 2071868 h 3044141"/>
              <a:gd name="connsiteX35-4801" fmla="*/ 415 w 6282639"/>
              <a:gd name="connsiteY35-4802" fmla="*/ 1715303 h 3044141"/>
              <a:gd name="connsiteX36-4803" fmla="*/ 218919 w 6282639"/>
              <a:gd name="connsiteY36-4804" fmla="*/ 1331088 h 3044141"/>
              <a:gd name="connsiteX37-4805" fmla="*/ 2117167 w 6282639"/>
              <a:gd name="connsiteY37-4806" fmla="*/ 1319514 h 3044141"/>
              <a:gd name="connsiteX38-4807" fmla="*/ 2258113 w 6282639"/>
              <a:gd name="connsiteY38-4808" fmla="*/ 1137984 h 3044141"/>
              <a:gd name="connsiteX39-4809" fmla="*/ 2160636 w 6282639"/>
              <a:gd name="connsiteY39-4810" fmla="*/ 962949 h 3044141"/>
              <a:gd name="connsiteX40-4811" fmla="*/ 751354 w 6282639"/>
              <a:gd name="connsiteY40-4812" fmla="*/ 960698 h 3044141"/>
              <a:gd name="connsiteX41-4813" fmla="*/ 311516 w 6282639"/>
              <a:gd name="connsiteY41-4814" fmla="*/ 520860 h 3044141"/>
              <a:gd name="connsiteX42-4815" fmla="*/ 716630 w 6282639"/>
              <a:gd name="connsiteY42-4816" fmla="*/ 0 h 3044141"/>
              <a:gd name="connsiteX0-4817" fmla="*/ 716630 w 6282639"/>
              <a:gd name="connsiteY0-4818" fmla="*/ 0 h 3044141"/>
              <a:gd name="connsiteX1-4819" fmla="*/ 5832641 w 6282639"/>
              <a:gd name="connsiteY1-4820" fmla="*/ 23149 h 3044141"/>
              <a:gd name="connsiteX2-4821" fmla="*/ 6282639 w 6282639"/>
              <a:gd name="connsiteY2-4822" fmla="*/ 513787 h 3044141"/>
              <a:gd name="connsiteX3-4823" fmla="*/ 5936813 w 6282639"/>
              <a:gd name="connsiteY3-4824" fmla="*/ 960698 h 3044141"/>
              <a:gd name="connsiteX4-4825" fmla="*/ 2684327 w 6282639"/>
              <a:gd name="connsiteY4-4826" fmla="*/ 937549 h 3044141"/>
              <a:gd name="connsiteX5-4827" fmla="*/ 2533566 w 6282639"/>
              <a:gd name="connsiteY5-4828" fmla="*/ 1163183 h 3044141"/>
              <a:gd name="connsiteX6-4829" fmla="*/ 2661177 w 6282639"/>
              <a:gd name="connsiteY6-4830" fmla="*/ 1331088 h 3044141"/>
              <a:gd name="connsiteX7-4831" fmla="*/ 3517704 w 6282639"/>
              <a:gd name="connsiteY7-4832" fmla="*/ 1342663 h 3044141"/>
              <a:gd name="connsiteX8-4833" fmla="*/ 3805311 w 6282639"/>
              <a:gd name="connsiteY8-4834" fmla="*/ 1714524 h 3044141"/>
              <a:gd name="connsiteX9-4835" fmla="*/ 3529279 w 6282639"/>
              <a:gd name="connsiteY9-4836" fmla="*/ 2083443 h 3044141"/>
              <a:gd name="connsiteX10-4837" fmla="*/ 774504 w 6282639"/>
              <a:gd name="connsiteY10-4838" fmla="*/ 2060293 h 3044141"/>
              <a:gd name="connsiteX11-4839" fmla="*/ 681906 w 6282639"/>
              <a:gd name="connsiteY11-4840" fmla="*/ 2187615 h 3044141"/>
              <a:gd name="connsiteX12-4841" fmla="*/ 739780 w 6282639"/>
              <a:gd name="connsiteY12-4842" fmla="*/ 2314936 h 3044141"/>
              <a:gd name="connsiteX13-4843" fmla="*/ 1318514 w 6282639"/>
              <a:gd name="connsiteY13-4844" fmla="*/ 2314936 h 3044141"/>
              <a:gd name="connsiteX14-4845" fmla="*/ 1422686 w 6282639"/>
              <a:gd name="connsiteY14-4846" fmla="*/ 2430683 h 3044141"/>
              <a:gd name="connsiteX15-4847" fmla="*/ 1353238 w 6282639"/>
              <a:gd name="connsiteY15-4848" fmla="*/ 2558005 h 3044141"/>
              <a:gd name="connsiteX16-4849" fmla="*/ 1098595 w 6282639"/>
              <a:gd name="connsiteY16-4850" fmla="*/ 2546430 h 3044141"/>
              <a:gd name="connsiteX17-4851" fmla="*/ 1017572 w 6282639"/>
              <a:gd name="connsiteY17-4852" fmla="*/ 2662177 h 3044141"/>
              <a:gd name="connsiteX18-4853" fmla="*/ 1087020 w 6282639"/>
              <a:gd name="connsiteY18-4854" fmla="*/ 2801073 h 3044141"/>
              <a:gd name="connsiteX19-4855" fmla="*/ 1492134 w 6282639"/>
              <a:gd name="connsiteY19-4856" fmla="*/ 2789498 h 3044141"/>
              <a:gd name="connsiteX20-4857" fmla="*/ 1584732 w 6282639"/>
              <a:gd name="connsiteY20-4858" fmla="*/ 2928395 h 3044141"/>
              <a:gd name="connsiteX21-4859" fmla="*/ 1503709 w 6282639"/>
              <a:gd name="connsiteY21-4860" fmla="*/ 3044141 h 3044141"/>
              <a:gd name="connsiteX22-4861" fmla="*/ 508286 w 6282639"/>
              <a:gd name="connsiteY22-4862" fmla="*/ 3044141 h 3044141"/>
              <a:gd name="connsiteX23-4863" fmla="*/ 461987 w 6282639"/>
              <a:gd name="connsiteY23-4864" fmla="*/ 2905245 h 3044141"/>
              <a:gd name="connsiteX24-4865" fmla="*/ 519861 w 6282639"/>
              <a:gd name="connsiteY24-4866" fmla="*/ 2789498 h 3044141"/>
              <a:gd name="connsiteX25-4867" fmla="*/ 762929 w 6282639"/>
              <a:gd name="connsiteY25-4868" fmla="*/ 2777924 h 3044141"/>
              <a:gd name="connsiteX26-4869" fmla="*/ 832377 w 6282639"/>
              <a:gd name="connsiteY26-4870" fmla="*/ 2662177 h 3044141"/>
              <a:gd name="connsiteX27-4871" fmla="*/ 751354 w 6282639"/>
              <a:gd name="connsiteY27-4872" fmla="*/ 2546430 h 3044141"/>
              <a:gd name="connsiteX28-4873" fmla="*/ 218919 w 6282639"/>
              <a:gd name="connsiteY28-4874" fmla="*/ 2558005 h 3044141"/>
              <a:gd name="connsiteX29-4875" fmla="*/ 103172 w 6282639"/>
              <a:gd name="connsiteY29-4876" fmla="*/ 2430683 h 3044141"/>
              <a:gd name="connsiteX30-4877" fmla="*/ 184195 w 6282639"/>
              <a:gd name="connsiteY30-4878" fmla="*/ 2291787 h 3044141"/>
              <a:gd name="connsiteX31-4879" fmla="*/ 438838 w 6282639"/>
              <a:gd name="connsiteY31-4880" fmla="*/ 2291787 h 3044141"/>
              <a:gd name="connsiteX32-4881" fmla="*/ 508286 w 6282639"/>
              <a:gd name="connsiteY32-4882" fmla="*/ 2183515 h 3044141"/>
              <a:gd name="connsiteX33-4883" fmla="*/ 458668 w 6282639"/>
              <a:gd name="connsiteY33-4884" fmla="*/ 2081248 h 3044141"/>
              <a:gd name="connsiteX34-4885" fmla="*/ 265218 w 6282639"/>
              <a:gd name="connsiteY34-4886" fmla="*/ 2071868 h 3044141"/>
              <a:gd name="connsiteX35-4887" fmla="*/ 415 w 6282639"/>
              <a:gd name="connsiteY35-4888" fmla="*/ 1715303 h 3044141"/>
              <a:gd name="connsiteX36-4889" fmla="*/ 218919 w 6282639"/>
              <a:gd name="connsiteY36-4890" fmla="*/ 1331088 h 3044141"/>
              <a:gd name="connsiteX37-4891" fmla="*/ 2117167 w 6282639"/>
              <a:gd name="connsiteY37-4892" fmla="*/ 1319514 h 3044141"/>
              <a:gd name="connsiteX38-4893" fmla="*/ 2258113 w 6282639"/>
              <a:gd name="connsiteY38-4894" fmla="*/ 1137984 h 3044141"/>
              <a:gd name="connsiteX39-4895" fmla="*/ 2160636 w 6282639"/>
              <a:gd name="connsiteY39-4896" fmla="*/ 962949 h 3044141"/>
              <a:gd name="connsiteX40-4897" fmla="*/ 751354 w 6282639"/>
              <a:gd name="connsiteY40-4898" fmla="*/ 960698 h 3044141"/>
              <a:gd name="connsiteX41-4899" fmla="*/ 311516 w 6282639"/>
              <a:gd name="connsiteY41-4900" fmla="*/ 520860 h 3044141"/>
              <a:gd name="connsiteX42-4901" fmla="*/ 716630 w 6282639"/>
              <a:gd name="connsiteY42-4902" fmla="*/ 0 h 3044141"/>
              <a:gd name="connsiteX0-4903" fmla="*/ 716630 w 6282639"/>
              <a:gd name="connsiteY0-4904" fmla="*/ 0 h 3044141"/>
              <a:gd name="connsiteX1-4905" fmla="*/ 5832641 w 6282639"/>
              <a:gd name="connsiteY1-4906" fmla="*/ 23149 h 3044141"/>
              <a:gd name="connsiteX2-4907" fmla="*/ 6282639 w 6282639"/>
              <a:gd name="connsiteY2-4908" fmla="*/ 513787 h 3044141"/>
              <a:gd name="connsiteX3-4909" fmla="*/ 5936813 w 6282639"/>
              <a:gd name="connsiteY3-4910" fmla="*/ 960698 h 3044141"/>
              <a:gd name="connsiteX4-4911" fmla="*/ 2684327 w 6282639"/>
              <a:gd name="connsiteY4-4912" fmla="*/ 937549 h 3044141"/>
              <a:gd name="connsiteX5-4913" fmla="*/ 2533566 w 6282639"/>
              <a:gd name="connsiteY5-4914" fmla="*/ 1163183 h 3044141"/>
              <a:gd name="connsiteX6-4915" fmla="*/ 2661177 w 6282639"/>
              <a:gd name="connsiteY6-4916" fmla="*/ 1331088 h 3044141"/>
              <a:gd name="connsiteX7-4917" fmla="*/ 3517704 w 6282639"/>
              <a:gd name="connsiteY7-4918" fmla="*/ 1342663 h 3044141"/>
              <a:gd name="connsiteX8-4919" fmla="*/ 3805311 w 6282639"/>
              <a:gd name="connsiteY8-4920" fmla="*/ 1714524 h 3044141"/>
              <a:gd name="connsiteX9-4921" fmla="*/ 3529279 w 6282639"/>
              <a:gd name="connsiteY9-4922" fmla="*/ 2083443 h 3044141"/>
              <a:gd name="connsiteX10-4923" fmla="*/ 774504 w 6282639"/>
              <a:gd name="connsiteY10-4924" fmla="*/ 2060293 h 3044141"/>
              <a:gd name="connsiteX11-4925" fmla="*/ 681906 w 6282639"/>
              <a:gd name="connsiteY11-4926" fmla="*/ 2187615 h 3044141"/>
              <a:gd name="connsiteX12-4927" fmla="*/ 739780 w 6282639"/>
              <a:gd name="connsiteY12-4928" fmla="*/ 2314936 h 3044141"/>
              <a:gd name="connsiteX13-4929" fmla="*/ 1318514 w 6282639"/>
              <a:gd name="connsiteY13-4930" fmla="*/ 2314936 h 3044141"/>
              <a:gd name="connsiteX14-4931" fmla="*/ 1422686 w 6282639"/>
              <a:gd name="connsiteY14-4932" fmla="*/ 2430683 h 3044141"/>
              <a:gd name="connsiteX15-4933" fmla="*/ 1353238 w 6282639"/>
              <a:gd name="connsiteY15-4934" fmla="*/ 2558005 h 3044141"/>
              <a:gd name="connsiteX16-4935" fmla="*/ 1098595 w 6282639"/>
              <a:gd name="connsiteY16-4936" fmla="*/ 2546430 h 3044141"/>
              <a:gd name="connsiteX17-4937" fmla="*/ 1017572 w 6282639"/>
              <a:gd name="connsiteY17-4938" fmla="*/ 2662177 h 3044141"/>
              <a:gd name="connsiteX18-4939" fmla="*/ 1087020 w 6282639"/>
              <a:gd name="connsiteY18-4940" fmla="*/ 2801073 h 3044141"/>
              <a:gd name="connsiteX19-4941" fmla="*/ 1492134 w 6282639"/>
              <a:gd name="connsiteY19-4942" fmla="*/ 2789498 h 3044141"/>
              <a:gd name="connsiteX20-4943" fmla="*/ 1584732 w 6282639"/>
              <a:gd name="connsiteY20-4944" fmla="*/ 2928395 h 3044141"/>
              <a:gd name="connsiteX21-4945" fmla="*/ 1503709 w 6282639"/>
              <a:gd name="connsiteY21-4946" fmla="*/ 3044141 h 3044141"/>
              <a:gd name="connsiteX22-4947" fmla="*/ 508286 w 6282639"/>
              <a:gd name="connsiteY22-4948" fmla="*/ 3044141 h 3044141"/>
              <a:gd name="connsiteX23-4949" fmla="*/ 461987 w 6282639"/>
              <a:gd name="connsiteY23-4950" fmla="*/ 2905245 h 3044141"/>
              <a:gd name="connsiteX24-4951" fmla="*/ 519861 w 6282639"/>
              <a:gd name="connsiteY24-4952" fmla="*/ 2789498 h 3044141"/>
              <a:gd name="connsiteX25-4953" fmla="*/ 762929 w 6282639"/>
              <a:gd name="connsiteY25-4954" fmla="*/ 2777924 h 3044141"/>
              <a:gd name="connsiteX26-4955" fmla="*/ 832377 w 6282639"/>
              <a:gd name="connsiteY26-4956" fmla="*/ 2662177 h 3044141"/>
              <a:gd name="connsiteX27-4957" fmla="*/ 751354 w 6282639"/>
              <a:gd name="connsiteY27-4958" fmla="*/ 2546430 h 3044141"/>
              <a:gd name="connsiteX28-4959" fmla="*/ 218919 w 6282639"/>
              <a:gd name="connsiteY28-4960" fmla="*/ 2558005 h 3044141"/>
              <a:gd name="connsiteX29-4961" fmla="*/ 103172 w 6282639"/>
              <a:gd name="connsiteY29-4962" fmla="*/ 2430683 h 3044141"/>
              <a:gd name="connsiteX30-4963" fmla="*/ 184195 w 6282639"/>
              <a:gd name="connsiteY30-4964" fmla="*/ 2291787 h 3044141"/>
              <a:gd name="connsiteX31-4965" fmla="*/ 438838 w 6282639"/>
              <a:gd name="connsiteY31-4966" fmla="*/ 2291787 h 3044141"/>
              <a:gd name="connsiteX32-4967" fmla="*/ 508286 w 6282639"/>
              <a:gd name="connsiteY32-4968" fmla="*/ 2183515 h 3044141"/>
              <a:gd name="connsiteX33-4969" fmla="*/ 458668 w 6282639"/>
              <a:gd name="connsiteY33-4970" fmla="*/ 2081248 h 3044141"/>
              <a:gd name="connsiteX34-4971" fmla="*/ 265218 w 6282639"/>
              <a:gd name="connsiteY34-4972" fmla="*/ 2071868 h 3044141"/>
              <a:gd name="connsiteX35-4973" fmla="*/ 415 w 6282639"/>
              <a:gd name="connsiteY35-4974" fmla="*/ 1715303 h 3044141"/>
              <a:gd name="connsiteX36-4975" fmla="*/ 218919 w 6282639"/>
              <a:gd name="connsiteY36-4976" fmla="*/ 1331088 h 3044141"/>
              <a:gd name="connsiteX37-4977" fmla="*/ 2117167 w 6282639"/>
              <a:gd name="connsiteY37-4978" fmla="*/ 1319514 h 3044141"/>
              <a:gd name="connsiteX38-4979" fmla="*/ 2258113 w 6282639"/>
              <a:gd name="connsiteY38-4980" fmla="*/ 1137984 h 3044141"/>
              <a:gd name="connsiteX39-4981" fmla="*/ 2160636 w 6282639"/>
              <a:gd name="connsiteY39-4982" fmla="*/ 962949 h 3044141"/>
              <a:gd name="connsiteX40-4983" fmla="*/ 751354 w 6282639"/>
              <a:gd name="connsiteY40-4984" fmla="*/ 960698 h 3044141"/>
              <a:gd name="connsiteX41-4985" fmla="*/ 311516 w 6282639"/>
              <a:gd name="connsiteY41-4986" fmla="*/ 520860 h 3044141"/>
              <a:gd name="connsiteX42-4987" fmla="*/ 716630 w 6282639"/>
              <a:gd name="connsiteY42-4988" fmla="*/ 0 h 3044141"/>
              <a:gd name="connsiteX0-4989" fmla="*/ 716630 w 6282639"/>
              <a:gd name="connsiteY0-4990" fmla="*/ 0 h 3044141"/>
              <a:gd name="connsiteX1-4991" fmla="*/ 5832641 w 6282639"/>
              <a:gd name="connsiteY1-4992" fmla="*/ 23149 h 3044141"/>
              <a:gd name="connsiteX2-4993" fmla="*/ 6282639 w 6282639"/>
              <a:gd name="connsiteY2-4994" fmla="*/ 513787 h 3044141"/>
              <a:gd name="connsiteX3-4995" fmla="*/ 5936813 w 6282639"/>
              <a:gd name="connsiteY3-4996" fmla="*/ 960698 h 3044141"/>
              <a:gd name="connsiteX4-4997" fmla="*/ 2684327 w 6282639"/>
              <a:gd name="connsiteY4-4998" fmla="*/ 937549 h 3044141"/>
              <a:gd name="connsiteX5-4999" fmla="*/ 2533566 w 6282639"/>
              <a:gd name="connsiteY5-5000" fmla="*/ 1163183 h 3044141"/>
              <a:gd name="connsiteX6-5001" fmla="*/ 2661177 w 6282639"/>
              <a:gd name="connsiteY6-5002" fmla="*/ 1331088 h 3044141"/>
              <a:gd name="connsiteX7-5003" fmla="*/ 3517704 w 6282639"/>
              <a:gd name="connsiteY7-5004" fmla="*/ 1342663 h 3044141"/>
              <a:gd name="connsiteX8-5005" fmla="*/ 3805311 w 6282639"/>
              <a:gd name="connsiteY8-5006" fmla="*/ 1714524 h 3044141"/>
              <a:gd name="connsiteX9-5007" fmla="*/ 3529279 w 6282639"/>
              <a:gd name="connsiteY9-5008" fmla="*/ 2083443 h 3044141"/>
              <a:gd name="connsiteX10-5009" fmla="*/ 774504 w 6282639"/>
              <a:gd name="connsiteY10-5010" fmla="*/ 2060293 h 3044141"/>
              <a:gd name="connsiteX11-5011" fmla="*/ 681906 w 6282639"/>
              <a:gd name="connsiteY11-5012" fmla="*/ 2187615 h 3044141"/>
              <a:gd name="connsiteX12-5013" fmla="*/ 739780 w 6282639"/>
              <a:gd name="connsiteY12-5014" fmla="*/ 2314936 h 3044141"/>
              <a:gd name="connsiteX13-5015" fmla="*/ 1335659 w 6282639"/>
              <a:gd name="connsiteY13-5016" fmla="*/ 2303506 h 3044141"/>
              <a:gd name="connsiteX14-5017" fmla="*/ 1422686 w 6282639"/>
              <a:gd name="connsiteY14-5018" fmla="*/ 2430683 h 3044141"/>
              <a:gd name="connsiteX15-5019" fmla="*/ 1353238 w 6282639"/>
              <a:gd name="connsiteY15-5020" fmla="*/ 2558005 h 3044141"/>
              <a:gd name="connsiteX16-5021" fmla="*/ 1098595 w 6282639"/>
              <a:gd name="connsiteY16-5022" fmla="*/ 2546430 h 3044141"/>
              <a:gd name="connsiteX17-5023" fmla="*/ 1017572 w 6282639"/>
              <a:gd name="connsiteY17-5024" fmla="*/ 2662177 h 3044141"/>
              <a:gd name="connsiteX18-5025" fmla="*/ 1087020 w 6282639"/>
              <a:gd name="connsiteY18-5026" fmla="*/ 2801073 h 3044141"/>
              <a:gd name="connsiteX19-5027" fmla="*/ 1492134 w 6282639"/>
              <a:gd name="connsiteY19-5028" fmla="*/ 2789498 h 3044141"/>
              <a:gd name="connsiteX20-5029" fmla="*/ 1584732 w 6282639"/>
              <a:gd name="connsiteY20-5030" fmla="*/ 2928395 h 3044141"/>
              <a:gd name="connsiteX21-5031" fmla="*/ 1503709 w 6282639"/>
              <a:gd name="connsiteY21-5032" fmla="*/ 3044141 h 3044141"/>
              <a:gd name="connsiteX22-5033" fmla="*/ 508286 w 6282639"/>
              <a:gd name="connsiteY22-5034" fmla="*/ 3044141 h 3044141"/>
              <a:gd name="connsiteX23-5035" fmla="*/ 461987 w 6282639"/>
              <a:gd name="connsiteY23-5036" fmla="*/ 2905245 h 3044141"/>
              <a:gd name="connsiteX24-5037" fmla="*/ 519861 w 6282639"/>
              <a:gd name="connsiteY24-5038" fmla="*/ 2789498 h 3044141"/>
              <a:gd name="connsiteX25-5039" fmla="*/ 762929 w 6282639"/>
              <a:gd name="connsiteY25-5040" fmla="*/ 2777924 h 3044141"/>
              <a:gd name="connsiteX26-5041" fmla="*/ 832377 w 6282639"/>
              <a:gd name="connsiteY26-5042" fmla="*/ 2662177 h 3044141"/>
              <a:gd name="connsiteX27-5043" fmla="*/ 751354 w 6282639"/>
              <a:gd name="connsiteY27-5044" fmla="*/ 2546430 h 3044141"/>
              <a:gd name="connsiteX28-5045" fmla="*/ 218919 w 6282639"/>
              <a:gd name="connsiteY28-5046" fmla="*/ 2558005 h 3044141"/>
              <a:gd name="connsiteX29-5047" fmla="*/ 103172 w 6282639"/>
              <a:gd name="connsiteY29-5048" fmla="*/ 2430683 h 3044141"/>
              <a:gd name="connsiteX30-5049" fmla="*/ 184195 w 6282639"/>
              <a:gd name="connsiteY30-5050" fmla="*/ 2291787 h 3044141"/>
              <a:gd name="connsiteX31-5051" fmla="*/ 438838 w 6282639"/>
              <a:gd name="connsiteY31-5052" fmla="*/ 2291787 h 3044141"/>
              <a:gd name="connsiteX32-5053" fmla="*/ 508286 w 6282639"/>
              <a:gd name="connsiteY32-5054" fmla="*/ 2183515 h 3044141"/>
              <a:gd name="connsiteX33-5055" fmla="*/ 458668 w 6282639"/>
              <a:gd name="connsiteY33-5056" fmla="*/ 2081248 h 3044141"/>
              <a:gd name="connsiteX34-5057" fmla="*/ 265218 w 6282639"/>
              <a:gd name="connsiteY34-5058" fmla="*/ 2071868 h 3044141"/>
              <a:gd name="connsiteX35-5059" fmla="*/ 415 w 6282639"/>
              <a:gd name="connsiteY35-5060" fmla="*/ 1715303 h 3044141"/>
              <a:gd name="connsiteX36-5061" fmla="*/ 218919 w 6282639"/>
              <a:gd name="connsiteY36-5062" fmla="*/ 1331088 h 3044141"/>
              <a:gd name="connsiteX37-5063" fmla="*/ 2117167 w 6282639"/>
              <a:gd name="connsiteY37-5064" fmla="*/ 1319514 h 3044141"/>
              <a:gd name="connsiteX38-5065" fmla="*/ 2258113 w 6282639"/>
              <a:gd name="connsiteY38-5066" fmla="*/ 1137984 h 3044141"/>
              <a:gd name="connsiteX39-5067" fmla="*/ 2160636 w 6282639"/>
              <a:gd name="connsiteY39-5068" fmla="*/ 962949 h 3044141"/>
              <a:gd name="connsiteX40-5069" fmla="*/ 751354 w 6282639"/>
              <a:gd name="connsiteY40-5070" fmla="*/ 960698 h 3044141"/>
              <a:gd name="connsiteX41-5071" fmla="*/ 311516 w 6282639"/>
              <a:gd name="connsiteY41-5072" fmla="*/ 520860 h 3044141"/>
              <a:gd name="connsiteX42-5073" fmla="*/ 716630 w 6282639"/>
              <a:gd name="connsiteY42-5074" fmla="*/ 0 h 3044141"/>
              <a:gd name="connsiteX0-5075" fmla="*/ 716630 w 6282639"/>
              <a:gd name="connsiteY0-5076" fmla="*/ 0 h 3044141"/>
              <a:gd name="connsiteX1-5077" fmla="*/ 5832641 w 6282639"/>
              <a:gd name="connsiteY1-5078" fmla="*/ 23149 h 3044141"/>
              <a:gd name="connsiteX2-5079" fmla="*/ 6282639 w 6282639"/>
              <a:gd name="connsiteY2-5080" fmla="*/ 513787 h 3044141"/>
              <a:gd name="connsiteX3-5081" fmla="*/ 5936813 w 6282639"/>
              <a:gd name="connsiteY3-5082" fmla="*/ 960698 h 3044141"/>
              <a:gd name="connsiteX4-5083" fmla="*/ 2684327 w 6282639"/>
              <a:gd name="connsiteY4-5084" fmla="*/ 937549 h 3044141"/>
              <a:gd name="connsiteX5-5085" fmla="*/ 2533566 w 6282639"/>
              <a:gd name="connsiteY5-5086" fmla="*/ 1163183 h 3044141"/>
              <a:gd name="connsiteX6-5087" fmla="*/ 2661177 w 6282639"/>
              <a:gd name="connsiteY6-5088" fmla="*/ 1331088 h 3044141"/>
              <a:gd name="connsiteX7-5089" fmla="*/ 3517704 w 6282639"/>
              <a:gd name="connsiteY7-5090" fmla="*/ 1342663 h 3044141"/>
              <a:gd name="connsiteX8-5091" fmla="*/ 3805311 w 6282639"/>
              <a:gd name="connsiteY8-5092" fmla="*/ 1714524 h 3044141"/>
              <a:gd name="connsiteX9-5093" fmla="*/ 3529279 w 6282639"/>
              <a:gd name="connsiteY9-5094" fmla="*/ 2083443 h 3044141"/>
              <a:gd name="connsiteX10-5095" fmla="*/ 774504 w 6282639"/>
              <a:gd name="connsiteY10-5096" fmla="*/ 2060293 h 3044141"/>
              <a:gd name="connsiteX11-5097" fmla="*/ 681906 w 6282639"/>
              <a:gd name="connsiteY11-5098" fmla="*/ 2187615 h 3044141"/>
              <a:gd name="connsiteX12-5099" fmla="*/ 739780 w 6282639"/>
              <a:gd name="connsiteY12-5100" fmla="*/ 2314936 h 3044141"/>
              <a:gd name="connsiteX13-5101" fmla="*/ 1335659 w 6282639"/>
              <a:gd name="connsiteY13-5102" fmla="*/ 2303506 h 3044141"/>
              <a:gd name="connsiteX14-5103" fmla="*/ 1422686 w 6282639"/>
              <a:gd name="connsiteY14-5104" fmla="*/ 2430683 h 3044141"/>
              <a:gd name="connsiteX15-5105" fmla="*/ 1353238 w 6282639"/>
              <a:gd name="connsiteY15-5106" fmla="*/ 2558005 h 3044141"/>
              <a:gd name="connsiteX16-5107" fmla="*/ 1098595 w 6282639"/>
              <a:gd name="connsiteY16-5108" fmla="*/ 2546430 h 3044141"/>
              <a:gd name="connsiteX17-5109" fmla="*/ 1017572 w 6282639"/>
              <a:gd name="connsiteY17-5110" fmla="*/ 2662177 h 3044141"/>
              <a:gd name="connsiteX18-5111" fmla="*/ 1087020 w 6282639"/>
              <a:gd name="connsiteY18-5112" fmla="*/ 2801073 h 3044141"/>
              <a:gd name="connsiteX19-5113" fmla="*/ 1492134 w 6282639"/>
              <a:gd name="connsiteY19-5114" fmla="*/ 2789498 h 3044141"/>
              <a:gd name="connsiteX20-5115" fmla="*/ 1584732 w 6282639"/>
              <a:gd name="connsiteY20-5116" fmla="*/ 2928395 h 3044141"/>
              <a:gd name="connsiteX21-5117" fmla="*/ 1503709 w 6282639"/>
              <a:gd name="connsiteY21-5118" fmla="*/ 3044141 h 3044141"/>
              <a:gd name="connsiteX22-5119" fmla="*/ 508286 w 6282639"/>
              <a:gd name="connsiteY22-5120" fmla="*/ 3044141 h 3044141"/>
              <a:gd name="connsiteX23-5121" fmla="*/ 461987 w 6282639"/>
              <a:gd name="connsiteY23-5122" fmla="*/ 2905245 h 3044141"/>
              <a:gd name="connsiteX24-5123" fmla="*/ 519861 w 6282639"/>
              <a:gd name="connsiteY24-5124" fmla="*/ 2789498 h 3044141"/>
              <a:gd name="connsiteX25-5125" fmla="*/ 762929 w 6282639"/>
              <a:gd name="connsiteY25-5126" fmla="*/ 2777924 h 3044141"/>
              <a:gd name="connsiteX26-5127" fmla="*/ 832377 w 6282639"/>
              <a:gd name="connsiteY26-5128" fmla="*/ 2662177 h 3044141"/>
              <a:gd name="connsiteX27-5129" fmla="*/ 751354 w 6282639"/>
              <a:gd name="connsiteY27-5130" fmla="*/ 2546430 h 3044141"/>
              <a:gd name="connsiteX28-5131" fmla="*/ 218919 w 6282639"/>
              <a:gd name="connsiteY28-5132" fmla="*/ 2558005 h 3044141"/>
              <a:gd name="connsiteX29-5133" fmla="*/ 103172 w 6282639"/>
              <a:gd name="connsiteY29-5134" fmla="*/ 2430683 h 3044141"/>
              <a:gd name="connsiteX30-5135" fmla="*/ 184195 w 6282639"/>
              <a:gd name="connsiteY30-5136" fmla="*/ 2291787 h 3044141"/>
              <a:gd name="connsiteX31-5137" fmla="*/ 438838 w 6282639"/>
              <a:gd name="connsiteY31-5138" fmla="*/ 2291787 h 3044141"/>
              <a:gd name="connsiteX32-5139" fmla="*/ 508286 w 6282639"/>
              <a:gd name="connsiteY32-5140" fmla="*/ 2183515 h 3044141"/>
              <a:gd name="connsiteX33-5141" fmla="*/ 458668 w 6282639"/>
              <a:gd name="connsiteY33-5142" fmla="*/ 2081248 h 3044141"/>
              <a:gd name="connsiteX34-5143" fmla="*/ 265218 w 6282639"/>
              <a:gd name="connsiteY34-5144" fmla="*/ 2071868 h 3044141"/>
              <a:gd name="connsiteX35-5145" fmla="*/ 415 w 6282639"/>
              <a:gd name="connsiteY35-5146" fmla="*/ 1715303 h 3044141"/>
              <a:gd name="connsiteX36-5147" fmla="*/ 218919 w 6282639"/>
              <a:gd name="connsiteY36-5148" fmla="*/ 1331088 h 3044141"/>
              <a:gd name="connsiteX37-5149" fmla="*/ 2117167 w 6282639"/>
              <a:gd name="connsiteY37-5150" fmla="*/ 1319514 h 3044141"/>
              <a:gd name="connsiteX38-5151" fmla="*/ 2258113 w 6282639"/>
              <a:gd name="connsiteY38-5152" fmla="*/ 1137984 h 3044141"/>
              <a:gd name="connsiteX39-5153" fmla="*/ 2160636 w 6282639"/>
              <a:gd name="connsiteY39-5154" fmla="*/ 962949 h 3044141"/>
              <a:gd name="connsiteX40-5155" fmla="*/ 751354 w 6282639"/>
              <a:gd name="connsiteY40-5156" fmla="*/ 960698 h 3044141"/>
              <a:gd name="connsiteX41-5157" fmla="*/ 311516 w 6282639"/>
              <a:gd name="connsiteY41-5158" fmla="*/ 520860 h 3044141"/>
              <a:gd name="connsiteX42-5159" fmla="*/ 716630 w 6282639"/>
              <a:gd name="connsiteY42-5160" fmla="*/ 0 h 3044141"/>
              <a:gd name="connsiteX0-5161" fmla="*/ 716630 w 6282639"/>
              <a:gd name="connsiteY0-5162" fmla="*/ 0 h 3044141"/>
              <a:gd name="connsiteX1-5163" fmla="*/ 5832641 w 6282639"/>
              <a:gd name="connsiteY1-5164" fmla="*/ 23149 h 3044141"/>
              <a:gd name="connsiteX2-5165" fmla="*/ 6282639 w 6282639"/>
              <a:gd name="connsiteY2-5166" fmla="*/ 513787 h 3044141"/>
              <a:gd name="connsiteX3-5167" fmla="*/ 5936813 w 6282639"/>
              <a:gd name="connsiteY3-5168" fmla="*/ 960698 h 3044141"/>
              <a:gd name="connsiteX4-5169" fmla="*/ 2684327 w 6282639"/>
              <a:gd name="connsiteY4-5170" fmla="*/ 937549 h 3044141"/>
              <a:gd name="connsiteX5-5171" fmla="*/ 2533566 w 6282639"/>
              <a:gd name="connsiteY5-5172" fmla="*/ 1163183 h 3044141"/>
              <a:gd name="connsiteX6-5173" fmla="*/ 2661177 w 6282639"/>
              <a:gd name="connsiteY6-5174" fmla="*/ 1331088 h 3044141"/>
              <a:gd name="connsiteX7-5175" fmla="*/ 3517704 w 6282639"/>
              <a:gd name="connsiteY7-5176" fmla="*/ 1342663 h 3044141"/>
              <a:gd name="connsiteX8-5177" fmla="*/ 3805311 w 6282639"/>
              <a:gd name="connsiteY8-5178" fmla="*/ 1714524 h 3044141"/>
              <a:gd name="connsiteX9-5179" fmla="*/ 3529279 w 6282639"/>
              <a:gd name="connsiteY9-5180" fmla="*/ 2083443 h 3044141"/>
              <a:gd name="connsiteX10-5181" fmla="*/ 774504 w 6282639"/>
              <a:gd name="connsiteY10-5182" fmla="*/ 2060293 h 3044141"/>
              <a:gd name="connsiteX11-5183" fmla="*/ 681906 w 6282639"/>
              <a:gd name="connsiteY11-5184" fmla="*/ 2187615 h 3044141"/>
              <a:gd name="connsiteX12-5185" fmla="*/ 739780 w 6282639"/>
              <a:gd name="connsiteY12-5186" fmla="*/ 2314936 h 3044141"/>
              <a:gd name="connsiteX13-5187" fmla="*/ 1335659 w 6282639"/>
              <a:gd name="connsiteY13-5188" fmla="*/ 2303506 h 3044141"/>
              <a:gd name="connsiteX14-5189" fmla="*/ 1422686 w 6282639"/>
              <a:gd name="connsiteY14-5190" fmla="*/ 2430683 h 3044141"/>
              <a:gd name="connsiteX15-5191" fmla="*/ 1353238 w 6282639"/>
              <a:gd name="connsiteY15-5192" fmla="*/ 2558005 h 3044141"/>
              <a:gd name="connsiteX16-5193" fmla="*/ 1098595 w 6282639"/>
              <a:gd name="connsiteY16-5194" fmla="*/ 2546430 h 3044141"/>
              <a:gd name="connsiteX17-5195" fmla="*/ 1017572 w 6282639"/>
              <a:gd name="connsiteY17-5196" fmla="*/ 2662177 h 3044141"/>
              <a:gd name="connsiteX18-5197" fmla="*/ 1087020 w 6282639"/>
              <a:gd name="connsiteY18-5198" fmla="*/ 2801073 h 3044141"/>
              <a:gd name="connsiteX19-5199" fmla="*/ 1492134 w 6282639"/>
              <a:gd name="connsiteY19-5200" fmla="*/ 2789498 h 3044141"/>
              <a:gd name="connsiteX20-5201" fmla="*/ 1584732 w 6282639"/>
              <a:gd name="connsiteY20-5202" fmla="*/ 2928395 h 3044141"/>
              <a:gd name="connsiteX21-5203" fmla="*/ 1503709 w 6282639"/>
              <a:gd name="connsiteY21-5204" fmla="*/ 3044141 h 3044141"/>
              <a:gd name="connsiteX22-5205" fmla="*/ 508286 w 6282639"/>
              <a:gd name="connsiteY22-5206" fmla="*/ 3044141 h 3044141"/>
              <a:gd name="connsiteX23-5207" fmla="*/ 461987 w 6282639"/>
              <a:gd name="connsiteY23-5208" fmla="*/ 2905245 h 3044141"/>
              <a:gd name="connsiteX24-5209" fmla="*/ 519861 w 6282639"/>
              <a:gd name="connsiteY24-5210" fmla="*/ 2789498 h 3044141"/>
              <a:gd name="connsiteX25-5211" fmla="*/ 762929 w 6282639"/>
              <a:gd name="connsiteY25-5212" fmla="*/ 2777924 h 3044141"/>
              <a:gd name="connsiteX26-5213" fmla="*/ 832377 w 6282639"/>
              <a:gd name="connsiteY26-5214" fmla="*/ 2662177 h 3044141"/>
              <a:gd name="connsiteX27-5215" fmla="*/ 751354 w 6282639"/>
              <a:gd name="connsiteY27-5216" fmla="*/ 2546430 h 3044141"/>
              <a:gd name="connsiteX28-5217" fmla="*/ 218919 w 6282639"/>
              <a:gd name="connsiteY28-5218" fmla="*/ 2558005 h 3044141"/>
              <a:gd name="connsiteX29-5219" fmla="*/ 103172 w 6282639"/>
              <a:gd name="connsiteY29-5220" fmla="*/ 2430683 h 3044141"/>
              <a:gd name="connsiteX30-5221" fmla="*/ 184195 w 6282639"/>
              <a:gd name="connsiteY30-5222" fmla="*/ 2291787 h 3044141"/>
              <a:gd name="connsiteX31-5223" fmla="*/ 438838 w 6282639"/>
              <a:gd name="connsiteY31-5224" fmla="*/ 2291787 h 3044141"/>
              <a:gd name="connsiteX32-5225" fmla="*/ 508286 w 6282639"/>
              <a:gd name="connsiteY32-5226" fmla="*/ 2183515 h 3044141"/>
              <a:gd name="connsiteX33-5227" fmla="*/ 458668 w 6282639"/>
              <a:gd name="connsiteY33-5228" fmla="*/ 2081248 h 3044141"/>
              <a:gd name="connsiteX34-5229" fmla="*/ 265218 w 6282639"/>
              <a:gd name="connsiteY34-5230" fmla="*/ 2071868 h 3044141"/>
              <a:gd name="connsiteX35-5231" fmla="*/ 415 w 6282639"/>
              <a:gd name="connsiteY35-5232" fmla="*/ 1715303 h 3044141"/>
              <a:gd name="connsiteX36-5233" fmla="*/ 218919 w 6282639"/>
              <a:gd name="connsiteY36-5234" fmla="*/ 1331088 h 3044141"/>
              <a:gd name="connsiteX37-5235" fmla="*/ 2117167 w 6282639"/>
              <a:gd name="connsiteY37-5236" fmla="*/ 1319514 h 3044141"/>
              <a:gd name="connsiteX38-5237" fmla="*/ 2258113 w 6282639"/>
              <a:gd name="connsiteY38-5238" fmla="*/ 1137984 h 3044141"/>
              <a:gd name="connsiteX39-5239" fmla="*/ 2160636 w 6282639"/>
              <a:gd name="connsiteY39-5240" fmla="*/ 962949 h 3044141"/>
              <a:gd name="connsiteX40-5241" fmla="*/ 751354 w 6282639"/>
              <a:gd name="connsiteY40-5242" fmla="*/ 960698 h 3044141"/>
              <a:gd name="connsiteX41-5243" fmla="*/ 311516 w 6282639"/>
              <a:gd name="connsiteY41-5244" fmla="*/ 520860 h 3044141"/>
              <a:gd name="connsiteX42-5245" fmla="*/ 716630 w 6282639"/>
              <a:gd name="connsiteY42-5246" fmla="*/ 0 h 3044141"/>
              <a:gd name="connsiteX0-5247" fmla="*/ 716630 w 6282639"/>
              <a:gd name="connsiteY0-5248" fmla="*/ 0 h 3044141"/>
              <a:gd name="connsiteX1-5249" fmla="*/ 5832641 w 6282639"/>
              <a:gd name="connsiteY1-5250" fmla="*/ 23149 h 3044141"/>
              <a:gd name="connsiteX2-5251" fmla="*/ 6282639 w 6282639"/>
              <a:gd name="connsiteY2-5252" fmla="*/ 513787 h 3044141"/>
              <a:gd name="connsiteX3-5253" fmla="*/ 5936813 w 6282639"/>
              <a:gd name="connsiteY3-5254" fmla="*/ 960698 h 3044141"/>
              <a:gd name="connsiteX4-5255" fmla="*/ 2684327 w 6282639"/>
              <a:gd name="connsiteY4-5256" fmla="*/ 937549 h 3044141"/>
              <a:gd name="connsiteX5-5257" fmla="*/ 2533566 w 6282639"/>
              <a:gd name="connsiteY5-5258" fmla="*/ 1163183 h 3044141"/>
              <a:gd name="connsiteX6-5259" fmla="*/ 2661177 w 6282639"/>
              <a:gd name="connsiteY6-5260" fmla="*/ 1331088 h 3044141"/>
              <a:gd name="connsiteX7-5261" fmla="*/ 3517704 w 6282639"/>
              <a:gd name="connsiteY7-5262" fmla="*/ 1342663 h 3044141"/>
              <a:gd name="connsiteX8-5263" fmla="*/ 3805311 w 6282639"/>
              <a:gd name="connsiteY8-5264" fmla="*/ 1714524 h 3044141"/>
              <a:gd name="connsiteX9-5265" fmla="*/ 3529279 w 6282639"/>
              <a:gd name="connsiteY9-5266" fmla="*/ 2083443 h 3044141"/>
              <a:gd name="connsiteX10-5267" fmla="*/ 774504 w 6282639"/>
              <a:gd name="connsiteY10-5268" fmla="*/ 2060293 h 3044141"/>
              <a:gd name="connsiteX11-5269" fmla="*/ 681906 w 6282639"/>
              <a:gd name="connsiteY11-5270" fmla="*/ 2187615 h 3044141"/>
              <a:gd name="connsiteX12-5271" fmla="*/ 739780 w 6282639"/>
              <a:gd name="connsiteY12-5272" fmla="*/ 2314936 h 3044141"/>
              <a:gd name="connsiteX13-5273" fmla="*/ 1335659 w 6282639"/>
              <a:gd name="connsiteY13-5274" fmla="*/ 2303506 h 3044141"/>
              <a:gd name="connsiteX14-5275" fmla="*/ 1422686 w 6282639"/>
              <a:gd name="connsiteY14-5276" fmla="*/ 2430683 h 3044141"/>
              <a:gd name="connsiteX15-5277" fmla="*/ 1353238 w 6282639"/>
              <a:gd name="connsiteY15-5278" fmla="*/ 2558005 h 3044141"/>
              <a:gd name="connsiteX16-5279" fmla="*/ 1098595 w 6282639"/>
              <a:gd name="connsiteY16-5280" fmla="*/ 2546430 h 3044141"/>
              <a:gd name="connsiteX17-5281" fmla="*/ 1017572 w 6282639"/>
              <a:gd name="connsiteY17-5282" fmla="*/ 2662177 h 3044141"/>
              <a:gd name="connsiteX18-5283" fmla="*/ 1087020 w 6282639"/>
              <a:gd name="connsiteY18-5284" fmla="*/ 2801073 h 3044141"/>
              <a:gd name="connsiteX19-5285" fmla="*/ 1492134 w 6282639"/>
              <a:gd name="connsiteY19-5286" fmla="*/ 2789498 h 3044141"/>
              <a:gd name="connsiteX20-5287" fmla="*/ 1584732 w 6282639"/>
              <a:gd name="connsiteY20-5288" fmla="*/ 2928395 h 3044141"/>
              <a:gd name="connsiteX21-5289" fmla="*/ 1503709 w 6282639"/>
              <a:gd name="connsiteY21-5290" fmla="*/ 3044141 h 3044141"/>
              <a:gd name="connsiteX22-5291" fmla="*/ 508286 w 6282639"/>
              <a:gd name="connsiteY22-5292" fmla="*/ 3044141 h 3044141"/>
              <a:gd name="connsiteX23-5293" fmla="*/ 461987 w 6282639"/>
              <a:gd name="connsiteY23-5294" fmla="*/ 2905245 h 3044141"/>
              <a:gd name="connsiteX24-5295" fmla="*/ 519861 w 6282639"/>
              <a:gd name="connsiteY24-5296" fmla="*/ 2789498 h 3044141"/>
              <a:gd name="connsiteX25-5297" fmla="*/ 762929 w 6282639"/>
              <a:gd name="connsiteY25-5298" fmla="*/ 2777924 h 3044141"/>
              <a:gd name="connsiteX26-5299" fmla="*/ 832377 w 6282639"/>
              <a:gd name="connsiteY26-5300" fmla="*/ 2662177 h 3044141"/>
              <a:gd name="connsiteX27-5301" fmla="*/ 751354 w 6282639"/>
              <a:gd name="connsiteY27-5302" fmla="*/ 2546430 h 3044141"/>
              <a:gd name="connsiteX28-5303" fmla="*/ 218919 w 6282639"/>
              <a:gd name="connsiteY28-5304" fmla="*/ 2558005 h 3044141"/>
              <a:gd name="connsiteX29-5305" fmla="*/ 103172 w 6282639"/>
              <a:gd name="connsiteY29-5306" fmla="*/ 2430683 h 3044141"/>
              <a:gd name="connsiteX30-5307" fmla="*/ 184195 w 6282639"/>
              <a:gd name="connsiteY30-5308" fmla="*/ 2291787 h 3044141"/>
              <a:gd name="connsiteX31-5309" fmla="*/ 438838 w 6282639"/>
              <a:gd name="connsiteY31-5310" fmla="*/ 2291787 h 3044141"/>
              <a:gd name="connsiteX32-5311" fmla="*/ 508286 w 6282639"/>
              <a:gd name="connsiteY32-5312" fmla="*/ 2183515 h 3044141"/>
              <a:gd name="connsiteX33-5313" fmla="*/ 458668 w 6282639"/>
              <a:gd name="connsiteY33-5314" fmla="*/ 2081248 h 3044141"/>
              <a:gd name="connsiteX34-5315" fmla="*/ 265218 w 6282639"/>
              <a:gd name="connsiteY34-5316" fmla="*/ 2071868 h 3044141"/>
              <a:gd name="connsiteX35-5317" fmla="*/ 415 w 6282639"/>
              <a:gd name="connsiteY35-5318" fmla="*/ 1715303 h 3044141"/>
              <a:gd name="connsiteX36-5319" fmla="*/ 218919 w 6282639"/>
              <a:gd name="connsiteY36-5320" fmla="*/ 1331088 h 3044141"/>
              <a:gd name="connsiteX37-5321" fmla="*/ 2117167 w 6282639"/>
              <a:gd name="connsiteY37-5322" fmla="*/ 1319514 h 3044141"/>
              <a:gd name="connsiteX38-5323" fmla="*/ 2258113 w 6282639"/>
              <a:gd name="connsiteY38-5324" fmla="*/ 1137984 h 3044141"/>
              <a:gd name="connsiteX39-5325" fmla="*/ 2160636 w 6282639"/>
              <a:gd name="connsiteY39-5326" fmla="*/ 962949 h 3044141"/>
              <a:gd name="connsiteX40-5327" fmla="*/ 751354 w 6282639"/>
              <a:gd name="connsiteY40-5328" fmla="*/ 960698 h 3044141"/>
              <a:gd name="connsiteX41-5329" fmla="*/ 311516 w 6282639"/>
              <a:gd name="connsiteY41-5330" fmla="*/ 520860 h 3044141"/>
              <a:gd name="connsiteX42-5331" fmla="*/ 716630 w 6282639"/>
              <a:gd name="connsiteY42-5332" fmla="*/ 0 h 3044141"/>
              <a:gd name="connsiteX0-5333" fmla="*/ 716630 w 6282639"/>
              <a:gd name="connsiteY0-5334" fmla="*/ 0 h 3044141"/>
              <a:gd name="connsiteX1-5335" fmla="*/ 5832641 w 6282639"/>
              <a:gd name="connsiteY1-5336" fmla="*/ 23149 h 3044141"/>
              <a:gd name="connsiteX2-5337" fmla="*/ 6282639 w 6282639"/>
              <a:gd name="connsiteY2-5338" fmla="*/ 513787 h 3044141"/>
              <a:gd name="connsiteX3-5339" fmla="*/ 5936813 w 6282639"/>
              <a:gd name="connsiteY3-5340" fmla="*/ 960698 h 3044141"/>
              <a:gd name="connsiteX4-5341" fmla="*/ 2684327 w 6282639"/>
              <a:gd name="connsiteY4-5342" fmla="*/ 937549 h 3044141"/>
              <a:gd name="connsiteX5-5343" fmla="*/ 2533566 w 6282639"/>
              <a:gd name="connsiteY5-5344" fmla="*/ 1163183 h 3044141"/>
              <a:gd name="connsiteX6-5345" fmla="*/ 2661177 w 6282639"/>
              <a:gd name="connsiteY6-5346" fmla="*/ 1331088 h 3044141"/>
              <a:gd name="connsiteX7-5347" fmla="*/ 3517704 w 6282639"/>
              <a:gd name="connsiteY7-5348" fmla="*/ 1342663 h 3044141"/>
              <a:gd name="connsiteX8-5349" fmla="*/ 3805311 w 6282639"/>
              <a:gd name="connsiteY8-5350" fmla="*/ 1714524 h 3044141"/>
              <a:gd name="connsiteX9-5351" fmla="*/ 3529279 w 6282639"/>
              <a:gd name="connsiteY9-5352" fmla="*/ 2083443 h 3044141"/>
              <a:gd name="connsiteX10-5353" fmla="*/ 774504 w 6282639"/>
              <a:gd name="connsiteY10-5354" fmla="*/ 2060293 h 3044141"/>
              <a:gd name="connsiteX11-5355" fmla="*/ 681906 w 6282639"/>
              <a:gd name="connsiteY11-5356" fmla="*/ 2187615 h 3044141"/>
              <a:gd name="connsiteX12-5357" fmla="*/ 739780 w 6282639"/>
              <a:gd name="connsiteY12-5358" fmla="*/ 2314936 h 3044141"/>
              <a:gd name="connsiteX13-5359" fmla="*/ 1335659 w 6282639"/>
              <a:gd name="connsiteY13-5360" fmla="*/ 2303506 h 3044141"/>
              <a:gd name="connsiteX14-5361" fmla="*/ 1422686 w 6282639"/>
              <a:gd name="connsiteY14-5362" fmla="*/ 2430683 h 3044141"/>
              <a:gd name="connsiteX15-5363" fmla="*/ 1353238 w 6282639"/>
              <a:gd name="connsiteY15-5364" fmla="*/ 2558005 h 3044141"/>
              <a:gd name="connsiteX16-5365" fmla="*/ 1098595 w 6282639"/>
              <a:gd name="connsiteY16-5366" fmla="*/ 2546430 h 3044141"/>
              <a:gd name="connsiteX17-5367" fmla="*/ 1017572 w 6282639"/>
              <a:gd name="connsiteY17-5368" fmla="*/ 2662177 h 3044141"/>
              <a:gd name="connsiteX18-5369" fmla="*/ 1087020 w 6282639"/>
              <a:gd name="connsiteY18-5370" fmla="*/ 2801073 h 3044141"/>
              <a:gd name="connsiteX19-5371" fmla="*/ 1492134 w 6282639"/>
              <a:gd name="connsiteY19-5372" fmla="*/ 2789498 h 3044141"/>
              <a:gd name="connsiteX20-5373" fmla="*/ 1584732 w 6282639"/>
              <a:gd name="connsiteY20-5374" fmla="*/ 2928395 h 3044141"/>
              <a:gd name="connsiteX21-5375" fmla="*/ 1503709 w 6282639"/>
              <a:gd name="connsiteY21-5376" fmla="*/ 3044141 h 3044141"/>
              <a:gd name="connsiteX22-5377" fmla="*/ 508286 w 6282639"/>
              <a:gd name="connsiteY22-5378" fmla="*/ 3044141 h 3044141"/>
              <a:gd name="connsiteX23-5379" fmla="*/ 461987 w 6282639"/>
              <a:gd name="connsiteY23-5380" fmla="*/ 2905245 h 3044141"/>
              <a:gd name="connsiteX24-5381" fmla="*/ 519861 w 6282639"/>
              <a:gd name="connsiteY24-5382" fmla="*/ 2789498 h 3044141"/>
              <a:gd name="connsiteX25-5383" fmla="*/ 762929 w 6282639"/>
              <a:gd name="connsiteY25-5384" fmla="*/ 2777924 h 3044141"/>
              <a:gd name="connsiteX26-5385" fmla="*/ 832377 w 6282639"/>
              <a:gd name="connsiteY26-5386" fmla="*/ 2662177 h 3044141"/>
              <a:gd name="connsiteX27-5387" fmla="*/ 751354 w 6282639"/>
              <a:gd name="connsiteY27-5388" fmla="*/ 2546430 h 3044141"/>
              <a:gd name="connsiteX28-5389" fmla="*/ 218919 w 6282639"/>
              <a:gd name="connsiteY28-5390" fmla="*/ 2558005 h 3044141"/>
              <a:gd name="connsiteX29-5391" fmla="*/ 103172 w 6282639"/>
              <a:gd name="connsiteY29-5392" fmla="*/ 2430683 h 3044141"/>
              <a:gd name="connsiteX30-5393" fmla="*/ 184195 w 6282639"/>
              <a:gd name="connsiteY30-5394" fmla="*/ 2291787 h 3044141"/>
              <a:gd name="connsiteX31-5395" fmla="*/ 438838 w 6282639"/>
              <a:gd name="connsiteY31-5396" fmla="*/ 2291787 h 3044141"/>
              <a:gd name="connsiteX32-5397" fmla="*/ 508286 w 6282639"/>
              <a:gd name="connsiteY32-5398" fmla="*/ 2183515 h 3044141"/>
              <a:gd name="connsiteX33-5399" fmla="*/ 458668 w 6282639"/>
              <a:gd name="connsiteY33-5400" fmla="*/ 2081248 h 3044141"/>
              <a:gd name="connsiteX34-5401" fmla="*/ 265218 w 6282639"/>
              <a:gd name="connsiteY34-5402" fmla="*/ 2071868 h 3044141"/>
              <a:gd name="connsiteX35-5403" fmla="*/ 415 w 6282639"/>
              <a:gd name="connsiteY35-5404" fmla="*/ 1715303 h 3044141"/>
              <a:gd name="connsiteX36-5405" fmla="*/ 218919 w 6282639"/>
              <a:gd name="connsiteY36-5406" fmla="*/ 1331088 h 3044141"/>
              <a:gd name="connsiteX37-5407" fmla="*/ 2117167 w 6282639"/>
              <a:gd name="connsiteY37-5408" fmla="*/ 1319514 h 3044141"/>
              <a:gd name="connsiteX38-5409" fmla="*/ 2258113 w 6282639"/>
              <a:gd name="connsiteY38-5410" fmla="*/ 1137984 h 3044141"/>
              <a:gd name="connsiteX39-5411" fmla="*/ 2160636 w 6282639"/>
              <a:gd name="connsiteY39-5412" fmla="*/ 962949 h 3044141"/>
              <a:gd name="connsiteX40-5413" fmla="*/ 751354 w 6282639"/>
              <a:gd name="connsiteY40-5414" fmla="*/ 960698 h 3044141"/>
              <a:gd name="connsiteX41-5415" fmla="*/ 311516 w 6282639"/>
              <a:gd name="connsiteY41-5416" fmla="*/ 520860 h 3044141"/>
              <a:gd name="connsiteX42-5417" fmla="*/ 716630 w 6282639"/>
              <a:gd name="connsiteY42-5418" fmla="*/ 0 h 3044141"/>
              <a:gd name="connsiteX0-5419" fmla="*/ 716630 w 6282639"/>
              <a:gd name="connsiteY0-5420" fmla="*/ 0 h 3044141"/>
              <a:gd name="connsiteX1-5421" fmla="*/ 5832641 w 6282639"/>
              <a:gd name="connsiteY1-5422" fmla="*/ 23149 h 3044141"/>
              <a:gd name="connsiteX2-5423" fmla="*/ 6282639 w 6282639"/>
              <a:gd name="connsiteY2-5424" fmla="*/ 513787 h 3044141"/>
              <a:gd name="connsiteX3-5425" fmla="*/ 5936813 w 6282639"/>
              <a:gd name="connsiteY3-5426" fmla="*/ 960698 h 3044141"/>
              <a:gd name="connsiteX4-5427" fmla="*/ 2684327 w 6282639"/>
              <a:gd name="connsiteY4-5428" fmla="*/ 937549 h 3044141"/>
              <a:gd name="connsiteX5-5429" fmla="*/ 2533566 w 6282639"/>
              <a:gd name="connsiteY5-5430" fmla="*/ 1163183 h 3044141"/>
              <a:gd name="connsiteX6-5431" fmla="*/ 2661177 w 6282639"/>
              <a:gd name="connsiteY6-5432" fmla="*/ 1331088 h 3044141"/>
              <a:gd name="connsiteX7-5433" fmla="*/ 3517704 w 6282639"/>
              <a:gd name="connsiteY7-5434" fmla="*/ 1342663 h 3044141"/>
              <a:gd name="connsiteX8-5435" fmla="*/ 3805311 w 6282639"/>
              <a:gd name="connsiteY8-5436" fmla="*/ 1714524 h 3044141"/>
              <a:gd name="connsiteX9-5437" fmla="*/ 3529279 w 6282639"/>
              <a:gd name="connsiteY9-5438" fmla="*/ 2083443 h 3044141"/>
              <a:gd name="connsiteX10-5439" fmla="*/ 774504 w 6282639"/>
              <a:gd name="connsiteY10-5440" fmla="*/ 2060293 h 3044141"/>
              <a:gd name="connsiteX11-5441" fmla="*/ 681906 w 6282639"/>
              <a:gd name="connsiteY11-5442" fmla="*/ 2187615 h 3044141"/>
              <a:gd name="connsiteX12-5443" fmla="*/ 739780 w 6282639"/>
              <a:gd name="connsiteY12-5444" fmla="*/ 2314936 h 3044141"/>
              <a:gd name="connsiteX13-5445" fmla="*/ 1335659 w 6282639"/>
              <a:gd name="connsiteY13-5446" fmla="*/ 2303506 h 3044141"/>
              <a:gd name="connsiteX14-5447" fmla="*/ 1422686 w 6282639"/>
              <a:gd name="connsiteY14-5448" fmla="*/ 2430683 h 3044141"/>
              <a:gd name="connsiteX15-5449" fmla="*/ 1353238 w 6282639"/>
              <a:gd name="connsiteY15-5450" fmla="*/ 2558005 h 3044141"/>
              <a:gd name="connsiteX16-5451" fmla="*/ 1098595 w 6282639"/>
              <a:gd name="connsiteY16-5452" fmla="*/ 2546430 h 3044141"/>
              <a:gd name="connsiteX17-5453" fmla="*/ 1017572 w 6282639"/>
              <a:gd name="connsiteY17-5454" fmla="*/ 2662177 h 3044141"/>
              <a:gd name="connsiteX18-5455" fmla="*/ 1087020 w 6282639"/>
              <a:gd name="connsiteY18-5456" fmla="*/ 2801073 h 3044141"/>
              <a:gd name="connsiteX19-5457" fmla="*/ 1492134 w 6282639"/>
              <a:gd name="connsiteY19-5458" fmla="*/ 2789498 h 3044141"/>
              <a:gd name="connsiteX20-5459" fmla="*/ 1584732 w 6282639"/>
              <a:gd name="connsiteY20-5460" fmla="*/ 2928395 h 3044141"/>
              <a:gd name="connsiteX21-5461" fmla="*/ 1503709 w 6282639"/>
              <a:gd name="connsiteY21-5462" fmla="*/ 3044141 h 3044141"/>
              <a:gd name="connsiteX22-5463" fmla="*/ 508286 w 6282639"/>
              <a:gd name="connsiteY22-5464" fmla="*/ 3044141 h 3044141"/>
              <a:gd name="connsiteX23-5465" fmla="*/ 461987 w 6282639"/>
              <a:gd name="connsiteY23-5466" fmla="*/ 2905245 h 3044141"/>
              <a:gd name="connsiteX24-5467" fmla="*/ 519861 w 6282639"/>
              <a:gd name="connsiteY24-5468" fmla="*/ 2789498 h 3044141"/>
              <a:gd name="connsiteX25-5469" fmla="*/ 762929 w 6282639"/>
              <a:gd name="connsiteY25-5470" fmla="*/ 2777924 h 3044141"/>
              <a:gd name="connsiteX26-5471" fmla="*/ 832377 w 6282639"/>
              <a:gd name="connsiteY26-5472" fmla="*/ 2662177 h 3044141"/>
              <a:gd name="connsiteX27-5473" fmla="*/ 751354 w 6282639"/>
              <a:gd name="connsiteY27-5474" fmla="*/ 2546430 h 3044141"/>
              <a:gd name="connsiteX28-5475" fmla="*/ 218919 w 6282639"/>
              <a:gd name="connsiteY28-5476" fmla="*/ 2558005 h 3044141"/>
              <a:gd name="connsiteX29-5477" fmla="*/ 103172 w 6282639"/>
              <a:gd name="connsiteY29-5478" fmla="*/ 2430683 h 3044141"/>
              <a:gd name="connsiteX30-5479" fmla="*/ 184195 w 6282639"/>
              <a:gd name="connsiteY30-5480" fmla="*/ 2291787 h 3044141"/>
              <a:gd name="connsiteX31-5481" fmla="*/ 438838 w 6282639"/>
              <a:gd name="connsiteY31-5482" fmla="*/ 2291787 h 3044141"/>
              <a:gd name="connsiteX32-5483" fmla="*/ 508286 w 6282639"/>
              <a:gd name="connsiteY32-5484" fmla="*/ 2183515 h 3044141"/>
              <a:gd name="connsiteX33-5485" fmla="*/ 458668 w 6282639"/>
              <a:gd name="connsiteY33-5486" fmla="*/ 2081248 h 3044141"/>
              <a:gd name="connsiteX34-5487" fmla="*/ 265218 w 6282639"/>
              <a:gd name="connsiteY34-5488" fmla="*/ 2071868 h 3044141"/>
              <a:gd name="connsiteX35-5489" fmla="*/ 415 w 6282639"/>
              <a:gd name="connsiteY35-5490" fmla="*/ 1715303 h 3044141"/>
              <a:gd name="connsiteX36-5491" fmla="*/ 218919 w 6282639"/>
              <a:gd name="connsiteY36-5492" fmla="*/ 1331088 h 3044141"/>
              <a:gd name="connsiteX37-5493" fmla="*/ 2117167 w 6282639"/>
              <a:gd name="connsiteY37-5494" fmla="*/ 1319514 h 3044141"/>
              <a:gd name="connsiteX38-5495" fmla="*/ 2258113 w 6282639"/>
              <a:gd name="connsiteY38-5496" fmla="*/ 1137984 h 3044141"/>
              <a:gd name="connsiteX39-5497" fmla="*/ 2160636 w 6282639"/>
              <a:gd name="connsiteY39-5498" fmla="*/ 962949 h 3044141"/>
              <a:gd name="connsiteX40-5499" fmla="*/ 751354 w 6282639"/>
              <a:gd name="connsiteY40-5500" fmla="*/ 960698 h 3044141"/>
              <a:gd name="connsiteX41-5501" fmla="*/ 311516 w 6282639"/>
              <a:gd name="connsiteY41-5502" fmla="*/ 520860 h 3044141"/>
              <a:gd name="connsiteX42-5503" fmla="*/ 716630 w 6282639"/>
              <a:gd name="connsiteY42-5504" fmla="*/ 0 h 3044141"/>
              <a:gd name="connsiteX0-5505" fmla="*/ 716630 w 6282639"/>
              <a:gd name="connsiteY0-5506" fmla="*/ 0 h 3044141"/>
              <a:gd name="connsiteX1-5507" fmla="*/ 5832641 w 6282639"/>
              <a:gd name="connsiteY1-5508" fmla="*/ 23149 h 3044141"/>
              <a:gd name="connsiteX2-5509" fmla="*/ 6282639 w 6282639"/>
              <a:gd name="connsiteY2-5510" fmla="*/ 513787 h 3044141"/>
              <a:gd name="connsiteX3-5511" fmla="*/ 5936813 w 6282639"/>
              <a:gd name="connsiteY3-5512" fmla="*/ 960698 h 3044141"/>
              <a:gd name="connsiteX4-5513" fmla="*/ 2684327 w 6282639"/>
              <a:gd name="connsiteY4-5514" fmla="*/ 937549 h 3044141"/>
              <a:gd name="connsiteX5-5515" fmla="*/ 2533566 w 6282639"/>
              <a:gd name="connsiteY5-5516" fmla="*/ 1163183 h 3044141"/>
              <a:gd name="connsiteX6-5517" fmla="*/ 2661177 w 6282639"/>
              <a:gd name="connsiteY6-5518" fmla="*/ 1331088 h 3044141"/>
              <a:gd name="connsiteX7-5519" fmla="*/ 3517704 w 6282639"/>
              <a:gd name="connsiteY7-5520" fmla="*/ 1342663 h 3044141"/>
              <a:gd name="connsiteX8-5521" fmla="*/ 3805311 w 6282639"/>
              <a:gd name="connsiteY8-5522" fmla="*/ 1714524 h 3044141"/>
              <a:gd name="connsiteX9-5523" fmla="*/ 3529279 w 6282639"/>
              <a:gd name="connsiteY9-5524" fmla="*/ 2083443 h 3044141"/>
              <a:gd name="connsiteX10-5525" fmla="*/ 774504 w 6282639"/>
              <a:gd name="connsiteY10-5526" fmla="*/ 2060293 h 3044141"/>
              <a:gd name="connsiteX11-5527" fmla="*/ 681906 w 6282639"/>
              <a:gd name="connsiteY11-5528" fmla="*/ 2187615 h 3044141"/>
              <a:gd name="connsiteX12-5529" fmla="*/ 739780 w 6282639"/>
              <a:gd name="connsiteY12-5530" fmla="*/ 2314936 h 3044141"/>
              <a:gd name="connsiteX13-5531" fmla="*/ 1335659 w 6282639"/>
              <a:gd name="connsiteY13-5532" fmla="*/ 2303506 h 3044141"/>
              <a:gd name="connsiteX14-5533" fmla="*/ 1422686 w 6282639"/>
              <a:gd name="connsiteY14-5534" fmla="*/ 2430683 h 3044141"/>
              <a:gd name="connsiteX15-5535" fmla="*/ 1353238 w 6282639"/>
              <a:gd name="connsiteY15-5536" fmla="*/ 2558005 h 3044141"/>
              <a:gd name="connsiteX16-5537" fmla="*/ 1098595 w 6282639"/>
              <a:gd name="connsiteY16-5538" fmla="*/ 2546430 h 3044141"/>
              <a:gd name="connsiteX17-5539" fmla="*/ 1017572 w 6282639"/>
              <a:gd name="connsiteY17-5540" fmla="*/ 2662177 h 3044141"/>
              <a:gd name="connsiteX18-5541" fmla="*/ 1087020 w 6282639"/>
              <a:gd name="connsiteY18-5542" fmla="*/ 2801073 h 3044141"/>
              <a:gd name="connsiteX19-5543" fmla="*/ 1492134 w 6282639"/>
              <a:gd name="connsiteY19-5544" fmla="*/ 2789498 h 3044141"/>
              <a:gd name="connsiteX20-5545" fmla="*/ 1584732 w 6282639"/>
              <a:gd name="connsiteY20-5546" fmla="*/ 2928395 h 3044141"/>
              <a:gd name="connsiteX21-5547" fmla="*/ 1503709 w 6282639"/>
              <a:gd name="connsiteY21-5548" fmla="*/ 3044141 h 3044141"/>
              <a:gd name="connsiteX22-5549" fmla="*/ 508286 w 6282639"/>
              <a:gd name="connsiteY22-5550" fmla="*/ 3044141 h 3044141"/>
              <a:gd name="connsiteX23-5551" fmla="*/ 461987 w 6282639"/>
              <a:gd name="connsiteY23-5552" fmla="*/ 2905245 h 3044141"/>
              <a:gd name="connsiteX24-5553" fmla="*/ 519861 w 6282639"/>
              <a:gd name="connsiteY24-5554" fmla="*/ 2789498 h 3044141"/>
              <a:gd name="connsiteX25-5555" fmla="*/ 762929 w 6282639"/>
              <a:gd name="connsiteY25-5556" fmla="*/ 2777924 h 3044141"/>
              <a:gd name="connsiteX26-5557" fmla="*/ 832377 w 6282639"/>
              <a:gd name="connsiteY26-5558" fmla="*/ 2662177 h 3044141"/>
              <a:gd name="connsiteX27-5559" fmla="*/ 751354 w 6282639"/>
              <a:gd name="connsiteY27-5560" fmla="*/ 2546430 h 3044141"/>
              <a:gd name="connsiteX28-5561" fmla="*/ 218919 w 6282639"/>
              <a:gd name="connsiteY28-5562" fmla="*/ 2558005 h 3044141"/>
              <a:gd name="connsiteX29-5563" fmla="*/ 103172 w 6282639"/>
              <a:gd name="connsiteY29-5564" fmla="*/ 2430683 h 3044141"/>
              <a:gd name="connsiteX30-5565" fmla="*/ 184195 w 6282639"/>
              <a:gd name="connsiteY30-5566" fmla="*/ 2291787 h 3044141"/>
              <a:gd name="connsiteX31-5567" fmla="*/ 438838 w 6282639"/>
              <a:gd name="connsiteY31-5568" fmla="*/ 2291787 h 3044141"/>
              <a:gd name="connsiteX32-5569" fmla="*/ 508286 w 6282639"/>
              <a:gd name="connsiteY32-5570" fmla="*/ 2183515 h 3044141"/>
              <a:gd name="connsiteX33-5571" fmla="*/ 458668 w 6282639"/>
              <a:gd name="connsiteY33-5572" fmla="*/ 2081248 h 3044141"/>
              <a:gd name="connsiteX34-5573" fmla="*/ 265218 w 6282639"/>
              <a:gd name="connsiteY34-5574" fmla="*/ 2071868 h 3044141"/>
              <a:gd name="connsiteX35-5575" fmla="*/ 415 w 6282639"/>
              <a:gd name="connsiteY35-5576" fmla="*/ 1715303 h 3044141"/>
              <a:gd name="connsiteX36-5577" fmla="*/ 218919 w 6282639"/>
              <a:gd name="connsiteY36-5578" fmla="*/ 1331088 h 3044141"/>
              <a:gd name="connsiteX37-5579" fmla="*/ 2117167 w 6282639"/>
              <a:gd name="connsiteY37-5580" fmla="*/ 1319514 h 3044141"/>
              <a:gd name="connsiteX38-5581" fmla="*/ 2258113 w 6282639"/>
              <a:gd name="connsiteY38-5582" fmla="*/ 1137984 h 3044141"/>
              <a:gd name="connsiteX39-5583" fmla="*/ 2160636 w 6282639"/>
              <a:gd name="connsiteY39-5584" fmla="*/ 962949 h 3044141"/>
              <a:gd name="connsiteX40-5585" fmla="*/ 751354 w 6282639"/>
              <a:gd name="connsiteY40-5586" fmla="*/ 960698 h 3044141"/>
              <a:gd name="connsiteX41-5587" fmla="*/ 311516 w 6282639"/>
              <a:gd name="connsiteY41-5588" fmla="*/ 520860 h 3044141"/>
              <a:gd name="connsiteX42-5589" fmla="*/ 716630 w 6282639"/>
              <a:gd name="connsiteY42-5590" fmla="*/ 0 h 3044141"/>
              <a:gd name="connsiteX0-5591" fmla="*/ 716630 w 6282639"/>
              <a:gd name="connsiteY0-5592" fmla="*/ 0 h 3044141"/>
              <a:gd name="connsiteX1-5593" fmla="*/ 5832641 w 6282639"/>
              <a:gd name="connsiteY1-5594" fmla="*/ 23149 h 3044141"/>
              <a:gd name="connsiteX2-5595" fmla="*/ 6282639 w 6282639"/>
              <a:gd name="connsiteY2-5596" fmla="*/ 513787 h 3044141"/>
              <a:gd name="connsiteX3-5597" fmla="*/ 5936813 w 6282639"/>
              <a:gd name="connsiteY3-5598" fmla="*/ 960698 h 3044141"/>
              <a:gd name="connsiteX4-5599" fmla="*/ 2684327 w 6282639"/>
              <a:gd name="connsiteY4-5600" fmla="*/ 937549 h 3044141"/>
              <a:gd name="connsiteX5-5601" fmla="*/ 2533566 w 6282639"/>
              <a:gd name="connsiteY5-5602" fmla="*/ 1163183 h 3044141"/>
              <a:gd name="connsiteX6-5603" fmla="*/ 2661177 w 6282639"/>
              <a:gd name="connsiteY6-5604" fmla="*/ 1331088 h 3044141"/>
              <a:gd name="connsiteX7-5605" fmla="*/ 3517704 w 6282639"/>
              <a:gd name="connsiteY7-5606" fmla="*/ 1342663 h 3044141"/>
              <a:gd name="connsiteX8-5607" fmla="*/ 3805311 w 6282639"/>
              <a:gd name="connsiteY8-5608" fmla="*/ 1714524 h 3044141"/>
              <a:gd name="connsiteX9-5609" fmla="*/ 3529279 w 6282639"/>
              <a:gd name="connsiteY9-5610" fmla="*/ 2083443 h 3044141"/>
              <a:gd name="connsiteX10-5611" fmla="*/ 774504 w 6282639"/>
              <a:gd name="connsiteY10-5612" fmla="*/ 2060293 h 3044141"/>
              <a:gd name="connsiteX11-5613" fmla="*/ 681906 w 6282639"/>
              <a:gd name="connsiteY11-5614" fmla="*/ 2187615 h 3044141"/>
              <a:gd name="connsiteX12-5615" fmla="*/ 739780 w 6282639"/>
              <a:gd name="connsiteY12-5616" fmla="*/ 2314936 h 3044141"/>
              <a:gd name="connsiteX13-5617" fmla="*/ 1335659 w 6282639"/>
              <a:gd name="connsiteY13-5618" fmla="*/ 2303506 h 3044141"/>
              <a:gd name="connsiteX14-5619" fmla="*/ 1434116 w 6282639"/>
              <a:gd name="connsiteY14-5620" fmla="*/ 2432588 h 3044141"/>
              <a:gd name="connsiteX15-5621" fmla="*/ 1353238 w 6282639"/>
              <a:gd name="connsiteY15-5622" fmla="*/ 2558005 h 3044141"/>
              <a:gd name="connsiteX16-5623" fmla="*/ 1098595 w 6282639"/>
              <a:gd name="connsiteY16-5624" fmla="*/ 2546430 h 3044141"/>
              <a:gd name="connsiteX17-5625" fmla="*/ 1017572 w 6282639"/>
              <a:gd name="connsiteY17-5626" fmla="*/ 2662177 h 3044141"/>
              <a:gd name="connsiteX18-5627" fmla="*/ 1087020 w 6282639"/>
              <a:gd name="connsiteY18-5628" fmla="*/ 2801073 h 3044141"/>
              <a:gd name="connsiteX19-5629" fmla="*/ 1492134 w 6282639"/>
              <a:gd name="connsiteY19-5630" fmla="*/ 2789498 h 3044141"/>
              <a:gd name="connsiteX20-5631" fmla="*/ 1584732 w 6282639"/>
              <a:gd name="connsiteY20-5632" fmla="*/ 2928395 h 3044141"/>
              <a:gd name="connsiteX21-5633" fmla="*/ 1503709 w 6282639"/>
              <a:gd name="connsiteY21-5634" fmla="*/ 3044141 h 3044141"/>
              <a:gd name="connsiteX22-5635" fmla="*/ 508286 w 6282639"/>
              <a:gd name="connsiteY22-5636" fmla="*/ 3044141 h 3044141"/>
              <a:gd name="connsiteX23-5637" fmla="*/ 461987 w 6282639"/>
              <a:gd name="connsiteY23-5638" fmla="*/ 2905245 h 3044141"/>
              <a:gd name="connsiteX24-5639" fmla="*/ 519861 w 6282639"/>
              <a:gd name="connsiteY24-5640" fmla="*/ 2789498 h 3044141"/>
              <a:gd name="connsiteX25-5641" fmla="*/ 762929 w 6282639"/>
              <a:gd name="connsiteY25-5642" fmla="*/ 2777924 h 3044141"/>
              <a:gd name="connsiteX26-5643" fmla="*/ 832377 w 6282639"/>
              <a:gd name="connsiteY26-5644" fmla="*/ 2662177 h 3044141"/>
              <a:gd name="connsiteX27-5645" fmla="*/ 751354 w 6282639"/>
              <a:gd name="connsiteY27-5646" fmla="*/ 2546430 h 3044141"/>
              <a:gd name="connsiteX28-5647" fmla="*/ 218919 w 6282639"/>
              <a:gd name="connsiteY28-5648" fmla="*/ 2558005 h 3044141"/>
              <a:gd name="connsiteX29-5649" fmla="*/ 103172 w 6282639"/>
              <a:gd name="connsiteY29-5650" fmla="*/ 2430683 h 3044141"/>
              <a:gd name="connsiteX30-5651" fmla="*/ 184195 w 6282639"/>
              <a:gd name="connsiteY30-5652" fmla="*/ 2291787 h 3044141"/>
              <a:gd name="connsiteX31-5653" fmla="*/ 438838 w 6282639"/>
              <a:gd name="connsiteY31-5654" fmla="*/ 2291787 h 3044141"/>
              <a:gd name="connsiteX32-5655" fmla="*/ 508286 w 6282639"/>
              <a:gd name="connsiteY32-5656" fmla="*/ 2183515 h 3044141"/>
              <a:gd name="connsiteX33-5657" fmla="*/ 458668 w 6282639"/>
              <a:gd name="connsiteY33-5658" fmla="*/ 2081248 h 3044141"/>
              <a:gd name="connsiteX34-5659" fmla="*/ 265218 w 6282639"/>
              <a:gd name="connsiteY34-5660" fmla="*/ 2071868 h 3044141"/>
              <a:gd name="connsiteX35-5661" fmla="*/ 415 w 6282639"/>
              <a:gd name="connsiteY35-5662" fmla="*/ 1715303 h 3044141"/>
              <a:gd name="connsiteX36-5663" fmla="*/ 218919 w 6282639"/>
              <a:gd name="connsiteY36-5664" fmla="*/ 1331088 h 3044141"/>
              <a:gd name="connsiteX37-5665" fmla="*/ 2117167 w 6282639"/>
              <a:gd name="connsiteY37-5666" fmla="*/ 1319514 h 3044141"/>
              <a:gd name="connsiteX38-5667" fmla="*/ 2258113 w 6282639"/>
              <a:gd name="connsiteY38-5668" fmla="*/ 1137984 h 3044141"/>
              <a:gd name="connsiteX39-5669" fmla="*/ 2160636 w 6282639"/>
              <a:gd name="connsiteY39-5670" fmla="*/ 962949 h 3044141"/>
              <a:gd name="connsiteX40-5671" fmla="*/ 751354 w 6282639"/>
              <a:gd name="connsiteY40-5672" fmla="*/ 960698 h 3044141"/>
              <a:gd name="connsiteX41-5673" fmla="*/ 311516 w 6282639"/>
              <a:gd name="connsiteY41-5674" fmla="*/ 520860 h 3044141"/>
              <a:gd name="connsiteX42-5675" fmla="*/ 716630 w 6282639"/>
              <a:gd name="connsiteY42-5676" fmla="*/ 0 h 3044141"/>
              <a:gd name="connsiteX0-5677" fmla="*/ 716630 w 6282639"/>
              <a:gd name="connsiteY0-5678" fmla="*/ 0 h 3044141"/>
              <a:gd name="connsiteX1-5679" fmla="*/ 5832641 w 6282639"/>
              <a:gd name="connsiteY1-5680" fmla="*/ 23149 h 3044141"/>
              <a:gd name="connsiteX2-5681" fmla="*/ 6282639 w 6282639"/>
              <a:gd name="connsiteY2-5682" fmla="*/ 513787 h 3044141"/>
              <a:gd name="connsiteX3-5683" fmla="*/ 5936813 w 6282639"/>
              <a:gd name="connsiteY3-5684" fmla="*/ 960698 h 3044141"/>
              <a:gd name="connsiteX4-5685" fmla="*/ 2684327 w 6282639"/>
              <a:gd name="connsiteY4-5686" fmla="*/ 937549 h 3044141"/>
              <a:gd name="connsiteX5-5687" fmla="*/ 2533566 w 6282639"/>
              <a:gd name="connsiteY5-5688" fmla="*/ 1163183 h 3044141"/>
              <a:gd name="connsiteX6-5689" fmla="*/ 2661177 w 6282639"/>
              <a:gd name="connsiteY6-5690" fmla="*/ 1331088 h 3044141"/>
              <a:gd name="connsiteX7-5691" fmla="*/ 3517704 w 6282639"/>
              <a:gd name="connsiteY7-5692" fmla="*/ 1342663 h 3044141"/>
              <a:gd name="connsiteX8-5693" fmla="*/ 3805311 w 6282639"/>
              <a:gd name="connsiteY8-5694" fmla="*/ 1714524 h 3044141"/>
              <a:gd name="connsiteX9-5695" fmla="*/ 3529279 w 6282639"/>
              <a:gd name="connsiteY9-5696" fmla="*/ 2083443 h 3044141"/>
              <a:gd name="connsiteX10-5697" fmla="*/ 774504 w 6282639"/>
              <a:gd name="connsiteY10-5698" fmla="*/ 2060293 h 3044141"/>
              <a:gd name="connsiteX11-5699" fmla="*/ 681906 w 6282639"/>
              <a:gd name="connsiteY11-5700" fmla="*/ 2187615 h 3044141"/>
              <a:gd name="connsiteX12-5701" fmla="*/ 739780 w 6282639"/>
              <a:gd name="connsiteY12-5702" fmla="*/ 2314936 h 3044141"/>
              <a:gd name="connsiteX13-5703" fmla="*/ 1335659 w 6282639"/>
              <a:gd name="connsiteY13-5704" fmla="*/ 2303506 h 3044141"/>
              <a:gd name="connsiteX14-5705" fmla="*/ 1434116 w 6282639"/>
              <a:gd name="connsiteY14-5706" fmla="*/ 2432588 h 3044141"/>
              <a:gd name="connsiteX15-5707" fmla="*/ 1353238 w 6282639"/>
              <a:gd name="connsiteY15-5708" fmla="*/ 2558005 h 3044141"/>
              <a:gd name="connsiteX16-5709" fmla="*/ 1098595 w 6282639"/>
              <a:gd name="connsiteY16-5710" fmla="*/ 2546430 h 3044141"/>
              <a:gd name="connsiteX17-5711" fmla="*/ 1017572 w 6282639"/>
              <a:gd name="connsiteY17-5712" fmla="*/ 2662177 h 3044141"/>
              <a:gd name="connsiteX18-5713" fmla="*/ 1087020 w 6282639"/>
              <a:gd name="connsiteY18-5714" fmla="*/ 2801073 h 3044141"/>
              <a:gd name="connsiteX19-5715" fmla="*/ 1492134 w 6282639"/>
              <a:gd name="connsiteY19-5716" fmla="*/ 2789498 h 3044141"/>
              <a:gd name="connsiteX20-5717" fmla="*/ 1584732 w 6282639"/>
              <a:gd name="connsiteY20-5718" fmla="*/ 2928395 h 3044141"/>
              <a:gd name="connsiteX21-5719" fmla="*/ 1503709 w 6282639"/>
              <a:gd name="connsiteY21-5720" fmla="*/ 3044141 h 3044141"/>
              <a:gd name="connsiteX22-5721" fmla="*/ 508286 w 6282639"/>
              <a:gd name="connsiteY22-5722" fmla="*/ 3044141 h 3044141"/>
              <a:gd name="connsiteX23-5723" fmla="*/ 461987 w 6282639"/>
              <a:gd name="connsiteY23-5724" fmla="*/ 2905245 h 3044141"/>
              <a:gd name="connsiteX24-5725" fmla="*/ 519861 w 6282639"/>
              <a:gd name="connsiteY24-5726" fmla="*/ 2789498 h 3044141"/>
              <a:gd name="connsiteX25-5727" fmla="*/ 762929 w 6282639"/>
              <a:gd name="connsiteY25-5728" fmla="*/ 2777924 h 3044141"/>
              <a:gd name="connsiteX26-5729" fmla="*/ 832377 w 6282639"/>
              <a:gd name="connsiteY26-5730" fmla="*/ 2662177 h 3044141"/>
              <a:gd name="connsiteX27-5731" fmla="*/ 751354 w 6282639"/>
              <a:gd name="connsiteY27-5732" fmla="*/ 2546430 h 3044141"/>
              <a:gd name="connsiteX28-5733" fmla="*/ 218919 w 6282639"/>
              <a:gd name="connsiteY28-5734" fmla="*/ 2558005 h 3044141"/>
              <a:gd name="connsiteX29-5735" fmla="*/ 103172 w 6282639"/>
              <a:gd name="connsiteY29-5736" fmla="*/ 2430683 h 3044141"/>
              <a:gd name="connsiteX30-5737" fmla="*/ 184195 w 6282639"/>
              <a:gd name="connsiteY30-5738" fmla="*/ 2291787 h 3044141"/>
              <a:gd name="connsiteX31-5739" fmla="*/ 438838 w 6282639"/>
              <a:gd name="connsiteY31-5740" fmla="*/ 2291787 h 3044141"/>
              <a:gd name="connsiteX32-5741" fmla="*/ 508286 w 6282639"/>
              <a:gd name="connsiteY32-5742" fmla="*/ 2183515 h 3044141"/>
              <a:gd name="connsiteX33-5743" fmla="*/ 458668 w 6282639"/>
              <a:gd name="connsiteY33-5744" fmla="*/ 2081248 h 3044141"/>
              <a:gd name="connsiteX34-5745" fmla="*/ 265218 w 6282639"/>
              <a:gd name="connsiteY34-5746" fmla="*/ 2071868 h 3044141"/>
              <a:gd name="connsiteX35-5747" fmla="*/ 415 w 6282639"/>
              <a:gd name="connsiteY35-5748" fmla="*/ 1715303 h 3044141"/>
              <a:gd name="connsiteX36-5749" fmla="*/ 218919 w 6282639"/>
              <a:gd name="connsiteY36-5750" fmla="*/ 1331088 h 3044141"/>
              <a:gd name="connsiteX37-5751" fmla="*/ 2117167 w 6282639"/>
              <a:gd name="connsiteY37-5752" fmla="*/ 1319514 h 3044141"/>
              <a:gd name="connsiteX38-5753" fmla="*/ 2258113 w 6282639"/>
              <a:gd name="connsiteY38-5754" fmla="*/ 1137984 h 3044141"/>
              <a:gd name="connsiteX39-5755" fmla="*/ 2160636 w 6282639"/>
              <a:gd name="connsiteY39-5756" fmla="*/ 962949 h 3044141"/>
              <a:gd name="connsiteX40-5757" fmla="*/ 751354 w 6282639"/>
              <a:gd name="connsiteY40-5758" fmla="*/ 960698 h 3044141"/>
              <a:gd name="connsiteX41-5759" fmla="*/ 311516 w 6282639"/>
              <a:gd name="connsiteY41-5760" fmla="*/ 520860 h 3044141"/>
              <a:gd name="connsiteX42-5761" fmla="*/ 716630 w 6282639"/>
              <a:gd name="connsiteY42-5762" fmla="*/ 0 h 3044141"/>
              <a:gd name="connsiteX0-5763" fmla="*/ 716630 w 6282639"/>
              <a:gd name="connsiteY0-5764" fmla="*/ 0 h 3044141"/>
              <a:gd name="connsiteX1-5765" fmla="*/ 5832641 w 6282639"/>
              <a:gd name="connsiteY1-5766" fmla="*/ 23149 h 3044141"/>
              <a:gd name="connsiteX2-5767" fmla="*/ 6282639 w 6282639"/>
              <a:gd name="connsiteY2-5768" fmla="*/ 513787 h 3044141"/>
              <a:gd name="connsiteX3-5769" fmla="*/ 5936813 w 6282639"/>
              <a:gd name="connsiteY3-5770" fmla="*/ 960698 h 3044141"/>
              <a:gd name="connsiteX4-5771" fmla="*/ 2684327 w 6282639"/>
              <a:gd name="connsiteY4-5772" fmla="*/ 937549 h 3044141"/>
              <a:gd name="connsiteX5-5773" fmla="*/ 2533566 w 6282639"/>
              <a:gd name="connsiteY5-5774" fmla="*/ 1163183 h 3044141"/>
              <a:gd name="connsiteX6-5775" fmla="*/ 2661177 w 6282639"/>
              <a:gd name="connsiteY6-5776" fmla="*/ 1331088 h 3044141"/>
              <a:gd name="connsiteX7-5777" fmla="*/ 3517704 w 6282639"/>
              <a:gd name="connsiteY7-5778" fmla="*/ 1342663 h 3044141"/>
              <a:gd name="connsiteX8-5779" fmla="*/ 3805311 w 6282639"/>
              <a:gd name="connsiteY8-5780" fmla="*/ 1714524 h 3044141"/>
              <a:gd name="connsiteX9-5781" fmla="*/ 3529279 w 6282639"/>
              <a:gd name="connsiteY9-5782" fmla="*/ 2083443 h 3044141"/>
              <a:gd name="connsiteX10-5783" fmla="*/ 774504 w 6282639"/>
              <a:gd name="connsiteY10-5784" fmla="*/ 2060293 h 3044141"/>
              <a:gd name="connsiteX11-5785" fmla="*/ 681906 w 6282639"/>
              <a:gd name="connsiteY11-5786" fmla="*/ 2187615 h 3044141"/>
              <a:gd name="connsiteX12-5787" fmla="*/ 739780 w 6282639"/>
              <a:gd name="connsiteY12-5788" fmla="*/ 2314936 h 3044141"/>
              <a:gd name="connsiteX13-5789" fmla="*/ 1335659 w 6282639"/>
              <a:gd name="connsiteY13-5790" fmla="*/ 2303506 h 3044141"/>
              <a:gd name="connsiteX14-5791" fmla="*/ 1434116 w 6282639"/>
              <a:gd name="connsiteY14-5792" fmla="*/ 2432588 h 3044141"/>
              <a:gd name="connsiteX15-5793" fmla="*/ 1353238 w 6282639"/>
              <a:gd name="connsiteY15-5794" fmla="*/ 2558005 h 3044141"/>
              <a:gd name="connsiteX16-5795" fmla="*/ 1098595 w 6282639"/>
              <a:gd name="connsiteY16-5796" fmla="*/ 2546430 h 3044141"/>
              <a:gd name="connsiteX17-5797" fmla="*/ 1017572 w 6282639"/>
              <a:gd name="connsiteY17-5798" fmla="*/ 2662177 h 3044141"/>
              <a:gd name="connsiteX18-5799" fmla="*/ 1087020 w 6282639"/>
              <a:gd name="connsiteY18-5800" fmla="*/ 2801073 h 3044141"/>
              <a:gd name="connsiteX19-5801" fmla="*/ 1492134 w 6282639"/>
              <a:gd name="connsiteY19-5802" fmla="*/ 2789498 h 3044141"/>
              <a:gd name="connsiteX20-5803" fmla="*/ 1584732 w 6282639"/>
              <a:gd name="connsiteY20-5804" fmla="*/ 2928395 h 3044141"/>
              <a:gd name="connsiteX21-5805" fmla="*/ 1503709 w 6282639"/>
              <a:gd name="connsiteY21-5806" fmla="*/ 3044141 h 3044141"/>
              <a:gd name="connsiteX22-5807" fmla="*/ 508286 w 6282639"/>
              <a:gd name="connsiteY22-5808" fmla="*/ 3044141 h 3044141"/>
              <a:gd name="connsiteX23-5809" fmla="*/ 461987 w 6282639"/>
              <a:gd name="connsiteY23-5810" fmla="*/ 2905245 h 3044141"/>
              <a:gd name="connsiteX24-5811" fmla="*/ 519861 w 6282639"/>
              <a:gd name="connsiteY24-5812" fmla="*/ 2789498 h 3044141"/>
              <a:gd name="connsiteX25-5813" fmla="*/ 762929 w 6282639"/>
              <a:gd name="connsiteY25-5814" fmla="*/ 2777924 h 3044141"/>
              <a:gd name="connsiteX26-5815" fmla="*/ 832377 w 6282639"/>
              <a:gd name="connsiteY26-5816" fmla="*/ 2662177 h 3044141"/>
              <a:gd name="connsiteX27-5817" fmla="*/ 751354 w 6282639"/>
              <a:gd name="connsiteY27-5818" fmla="*/ 2546430 h 3044141"/>
              <a:gd name="connsiteX28-5819" fmla="*/ 218919 w 6282639"/>
              <a:gd name="connsiteY28-5820" fmla="*/ 2558005 h 3044141"/>
              <a:gd name="connsiteX29-5821" fmla="*/ 103172 w 6282639"/>
              <a:gd name="connsiteY29-5822" fmla="*/ 2430683 h 3044141"/>
              <a:gd name="connsiteX30-5823" fmla="*/ 184195 w 6282639"/>
              <a:gd name="connsiteY30-5824" fmla="*/ 2291787 h 3044141"/>
              <a:gd name="connsiteX31-5825" fmla="*/ 438838 w 6282639"/>
              <a:gd name="connsiteY31-5826" fmla="*/ 2291787 h 3044141"/>
              <a:gd name="connsiteX32-5827" fmla="*/ 508286 w 6282639"/>
              <a:gd name="connsiteY32-5828" fmla="*/ 2183515 h 3044141"/>
              <a:gd name="connsiteX33-5829" fmla="*/ 458668 w 6282639"/>
              <a:gd name="connsiteY33-5830" fmla="*/ 2081248 h 3044141"/>
              <a:gd name="connsiteX34-5831" fmla="*/ 265218 w 6282639"/>
              <a:gd name="connsiteY34-5832" fmla="*/ 2071868 h 3044141"/>
              <a:gd name="connsiteX35-5833" fmla="*/ 415 w 6282639"/>
              <a:gd name="connsiteY35-5834" fmla="*/ 1715303 h 3044141"/>
              <a:gd name="connsiteX36-5835" fmla="*/ 218919 w 6282639"/>
              <a:gd name="connsiteY36-5836" fmla="*/ 1331088 h 3044141"/>
              <a:gd name="connsiteX37-5837" fmla="*/ 2117167 w 6282639"/>
              <a:gd name="connsiteY37-5838" fmla="*/ 1319514 h 3044141"/>
              <a:gd name="connsiteX38-5839" fmla="*/ 2258113 w 6282639"/>
              <a:gd name="connsiteY38-5840" fmla="*/ 1137984 h 3044141"/>
              <a:gd name="connsiteX39-5841" fmla="*/ 2160636 w 6282639"/>
              <a:gd name="connsiteY39-5842" fmla="*/ 962949 h 3044141"/>
              <a:gd name="connsiteX40-5843" fmla="*/ 751354 w 6282639"/>
              <a:gd name="connsiteY40-5844" fmla="*/ 960698 h 3044141"/>
              <a:gd name="connsiteX41-5845" fmla="*/ 311516 w 6282639"/>
              <a:gd name="connsiteY41-5846" fmla="*/ 520860 h 3044141"/>
              <a:gd name="connsiteX42-5847" fmla="*/ 716630 w 6282639"/>
              <a:gd name="connsiteY42-5848" fmla="*/ 0 h 3044141"/>
              <a:gd name="connsiteX0-5849" fmla="*/ 716630 w 6282639"/>
              <a:gd name="connsiteY0-5850" fmla="*/ 0 h 3044141"/>
              <a:gd name="connsiteX1-5851" fmla="*/ 5832641 w 6282639"/>
              <a:gd name="connsiteY1-5852" fmla="*/ 23149 h 3044141"/>
              <a:gd name="connsiteX2-5853" fmla="*/ 6282639 w 6282639"/>
              <a:gd name="connsiteY2-5854" fmla="*/ 513787 h 3044141"/>
              <a:gd name="connsiteX3-5855" fmla="*/ 5936813 w 6282639"/>
              <a:gd name="connsiteY3-5856" fmla="*/ 960698 h 3044141"/>
              <a:gd name="connsiteX4-5857" fmla="*/ 2684327 w 6282639"/>
              <a:gd name="connsiteY4-5858" fmla="*/ 937549 h 3044141"/>
              <a:gd name="connsiteX5-5859" fmla="*/ 2533566 w 6282639"/>
              <a:gd name="connsiteY5-5860" fmla="*/ 1163183 h 3044141"/>
              <a:gd name="connsiteX6-5861" fmla="*/ 2661177 w 6282639"/>
              <a:gd name="connsiteY6-5862" fmla="*/ 1331088 h 3044141"/>
              <a:gd name="connsiteX7-5863" fmla="*/ 3517704 w 6282639"/>
              <a:gd name="connsiteY7-5864" fmla="*/ 1342663 h 3044141"/>
              <a:gd name="connsiteX8-5865" fmla="*/ 3805311 w 6282639"/>
              <a:gd name="connsiteY8-5866" fmla="*/ 1714524 h 3044141"/>
              <a:gd name="connsiteX9-5867" fmla="*/ 3529279 w 6282639"/>
              <a:gd name="connsiteY9-5868" fmla="*/ 2083443 h 3044141"/>
              <a:gd name="connsiteX10-5869" fmla="*/ 774504 w 6282639"/>
              <a:gd name="connsiteY10-5870" fmla="*/ 2060293 h 3044141"/>
              <a:gd name="connsiteX11-5871" fmla="*/ 681906 w 6282639"/>
              <a:gd name="connsiteY11-5872" fmla="*/ 2187615 h 3044141"/>
              <a:gd name="connsiteX12-5873" fmla="*/ 739780 w 6282639"/>
              <a:gd name="connsiteY12-5874" fmla="*/ 2314936 h 3044141"/>
              <a:gd name="connsiteX13-5875" fmla="*/ 1335659 w 6282639"/>
              <a:gd name="connsiteY13-5876" fmla="*/ 2303506 h 3044141"/>
              <a:gd name="connsiteX14-5877" fmla="*/ 1434116 w 6282639"/>
              <a:gd name="connsiteY14-5878" fmla="*/ 2432588 h 3044141"/>
              <a:gd name="connsiteX15-5879" fmla="*/ 1353238 w 6282639"/>
              <a:gd name="connsiteY15-5880" fmla="*/ 2558005 h 3044141"/>
              <a:gd name="connsiteX16-5881" fmla="*/ 1098595 w 6282639"/>
              <a:gd name="connsiteY16-5882" fmla="*/ 2546430 h 3044141"/>
              <a:gd name="connsiteX17-5883" fmla="*/ 1017572 w 6282639"/>
              <a:gd name="connsiteY17-5884" fmla="*/ 2662177 h 3044141"/>
              <a:gd name="connsiteX18-5885" fmla="*/ 1087020 w 6282639"/>
              <a:gd name="connsiteY18-5886" fmla="*/ 2801073 h 3044141"/>
              <a:gd name="connsiteX19-5887" fmla="*/ 1492134 w 6282639"/>
              <a:gd name="connsiteY19-5888" fmla="*/ 2789498 h 3044141"/>
              <a:gd name="connsiteX20-5889" fmla="*/ 1584732 w 6282639"/>
              <a:gd name="connsiteY20-5890" fmla="*/ 2928395 h 3044141"/>
              <a:gd name="connsiteX21-5891" fmla="*/ 1503709 w 6282639"/>
              <a:gd name="connsiteY21-5892" fmla="*/ 3044141 h 3044141"/>
              <a:gd name="connsiteX22-5893" fmla="*/ 508286 w 6282639"/>
              <a:gd name="connsiteY22-5894" fmla="*/ 3044141 h 3044141"/>
              <a:gd name="connsiteX23-5895" fmla="*/ 461987 w 6282639"/>
              <a:gd name="connsiteY23-5896" fmla="*/ 2905245 h 3044141"/>
              <a:gd name="connsiteX24-5897" fmla="*/ 519861 w 6282639"/>
              <a:gd name="connsiteY24-5898" fmla="*/ 2789498 h 3044141"/>
              <a:gd name="connsiteX25-5899" fmla="*/ 762929 w 6282639"/>
              <a:gd name="connsiteY25-5900" fmla="*/ 2777924 h 3044141"/>
              <a:gd name="connsiteX26-5901" fmla="*/ 832377 w 6282639"/>
              <a:gd name="connsiteY26-5902" fmla="*/ 2662177 h 3044141"/>
              <a:gd name="connsiteX27-5903" fmla="*/ 751354 w 6282639"/>
              <a:gd name="connsiteY27-5904" fmla="*/ 2546430 h 3044141"/>
              <a:gd name="connsiteX28-5905" fmla="*/ 218919 w 6282639"/>
              <a:gd name="connsiteY28-5906" fmla="*/ 2558005 h 3044141"/>
              <a:gd name="connsiteX29-5907" fmla="*/ 103172 w 6282639"/>
              <a:gd name="connsiteY29-5908" fmla="*/ 2430683 h 3044141"/>
              <a:gd name="connsiteX30-5909" fmla="*/ 184195 w 6282639"/>
              <a:gd name="connsiteY30-5910" fmla="*/ 2291787 h 3044141"/>
              <a:gd name="connsiteX31-5911" fmla="*/ 438838 w 6282639"/>
              <a:gd name="connsiteY31-5912" fmla="*/ 2291787 h 3044141"/>
              <a:gd name="connsiteX32-5913" fmla="*/ 508286 w 6282639"/>
              <a:gd name="connsiteY32-5914" fmla="*/ 2183515 h 3044141"/>
              <a:gd name="connsiteX33-5915" fmla="*/ 458668 w 6282639"/>
              <a:gd name="connsiteY33-5916" fmla="*/ 2081248 h 3044141"/>
              <a:gd name="connsiteX34-5917" fmla="*/ 265218 w 6282639"/>
              <a:gd name="connsiteY34-5918" fmla="*/ 2071868 h 3044141"/>
              <a:gd name="connsiteX35-5919" fmla="*/ 415 w 6282639"/>
              <a:gd name="connsiteY35-5920" fmla="*/ 1715303 h 3044141"/>
              <a:gd name="connsiteX36-5921" fmla="*/ 218919 w 6282639"/>
              <a:gd name="connsiteY36-5922" fmla="*/ 1331088 h 3044141"/>
              <a:gd name="connsiteX37-5923" fmla="*/ 2117167 w 6282639"/>
              <a:gd name="connsiteY37-5924" fmla="*/ 1319514 h 3044141"/>
              <a:gd name="connsiteX38-5925" fmla="*/ 2258113 w 6282639"/>
              <a:gd name="connsiteY38-5926" fmla="*/ 1137984 h 3044141"/>
              <a:gd name="connsiteX39-5927" fmla="*/ 2160636 w 6282639"/>
              <a:gd name="connsiteY39-5928" fmla="*/ 962949 h 3044141"/>
              <a:gd name="connsiteX40-5929" fmla="*/ 751354 w 6282639"/>
              <a:gd name="connsiteY40-5930" fmla="*/ 960698 h 3044141"/>
              <a:gd name="connsiteX41-5931" fmla="*/ 311516 w 6282639"/>
              <a:gd name="connsiteY41-5932" fmla="*/ 520860 h 3044141"/>
              <a:gd name="connsiteX42-5933" fmla="*/ 716630 w 6282639"/>
              <a:gd name="connsiteY42-5934" fmla="*/ 0 h 3044141"/>
              <a:gd name="connsiteX0-5935" fmla="*/ 716630 w 6282639"/>
              <a:gd name="connsiteY0-5936" fmla="*/ 0 h 3044141"/>
              <a:gd name="connsiteX1-5937" fmla="*/ 5832641 w 6282639"/>
              <a:gd name="connsiteY1-5938" fmla="*/ 23149 h 3044141"/>
              <a:gd name="connsiteX2-5939" fmla="*/ 6282639 w 6282639"/>
              <a:gd name="connsiteY2-5940" fmla="*/ 513787 h 3044141"/>
              <a:gd name="connsiteX3-5941" fmla="*/ 5936813 w 6282639"/>
              <a:gd name="connsiteY3-5942" fmla="*/ 960698 h 3044141"/>
              <a:gd name="connsiteX4-5943" fmla="*/ 2684327 w 6282639"/>
              <a:gd name="connsiteY4-5944" fmla="*/ 937549 h 3044141"/>
              <a:gd name="connsiteX5-5945" fmla="*/ 2533566 w 6282639"/>
              <a:gd name="connsiteY5-5946" fmla="*/ 1163183 h 3044141"/>
              <a:gd name="connsiteX6-5947" fmla="*/ 2661177 w 6282639"/>
              <a:gd name="connsiteY6-5948" fmla="*/ 1331088 h 3044141"/>
              <a:gd name="connsiteX7-5949" fmla="*/ 3517704 w 6282639"/>
              <a:gd name="connsiteY7-5950" fmla="*/ 1342663 h 3044141"/>
              <a:gd name="connsiteX8-5951" fmla="*/ 3805311 w 6282639"/>
              <a:gd name="connsiteY8-5952" fmla="*/ 1714524 h 3044141"/>
              <a:gd name="connsiteX9-5953" fmla="*/ 3529279 w 6282639"/>
              <a:gd name="connsiteY9-5954" fmla="*/ 2083443 h 3044141"/>
              <a:gd name="connsiteX10-5955" fmla="*/ 774504 w 6282639"/>
              <a:gd name="connsiteY10-5956" fmla="*/ 2060293 h 3044141"/>
              <a:gd name="connsiteX11-5957" fmla="*/ 681906 w 6282639"/>
              <a:gd name="connsiteY11-5958" fmla="*/ 2187615 h 3044141"/>
              <a:gd name="connsiteX12-5959" fmla="*/ 739780 w 6282639"/>
              <a:gd name="connsiteY12-5960" fmla="*/ 2314936 h 3044141"/>
              <a:gd name="connsiteX13-5961" fmla="*/ 1335659 w 6282639"/>
              <a:gd name="connsiteY13-5962" fmla="*/ 2303506 h 3044141"/>
              <a:gd name="connsiteX14-5963" fmla="*/ 1434116 w 6282639"/>
              <a:gd name="connsiteY14-5964" fmla="*/ 2432588 h 3044141"/>
              <a:gd name="connsiteX15-5965" fmla="*/ 1353238 w 6282639"/>
              <a:gd name="connsiteY15-5966" fmla="*/ 2558005 h 3044141"/>
              <a:gd name="connsiteX16-5967" fmla="*/ 1098595 w 6282639"/>
              <a:gd name="connsiteY16-5968" fmla="*/ 2546430 h 3044141"/>
              <a:gd name="connsiteX17-5969" fmla="*/ 1017572 w 6282639"/>
              <a:gd name="connsiteY17-5970" fmla="*/ 2662177 h 3044141"/>
              <a:gd name="connsiteX18-5971" fmla="*/ 1087020 w 6282639"/>
              <a:gd name="connsiteY18-5972" fmla="*/ 2801073 h 3044141"/>
              <a:gd name="connsiteX19-5973" fmla="*/ 1492134 w 6282639"/>
              <a:gd name="connsiteY19-5974" fmla="*/ 2789498 h 3044141"/>
              <a:gd name="connsiteX20-5975" fmla="*/ 1584732 w 6282639"/>
              <a:gd name="connsiteY20-5976" fmla="*/ 2928395 h 3044141"/>
              <a:gd name="connsiteX21-5977" fmla="*/ 1503709 w 6282639"/>
              <a:gd name="connsiteY21-5978" fmla="*/ 3044141 h 3044141"/>
              <a:gd name="connsiteX22-5979" fmla="*/ 508286 w 6282639"/>
              <a:gd name="connsiteY22-5980" fmla="*/ 3044141 h 3044141"/>
              <a:gd name="connsiteX23-5981" fmla="*/ 461987 w 6282639"/>
              <a:gd name="connsiteY23-5982" fmla="*/ 2905245 h 3044141"/>
              <a:gd name="connsiteX24-5983" fmla="*/ 519861 w 6282639"/>
              <a:gd name="connsiteY24-5984" fmla="*/ 2789498 h 3044141"/>
              <a:gd name="connsiteX25-5985" fmla="*/ 762929 w 6282639"/>
              <a:gd name="connsiteY25-5986" fmla="*/ 2777924 h 3044141"/>
              <a:gd name="connsiteX26-5987" fmla="*/ 832377 w 6282639"/>
              <a:gd name="connsiteY26-5988" fmla="*/ 2662177 h 3044141"/>
              <a:gd name="connsiteX27-5989" fmla="*/ 751354 w 6282639"/>
              <a:gd name="connsiteY27-5990" fmla="*/ 2546430 h 3044141"/>
              <a:gd name="connsiteX28-5991" fmla="*/ 218919 w 6282639"/>
              <a:gd name="connsiteY28-5992" fmla="*/ 2558005 h 3044141"/>
              <a:gd name="connsiteX29-5993" fmla="*/ 103172 w 6282639"/>
              <a:gd name="connsiteY29-5994" fmla="*/ 2430683 h 3044141"/>
              <a:gd name="connsiteX30-5995" fmla="*/ 184195 w 6282639"/>
              <a:gd name="connsiteY30-5996" fmla="*/ 2291787 h 3044141"/>
              <a:gd name="connsiteX31-5997" fmla="*/ 438838 w 6282639"/>
              <a:gd name="connsiteY31-5998" fmla="*/ 2291787 h 3044141"/>
              <a:gd name="connsiteX32-5999" fmla="*/ 508286 w 6282639"/>
              <a:gd name="connsiteY32-6000" fmla="*/ 2183515 h 3044141"/>
              <a:gd name="connsiteX33-6001" fmla="*/ 458668 w 6282639"/>
              <a:gd name="connsiteY33-6002" fmla="*/ 2081248 h 3044141"/>
              <a:gd name="connsiteX34-6003" fmla="*/ 265218 w 6282639"/>
              <a:gd name="connsiteY34-6004" fmla="*/ 2071868 h 3044141"/>
              <a:gd name="connsiteX35-6005" fmla="*/ 415 w 6282639"/>
              <a:gd name="connsiteY35-6006" fmla="*/ 1715303 h 3044141"/>
              <a:gd name="connsiteX36-6007" fmla="*/ 218919 w 6282639"/>
              <a:gd name="connsiteY36-6008" fmla="*/ 1331088 h 3044141"/>
              <a:gd name="connsiteX37-6009" fmla="*/ 2117167 w 6282639"/>
              <a:gd name="connsiteY37-6010" fmla="*/ 1319514 h 3044141"/>
              <a:gd name="connsiteX38-6011" fmla="*/ 2258113 w 6282639"/>
              <a:gd name="connsiteY38-6012" fmla="*/ 1137984 h 3044141"/>
              <a:gd name="connsiteX39-6013" fmla="*/ 2160636 w 6282639"/>
              <a:gd name="connsiteY39-6014" fmla="*/ 962949 h 3044141"/>
              <a:gd name="connsiteX40-6015" fmla="*/ 751354 w 6282639"/>
              <a:gd name="connsiteY40-6016" fmla="*/ 960698 h 3044141"/>
              <a:gd name="connsiteX41-6017" fmla="*/ 311516 w 6282639"/>
              <a:gd name="connsiteY41-6018" fmla="*/ 520860 h 3044141"/>
              <a:gd name="connsiteX42-6019" fmla="*/ 716630 w 6282639"/>
              <a:gd name="connsiteY42-6020" fmla="*/ 0 h 3044141"/>
              <a:gd name="connsiteX0-6021" fmla="*/ 716630 w 6282639"/>
              <a:gd name="connsiteY0-6022" fmla="*/ 0 h 3044141"/>
              <a:gd name="connsiteX1-6023" fmla="*/ 5832641 w 6282639"/>
              <a:gd name="connsiteY1-6024" fmla="*/ 23149 h 3044141"/>
              <a:gd name="connsiteX2-6025" fmla="*/ 6282639 w 6282639"/>
              <a:gd name="connsiteY2-6026" fmla="*/ 513787 h 3044141"/>
              <a:gd name="connsiteX3-6027" fmla="*/ 5936813 w 6282639"/>
              <a:gd name="connsiteY3-6028" fmla="*/ 960698 h 3044141"/>
              <a:gd name="connsiteX4-6029" fmla="*/ 2684327 w 6282639"/>
              <a:gd name="connsiteY4-6030" fmla="*/ 937549 h 3044141"/>
              <a:gd name="connsiteX5-6031" fmla="*/ 2533566 w 6282639"/>
              <a:gd name="connsiteY5-6032" fmla="*/ 1163183 h 3044141"/>
              <a:gd name="connsiteX6-6033" fmla="*/ 2661177 w 6282639"/>
              <a:gd name="connsiteY6-6034" fmla="*/ 1331088 h 3044141"/>
              <a:gd name="connsiteX7-6035" fmla="*/ 3517704 w 6282639"/>
              <a:gd name="connsiteY7-6036" fmla="*/ 1342663 h 3044141"/>
              <a:gd name="connsiteX8-6037" fmla="*/ 3805311 w 6282639"/>
              <a:gd name="connsiteY8-6038" fmla="*/ 1714524 h 3044141"/>
              <a:gd name="connsiteX9-6039" fmla="*/ 3529279 w 6282639"/>
              <a:gd name="connsiteY9-6040" fmla="*/ 2083443 h 3044141"/>
              <a:gd name="connsiteX10-6041" fmla="*/ 774504 w 6282639"/>
              <a:gd name="connsiteY10-6042" fmla="*/ 2060293 h 3044141"/>
              <a:gd name="connsiteX11-6043" fmla="*/ 681906 w 6282639"/>
              <a:gd name="connsiteY11-6044" fmla="*/ 2187615 h 3044141"/>
              <a:gd name="connsiteX12-6045" fmla="*/ 739780 w 6282639"/>
              <a:gd name="connsiteY12-6046" fmla="*/ 2314936 h 3044141"/>
              <a:gd name="connsiteX13-6047" fmla="*/ 1335659 w 6282639"/>
              <a:gd name="connsiteY13-6048" fmla="*/ 2303506 h 3044141"/>
              <a:gd name="connsiteX14-6049" fmla="*/ 1434116 w 6282639"/>
              <a:gd name="connsiteY14-6050" fmla="*/ 2432588 h 3044141"/>
              <a:gd name="connsiteX15-6051" fmla="*/ 1353238 w 6282639"/>
              <a:gd name="connsiteY15-6052" fmla="*/ 2558005 h 3044141"/>
              <a:gd name="connsiteX16-6053" fmla="*/ 1098595 w 6282639"/>
              <a:gd name="connsiteY16-6054" fmla="*/ 2546430 h 3044141"/>
              <a:gd name="connsiteX17-6055" fmla="*/ 1017572 w 6282639"/>
              <a:gd name="connsiteY17-6056" fmla="*/ 2662177 h 3044141"/>
              <a:gd name="connsiteX18-6057" fmla="*/ 1087020 w 6282639"/>
              <a:gd name="connsiteY18-6058" fmla="*/ 2801073 h 3044141"/>
              <a:gd name="connsiteX19-6059" fmla="*/ 1492134 w 6282639"/>
              <a:gd name="connsiteY19-6060" fmla="*/ 2789498 h 3044141"/>
              <a:gd name="connsiteX20-6061" fmla="*/ 1584732 w 6282639"/>
              <a:gd name="connsiteY20-6062" fmla="*/ 2928395 h 3044141"/>
              <a:gd name="connsiteX21-6063" fmla="*/ 1503709 w 6282639"/>
              <a:gd name="connsiteY21-6064" fmla="*/ 3044141 h 3044141"/>
              <a:gd name="connsiteX22-6065" fmla="*/ 508286 w 6282639"/>
              <a:gd name="connsiteY22-6066" fmla="*/ 3044141 h 3044141"/>
              <a:gd name="connsiteX23-6067" fmla="*/ 461987 w 6282639"/>
              <a:gd name="connsiteY23-6068" fmla="*/ 2905245 h 3044141"/>
              <a:gd name="connsiteX24-6069" fmla="*/ 519861 w 6282639"/>
              <a:gd name="connsiteY24-6070" fmla="*/ 2789498 h 3044141"/>
              <a:gd name="connsiteX25-6071" fmla="*/ 762929 w 6282639"/>
              <a:gd name="connsiteY25-6072" fmla="*/ 2777924 h 3044141"/>
              <a:gd name="connsiteX26-6073" fmla="*/ 832377 w 6282639"/>
              <a:gd name="connsiteY26-6074" fmla="*/ 2662177 h 3044141"/>
              <a:gd name="connsiteX27-6075" fmla="*/ 751354 w 6282639"/>
              <a:gd name="connsiteY27-6076" fmla="*/ 2546430 h 3044141"/>
              <a:gd name="connsiteX28-6077" fmla="*/ 218919 w 6282639"/>
              <a:gd name="connsiteY28-6078" fmla="*/ 2558005 h 3044141"/>
              <a:gd name="connsiteX29-6079" fmla="*/ 103172 w 6282639"/>
              <a:gd name="connsiteY29-6080" fmla="*/ 2430683 h 3044141"/>
              <a:gd name="connsiteX30-6081" fmla="*/ 184195 w 6282639"/>
              <a:gd name="connsiteY30-6082" fmla="*/ 2291787 h 3044141"/>
              <a:gd name="connsiteX31-6083" fmla="*/ 438838 w 6282639"/>
              <a:gd name="connsiteY31-6084" fmla="*/ 2291787 h 3044141"/>
              <a:gd name="connsiteX32-6085" fmla="*/ 508286 w 6282639"/>
              <a:gd name="connsiteY32-6086" fmla="*/ 2183515 h 3044141"/>
              <a:gd name="connsiteX33-6087" fmla="*/ 458668 w 6282639"/>
              <a:gd name="connsiteY33-6088" fmla="*/ 2081248 h 3044141"/>
              <a:gd name="connsiteX34-6089" fmla="*/ 265218 w 6282639"/>
              <a:gd name="connsiteY34-6090" fmla="*/ 2071868 h 3044141"/>
              <a:gd name="connsiteX35-6091" fmla="*/ 415 w 6282639"/>
              <a:gd name="connsiteY35-6092" fmla="*/ 1715303 h 3044141"/>
              <a:gd name="connsiteX36-6093" fmla="*/ 218919 w 6282639"/>
              <a:gd name="connsiteY36-6094" fmla="*/ 1331088 h 3044141"/>
              <a:gd name="connsiteX37-6095" fmla="*/ 2117167 w 6282639"/>
              <a:gd name="connsiteY37-6096" fmla="*/ 1319514 h 3044141"/>
              <a:gd name="connsiteX38-6097" fmla="*/ 2258113 w 6282639"/>
              <a:gd name="connsiteY38-6098" fmla="*/ 1137984 h 3044141"/>
              <a:gd name="connsiteX39-6099" fmla="*/ 2160636 w 6282639"/>
              <a:gd name="connsiteY39-6100" fmla="*/ 962949 h 3044141"/>
              <a:gd name="connsiteX40-6101" fmla="*/ 751354 w 6282639"/>
              <a:gd name="connsiteY40-6102" fmla="*/ 960698 h 3044141"/>
              <a:gd name="connsiteX41-6103" fmla="*/ 311516 w 6282639"/>
              <a:gd name="connsiteY41-6104" fmla="*/ 520860 h 3044141"/>
              <a:gd name="connsiteX42-6105" fmla="*/ 716630 w 6282639"/>
              <a:gd name="connsiteY42-6106" fmla="*/ 0 h 3044141"/>
              <a:gd name="connsiteX0-6107" fmla="*/ 716630 w 6282639"/>
              <a:gd name="connsiteY0-6108" fmla="*/ 0 h 3044141"/>
              <a:gd name="connsiteX1-6109" fmla="*/ 5832641 w 6282639"/>
              <a:gd name="connsiteY1-6110" fmla="*/ 23149 h 3044141"/>
              <a:gd name="connsiteX2-6111" fmla="*/ 6282639 w 6282639"/>
              <a:gd name="connsiteY2-6112" fmla="*/ 513787 h 3044141"/>
              <a:gd name="connsiteX3-6113" fmla="*/ 5936813 w 6282639"/>
              <a:gd name="connsiteY3-6114" fmla="*/ 960698 h 3044141"/>
              <a:gd name="connsiteX4-6115" fmla="*/ 2684327 w 6282639"/>
              <a:gd name="connsiteY4-6116" fmla="*/ 937549 h 3044141"/>
              <a:gd name="connsiteX5-6117" fmla="*/ 2533566 w 6282639"/>
              <a:gd name="connsiteY5-6118" fmla="*/ 1163183 h 3044141"/>
              <a:gd name="connsiteX6-6119" fmla="*/ 2661177 w 6282639"/>
              <a:gd name="connsiteY6-6120" fmla="*/ 1331088 h 3044141"/>
              <a:gd name="connsiteX7-6121" fmla="*/ 3517704 w 6282639"/>
              <a:gd name="connsiteY7-6122" fmla="*/ 1342663 h 3044141"/>
              <a:gd name="connsiteX8-6123" fmla="*/ 3805311 w 6282639"/>
              <a:gd name="connsiteY8-6124" fmla="*/ 1714524 h 3044141"/>
              <a:gd name="connsiteX9-6125" fmla="*/ 3529279 w 6282639"/>
              <a:gd name="connsiteY9-6126" fmla="*/ 2083443 h 3044141"/>
              <a:gd name="connsiteX10-6127" fmla="*/ 774504 w 6282639"/>
              <a:gd name="connsiteY10-6128" fmla="*/ 2060293 h 3044141"/>
              <a:gd name="connsiteX11-6129" fmla="*/ 681906 w 6282639"/>
              <a:gd name="connsiteY11-6130" fmla="*/ 2187615 h 3044141"/>
              <a:gd name="connsiteX12-6131" fmla="*/ 739780 w 6282639"/>
              <a:gd name="connsiteY12-6132" fmla="*/ 2314936 h 3044141"/>
              <a:gd name="connsiteX13-6133" fmla="*/ 1335659 w 6282639"/>
              <a:gd name="connsiteY13-6134" fmla="*/ 2303506 h 3044141"/>
              <a:gd name="connsiteX14-6135" fmla="*/ 1434116 w 6282639"/>
              <a:gd name="connsiteY14-6136" fmla="*/ 2432588 h 3044141"/>
              <a:gd name="connsiteX15-6137" fmla="*/ 1353238 w 6282639"/>
              <a:gd name="connsiteY15-6138" fmla="*/ 2558005 h 3044141"/>
              <a:gd name="connsiteX16-6139" fmla="*/ 1098595 w 6282639"/>
              <a:gd name="connsiteY16-6140" fmla="*/ 2546430 h 3044141"/>
              <a:gd name="connsiteX17-6141" fmla="*/ 1017572 w 6282639"/>
              <a:gd name="connsiteY17-6142" fmla="*/ 2677417 h 3044141"/>
              <a:gd name="connsiteX18-6143" fmla="*/ 1087020 w 6282639"/>
              <a:gd name="connsiteY18-6144" fmla="*/ 2801073 h 3044141"/>
              <a:gd name="connsiteX19-6145" fmla="*/ 1492134 w 6282639"/>
              <a:gd name="connsiteY19-6146" fmla="*/ 2789498 h 3044141"/>
              <a:gd name="connsiteX20-6147" fmla="*/ 1584732 w 6282639"/>
              <a:gd name="connsiteY20-6148" fmla="*/ 2928395 h 3044141"/>
              <a:gd name="connsiteX21-6149" fmla="*/ 1503709 w 6282639"/>
              <a:gd name="connsiteY21-6150" fmla="*/ 3044141 h 3044141"/>
              <a:gd name="connsiteX22-6151" fmla="*/ 508286 w 6282639"/>
              <a:gd name="connsiteY22-6152" fmla="*/ 3044141 h 3044141"/>
              <a:gd name="connsiteX23-6153" fmla="*/ 461987 w 6282639"/>
              <a:gd name="connsiteY23-6154" fmla="*/ 2905245 h 3044141"/>
              <a:gd name="connsiteX24-6155" fmla="*/ 519861 w 6282639"/>
              <a:gd name="connsiteY24-6156" fmla="*/ 2789498 h 3044141"/>
              <a:gd name="connsiteX25-6157" fmla="*/ 762929 w 6282639"/>
              <a:gd name="connsiteY25-6158" fmla="*/ 2777924 h 3044141"/>
              <a:gd name="connsiteX26-6159" fmla="*/ 832377 w 6282639"/>
              <a:gd name="connsiteY26-6160" fmla="*/ 2662177 h 3044141"/>
              <a:gd name="connsiteX27-6161" fmla="*/ 751354 w 6282639"/>
              <a:gd name="connsiteY27-6162" fmla="*/ 2546430 h 3044141"/>
              <a:gd name="connsiteX28-6163" fmla="*/ 218919 w 6282639"/>
              <a:gd name="connsiteY28-6164" fmla="*/ 2558005 h 3044141"/>
              <a:gd name="connsiteX29-6165" fmla="*/ 103172 w 6282639"/>
              <a:gd name="connsiteY29-6166" fmla="*/ 2430683 h 3044141"/>
              <a:gd name="connsiteX30-6167" fmla="*/ 184195 w 6282639"/>
              <a:gd name="connsiteY30-6168" fmla="*/ 2291787 h 3044141"/>
              <a:gd name="connsiteX31-6169" fmla="*/ 438838 w 6282639"/>
              <a:gd name="connsiteY31-6170" fmla="*/ 2291787 h 3044141"/>
              <a:gd name="connsiteX32-6171" fmla="*/ 508286 w 6282639"/>
              <a:gd name="connsiteY32-6172" fmla="*/ 2183515 h 3044141"/>
              <a:gd name="connsiteX33-6173" fmla="*/ 458668 w 6282639"/>
              <a:gd name="connsiteY33-6174" fmla="*/ 2081248 h 3044141"/>
              <a:gd name="connsiteX34-6175" fmla="*/ 265218 w 6282639"/>
              <a:gd name="connsiteY34-6176" fmla="*/ 2071868 h 3044141"/>
              <a:gd name="connsiteX35-6177" fmla="*/ 415 w 6282639"/>
              <a:gd name="connsiteY35-6178" fmla="*/ 1715303 h 3044141"/>
              <a:gd name="connsiteX36-6179" fmla="*/ 218919 w 6282639"/>
              <a:gd name="connsiteY36-6180" fmla="*/ 1331088 h 3044141"/>
              <a:gd name="connsiteX37-6181" fmla="*/ 2117167 w 6282639"/>
              <a:gd name="connsiteY37-6182" fmla="*/ 1319514 h 3044141"/>
              <a:gd name="connsiteX38-6183" fmla="*/ 2258113 w 6282639"/>
              <a:gd name="connsiteY38-6184" fmla="*/ 1137984 h 3044141"/>
              <a:gd name="connsiteX39-6185" fmla="*/ 2160636 w 6282639"/>
              <a:gd name="connsiteY39-6186" fmla="*/ 962949 h 3044141"/>
              <a:gd name="connsiteX40-6187" fmla="*/ 751354 w 6282639"/>
              <a:gd name="connsiteY40-6188" fmla="*/ 960698 h 3044141"/>
              <a:gd name="connsiteX41-6189" fmla="*/ 311516 w 6282639"/>
              <a:gd name="connsiteY41-6190" fmla="*/ 520860 h 3044141"/>
              <a:gd name="connsiteX42-6191" fmla="*/ 716630 w 6282639"/>
              <a:gd name="connsiteY42-6192" fmla="*/ 0 h 3044141"/>
              <a:gd name="connsiteX0-6193" fmla="*/ 716630 w 6282639"/>
              <a:gd name="connsiteY0-6194" fmla="*/ 0 h 3044141"/>
              <a:gd name="connsiteX1-6195" fmla="*/ 5832641 w 6282639"/>
              <a:gd name="connsiteY1-6196" fmla="*/ 23149 h 3044141"/>
              <a:gd name="connsiteX2-6197" fmla="*/ 6282639 w 6282639"/>
              <a:gd name="connsiteY2-6198" fmla="*/ 513787 h 3044141"/>
              <a:gd name="connsiteX3-6199" fmla="*/ 5936813 w 6282639"/>
              <a:gd name="connsiteY3-6200" fmla="*/ 960698 h 3044141"/>
              <a:gd name="connsiteX4-6201" fmla="*/ 2684327 w 6282639"/>
              <a:gd name="connsiteY4-6202" fmla="*/ 937549 h 3044141"/>
              <a:gd name="connsiteX5-6203" fmla="*/ 2533566 w 6282639"/>
              <a:gd name="connsiteY5-6204" fmla="*/ 1163183 h 3044141"/>
              <a:gd name="connsiteX6-6205" fmla="*/ 2661177 w 6282639"/>
              <a:gd name="connsiteY6-6206" fmla="*/ 1331088 h 3044141"/>
              <a:gd name="connsiteX7-6207" fmla="*/ 3517704 w 6282639"/>
              <a:gd name="connsiteY7-6208" fmla="*/ 1342663 h 3044141"/>
              <a:gd name="connsiteX8-6209" fmla="*/ 3805311 w 6282639"/>
              <a:gd name="connsiteY8-6210" fmla="*/ 1714524 h 3044141"/>
              <a:gd name="connsiteX9-6211" fmla="*/ 3529279 w 6282639"/>
              <a:gd name="connsiteY9-6212" fmla="*/ 2083443 h 3044141"/>
              <a:gd name="connsiteX10-6213" fmla="*/ 774504 w 6282639"/>
              <a:gd name="connsiteY10-6214" fmla="*/ 2060293 h 3044141"/>
              <a:gd name="connsiteX11-6215" fmla="*/ 681906 w 6282639"/>
              <a:gd name="connsiteY11-6216" fmla="*/ 2187615 h 3044141"/>
              <a:gd name="connsiteX12-6217" fmla="*/ 739780 w 6282639"/>
              <a:gd name="connsiteY12-6218" fmla="*/ 2314936 h 3044141"/>
              <a:gd name="connsiteX13-6219" fmla="*/ 1335659 w 6282639"/>
              <a:gd name="connsiteY13-6220" fmla="*/ 2303506 h 3044141"/>
              <a:gd name="connsiteX14-6221" fmla="*/ 1434116 w 6282639"/>
              <a:gd name="connsiteY14-6222" fmla="*/ 2432588 h 3044141"/>
              <a:gd name="connsiteX15-6223" fmla="*/ 1353238 w 6282639"/>
              <a:gd name="connsiteY15-6224" fmla="*/ 2558005 h 3044141"/>
              <a:gd name="connsiteX16-6225" fmla="*/ 1098595 w 6282639"/>
              <a:gd name="connsiteY16-6226" fmla="*/ 2546430 h 3044141"/>
              <a:gd name="connsiteX17-6227" fmla="*/ 1017572 w 6282639"/>
              <a:gd name="connsiteY17-6228" fmla="*/ 2677417 h 3044141"/>
              <a:gd name="connsiteX18-6229" fmla="*/ 1087020 w 6282639"/>
              <a:gd name="connsiteY18-6230" fmla="*/ 2801073 h 3044141"/>
              <a:gd name="connsiteX19-6231" fmla="*/ 1492134 w 6282639"/>
              <a:gd name="connsiteY19-6232" fmla="*/ 2789498 h 3044141"/>
              <a:gd name="connsiteX20-6233" fmla="*/ 1584732 w 6282639"/>
              <a:gd name="connsiteY20-6234" fmla="*/ 2928395 h 3044141"/>
              <a:gd name="connsiteX21-6235" fmla="*/ 1503709 w 6282639"/>
              <a:gd name="connsiteY21-6236" fmla="*/ 3044141 h 3044141"/>
              <a:gd name="connsiteX22-6237" fmla="*/ 508286 w 6282639"/>
              <a:gd name="connsiteY22-6238" fmla="*/ 3044141 h 3044141"/>
              <a:gd name="connsiteX23-6239" fmla="*/ 461987 w 6282639"/>
              <a:gd name="connsiteY23-6240" fmla="*/ 2905245 h 3044141"/>
              <a:gd name="connsiteX24-6241" fmla="*/ 519861 w 6282639"/>
              <a:gd name="connsiteY24-6242" fmla="*/ 2789498 h 3044141"/>
              <a:gd name="connsiteX25-6243" fmla="*/ 762929 w 6282639"/>
              <a:gd name="connsiteY25-6244" fmla="*/ 2777924 h 3044141"/>
              <a:gd name="connsiteX26-6245" fmla="*/ 832377 w 6282639"/>
              <a:gd name="connsiteY26-6246" fmla="*/ 2662177 h 3044141"/>
              <a:gd name="connsiteX27-6247" fmla="*/ 751354 w 6282639"/>
              <a:gd name="connsiteY27-6248" fmla="*/ 2546430 h 3044141"/>
              <a:gd name="connsiteX28-6249" fmla="*/ 218919 w 6282639"/>
              <a:gd name="connsiteY28-6250" fmla="*/ 2558005 h 3044141"/>
              <a:gd name="connsiteX29-6251" fmla="*/ 103172 w 6282639"/>
              <a:gd name="connsiteY29-6252" fmla="*/ 2430683 h 3044141"/>
              <a:gd name="connsiteX30-6253" fmla="*/ 184195 w 6282639"/>
              <a:gd name="connsiteY30-6254" fmla="*/ 2291787 h 3044141"/>
              <a:gd name="connsiteX31-6255" fmla="*/ 438838 w 6282639"/>
              <a:gd name="connsiteY31-6256" fmla="*/ 2291787 h 3044141"/>
              <a:gd name="connsiteX32-6257" fmla="*/ 508286 w 6282639"/>
              <a:gd name="connsiteY32-6258" fmla="*/ 2183515 h 3044141"/>
              <a:gd name="connsiteX33-6259" fmla="*/ 458668 w 6282639"/>
              <a:gd name="connsiteY33-6260" fmla="*/ 2081248 h 3044141"/>
              <a:gd name="connsiteX34-6261" fmla="*/ 265218 w 6282639"/>
              <a:gd name="connsiteY34-6262" fmla="*/ 2071868 h 3044141"/>
              <a:gd name="connsiteX35-6263" fmla="*/ 415 w 6282639"/>
              <a:gd name="connsiteY35-6264" fmla="*/ 1715303 h 3044141"/>
              <a:gd name="connsiteX36-6265" fmla="*/ 218919 w 6282639"/>
              <a:gd name="connsiteY36-6266" fmla="*/ 1331088 h 3044141"/>
              <a:gd name="connsiteX37-6267" fmla="*/ 2117167 w 6282639"/>
              <a:gd name="connsiteY37-6268" fmla="*/ 1319514 h 3044141"/>
              <a:gd name="connsiteX38-6269" fmla="*/ 2258113 w 6282639"/>
              <a:gd name="connsiteY38-6270" fmla="*/ 1137984 h 3044141"/>
              <a:gd name="connsiteX39-6271" fmla="*/ 2160636 w 6282639"/>
              <a:gd name="connsiteY39-6272" fmla="*/ 962949 h 3044141"/>
              <a:gd name="connsiteX40-6273" fmla="*/ 751354 w 6282639"/>
              <a:gd name="connsiteY40-6274" fmla="*/ 960698 h 3044141"/>
              <a:gd name="connsiteX41-6275" fmla="*/ 311516 w 6282639"/>
              <a:gd name="connsiteY41-6276" fmla="*/ 520860 h 3044141"/>
              <a:gd name="connsiteX42-6277" fmla="*/ 716630 w 6282639"/>
              <a:gd name="connsiteY42-6278" fmla="*/ 0 h 3044141"/>
              <a:gd name="connsiteX0-6279" fmla="*/ 716630 w 6282639"/>
              <a:gd name="connsiteY0-6280" fmla="*/ 0 h 3044141"/>
              <a:gd name="connsiteX1-6281" fmla="*/ 5832641 w 6282639"/>
              <a:gd name="connsiteY1-6282" fmla="*/ 23149 h 3044141"/>
              <a:gd name="connsiteX2-6283" fmla="*/ 6282639 w 6282639"/>
              <a:gd name="connsiteY2-6284" fmla="*/ 513787 h 3044141"/>
              <a:gd name="connsiteX3-6285" fmla="*/ 5936813 w 6282639"/>
              <a:gd name="connsiteY3-6286" fmla="*/ 960698 h 3044141"/>
              <a:gd name="connsiteX4-6287" fmla="*/ 2684327 w 6282639"/>
              <a:gd name="connsiteY4-6288" fmla="*/ 937549 h 3044141"/>
              <a:gd name="connsiteX5-6289" fmla="*/ 2533566 w 6282639"/>
              <a:gd name="connsiteY5-6290" fmla="*/ 1163183 h 3044141"/>
              <a:gd name="connsiteX6-6291" fmla="*/ 2661177 w 6282639"/>
              <a:gd name="connsiteY6-6292" fmla="*/ 1331088 h 3044141"/>
              <a:gd name="connsiteX7-6293" fmla="*/ 3517704 w 6282639"/>
              <a:gd name="connsiteY7-6294" fmla="*/ 1342663 h 3044141"/>
              <a:gd name="connsiteX8-6295" fmla="*/ 3805311 w 6282639"/>
              <a:gd name="connsiteY8-6296" fmla="*/ 1714524 h 3044141"/>
              <a:gd name="connsiteX9-6297" fmla="*/ 3529279 w 6282639"/>
              <a:gd name="connsiteY9-6298" fmla="*/ 2083443 h 3044141"/>
              <a:gd name="connsiteX10-6299" fmla="*/ 774504 w 6282639"/>
              <a:gd name="connsiteY10-6300" fmla="*/ 2060293 h 3044141"/>
              <a:gd name="connsiteX11-6301" fmla="*/ 681906 w 6282639"/>
              <a:gd name="connsiteY11-6302" fmla="*/ 2187615 h 3044141"/>
              <a:gd name="connsiteX12-6303" fmla="*/ 739780 w 6282639"/>
              <a:gd name="connsiteY12-6304" fmla="*/ 2314936 h 3044141"/>
              <a:gd name="connsiteX13-6305" fmla="*/ 1335659 w 6282639"/>
              <a:gd name="connsiteY13-6306" fmla="*/ 2303506 h 3044141"/>
              <a:gd name="connsiteX14-6307" fmla="*/ 1434116 w 6282639"/>
              <a:gd name="connsiteY14-6308" fmla="*/ 2432588 h 3044141"/>
              <a:gd name="connsiteX15-6309" fmla="*/ 1353238 w 6282639"/>
              <a:gd name="connsiteY15-6310" fmla="*/ 2558005 h 3044141"/>
              <a:gd name="connsiteX16-6311" fmla="*/ 1098595 w 6282639"/>
              <a:gd name="connsiteY16-6312" fmla="*/ 2546430 h 3044141"/>
              <a:gd name="connsiteX17-6313" fmla="*/ 1017572 w 6282639"/>
              <a:gd name="connsiteY17-6314" fmla="*/ 2677417 h 3044141"/>
              <a:gd name="connsiteX18-6315" fmla="*/ 1087020 w 6282639"/>
              <a:gd name="connsiteY18-6316" fmla="*/ 2801073 h 3044141"/>
              <a:gd name="connsiteX19-6317" fmla="*/ 1492134 w 6282639"/>
              <a:gd name="connsiteY19-6318" fmla="*/ 2789498 h 3044141"/>
              <a:gd name="connsiteX20-6319" fmla="*/ 1584732 w 6282639"/>
              <a:gd name="connsiteY20-6320" fmla="*/ 2928395 h 3044141"/>
              <a:gd name="connsiteX21-6321" fmla="*/ 1503709 w 6282639"/>
              <a:gd name="connsiteY21-6322" fmla="*/ 3044141 h 3044141"/>
              <a:gd name="connsiteX22-6323" fmla="*/ 508286 w 6282639"/>
              <a:gd name="connsiteY22-6324" fmla="*/ 3044141 h 3044141"/>
              <a:gd name="connsiteX23-6325" fmla="*/ 461987 w 6282639"/>
              <a:gd name="connsiteY23-6326" fmla="*/ 2905245 h 3044141"/>
              <a:gd name="connsiteX24-6327" fmla="*/ 519861 w 6282639"/>
              <a:gd name="connsiteY24-6328" fmla="*/ 2789498 h 3044141"/>
              <a:gd name="connsiteX25-6329" fmla="*/ 762929 w 6282639"/>
              <a:gd name="connsiteY25-6330" fmla="*/ 2777924 h 3044141"/>
              <a:gd name="connsiteX26-6331" fmla="*/ 832377 w 6282639"/>
              <a:gd name="connsiteY26-6332" fmla="*/ 2662177 h 3044141"/>
              <a:gd name="connsiteX27-6333" fmla="*/ 751354 w 6282639"/>
              <a:gd name="connsiteY27-6334" fmla="*/ 2546430 h 3044141"/>
              <a:gd name="connsiteX28-6335" fmla="*/ 218919 w 6282639"/>
              <a:gd name="connsiteY28-6336" fmla="*/ 2558005 h 3044141"/>
              <a:gd name="connsiteX29-6337" fmla="*/ 103172 w 6282639"/>
              <a:gd name="connsiteY29-6338" fmla="*/ 2430683 h 3044141"/>
              <a:gd name="connsiteX30-6339" fmla="*/ 184195 w 6282639"/>
              <a:gd name="connsiteY30-6340" fmla="*/ 2291787 h 3044141"/>
              <a:gd name="connsiteX31-6341" fmla="*/ 438838 w 6282639"/>
              <a:gd name="connsiteY31-6342" fmla="*/ 2291787 h 3044141"/>
              <a:gd name="connsiteX32-6343" fmla="*/ 508286 w 6282639"/>
              <a:gd name="connsiteY32-6344" fmla="*/ 2183515 h 3044141"/>
              <a:gd name="connsiteX33-6345" fmla="*/ 458668 w 6282639"/>
              <a:gd name="connsiteY33-6346" fmla="*/ 2081248 h 3044141"/>
              <a:gd name="connsiteX34-6347" fmla="*/ 265218 w 6282639"/>
              <a:gd name="connsiteY34-6348" fmla="*/ 2071868 h 3044141"/>
              <a:gd name="connsiteX35-6349" fmla="*/ 415 w 6282639"/>
              <a:gd name="connsiteY35-6350" fmla="*/ 1715303 h 3044141"/>
              <a:gd name="connsiteX36-6351" fmla="*/ 218919 w 6282639"/>
              <a:gd name="connsiteY36-6352" fmla="*/ 1331088 h 3044141"/>
              <a:gd name="connsiteX37-6353" fmla="*/ 2117167 w 6282639"/>
              <a:gd name="connsiteY37-6354" fmla="*/ 1319514 h 3044141"/>
              <a:gd name="connsiteX38-6355" fmla="*/ 2258113 w 6282639"/>
              <a:gd name="connsiteY38-6356" fmla="*/ 1137984 h 3044141"/>
              <a:gd name="connsiteX39-6357" fmla="*/ 2160636 w 6282639"/>
              <a:gd name="connsiteY39-6358" fmla="*/ 962949 h 3044141"/>
              <a:gd name="connsiteX40-6359" fmla="*/ 751354 w 6282639"/>
              <a:gd name="connsiteY40-6360" fmla="*/ 960698 h 3044141"/>
              <a:gd name="connsiteX41-6361" fmla="*/ 311516 w 6282639"/>
              <a:gd name="connsiteY41-6362" fmla="*/ 520860 h 3044141"/>
              <a:gd name="connsiteX42-6363" fmla="*/ 716630 w 6282639"/>
              <a:gd name="connsiteY42-6364" fmla="*/ 0 h 3044141"/>
              <a:gd name="connsiteX0-6365" fmla="*/ 716630 w 6282639"/>
              <a:gd name="connsiteY0-6366" fmla="*/ 0 h 3044141"/>
              <a:gd name="connsiteX1-6367" fmla="*/ 5832641 w 6282639"/>
              <a:gd name="connsiteY1-6368" fmla="*/ 23149 h 3044141"/>
              <a:gd name="connsiteX2-6369" fmla="*/ 6282639 w 6282639"/>
              <a:gd name="connsiteY2-6370" fmla="*/ 513787 h 3044141"/>
              <a:gd name="connsiteX3-6371" fmla="*/ 5936813 w 6282639"/>
              <a:gd name="connsiteY3-6372" fmla="*/ 960698 h 3044141"/>
              <a:gd name="connsiteX4-6373" fmla="*/ 2684327 w 6282639"/>
              <a:gd name="connsiteY4-6374" fmla="*/ 937549 h 3044141"/>
              <a:gd name="connsiteX5-6375" fmla="*/ 2533566 w 6282639"/>
              <a:gd name="connsiteY5-6376" fmla="*/ 1163183 h 3044141"/>
              <a:gd name="connsiteX6-6377" fmla="*/ 2661177 w 6282639"/>
              <a:gd name="connsiteY6-6378" fmla="*/ 1331088 h 3044141"/>
              <a:gd name="connsiteX7-6379" fmla="*/ 3517704 w 6282639"/>
              <a:gd name="connsiteY7-6380" fmla="*/ 1342663 h 3044141"/>
              <a:gd name="connsiteX8-6381" fmla="*/ 3805311 w 6282639"/>
              <a:gd name="connsiteY8-6382" fmla="*/ 1714524 h 3044141"/>
              <a:gd name="connsiteX9-6383" fmla="*/ 3529279 w 6282639"/>
              <a:gd name="connsiteY9-6384" fmla="*/ 2083443 h 3044141"/>
              <a:gd name="connsiteX10-6385" fmla="*/ 774504 w 6282639"/>
              <a:gd name="connsiteY10-6386" fmla="*/ 2060293 h 3044141"/>
              <a:gd name="connsiteX11-6387" fmla="*/ 681906 w 6282639"/>
              <a:gd name="connsiteY11-6388" fmla="*/ 2187615 h 3044141"/>
              <a:gd name="connsiteX12-6389" fmla="*/ 739780 w 6282639"/>
              <a:gd name="connsiteY12-6390" fmla="*/ 2314936 h 3044141"/>
              <a:gd name="connsiteX13-6391" fmla="*/ 1335659 w 6282639"/>
              <a:gd name="connsiteY13-6392" fmla="*/ 2303506 h 3044141"/>
              <a:gd name="connsiteX14-6393" fmla="*/ 1434116 w 6282639"/>
              <a:gd name="connsiteY14-6394" fmla="*/ 2432588 h 3044141"/>
              <a:gd name="connsiteX15-6395" fmla="*/ 1353238 w 6282639"/>
              <a:gd name="connsiteY15-6396" fmla="*/ 2558005 h 3044141"/>
              <a:gd name="connsiteX16-6397" fmla="*/ 1098595 w 6282639"/>
              <a:gd name="connsiteY16-6398" fmla="*/ 2546430 h 3044141"/>
              <a:gd name="connsiteX17-6399" fmla="*/ 1017572 w 6282639"/>
              <a:gd name="connsiteY17-6400" fmla="*/ 2677417 h 3044141"/>
              <a:gd name="connsiteX18-6401" fmla="*/ 1087020 w 6282639"/>
              <a:gd name="connsiteY18-6402" fmla="*/ 2801073 h 3044141"/>
              <a:gd name="connsiteX19-6403" fmla="*/ 1492134 w 6282639"/>
              <a:gd name="connsiteY19-6404" fmla="*/ 2789498 h 3044141"/>
              <a:gd name="connsiteX20-6405" fmla="*/ 1584732 w 6282639"/>
              <a:gd name="connsiteY20-6406" fmla="*/ 2928395 h 3044141"/>
              <a:gd name="connsiteX21-6407" fmla="*/ 1503709 w 6282639"/>
              <a:gd name="connsiteY21-6408" fmla="*/ 3044141 h 3044141"/>
              <a:gd name="connsiteX22-6409" fmla="*/ 508286 w 6282639"/>
              <a:gd name="connsiteY22-6410" fmla="*/ 3044141 h 3044141"/>
              <a:gd name="connsiteX23-6411" fmla="*/ 461987 w 6282639"/>
              <a:gd name="connsiteY23-6412" fmla="*/ 2905245 h 3044141"/>
              <a:gd name="connsiteX24-6413" fmla="*/ 519861 w 6282639"/>
              <a:gd name="connsiteY24-6414" fmla="*/ 2789498 h 3044141"/>
              <a:gd name="connsiteX25-6415" fmla="*/ 762929 w 6282639"/>
              <a:gd name="connsiteY25-6416" fmla="*/ 2777924 h 3044141"/>
              <a:gd name="connsiteX26-6417" fmla="*/ 832377 w 6282639"/>
              <a:gd name="connsiteY26-6418" fmla="*/ 2662177 h 3044141"/>
              <a:gd name="connsiteX27-6419" fmla="*/ 751354 w 6282639"/>
              <a:gd name="connsiteY27-6420" fmla="*/ 2546430 h 3044141"/>
              <a:gd name="connsiteX28-6421" fmla="*/ 218919 w 6282639"/>
              <a:gd name="connsiteY28-6422" fmla="*/ 2558005 h 3044141"/>
              <a:gd name="connsiteX29-6423" fmla="*/ 103172 w 6282639"/>
              <a:gd name="connsiteY29-6424" fmla="*/ 2430683 h 3044141"/>
              <a:gd name="connsiteX30-6425" fmla="*/ 184195 w 6282639"/>
              <a:gd name="connsiteY30-6426" fmla="*/ 2291787 h 3044141"/>
              <a:gd name="connsiteX31-6427" fmla="*/ 438838 w 6282639"/>
              <a:gd name="connsiteY31-6428" fmla="*/ 2291787 h 3044141"/>
              <a:gd name="connsiteX32-6429" fmla="*/ 508286 w 6282639"/>
              <a:gd name="connsiteY32-6430" fmla="*/ 2183515 h 3044141"/>
              <a:gd name="connsiteX33-6431" fmla="*/ 458668 w 6282639"/>
              <a:gd name="connsiteY33-6432" fmla="*/ 2081248 h 3044141"/>
              <a:gd name="connsiteX34-6433" fmla="*/ 265218 w 6282639"/>
              <a:gd name="connsiteY34-6434" fmla="*/ 2071868 h 3044141"/>
              <a:gd name="connsiteX35-6435" fmla="*/ 415 w 6282639"/>
              <a:gd name="connsiteY35-6436" fmla="*/ 1715303 h 3044141"/>
              <a:gd name="connsiteX36-6437" fmla="*/ 218919 w 6282639"/>
              <a:gd name="connsiteY36-6438" fmla="*/ 1331088 h 3044141"/>
              <a:gd name="connsiteX37-6439" fmla="*/ 2117167 w 6282639"/>
              <a:gd name="connsiteY37-6440" fmla="*/ 1319514 h 3044141"/>
              <a:gd name="connsiteX38-6441" fmla="*/ 2258113 w 6282639"/>
              <a:gd name="connsiteY38-6442" fmla="*/ 1137984 h 3044141"/>
              <a:gd name="connsiteX39-6443" fmla="*/ 2160636 w 6282639"/>
              <a:gd name="connsiteY39-6444" fmla="*/ 962949 h 3044141"/>
              <a:gd name="connsiteX40-6445" fmla="*/ 751354 w 6282639"/>
              <a:gd name="connsiteY40-6446" fmla="*/ 960698 h 3044141"/>
              <a:gd name="connsiteX41-6447" fmla="*/ 311516 w 6282639"/>
              <a:gd name="connsiteY41-6448" fmla="*/ 520860 h 3044141"/>
              <a:gd name="connsiteX42-6449" fmla="*/ 716630 w 6282639"/>
              <a:gd name="connsiteY42-6450" fmla="*/ 0 h 3044141"/>
              <a:gd name="connsiteX0-6451" fmla="*/ 716630 w 6282639"/>
              <a:gd name="connsiteY0-6452" fmla="*/ 0 h 3044141"/>
              <a:gd name="connsiteX1-6453" fmla="*/ 5832641 w 6282639"/>
              <a:gd name="connsiteY1-6454" fmla="*/ 23149 h 3044141"/>
              <a:gd name="connsiteX2-6455" fmla="*/ 6282639 w 6282639"/>
              <a:gd name="connsiteY2-6456" fmla="*/ 513787 h 3044141"/>
              <a:gd name="connsiteX3-6457" fmla="*/ 5936813 w 6282639"/>
              <a:gd name="connsiteY3-6458" fmla="*/ 960698 h 3044141"/>
              <a:gd name="connsiteX4-6459" fmla="*/ 2684327 w 6282639"/>
              <a:gd name="connsiteY4-6460" fmla="*/ 937549 h 3044141"/>
              <a:gd name="connsiteX5-6461" fmla="*/ 2533566 w 6282639"/>
              <a:gd name="connsiteY5-6462" fmla="*/ 1163183 h 3044141"/>
              <a:gd name="connsiteX6-6463" fmla="*/ 2661177 w 6282639"/>
              <a:gd name="connsiteY6-6464" fmla="*/ 1331088 h 3044141"/>
              <a:gd name="connsiteX7-6465" fmla="*/ 3517704 w 6282639"/>
              <a:gd name="connsiteY7-6466" fmla="*/ 1342663 h 3044141"/>
              <a:gd name="connsiteX8-6467" fmla="*/ 3805311 w 6282639"/>
              <a:gd name="connsiteY8-6468" fmla="*/ 1714524 h 3044141"/>
              <a:gd name="connsiteX9-6469" fmla="*/ 3529279 w 6282639"/>
              <a:gd name="connsiteY9-6470" fmla="*/ 2083443 h 3044141"/>
              <a:gd name="connsiteX10-6471" fmla="*/ 774504 w 6282639"/>
              <a:gd name="connsiteY10-6472" fmla="*/ 2060293 h 3044141"/>
              <a:gd name="connsiteX11-6473" fmla="*/ 681906 w 6282639"/>
              <a:gd name="connsiteY11-6474" fmla="*/ 2187615 h 3044141"/>
              <a:gd name="connsiteX12-6475" fmla="*/ 739780 w 6282639"/>
              <a:gd name="connsiteY12-6476" fmla="*/ 2314936 h 3044141"/>
              <a:gd name="connsiteX13-6477" fmla="*/ 1335659 w 6282639"/>
              <a:gd name="connsiteY13-6478" fmla="*/ 2303506 h 3044141"/>
              <a:gd name="connsiteX14-6479" fmla="*/ 1434116 w 6282639"/>
              <a:gd name="connsiteY14-6480" fmla="*/ 2432588 h 3044141"/>
              <a:gd name="connsiteX15-6481" fmla="*/ 1353238 w 6282639"/>
              <a:gd name="connsiteY15-6482" fmla="*/ 2558005 h 3044141"/>
              <a:gd name="connsiteX16-6483" fmla="*/ 1098595 w 6282639"/>
              <a:gd name="connsiteY16-6484" fmla="*/ 2546430 h 3044141"/>
              <a:gd name="connsiteX17-6485" fmla="*/ 1017572 w 6282639"/>
              <a:gd name="connsiteY17-6486" fmla="*/ 2677417 h 3044141"/>
              <a:gd name="connsiteX18-6487" fmla="*/ 1087020 w 6282639"/>
              <a:gd name="connsiteY18-6488" fmla="*/ 2801073 h 3044141"/>
              <a:gd name="connsiteX19-6489" fmla="*/ 1492134 w 6282639"/>
              <a:gd name="connsiteY19-6490" fmla="*/ 2789498 h 3044141"/>
              <a:gd name="connsiteX20-6491" fmla="*/ 1584732 w 6282639"/>
              <a:gd name="connsiteY20-6492" fmla="*/ 2928395 h 3044141"/>
              <a:gd name="connsiteX21-6493" fmla="*/ 1503709 w 6282639"/>
              <a:gd name="connsiteY21-6494" fmla="*/ 3044141 h 3044141"/>
              <a:gd name="connsiteX22-6495" fmla="*/ 508286 w 6282639"/>
              <a:gd name="connsiteY22-6496" fmla="*/ 3044141 h 3044141"/>
              <a:gd name="connsiteX23-6497" fmla="*/ 461987 w 6282639"/>
              <a:gd name="connsiteY23-6498" fmla="*/ 2905245 h 3044141"/>
              <a:gd name="connsiteX24-6499" fmla="*/ 519861 w 6282639"/>
              <a:gd name="connsiteY24-6500" fmla="*/ 2789498 h 3044141"/>
              <a:gd name="connsiteX25-6501" fmla="*/ 762929 w 6282639"/>
              <a:gd name="connsiteY25-6502" fmla="*/ 2777924 h 3044141"/>
              <a:gd name="connsiteX26-6503" fmla="*/ 832377 w 6282639"/>
              <a:gd name="connsiteY26-6504" fmla="*/ 2662177 h 3044141"/>
              <a:gd name="connsiteX27-6505" fmla="*/ 751354 w 6282639"/>
              <a:gd name="connsiteY27-6506" fmla="*/ 2546430 h 3044141"/>
              <a:gd name="connsiteX28-6507" fmla="*/ 218919 w 6282639"/>
              <a:gd name="connsiteY28-6508" fmla="*/ 2558005 h 3044141"/>
              <a:gd name="connsiteX29-6509" fmla="*/ 103172 w 6282639"/>
              <a:gd name="connsiteY29-6510" fmla="*/ 2430683 h 3044141"/>
              <a:gd name="connsiteX30-6511" fmla="*/ 184195 w 6282639"/>
              <a:gd name="connsiteY30-6512" fmla="*/ 2291787 h 3044141"/>
              <a:gd name="connsiteX31-6513" fmla="*/ 438838 w 6282639"/>
              <a:gd name="connsiteY31-6514" fmla="*/ 2291787 h 3044141"/>
              <a:gd name="connsiteX32-6515" fmla="*/ 508286 w 6282639"/>
              <a:gd name="connsiteY32-6516" fmla="*/ 2183515 h 3044141"/>
              <a:gd name="connsiteX33-6517" fmla="*/ 458668 w 6282639"/>
              <a:gd name="connsiteY33-6518" fmla="*/ 2081248 h 3044141"/>
              <a:gd name="connsiteX34-6519" fmla="*/ 265218 w 6282639"/>
              <a:gd name="connsiteY34-6520" fmla="*/ 2071868 h 3044141"/>
              <a:gd name="connsiteX35-6521" fmla="*/ 415 w 6282639"/>
              <a:gd name="connsiteY35-6522" fmla="*/ 1715303 h 3044141"/>
              <a:gd name="connsiteX36-6523" fmla="*/ 218919 w 6282639"/>
              <a:gd name="connsiteY36-6524" fmla="*/ 1331088 h 3044141"/>
              <a:gd name="connsiteX37-6525" fmla="*/ 2117167 w 6282639"/>
              <a:gd name="connsiteY37-6526" fmla="*/ 1319514 h 3044141"/>
              <a:gd name="connsiteX38-6527" fmla="*/ 2258113 w 6282639"/>
              <a:gd name="connsiteY38-6528" fmla="*/ 1137984 h 3044141"/>
              <a:gd name="connsiteX39-6529" fmla="*/ 2160636 w 6282639"/>
              <a:gd name="connsiteY39-6530" fmla="*/ 962949 h 3044141"/>
              <a:gd name="connsiteX40-6531" fmla="*/ 751354 w 6282639"/>
              <a:gd name="connsiteY40-6532" fmla="*/ 960698 h 3044141"/>
              <a:gd name="connsiteX41-6533" fmla="*/ 311516 w 6282639"/>
              <a:gd name="connsiteY41-6534" fmla="*/ 520860 h 3044141"/>
              <a:gd name="connsiteX42-6535" fmla="*/ 716630 w 6282639"/>
              <a:gd name="connsiteY42-6536" fmla="*/ 0 h 3044141"/>
              <a:gd name="connsiteX0-6537" fmla="*/ 716630 w 6282639"/>
              <a:gd name="connsiteY0-6538" fmla="*/ 0 h 3044141"/>
              <a:gd name="connsiteX1-6539" fmla="*/ 5832641 w 6282639"/>
              <a:gd name="connsiteY1-6540" fmla="*/ 23149 h 3044141"/>
              <a:gd name="connsiteX2-6541" fmla="*/ 6282639 w 6282639"/>
              <a:gd name="connsiteY2-6542" fmla="*/ 513787 h 3044141"/>
              <a:gd name="connsiteX3-6543" fmla="*/ 5936813 w 6282639"/>
              <a:gd name="connsiteY3-6544" fmla="*/ 960698 h 3044141"/>
              <a:gd name="connsiteX4-6545" fmla="*/ 2684327 w 6282639"/>
              <a:gd name="connsiteY4-6546" fmla="*/ 937549 h 3044141"/>
              <a:gd name="connsiteX5-6547" fmla="*/ 2533566 w 6282639"/>
              <a:gd name="connsiteY5-6548" fmla="*/ 1163183 h 3044141"/>
              <a:gd name="connsiteX6-6549" fmla="*/ 2661177 w 6282639"/>
              <a:gd name="connsiteY6-6550" fmla="*/ 1331088 h 3044141"/>
              <a:gd name="connsiteX7-6551" fmla="*/ 3517704 w 6282639"/>
              <a:gd name="connsiteY7-6552" fmla="*/ 1342663 h 3044141"/>
              <a:gd name="connsiteX8-6553" fmla="*/ 3805311 w 6282639"/>
              <a:gd name="connsiteY8-6554" fmla="*/ 1714524 h 3044141"/>
              <a:gd name="connsiteX9-6555" fmla="*/ 3529279 w 6282639"/>
              <a:gd name="connsiteY9-6556" fmla="*/ 2083443 h 3044141"/>
              <a:gd name="connsiteX10-6557" fmla="*/ 774504 w 6282639"/>
              <a:gd name="connsiteY10-6558" fmla="*/ 2060293 h 3044141"/>
              <a:gd name="connsiteX11-6559" fmla="*/ 681906 w 6282639"/>
              <a:gd name="connsiteY11-6560" fmla="*/ 2187615 h 3044141"/>
              <a:gd name="connsiteX12-6561" fmla="*/ 739780 w 6282639"/>
              <a:gd name="connsiteY12-6562" fmla="*/ 2314936 h 3044141"/>
              <a:gd name="connsiteX13-6563" fmla="*/ 1335659 w 6282639"/>
              <a:gd name="connsiteY13-6564" fmla="*/ 2303506 h 3044141"/>
              <a:gd name="connsiteX14-6565" fmla="*/ 1434116 w 6282639"/>
              <a:gd name="connsiteY14-6566" fmla="*/ 2432588 h 3044141"/>
              <a:gd name="connsiteX15-6567" fmla="*/ 1353238 w 6282639"/>
              <a:gd name="connsiteY15-6568" fmla="*/ 2558005 h 3044141"/>
              <a:gd name="connsiteX16-6569" fmla="*/ 1098595 w 6282639"/>
              <a:gd name="connsiteY16-6570" fmla="*/ 2546430 h 3044141"/>
              <a:gd name="connsiteX17-6571" fmla="*/ 1017572 w 6282639"/>
              <a:gd name="connsiteY17-6572" fmla="*/ 2677417 h 3044141"/>
              <a:gd name="connsiteX18-6573" fmla="*/ 1087020 w 6282639"/>
              <a:gd name="connsiteY18-6574" fmla="*/ 2801073 h 3044141"/>
              <a:gd name="connsiteX19-6575" fmla="*/ 1492134 w 6282639"/>
              <a:gd name="connsiteY19-6576" fmla="*/ 2789498 h 3044141"/>
              <a:gd name="connsiteX20-6577" fmla="*/ 1584732 w 6282639"/>
              <a:gd name="connsiteY20-6578" fmla="*/ 2928395 h 3044141"/>
              <a:gd name="connsiteX21-6579" fmla="*/ 1503709 w 6282639"/>
              <a:gd name="connsiteY21-6580" fmla="*/ 3044141 h 3044141"/>
              <a:gd name="connsiteX22-6581" fmla="*/ 508286 w 6282639"/>
              <a:gd name="connsiteY22-6582" fmla="*/ 3044141 h 3044141"/>
              <a:gd name="connsiteX23-6583" fmla="*/ 461987 w 6282639"/>
              <a:gd name="connsiteY23-6584" fmla="*/ 2905245 h 3044141"/>
              <a:gd name="connsiteX24-6585" fmla="*/ 519861 w 6282639"/>
              <a:gd name="connsiteY24-6586" fmla="*/ 2789498 h 3044141"/>
              <a:gd name="connsiteX25-6587" fmla="*/ 762929 w 6282639"/>
              <a:gd name="connsiteY25-6588" fmla="*/ 2777924 h 3044141"/>
              <a:gd name="connsiteX26-6589" fmla="*/ 836187 w 6282639"/>
              <a:gd name="connsiteY26-6590" fmla="*/ 2662177 h 3044141"/>
              <a:gd name="connsiteX27-6591" fmla="*/ 751354 w 6282639"/>
              <a:gd name="connsiteY27-6592" fmla="*/ 2546430 h 3044141"/>
              <a:gd name="connsiteX28-6593" fmla="*/ 218919 w 6282639"/>
              <a:gd name="connsiteY28-6594" fmla="*/ 2558005 h 3044141"/>
              <a:gd name="connsiteX29-6595" fmla="*/ 103172 w 6282639"/>
              <a:gd name="connsiteY29-6596" fmla="*/ 2430683 h 3044141"/>
              <a:gd name="connsiteX30-6597" fmla="*/ 184195 w 6282639"/>
              <a:gd name="connsiteY30-6598" fmla="*/ 2291787 h 3044141"/>
              <a:gd name="connsiteX31-6599" fmla="*/ 438838 w 6282639"/>
              <a:gd name="connsiteY31-6600" fmla="*/ 2291787 h 3044141"/>
              <a:gd name="connsiteX32-6601" fmla="*/ 508286 w 6282639"/>
              <a:gd name="connsiteY32-6602" fmla="*/ 2183515 h 3044141"/>
              <a:gd name="connsiteX33-6603" fmla="*/ 458668 w 6282639"/>
              <a:gd name="connsiteY33-6604" fmla="*/ 2081248 h 3044141"/>
              <a:gd name="connsiteX34-6605" fmla="*/ 265218 w 6282639"/>
              <a:gd name="connsiteY34-6606" fmla="*/ 2071868 h 3044141"/>
              <a:gd name="connsiteX35-6607" fmla="*/ 415 w 6282639"/>
              <a:gd name="connsiteY35-6608" fmla="*/ 1715303 h 3044141"/>
              <a:gd name="connsiteX36-6609" fmla="*/ 218919 w 6282639"/>
              <a:gd name="connsiteY36-6610" fmla="*/ 1331088 h 3044141"/>
              <a:gd name="connsiteX37-6611" fmla="*/ 2117167 w 6282639"/>
              <a:gd name="connsiteY37-6612" fmla="*/ 1319514 h 3044141"/>
              <a:gd name="connsiteX38-6613" fmla="*/ 2258113 w 6282639"/>
              <a:gd name="connsiteY38-6614" fmla="*/ 1137984 h 3044141"/>
              <a:gd name="connsiteX39-6615" fmla="*/ 2160636 w 6282639"/>
              <a:gd name="connsiteY39-6616" fmla="*/ 962949 h 3044141"/>
              <a:gd name="connsiteX40-6617" fmla="*/ 751354 w 6282639"/>
              <a:gd name="connsiteY40-6618" fmla="*/ 960698 h 3044141"/>
              <a:gd name="connsiteX41-6619" fmla="*/ 311516 w 6282639"/>
              <a:gd name="connsiteY41-6620" fmla="*/ 520860 h 3044141"/>
              <a:gd name="connsiteX42-6621" fmla="*/ 716630 w 6282639"/>
              <a:gd name="connsiteY42-6622" fmla="*/ 0 h 3044141"/>
              <a:gd name="connsiteX0-6623" fmla="*/ 716630 w 6282639"/>
              <a:gd name="connsiteY0-6624" fmla="*/ 0 h 3044141"/>
              <a:gd name="connsiteX1-6625" fmla="*/ 5832641 w 6282639"/>
              <a:gd name="connsiteY1-6626" fmla="*/ 23149 h 3044141"/>
              <a:gd name="connsiteX2-6627" fmla="*/ 6282639 w 6282639"/>
              <a:gd name="connsiteY2-6628" fmla="*/ 513787 h 3044141"/>
              <a:gd name="connsiteX3-6629" fmla="*/ 5936813 w 6282639"/>
              <a:gd name="connsiteY3-6630" fmla="*/ 960698 h 3044141"/>
              <a:gd name="connsiteX4-6631" fmla="*/ 2684327 w 6282639"/>
              <a:gd name="connsiteY4-6632" fmla="*/ 937549 h 3044141"/>
              <a:gd name="connsiteX5-6633" fmla="*/ 2533566 w 6282639"/>
              <a:gd name="connsiteY5-6634" fmla="*/ 1163183 h 3044141"/>
              <a:gd name="connsiteX6-6635" fmla="*/ 2661177 w 6282639"/>
              <a:gd name="connsiteY6-6636" fmla="*/ 1331088 h 3044141"/>
              <a:gd name="connsiteX7-6637" fmla="*/ 3517704 w 6282639"/>
              <a:gd name="connsiteY7-6638" fmla="*/ 1342663 h 3044141"/>
              <a:gd name="connsiteX8-6639" fmla="*/ 3805311 w 6282639"/>
              <a:gd name="connsiteY8-6640" fmla="*/ 1714524 h 3044141"/>
              <a:gd name="connsiteX9-6641" fmla="*/ 3529279 w 6282639"/>
              <a:gd name="connsiteY9-6642" fmla="*/ 2083443 h 3044141"/>
              <a:gd name="connsiteX10-6643" fmla="*/ 774504 w 6282639"/>
              <a:gd name="connsiteY10-6644" fmla="*/ 2060293 h 3044141"/>
              <a:gd name="connsiteX11-6645" fmla="*/ 681906 w 6282639"/>
              <a:gd name="connsiteY11-6646" fmla="*/ 2187615 h 3044141"/>
              <a:gd name="connsiteX12-6647" fmla="*/ 739780 w 6282639"/>
              <a:gd name="connsiteY12-6648" fmla="*/ 2314936 h 3044141"/>
              <a:gd name="connsiteX13-6649" fmla="*/ 1335659 w 6282639"/>
              <a:gd name="connsiteY13-6650" fmla="*/ 2303506 h 3044141"/>
              <a:gd name="connsiteX14-6651" fmla="*/ 1434116 w 6282639"/>
              <a:gd name="connsiteY14-6652" fmla="*/ 2432588 h 3044141"/>
              <a:gd name="connsiteX15-6653" fmla="*/ 1353238 w 6282639"/>
              <a:gd name="connsiteY15-6654" fmla="*/ 2558005 h 3044141"/>
              <a:gd name="connsiteX16-6655" fmla="*/ 1098595 w 6282639"/>
              <a:gd name="connsiteY16-6656" fmla="*/ 2546430 h 3044141"/>
              <a:gd name="connsiteX17-6657" fmla="*/ 1017572 w 6282639"/>
              <a:gd name="connsiteY17-6658" fmla="*/ 2677417 h 3044141"/>
              <a:gd name="connsiteX18-6659" fmla="*/ 1087020 w 6282639"/>
              <a:gd name="connsiteY18-6660" fmla="*/ 2801073 h 3044141"/>
              <a:gd name="connsiteX19-6661" fmla="*/ 1492134 w 6282639"/>
              <a:gd name="connsiteY19-6662" fmla="*/ 2789498 h 3044141"/>
              <a:gd name="connsiteX20-6663" fmla="*/ 1584732 w 6282639"/>
              <a:gd name="connsiteY20-6664" fmla="*/ 2928395 h 3044141"/>
              <a:gd name="connsiteX21-6665" fmla="*/ 1503709 w 6282639"/>
              <a:gd name="connsiteY21-6666" fmla="*/ 3044141 h 3044141"/>
              <a:gd name="connsiteX22-6667" fmla="*/ 508286 w 6282639"/>
              <a:gd name="connsiteY22-6668" fmla="*/ 3044141 h 3044141"/>
              <a:gd name="connsiteX23-6669" fmla="*/ 461987 w 6282639"/>
              <a:gd name="connsiteY23-6670" fmla="*/ 2905245 h 3044141"/>
              <a:gd name="connsiteX24-6671" fmla="*/ 519861 w 6282639"/>
              <a:gd name="connsiteY24-6672" fmla="*/ 2789498 h 3044141"/>
              <a:gd name="connsiteX25-6673" fmla="*/ 762929 w 6282639"/>
              <a:gd name="connsiteY25-6674" fmla="*/ 2777924 h 3044141"/>
              <a:gd name="connsiteX26-6675" fmla="*/ 836187 w 6282639"/>
              <a:gd name="connsiteY26-6676" fmla="*/ 2662177 h 3044141"/>
              <a:gd name="connsiteX27-6677" fmla="*/ 751354 w 6282639"/>
              <a:gd name="connsiteY27-6678" fmla="*/ 2546430 h 3044141"/>
              <a:gd name="connsiteX28-6679" fmla="*/ 218919 w 6282639"/>
              <a:gd name="connsiteY28-6680" fmla="*/ 2558005 h 3044141"/>
              <a:gd name="connsiteX29-6681" fmla="*/ 103172 w 6282639"/>
              <a:gd name="connsiteY29-6682" fmla="*/ 2430683 h 3044141"/>
              <a:gd name="connsiteX30-6683" fmla="*/ 184195 w 6282639"/>
              <a:gd name="connsiteY30-6684" fmla="*/ 2291787 h 3044141"/>
              <a:gd name="connsiteX31-6685" fmla="*/ 438838 w 6282639"/>
              <a:gd name="connsiteY31-6686" fmla="*/ 2291787 h 3044141"/>
              <a:gd name="connsiteX32-6687" fmla="*/ 508286 w 6282639"/>
              <a:gd name="connsiteY32-6688" fmla="*/ 2183515 h 3044141"/>
              <a:gd name="connsiteX33-6689" fmla="*/ 458668 w 6282639"/>
              <a:gd name="connsiteY33-6690" fmla="*/ 2081248 h 3044141"/>
              <a:gd name="connsiteX34-6691" fmla="*/ 265218 w 6282639"/>
              <a:gd name="connsiteY34-6692" fmla="*/ 2071868 h 3044141"/>
              <a:gd name="connsiteX35-6693" fmla="*/ 415 w 6282639"/>
              <a:gd name="connsiteY35-6694" fmla="*/ 1715303 h 3044141"/>
              <a:gd name="connsiteX36-6695" fmla="*/ 218919 w 6282639"/>
              <a:gd name="connsiteY36-6696" fmla="*/ 1331088 h 3044141"/>
              <a:gd name="connsiteX37-6697" fmla="*/ 2117167 w 6282639"/>
              <a:gd name="connsiteY37-6698" fmla="*/ 1319514 h 3044141"/>
              <a:gd name="connsiteX38-6699" fmla="*/ 2258113 w 6282639"/>
              <a:gd name="connsiteY38-6700" fmla="*/ 1137984 h 3044141"/>
              <a:gd name="connsiteX39-6701" fmla="*/ 2160636 w 6282639"/>
              <a:gd name="connsiteY39-6702" fmla="*/ 962949 h 3044141"/>
              <a:gd name="connsiteX40-6703" fmla="*/ 751354 w 6282639"/>
              <a:gd name="connsiteY40-6704" fmla="*/ 960698 h 3044141"/>
              <a:gd name="connsiteX41-6705" fmla="*/ 311516 w 6282639"/>
              <a:gd name="connsiteY41-6706" fmla="*/ 520860 h 3044141"/>
              <a:gd name="connsiteX42-6707" fmla="*/ 716630 w 6282639"/>
              <a:gd name="connsiteY42-6708" fmla="*/ 0 h 3044141"/>
              <a:gd name="connsiteX0-6709" fmla="*/ 716630 w 6282639"/>
              <a:gd name="connsiteY0-6710" fmla="*/ 0 h 3044141"/>
              <a:gd name="connsiteX1-6711" fmla="*/ 5832641 w 6282639"/>
              <a:gd name="connsiteY1-6712" fmla="*/ 23149 h 3044141"/>
              <a:gd name="connsiteX2-6713" fmla="*/ 6282639 w 6282639"/>
              <a:gd name="connsiteY2-6714" fmla="*/ 513787 h 3044141"/>
              <a:gd name="connsiteX3-6715" fmla="*/ 5936813 w 6282639"/>
              <a:gd name="connsiteY3-6716" fmla="*/ 960698 h 3044141"/>
              <a:gd name="connsiteX4-6717" fmla="*/ 2684327 w 6282639"/>
              <a:gd name="connsiteY4-6718" fmla="*/ 937549 h 3044141"/>
              <a:gd name="connsiteX5-6719" fmla="*/ 2533566 w 6282639"/>
              <a:gd name="connsiteY5-6720" fmla="*/ 1163183 h 3044141"/>
              <a:gd name="connsiteX6-6721" fmla="*/ 2661177 w 6282639"/>
              <a:gd name="connsiteY6-6722" fmla="*/ 1331088 h 3044141"/>
              <a:gd name="connsiteX7-6723" fmla="*/ 3517704 w 6282639"/>
              <a:gd name="connsiteY7-6724" fmla="*/ 1342663 h 3044141"/>
              <a:gd name="connsiteX8-6725" fmla="*/ 3805311 w 6282639"/>
              <a:gd name="connsiteY8-6726" fmla="*/ 1714524 h 3044141"/>
              <a:gd name="connsiteX9-6727" fmla="*/ 3529279 w 6282639"/>
              <a:gd name="connsiteY9-6728" fmla="*/ 2083443 h 3044141"/>
              <a:gd name="connsiteX10-6729" fmla="*/ 774504 w 6282639"/>
              <a:gd name="connsiteY10-6730" fmla="*/ 2060293 h 3044141"/>
              <a:gd name="connsiteX11-6731" fmla="*/ 681906 w 6282639"/>
              <a:gd name="connsiteY11-6732" fmla="*/ 2187615 h 3044141"/>
              <a:gd name="connsiteX12-6733" fmla="*/ 739780 w 6282639"/>
              <a:gd name="connsiteY12-6734" fmla="*/ 2314936 h 3044141"/>
              <a:gd name="connsiteX13-6735" fmla="*/ 1335659 w 6282639"/>
              <a:gd name="connsiteY13-6736" fmla="*/ 2303506 h 3044141"/>
              <a:gd name="connsiteX14-6737" fmla="*/ 1434116 w 6282639"/>
              <a:gd name="connsiteY14-6738" fmla="*/ 2432588 h 3044141"/>
              <a:gd name="connsiteX15-6739" fmla="*/ 1353238 w 6282639"/>
              <a:gd name="connsiteY15-6740" fmla="*/ 2558005 h 3044141"/>
              <a:gd name="connsiteX16-6741" fmla="*/ 1098595 w 6282639"/>
              <a:gd name="connsiteY16-6742" fmla="*/ 2546430 h 3044141"/>
              <a:gd name="connsiteX17-6743" fmla="*/ 1017572 w 6282639"/>
              <a:gd name="connsiteY17-6744" fmla="*/ 2677417 h 3044141"/>
              <a:gd name="connsiteX18-6745" fmla="*/ 1087020 w 6282639"/>
              <a:gd name="connsiteY18-6746" fmla="*/ 2801073 h 3044141"/>
              <a:gd name="connsiteX19-6747" fmla="*/ 1492134 w 6282639"/>
              <a:gd name="connsiteY19-6748" fmla="*/ 2789498 h 3044141"/>
              <a:gd name="connsiteX20-6749" fmla="*/ 1584732 w 6282639"/>
              <a:gd name="connsiteY20-6750" fmla="*/ 2928395 h 3044141"/>
              <a:gd name="connsiteX21-6751" fmla="*/ 1503709 w 6282639"/>
              <a:gd name="connsiteY21-6752" fmla="*/ 3044141 h 3044141"/>
              <a:gd name="connsiteX22-6753" fmla="*/ 508286 w 6282639"/>
              <a:gd name="connsiteY22-6754" fmla="*/ 3044141 h 3044141"/>
              <a:gd name="connsiteX23-6755" fmla="*/ 461987 w 6282639"/>
              <a:gd name="connsiteY23-6756" fmla="*/ 2905245 h 3044141"/>
              <a:gd name="connsiteX24-6757" fmla="*/ 519861 w 6282639"/>
              <a:gd name="connsiteY24-6758" fmla="*/ 2789498 h 3044141"/>
              <a:gd name="connsiteX25-6759" fmla="*/ 762929 w 6282639"/>
              <a:gd name="connsiteY25-6760" fmla="*/ 2777924 h 3044141"/>
              <a:gd name="connsiteX26-6761" fmla="*/ 836187 w 6282639"/>
              <a:gd name="connsiteY26-6762" fmla="*/ 2662177 h 3044141"/>
              <a:gd name="connsiteX27-6763" fmla="*/ 751354 w 6282639"/>
              <a:gd name="connsiteY27-6764" fmla="*/ 2546430 h 3044141"/>
              <a:gd name="connsiteX28-6765" fmla="*/ 218919 w 6282639"/>
              <a:gd name="connsiteY28-6766" fmla="*/ 2558005 h 3044141"/>
              <a:gd name="connsiteX29-6767" fmla="*/ 103172 w 6282639"/>
              <a:gd name="connsiteY29-6768" fmla="*/ 2430683 h 3044141"/>
              <a:gd name="connsiteX30-6769" fmla="*/ 184195 w 6282639"/>
              <a:gd name="connsiteY30-6770" fmla="*/ 2291787 h 3044141"/>
              <a:gd name="connsiteX31-6771" fmla="*/ 438838 w 6282639"/>
              <a:gd name="connsiteY31-6772" fmla="*/ 2291787 h 3044141"/>
              <a:gd name="connsiteX32-6773" fmla="*/ 508286 w 6282639"/>
              <a:gd name="connsiteY32-6774" fmla="*/ 2183515 h 3044141"/>
              <a:gd name="connsiteX33-6775" fmla="*/ 458668 w 6282639"/>
              <a:gd name="connsiteY33-6776" fmla="*/ 2081248 h 3044141"/>
              <a:gd name="connsiteX34-6777" fmla="*/ 265218 w 6282639"/>
              <a:gd name="connsiteY34-6778" fmla="*/ 2071868 h 3044141"/>
              <a:gd name="connsiteX35-6779" fmla="*/ 415 w 6282639"/>
              <a:gd name="connsiteY35-6780" fmla="*/ 1715303 h 3044141"/>
              <a:gd name="connsiteX36-6781" fmla="*/ 218919 w 6282639"/>
              <a:gd name="connsiteY36-6782" fmla="*/ 1331088 h 3044141"/>
              <a:gd name="connsiteX37-6783" fmla="*/ 2117167 w 6282639"/>
              <a:gd name="connsiteY37-6784" fmla="*/ 1319514 h 3044141"/>
              <a:gd name="connsiteX38-6785" fmla="*/ 2258113 w 6282639"/>
              <a:gd name="connsiteY38-6786" fmla="*/ 1137984 h 3044141"/>
              <a:gd name="connsiteX39-6787" fmla="*/ 2160636 w 6282639"/>
              <a:gd name="connsiteY39-6788" fmla="*/ 962949 h 3044141"/>
              <a:gd name="connsiteX40-6789" fmla="*/ 751354 w 6282639"/>
              <a:gd name="connsiteY40-6790" fmla="*/ 960698 h 3044141"/>
              <a:gd name="connsiteX41-6791" fmla="*/ 311516 w 6282639"/>
              <a:gd name="connsiteY41-6792" fmla="*/ 520860 h 3044141"/>
              <a:gd name="connsiteX42-6793" fmla="*/ 716630 w 6282639"/>
              <a:gd name="connsiteY42-6794" fmla="*/ 0 h 3044141"/>
              <a:gd name="connsiteX0-6795" fmla="*/ 716630 w 6282639"/>
              <a:gd name="connsiteY0-6796" fmla="*/ 0 h 3044141"/>
              <a:gd name="connsiteX1-6797" fmla="*/ 5832641 w 6282639"/>
              <a:gd name="connsiteY1-6798" fmla="*/ 23149 h 3044141"/>
              <a:gd name="connsiteX2-6799" fmla="*/ 6282639 w 6282639"/>
              <a:gd name="connsiteY2-6800" fmla="*/ 513787 h 3044141"/>
              <a:gd name="connsiteX3-6801" fmla="*/ 5936813 w 6282639"/>
              <a:gd name="connsiteY3-6802" fmla="*/ 960698 h 3044141"/>
              <a:gd name="connsiteX4-6803" fmla="*/ 2684327 w 6282639"/>
              <a:gd name="connsiteY4-6804" fmla="*/ 937549 h 3044141"/>
              <a:gd name="connsiteX5-6805" fmla="*/ 2533566 w 6282639"/>
              <a:gd name="connsiteY5-6806" fmla="*/ 1163183 h 3044141"/>
              <a:gd name="connsiteX6-6807" fmla="*/ 2661177 w 6282639"/>
              <a:gd name="connsiteY6-6808" fmla="*/ 1331088 h 3044141"/>
              <a:gd name="connsiteX7-6809" fmla="*/ 3517704 w 6282639"/>
              <a:gd name="connsiteY7-6810" fmla="*/ 1342663 h 3044141"/>
              <a:gd name="connsiteX8-6811" fmla="*/ 3805311 w 6282639"/>
              <a:gd name="connsiteY8-6812" fmla="*/ 1714524 h 3044141"/>
              <a:gd name="connsiteX9-6813" fmla="*/ 3529279 w 6282639"/>
              <a:gd name="connsiteY9-6814" fmla="*/ 2083443 h 3044141"/>
              <a:gd name="connsiteX10-6815" fmla="*/ 774504 w 6282639"/>
              <a:gd name="connsiteY10-6816" fmla="*/ 2060293 h 3044141"/>
              <a:gd name="connsiteX11-6817" fmla="*/ 681906 w 6282639"/>
              <a:gd name="connsiteY11-6818" fmla="*/ 2187615 h 3044141"/>
              <a:gd name="connsiteX12-6819" fmla="*/ 739780 w 6282639"/>
              <a:gd name="connsiteY12-6820" fmla="*/ 2314936 h 3044141"/>
              <a:gd name="connsiteX13-6821" fmla="*/ 1335659 w 6282639"/>
              <a:gd name="connsiteY13-6822" fmla="*/ 2303506 h 3044141"/>
              <a:gd name="connsiteX14-6823" fmla="*/ 1434116 w 6282639"/>
              <a:gd name="connsiteY14-6824" fmla="*/ 2432588 h 3044141"/>
              <a:gd name="connsiteX15-6825" fmla="*/ 1353238 w 6282639"/>
              <a:gd name="connsiteY15-6826" fmla="*/ 2558005 h 3044141"/>
              <a:gd name="connsiteX16-6827" fmla="*/ 1098595 w 6282639"/>
              <a:gd name="connsiteY16-6828" fmla="*/ 2546430 h 3044141"/>
              <a:gd name="connsiteX17-6829" fmla="*/ 1017572 w 6282639"/>
              <a:gd name="connsiteY17-6830" fmla="*/ 2677417 h 3044141"/>
              <a:gd name="connsiteX18-6831" fmla="*/ 1087020 w 6282639"/>
              <a:gd name="connsiteY18-6832" fmla="*/ 2801073 h 3044141"/>
              <a:gd name="connsiteX19-6833" fmla="*/ 1492134 w 6282639"/>
              <a:gd name="connsiteY19-6834" fmla="*/ 2789498 h 3044141"/>
              <a:gd name="connsiteX20-6835" fmla="*/ 1584732 w 6282639"/>
              <a:gd name="connsiteY20-6836" fmla="*/ 2928395 h 3044141"/>
              <a:gd name="connsiteX21-6837" fmla="*/ 1503709 w 6282639"/>
              <a:gd name="connsiteY21-6838" fmla="*/ 3044141 h 3044141"/>
              <a:gd name="connsiteX22-6839" fmla="*/ 508286 w 6282639"/>
              <a:gd name="connsiteY22-6840" fmla="*/ 3044141 h 3044141"/>
              <a:gd name="connsiteX23-6841" fmla="*/ 461987 w 6282639"/>
              <a:gd name="connsiteY23-6842" fmla="*/ 2905245 h 3044141"/>
              <a:gd name="connsiteX24-6843" fmla="*/ 519861 w 6282639"/>
              <a:gd name="connsiteY24-6844" fmla="*/ 2789498 h 3044141"/>
              <a:gd name="connsiteX25-6845" fmla="*/ 762929 w 6282639"/>
              <a:gd name="connsiteY25-6846" fmla="*/ 2777924 h 3044141"/>
              <a:gd name="connsiteX26-6847" fmla="*/ 836187 w 6282639"/>
              <a:gd name="connsiteY26-6848" fmla="*/ 2662177 h 3044141"/>
              <a:gd name="connsiteX27-6849" fmla="*/ 751354 w 6282639"/>
              <a:gd name="connsiteY27-6850" fmla="*/ 2546430 h 3044141"/>
              <a:gd name="connsiteX28-6851" fmla="*/ 218919 w 6282639"/>
              <a:gd name="connsiteY28-6852" fmla="*/ 2558005 h 3044141"/>
              <a:gd name="connsiteX29-6853" fmla="*/ 103172 w 6282639"/>
              <a:gd name="connsiteY29-6854" fmla="*/ 2430683 h 3044141"/>
              <a:gd name="connsiteX30-6855" fmla="*/ 184195 w 6282639"/>
              <a:gd name="connsiteY30-6856" fmla="*/ 2291787 h 3044141"/>
              <a:gd name="connsiteX31-6857" fmla="*/ 438838 w 6282639"/>
              <a:gd name="connsiteY31-6858" fmla="*/ 2291787 h 3044141"/>
              <a:gd name="connsiteX32-6859" fmla="*/ 508286 w 6282639"/>
              <a:gd name="connsiteY32-6860" fmla="*/ 2183515 h 3044141"/>
              <a:gd name="connsiteX33-6861" fmla="*/ 458668 w 6282639"/>
              <a:gd name="connsiteY33-6862" fmla="*/ 2081248 h 3044141"/>
              <a:gd name="connsiteX34-6863" fmla="*/ 265218 w 6282639"/>
              <a:gd name="connsiteY34-6864" fmla="*/ 2071868 h 3044141"/>
              <a:gd name="connsiteX35-6865" fmla="*/ 415 w 6282639"/>
              <a:gd name="connsiteY35-6866" fmla="*/ 1715303 h 3044141"/>
              <a:gd name="connsiteX36-6867" fmla="*/ 218919 w 6282639"/>
              <a:gd name="connsiteY36-6868" fmla="*/ 1331088 h 3044141"/>
              <a:gd name="connsiteX37-6869" fmla="*/ 2117167 w 6282639"/>
              <a:gd name="connsiteY37-6870" fmla="*/ 1319514 h 3044141"/>
              <a:gd name="connsiteX38-6871" fmla="*/ 2258113 w 6282639"/>
              <a:gd name="connsiteY38-6872" fmla="*/ 1137984 h 3044141"/>
              <a:gd name="connsiteX39-6873" fmla="*/ 2160636 w 6282639"/>
              <a:gd name="connsiteY39-6874" fmla="*/ 962949 h 3044141"/>
              <a:gd name="connsiteX40-6875" fmla="*/ 751354 w 6282639"/>
              <a:gd name="connsiteY40-6876" fmla="*/ 960698 h 3044141"/>
              <a:gd name="connsiteX41-6877" fmla="*/ 311516 w 6282639"/>
              <a:gd name="connsiteY41-6878" fmla="*/ 520860 h 3044141"/>
              <a:gd name="connsiteX42-6879" fmla="*/ 716630 w 6282639"/>
              <a:gd name="connsiteY42-6880" fmla="*/ 0 h 3044141"/>
              <a:gd name="connsiteX0-6881" fmla="*/ 716630 w 6282639"/>
              <a:gd name="connsiteY0-6882" fmla="*/ 0 h 3044141"/>
              <a:gd name="connsiteX1-6883" fmla="*/ 5832641 w 6282639"/>
              <a:gd name="connsiteY1-6884" fmla="*/ 23149 h 3044141"/>
              <a:gd name="connsiteX2-6885" fmla="*/ 6282639 w 6282639"/>
              <a:gd name="connsiteY2-6886" fmla="*/ 513787 h 3044141"/>
              <a:gd name="connsiteX3-6887" fmla="*/ 5936813 w 6282639"/>
              <a:gd name="connsiteY3-6888" fmla="*/ 960698 h 3044141"/>
              <a:gd name="connsiteX4-6889" fmla="*/ 2684327 w 6282639"/>
              <a:gd name="connsiteY4-6890" fmla="*/ 937549 h 3044141"/>
              <a:gd name="connsiteX5-6891" fmla="*/ 2533566 w 6282639"/>
              <a:gd name="connsiteY5-6892" fmla="*/ 1163183 h 3044141"/>
              <a:gd name="connsiteX6-6893" fmla="*/ 2661177 w 6282639"/>
              <a:gd name="connsiteY6-6894" fmla="*/ 1331088 h 3044141"/>
              <a:gd name="connsiteX7-6895" fmla="*/ 3517704 w 6282639"/>
              <a:gd name="connsiteY7-6896" fmla="*/ 1342663 h 3044141"/>
              <a:gd name="connsiteX8-6897" fmla="*/ 3805311 w 6282639"/>
              <a:gd name="connsiteY8-6898" fmla="*/ 1714524 h 3044141"/>
              <a:gd name="connsiteX9-6899" fmla="*/ 3529279 w 6282639"/>
              <a:gd name="connsiteY9-6900" fmla="*/ 2083443 h 3044141"/>
              <a:gd name="connsiteX10-6901" fmla="*/ 774504 w 6282639"/>
              <a:gd name="connsiteY10-6902" fmla="*/ 2060293 h 3044141"/>
              <a:gd name="connsiteX11-6903" fmla="*/ 681906 w 6282639"/>
              <a:gd name="connsiteY11-6904" fmla="*/ 2187615 h 3044141"/>
              <a:gd name="connsiteX12-6905" fmla="*/ 739780 w 6282639"/>
              <a:gd name="connsiteY12-6906" fmla="*/ 2314936 h 3044141"/>
              <a:gd name="connsiteX13-6907" fmla="*/ 1335659 w 6282639"/>
              <a:gd name="connsiteY13-6908" fmla="*/ 2303506 h 3044141"/>
              <a:gd name="connsiteX14-6909" fmla="*/ 1434116 w 6282639"/>
              <a:gd name="connsiteY14-6910" fmla="*/ 2432588 h 3044141"/>
              <a:gd name="connsiteX15-6911" fmla="*/ 1353238 w 6282639"/>
              <a:gd name="connsiteY15-6912" fmla="*/ 2558005 h 3044141"/>
              <a:gd name="connsiteX16-6913" fmla="*/ 1098595 w 6282639"/>
              <a:gd name="connsiteY16-6914" fmla="*/ 2546430 h 3044141"/>
              <a:gd name="connsiteX17-6915" fmla="*/ 1017572 w 6282639"/>
              <a:gd name="connsiteY17-6916" fmla="*/ 2677417 h 3044141"/>
              <a:gd name="connsiteX18-6917" fmla="*/ 1087020 w 6282639"/>
              <a:gd name="connsiteY18-6918" fmla="*/ 2801073 h 3044141"/>
              <a:gd name="connsiteX19-6919" fmla="*/ 1492134 w 6282639"/>
              <a:gd name="connsiteY19-6920" fmla="*/ 2789498 h 3044141"/>
              <a:gd name="connsiteX20-6921" fmla="*/ 1584732 w 6282639"/>
              <a:gd name="connsiteY20-6922" fmla="*/ 2928395 h 3044141"/>
              <a:gd name="connsiteX21-6923" fmla="*/ 1503709 w 6282639"/>
              <a:gd name="connsiteY21-6924" fmla="*/ 3044141 h 3044141"/>
              <a:gd name="connsiteX22-6925" fmla="*/ 508286 w 6282639"/>
              <a:gd name="connsiteY22-6926" fmla="*/ 3044141 h 3044141"/>
              <a:gd name="connsiteX23-6927" fmla="*/ 452462 w 6282639"/>
              <a:gd name="connsiteY23-6928" fmla="*/ 2909055 h 3044141"/>
              <a:gd name="connsiteX24-6929" fmla="*/ 519861 w 6282639"/>
              <a:gd name="connsiteY24-6930" fmla="*/ 2789498 h 3044141"/>
              <a:gd name="connsiteX25-6931" fmla="*/ 762929 w 6282639"/>
              <a:gd name="connsiteY25-6932" fmla="*/ 2777924 h 3044141"/>
              <a:gd name="connsiteX26-6933" fmla="*/ 836187 w 6282639"/>
              <a:gd name="connsiteY26-6934" fmla="*/ 2662177 h 3044141"/>
              <a:gd name="connsiteX27-6935" fmla="*/ 751354 w 6282639"/>
              <a:gd name="connsiteY27-6936" fmla="*/ 2546430 h 3044141"/>
              <a:gd name="connsiteX28-6937" fmla="*/ 218919 w 6282639"/>
              <a:gd name="connsiteY28-6938" fmla="*/ 2558005 h 3044141"/>
              <a:gd name="connsiteX29-6939" fmla="*/ 103172 w 6282639"/>
              <a:gd name="connsiteY29-6940" fmla="*/ 2430683 h 3044141"/>
              <a:gd name="connsiteX30-6941" fmla="*/ 184195 w 6282639"/>
              <a:gd name="connsiteY30-6942" fmla="*/ 2291787 h 3044141"/>
              <a:gd name="connsiteX31-6943" fmla="*/ 438838 w 6282639"/>
              <a:gd name="connsiteY31-6944" fmla="*/ 2291787 h 3044141"/>
              <a:gd name="connsiteX32-6945" fmla="*/ 508286 w 6282639"/>
              <a:gd name="connsiteY32-6946" fmla="*/ 2183515 h 3044141"/>
              <a:gd name="connsiteX33-6947" fmla="*/ 458668 w 6282639"/>
              <a:gd name="connsiteY33-6948" fmla="*/ 2081248 h 3044141"/>
              <a:gd name="connsiteX34-6949" fmla="*/ 265218 w 6282639"/>
              <a:gd name="connsiteY34-6950" fmla="*/ 2071868 h 3044141"/>
              <a:gd name="connsiteX35-6951" fmla="*/ 415 w 6282639"/>
              <a:gd name="connsiteY35-6952" fmla="*/ 1715303 h 3044141"/>
              <a:gd name="connsiteX36-6953" fmla="*/ 218919 w 6282639"/>
              <a:gd name="connsiteY36-6954" fmla="*/ 1331088 h 3044141"/>
              <a:gd name="connsiteX37-6955" fmla="*/ 2117167 w 6282639"/>
              <a:gd name="connsiteY37-6956" fmla="*/ 1319514 h 3044141"/>
              <a:gd name="connsiteX38-6957" fmla="*/ 2258113 w 6282639"/>
              <a:gd name="connsiteY38-6958" fmla="*/ 1137984 h 3044141"/>
              <a:gd name="connsiteX39-6959" fmla="*/ 2160636 w 6282639"/>
              <a:gd name="connsiteY39-6960" fmla="*/ 962949 h 3044141"/>
              <a:gd name="connsiteX40-6961" fmla="*/ 751354 w 6282639"/>
              <a:gd name="connsiteY40-6962" fmla="*/ 960698 h 3044141"/>
              <a:gd name="connsiteX41-6963" fmla="*/ 311516 w 6282639"/>
              <a:gd name="connsiteY41-6964" fmla="*/ 520860 h 3044141"/>
              <a:gd name="connsiteX42-6965" fmla="*/ 716630 w 6282639"/>
              <a:gd name="connsiteY42-6966" fmla="*/ 0 h 3044141"/>
              <a:gd name="connsiteX0-6967" fmla="*/ 716630 w 6282639"/>
              <a:gd name="connsiteY0-6968" fmla="*/ 0 h 3044141"/>
              <a:gd name="connsiteX1-6969" fmla="*/ 5832641 w 6282639"/>
              <a:gd name="connsiteY1-6970" fmla="*/ 23149 h 3044141"/>
              <a:gd name="connsiteX2-6971" fmla="*/ 6282639 w 6282639"/>
              <a:gd name="connsiteY2-6972" fmla="*/ 513787 h 3044141"/>
              <a:gd name="connsiteX3-6973" fmla="*/ 5936813 w 6282639"/>
              <a:gd name="connsiteY3-6974" fmla="*/ 960698 h 3044141"/>
              <a:gd name="connsiteX4-6975" fmla="*/ 2684327 w 6282639"/>
              <a:gd name="connsiteY4-6976" fmla="*/ 937549 h 3044141"/>
              <a:gd name="connsiteX5-6977" fmla="*/ 2533566 w 6282639"/>
              <a:gd name="connsiteY5-6978" fmla="*/ 1163183 h 3044141"/>
              <a:gd name="connsiteX6-6979" fmla="*/ 2661177 w 6282639"/>
              <a:gd name="connsiteY6-6980" fmla="*/ 1331088 h 3044141"/>
              <a:gd name="connsiteX7-6981" fmla="*/ 3517704 w 6282639"/>
              <a:gd name="connsiteY7-6982" fmla="*/ 1342663 h 3044141"/>
              <a:gd name="connsiteX8-6983" fmla="*/ 3805311 w 6282639"/>
              <a:gd name="connsiteY8-6984" fmla="*/ 1714524 h 3044141"/>
              <a:gd name="connsiteX9-6985" fmla="*/ 3529279 w 6282639"/>
              <a:gd name="connsiteY9-6986" fmla="*/ 2083443 h 3044141"/>
              <a:gd name="connsiteX10-6987" fmla="*/ 774504 w 6282639"/>
              <a:gd name="connsiteY10-6988" fmla="*/ 2060293 h 3044141"/>
              <a:gd name="connsiteX11-6989" fmla="*/ 681906 w 6282639"/>
              <a:gd name="connsiteY11-6990" fmla="*/ 2187615 h 3044141"/>
              <a:gd name="connsiteX12-6991" fmla="*/ 739780 w 6282639"/>
              <a:gd name="connsiteY12-6992" fmla="*/ 2314936 h 3044141"/>
              <a:gd name="connsiteX13-6993" fmla="*/ 1335659 w 6282639"/>
              <a:gd name="connsiteY13-6994" fmla="*/ 2303506 h 3044141"/>
              <a:gd name="connsiteX14-6995" fmla="*/ 1434116 w 6282639"/>
              <a:gd name="connsiteY14-6996" fmla="*/ 2432588 h 3044141"/>
              <a:gd name="connsiteX15-6997" fmla="*/ 1353238 w 6282639"/>
              <a:gd name="connsiteY15-6998" fmla="*/ 2558005 h 3044141"/>
              <a:gd name="connsiteX16-6999" fmla="*/ 1098595 w 6282639"/>
              <a:gd name="connsiteY16-7000" fmla="*/ 2546430 h 3044141"/>
              <a:gd name="connsiteX17-7001" fmla="*/ 1017572 w 6282639"/>
              <a:gd name="connsiteY17-7002" fmla="*/ 2677417 h 3044141"/>
              <a:gd name="connsiteX18-7003" fmla="*/ 1087020 w 6282639"/>
              <a:gd name="connsiteY18-7004" fmla="*/ 2801073 h 3044141"/>
              <a:gd name="connsiteX19-7005" fmla="*/ 1492134 w 6282639"/>
              <a:gd name="connsiteY19-7006" fmla="*/ 2789498 h 3044141"/>
              <a:gd name="connsiteX20-7007" fmla="*/ 1584732 w 6282639"/>
              <a:gd name="connsiteY20-7008" fmla="*/ 2928395 h 3044141"/>
              <a:gd name="connsiteX21-7009" fmla="*/ 1503709 w 6282639"/>
              <a:gd name="connsiteY21-7010" fmla="*/ 3044141 h 3044141"/>
              <a:gd name="connsiteX22-7011" fmla="*/ 508286 w 6282639"/>
              <a:gd name="connsiteY22-7012" fmla="*/ 3044141 h 3044141"/>
              <a:gd name="connsiteX23-7013" fmla="*/ 452462 w 6282639"/>
              <a:gd name="connsiteY23-7014" fmla="*/ 2909055 h 3044141"/>
              <a:gd name="connsiteX24-7015" fmla="*/ 519861 w 6282639"/>
              <a:gd name="connsiteY24-7016" fmla="*/ 2789498 h 3044141"/>
              <a:gd name="connsiteX25-7017" fmla="*/ 762929 w 6282639"/>
              <a:gd name="connsiteY25-7018" fmla="*/ 2777924 h 3044141"/>
              <a:gd name="connsiteX26-7019" fmla="*/ 836187 w 6282639"/>
              <a:gd name="connsiteY26-7020" fmla="*/ 2662177 h 3044141"/>
              <a:gd name="connsiteX27-7021" fmla="*/ 751354 w 6282639"/>
              <a:gd name="connsiteY27-7022" fmla="*/ 2546430 h 3044141"/>
              <a:gd name="connsiteX28-7023" fmla="*/ 218919 w 6282639"/>
              <a:gd name="connsiteY28-7024" fmla="*/ 2558005 h 3044141"/>
              <a:gd name="connsiteX29-7025" fmla="*/ 103172 w 6282639"/>
              <a:gd name="connsiteY29-7026" fmla="*/ 2430683 h 3044141"/>
              <a:gd name="connsiteX30-7027" fmla="*/ 184195 w 6282639"/>
              <a:gd name="connsiteY30-7028" fmla="*/ 2291787 h 3044141"/>
              <a:gd name="connsiteX31-7029" fmla="*/ 438838 w 6282639"/>
              <a:gd name="connsiteY31-7030" fmla="*/ 2291787 h 3044141"/>
              <a:gd name="connsiteX32-7031" fmla="*/ 508286 w 6282639"/>
              <a:gd name="connsiteY32-7032" fmla="*/ 2183515 h 3044141"/>
              <a:gd name="connsiteX33-7033" fmla="*/ 458668 w 6282639"/>
              <a:gd name="connsiteY33-7034" fmla="*/ 2081248 h 3044141"/>
              <a:gd name="connsiteX34-7035" fmla="*/ 265218 w 6282639"/>
              <a:gd name="connsiteY34-7036" fmla="*/ 2071868 h 3044141"/>
              <a:gd name="connsiteX35-7037" fmla="*/ 415 w 6282639"/>
              <a:gd name="connsiteY35-7038" fmla="*/ 1715303 h 3044141"/>
              <a:gd name="connsiteX36-7039" fmla="*/ 218919 w 6282639"/>
              <a:gd name="connsiteY36-7040" fmla="*/ 1331088 h 3044141"/>
              <a:gd name="connsiteX37-7041" fmla="*/ 2117167 w 6282639"/>
              <a:gd name="connsiteY37-7042" fmla="*/ 1319514 h 3044141"/>
              <a:gd name="connsiteX38-7043" fmla="*/ 2258113 w 6282639"/>
              <a:gd name="connsiteY38-7044" fmla="*/ 1137984 h 3044141"/>
              <a:gd name="connsiteX39-7045" fmla="*/ 2160636 w 6282639"/>
              <a:gd name="connsiteY39-7046" fmla="*/ 962949 h 3044141"/>
              <a:gd name="connsiteX40-7047" fmla="*/ 751354 w 6282639"/>
              <a:gd name="connsiteY40-7048" fmla="*/ 960698 h 3044141"/>
              <a:gd name="connsiteX41-7049" fmla="*/ 311516 w 6282639"/>
              <a:gd name="connsiteY41-7050" fmla="*/ 520860 h 3044141"/>
              <a:gd name="connsiteX42-7051" fmla="*/ 716630 w 6282639"/>
              <a:gd name="connsiteY42-7052" fmla="*/ 0 h 3044141"/>
              <a:gd name="connsiteX0-7053" fmla="*/ 716630 w 6282639"/>
              <a:gd name="connsiteY0-7054" fmla="*/ 0 h 3044141"/>
              <a:gd name="connsiteX1-7055" fmla="*/ 5832641 w 6282639"/>
              <a:gd name="connsiteY1-7056" fmla="*/ 23149 h 3044141"/>
              <a:gd name="connsiteX2-7057" fmla="*/ 6282639 w 6282639"/>
              <a:gd name="connsiteY2-7058" fmla="*/ 513787 h 3044141"/>
              <a:gd name="connsiteX3-7059" fmla="*/ 5936813 w 6282639"/>
              <a:gd name="connsiteY3-7060" fmla="*/ 960698 h 3044141"/>
              <a:gd name="connsiteX4-7061" fmla="*/ 2684327 w 6282639"/>
              <a:gd name="connsiteY4-7062" fmla="*/ 937549 h 3044141"/>
              <a:gd name="connsiteX5-7063" fmla="*/ 2533566 w 6282639"/>
              <a:gd name="connsiteY5-7064" fmla="*/ 1163183 h 3044141"/>
              <a:gd name="connsiteX6-7065" fmla="*/ 2661177 w 6282639"/>
              <a:gd name="connsiteY6-7066" fmla="*/ 1331088 h 3044141"/>
              <a:gd name="connsiteX7-7067" fmla="*/ 3517704 w 6282639"/>
              <a:gd name="connsiteY7-7068" fmla="*/ 1342663 h 3044141"/>
              <a:gd name="connsiteX8-7069" fmla="*/ 3805311 w 6282639"/>
              <a:gd name="connsiteY8-7070" fmla="*/ 1714524 h 3044141"/>
              <a:gd name="connsiteX9-7071" fmla="*/ 3529279 w 6282639"/>
              <a:gd name="connsiteY9-7072" fmla="*/ 2083443 h 3044141"/>
              <a:gd name="connsiteX10-7073" fmla="*/ 774504 w 6282639"/>
              <a:gd name="connsiteY10-7074" fmla="*/ 2060293 h 3044141"/>
              <a:gd name="connsiteX11-7075" fmla="*/ 681906 w 6282639"/>
              <a:gd name="connsiteY11-7076" fmla="*/ 2187615 h 3044141"/>
              <a:gd name="connsiteX12-7077" fmla="*/ 739780 w 6282639"/>
              <a:gd name="connsiteY12-7078" fmla="*/ 2314936 h 3044141"/>
              <a:gd name="connsiteX13-7079" fmla="*/ 1335659 w 6282639"/>
              <a:gd name="connsiteY13-7080" fmla="*/ 2303506 h 3044141"/>
              <a:gd name="connsiteX14-7081" fmla="*/ 1434116 w 6282639"/>
              <a:gd name="connsiteY14-7082" fmla="*/ 2432588 h 3044141"/>
              <a:gd name="connsiteX15-7083" fmla="*/ 1353238 w 6282639"/>
              <a:gd name="connsiteY15-7084" fmla="*/ 2558005 h 3044141"/>
              <a:gd name="connsiteX16-7085" fmla="*/ 1098595 w 6282639"/>
              <a:gd name="connsiteY16-7086" fmla="*/ 2546430 h 3044141"/>
              <a:gd name="connsiteX17-7087" fmla="*/ 1017572 w 6282639"/>
              <a:gd name="connsiteY17-7088" fmla="*/ 2677417 h 3044141"/>
              <a:gd name="connsiteX18-7089" fmla="*/ 1087020 w 6282639"/>
              <a:gd name="connsiteY18-7090" fmla="*/ 2801073 h 3044141"/>
              <a:gd name="connsiteX19-7091" fmla="*/ 1492134 w 6282639"/>
              <a:gd name="connsiteY19-7092" fmla="*/ 2789498 h 3044141"/>
              <a:gd name="connsiteX20-7093" fmla="*/ 1584732 w 6282639"/>
              <a:gd name="connsiteY20-7094" fmla="*/ 2928395 h 3044141"/>
              <a:gd name="connsiteX21-7095" fmla="*/ 1503709 w 6282639"/>
              <a:gd name="connsiteY21-7096" fmla="*/ 3044141 h 3044141"/>
              <a:gd name="connsiteX22-7097" fmla="*/ 508286 w 6282639"/>
              <a:gd name="connsiteY22-7098" fmla="*/ 3044141 h 3044141"/>
              <a:gd name="connsiteX23-7099" fmla="*/ 452462 w 6282639"/>
              <a:gd name="connsiteY23-7100" fmla="*/ 2909055 h 3044141"/>
              <a:gd name="connsiteX24-7101" fmla="*/ 519861 w 6282639"/>
              <a:gd name="connsiteY24-7102" fmla="*/ 2789498 h 3044141"/>
              <a:gd name="connsiteX25-7103" fmla="*/ 762929 w 6282639"/>
              <a:gd name="connsiteY25-7104" fmla="*/ 2777924 h 3044141"/>
              <a:gd name="connsiteX26-7105" fmla="*/ 836187 w 6282639"/>
              <a:gd name="connsiteY26-7106" fmla="*/ 2662177 h 3044141"/>
              <a:gd name="connsiteX27-7107" fmla="*/ 751354 w 6282639"/>
              <a:gd name="connsiteY27-7108" fmla="*/ 2546430 h 3044141"/>
              <a:gd name="connsiteX28-7109" fmla="*/ 218919 w 6282639"/>
              <a:gd name="connsiteY28-7110" fmla="*/ 2558005 h 3044141"/>
              <a:gd name="connsiteX29-7111" fmla="*/ 103172 w 6282639"/>
              <a:gd name="connsiteY29-7112" fmla="*/ 2430683 h 3044141"/>
              <a:gd name="connsiteX30-7113" fmla="*/ 184195 w 6282639"/>
              <a:gd name="connsiteY30-7114" fmla="*/ 2291787 h 3044141"/>
              <a:gd name="connsiteX31-7115" fmla="*/ 438838 w 6282639"/>
              <a:gd name="connsiteY31-7116" fmla="*/ 2291787 h 3044141"/>
              <a:gd name="connsiteX32-7117" fmla="*/ 508286 w 6282639"/>
              <a:gd name="connsiteY32-7118" fmla="*/ 2183515 h 3044141"/>
              <a:gd name="connsiteX33-7119" fmla="*/ 458668 w 6282639"/>
              <a:gd name="connsiteY33-7120" fmla="*/ 2081248 h 3044141"/>
              <a:gd name="connsiteX34-7121" fmla="*/ 265218 w 6282639"/>
              <a:gd name="connsiteY34-7122" fmla="*/ 2071868 h 3044141"/>
              <a:gd name="connsiteX35-7123" fmla="*/ 415 w 6282639"/>
              <a:gd name="connsiteY35-7124" fmla="*/ 1715303 h 3044141"/>
              <a:gd name="connsiteX36-7125" fmla="*/ 218919 w 6282639"/>
              <a:gd name="connsiteY36-7126" fmla="*/ 1331088 h 3044141"/>
              <a:gd name="connsiteX37-7127" fmla="*/ 2117167 w 6282639"/>
              <a:gd name="connsiteY37-7128" fmla="*/ 1319514 h 3044141"/>
              <a:gd name="connsiteX38-7129" fmla="*/ 2258113 w 6282639"/>
              <a:gd name="connsiteY38-7130" fmla="*/ 1137984 h 3044141"/>
              <a:gd name="connsiteX39-7131" fmla="*/ 2160636 w 6282639"/>
              <a:gd name="connsiteY39-7132" fmla="*/ 962949 h 3044141"/>
              <a:gd name="connsiteX40-7133" fmla="*/ 751354 w 6282639"/>
              <a:gd name="connsiteY40-7134" fmla="*/ 960698 h 3044141"/>
              <a:gd name="connsiteX41-7135" fmla="*/ 311516 w 6282639"/>
              <a:gd name="connsiteY41-7136" fmla="*/ 520860 h 3044141"/>
              <a:gd name="connsiteX42-7137" fmla="*/ 716630 w 6282639"/>
              <a:gd name="connsiteY42-7138" fmla="*/ 0 h 3044141"/>
              <a:gd name="connsiteX0-7139" fmla="*/ 716630 w 6282639"/>
              <a:gd name="connsiteY0-7140" fmla="*/ 0 h 3044141"/>
              <a:gd name="connsiteX1-7141" fmla="*/ 5832641 w 6282639"/>
              <a:gd name="connsiteY1-7142" fmla="*/ 23149 h 3044141"/>
              <a:gd name="connsiteX2-7143" fmla="*/ 6282639 w 6282639"/>
              <a:gd name="connsiteY2-7144" fmla="*/ 513787 h 3044141"/>
              <a:gd name="connsiteX3-7145" fmla="*/ 5936813 w 6282639"/>
              <a:gd name="connsiteY3-7146" fmla="*/ 960698 h 3044141"/>
              <a:gd name="connsiteX4-7147" fmla="*/ 2684327 w 6282639"/>
              <a:gd name="connsiteY4-7148" fmla="*/ 937549 h 3044141"/>
              <a:gd name="connsiteX5-7149" fmla="*/ 2533566 w 6282639"/>
              <a:gd name="connsiteY5-7150" fmla="*/ 1163183 h 3044141"/>
              <a:gd name="connsiteX6-7151" fmla="*/ 2661177 w 6282639"/>
              <a:gd name="connsiteY6-7152" fmla="*/ 1331088 h 3044141"/>
              <a:gd name="connsiteX7-7153" fmla="*/ 3517704 w 6282639"/>
              <a:gd name="connsiteY7-7154" fmla="*/ 1342663 h 3044141"/>
              <a:gd name="connsiteX8-7155" fmla="*/ 3805311 w 6282639"/>
              <a:gd name="connsiteY8-7156" fmla="*/ 1714524 h 3044141"/>
              <a:gd name="connsiteX9-7157" fmla="*/ 3529279 w 6282639"/>
              <a:gd name="connsiteY9-7158" fmla="*/ 2083443 h 3044141"/>
              <a:gd name="connsiteX10-7159" fmla="*/ 774504 w 6282639"/>
              <a:gd name="connsiteY10-7160" fmla="*/ 2060293 h 3044141"/>
              <a:gd name="connsiteX11-7161" fmla="*/ 681906 w 6282639"/>
              <a:gd name="connsiteY11-7162" fmla="*/ 2187615 h 3044141"/>
              <a:gd name="connsiteX12-7163" fmla="*/ 739780 w 6282639"/>
              <a:gd name="connsiteY12-7164" fmla="*/ 2314936 h 3044141"/>
              <a:gd name="connsiteX13-7165" fmla="*/ 1335659 w 6282639"/>
              <a:gd name="connsiteY13-7166" fmla="*/ 2303506 h 3044141"/>
              <a:gd name="connsiteX14-7167" fmla="*/ 1434116 w 6282639"/>
              <a:gd name="connsiteY14-7168" fmla="*/ 2432588 h 3044141"/>
              <a:gd name="connsiteX15-7169" fmla="*/ 1353238 w 6282639"/>
              <a:gd name="connsiteY15-7170" fmla="*/ 2558005 h 3044141"/>
              <a:gd name="connsiteX16-7171" fmla="*/ 1098595 w 6282639"/>
              <a:gd name="connsiteY16-7172" fmla="*/ 2546430 h 3044141"/>
              <a:gd name="connsiteX17-7173" fmla="*/ 1017572 w 6282639"/>
              <a:gd name="connsiteY17-7174" fmla="*/ 2677417 h 3044141"/>
              <a:gd name="connsiteX18-7175" fmla="*/ 1087020 w 6282639"/>
              <a:gd name="connsiteY18-7176" fmla="*/ 2801073 h 3044141"/>
              <a:gd name="connsiteX19-7177" fmla="*/ 1492134 w 6282639"/>
              <a:gd name="connsiteY19-7178" fmla="*/ 2789498 h 3044141"/>
              <a:gd name="connsiteX20-7179" fmla="*/ 1584732 w 6282639"/>
              <a:gd name="connsiteY20-7180" fmla="*/ 2928395 h 3044141"/>
              <a:gd name="connsiteX21-7181" fmla="*/ 1503709 w 6282639"/>
              <a:gd name="connsiteY21-7182" fmla="*/ 3044141 h 3044141"/>
              <a:gd name="connsiteX22-7183" fmla="*/ 508286 w 6282639"/>
              <a:gd name="connsiteY22-7184" fmla="*/ 3044141 h 3044141"/>
              <a:gd name="connsiteX23-7185" fmla="*/ 452462 w 6282639"/>
              <a:gd name="connsiteY23-7186" fmla="*/ 2909055 h 3044141"/>
              <a:gd name="connsiteX24-7187" fmla="*/ 519861 w 6282639"/>
              <a:gd name="connsiteY24-7188" fmla="*/ 2789498 h 3044141"/>
              <a:gd name="connsiteX25-7189" fmla="*/ 762929 w 6282639"/>
              <a:gd name="connsiteY25-7190" fmla="*/ 2777924 h 3044141"/>
              <a:gd name="connsiteX26-7191" fmla="*/ 836187 w 6282639"/>
              <a:gd name="connsiteY26-7192" fmla="*/ 2662177 h 3044141"/>
              <a:gd name="connsiteX27-7193" fmla="*/ 751354 w 6282639"/>
              <a:gd name="connsiteY27-7194" fmla="*/ 2546430 h 3044141"/>
              <a:gd name="connsiteX28-7195" fmla="*/ 218919 w 6282639"/>
              <a:gd name="connsiteY28-7196" fmla="*/ 2558005 h 3044141"/>
              <a:gd name="connsiteX29-7197" fmla="*/ 103172 w 6282639"/>
              <a:gd name="connsiteY29-7198" fmla="*/ 2430683 h 3044141"/>
              <a:gd name="connsiteX30-7199" fmla="*/ 184195 w 6282639"/>
              <a:gd name="connsiteY30-7200" fmla="*/ 2291787 h 3044141"/>
              <a:gd name="connsiteX31-7201" fmla="*/ 438838 w 6282639"/>
              <a:gd name="connsiteY31-7202" fmla="*/ 2291787 h 3044141"/>
              <a:gd name="connsiteX32-7203" fmla="*/ 508286 w 6282639"/>
              <a:gd name="connsiteY32-7204" fmla="*/ 2183515 h 3044141"/>
              <a:gd name="connsiteX33-7205" fmla="*/ 458668 w 6282639"/>
              <a:gd name="connsiteY33-7206" fmla="*/ 2081248 h 3044141"/>
              <a:gd name="connsiteX34-7207" fmla="*/ 265218 w 6282639"/>
              <a:gd name="connsiteY34-7208" fmla="*/ 2071868 h 3044141"/>
              <a:gd name="connsiteX35-7209" fmla="*/ 415 w 6282639"/>
              <a:gd name="connsiteY35-7210" fmla="*/ 1715303 h 3044141"/>
              <a:gd name="connsiteX36-7211" fmla="*/ 218919 w 6282639"/>
              <a:gd name="connsiteY36-7212" fmla="*/ 1331088 h 3044141"/>
              <a:gd name="connsiteX37-7213" fmla="*/ 2117167 w 6282639"/>
              <a:gd name="connsiteY37-7214" fmla="*/ 1319514 h 3044141"/>
              <a:gd name="connsiteX38-7215" fmla="*/ 2258113 w 6282639"/>
              <a:gd name="connsiteY38-7216" fmla="*/ 1137984 h 3044141"/>
              <a:gd name="connsiteX39-7217" fmla="*/ 2160636 w 6282639"/>
              <a:gd name="connsiteY39-7218" fmla="*/ 962949 h 3044141"/>
              <a:gd name="connsiteX40-7219" fmla="*/ 751354 w 6282639"/>
              <a:gd name="connsiteY40-7220" fmla="*/ 960698 h 3044141"/>
              <a:gd name="connsiteX41-7221" fmla="*/ 311516 w 6282639"/>
              <a:gd name="connsiteY41-7222" fmla="*/ 520860 h 3044141"/>
              <a:gd name="connsiteX42-7223" fmla="*/ 716630 w 6282639"/>
              <a:gd name="connsiteY42-7224" fmla="*/ 0 h 3044141"/>
              <a:gd name="connsiteX0-7225" fmla="*/ 716630 w 6282639"/>
              <a:gd name="connsiteY0-7226" fmla="*/ 0 h 3044141"/>
              <a:gd name="connsiteX1-7227" fmla="*/ 5832641 w 6282639"/>
              <a:gd name="connsiteY1-7228" fmla="*/ 23149 h 3044141"/>
              <a:gd name="connsiteX2-7229" fmla="*/ 6282639 w 6282639"/>
              <a:gd name="connsiteY2-7230" fmla="*/ 513787 h 3044141"/>
              <a:gd name="connsiteX3-7231" fmla="*/ 5936813 w 6282639"/>
              <a:gd name="connsiteY3-7232" fmla="*/ 960698 h 3044141"/>
              <a:gd name="connsiteX4-7233" fmla="*/ 2684327 w 6282639"/>
              <a:gd name="connsiteY4-7234" fmla="*/ 937549 h 3044141"/>
              <a:gd name="connsiteX5-7235" fmla="*/ 2533566 w 6282639"/>
              <a:gd name="connsiteY5-7236" fmla="*/ 1163183 h 3044141"/>
              <a:gd name="connsiteX6-7237" fmla="*/ 2661177 w 6282639"/>
              <a:gd name="connsiteY6-7238" fmla="*/ 1331088 h 3044141"/>
              <a:gd name="connsiteX7-7239" fmla="*/ 3517704 w 6282639"/>
              <a:gd name="connsiteY7-7240" fmla="*/ 1342663 h 3044141"/>
              <a:gd name="connsiteX8-7241" fmla="*/ 3805311 w 6282639"/>
              <a:gd name="connsiteY8-7242" fmla="*/ 1714524 h 3044141"/>
              <a:gd name="connsiteX9-7243" fmla="*/ 3529279 w 6282639"/>
              <a:gd name="connsiteY9-7244" fmla="*/ 2083443 h 3044141"/>
              <a:gd name="connsiteX10-7245" fmla="*/ 774504 w 6282639"/>
              <a:gd name="connsiteY10-7246" fmla="*/ 2060293 h 3044141"/>
              <a:gd name="connsiteX11-7247" fmla="*/ 681906 w 6282639"/>
              <a:gd name="connsiteY11-7248" fmla="*/ 2187615 h 3044141"/>
              <a:gd name="connsiteX12-7249" fmla="*/ 739780 w 6282639"/>
              <a:gd name="connsiteY12-7250" fmla="*/ 2314936 h 3044141"/>
              <a:gd name="connsiteX13-7251" fmla="*/ 1335659 w 6282639"/>
              <a:gd name="connsiteY13-7252" fmla="*/ 2303506 h 3044141"/>
              <a:gd name="connsiteX14-7253" fmla="*/ 1434116 w 6282639"/>
              <a:gd name="connsiteY14-7254" fmla="*/ 2432588 h 3044141"/>
              <a:gd name="connsiteX15-7255" fmla="*/ 1353238 w 6282639"/>
              <a:gd name="connsiteY15-7256" fmla="*/ 2558005 h 3044141"/>
              <a:gd name="connsiteX16-7257" fmla="*/ 1098595 w 6282639"/>
              <a:gd name="connsiteY16-7258" fmla="*/ 2546430 h 3044141"/>
              <a:gd name="connsiteX17-7259" fmla="*/ 1017572 w 6282639"/>
              <a:gd name="connsiteY17-7260" fmla="*/ 2677417 h 3044141"/>
              <a:gd name="connsiteX18-7261" fmla="*/ 1087020 w 6282639"/>
              <a:gd name="connsiteY18-7262" fmla="*/ 2801073 h 3044141"/>
              <a:gd name="connsiteX19-7263" fmla="*/ 1492134 w 6282639"/>
              <a:gd name="connsiteY19-7264" fmla="*/ 2789498 h 3044141"/>
              <a:gd name="connsiteX20-7265" fmla="*/ 1584732 w 6282639"/>
              <a:gd name="connsiteY20-7266" fmla="*/ 2928395 h 3044141"/>
              <a:gd name="connsiteX21-7267" fmla="*/ 1503709 w 6282639"/>
              <a:gd name="connsiteY21-7268" fmla="*/ 3044141 h 3044141"/>
              <a:gd name="connsiteX22-7269" fmla="*/ 508286 w 6282639"/>
              <a:gd name="connsiteY22-7270" fmla="*/ 3044141 h 3044141"/>
              <a:gd name="connsiteX23-7271" fmla="*/ 452462 w 6282639"/>
              <a:gd name="connsiteY23-7272" fmla="*/ 2909055 h 3044141"/>
              <a:gd name="connsiteX24-7273" fmla="*/ 519861 w 6282639"/>
              <a:gd name="connsiteY24-7274" fmla="*/ 2789498 h 3044141"/>
              <a:gd name="connsiteX25-7275" fmla="*/ 762929 w 6282639"/>
              <a:gd name="connsiteY25-7276" fmla="*/ 2777924 h 3044141"/>
              <a:gd name="connsiteX26-7277" fmla="*/ 836187 w 6282639"/>
              <a:gd name="connsiteY26-7278" fmla="*/ 2662177 h 3044141"/>
              <a:gd name="connsiteX27-7279" fmla="*/ 751354 w 6282639"/>
              <a:gd name="connsiteY27-7280" fmla="*/ 2546430 h 3044141"/>
              <a:gd name="connsiteX28-7281" fmla="*/ 218919 w 6282639"/>
              <a:gd name="connsiteY28-7282" fmla="*/ 2558005 h 3044141"/>
              <a:gd name="connsiteX29-7283" fmla="*/ 103172 w 6282639"/>
              <a:gd name="connsiteY29-7284" fmla="*/ 2430683 h 3044141"/>
              <a:gd name="connsiteX30-7285" fmla="*/ 184195 w 6282639"/>
              <a:gd name="connsiteY30-7286" fmla="*/ 2291787 h 3044141"/>
              <a:gd name="connsiteX31-7287" fmla="*/ 438838 w 6282639"/>
              <a:gd name="connsiteY31-7288" fmla="*/ 2291787 h 3044141"/>
              <a:gd name="connsiteX32-7289" fmla="*/ 508286 w 6282639"/>
              <a:gd name="connsiteY32-7290" fmla="*/ 2183515 h 3044141"/>
              <a:gd name="connsiteX33-7291" fmla="*/ 458668 w 6282639"/>
              <a:gd name="connsiteY33-7292" fmla="*/ 2081248 h 3044141"/>
              <a:gd name="connsiteX34-7293" fmla="*/ 265218 w 6282639"/>
              <a:gd name="connsiteY34-7294" fmla="*/ 2071868 h 3044141"/>
              <a:gd name="connsiteX35-7295" fmla="*/ 415 w 6282639"/>
              <a:gd name="connsiteY35-7296" fmla="*/ 1715303 h 3044141"/>
              <a:gd name="connsiteX36-7297" fmla="*/ 218919 w 6282639"/>
              <a:gd name="connsiteY36-7298" fmla="*/ 1331088 h 3044141"/>
              <a:gd name="connsiteX37-7299" fmla="*/ 2117167 w 6282639"/>
              <a:gd name="connsiteY37-7300" fmla="*/ 1319514 h 3044141"/>
              <a:gd name="connsiteX38-7301" fmla="*/ 2258113 w 6282639"/>
              <a:gd name="connsiteY38-7302" fmla="*/ 1137984 h 3044141"/>
              <a:gd name="connsiteX39-7303" fmla="*/ 2160636 w 6282639"/>
              <a:gd name="connsiteY39-7304" fmla="*/ 962949 h 3044141"/>
              <a:gd name="connsiteX40-7305" fmla="*/ 751354 w 6282639"/>
              <a:gd name="connsiteY40-7306" fmla="*/ 960698 h 3044141"/>
              <a:gd name="connsiteX41-7307" fmla="*/ 311516 w 6282639"/>
              <a:gd name="connsiteY41-7308" fmla="*/ 520860 h 3044141"/>
              <a:gd name="connsiteX42-7309" fmla="*/ 716630 w 6282639"/>
              <a:gd name="connsiteY42-7310" fmla="*/ 0 h 3044141"/>
              <a:gd name="connsiteX0-7311" fmla="*/ 716630 w 6282639"/>
              <a:gd name="connsiteY0-7312" fmla="*/ 0 h 3044141"/>
              <a:gd name="connsiteX1-7313" fmla="*/ 5832641 w 6282639"/>
              <a:gd name="connsiteY1-7314" fmla="*/ 23149 h 3044141"/>
              <a:gd name="connsiteX2-7315" fmla="*/ 6282639 w 6282639"/>
              <a:gd name="connsiteY2-7316" fmla="*/ 513787 h 3044141"/>
              <a:gd name="connsiteX3-7317" fmla="*/ 5936813 w 6282639"/>
              <a:gd name="connsiteY3-7318" fmla="*/ 960698 h 3044141"/>
              <a:gd name="connsiteX4-7319" fmla="*/ 2684327 w 6282639"/>
              <a:gd name="connsiteY4-7320" fmla="*/ 937549 h 3044141"/>
              <a:gd name="connsiteX5-7321" fmla="*/ 2533566 w 6282639"/>
              <a:gd name="connsiteY5-7322" fmla="*/ 1163183 h 3044141"/>
              <a:gd name="connsiteX6-7323" fmla="*/ 2661177 w 6282639"/>
              <a:gd name="connsiteY6-7324" fmla="*/ 1331088 h 3044141"/>
              <a:gd name="connsiteX7-7325" fmla="*/ 3517704 w 6282639"/>
              <a:gd name="connsiteY7-7326" fmla="*/ 1342663 h 3044141"/>
              <a:gd name="connsiteX8-7327" fmla="*/ 3805311 w 6282639"/>
              <a:gd name="connsiteY8-7328" fmla="*/ 1714524 h 3044141"/>
              <a:gd name="connsiteX9-7329" fmla="*/ 3529279 w 6282639"/>
              <a:gd name="connsiteY9-7330" fmla="*/ 2083443 h 3044141"/>
              <a:gd name="connsiteX10-7331" fmla="*/ 774504 w 6282639"/>
              <a:gd name="connsiteY10-7332" fmla="*/ 2060293 h 3044141"/>
              <a:gd name="connsiteX11-7333" fmla="*/ 681906 w 6282639"/>
              <a:gd name="connsiteY11-7334" fmla="*/ 2187615 h 3044141"/>
              <a:gd name="connsiteX12-7335" fmla="*/ 739780 w 6282639"/>
              <a:gd name="connsiteY12-7336" fmla="*/ 2314936 h 3044141"/>
              <a:gd name="connsiteX13-7337" fmla="*/ 1335659 w 6282639"/>
              <a:gd name="connsiteY13-7338" fmla="*/ 2303506 h 3044141"/>
              <a:gd name="connsiteX14-7339" fmla="*/ 1434116 w 6282639"/>
              <a:gd name="connsiteY14-7340" fmla="*/ 2432588 h 3044141"/>
              <a:gd name="connsiteX15-7341" fmla="*/ 1353238 w 6282639"/>
              <a:gd name="connsiteY15-7342" fmla="*/ 2558005 h 3044141"/>
              <a:gd name="connsiteX16-7343" fmla="*/ 1098595 w 6282639"/>
              <a:gd name="connsiteY16-7344" fmla="*/ 2546430 h 3044141"/>
              <a:gd name="connsiteX17-7345" fmla="*/ 1017572 w 6282639"/>
              <a:gd name="connsiteY17-7346" fmla="*/ 2677417 h 3044141"/>
              <a:gd name="connsiteX18-7347" fmla="*/ 1087020 w 6282639"/>
              <a:gd name="connsiteY18-7348" fmla="*/ 2801073 h 3044141"/>
              <a:gd name="connsiteX19-7349" fmla="*/ 1492134 w 6282639"/>
              <a:gd name="connsiteY19-7350" fmla="*/ 2789498 h 3044141"/>
              <a:gd name="connsiteX20-7351" fmla="*/ 1584732 w 6282639"/>
              <a:gd name="connsiteY20-7352" fmla="*/ 2928395 h 3044141"/>
              <a:gd name="connsiteX21-7353" fmla="*/ 1503709 w 6282639"/>
              <a:gd name="connsiteY21-7354" fmla="*/ 3044141 h 3044141"/>
              <a:gd name="connsiteX22-7355" fmla="*/ 508286 w 6282639"/>
              <a:gd name="connsiteY22-7356" fmla="*/ 3044141 h 3044141"/>
              <a:gd name="connsiteX23-7357" fmla="*/ 444842 w 6282639"/>
              <a:gd name="connsiteY23-7358" fmla="*/ 2909055 h 3044141"/>
              <a:gd name="connsiteX24-7359" fmla="*/ 519861 w 6282639"/>
              <a:gd name="connsiteY24-7360" fmla="*/ 2789498 h 3044141"/>
              <a:gd name="connsiteX25-7361" fmla="*/ 762929 w 6282639"/>
              <a:gd name="connsiteY25-7362" fmla="*/ 2777924 h 3044141"/>
              <a:gd name="connsiteX26-7363" fmla="*/ 836187 w 6282639"/>
              <a:gd name="connsiteY26-7364" fmla="*/ 2662177 h 3044141"/>
              <a:gd name="connsiteX27-7365" fmla="*/ 751354 w 6282639"/>
              <a:gd name="connsiteY27-7366" fmla="*/ 2546430 h 3044141"/>
              <a:gd name="connsiteX28-7367" fmla="*/ 218919 w 6282639"/>
              <a:gd name="connsiteY28-7368" fmla="*/ 2558005 h 3044141"/>
              <a:gd name="connsiteX29-7369" fmla="*/ 103172 w 6282639"/>
              <a:gd name="connsiteY29-7370" fmla="*/ 2430683 h 3044141"/>
              <a:gd name="connsiteX30-7371" fmla="*/ 184195 w 6282639"/>
              <a:gd name="connsiteY30-7372" fmla="*/ 2291787 h 3044141"/>
              <a:gd name="connsiteX31-7373" fmla="*/ 438838 w 6282639"/>
              <a:gd name="connsiteY31-7374" fmla="*/ 2291787 h 3044141"/>
              <a:gd name="connsiteX32-7375" fmla="*/ 508286 w 6282639"/>
              <a:gd name="connsiteY32-7376" fmla="*/ 2183515 h 3044141"/>
              <a:gd name="connsiteX33-7377" fmla="*/ 458668 w 6282639"/>
              <a:gd name="connsiteY33-7378" fmla="*/ 2081248 h 3044141"/>
              <a:gd name="connsiteX34-7379" fmla="*/ 265218 w 6282639"/>
              <a:gd name="connsiteY34-7380" fmla="*/ 2071868 h 3044141"/>
              <a:gd name="connsiteX35-7381" fmla="*/ 415 w 6282639"/>
              <a:gd name="connsiteY35-7382" fmla="*/ 1715303 h 3044141"/>
              <a:gd name="connsiteX36-7383" fmla="*/ 218919 w 6282639"/>
              <a:gd name="connsiteY36-7384" fmla="*/ 1331088 h 3044141"/>
              <a:gd name="connsiteX37-7385" fmla="*/ 2117167 w 6282639"/>
              <a:gd name="connsiteY37-7386" fmla="*/ 1319514 h 3044141"/>
              <a:gd name="connsiteX38-7387" fmla="*/ 2258113 w 6282639"/>
              <a:gd name="connsiteY38-7388" fmla="*/ 1137984 h 3044141"/>
              <a:gd name="connsiteX39-7389" fmla="*/ 2160636 w 6282639"/>
              <a:gd name="connsiteY39-7390" fmla="*/ 962949 h 3044141"/>
              <a:gd name="connsiteX40-7391" fmla="*/ 751354 w 6282639"/>
              <a:gd name="connsiteY40-7392" fmla="*/ 960698 h 3044141"/>
              <a:gd name="connsiteX41-7393" fmla="*/ 311516 w 6282639"/>
              <a:gd name="connsiteY41-7394" fmla="*/ 520860 h 3044141"/>
              <a:gd name="connsiteX42-7395" fmla="*/ 716630 w 6282639"/>
              <a:gd name="connsiteY42-7396" fmla="*/ 0 h 3044141"/>
              <a:gd name="connsiteX0-7397" fmla="*/ 716630 w 6282639"/>
              <a:gd name="connsiteY0-7398" fmla="*/ 0 h 3044141"/>
              <a:gd name="connsiteX1-7399" fmla="*/ 5832641 w 6282639"/>
              <a:gd name="connsiteY1-7400" fmla="*/ 23149 h 3044141"/>
              <a:gd name="connsiteX2-7401" fmla="*/ 6282639 w 6282639"/>
              <a:gd name="connsiteY2-7402" fmla="*/ 513787 h 3044141"/>
              <a:gd name="connsiteX3-7403" fmla="*/ 5936813 w 6282639"/>
              <a:gd name="connsiteY3-7404" fmla="*/ 960698 h 3044141"/>
              <a:gd name="connsiteX4-7405" fmla="*/ 2684327 w 6282639"/>
              <a:gd name="connsiteY4-7406" fmla="*/ 937549 h 3044141"/>
              <a:gd name="connsiteX5-7407" fmla="*/ 2533566 w 6282639"/>
              <a:gd name="connsiteY5-7408" fmla="*/ 1163183 h 3044141"/>
              <a:gd name="connsiteX6-7409" fmla="*/ 2661177 w 6282639"/>
              <a:gd name="connsiteY6-7410" fmla="*/ 1331088 h 3044141"/>
              <a:gd name="connsiteX7-7411" fmla="*/ 3517704 w 6282639"/>
              <a:gd name="connsiteY7-7412" fmla="*/ 1342663 h 3044141"/>
              <a:gd name="connsiteX8-7413" fmla="*/ 3805311 w 6282639"/>
              <a:gd name="connsiteY8-7414" fmla="*/ 1714524 h 3044141"/>
              <a:gd name="connsiteX9-7415" fmla="*/ 3529279 w 6282639"/>
              <a:gd name="connsiteY9-7416" fmla="*/ 2083443 h 3044141"/>
              <a:gd name="connsiteX10-7417" fmla="*/ 774504 w 6282639"/>
              <a:gd name="connsiteY10-7418" fmla="*/ 2060293 h 3044141"/>
              <a:gd name="connsiteX11-7419" fmla="*/ 681906 w 6282639"/>
              <a:gd name="connsiteY11-7420" fmla="*/ 2187615 h 3044141"/>
              <a:gd name="connsiteX12-7421" fmla="*/ 739780 w 6282639"/>
              <a:gd name="connsiteY12-7422" fmla="*/ 2314936 h 3044141"/>
              <a:gd name="connsiteX13-7423" fmla="*/ 1335659 w 6282639"/>
              <a:gd name="connsiteY13-7424" fmla="*/ 2303506 h 3044141"/>
              <a:gd name="connsiteX14-7425" fmla="*/ 1434116 w 6282639"/>
              <a:gd name="connsiteY14-7426" fmla="*/ 2432588 h 3044141"/>
              <a:gd name="connsiteX15-7427" fmla="*/ 1353238 w 6282639"/>
              <a:gd name="connsiteY15-7428" fmla="*/ 2558005 h 3044141"/>
              <a:gd name="connsiteX16-7429" fmla="*/ 1098595 w 6282639"/>
              <a:gd name="connsiteY16-7430" fmla="*/ 2546430 h 3044141"/>
              <a:gd name="connsiteX17-7431" fmla="*/ 1017572 w 6282639"/>
              <a:gd name="connsiteY17-7432" fmla="*/ 2677417 h 3044141"/>
              <a:gd name="connsiteX18-7433" fmla="*/ 1087020 w 6282639"/>
              <a:gd name="connsiteY18-7434" fmla="*/ 2801073 h 3044141"/>
              <a:gd name="connsiteX19-7435" fmla="*/ 1492134 w 6282639"/>
              <a:gd name="connsiteY19-7436" fmla="*/ 2789498 h 3044141"/>
              <a:gd name="connsiteX20-7437" fmla="*/ 1584732 w 6282639"/>
              <a:gd name="connsiteY20-7438" fmla="*/ 2928395 h 3044141"/>
              <a:gd name="connsiteX21-7439" fmla="*/ 1503709 w 6282639"/>
              <a:gd name="connsiteY21-7440" fmla="*/ 3044141 h 3044141"/>
              <a:gd name="connsiteX22-7441" fmla="*/ 508286 w 6282639"/>
              <a:gd name="connsiteY22-7442" fmla="*/ 3044141 h 3044141"/>
              <a:gd name="connsiteX23-7443" fmla="*/ 444842 w 6282639"/>
              <a:gd name="connsiteY23-7444" fmla="*/ 2909055 h 3044141"/>
              <a:gd name="connsiteX24-7445" fmla="*/ 519861 w 6282639"/>
              <a:gd name="connsiteY24-7446" fmla="*/ 2789498 h 3044141"/>
              <a:gd name="connsiteX25-7447" fmla="*/ 762929 w 6282639"/>
              <a:gd name="connsiteY25-7448" fmla="*/ 2777924 h 3044141"/>
              <a:gd name="connsiteX26-7449" fmla="*/ 836187 w 6282639"/>
              <a:gd name="connsiteY26-7450" fmla="*/ 2662177 h 3044141"/>
              <a:gd name="connsiteX27-7451" fmla="*/ 751354 w 6282639"/>
              <a:gd name="connsiteY27-7452" fmla="*/ 2546430 h 3044141"/>
              <a:gd name="connsiteX28-7453" fmla="*/ 218919 w 6282639"/>
              <a:gd name="connsiteY28-7454" fmla="*/ 2558005 h 3044141"/>
              <a:gd name="connsiteX29-7455" fmla="*/ 103172 w 6282639"/>
              <a:gd name="connsiteY29-7456" fmla="*/ 2430683 h 3044141"/>
              <a:gd name="connsiteX30-7457" fmla="*/ 184195 w 6282639"/>
              <a:gd name="connsiteY30-7458" fmla="*/ 2291787 h 3044141"/>
              <a:gd name="connsiteX31-7459" fmla="*/ 438838 w 6282639"/>
              <a:gd name="connsiteY31-7460" fmla="*/ 2291787 h 3044141"/>
              <a:gd name="connsiteX32-7461" fmla="*/ 508286 w 6282639"/>
              <a:gd name="connsiteY32-7462" fmla="*/ 2183515 h 3044141"/>
              <a:gd name="connsiteX33-7463" fmla="*/ 458668 w 6282639"/>
              <a:gd name="connsiteY33-7464" fmla="*/ 2081248 h 3044141"/>
              <a:gd name="connsiteX34-7465" fmla="*/ 265218 w 6282639"/>
              <a:gd name="connsiteY34-7466" fmla="*/ 2071868 h 3044141"/>
              <a:gd name="connsiteX35-7467" fmla="*/ 415 w 6282639"/>
              <a:gd name="connsiteY35-7468" fmla="*/ 1715303 h 3044141"/>
              <a:gd name="connsiteX36-7469" fmla="*/ 218919 w 6282639"/>
              <a:gd name="connsiteY36-7470" fmla="*/ 1331088 h 3044141"/>
              <a:gd name="connsiteX37-7471" fmla="*/ 2117167 w 6282639"/>
              <a:gd name="connsiteY37-7472" fmla="*/ 1319514 h 3044141"/>
              <a:gd name="connsiteX38-7473" fmla="*/ 2258113 w 6282639"/>
              <a:gd name="connsiteY38-7474" fmla="*/ 1137984 h 3044141"/>
              <a:gd name="connsiteX39-7475" fmla="*/ 2160636 w 6282639"/>
              <a:gd name="connsiteY39-7476" fmla="*/ 962949 h 3044141"/>
              <a:gd name="connsiteX40-7477" fmla="*/ 751354 w 6282639"/>
              <a:gd name="connsiteY40-7478" fmla="*/ 960698 h 3044141"/>
              <a:gd name="connsiteX41-7479" fmla="*/ 311516 w 6282639"/>
              <a:gd name="connsiteY41-7480" fmla="*/ 520860 h 3044141"/>
              <a:gd name="connsiteX42-7481" fmla="*/ 716630 w 6282639"/>
              <a:gd name="connsiteY42-7482" fmla="*/ 0 h 3044141"/>
              <a:gd name="connsiteX0-7483" fmla="*/ 716630 w 6282639"/>
              <a:gd name="connsiteY0-7484" fmla="*/ 0 h 3044141"/>
              <a:gd name="connsiteX1-7485" fmla="*/ 5832641 w 6282639"/>
              <a:gd name="connsiteY1-7486" fmla="*/ 23149 h 3044141"/>
              <a:gd name="connsiteX2-7487" fmla="*/ 6282639 w 6282639"/>
              <a:gd name="connsiteY2-7488" fmla="*/ 513787 h 3044141"/>
              <a:gd name="connsiteX3-7489" fmla="*/ 5936813 w 6282639"/>
              <a:gd name="connsiteY3-7490" fmla="*/ 960698 h 3044141"/>
              <a:gd name="connsiteX4-7491" fmla="*/ 2684327 w 6282639"/>
              <a:gd name="connsiteY4-7492" fmla="*/ 937549 h 3044141"/>
              <a:gd name="connsiteX5-7493" fmla="*/ 2533566 w 6282639"/>
              <a:gd name="connsiteY5-7494" fmla="*/ 1163183 h 3044141"/>
              <a:gd name="connsiteX6-7495" fmla="*/ 2661177 w 6282639"/>
              <a:gd name="connsiteY6-7496" fmla="*/ 1331088 h 3044141"/>
              <a:gd name="connsiteX7-7497" fmla="*/ 3517704 w 6282639"/>
              <a:gd name="connsiteY7-7498" fmla="*/ 1342663 h 3044141"/>
              <a:gd name="connsiteX8-7499" fmla="*/ 3805311 w 6282639"/>
              <a:gd name="connsiteY8-7500" fmla="*/ 1714524 h 3044141"/>
              <a:gd name="connsiteX9-7501" fmla="*/ 3529279 w 6282639"/>
              <a:gd name="connsiteY9-7502" fmla="*/ 2083443 h 3044141"/>
              <a:gd name="connsiteX10-7503" fmla="*/ 774504 w 6282639"/>
              <a:gd name="connsiteY10-7504" fmla="*/ 2060293 h 3044141"/>
              <a:gd name="connsiteX11-7505" fmla="*/ 681906 w 6282639"/>
              <a:gd name="connsiteY11-7506" fmla="*/ 2187615 h 3044141"/>
              <a:gd name="connsiteX12-7507" fmla="*/ 739780 w 6282639"/>
              <a:gd name="connsiteY12-7508" fmla="*/ 2314936 h 3044141"/>
              <a:gd name="connsiteX13-7509" fmla="*/ 1335659 w 6282639"/>
              <a:gd name="connsiteY13-7510" fmla="*/ 2303506 h 3044141"/>
              <a:gd name="connsiteX14-7511" fmla="*/ 1434116 w 6282639"/>
              <a:gd name="connsiteY14-7512" fmla="*/ 2432588 h 3044141"/>
              <a:gd name="connsiteX15-7513" fmla="*/ 1353238 w 6282639"/>
              <a:gd name="connsiteY15-7514" fmla="*/ 2558005 h 3044141"/>
              <a:gd name="connsiteX16-7515" fmla="*/ 1098595 w 6282639"/>
              <a:gd name="connsiteY16-7516" fmla="*/ 2546430 h 3044141"/>
              <a:gd name="connsiteX17-7517" fmla="*/ 1017572 w 6282639"/>
              <a:gd name="connsiteY17-7518" fmla="*/ 2677417 h 3044141"/>
              <a:gd name="connsiteX18-7519" fmla="*/ 1087020 w 6282639"/>
              <a:gd name="connsiteY18-7520" fmla="*/ 2801073 h 3044141"/>
              <a:gd name="connsiteX19-7521" fmla="*/ 1492134 w 6282639"/>
              <a:gd name="connsiteY19-7522" fmla="*/ 2789498 h 3044141"/>
              <a:gd name="connsiteX20-7523" fmla="*/ 1584732 w 6282639"/>
              <a:gd name="connsiteY20-7524" fmla="*/ 2928395 h 3044141"/>
              <a:gd name="connsiteX21-7525" fmla="*/ 1503709 w 6282639"/>
              <a:gd name="connsiteY21-7526" fmla="*/ 3044141 h 3044141"/>
              <a:gd name="connsiteX22-7527" fmla="*/ 508286 w 6282639"/>
              <a:gd name="connsiteY22-7528" fmla="*/ 3044141 h 3044141"/>
              <a:gd name="connsiteX23-7529" fmla="*/ 444842 w 6282639"/>
              <a:gd name="connsiteY23-7530" fmla="*/ 2909055 h 3044141"/>
              <a:gd name="connsiteX24-7531" fmla="*/ 519861 w 6282639"/>
              <a:gd name="connsiteY24-7532" fmla="*/ 2789498 h 3044141"/>
              <a:gd name="connsiteX25-7533" fmla="*/ 762929 w 6282639"/>
              <a:gd name="connsiteY25-7534" fmla="*/ 2777924 h 3044141"/>
              <a:gd name="connsiteX26-7535" fmla="*/ 836187 w 6282639"/>
              <a:gd name="connsiteY26-7536" fmla="*/ 2662177 h 3044141"/>
              <a:gd name="connsiteX27-7537" fmla="*/ 751354 w 6282639"/>
              <a:gd name="connsiteY27-7538" fmla="*/ 2546430 h 3044141"/>
              <a:gd name="connsiteX28-7539" fmla="*/ 218919 w 6282639"/>
              <a:gd name="connsiteY28-7540" fmla="*/ 2558005 h 3044141"/>
              <a:gd name="connsiteX29-7541" fmla="*/ 103172 w 6282639"/>
              <a:gd name="connsiteY29-7542" fmla="*/ 2430683 h 3044141"/>
              <a:gd name="connsiteX30-7543" fmla="*/ 184195 w 6282639"/>
              <a:gd name="connsiteY30-7544" fmla="*/ 2291787 h 3044141"/>
              <a:gd name="connsiteX31-7545" fmla="*/ 438838 w 6282639"/>
              <a:gd name="connsiteY31-7546" fmla="*/ 2291787 h 3044141"/>
              <a:gd name="connsiteX32-7547" fmla="*/ 508286 w 6282639"/>
              <a:gd name="connsiteY32-7548" fmla="*/ 2183515 h 3044141"/>
              <a:gd name="connsiteX33-7549" fmla="*/ 458668 w 6282639"/>
              <a:gd name="connsiteY33-7550" fmla="*/ 2081248 h 3044141"/>
              <a:gd name="connsiteX34-7551" fmla="*/ 265218 w 6282639"/>
              <a:gd name="connsiteY34-7552" fmla="*/ 2071868 h 3044141"/>
              <a:gd name="connsiteX35-7553" fmla="*/ 415 w 6282639"/>
              <a:gd name="connsiteY35-7554" fmla="*/ 1715303 h 3044141"/>
              <a:gd name="connsiteX36-7555" fmla="*/ 218919 w 6282639"/>
              <a:gd name="connsiteY36-7556" fmla="*/ 1331088 h 3044141"/>
              <a:gd name="connsiteX37-7557" fmla="*/ 2117167 w 6282639"/>
              <a:gd name="connsiteY37-7558" fmla="*/ 1319514 h 3044141"/>
              <a:gd name="connsiteX38-7559" fmla="*/ 2258113 w 6282639"/>
              <a:gd name="connsiteY38-7560" fmla="*/ 1137984 h 3044141"/>
              <a:gd name="connsiteX39-7561" fmla="*/ 2160636 w 6282639"/>
              <a:gd name="connsiteY39-7562" fmla="*/ 962949 h 3044141"/>
              <a:gd name="connsiteX40-7563" fmla="*/ 751354 w 6282639"/>
              <a:gd name="connsiteY40-7564" fmla="*/ 960698 h 3044141"/>
              <a:gd name="connsiteX41-7565" fmla="*/ 311516 w 6282639"/>
              <a:gd name="connsiteY41-7566" fmla="*/ 520860 h 3044141"/>
              <a:gd name="connsiteX42-7567" fmla="*/ 716630 w 6282639"/>
              <a:gd name="connsiteY42-7568" fmla="*/ 0 h 3044141"/>
              <a:gd name="connsiteX0-7569" fmla="*/ 716630 w 6282639"/>
              <a:gd name="connsiteY0-7570" fmla="*/ 0 h 3044141"/>
              <a:gd name="connsiteX1-7571" fmla="*/ 5832641 w 6282639"/>
              <a:gd name="connsiteY1-7572" fmla="*/ 23149 h 3044141"/>
              <a:gd name="connsiteX2-7573" fmla="*/ 6282639 w 6282639"/>
              <a:gd name="connsiteY2-7574" fmla="*/ 513787 h 3044141"/>
              <a:gd name="connsiteX3-7575" fmla="*/ 5936813 w 6282639"/>
              <a:gd name="connsiteY3-7576" fmla="*/ 960698 h 3044141"/>
              <a:gd name="connsiteX4-7577" fmla="*/ 2684327 w 6282639"/>
              <a:gd name="connsiteY4-7578" fmla="*/ 937549 h 3044141"/>
              <a:gd name="connsiteX5-7579" fmla="*/ 2533566 w 6282639"/>
              <a:gd name="connsiteY5-7580" fmla="*/ 1163183 h 3044141"/>
              <a:gd name="connsiteX6-7581" fmla="*/ 2661177 w 6282639"/>
              <a:gd name="connsiteY6-7582" fmla="*/ 1331088 h 3044141"/>
              <a:gd name="connsiteX7-7583" fmla="*/ 3517704 w 6282639"/>
              <a:gd name="connsiteY7-7584" fmla="*/ 1342663 h 3044141"/>
              <a:gd name="connsiteX8-7585" fmla="*/ 3805311 w 6282639"/>
              <a:gd name="connsiteY8-7586" fmla="*/ 1714524 h 3044141"/>
              <a:gd name="connsiteX9-7587" fmla="*/ 3529279 w 6282639"/>
              <a:gd name="connsiteY9-7588" fmla="*/ 2083443 h 3044141"/>
              <a:gd name="connsiteX10-7589" fmla="*/ 774504 w 6282639"/>
              <a:gd name="connsiteY10-7590" fmla="*/ 2060293 h 3044141"/>
              <a:gd name="connsiteX11-7591" fmla="*/ 681906 w 6282639"/>
              <a:gd name="connsiteY11-7592" fmla="*/ 2187615 h 3044141"/>
              <a:gd name="connsiteX12-7593" fmla="*/ 739780 w 6282639"/>
              <a:gd name="connsiteY12-7594" fmla="*/ 2314936 h 3044141"/>
              <a:gd name="connsiteX13-7595" fmla="*/ 1335659 w 6282639"/>
              <a:gd name="connsiteY13-7596" fmla="*/ 2303506 h 3044141"/>
              <a:gd name="connsiteX14-7597" fmla="*/ 1434116 w 6282639"/>
              <a:gd name="connsiteY14-7598" fmla="*/ 2432588 h 3044141"/>
              <a:gd name="connsiteX15-7599" fmla="*/ 1353238 w 6282639"/>
              <a:gd name="connsiteY15-7600" fmla="*/ 2558005 h 3044141"/>
              <a:gd name="connsiteX16-7601" fmla="*/ 1098595 w 6282639"/>
              <a:gd name="connsiteY16-7602" fmla="*/ 2546430 h 3044141"/>
              <a:gd name="connsiteX17-7603" fmla="*/ 1017572 w 6282639"/>
              <a:gd name="connsiteY17-7604" fmla="*/ 2677417 h 3044141"/>
              <a:gd name="connsiteX18-7605" fmla="*/ 1087020 w 6282639"/>
              <a:gd name="connsiteY18-7606" fmla="*/ 2801073 h 3044141"/>
              <a:gd name="connsiteX19-7607" fmla="*/ 1492134 w 6282639"/>
              <a:gd name="connsiteY19-7608" fmla="*/ 2789498 h 3044141"/>
              <a:gd name="connsiteX20-7609" fmla="*/ 1584732 w 6282639"/>
              <a:gd name="connsiteY20-7610" fmla="*/ 2928395 h 3044141"/>
              <a:gd name="connsiteX21-7611" fmla="*/ 1503709 w 6282639"/>
              <a:gd name="connsiteY21-7612" fmla="*/ 3044141 h 3044141"/>
              <a:gd name="connsiteX22-7613" fmla="*/ 508286 w 6282639"/>
              <a:gd name="connsiteY22-7614" fmla="*/ 3044141 h 3044141"/>
              <a:gd name="connsiteX23-7615" fmla="*/ 444842 w 6282639"/>
              <a:gd name="connsiteY23-7616" fmla="*/ 2909055 h 3044141"/>
              <a:gd name="connsiteX24-7617" fmla="*/ 519861 w 6282639"/>
              <a:gd name="connsiteY24-7618" fmla="*/ 2789498 h 3044141"/>
              <a:gd name="connsiteX25-7619" fmla="*/ 762929 w 6282639"/>
              <a:gd name="connsiteY25-7620" fmla="*/ 2777924 h 3044141"/>
              <a:gd name="connsiteX26-7621" fmla="*/ 836187 w 6282639"/>
              <a:gd name="connsiteY26-7622" fmla="*/ 2662177 h 3044141"/>
              <a:gd name="connsiteX27-7623" fmla="*/ 751354 w 6282639"/>
              <a:gd name="connsiteY27-7624" fmla="*/ 2546430 h 3044141"/>
              <a:gd name="connsiteX28-7625" fmla="*/ 218919 w 6282639"/>
              <a:gd name="connsiteY28-7626" fmla="*/ 2558005 h 3044141"/>
              <a:gd name="connsiteX29-7627" fmla="*/ 103172 w 6282639"/>
              <a:gd name="connsiteY29-7628" fmla="*/ 2430683 h 3044141"/>
              <a:gd name="connsiteX30-7629" fmla="*/ 184195 w 6282639"/>
              <a:gd name="connsiteY30-7630" fmla="*/ 2291787 h 3044141"/>
              <a:gd name="connsiteX31-7631" fmla="*/ 438838 w 6282639"/>
              <a:gd name="connsiteY31-7632" fmla="*/ 2291787 h 3044141"/>
              <a:gd name="connsiteX32-7633" fmla="*/ 508286 w 6282639"/>
              <a:gd name="connsiteY32-7634" fmla="*/ 2183515 h 3044141"/>
              <a:gd name="connsiteX33-7635" fmla="*/ 458668 w 6282639"/>
              <a:gd name="connsiteY33-7636" fmla="*/ 2081248 h 3044141"/>
              <a:gd name="connsiteX34-7637" fmla="*/ 265218 w 6282639"/>
              <a:gd name="connsiteY34-7638" fmla="*/ 2071868 h 3044141"/>
              <a:gd name="connsiteX35-7639" fmla="*/ 415 w 6282639"/>
              <a:gd name="connsiteY35-7640" fmla="*/ 1715303 h 3044141"/>
              <a:gd name="connsiteX36-7641" fmla="*/ 218919 w 6282639"/>
              <a:gd name="connsiteY36-7642" fmla="*/ 1331088 h 3044141"/>
              <a:gd name="connsiteX37-7643" fmla="*/ 2117167 w 6282639"/>
              <a:gd name="connsiteY37-7644" fmla="*/ 1319514 h 3044141"/>
              <a:gd name="connsiteX38-7645" fmla="*/ 2258113 w 6282639"/>
              <a:gd name="connsiteY38-7646" fmla="*/ 1137984 h 3044141"/>
              <a:gd name="connsiteX39-7647" fmla="*/ 2160636 w 6282639"/>
              <a:gd name="connsiteY39-7648" fmla="*/ 962949 h 3044141"/>
              <a:gd name="connsiteX40-7649" fmla="*/ 751354 w 6282639"/>
              <a:gd name="connsiteY40-7650" fmla="*/ 960698 h 3044141"/>
              <a:gd name="connsiteX41-7651" fmla="*/ 311516 w 6282639"/>
              <a:gd name="connsiteY41-7652" fmla="*/ 520860 h 3044141"/>
              <a:gd name="connsiteX42-7653" fmla="*/ 716630 w 6282639"/>
              <a:gd name="connsiteY42-7654" fmla="*/ 0 h 3044141"/>
              <a:gd name="connsiteX0-7655" fmla="*/ 716630 w 6282639"/>
              <a:gd name="connsiteY0-7656" fmla="*/ 0 h 3044141"/>
              <a:gd name="connsiteX1-7657" fmla="*/ 5832641 w 6282639"/>
              <a:gd name="connsiteY1-7658" fmla="*/ 23149 h 3044141"/>
              <a:gd name="connsiteX2-7659" fmla="*/ 6282639 w 6282639"/>
              <a:gd name="connsiteY2-7660" fmla="*/ 513787 h 3044141"/>
              <a:gd name="connsiteX3-7661" fmla="*/ 5936813 w 6282639"/>
              <a:gd name="connsiteY3-7662" fmla="*/ 960698 h 3044141"/>
              <a:gd name="connsiteX4-7663" fmla="*/ 2684327 w 6282639"/>
              <a:gd name="connsiteY4-7664" fmla="*/ 937549 h 3044141"/>
              <a:gd name="connsiteX5-7665" fmla="*/ 2533566 w 6282639"/>
              <a:gd name="connsiteY5-7666" fmla="*/ 1163183 h 3044141"/>
              <a:gd name="connsiteX6-7667" fmla="*/ 2661177 w 6282639"/>
              <a:gd name="connsiteY6-7668" fmla="*/ 1331088 h 3044141"/>
              <a:gd name="connsiteX7-7669" fmla="*/ 3517704 w 6282639"/>
              <a:gd name="connsiteY7-7670" fmla="*/ 1342663 h 3044141"/>
              <a:gd name="connsiteX8-7671" fmla="*/ 3805311 w 6282639"/>
              <a:gd name="connsiteY8-7672" fmla="*/ 1714524 h 3044141"/>
              <a:gd name="connsiteX9-7673" fmla="*/ 3529279 w 6282639"/>
              <a:gd name="connsiteY9-7674" fmla="*/ 2083443 h 3044141"/>
              <a:gd name="connsiteX10-7675" fmla="*/ 774504 w 6282639"/>
              <a:gd name="connsiteY10-7676" fmla="*/ 2060293 h 3044141"/>
              <a:gd name="connsiteX11-7677" fmla="*/ 681906 w 6282639"/>
              <a:gd name="connsiteY11-7678" fmla="*/ 2187615 h 3044141"/>
              <a:gd name="connsiteX12-7679" fmla="*/ 739780 w 6282639"/>
              <a:gd name="connsiteY12-7680" fmla="*/ 2314936 h 3044141"/>
              <a:gd name="connsiteX13-7681" fmla="*/ 1335659 w 6282639"/>
              <a:gd name="connsiteY13-7682" fmla="*/ 2303506 h 3044141"/>
              <a:gd name="connsiteX14-7683" fmla="*/ 1434116 w 6282639"/>
              <a:gd name="connsiteY14-7684" fmla="*/ 2432588 h 3044141"/>
              <a:gd name="connsiteX15-7685" fmla="*/ 1353238 w 6282639"/>
              <a:gd name="connsiteY15-7686" fmla="*/ 2558005 h 3044141"/>
              <a:gd name="connsiteX16-7687" fmla="*/ 1098595 w 6282639"/>
              <a:gd name="connsiteY16-7688" fmla="*/ 2546430 h 3044141"/>
              <a:gd name="connsiteX17-7689" fmla="*/ 1017572 w 6282639"/>
              <a:gd name="connsiteY17-7690" fmla="*/ 2677417 h 3044141"/>
              <a:gd name="connsiteX18-7691" fmla="*/ 1087020 w 6282639"/>
              <a:gd name="connsiteY18-7692" fmla="*/ 2801073 h 3044141"/>
              <a:gd name="connsiteX19-7693" fmla="*/ 1492134 w 6282639"/>
              <a:gd name="connsiteY19-7694" fmla="*/ 2789498 h 3044141"/>
              <a:gd name="connsiteX20-7695" fmla="*/ 1584732 w 6282639"/>
              <a:gd name="connsiteY20-7696" fmla="*/ 2928395 h 3044141"/>
              <a:gd name="connsiteX21-7697" fmla="*/ 1503709 w 6282639"/>
              <a:gd name="connsiteY21-7698" fmla="*/ 3044141 h 3044141"/>
              <a:gd name="connsiteX22-7699" fmla="*/ 508286 w 6282639"/>
              <a:gd name="connsiteY22-7700" fmla="*/ 3044141 h 3044141"/>
              <a:gd name="connsiteX23-7701" fmla="*/ 444842 w 6282639"/>
              <a:gd name="connsiteY23-7702" fmla="*/ 2909055 h 3044141"/>
              <a:gd name="connsiteX24-7703" fmla="*/ 519861 w 6282639"/>
              <a:gd name="connsiteY24-7704" fmla="*/ 2789498 h 3044141"/>
              <a:gd name="connsiteX25-7705" fmla="*/ 762929 w 6282639"/>
              <a:gd name="connsiteY25-7706" fmla="*/ 2777924 h 3044141"/>
              <a:gd name="connsiteX26-7707" fmla="*/ 836187 w 6282639"/>
              <a:gd name="connsiteY26-7708" fmla="*/ 2662177 h 3044141"/>
              <a:gd name="connsiteX27-7709" fmla="*/ 751354 w 6282639"/>
              <a:gd name="connsiteY27-7710" fmla="*/ 2546430 h 3044141"/>
              <a:gd name="connsiteX28-7711" fmla="*/ 218919 w 6282639"/>
              <a:gd name="connsiteY28-7712" fmla="*/ 2558005 h 3044141"/>
              <a:gd name="connsiteX29-7713" fmla="*/ 103172 w 6282639"/>
              <a:gd name="connsiteY29-7714" fmla="*/ 2430683 h 3044141"/>
              <a:gd name="connsiteX30-7715" fmla="*/ 184195 w 6282639"/>
              <a:gd name="connsiteY30-7716" fmla="*/ 2291787 h 3044141"/>
              <a:gd name="connsiteX31-7717" fmla="*/ 438838 w 6282639"/>
              <a:gd name="connsiteY31-7718" fmla="*/ 2291787 h 3044141"/>
              <a:gd name="connsiteX32-7719" fmla="*/ 508286 w 6282639"/>
              <a:gd name="connsiteY32-7720" fmla="*/ 2183515 h 3044141"/>
              <a:gd name="connsiteX33-7721" fmla="*/ 458668 w 6282639"/>
              <a:gd name="connsiteY33-7722" fmla="*/ 2081248 h 3044141"/>
              <a:gd name="connsiteX34-7723" fmla="*/ 265218 w 6282639"/>
              <a:gd name="connsiteY34-7724" fmla="*/ 2071868 h 3044141"/>
              <a:gd name="connsiteX35-7725" fmla="*/ 415 w 6282639"/>
              <a:gd name="connsiteY35-7726" fmla="*/ 1715303 h 3044141"/>
              <a:gd name="connsiteX36-7727" fmla="*/ 218919 w 6282639"/>
              <a:gd name="connsiteY36-7728" fmla="*/ 1331088 h 3044141"/>
              <a:gd name="connsiteX37-7729" fmla="*/ 2117167 w 6282639"/>
              <a:gd name="connsiteY37-7730" fmla="*/ 1319514 h 3044141"/>
              <a:gd name="connsiteX38-7731" fmla="*/ 2258113 w 6282639"/>
              <a:gd name="connsiteY38-7732" fmla="*/ 1137984 h 3044141"/>
              <a:gd name="connsiteX39-7733" fmla="*/ 2160636 w 6282639"/>
              <a:gd name="connsiteY39-7734" fmla="*/ 962949 h 3044141"/>
              <a:gd name="connsiteX40-7735" fmla="*/ 751354 w 6282639"/>
              <a:gd name="connsiteY40-7736" fmla="*/ 960698 h 3044141"/>
              <a:gd name="connsiteX41-7737" fmla="*/ 311516 w 6282639"/>
              <a:gd name="connsiteY41-7738" fmla="*/ 520860 h 3044141"/>
              <a:gd name="connsiteX42-7739" fmla="*/ 716630 w 6282639"/>
              <a:gd name="connsiteY42-7740" fmla="*/ 0 h 3044141"/>
              <a:gd name="connsiteX0-7741" fmla="*/ 716630 w 6282639"/>
              <a:gd name="connsiteY0-7742" fmla="*/ 0 h 3044141"/>
              <a:gd name="connsiteX1-7743" fmla="*/ 5832641 w 6282639"/>
              <a:gd name="connsiteY1-7744" fmla="*/ 23149 h 3044141"/>
              <a:gd name="connsiteX2-7745" fmla="*/ 6282639 w 6282639"/>
              <a:gd name="connsiteY2-7746" fmla="*/ 513787 h 3044141"/>
              <a:gd name="connsiteX3-7747" fmla="*/ 5936813 w 6282639"/>
              <a:gd name="connsiteY3-7748" fmla="*/ 960698 h 3044141"/>
              <a:gd name="connsiteX4-7749" fmla="*/ 2684327 w 6282639"/>
              <a:gd name="connsiteY4-7750" fmla="*/ 937549 h 3044141"/>
              <a:gd name="connsiteX5-7751" fmla="*/ 2533566 w 6282639"/>
              <a:gd name="connsiteY5-7752" fmla="*/ 1163183 h 3044141"/>
              <a:gd name="connsiteX6-7753" fmla="*/ 2661177 w 6282639"/>
              <a:gd name="connsiteY6-7754" fmla="*/ 1331088 h 3044141"/>
              <a:gd name="connsiteX7-7755" fmla="*/ 3517704 w 6282639"/>
              <a:gd name="connsiteY7-7756" fmla="*/ 1342663 h 3044141"/>
              <a:gd name="connsiteX8-7757" fmla="*/ 3805311 w 6282639"/>
              <a:gd name="connsiteY8-7758" fmla="*/ 1714524 h 3044141"/>
              <a:gd name="connsiteX9-7759" fmla="*/ 3529279 w 6282639"/>
              <a:gd name="connsiteY9-7760" fmla="*/ 2083443 h 3044141"/>
              <a:gd name="connsiteX10-7761" fmla="*/ 774504 w 6282639"/>
              <a:gd name="connsiteY10-7762" fmla="*/ 2060293 h 3044141"/>
              <a:gd name="connsiteX11-7763" fmla="*/ 681906 w 6282639"/>
              <a:gd name="connsiteY11-7764" fmla="*/ 2187615 h 3044141"/>
              <a:gd name="connsiteX12-7765" fmla="*/ 739780 w 6282639"/>
              <a:gd name="connsiteY12-7766" fmla="*/ 2314936 h 3044141"/>
              <a:gd name="connsiteX13-7767" fmla="*/ 1335659 w 6282639"/>
              <a:gd name="connsiteY13-7768" fmla="*/ 2303506 h 3044141"/>
              <a:gd name="connsiteX14-7769" fmla="*/ 1434116 w 6282639"/>
              <a:gd name="connsiteY14-7770" fmla="*/ 2432588 h 3044141"/>
              <a:gd name="connsiteX15-7771" fmla="*/ 1353238 w 6282639"/>
              <a:gd name="connsiteY15-7772" fmla="*/ 2558005 h 3044141"/>
              <a:gd name="connsiteX16-7773" fmla="*/ 1098595 w 6282639"/>
              <a:gd name="connsiteY16-7774" fmla="*/ 2546430 h 3044141"/>
              <a:gd name="connsiteX17-7775" fmla="*/ 1017572 w 6282639"/>
              <a:gd name="connsiteY17-7776" fmla="*/ 2677417 h 3044141"/>
              <a:gd name="connsiteX18-7777" fmla="*/ 1087020 w 6282639"/>
              <a:gd name="connsiteY18-7778" fmla="*/ 2801073 h 3044141"/>
              <a:gd name="connsiteX19-7779" fmla="*/ 1492134 w 6282639"/>
              <a:gd name="connsiteY19-7780" fmla="*/ 2789498 h 3044141"/>
              <a:gd name="connsiteX20-7781" fmla="*/ 1584732 w 6282639"/>
              <a:gd name="connsiteY20-7782" fmla="*/ 2928395 h 3044141"/>
              <a:gd name="connsiteX21-7783" fmla="*/ 1503709 w 6282639"/>
              <a:gd name="connsiteY21-7784" fmla="*/ 3044141 h 3044141"/>
              <a:gd name="connsiteX22-7785" fmla="*/ 508286 w 6282639"/>
              <a:gd name="connsiteY22-7786" fmla="*/ 3044141 h 3044141"/>
              <a:gd name="connsiteX23-7787" fmla="*/ 444842 w 6282639"/>
              <a:gd name="connsiteY23-7788" fmla="*/ 2909055 h 3044141"/>
              <a:gd name="connsiteX24-7789" fmla="*/ 519861 w 6282639"/>
              <a:gd name="connsiteY24-7790" fmla="*/ 2789498 h 3044141"/>
              <a:gd name="connsiteX25-7791" fmla="*/ 762929 w 6282639"/>
              <a:gd name="connsiteY25-7792" fmla="*/ 2777924 h 3044141"/>
              <a:gd name="connsiteX26-7793" fmla="*/ 836187 w 6282639"/>
              <a:gd name="connsiteY26-7794" fmla="*/ 2662177 h 3044141"/>
              <a:gd name="connsiteX27-7795" fmla="*/ 751354 w 6282639"/>
              <a:gd name="connsiteY27-7796" fmla="*/ 2546430 h 3044141"/>
              <a:gd name="connsiteX28-7797" fmla="*/ 218919 w 6282639"/>
              <a:gd name="connsiteY28-7798" fmla="*/ 2558005 h 3044141"/>
              <a:gd name="connsiteX29-7799" fmla="*/ 103172 w 6282639"/>
              <a:gd name="connsiteY29-7800" fmla="*/ 2430683 h 3044141"/>
              <a:gd name="connsiteX30-7801" fmla="*/ 184195 w 6282639"/>
              <a:gd name="connsiteY30-7802" fmla="*/ 2291787 h 3044141"/>
              <a:gd name="connsiteX31-7803" fmla="*/ 438838 w 6282639"/>
              <a:gd name="connsiteY31-7804" fmla="*/ 2291787 h 3044141"/>
              <a:gd name="connsiteX32-7805" fmla="*/ 508286 w 6282639"/>
              <a:gd name="connsiteY32-7806" fmla="*/ 2183515 h 3044141"/>
              <a:gd name="connsiteX33-7807" fmla="*/ 458668 w 6282639"/>
              <a:gd name="connsiteY33-7808" fmla="*/ 2081248 h 3044141"/>
              <a:gd name="connsiteX34-7809" fmla="*/ 265218 w 6282639"/>
              <a:gd name="connsiteY34-7810" fmla="*/ 2071868 h 3044141"/>
              <a:gd name="connsiteX35-7811" fmla="*/ 415 w 6282639"/>
              <a:gd name="connsiteY35-7812" fmla="*/ 1715303 h 3044141"/>
              <a:gd name="connsiteX36-7813" fmla="*/ 218919 w 6282639"/>
              <a:gd name="connsiteY36-7814" fmla="*/ 1331088 h 3044141"/>
              <a:gd name="connsiteX37-7815" fmla="*/ 2117167 w 6282639"/>
              <a:gd name="connsiteY37-7816" fmla="*/ 1319514 h 3044141"/>
              <a:gd name="connsiteX38-7817" fmla="*/ 2258113 w 6282639"/>
              <a:gd name="connsiteY38-7818" fmla="*/ 1137984 h 3044141"/>
              <a:gd name="connsiteX39-7819" fmla="*/ 2160636 w 6282639"/>
              <a:gd name="connsiteY39-7820" fmla="*/ 962949 h 3044141"/>
              <a:gd name="connsiteX40-7821" fmla="*/ 751354 w 6282639"/>
              <a:gd name="connsiteY40-7822" fmla="*/ 960698 h 3044141"/>
              <a:gd name="connsiteX41-7823" fmla="*/ 311516 w 6282639"/>
              <a:gd name="connsiteY41-7824" fmla="*/ 520860 h 3044141"/>
              <a:gd name="connsiteX42-7825" fmla="*/ 716630 w 6282639"/>
              <a:gd name="connsiteY42-7826" fmla="*/ 0 h 3044141"/>
              <a:gd name="connsiteX0-7827" fmla="*/ 716630 w 6282639"/>
              <a:gd name="connsiteY0-7828" fmla="*/ 0 h 3044141"/>
              <a:gd name="connsiteX1-7829" fmla="*/ 5832641 w 6282639"/>
              <a:gd name="connsiteY1-7830" fmla="*/ 23149 h 3044141"/>
              <a:gd name="connsiteX2-7831" fmla="*/ 6282639 w 6282639"/>
              <a:gd name="connsiteY2-7832" fmla="*/ 513787 h 3044141"/>
              <a:gd name="connsiteX3-7833" fmla="*/ 5936813 w 6282639"/>
              <a:gd name="connsiteY3-7834" fmla="*/ 960698 h 3044141"/>
              <a:gd name="connsiteX4-7835" fmla="*/ 2684327 w 6282639"/>
              <a:gd name="connsiteY4-7836" fmla="*/ 937549 h 3044141"/>
              <a:gd name="connsiteX5-7837" fmla="*/ 2533566 w 6282639"/>
              <a:gd name="connsiteY5-7838" fmla="*/ 1163183 h 3044141"/>
              <a:gd name="connsiteX6-7839" fmla="*/ 2661177 w 6282639"/>
              <a:gd name="connsiteY6-7840" fmla="*/ 1331088 h 3044141"/>
              <a:gd name="connsiteX7-7841" fmla="*/ 3517704 w 6282639"/>
              <a:gd name="connsiteY7-7842" fmla="*/ 1342663 h 3044141"/>
              <a:gd name="connsiteX8-7843" fmla="*/ 3805311 w 6282639"/>
              <a:gd name="connsiteY8-7844" fmla="*/ 1714524 h 3044141"/>
              <a:gd name="connsiteX9-7845" fmla="*/ 3529279 w 6282639"/>
              <a:gd name="connsiteY9-7846" fmla="*/ 2083443 h 3044141"/>
              <a:gd name="connsiteX10-7847" fmla="*/ 774504 w 6282639"/>
              <a:gd name="connsiteY10-7848" fmla="*/ 2060293 h 3044141"/>
              <a:gd name="connsiteX11-7849" fmla="*/ 681906 w 6282639"/>
              <a:gd name="connsiteY11-7850" fmla="*/ 2187615 h 3044141"/>
              <a:gd name="connsiteX12-7851" fmla="*/ 739780 w 6282639"/>
              <a:gd name="connsiteY12-7852" fmla="*/ 2314936 h 3044141"/>
              <a:gd name="connsiteX13-7853" fmla="*/ 1335659 w 6282639"/>
              <a:gd name="connsiteY13-7854" fmla="*/ 2303506 h 3044141"/>
              <a:gd name="connsiteX14-7855" fmla="*/ 1434116 w 6282639"/>
              <a:gd name="connsiteY14-7856" fmla="*/ 2432588 h 3044141"/>
              <a:gd name="connsiteX15-7857" fmla="*/ 1353238 w 6282639"/>
              <a:gd name="connsiteY15-7858" fmla="*/ 2558005 h 3044141"/>
              <a:gd name="connsiteX16-7859" fmla="*/ 1098595 w 6282639"/>
              <a:gd name="connsiteY16-7860" fmla="*/ 2546430 h 3044141"/>
              <a:gd name="connsiteX17-7861" fmla="*/ 1017572 w 6282639"/>
              <a:gd name="connsiteY17-7862" fmla="*/ 2677417 h 3044141"/>
              <a:gd name="connsiteX18-7863" fmla="*/ 1087020 w 6282639"/>
              <a:gd name="connsiteY18-7864" fmla="*/ 2801073 h 3044141"/>
              <a:gd name="connsiteX19-7865" fmla="*/ 1492134 w 6282639"/>
              <a:gd name="connsiteY19-7866" fmla="*/ 2789498 h 3044141"/>
              <a:gd name="connsiteX20-7867" fmla="*/ 1584732 w 6282639"/>
              <a:gd name="connsiteY20-7868" fmla="*/ 2928395 h 3044141"/>
              <a:gd name="connsiteX21-7869" fmla="*/ 1503709 w 6282639"/>
              <a:gd name="connsiteY21-7870" fmla="*/ 3044141 h 3044141"/>
              <a:gd name="connsiteX22-7871" fmla="*/ 508286 w 6282639"/>
              <a:gd name="connsiteY22-7872" fmla="*/ 3044141 h 3044141"/>
              <a:gd name="connsiteX23-7873" fmla="*/ 444842 w 6282639"/>
              <a:gd name="connsiteY23-7874" fmla="*/ 2909055 h 3044141"/>
              <a:gd name="connsiteX24-7875" fmla="*/ 519861 w 6282639"/>
              <a:gd name="connsiteY24-7876" fmla="*/ 2789498 h 3044141"/>
              <a:gd name="connsiteX25-7877" fmla="*/ 762929 w 6282639"/>
              <a:gd name="connsiteY25-7878" fmla="*/ 2777924 h 3044141"/>
              <a:gd name="connsiteX26-7879" fmla="*/ 836187 w 6282639"/>
              <a:gd name="connsiteY26-7880" fmla="*/ 2662177 h 3044141"/>
              <a:gd name="connsiteX27-7881" fmla="*/ 751354 w 6282639"/>
              <a:gd name="connsiteY27-7882" fmla="*/ 2546430 h 3044141"/>
              <a:gd name="connsiteX28-7883" fmla="*/ 218919 w 6282639"/>
              <a:gd name="connsiteY28-7884" fmla="*/ 2558005 h 3044141"/>
              <a:gd name="connsiteX29-7885" fmla="*/ 103172 w 6282639"/>
              <a:gd name="connsiteY29-7886" fmla="*/ 2430683 h 3044141"/>
              <a:gd name="connsiteX30-7887" fmla="*/ 184195 w 6282639"/>
              <a:gd name="connsiteY30-7888" fmla="*/ 2291787 h 3044141"/>
              <a:gd name="connsiteX31-7889" fmla="*/ 438838 w 6282639"/>
              <a:gd name="connsiteY31-7890" fmla="*/ 2291787 h 3044141"/>
              <a:gd name="connsiteX32-7891" fmla="*/ 508286 w 6282639"/>
              <a:gd name="connsiteY32-7892" fmla="*/ 2183515 h 3044141"/>
              <a:gd name="connsiteX33-7893" fmla="*/ 458668 w 6282639"/>
              <a:gd name="connsiteY33-7894" fmla="*/ 2081248 h 3044141"/>
              <a:gd name="connsiteX34-7895" fmla="*/ 265218 w 6282639"/>
              <a:gd name="connsiteY34-7896" fmla="*/ 2071868 h 3044141"/>
              <a:gd name="connsiteX35-7897" fmla="*/ 415 w 6282639"/>
              <a:gd name="connsiteY35-7898" fmla="*/ 1715303 h 3044141"/>
              <a:gd name="connsiteX36-7899" fmla="*/ 218919 w 6282639"/>
              <a:gd name="connsiteY36-7900" fmla="*/ 1331088 h 3044141"/>
              <a:gd name="connsiteX37-7901" fmla="*/ 2117167 w 6282639"/>
              <a:gd name="connsiteY37-7902" fmla="*/ 1319514 h 3044141"/>
              <a:gd name="connsiteX38-7903" fmla="*/ 2258113 w 6282639"/>
              <a:gd name="connsiteY38-7904" fmla="*/ 1137984 h 3044141"/>
              <a:gd name="connsiteX39-7905" fmla="*/ 2160636 w 6282639"/>
              <a:gd name="connsiteY39-7906" fmla="*/ 962949 h 3044141"/>
              <a:gd name="connsiteX40-7907" fmla="*/ 751354 w 6282639"/>
              <a:gd name="connsiteY40-7908" fmla="*/ 960698 h 3044141"/>
              <a:gd name="connsiteX41-7909" fmla="*/ 311516 w 6282639"/>
              <a:gd name="connsiteY41-7910" fmla="*/ 520860 h 3044141"/>
              <a:gd name="connsiteX42-7911" fmla="*/ 716630 w 6282639"/>
              <a:gd name="connsiteY42-7912" fmla="*/ 0 h 3044141"/>
              <a:gd name="connsiteX0-7913" fmla="*/ 716630 w 6282639"/>
              <a:gd name="connsiteY0-7914" fmla="*/ 0 h 3044141"/>
              <a:gd name="connsiteX1-7915" fmla="*/ 5832641 w 6282639"/>
              <a:gd name="connsiteY1-7916" fmla="*/ 23149 h 3044141"/>
              <a:gd name="connsiteX2-7917" fmla="*/ 6282639 w 6282639"/>
              <a:gd name="connsiteY2-7918" fmla="*/ 513787 h 3044141"/>
              <a:gd name="connsiteX3-7919" fmla="*/ 5936813 w 6282639"/>
              <a:gd name="connsiteY3-7920" fmla="*/ 960698 h 3044141"/>
              <a:gd name="connsiteX4-7921" fmla="*/ 2684327 w 6282639"/>
              <a:gd name="connsiteY4-7922" fmla="*/ 937549 h 3044141"/>
              <a:gd name="connsiteX5-7923" fmla="*/ 2533566 w 6282639"/>
              <a:gd name="connsiteY5-7924" fmla="*/ 1163183 h 3044141"/>
              <a:gd name="connsiteX6-7925" fmla="*/ 2661177 w 6282639"/>
              <a:gd name="connsiteY6-7926" fmla="*/ 1331088 h 3044141"/>
              <a:gd name="connsiteX7-7927" fmla="*/ 3517704 w 6282639"/>
              <a:gd name="connsiteY7-7928" fmla="*/ 1342663 h 3044141"/>
              <a:gd name="connsiteX8-7929" fmla="*/ 3805311 w 6282639"/>
              <a:gd name="connsiteY8-7930" fmla="*/ 1714524 h 3044141"/>
              <a:gd name="connsiteX9-7931" fmla="*/ 3529279 w 6282639"/>
              <a:gd name="connsiteY9-7932" fmla="*/ 2083443 h 3044141"/>
              <a:gd name="connsiteX10-7933" fmla="*/ 774504 w 6282639"/>
              <a:gd name="connsiteY10-7934" fmla="*/ 2060293 h 3044141"/>
              <a:gd name="connsiteX11-7935" fmla="*/ 681906 w 6282639"/>
              <a:gd name="connsiteY11-7936" fmla="*/ 2187615 h 3044141"/>
              <a:gd name="connsiteX12-7937" fmla="*/ 739780 w 6282639"/>
              <a:gd name="connsiteY12-7938" fmla="*/ 2314936 h 3044141"/>
              <a:gd name="connsiteX13-7939" fmla="*/ 1335659 w 6282639"/>
              <a:gd name="connsiteY13-7940" fmla="*/ 2303506 h 3044141"/>
              <a:gd name="connsiteX14-7941" fmla="*/ 1434116 w 6282639"/>
              <a:gd name="connsiteY14-7942" fmla="*/ 2432588 h 3044141"/>
              <a:gd name="connsiteX15-7943" fmla="*/ 1353238 w 6282639"/>
              <a:gd name="connsiteY15-7944" fmla="*/ 2558005 h 3044141"/>
              <a:gd name="connsiteX16-7945" fmla="*/ 1098595 w 6282639"/>
              <a:gd name="connsiteY16-7946" fmla="*/ 2546430 h 3044141"/>
              <a:gd name="connsiteX17-7947" fmla="*/ 1017572 w 6282639"/>
              <a:gd name="connsiteY17-7948" fmla="*/ 2677417 h 3044141"/>
              <a:gd name="connsiteX18-7949" fmla="*/ 1087020 w 6282639"/>
              <a:gd name="connsiteY18-7950" fmla="*/ 2801073 h 3044141"/>
              <a:gd name="connsiteX19-7951" fmla="*/ 1492134 w 6282639"/>
              <a:gd name="connsiteY19-7952" fmla="*/ 2789498 h 3044141"/>
              <a:gd name="connsiteX20-7953" fmla="*/ 1584732 w 6282639"/>
              <a:gd name="connsiteY20-7954" fmla="*/ 2928395 h 3044141"/>
              <a:gd name="connsiteX21-7955" fmla="*/ 1503709 w 6282639"/>
              <a:gd name="connsiteY21-7956" fmla="*/ 3044141 h 3044141"/>
              <a:gd name="connsiteX22-7957" fmla="*/ 508286 w 6282639"/>
              <a:gd name="connsiteY22-7958" fmla="*/ 3044141 h 3044141"/>
              <a:gd name="connsiteX23-7959" fmla="*/ 444842 w 6282639"/>
              <a:gd name="connsiteY23-7960" fmla="*/ 2909055 h 3044141"/>
              <a:gd name="connsiteX24-7961" fmla="*/ 519861 w 6282639"/>
              <a:gd name="connsiteY24-7962" fmla="*/ 2789498 h 3044141"/>
              <a:gd name="connsiteX25-7963" fmla="*/ 762929 w 6282639"/>
              <a:gd name="connsiteY25-7964" fmla="*/ 2777924 h 3044141"/>
              <a:gd name="connsiteX26-7965" fmla="*/ 836187 w 6282639"/>
              <a:gd name="connsiteY26-7966" fmla="*/ 2662177 h 3044141"/>
              <a:gd name="connsiteX27-7967" fmla="*/ 751354 w 6282639"/>
              <a:gd name="connsiteY27-7968" fmla="*/ 2546430 h 3044141"/>
              <a:gd name="connsiteX28-7969" fmla="*/ 218919 w 6282639"/>
              <a:gd name="connsiteY28-7970" fmla="*/ 2558005 h 3044141"/>
              <a:gd name="connsiteX29-7971" fmla="*/ 103172 w 6282639"/>
              <a:gd name="connsiteY29-7972" fmla="*/ 2430683 h 3044141"/>
              <a:gd name="connsiteX30-7973" fmla="*/ 184195 w 6282639"/>
              <a:gd name="connsiteY30-7974" fmla="*/ 2291787 h 3044141"/>
              <a:gd name="connsiteX31-7975" fmla="*/ 438838 w 6282639"/>
              <a:gd name="connsiteY31-7976" fmla="*/ 2291787 h 3044141"/>
              <a:gd name="connsiteX32-7977" fmla="*/ 508286 w 6282639"/>
              <a:gd name="connsiteY32-7978" fmla="*/ 2183515 h 3044141"/>
              <a:gd name="connsiteX33-7979" fmla="*/ 458668 w 6282639"/>
              <a:gd name="connsiteY33-7980" fmla="*/ 2081248 h 3044141"/>
              <a:gd name="connsiteX34-7981" fmla="*/ 265218 w 6282639"/>
              <a:gd name="connsiteY34-7982" fmla="*/ 2071868 h 3044141"/>
              <a:gd name="connsiteX35-7983" fmla="*/ 415 w 6282639"/>
              <a:gd name="connsiteY35-7984" fmla="*/ 1715303 h 3044141"/>
              <a:gd name="connsiteX36-7985" fmla="*/ 218919 w 6282639"/>
              <a:gd name="connsiteY36-7986" fmla="*/ 1331088 h 3044141"/>
              <a:gd name="connsiteX37-7987" fmla="*/ 2117167 w 6282639"/>
              <a:gd name="connsiteY37-7988" fmla="*/ 1319514 h 3044141"/>
              <a:gd name="connsiteX38-7989" fmla="*/ 2258113 w 6282639"/>
              <a:gd name="connsiteY38-7990" fmla="*/ 1137984 h 3044141"/>
              <a:gd name="connsiteX39-7991" fmla="*/ 2160636 w 6282639"/>
              <a:gd name="connsiteY39-7992" fmla="*/ 962949 h 3044141"/>
              <a:gd name="connsiteX40-7993" fmla="*/ 751354 w 6282639"/>
              <a:gd name="connsiteY40-7994" fmla="*/ 960698 h 3044141"/>
              <a:gd name="connsiteX41-7995" fmla="*/ 311516 w 6282639"/>
              <a:gd name="connsiteY41-7996" fmla="*/ 520860 h 3044141"/>
              <a:gd name="connsiteX42-7997" fmla="*/ 716630 w 6282639"/>
              <a:gd name="connsiteY42-7998" fmla="*/ 0 h 3044141"/>
              <a:gd name="connsiteX0-7999" fmla="*/ 716630 w 6282639"/>
              <a:gd name="connsiteY0-8000" fmla="*/ 0 h 3044141"/>
              <a:gd name="connsiteX1-8001" fmla="*/ 5832641 w 6282639"/>
              <a:gd name="connsiteY1-8002" fmla="*/ 23149 h 3044141"/>
              <a:gd name="connsiteX2-8003" fmla="*/ 6282639 w 6282639"/>
              <a:gd name="connsiteY2-8004" fmla="*/ 513787 h 3044141"/>
              <a:gd name="connsiteX3-8005" fmla="*/ 5936813 w 6282639"/>
              <a:gd name="connsiteY3-8006" fmla="*/ 960698 h 3044141"/>
              <a:gd name="connsiteX4-8007" fmla="*/ 2684327 w 6282639"/>
              <a:gd name="connsiteY4-8008" fmla="*/ 937549 h 3044141"/>
              <a:gd name="connsiteX5-8009" fmla="*/ 2533566 w 6282639"/>
              <a:gd name="connsiteY5-8010" fmla="*/ 1163183 h 3044141"/>
              <a:gd name="connsiteX6-8011" fmla="*/ 2661177 w 6282639"/>
              <a:gd name="connsiteY6-8012" fmla="*/ 1331088 h 3044141"/>
              <a:gd name="connsiteX7-8013" fmla="*/ 3517704 w 6282639"/>
              <a:gd name="connsiteY7-8014" fmla="*/ 1342663 h 3044141"/>
              <a:gd name="connsiteX8-8015" fmla="*/ 3805311 w 6282639"/>
              <a:gd name="connsiteY8-8016" fmla="*/ 1714524 h 3044141"/>
              <a:gd name="connsiteX9-8017" fmla="*/ 3529279 w 6282639"/>
              <a:gd name="connsiteY9-8018" fmla="*/ 2083443 h 3044141"/>
              <a:gd name="connsiteX10-8019" fmla="*/ 774504 w 6282639"/>
              <a:gd name="connsiteY10-8020" fmla="*/ 2060293 h 3044141"/>
              <a:gd name="connsiteX11-8021" fmla="*/ 681906 w 6282639"/>
              <a:gd name="connsiteY11-8022" fmla="*/ 2187615 h 3044141"/>
              <a:gd name="connsiteX12-8023" fmla="*/ 739780 w 6282639"/>
              <a:gd name="connsiteY12-8024" fmla="*/ 2314936 h 3044141"/>
              <a:gd name="connsiteX13-8025" fmla="*/ 1335659 w 6282639"/>
              <a:gd name="connsiteY13-8026" fmla="*/ 2303506 h 3044141"/>
              <a:gd name="connsiteX14-8027" fmla="*/ 1434116 w 6282639"/>
              <a:gd name="connsiteY14-8028" fmla="*/ 2432588 h 3044141"/>
              <a:gd name="connsiteX15-8029" fmla="*/ 1353238 w 6282639"/>
              <a:gd name="connsiteY15-8030" fmla="*/ 2558005 h 3044141"/>
              <a:gd name="connsiteX16-8031" fmla="*/ 1098595 w 6282639"/>
              <a:gd name="connsiteY16-8032" fmla="*/ 2546430 h 3044141"/>
              <a:gd name="connsiteX17-8033" fmla="*/ 1017572 w 6282639"/>
              <a:gd name="connsiteY17-8034" fmla="*/ 2677417 h 3044141"/>
              <a:gd name="connsiteX18-8035" fmla="*/ 1087020 w 6282639"/>
              <a:gd name="connsiteY18-8036" fmla="*/ 2801073 h 3044141"/>
              <a:gd name="connsiteX19-8037" fmla="*/ 1492134 w 6282639"/>
              <a:gd name="connsiteY19-8038" fmla="*/ 2789498 h 3044141"/>
              <a:gd name="connsiteX20-8039" fmla="*/ 1594257 w 6282639"/>
              <a:gd name="connsiteY20-8040" fmla="*/ 2928395 h 3044141"/>
              <a:gd name="connsiteX21-8041" fmla="*/ 1503709 w 6282639"/>
              <a:gd name="connsiteY21-8042" fmla="*/ 3044141 h 3044141"/>
              <a:gd name="connsiteX22-8043" fmla="*/ 508286 w 6282639"/>
              <a:gd name="connsiteY22-8044" fmla="*/ 3044141 h 3044141"/>
              <a:gd name="connsiteX23-8045" fmla="*/ 444842 w 6282639"/>
              <a:gd name="connsiteY23-8046" fmla="*/ 2909055 h 3044141"/>
              <a:gd name="connsiteX24-8047" fmla="*/ 519861 w 6282639"/>
              <a:gd name="connsiteY24-8048" fmla="*/ 2789498 h 3044141"/>
              <a:gd name="connsiteX25-8049" fmla="*/ 762929 w 6282639"/>
              <a:gd name="connsiteY25-8050" fmla="*/ 2777924 h 3044141"/>
              <a:gd name="connsiteX26-8051" fmla="*/ 836187 w 6282639"/>
              <a:gd name="connsiteY26-8052" fmla="*/ 2662177 h 3044141"/>
              <a:gd name="connsiteX27-8053" fmla="*/ 751354 w 6282639"/>
              <a:gd name="connsiteY27-8054" fmla="*/ 2546430 h 3044141"/>
              <a:gd name="connsiteX28-8055" fmla="*/ 218919 w 6282639"/>
              <a:gd name="connsiteY28-8056" fmla="*/ 2558005 h 3044141"/>
              <a:gd name="connsiteX29-8057" fmla="*/ 103172 w 6282639"/>
              <a:gd name="connsiteY29-8058" fmla="*/ 2430683 h 3044141"/>
              <a:gd name="connsiteX30-8059" fmla="*/ 184195 w 6282639"/>
              <a:gd name="connsiteY30-8060" fmla="*/ 2291787 h 3044141"/>
              <a:gd name="connsiteX31-8061" fmla="*/ 438838 w 6282639"/>
              <a:gd name="connsiteY31-8062" fmla="*/ 2291787 h 3044141"/>
              <a:gd name="connsiteX32-8063" fmla="*/ 508286 w 6282639"/>
              <a:gd name="connsiteY32-8064" fmla="*/ 2183515 h 3044141"/>
              <a:gd name="connsiteX33-8065" fmla="*/ 458668 w 6282639"/>
              <a:gd name="connsiteY33-8066" fmla="*/ 2081248 h 3044141"/>
              <a:gd name="connsiteX34-8067" fmla="*/ 265218 w 6282639"/>
              <a:gd name="connsiteY34-8068" fmla="*/ 2071868 h 3044141"/>
              <a:gd name="connsiteX35-8069" fmla="*/ 415 w 6282639"/>
              <a:gd name="connsiteY35-8070" fmla="*/ 1715303 h 3044141"/>
              <a:gd name="connsiteX36-8071" fmla="*/ 218919 w 6282639"/>
              <a:gd name="connsiteY36-8072" fmla="*/ 1331088 h 3044141"/>
              <a:gd name="connsiteX37-8073" fmla="*/ 2117167 w 6282639"/>
              <a:gd name="connsiteY37-8074" fmla="*/ 1319514 h 3044141"/>
              <a:gd name="connsiteX38-8075" fmla="*/ 2258113 w 6282639"/>
              <a:gd name="connsiteY38-8076" fmla="*/ 1137984 h 3044141"/>
              <a:gd name="connsiteX39-8077" fmla="*/ 2160636 w 6282639"/>
              <a:gd name="connsiteY39-8078" fmla="*/ 962949 h 3044141"/>
              <a:gd name="connsiteX40-8079" fmla="*/ 751354 w 6282639"/>
              <a:gd name="connsiteY40-8080" fmla="*/ 960698 h 3044141"/>
              <a:gd name="connsiteX41-8081" fmla="*/ 311516 w 6282639"/>
              <a:gd name="connsiteY41-8082" fmla="*/ 520860 h 3044141"/>
              <a:gd name="connsiteX42-8083" fmla="*/ 716630 w 6282639"/>
              <a:gd name="connsiteY42-8084" fmla="*/ 0 h 3044141"/>
              <a:gd name="connsiteX0-8085" fmla="*/ 716630 w 6282639"/>
              <a:gd name="connsiteY0-8086" fmla="*/ 0 h 3044141"/>
              <a:gd name="connsiteX1-8087" fmla="*/ 5832641 w 6282639"/>
              <a:gd name="connsiteY1-8088" fmla="*/ 23149 h 3044141"/>
              <a:gd name="connsiteX2-8089" fmla="*/ 6282639 w 6282639"/>
              <a:gd name="connsiteY2-8090" fmla="*/ 513787 h 3044141"/>
              <a:gd name="connsiteX3-8091" fmla="*/ 5936813 w 6282639"/>
              <a:gd name="connsiteY3-8092" fmla="*/ 960698 h 3044141"/>
              <a:gd name="connsiteX4-8093" fmla="*/ 2684327 w 6282639"/>
              <a:gd name="connsiteY4-8094" fmla="*/ 937549 h 3044141"/>
              <a:gd name="connsiteX5-8095" fmla="*/ 2533566 w 6282639"/>
              <a:gd name="connsiteY5-8096" fmla="*/ 1163183 h 3044141"/>
              <a:gd name="connsiteX6-8097" fmla="*/ 2661177 w 6282639"/>
              <a:gd name="connsiteY6-8098" fmla="*/ 1331088 h 3044141"/>
              <a:gd name="connsiteX7-8099" fmla="*/ 3517704 w 6282639"/>
              <a:gd name="connsiteY7-8100" fmla="*/ 1342663 h 3044141"/>
              <a:gd name="connsiteX8-8101" fmla="*/ 3805311 w 6282639"/>
              <a:gd name="connsiteY8-8102" fmla="*/ 1714524 h 3044141"/>
              <a:gd name="connsiteX9-8103" fmla="*/ 3529279 w 6282639"/>
              <a:gd name="connsiteY9-8104" fmla="*/ 2083443 h 3044141"/>
              <a:gd name="connsiteX10-8105" fmla="*/ 774504 w 6282639"/>
              <a:gd name="connsiteY10-8106" fmla="*/ 2060293 h 3044141"/>
              <a:gd name="connsiteX11-8107" fmla="*/ 681906 w 6282639"/>
              <a:gd name="connsiteY11-8108" fmla="*/ 2187615 h 3044141"/>
              <a:gd name="connsiteX12-8109" fmla="*/ 739780 w 6282639"/>
              <a:gd name="connsiteY12-8110" fmla="*/ 2314936 h 3044141"/>
              <a:gd name="connsiteX13-8111" fmla="*/ 1335659 w 6282639"/>
              <a:gd name="connsiteY13-8112" fmla="*/ 2303506 h 3044141"/>
              <a:gd name="connsiteX14-8113" fmla="*/ 1434116 w 6282639"/>
              <a:gd name="connsiteY14-8114" fmla="*/ 2432588 h 3044141"/>
              <a:gd name="connsiteX15-8115" fmla="*/ 1353238 w 6282639"/>
              <a:gd name="connsiteY15-8116" fmla="*/ 2558005 h 3044141"/>
              <a:gd name="connsiteX16-8117" fmla="*/ 1098595 w 6282639"/>
              <a:gd name="connsiteY16-8118" fmla="*/ 2546430 h 3044141"/>
              <a:gd name="connsiteX17-8119" fmla="*/ 1017572 w 6282639"/>
              <a:gd name="connsiteY17-8120" fmla="*/ 2677417 h 3044141"/>
              <a:gd name="connsiteX18-8121" fmla="*/ 1087020 w 6282639"/>
              <a:gd name="connsiteY18-8122" fmla="*/ 2801073 h 3044141"/>
              <a:gd name="connsiteX19-8123" fmla="*/ 1492134 w 6282639"/>
              <a:gd name="connsiteY19-8124" fmla="*/ 2789498 h 3044141"/>
              <a:gd name="connsiteX20-8125" fmla="*/ 1594257 w 6282639"/>
              <a:gd name="connsiteY20-8126" fmla="*/ 2928395 h 3044141"/>
              <a:gd name="connsiteX21-8127" fmla="*/ 1503709 w 6282639"/>
              <a:gd name="connsiteY21-8128" fmla="*/ 3044141 h 3044141"/>
              <a:gd name="connsiteX22-8129" fmla="*/ 508286 w 6282639"/>
              <a:gd name="connsiteY22-8130" fmla="*/ 3044141 h 3044141"/>
              <a:gd name="connsiteX23-8131" fmla="*/ 444842 w 6282639"/>
              <a:gd name="connsiteY23-8132" fmla="*/ 2909055 h 3044141"/>
              <a:gd name="connsiteX24-8133" fmla="*/ 519861 w 6282639"/>
              <a:gd name="connsiteY24-8134" fmla="*/ 2789498 h 3044141"/>
              <a:gd name="connsiteX25-8135" fmla="*/ 762929 w 6282639"/>
              <a:gd name="connsiteY25-8136" fmla="*/ 2777924 h 3044141"/>
              <a:gd name="connsiteX26-8137" fmla="*/ 836187 w 6282639"/>
              <a:gd name="connsiteY26-8138" fmla="*/ 2662177 h 3044141"/>
              <a:gd name="connsiteX27-8139" fmla="*/ 751354 w 6282639"/>
              <a:gd name="connsiteY27-8140" fmla="*/ 2546430 h 3044141"/>
              <a:gd name="connsiteX28-8141" fmla="*/ 218919 w 6282639"/>
              <a:gd name="connsiteY28-8142" fmla="*/ 2558005 h 3044141"/>
              <a:gd name="connsiteX29-8143" fmla="*/ 103172 w 6282639"/>
              <a:gd name="connsiteY29-8144" fmla="*/ 2430683 h 3044141"/>
              <a:gd name="connsiteX30-8145" fmla="*/ 184195 w 6282639"/>
              <a:gd name="connsiteY30-8146" fmla="*/ 2291787 h 3044141"/>
              <a:gd name="connsiteX31-8147" fmla="*/ 438838 w 6282639"/>
              <a:gd name="connsiteY31-8148" fmla="*/ 2291787 h 3044141"/>
              <a:gd name="connsiteX32-8149" fmla="*/ 508286 w 6282639"/>
              <a:gd name="connsiteY32-8150" fmla="*/ 2183515 h 3044141"/>
              <a:gd name="connsiteX33-8151" fmla="*/ 458668 w 6282639"/>
              <a:gd name="connsiteY33-8152" fmla="*/ 2081248 h 3044141"/>
              <a:gd name="connsiteX34-8153" fmla="*/ 265218 w 6282639"/>
              <a:gd name="connsiteY34-8154" fmla="*/ 2071868 h 3044141"/>
              <a:gd name="connsiteX35-8155" fmla="*/ 415 w 6282639"/>
              <a:gd name="connsiteY35-8156" fmla="*/ 1715303 h 3044141"/>
              <a:gd name="connsiteX36-8157" fmla="*/ 218919 w 6282639"/>
              <a:gd name="connsiteY36-8158" fmla="*/ 1331088 h 3044141"/>
              <a:gd name="connsiteX37-8159" fmla="*/ 2117167 w 6282639"/>
              <a:gd name="connsiteY37-8160" fmla="*/ 1319514 h 3044141"/>
              <a:gd name="connsiteX38-8161" fmla="*/ 2258113 w 6282639"/>
              <a:gd name="connsiteY38-8162" fmla="*/ 1137984 h 3044141"/>
              <a:gd name="connsiteX39-8163" fmla="*/ 2160636 w 6282639"/>
              <a:gd name="connsiteY39-8164" fmla="*/ 962949 h 3044141"/>
              <a:gd name="connsiteX40-8165" fmla="*/ 751354 w 6282639"/>
              <a:gd name="connsiteY40-8166" fmla="*/ 960698 h 3044141"/>
              <a:gd name="connsiteX41-8167" fmla="*/ 311516 w 6282639"/>
              <a:gd name="connsiteY41-8168" fmla="*/ 520860 h 3044141"/>
              <a:gd name="connsiteX42-8169" fmla="*/ 716630 w 6282639"/>
              <a:gd name="connsiteY42-8170" fmla="*/ 0 h 3044141"/>
              <a:gd name="connsiteX0-8171" fmla="*/ 716630 w 6282639"/>
              <a:gd name="connsiteY0-8172" fmla="*/ 0 h 3044141"/>
              <a:gd name="connsiteX1-8173" fmla="*/ 5832641 w 6282639"/>
              <a:gd name="connsiteY1-8174" fmla="*/ 23149 h 3044141"/>
              <a:gd name="connsiteX2-8175" fmla="*/ 6282639 w 6282639"/>
              <a:gd name="connsiteY2-8176" fmla="*/ 513787 h 3044141"/>
              <a:gd name="connsiteX3-8177" fmla="*/ 5936813 w 6282639"/>
              <a:gd name="connsiteY3-8178" fmla="*/ 960698 h 3044141"/>
              <a:gd name="connsiteX4-8179" fmla="*/ 2684327 w 6282639"/>
              <a:gd name="connsiteY4-8180" fmla="*/ 937549 h 3044141"/>
              <a:gd name="connsiteX5-8181" fmla="*/ 2533566 w 6282639"/>
              <a:gd name="connsiteY5-8182" fmla="*/ 1163183 h 3044141"/>
              <a:gd name="connsiteX6-8183" fmla="*/ 2661177 w 6282639"/>
              <a:gd name="connsiteY6-8184" fmla="*/ 1331088 h 3044141"/>
              <a:gd name="connsiteX7-8185" fmla="*/ 3517704 w 6282639"/>
              <a:gd name="connsiteY7-8186" fmla="*/ 1342663 h 3044141"/>
              <a:gd name="connsiteX8-8187" fmla="*/ 3805311 w 6282639"/>
              <a:gd name="connsiteY8-8188" fmla="*/ 1714524 h 3044141"/>
              <a:gd name="connsiteX9-8189" fmla="*/ 3529279 w 6282639"/>
              <a:gd name="connsiteY9-8190" fmla="*/ 2083443 h 3044141"/>
              <a:gd name="connsiteX10-8191" fmla="*/ 774504 w 6282639"/>
              <a:gd name="connsiteY10-8192" fmla="*/ 2060293 h 3044141"/>
              <a:gd name="connsiteX11-8193" fmla="*/ 681906 w 6282639"/>
              <a:gd name="connsiteY11-8194" fmla="*/ 2187615 h 3044141"/>
              <a:gd name="connsiteX12-8195" fmla="*/ 739780 w 6282639"/>
              <a:gd name="connsiteY12-8196" fmla="*/ 2314936 h 3044141"/>
              <a:gd name="connsiteX13-8197" fmla="*/ 1335659 w 6282639"/>
              <a:gd name="connsiteY13-8198" fmla="*/ 2303506 h 3044141"/>
              <a:gd name="connsiteX14-8199" fmla="*/ 1434116 w 6282639"/>
              <a:gd name="connsiteY14-8200" fmla="*/ 2432588 h 3044141"/>
              <a:gd name="connsiteX15-8201" fmla="*/ 1353238 w 6282639"/>
              <a:gd name="connsiteY15-8202" fmla="*/ 2558005 h 3044141"/>
              <a:gd name="connsiteX16-8203" fmla="*/ 1098595 w 6282639"/>
              <a:gd name="connsiteY16-8204" fmla="*/ 2546430 h 3044141"/>
              <a:gd name="connsiteX17-8205" fmla="*/ 1017572 w 6282639"/>
              <a:gd name="connsiteY17-8206" fmla="*/ 2677417 h 3044141"/>
              <a:gd name="connsiteX18-8207" fmla="*/ 1087020 w 6282639"/>
              <a:gd name="connsiteY18-8208" fmla="*/ 2801073 h 3044141"/>
              <a:gd name="connsiteX19-8209" fmla="*/ 1492134 w 6282639"/>
              <a:gd name="connsiteY19-8210" fmla="*/ 2789498 h 3044141"/>
              <a:gd name="connsiteX20-8211" fmla="*/ 1594257 w 6282639"/>
              <a:gd name="connsiteY20-8212" fmla="*/ 2928395 h 3044141"/>
              <a:gd name="connsiteX21-8213" fmla="*/ 1503709 w 6282639"/>
              <a:gd name="connsiteY21-8214" fmla="*/ 3044141 h 3044141"/>
              <a:gd name="connsiteX22-8215" fmla="*/ 508286 w 6282639"/>
              <a:gd name="connsiteY22-8216" fmla="*/ 3044141 h 3044141"/>
              <a:gd name="connsiteX23-8217" fmla="*/ 444842 w 6282639"/>
              <a:gd name="connsiteY23-8218" fmla="*/ 2909055 h 3044141"/>
              <a:gd name="connsiteX24-8219" fmla="*/ 519861 w 6282639"/>
              <a:gd name="connsiteY24-8220" fmla="*/ 2789498 h 3044141"/>
              <a:gd name="connsiteX25-8221" fmla="*/ 762929 w 6282639"/>
              <a:gd name="connsiteY25-8222" fmla="*/ 2777924 h 3044141"/>
              <a:gd name="connsiteX26-8223" fmla="*/ 836187 w 6282639"/>
              <a:gd name="connsiteY26-8224" fmla="*/ 2662177 h 3044141"/>
              <a:gd name="connsiteX27-8225" fmla="*/ 751354 w 6282639"/>
              <a:gd name="connsiteY27-8226" fmla="*/ 2546430 h 3044141"/>
              <a:gd name="connsiteX28-8227" fmla="*/ 218919 w 6282639"/>
              <a:gd name="connsiteY28-8228" fmla="*/ 2558005 h 3044141"/>
              <a:gd name="connsiteX29-8229" fmla="*/ 103172 w 6282639"/>
              <a:gd name="connsiteY29-8230" fmla="*/ 2430683 h 3044141"/>
              <a:gd name="connsiteX30-8231" fmla="*/ 184195 w 6282639"/>
              <a:gd name="connsiteY30-8232" fmla="*/ 2291787 h 3044141"/>
              <a:gd name="connsiteX31-8233" fmla="*/ 438838 w 6282639"/>
              <a:gd name="connsiteY31-8234" fmla="*/ 2291787 h 3044141"/>
              <a:gd name="connsiteX32-8235" fmla="*/ 508286 w 6282639"/>
              <a:gd name="connsiteY32-8236" fmla="*/ 2183515 h 3044141"/>
              <a:gd name="connsiteX33-8237" fmla="*/ 458668 w 6282639"/>
              <a:gd name="connsiteY33-8238" fmla="*/ 2081248 h 3044141"/>
              <a:gd name="connsiteX34-8239" fmla="*/ 265218 w 6282639"/>
              <a:gd name="connsiteY34-8240" fmla="*/ 2071868 h 3044141"/>
              <a:gd name="connsiteX35-8241" fmla="*/ 415 w 6282639"/>
              <a:gd name="connsiteY35-8242" fmla="*/ 1715303 h 3044141"/>
              <a:gd name="connsiteX36-8243" fmla="*/ 218919 w 6282639"/>
              <a:gd name="connsiteY36-8244" fmla="*/ 1331088 h 3044141"/>
              <a:gd name="connsiteX37-8245" fmla="*/ 2117167 w 6282639"/>
              <a:gd name="connsiteY37-8246" fmla="*/ 1319514 h 3044141"/>
              <a:gd name="connsiteX38-8247" fmla="*/ 2258113 w 6282639"/>
              <a:gd name="connsiteY38-8248" fmla="*/ 1137984 h 3044141"/>
              <a:gd name="connsiteX39-8249" fmla="*/ 2160636 w 6282639"/>
              <a:gd name="connsiteY39-8250" fmla="*/ 962949 h 3044141"/>
              <a:gd name="connsiteX40-8251" fmla="*/ 751354 w 6282639"/>
              <a:gd name="connsiteY40-8252" fmla="*/ 960698 h 3044141"/>
              <a:gd name="connsiteX41-8253" fmla="*/ 311516 w 6282639"/>
              <a:gd name="connsiteY41-8254" fmla="*/ 520860 h 3044141"/>
              <a:gd name="connsiteX42-8255" fmla="*/ 716630 w 6282639"/>
              <a:gd name="connsiteY42-8256" fmla="*/ 0 h 3044141"/>
              <a:gd name="connsiteX0-8257" fmla="*/ 716630 w 6282639"/>
              <a:gd name="connsiteY0-8258" fmla="*/ 0 h 3044141"/>
              <a:gd name="connsiteX1-8259" fmla="*/ 5832641 w 6282639"/>
              <a:gd name="connsiteY1-8260" fmla="*/ 23149 h 3044141"/>
              <a:gd name="connsiteX2-8261" fmla="*/ 6282639 w 6282639"/>
              <a:gd name="connsiteY2-8262" fmla="*/ 513787 h 3044141"/>
              <a:gd name="connsiteX3-8263" fmla="*/ 5936813 w 6282639"/>
              <a:gd name="connsiteY3-8264" fmla="*/ 960698 h 3044141"/>
              <a:gd name="connsiteX4-8265" fmla="*/ 2684327 w 6282639"/>
              <a:gd name="connsiteY4-8266" fmla="*/ 937549 h 3044141"/>
              <a:gd name="connsiteX5-8267" fmla="*/ 2533566 w 6282639"/>
              <a:gd name="connsiteY5-8268" fmla="*/ 1163183 h 3044141"/>
              <a:gd name="connsiteX6-8269" fmla="*/ 2661177 w 6282639"/>
              <a:gd name="connsiteY6-8270" fmla="*/ 1331088 h 3044141"/>
              <a:gd name="connsiteX7-8271" fmla="*/ 3517704 w 6282639"/>
              <a:gd name="connsiteY7-8272" fmla="*/ 1342663 h 3044141"/>
              <a:gd name="connsiteX8-8273" fmla="*/ 3805311 w 6282639"/>
              <a:gd name="connsiteY8-8274" fmla="*/ 1714524 h 3044141"/>
              <a:gd name="connsiteX9-8275" fmla="*/ 3529279 w 6282639"/>
              <a:gd name="connsiteY9-8276" fmla="*/ 2083443 h 3044141"/>
              <a:gd name="connsiteX10-8277" fmla="*/ 774504 w 6282639"/>
              <a:gd name="connsiteY10-8278" fmla="*/ 2060293 h 3044141"/>
              <a:gd name="connsiteX11-8279" fmla="*/ 681906 w 6282639"/>
              <a:gd name="connsiteY11-8280" fmla="*/ 2187615 h 3044141"/>
              <a:gd name="connsiteX12-8281" fmla="*/ 739780 w 6282639"/>
              <a:gd name="connsiteY12-8282" fmla="*/ 2314936 h 3044141"/>
              <a:gd name="connsiteX13-8283" fmla="*/ 1335659 w 6282639"/>
              <a:gd name="connsiteY13-8284" fmla="*/ 2303506 h 3044141"/>
              <a:gd name="connsiteX14-8285" fmla="*/ 1434116 w 6282639"/>
              <a:gd name="connsiteY14-8286" fmla="*/ 2432588 h 3044141"/>
              <a:gd name="connsiteX15-8287" fmla="*/ 1353238 w 6282639"/>
              <a:gd name="connsiteY15-8288" fmla="*/ 2558005 h 3044141"/>
              <a:gd name="connsiteX16-8289" fmla="*/ 1098595 w 6282639"/>
              <a:gd name="connsiteY16-8290" fmla="*/ 2546430 h 3044141"/>
              <a:gd name="connsiteX17-8291" fmla="*/ 1017572 w 6282639"/>
              <a:gd name="connsiteY17-8292" fmla="*/ 2677417 h 3044141"/>
              <a:gd name="connsiteX18-8293" fmla="*/ 1087020 w 6282639"/>
              <a:gd name="connsiteY18-8294" fmla="*/ 2801073 h 3044141"/>
              <a:gd name="connsiteX19-8295" fmla="*/ 1492134 w 6282639"/>
              <a:gd name="connsiteY19-8296" fmla="*/ 2789498 h 3044141"/>
              <a:gd name="connsiteX20-8297" fmla="*/ 1594257 w 6282639"/>
              <a:gd name="connsiteY20-8298" fmla="*/ 2928395 h 3044141"/>
              <a:gd name="connsiteX21-8299" fmla="*/ 1503709 w 6282639"/>
              <a:gd name="connsiteY21-8300" fmla="*/ 3044141 h 3044141"/>
              <a:gd name="connsiteX22-8301" fmla="*/ 508286 w 6282639"/>
              <a:gd name="connsiteY22-8302" fmla="*/ 3044141 h 3044141"/>
              <a:gd name="connsiteX23-8303" fmla="*/ 444842 w 6282639"/>
              <a:gd name="connsiteY23-8304" fmla="*/ 2909055 h 3044141"/>
              <a:gd name="connsiteX24-8305" fmla="*/ 519861 w 6282639"/>
              <a:gd name="connsiteY24-8306" fmla="*/ 2789498 h 3044141"/>
              <a:gd name="connsiteX25-8307" fmla="*/ 762929 w 6282639"/>
              <a:gd name="connsiteY25-8308" fmla="*/ 2777924 h 3044141"/>
              <a:gd name="connsiteX26-8309" fmla="*/ 836187 w 6282639"/>
              <a:gd name="connsiteY26-8310" fmla="*/ 2662177 h 3044141"/>
              <a:gd name="connsiteX27-8311" fmla="*/ 751354 w 6282639"/>
              <a:gd name="connsiteY27-8312" fmla="*/ 2546430 h 3044141"/>
              <a:gd name="connsiteX28-8313" fmla="*/ 218919 w 6282639"/>
              <a:gd name="connsiteY28-8314" fmla="*/ 2558005 h 3044141"/>
              <a:gd name="connsiteX29-8315" fmla="*/ 103172 w 6282639"/>
              <a:gd name="connsiteY29-8316" fmla="*/ 2430683 h 3044141"/>
              <a:gd name="connsiteX30-8317" fmla="*/ 184195 w 6282639"/>
              <a:gd name="connsiteY30-8318" fmla="*/ 2291787 h 3044141"/>
              <a:gd name="connsiteX31-8319" fmla="*/ 438838 w 6282639"/>
              <a:gd name="connsiteY31-8320" fmla="*/ 2291787 h 3044141"/>
              <a:gd name="connsiteX32-8321" fmla="*/ 508286 w 6282639"/>
              <a:gd name="connsiteY32-8322" fmla="*/ 2183515 h 3044141"/>
              <a:gd name="connsiteX33-8323" fmla="*/ 458668 w 6282639"/>
              <a:gd name="connsiteY33-8324" fmla="*/ 2081248 h 3044141"/>
              <a:gd name="connsiteX34-8325" fmla="*/ 265218 w 6282639"/>
              <a:gd name="connsiteY34-8326" fmla="*/ 2071868 h 3044141"/>
              <a:gd name="connsiteX35-8327" fmla="*/ 415 w 6282639"/>
              <a:gd name="connsiteY35-8328" fmla="*/ 1715303 h 3044141"/>
              <a:gd name="connsiteX36-8329" fmla="*/ 218919 w 6282639"/>
              <a:gd name="connsiteY36-8330" fmla="*/ 1331088 h 3044141"/>
              <a:gd name="connsiteX37-8331" fmla="*/ 2117167 w 6282639"/>
              <a:gd name="connsiteY37-8332" fmla="*/ 1319514 h 3044141"/>
              <a:gd name="connsiteX38-8333" fmla="*/ 2258113 w 6282639"/>
              <a:gd name="connsiteY38-8334" fmla="*/ 1137984 h 3044141"/>
              <a:gd name="connsiteX39-8335" fmla="*/ 2160636 w 6282639"/>
              <a:gd name="connsiteY39-8336" fmla="*/ 962949 h 3044141"/>
              <a:gd name="connsiteX40-8337" fmla="*/ 751354 w 6282639"/>
              <a:gd name="connsiteY40-8338" fmla="*/ 960698 h 3044141"/>
              <a:gd name="connsiteX41-8339" fmla="*/ 311516 w 6282639"/>
              <a:gd name="connsiteY41-8340" fmla="*/ 520860 h 3044141"/>
              <a:gd name="connsiteX42-8341" fmla="*/ 716630 w 6282639"/>
              <a:gd name="connsiteY42-8342" fmla="*/ 0 h 3044141"/>
              <a:gd name="connsiteX0-8343" fmla="*/ 716630 w 6282639"/>
              <a:gd name="connsiteY0-8344" fmla="*/ 0 h 3044141"/>
              <a:gd name="connsiteX1-8345" fmla="*/ 5832641 w 6282639"/>
              <a:gd name="connsiteY1-8346" fmla="*/ 23149 h 3044141"/>
              <a:gd name="connsiteX2-8347" fmla="*/ 6282639 w 6282639"/>
              <a:gd name="connsiteY2-8348" fmla="*/ 513787 h 3044141"/>
              <a:gd name="connsiteX3-8349" fmla="*/ 5936813 w 6282639"/>
              <a:gd name="connsiteY3-8350" fmla="*/ 960698 h 3044141"/>
              <a:gd name="connsiteX4-8351" fmla="*/ 2684327 w 6282639"/>
              <a:gd name="connsiteY4-8352" fmla="*/ 937549 h 3044141"/>
              <a:gd name="connsiteX5-8353" fmla="*/ 2533566 w 6282639"/>
              <a:gd name="connsiteY5-8354" fmla="*/ 1163183 h 3044141"/>
              <a:gd name="connsiteX6-8355" fmla="*/ 2661177 w 6282639"/>
              <a:gd name="connsiteY6-8356" fmla="*/ 1331088 h 3044141"/>
              <a:gd name="connsiteX7-8357" fmla="*/ 3517704 w 6282639"/>
              <a:gd name="connsiteY7-8358" fmla="*/ 1342663 h 3044141"/>
              <a:gd name="connsiteX8-8359" fmla="*/ 3805311 w 6282639"/>
              <a:gd name="connsiteY8-8360" fmla="*/ 1714524 h 3044141"/>
              <a:gd name="connsiteX9-8361" fmla="*/ 3529279 w 6282639"/>
              <a:gd name="connsiteY9-8362" fmla="*/ 2083443 h 3044141"/>
              <a:gd name="connsiteX10-8363" fmla="*/ 774504 w 6282639"/>
              <a:gd name="connsiteY10-8364" fmla="*/ 2060293 h 3044141"/>
              <a:gd name="connsiteX11-8365" fmla="*/ 681906 w 6282639"/>
              <a:gd name="connsiteY11-8366" fmla="*/ 2187615 h 3044141"/>
              <a:gd name="connsiteX12-8367" fmla="*/ 739780 w 6282639"/>
              <a:gd name="connsiteY12-8368" fmla="*/ 2314936 h 3044141"/>
              <a:gd name="connsiteX13-8369" fmla="*/ 1335659 w 6282639"/>
              <a:gd name="connsiteY13-8370" fmla="*/ 2303506 h 3044141"/>
              <a:gd name="connsiteX14-8371" fmla="*/ 1434116 w 6282639"/>
              <a:gd name="connsiteY14-8372" fmla="*/ 2432588 h 3044141"/>
              <a:gd name="connsiteX15-8373" fmla="*/ 1353238 w 6282639"/>
              <a:gd name="connsiteY15-8374" fmla="*/ 2558005 h 3044141"/>
              <a:gd name="connsiteX16-8375" fmla="*/ 1098595 w 6282639"/>
              <a:gd name="connsiteY16-8376" fmla="*/ 2546430 h 3044141"/>
              <a:gd name="connsiteX17-8377" fmla="*/ 1017572 w 6282639"/>
              <a:gd name="connsiteY17-8378" fmla="*/ 2677417 h 3044141"/>
              <a:gd name="connsiteX18-8379" fmla="*/ 1087020 w 6282639"/>
              <a:gd name="connsiteY18-8380" fmla="*/ 2801073 h 3044141"/>
              <a:gd name="connsiteX19-8381" fmla="*/ 1492134 w 6282639"/>
              <a:gd name="connsiteY19-8382" fmla="*/ 2789498 h 3044141"/>
              <a:gd name="connsiteX20-8383" fmla="*/ 1594257 w 6282639"/>
              <a:gd name="connsiteY20-8384" fmla="*/ 2928395 h 3044141"/>
              <a:gd name="connsiteX21-8385" fmla="*/ 1503709 w 6282639"/>
              <a:gd name="connsiteY21-8386" fmla="*/ 3044141 h 3044141"/>
              <a:gd name="connsiteX22-8387" fmla="*/ 508286 w 6282639"/>
              <a:gd name="connsiteY22-8388" fmla="*/ 3044141 h 3044141"/>
              <a:gd name="connsiteX23-8389" fmla="*/ 444842 w 6282639"/>
              <a:gd name="connsiteY23-8390" fmla="*/ 2909055 h 3044141"/>
              <a:gd name="connsiteX24-8391" fmla="*/ 519861 w 6282639"/>
              <a:gd name="connsiteY24-8392" fmla="*/ 2789498 h 3044141"/>
              <a:gd name="connsiteX25-8393" fmla="*/ 762929 w 6282639"/>
              <a:gd name="connsiteY25-8394" fmla="*/ 2777924 h 3044141"/>
              <a:gd name="connsiteX26-8395" fmla="*/ 836187 w 6282639"/>
              <a:gd name="connsiteY26-8396" fmla="*/ 2662177 h 3044141"/>
              <a:gd name="connsiteX27-8397" fmla="*/ 751354 w 6282639"/>
              <a:gd name="connsiteY27-8398" fmla="*/ 2546430 h 3044141"/>
              <a:gd name="connsiteX28-8399" fmla="*/ 218919 w 6282639"/>
              <a:gd name="connsiteY28-8400" fmla="*/ 2558005 h 3044141"/>
              <a:gd name="connsiteX29-8401" fmla="*/ 103172 w 6282639"/>
              <a:gd name="connsiteY29-8402" fmla="*/ 2430683 h 3044141"/>
              <a:gd name="connsiteX30-8403" fmla="*/ 184195 w 6282639"/>
              <a:gd name="connsiteY30-8404" fmla="*/ 2291787 h 3044141"/>
              <a:gd name="connsiteX31-8405" fmla="*/ 438838 w 6282639"/>
              <a:gd name="connsiteY31-8406" fmla="*/ 2291787 h 3044141"/>
              <a:gd name="connsiteX32-8407" fmla="*/ 508286 w 6282639"/>
              <a:gd name="connsiteY32-8408" fmla="*/ 2183515 h 3044141"/>
              <a:gd name="connsiteX33-8409" fmla="*/ 458668 w 6282639"/>
              <a:gd name="connsiteY33-8410" fmla="*/ 2081248 h 3044141"/>
              <a:gd name="connsiteX34-8411" fmla="*/ 265218 w 6282639"/>
              <a:gd name="connsiteY34-8412" fmla="*/ 2071868 h 3044141"/>
              <a:gd name="connsiteX35-8413" fmla="*/ 415 w 6282639"/>
              <a:gd name="connsiteY35-8414" fmla="*/ 1715303 h 3044141"/>
              <a:gd name="connsiteX36-8415" fmla="*/ 218919 w 6282639"/>
              <a:gd name="connsiteY36-8416" fmla="*/ 1331088 h 3044141"/>
              <a:gd name="connsiteX37-8417" fmla="*/ 2117167 w 6282639"/>
              <a:gd name="connsiteY37-8418" fmla="*/ 1319514 h 3044141"/>
              <a:gd name="connsiteX38-8419" fmla="*/ 2258113 w 6282639"/>
              <a:gd name="connsiteY38-8420" fmla="*/ 1137984 h 3044141"/>
              <a:gd name="connsiteX39-8421" fmla="*/ 2160636 w 6282639"/>
              <a:gd name="connsiteY39-8422" fmla="*/ 962949 h 3044141"/>
              <a:gd name="connsiteX40-8423" fmla="*/ 751354 w 6282639"/>
              <a:gd name="connsiteY40-8424" fmla="*/ 960698 h 3044141"/>
              <a:gd name="connsiteX41-8425" fmla="*/ 311516 w 6282639"/>
              <a:gd name="connsiteY41-8426" fmla="*/ 520860 h 3044141"/>
              <a:gd name="connsiteX42-8427" fmla="*/ 716630 w 6282639"/>
              <a:gd name="connsiteY42-8428" fmla="*/ 0 h 3044141"/>
              <a:gd name="connsiteX0-8429" fmla="*/ 716630 w 6282639"/>
              <a:gd name="connsiteY0-8430" fmla="*/ 0 h 3044141"/>
              <a:gd name="connsiteX1-8431" fmla="*/ 5832641 w 6282639"/>
              <a:gd name="connsiteY1-8432" fmla="*/ 23149 h 3044141"/>
              <a:gd name="connsiteX2-8433" fmla="*/ 6282639 w 6282639"/>
              <a:gd name="connsiteY2-8434" fmla="*/ 513787 h 3044141"/>
              <a:gd name="connsiteX3-8435" fmla="*/ 5936813 w 6282639"/>
              <a:gd name="connsiteY3-8436" fmla="*/ 960698 h 3044141"/>
              <a:gd name="connsiteX4-8437" fmla="*/ 2684327 w 6282639"/>
              <a:gd name="connsiteY4-8438" fmla="*/ 937549 h 3044141"/>
              <a:gd name="connsiteX5-8439" fmla="*/ 2533566 w 6282639"/>
              <a:gd name="connsiteY5-8440" fmla="*/ 1163183 h 3044141"/>
              <a:gd name="connsiteX6-8441" fmla="*/ 2661177 w 6282639"/>
              <a:gd name="connsiteY6-8442" fmla="*/ 1331088 h 3044141"/>
              <a:gd name="connsiteX7-8443" fmla="*/ 3517704 w 6282639"/>
              <a:gd name="connsiteY7-8444" fmla="*/ 1342663 h 3044141"/>
              <a:gd name="connsiteX8-8445" fmla="*/ 3805311 w 6282639"/>
              <a:gd name="connsiteY8-8446" fmla="*/ 1714524 h 3044141"/>
              <a:gd name="connsiteX9-8447" fmla="*/ 3529279 w 6282639"/>
              <a:gd name="connsiteY9-8448" fmla="*/ 2083443 h 3044141"/>
              <a:gd name="connsiteX10-8449" fmla="*/ 774504 w 6282639"/>
              <a:gd name="connsiteY10-8450" fmla="*/ 2060293 h 3044141"/>
              <a:gd name="connsiteX11-8451" fmla="*/ 681906 w 6282639"/>
              <a:gd name="connsiteY11-8452" fmla="*/ 2187615 h 3044141"/>
              <a:gd name="connsiteX12-8453" fmla="*/ 739780 w 6282639"/>
              <a:gd name="connsiteY12-8454" fmla="*/ 2314936 h 3044141"/>
              <a:gd name="connsiteX13-8455" fmla="*/ 1335659 w 6282639"/>
              <a:gd name="connsiteY13-8456" fmla="*/ 2303506 h 3044141"/>
              <a:gd name="connsiteX14-8457" fmla="*/ 1434116 w 6282639"/>
              <a:gd name="connsiteY14-8458" fmla="*/ 2432588 h 3044141"/>
              <a:gd name="connsiteX15-8459" fmla="*/ 1353238 w 6282639"/>
              <a:gd name="connsiteY15-8460" fmla="*/ 2558005 h 3044141"/>
              <a:gd name="connsiteX16-8461" fmla="*/ 1098595 w 6282639"/>
              <a:gd name="connsiteY16-8462" fmla="*/ 2546430 h 3044141"/>
              <a:gd name="connsiteX17-8463" fmla="*/ 1017572 w 6282639"/>
              <a:gd name="connsiteY17-8464" fmla="*/ 2677417 h 3044141"/>
              <a:gd name="connsiteX18-8465" fmla="*/ 1087020 w 6282639"/>
              <a:gd name="connsiteY18-8466" fmla="*/ 2801073 h 3044141"/>
              <a:gd name="connsiteX19-8467" fmla="*/ 1492134 w 6282639"/>
              <a:gd name="connsiteY19-8468" fmla="*/ 2789498 h 3044141"/>
              <a:gd name="connsiteX20-8469" fmla="*/ 1594257 w 6282639"/>
              <a:gd name="connsiteY20-8470" fmla="*/ 2928395 h 3044141"/>
              <a:gd name="connsiteX21-8471" fmla="*/ 1503709 w 6282639"/>
              <a:gd name="connsiteY21-8472" fmla="*/ 3044141 h 3044141"/>
              <a:gd name="connsiteX22-8473" fmla="*/ 508286 w 6282639"/>
              <a:gd name="connsiteY22-8474" fmla="*/ 3044141 h 3044141"/>
              <a:gd name="connsiteX23-8475" fmla="*/ 444842 w 6282639"/>
              <a:gd name="connsiteY23-8476" fmla="*/ 2909055 h 3044141"/>
              <a:gd name="connsiteX24-8477" fmla="*/ 519861 w 6282639"/>
              <a:gd name="connsiteY24-8478" fmla="*/ 2789498 h 3044141"/>
              <a:gd name="connsiteX25-8479" fmla="*/ 762929 w 6282639"/>
              <a:gd name="connsiteY25-8480" fmla="*/ 2777924 h 3044141"/>
              <a:gd name="connsiteX26-8481" fmla="*/ 836187 w 6282639"/>
              <a:gd name="connsiteY26-8482" fmla="*/ 2662177 h 3044141"/>
              <a:gd name="connsiteX27-8483" fmla="*/ 751354 w 6282639"/>
              <a:gd name="connsiteY27-8484" fmla="*/ 2546430 h 3044141"/>
              <a:gd name="connsiteX28-8485" fmla="*/ 218919 w 6282639"/>
              <a:gd name="connsiteY28-8486" fmla="*/ 2558005 h 3044141"/>
              <a:gd name="connsiteX29-8487" fmla="*/ 103172 w 6282639"/>
              <a:gd name="connsiteY29-8488" fmla="*/ 2430683 h 3044141"/>
              <a:gd name="connsiteX30-8489" fmla="*/ 184195 w 6282639"/>
              <a:gd name="connsiteY30-8490" fmla="*/ 2291787 h 3044141"/>
              <a:gd name="connsiteX31-8491" fmla="*/ 438838 w 6282639"/>
              <a:gd name="connsiteY31-8492" fmla="*/ 2291787 h 3044141"/>
              <a:gd name="connsiteX32-8493" fmla="*/ 508286 w 6282639"/>
              <a:gd name="connsiteY32-8494" fmla="*/ 2183515 h 3044141"/>
              <a:gd name="connsiteX33-8495" fmla="*/ 458668 w 6282639"/>
              <a:gd name="connsiteY33-8496" fmla="*/ 2081248 h 3044141"/>
              <a:gd name="connsiteX34-8497" fmla="*/ 265218 w 6282639"/>
              <a:gd name="connsiteY34-8498" fmla="*/ 2071868 h 3044141"/>
              <a:gd name="connsiteX35-8499" fmla="*/ 415 w 6282639"/>
              <a:gd name="connsiteY35-8500" fmla="*/ 1715303 h 3044141"/>
              <a:gd name="connsiteX36-8501" fmla="*/ 218919 w 6282639"/>
              <a:gd name="connsiteY36-8502" fmla="*/ 1331088 h 3044141"/>
              <a:gd name="connsiteX37-8503" fmla="*/ 2117167 w 6282639"/>
              <a:gd name="connsiteY37-8504" fmla="*/ 1319514 h 3044141"/>
              <a:gd name="connsiteX38-8505" fmla="*/ 2258113 w 6282639"/>
              <a:gd name="connsiteY38-8506" fmla="*/ 1137984 h 3044141"/>
              <a:gd name="connsiteX39-8507" fmla="*/ 2160636 w 6282639"/>
              <a:gd name="connsiteY39-8508" fmla="*/ 962949 h 3044141"/>
              <a:gd name="connsiteX40-8509" fmla="*/ 751354 w 6282639"/>
              <a:gd name="connsiteY40-8510" fmla="*/ 960698 h 3044141"/>
              <a:gd name="connsiteX41-8511" fmla="*/ 311516 w 6282639"/>
              <a:gd name="connsiteY41-8512" fmla="*/ 520860 h 3044141"/>
              <a:gd name="connsiteX42-8513" fmla="*/ 716630 w 6282639"/>
              <a:gd name="connsiteY42-8514" fmla="*/ 0 h 30441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Lst>
            <a:rect l="l" t="t" r="r" b="b"/>
            <a:pathLst>
              <a:path w="6282639" h="3044141">
                <a:moveTo>
                  <a:pt x="716630" y="0"/>
                </a:moveTo>
                <a:lnTo>
                  <a:pt x="5832641" y="23149"/>
                </a:lnTo>
                <a:cubicBezTo>
                  <a:pt x="6345014" y="124042"/>
                  <a:pt x="6257946" y="387494"/>
                  <a:pt x="6282639" y="513787"/>
                </a:cubicBezTo>
                <a:cubicBezTo>
                  <a:pt x="6226630" y="959091"/>
                  <a:pt x="6074102" y="931954"/>
                  <a:pt x="5936813" y="960698"/>
                </a:cubicBezTo>
                <a:lnTo>
                  <a:pt x="2684327" y="937549"/>
                </a:lnTo>
                <a:cubicBezTo>
                  <a:pt x="2594068" y="959420"/>
                  <a:pt x="2526670" y="1046062"/>
                  <a:pt x="2533566" y="1163183"/>
                </a:cubicBezTo>
                <a:cubicBezTo>
                  <a:pt x="2555783" y="1291541"/>
                  <a:pt x="2627530" y="1317030"/>
                  <a:pt x="2661177" y="1331088"/>
                </a:cubicBezTo>
                <a:lnTo>
                  <a:pt x="3517704" y="1342663"/>
                </a:lnTo>
                <a:cubicBezTo>
                  <a:pt x="3840903" y="1409467"/>
                  <a:pt x="3804057" y="1678200"/>
                  <a:pt x="3805311" y="1714524"/>
                </a:cubicBezTo>
                <a:cubicBezTo>
                  <a:pt x="3825060" y="1972752"/>
                  <a:pt x="3623830" y="2070960"/>
                  <a:pt x="3529279" y="2083443"/>
                </a:cubicBezTo>
                <a:lnTo>
                  <a:pt x="774504" y="2060293"/>
                </a:lnTo>
                <a:cubicBezTo>
                  <a:pt x="726493" y="2079874"/>
                  <a:pt x="691817" y="2097549"/>
                  <a:pt x="681906" y="2187615"/>
                </a:cubicBezTo>
                <a:cubicBezTo>
                  <a:pt x="687862" y="2275775"/>
                  <a:pt x="712869" y="2291546"/>
                  <a:pt x="739780" y="2314936"/>
                </a:cubicBezTo>
                <a:lnTo>
                  <a:pt x="1335659" y="2303506"/>
                </a:lnTo>
                <a:cubicBezTo>
                  <a:pt x="1421818" y="2347803"/>
                  <a:pt x="1433682" y="2390196"/>
                  <a:pt x="1434116" y="2432588"/>
                </a:cubicBezTo>
                <a:cubicBezTo>
                  <a:pt x="1433827" y="2522654"/>
                  <a:pt x="1385912" y="2532709"/>
                  <a:pt x="1353238" y="2558005"/>
                </a:cubicBezTo>
                <a:lnTo>
                  <a:pt x="1098595" y="2546430"/>
                </a:lnTo>
                <a:cubicBezTo>
                  <a:pt x="1001102" y="2604062"/>
                  <a:pt x="1025530" y="2625500"/>
                  <a:pt x="1017572" y="2677417"/>
                </a:cubicBezTo>
                <a:cubicBezTo>
                  <a:pt x="1023576" y="2752291"/>
                  <a:pt x="1052441" y="2771919"/>
                  <a:pt x="1087020" y="2801073"/>
                </a:cubicBezTo>
                <a:lnTo>
                  <a:pt x="1492134" y="2789498"/>
                </a:lnTo>
                <a:cubicBezTo>
                  <a:pt x="1606820" y="2843417"/>
                  <a:pt x="1588156" y="2887811"/>
                  <a:pt x="1594257" y="2928395"/>
                </a:cubicBezTo>
                <a:cubicBezTo>
                  <a:pt x="1592014" y="3006982"/>
                  <a:pt x="1542147" y="3036039"/>
                  <a:pt x="1503709" y="3044141"/>
                </a:cubicBezTo>
                <a:lnTo>
                  <a:pt x="508286" y="3044141"/>
                </a:lnTo>
                <a:cubicBezTo>
                  <a:pt x="482058" y="3012447"/>
                  <a:pt x="450115" y="3018854"/>
                  <a:pt x="444842" y="2909055"/>
                </a:cubicBezTo>
                <a:cubicBezTo>
                  <a:pt x="452068" y="2838723"/>
                  <a:pt x="478345" y="2819825"/>
                  <a:pt x="519861" y="2789498"/>
                </a:cubicBezTo>
                <a:lnTo>
                  <a:pt x="762929" y="2777924"/>
                </a:lnTo>
                <a:cubicBezTo>
                  <a:pt x="797508" y="2758392"/>
                  <a:pt x="832088" y="2761719"/>
                  <a:pt x="836187" y="2662177"/>
                </a:cubicBezTo>
                <a:cubicBezTo>
                  <a:pt x="833944" y="2583590"/>
                  <a:pt x="808842" y="2581202"/>
                  <a:pt x="751354" y="2546430"/>
                </a:cubicBezTo>
                <a:lnTo>
                  <a:pt x="218919" y="2558005"/>
                </a:lnTo>
                <a:cubicBezTo>
                  <a:pt x="176527" y="2542234"/>
                  <a:pt x="97939" y="2547419"/>
                  <a:pt x="103172" y="2430683"/>
                </a:cubicBezTo>
                <a:cubicBezTo>
                  <a:pt x="90175" y="2346284"/>
                  <a:pt x="134327" y="2322846"/>
                  <a:pt x="184195" y="2291787"/>
                </a:cubicBezTo>
                <a:lnTo>
                  <a:pt x="438838" y="2291787"/>
                </a:lnTo>
                <a:cubicBezTo>
                  <a:pt x="479132" y="2268396"/>
                  <a:pt x="500377" y="2243101"/>
                  <a:pt x="508286" y="2183515"/>
                </a:cubicBezTo>
                <a:cubicBezTo>
                  <a:pt x="503177" y="2140536"/>
                  <a:pt x="496162" y="2112797"/>
                  <a:pt x="458668" y="2081248"/>
                </a:cubicBezTo>
                <a:lnTo>
                  <a:pt x="265218" y="2071868"/>
                </a:lnTo>
                <a:cubicBezTo>
                  <a:pt x="226057" y="2046146"/>
                  <a:pt x="-11224" y="2066145"/>
                  <a:pt x="415" y="1715303"/>
                </a:cubicBezTo>
                <a:cubicBezTo>
                  <a:pt x="3823" y="1463618"/>
                  <a:pt x="129151" y="1420213"/>
                  <a:pt x="218919" y="1331088"/>
                </a:cubicBezTo>
                <a:lnTo>
                  <a:pt x="2117167" y="1319514"/>
                </a:lnTo>
                <a:cubicBezTo>
                  <a:pt x="2186374" y="1299644"/>
                  <a:pt x="2254678" y="1271706"/>
                  <a:pt x="2258113" y="1137984"/>
                </a:cubicBezTo>
                <a:cubicBezTo>
                  <a:pt x="2259650" y="1078137"/>
                  <a:pt x="2228688" y="1016214"/>
                  <a:pt x="2160636" y="962949"/>
                </a:cubicBezTo>
                <a:lnTo>
                  <a:pt x="751354" y="960698"/>
                </a:lnTo>
                <a:cubicBezTo>
                  <a:pt x="619981" y="930925"/>
                  <a:pt x="351449" y="906233"/>
                  <a:pt x="311516" y="520860"/>
                </a:cubicBezTo>
                <a:cubicBezTo>
                  <a:pt x="329714" y="154200"/>
                  <a:pt x="525712" y="107580"/>
                  <a:pt x="716630" y="0"/>
                </a:cubicBezTo>
                <a:close/>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644463" y="4588956"/>
            <a:ext cx="1730627" cy="1446476"/>
          </a:xfrm>
          <a:custGeom>
            <a:avLst/>
            <a:gdLst>
              <a:gd name="connsiteX0" fmla="*/ 396240 w 1592580"/>
              <a:gd name="connsiteY0" fmla="*/ 0 h 1325880"/>
              <a:gd name="connsiteX1" fmla="*/ 1584960 w 1592580"/>
              <a:gd name="connsiteY1" fmla="*/ 7620 h 1325880"/>
              <a:gd name="connsiteX2" fmla="*/ 1592580 w 1592580"/>
              <a:gd name="connsiteY2" fmla="*/ 1120140 h 1325880"/>
              <a:gd name="connsiteX3" fmla="*/ 1432560 w 1592580"/>
              <a:gd name="connsiteY3" fmla="*/ 1325880 h 1325880"/>
              <a:gd name="connsiteX4" fmla="*/ 586740 w 1592580"/>
              <a:gd name="connsiteY4" fmla="*/ 1303020 h 1325880"/>
              <a:gd name="connsiteX5" fmla="*/ 411480 w 1592580"/>
              <a:gd name="connsiteY5" fmla="*/ 1150620 h 1325880"/>
              <a:gd name="connsiteX6" fmla="*/ 403860 w 1592580"/>
              <a:gd name="connsiteY6" fmla="*/ 967740 h 1325880"/>
              <a:gd name="connsiteX7" fmla="*/ 0 w 1592580"/>
              <a:gd name="connsiteY7" fmla="*/ 556260 h 1325880"/>
              <a:gd name="connsiteX8" fmla="*/ 411480 w 1592580"/>
              <a:gd name="connsiteY8" fmla="*/ 213360 h 1325880"/>
              <a:gd name="connsiteX9" fmla="*/ 396240 w 1592580"/>
              <a:gd name="connsiteY9" fmla="*/ 0 h 1325880"/>
              <a:gd name="connsiteX0-1" fmla="*/ 396240 w 1592580"/>
              <a:gd name="connsiteY0-2" fmla="*/ 0 h 1325880"/>
              <a:gd name="connsiteX1-3" fmla="*/ 1584960 w 1592580"/>
              <a:gd name="connsiteY1-4" fmla="*/ 7620 h 1325880"/>
              <a:gd name="connsiteX2-5" fmla="*/ 1592580 w 1592580"/>
              <a:gd name="connsiteY2-6" fmla="*/ 1120140 h 1325880"/>
              <a:gd name="connsiteX3-7" fmla="*/ 1432560 w 1592580"/>
              <a:gd name="connsiteY3-8" fmla="*/ 1325880 h 1325880"/>
              <a:gd name="connsiteX4-9" fmla="*/ 586740 w 1592580"/>
              <a:gd name="connsiteY4-10" fmla="*/ 1303020 h 1325880"/>
              <a:gd name="connsiteX5-11" fmla="*/ 411480 w 1592580"/>
              <a:gd name="connsiteY5-12" fmla="*/ 1150620 h 1325880"/>
              <a:gd name="connsiteX6-13" fmla="*/ 403860 w 1592580"/>
              <a:gd name="connsiteY6-14" fmla="*/ 967740 h 1325880"/>
              <a:gd name="connsiteX7-15" fmla="*/ 0 w 1592580"/>
              <a:gd name="connsiteY7-16" fmla="*/ 556260 h 1325880"/>
              <a:gd name="connsiteX8-17" fmla="*/ 411480 w 1592580"/>
              <a:gd name="connsiteY8-18" fmla="*/ 213360 h 1325880"/>
              <a:gd name="connsiteX9-19" fmla="*/ 396240 w 1592580"/>
              <a:gd name="connsiteY9-20" fmla="*/ 0 h 1325880"/>
              <a:gd name="connsiteX0-21" fmla="*/ 386080 w 1582420"/>
              <a:gd name="connsiteY0-22" fmla="*/ 0 h 1325880"/>
              <a:gd name="connsiteX1-23" fmla="*/ 1574800 w 1582420"/>
              <a:gd name="connsiteY1-24" fmla="*/ 7620 h 1325880"/>
              <a:gd name="connsiteX2-25" fmla="*/ 1582420 w 1582420"/>
              <a:gd name="connsiteY2-26" fmla="*/ 1120140 h 1325880"/>
              <a:gd name="connsiteX3-27" fmla="*/ 1422400 w 1582420"/>
              <a:gd name="connsiteY3-28" fmla="*/ 1325880 h 1325880"/>
              <a:gd name="connsiteX4-29" fmla="*/ 576580 w 1582420"/>
              <a:gd name="connsiteY4-30" fmla="*/ 1303020 h 1325880"/>
              <a:gd name="connsiteX5-31" fmla="*/ 401320 w 1582420"/>
              <a:gd name="connsiteY5-32" fmla="*/ 1150620 h 1325880"/>
              <a:gd name="connsiteX6-33" fmla="*/ 393700 w 1582420"/>
              <a:gd name="connsiteY6-34" fmla="*/ 967740 h 1325880"/>
              <a:gd name="connsiteX7-35" fmla="*/ 0 w 1582420"/>
              <a:gd name="connsiteY7-36" fmla="*/ 558800 h 1325880"/>
              <a:gd name="connsiteX8-37" fmla="*/ 401320 w 1582420"/>
              <a:gd name="connsiteY8-38" fmla="*/ 213360 h 1325880"/>
              <a:gd name="connsiteX9-39" fmla="*/ 386080 w 1582420"/>
              <a:gd name="connsiteY9-40" fmla="*/ 0 h 1325880"/>
              <a:gd name="connsiteX0-41" fmla="*/ 386080 w 1582420"/>
              <a:gd name="connsiteY0-42" fmla="*/ 0 h 1325880"/>
              <a:gd name="connsiteX1-43" fmla="*/ 1574800 w 1582420"/>
              <a:gd name="connsiteY1-44" fmla="*/ 7620 h 1325880"/>
              <a:gd name="connsiteX2-45" fmla="*/ 1582420 w 1582420"/>
              <a:gd name="connsiteY2-46" fmla="*/ 1120140 h 1325880"/>
              <a:gd name="connsiteX3-47" fmla="*/ 1422400 w 1582420"/>
              <a:gd name="connsiteY3-48" fmla="*/ 1325880 h 1325880"/>
              <a:gd name="connsiteX4-49" fmla="*/ 576580 w 1582420"/>
              <a:gd name="connsiteY4-50" fmla="*/ 1303020 h 1325880"/>
              <a:gd name="connsiteX5-51" fmla="*/ 401320 w 1582420"/>
              <a:gd name="connsiteY5-52" fmla="*/ 1150620 h 1325880"/>
              <a:gd name="connsiteX6-53" fmla="*/ 393700 w 1582420"/>
              <a:gd name="connsiteY6-54" fmla="*/ 967740 h 1325880"/>
              <a:gd name="connsiteX7-55" fmla="*/ 0 w 1582420"/>
              <a:gd name="connsiteY7-56" fmla="*/ 558800 h 1325880"/>
              <a:gd name="connsiteX8-57" fmla="*/ 401320 w 1582420"/>
              <a:gd name="connsiteY8-58" fmla="*/ 213360 h 1325880"/>
              <a:gd name="connsiteX9-59" fmla="*/ 386080 w 1582420"/>
              <a:gd name="connsiteY9-60" fmla="*/ 0 h 1325880"/>
              <a:gd name="connsiteX0-61" fmla="*/ 386080 w 1582420"/>
              <a:gd name="connsiteY0-62" fmla="*/ 0 h 1325880"/>
              <a:gd name="connsiteX1-63" fmla="*/ 1574800 w 1582420"/>
              <a:gd name="connsiteY1-64" fmla="*/ 7620 h 1325880"/>
              <a:gd name="connsiteX2-65" fmla="*/ 1582420 w 1582420"/>
              <a:gd name="connsiteY2-66" fmla="*/ 1120140 h 1325880"/>
              <a:gd name="connsiteX3-67" fmla="*/ 1422400 w 1582420"/>
              <a:gd name="connsiteY3-68" fmla="*/ 1325880 h 1325880"/>
              <a:gd name="connsiteX4-69" fmla="*/ 576580 w 1582420"/>
              <a:gd name="connsiteY4-70" fmla="*/ 1303020 h 1325880"/>
              <a:gd name="connsiteX5-71" fmla="*/ 401320 w 1582420"/>
              <a:gd name="connsiteY5-72" fmla="*/ 1150620 h 1325880"/>
              <a:gd name="connsiteX6-73" fmla="*/ 393700 w 1582420"/>
              <a:gd name="connsiteY6-74" fmla="*/ 967740 h 1325880"/>
              <a:gd name="connsiteX7-75" fmla="*/ 0 w 1582420"/>
              <a:gd name="connsiteY7-76" fmla="*/ 558800 h 1325880"/>
              <a:gd name="connsiteX8-77" fmla="*/ 401320 w 1582420"/>
              <a:gd name="connsiteY8-78" fmla="*/ 213360 h 1325880"/>
              <a:gd name="connsiteX9-79" fmla="*/ 386080 w 1582420"/>
              <a:gd name="connsiteY9-80" fmla="*/ 0 h 1325880"/>
              <a:gd name="connsiteX0-81" fmla="*/ 386080 w 1582420"/>
              <a:gd name="connsiteY0-82" fmla="*/ 0 h 1325880"/>
              <a:gd name="connsiteX1-83" fmla="*/ 1574800 w 1582420"/>
              <a:gd name="connsiteY1-84" fmla="*/ 7620 h 1325880"/>
              <a:gd name="connsiteX2-85" fmla="*/ 1582420 w 1582420"/>
              <a:gd name="connsiteY2-86" fmla="*/ 1120140 h 1325880"/>
              <a:gd name="connsiteX3-87" fmla="*/ 1422400 w 1582420"/>
              <a:gd name="connsiteY3-88" fmla="*/ 1325880 h 1325880"/>
              <a:gd name="connsiteX4-89" fmla="*/ 576580 w 1582420"/>
              <a:gd name="connsiteY4-90" fmla="*/ 1303020 h 1325880"/>
              <a:gd name="connsiteX5-91" fmla="*/ 401320 w 1582420"/>
              <a:gd name="connsiteY5-92" fmla="*/ 1150620 h 1325880"/>
              <a:gd name="connsiteX6-93" fmla="*/ 393700 w 1582420"/>
              <a:gd name="connsiteY6-94" fmla="*/ 967740 h 1325880"/>
              <a:gd name="connsiteX7-95" fmla="*/ 0 w 1582420"/>
              <a:gd name="connsiteY7-96" fmla="*/ 558800 h 1325880"/>
              <a:gd name="connsiteX8-97" fmla="*/ 401320 w 1582420"/>
              <a:gd name="connsiteY8-98" fmla="*/ 213360 h 1325880"/>
              <a:gd name="connsiteX9-99" fmla="*/ 386080 w 1582420"/>
              <a:gd name="connsiteY9-100" fmla="*/ 0 h 1325880"/>
              <a:gd name="connsiteX0-101" fmla="*/ 386080 w 1582420"/>
              <a:gd name="connsiteY0-102" fmla="*/ 0 h 1325880"/>
              <a:gd name="connsiteX1-103" fmla="*/ 1574800 w 1582420"/>
              <a:gd name="connsiteY1-104" fmla="*/ 7620 h 1325880"/>
              <a:gd name="connsiteX2-105" fmla="*/ 1582420 w 1582420"/>
              <a:gd name="connsiteY2-106" fmla="*/ 1120140 h 1325880"/>
              <a:gd name="connsiteX3-107" fmla="*/ 1422400 w 1582420"/>
              <a:gd name="connsiteY3-108" fmla="*/ 1325880 h 1325880"/>
              <a:gd name="connsiteX4-109" fmla="*/ 576580 w 1582420"/>
              <a:gd name="connsiteY4-110" fmla="*/ 1303020 h 1325880"/>
              <a:gd name="connsiteX5-111" fmla="*/ 401320 w 1582420"/>
              <a:gd name="connsiteY5-112" fmla="*/ 1150620 h 1325880"/>
              <a:gd name="connsiteX6-113" fmla="*/ 393700 w 1582420"/>
              <a:gd name="connsiteY6-114" fmla="*/ 967740 h 1325880"/>
              <a:gd name="connsiteX7-115" fmla="*/ 0 w 1582420"/>
              <a:gd name="connsiteY7-116" fmla="*/ 558800 h 1325880"/>
              <a:gd name="connsiteX8-117" fmla="*/ 401320 w 1582420"/>
              <a:gd name="connsiteY8-118" fmla="*/ 213360 h 1325880"/>
              <a:gd name="connsiteX9-119" fmla="*/ 386080 w 1582420"/>
              <a:gd name="connsiteY9-120" fmla="*/ 0 h 1325880"/>
              <a:gd name="connsiteX0-121" fmla="*/ 386080 w 1582420"/>
              <a:gd name="connsiteY0-122" fmla="*/ 0 h 1325880"/>
              <a:gd name="connsiteX1-123" fmla="*/ 1574800 w 1582420"/>
              <a:gd name="connsiteY1-124" fmla="*/ 7620 h 1325880"/>
              <a:gd name="connsiteX2-125" fmla="*/ 1582420 w 1582420"/>
              <a:gd name="connsiteY2-126" fmla="*/ 1120140 h 1325880"/>
              <a:gd name="connsiteX3-127" fmla="*/ 1422400 w 1582420"/>
              <a:gd name="connsiteY3-128" fmla="*/ 1325880 h 1325880"/>
              <a:gd name="connsiteX4-129" fmla="*/ 576580 w 1582420"/>
              <a:gd name="connsiteY4-130" fmla="*/ 1303020 h 1325880"/>
              <a:gd name="connsiteX5-131" fmla="*/ 401320 w 1582420"/>
              <a:gd name="connsiteY5-132" fmla="*/ 1150620 h 1325880"/>
              <a:gd name="connsiteX6-133" fmla="*/ 393700 w 1582420"/>
              <a:gd name="connsiteY6-134" fmla="*/ 967740 h 1325880"/>
              <a:gd name="connsiteX7-135" fmla="*/ 0 w 1582420"/>
              <a:gd name="connsiteY7-136" fmla="*/ 558800 h 1325880"/>
              <a:gd name="connsiteX8-137" fmla="*/ 401320 w 1582420"/>
              <a:gd name="connsiteY8-138" fmla="*/ 213360 h 1325880"/>
              <a:gd name="connsiteX9-139" fmla="*/ 386080 w 1582420"/>
              <a:gd name="connsiteY9-140" fmla="*/ 0 h 1325880"/>
              <a:gd name="connsiteX0-141" fmla="*/ 386080 w 1582420"/>
              <a:gd name="connsiteY0-142" fmla="*/ 0 h 1325880"/>
              <a:gd name="connsiteX1-143" fmla="*/ 1574800 w 1582420"/>
              <a:gd name="connsiteY1-144" fmla="*/ 7620 h 1325880"/>
              <a:gd name="connsiteX2-145" fmla="*/ 1582420 w 1582420"/>
              <a:gd name="connsiteY2-146" fmla="*/ 1120140 h 1325880"/>
              <a:gd name="connsiteX3-147" fmla="*/ 1422400 w 1582420"/>
              <a:gd name="connsiteY3-148" fmla="*/ 1325880 h 1325880"/>
              <a:gd name="connsiteX4-149" fmla="*/ 591820 w 1582420"/>
              <a:gd name="connsiteY4-150" fmla="*/ 1320800 h 1325880"/>
              <a:gd name="connsiteX5-151" fmla="*/ 401320 w 1582420"/>
              <a:gd name="connsiteY5-152" fmla="*/ 1150620 h 1325880"/>
              <a:gd name="connsiteX6-153" fmla="*/ 393700 w 1582420"/>
              <a:gd name="connsiteY6-154" fmla="*/ 967740 h 1325880"/>
              <a:gd name="connsiteX7-155" fmla="*/ 0 w 1582420"/>
              <a:gd name="connsiteY7-156" fmla="*/ 558800 h 1325880"/>
              <a:gd name="connsiteX8-157" fmla="*/ 401320 w 1582420"/>
              <a:gd name="connsiteY8-158" fmla="*/ 213360 h 1325880"/>
              <a:gd name="connsiteX9-159" fmla="*/ 386080 w 1582420"/>
              <a:gd name="connsiteY9-160" fmla="*/ 0 h 1325880"/>
              <a:gd name="connsiteX0-161" fmla="*/ 386080 w 1582420"/>
              <a:gd name="connsiteY0-162" fmla="*/ 0 h 1325880"/>
              <a:gd name="connsiteX1-163" fmla="*/ 1574800 w 1582420"/>
              <a:gd name="connsiteY1-164" fmla="*/ 7620 h 1325880"/>
              <a:gd name="connsiteX2-165" fmla="*/ 1582420 w 1582420"/>
              <a:gd name="connsiteY2-166" fmla="*/ 1120140 h 1325880"/>
              <a:gd name="connsiteX3-167" fmla="*/ 1422400 w 1582420"/>
              <a:gd name="connsiteY3-168" fmla="*/ 1325880 h 1325880"/>
              <a:gd name="connsiteX4-169" fmla="*/ 591820 w 1582420"/>
              <a:gd name="connsiteY4-170" fmla="*/ 1320800 h 1325880"/>
              <a:gd name="connsiteX5-171" fmla="*/ 401320 w 1582420"/>
              <a:gd name="connsiteY5-172" fmla="*/ 1150620 h 1325880"/>
              <a:gd name="connsiteX6-173" fmla="*/ 393700 w 1582420"/>
              <a:gd name="connsiteY6-174" fmla="*/ 967740 h 1325880"/>
              <a:gd name="connsiteX7-175" fmla="*/ 0 w 1582420"/>
              <a:gd name="connsiteY7-176" fmla="*/ 558800 h 1325880"/>
              <a:gd name="connsiteX8-177" fmla="*/ 401320 w 1582420"/>
              <a:gd name="connsiteY8-178" fmla="*/ 213360 h 1325880"/>
              <a:gd name="connsiteX9-179" fmla="*/ 386080 w 1582420"/>
              <a:gd name="connsiteY9-180" fmla="*/ 0 h 1325880"/>
              <a:gd name="connsiteX0-181" fmla="*/ 386080 w 1582420"/>
              <a:gd name="connsiteY0-182" fmla="*/ 0 h 1326272"/>
              <a:gd name="connsiteX1-183" fmla="*/ 1574800 w 1582420"/>
              <a:gd name="connsiteY1-184" fmla="*/ 7620 h 1326272"/>
              <a:gd name="connsiteX2-185" fmla="*/ 1582420 w 1582420"/>
              <a:gd name="connsiteY2-186" fmla="*/ 1120140 h 1326272"/>
              <a:gd name="connsiteX3-187" fmla="*/ 1422400 w 1582420"/>
              <a:gd name="connsiteY3-188" fmla="*/ 1325880 h 1326272"/>
              <a:gd name="connsiteX4-189" fmla="*/ 591820 w 1582420"/>
              <a:gd name="connsiteY4-190" fmla="*/ 1320800 h 1326272"/>
              <a:gd name="connsiteX5-191" fmla="*/ 401320 w 1582420"/>
              <a:gd name="connsiteY5-192" fmla="*/ 1150620 h 1326272"/>
              <a:gd name="connsiteX6-193" fmla="*/ 393700 w 1582420"/>
              <a:gd name="connsiteY6-194" fmla="*/ 967740 h 1326272"/>
              <a:gd name="connsiteX7-195" fmla="*/ 0 w 1582420"/>
              <a:gd name="connsiteY7-196" fmla="*/ 558800 h 1326272"/>
              <a:gd name="connsiteX8-197" fmla="*/ 401320 w 1582420"/>
              <a:gd name="connsiteY8-198" fmla="*/ 213360 h 1326272"/>
              <a:gd name="connsiteX9-199" fmla="*/ 386080 w 1582420"/>
              <a:gd name="connsiteY9-200" fmla="*/ 0 h 1326272"/>
              <a:gd name="connsiteX0-201" fmla="*/ 386080 w 1582420"/>
              <a:gd name="connsiteY0-202" fmla="*/ 0 h 1326272"/>
              <a:gd name="connsiteX1-203" fmla="*/ 1574800 w 1582420"/>
              <a:gd name="connsiteY1-204" fmla="*/ 7620 h 1326272"/>
              <a:gd name="connsiteX2-205" fmla="*/ 1582420 w 1582420"/>
              <a:gd name="connsiteY2-206" fmla="*/ 1120140 h 1326272"/>
              <a:gd name="connsiteX3-207" fmla="*/ 1422400 w 1582420"/>
              <a:gd name="connsiteY3-208" fmla="*/ 1325880 h 1326272"/>
              <a:gd name="connsiteX4-209" fmla="*/ 591820 w 1582420"/>
              <a:gd name="connsiteY4-210" fmla="*/ 1320800 h 1326272"/>
              <a:gd name="connsiteX5-211" fmla="*/ 401320 w 1582420"/>
              <a:gd name="connsiteY5-212" fmla="*/ 1150620 h 1326272"/>
              <a:gd name="connsiteX6-213" fmla="*/ 393700 w 1582420"/>
              <a:gd name="connsiteY6-214" fmla="*/ 967740 h 1326272"/>
              <a:gd name="connsiteX7-215" fmla="*/ 0 w 1582420"/>
              <a:gd name="connsiteY7-216" fmla="*/ 558800 h 1326272"/>
              <a:gd name="connsiteX8-217" fmla="*/ 401320 w 1582420"/>
              <a:gd name="connsiteY8-218" fmla="*/ 213360 h 1326272"/>
              <a:gd name="connsiteX9-219" fmla="*/ 386080 w 1582420"/>
              <a:gd name="connsiteY9-220" fmla="*/ 0 h 1326272"/>
              <a:gd name="connsiteX0-221" fmla="*/ 386080 w 1582420"/>
              <a:gd name="connsiteY0-222" fmla="*/ 0 h 1326272"/>
              <a:gd name="connsiteX1-223" fmla="*/ 1574800 w 1582420"/>
              <a:gd name="connsiteY1-224" fmla="*/ 7620 h 1326272"/>
              <a:gd name="connsiteX2-225" fmla="*/ 1582420 w 1582420"/>
              <a:gd name="connsiteY2-226" fmla="*/ 1120140 h 1326272"/>
              <a:gd name="connsiteX3-227" fmla="*/ 1422400 w 1582420"/>
              <a:gd name="connsiteY3-228" fmla="*/ 1325880 h 1326272"/>
              <a:gd name="connsiteX4-229" fmla="*/ 591820 w 1582420"/>
              <a:gd name="connsiteY4-230" fmla="*/ 1320800 h 1326272"/>
              <a:gd name="connsiteX5-231" fmla="*/ 401320 w 1582420"/>
              <a:gd name="connsiteY5-232" fmla="*/ 1150620 h 1326272"/>
              <a:gd name="connsiteX6-233" fmla="*/ 393700 w 1582420"/>
              <a:gd name="connsiteY6-234" fmla="*/ 967740 h 1326272"/>
              <a:gd name="connsiteX7-235" fmla="*/ 0 w 1582420"/>
              <a:gd name="connsiteY7-236" fmla="*/ 558800 h 1326272"/>
              <a:gd name="connsiteX8-237" fmla="*/ 401320 w 1582420"/>
              <a:gd name="connsiteY8-238" fmla="*/ 213360 h 1326272"/>
              <a:gd name="connsiteX9-239" fmla="*/ 386080 w 1582420"/>
              <a:gd name="connsiteY9-240" fmla="*/ 0 h 1326272"/>
              <a:gd name="connsiteX0-241" fmla="*/ 396240 w 1582420"/>
              <a:gd name="connsiteY0-242" fmla="*/ 0 h 1323732"/>
              <a:gd name="connsiteX1-243" fmla="*/ 1574800 w 1582420"/>
              <a:gd name="connsiteY1-244" fmla="*/ 5080 h 1323732"/>
              <a:gd name="connsiteX2-245" fmla="*/ 1582420 w 1582420"/>
              <a:gd name="connsiteY2-246" fmla="*/ 1117600 h 1323732"/>
              <a:gd name="connsiteX3-247" fmla="*/ 1422400 w 1582420"/>
              <a:gd name="connsiteY3-248" fmla="*/ 1323340 h 1323732"/>
              <a:gd name="connsiteX4-249" fmla="*/ 591820 w 1582420"/>
              <a:gd name="connsiteY4-250" fmla="*/ 1318260 h 1323732"/>
              <a:gd name="connsiteX5-251" fmla="*/ 401320 w 1582420"/>
              <a:gd name="connsiteY5-252" fmla="*/ 1148080 h 1323732"/>
              <a:gd name="connsiteX6-253" fmla="*/ 393700 w 1582420"/>
              <a:gd name="connsiteY6-254" fmla="*/ 965200 h 1323732"/>
              <a:gd name="connsiteX7-255" fmla="*/ 0 w 1582420"/>
              <a:gd name="connsiteY7-256" fmla="*/ 556260 h 1323732"/>
              <a:gd name="connsiteX8-257" fmla="*/ 401320 w 1582420"/>
              <a:gd name="connsiteY8-258" fmla="*/ 210820 h 1323732"/>
              <a:gd name="connsiteX9-259" fmla="*/ 396240 w 1582420"/>
              <a:gd name="connsiteY9-260" fmla="*/ 0 h 1323732"/>
              <a:gd name="connsiteX0-261" fmla="*/ 408054 w 1594234"/>
              <a:gd name="connsiteY0-262" fmla="*/ 0 h 1323732"/>
              <a:gd name="connsiteX1-263" fmla="*/ 1586614 w 1594234"/>
              <a:gd name="connsiteY1-264" fmla="*/ 5080 h 1323732"/>
              <a:gd name="connsiteX2-265" fmla="*/ 1594234 w 1594234"/>
              <a:gd name="connsiteY2-266" fmla="*/ 1117600 h 1323732"/>
              <a:gd name="connsiteX3-267" fmla="*/ 1434214 w 1594234"/>
              <a:gd name="connsiteY3-268" fmla="*/ 1323340 h 1323732"/>
              <a:gd name="connsiteX4-269" fmla="*/ 603634 w 1594234"/>
              <a:gd name="connsiteY4-270" fmla="*/ 1318260 h 1323732"/>
              <a:gd name="connsiteX5-271" fmla="*/ 413134 w 1594234"/>
              <a:gd name="connsiteY5-272" fmla="*/ 1148080 h 1323732"/>
              <a:gd name="connsiteX6-273" fmla="*/ 405514 w 1594234"/>
              <a:gd name="connsiteY6-274" fmla="*/ 965200 h 1323732"/>
              <a:gd name="connsiteX7-275" fmla="*/ 11814 w 1594234"/>
              <a:gd name="connsiteY7-276" fmla="*/ 556260 h 1323732"/>
              <a:gd name="connsiteX8-277" fmla="*/ 413134 w 1594234"/>
              <a:gd name="connsiteY8-278" fmla="*/ 210820 h 1323732"/>
              <a:gd name="connsiteX9-279" fmla="*/ 408054 w 1594234"/>
              <a:gd name="connsiteY9-280" fmla="*/ 0 h 1323732"/>
              <a:gd name="connsiteX0-281" fmla="*/ 397548 w 1583728"/>
              <a:gd name="connsiteY0-282" fmla="*/ 0 h 1323732"/>
              <a:gd name="connsiteX1-283" fmla="*/ 1576108 w 1583728"/>
              <a:gd name="connsiteY1-284" fmla="*/ 5080 h 1323732"/>
              <a:gd name="connsiteX2-285" fmla="*/ 1583728 w 1583728"/>
              <a:gd name="connsiteY2-286" fmla="*/ 1117600 h 1323732"/>
              <a:gd name="connsiteX3-287" fmla="*/ 1423708 w 1583728"/>
              <a:gd name="connsiteY3-288" fmla="*/ 1323340 h 1323732"/>
              <a:gd name="connsiteX4-289" fmla="*/ 593128 w 1583728"/>
              <a:gd name="connsiteY4-290" fmla="*/ 1318260 h 1323732"/>
              <a:gd name="connsiteX5-291" fmla="*/ 402628 w 1583728"/>
              <a:gd name="connsiteY5-292" fmla="*/ 1148080 h 1323732"/>
              <a:gd name="connsiteX6-293" fmla="*/ 395008 w 1583728"/>
              <a:gd name="connsiteY6-294" fmla="*/ 965200 h 1323732"/>
              <a:gd name="connsiteX7-295" fmla="*/ 1308 w 1583728"/>
              <a:gd name="connsiteY7-296" fmla="*/ 556260 h 1323732"/>
              <a:gd name="connsiteX8-297" fmla="*/ 402628 w 1583728"/>
              <a:gd name="connsiteY8-298" fmla="*/ 210820 h 1323732"/>
              <a:gd name="connsiteX9-299" fmla="*/ 397548 w 1583728"/>
              <a:gd name="connsiteY9-300" fmla="*/ 0 h 1323732"/>
              <a:gd name="connsiteX0-301" fmla="*/ 397097 w 1583277"/>
              <a:gd name="connsiteY0-302" fmla="*/ 0 h 1323732"/>
              <a:gd name="connsiteX1-303" fmla="*/ 1575657 w 1583277"/>
              <a:gd name="connsiteY1-304" fmla="*/ 5080 h 1323732"/>
              <a:gd name="connsiteX2-305" fmla="*/ 1583277 w 1583277"/>
              <a:gd name="connsiteY2-306" fmla="*/ 1117600 h 1323732"/>
              <a:gd name="connsiteX3-307" fmla="*/ 1423257 w 1583277"/>
              <a:gd name="connsiteY3-308" fmla="*/ 1323340 h 1323732"/>
              <a:gd name="connsiteX4-309" fmla="*/ 592677 w 1583277"/>
              <a:gd name="connsiteY4-310" fmla="*/ 1318260 h 1323732"/>
              <a:gd name="connsiteX5-311" fmla="*/ 402177 w 1583277"/>
              <a:gd name="connsiteY5-312" fmla="*/ 1148080 h 1323732"/>
              <a:gd name="connsiteX6-313" fmla="*/ 394557 w 1583277"/>
              <a:gd name="connsiteY6-314" fmla="*/ 965200 h 1323732"/>
              <a:gd name="connsiteX7-315" fmla="*/ 857 w 1583277"/>
              <a:gd name="connsiteY7-316" fmla="*/ 556260 h 1323732"/>
              <a:gd name="connsiteX8-317" fmla="*/ 402177 w 1583277"/>
              <a:gd name="connsiteY8-318" fmla="*/ 210820 h 1323732"/>
              <a:gd name="connsiteX9-319" fmla="*/ 397097 w 1583277"/>
              <a:gd name="connsiteY9-320" fmla="*/ 0 h 1323732"/>
              <a:gd name="connsiteX0-321" fmla="*/ 397591 w 1583771"/>
              <a:gd name="connsiteY0-322" fmla="*/ 0 h 1323732"/>
              <a:gd name="connsiteX1-323" fmla="*/ 1576151 w 1583771"/>
              <a:gd name="connsiteY1-324" fmla="*/ 5080 h 1323732"/>
              <a:gd name="connsiteX2-325" fmla="*/ 1583771 w 1583771"/>
              <a:gd name="connsiteY2-326" fmla="*/ 1117600 h 1323732"/>
              <a:gd name="connsiteX3-327" fmla="*/ 1423751 w 1583771"/>
              <a:gd name="connsiteY3-328" fmla="*/ 1323340 h 1323732"/>
              <a:gd name="connsiteX4-329" fmla="*/ 593171 w 1583771"/>
              <a:gd name="connsiteY4-330" fmla="*/ 1318260 h 1323732"/>
              <a:gd name="connsiteX5-331" fmla="*/ 402671 w 1583771"/>
              <a:gd name="connsiteY5-332" fmla="*/ 1148080 h 1323732"/>
              <a:gd name="connsiteX6-333" fmla="*/ 395051 w 1583771"/>
              <a:gd name="connsiteY6-334" fmla="*/ 965200 h 1323732"/>
              <a:gd name="connsiteX7-335" fmla="*/ 1351 w 1583771"/>
              <a:gd name="connsiteY7-336" fmla="*/ 556260 h 1323732"/>
              <a:gd name="connsiteX8-337" fmla="*/ 402671 w 1583771"/>
              <a:gd name="connsiteY8-338" fmla="*/ 210820 h 1323732"/>
              <a:gd name="connsiteX9-339" fmla="*/ 397591 w 1583771"/>
              <a:gd name="connsiteY9-340" fmla="*/ 0 h 13237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3771" h="1323732">
                <a:moveTo>
                  <a:pt x="397591" y="0"/>
                </a:moveTo>
                <a:lnTo>
                  <a:pt x="1576151" y="5080"/>
                </a:lnTo>
                <a:lnTo>
                  <a:pt x="1583771" y="1117600"/>
                </a:lnTo>
                <a:cubicBezTo>
                  <a:pt x="1571071" y="1219200"/>
                  <a:pt x="1532971" y="1295400"/>
                  <a:pt x="1423751" y="1323340"/>
                </a:cubicBezTo>
                <a:cubicBezTo>
                  <a:pt x="1141811" y="1315720"/>
                  <a:pt x="885108" y="1331409"/>
                  <a:pt x="593171" y="1318260"/>
                </a:cubicBezTo>
                <a:cubicBezTo>
                  <a:pt x="534755" y="1315629"/>
                  <a:pt x="425531" y="1262380"/>
                  <a:pt x="402671" y="1148080"/>
                </a:cubicBezTo>
                <a:lnTo>
                  <a:pt x="395051" y="965200"/>
                </a:lnTo>
                <a:cubicBezTo>
                  <a:pt x="193544" y="1003723"/>
                  <a:pt x="-18969" y="825500"/>
                  <a:pt x="1351" y="556260"/>
                </a:cubicBezTo>
                <a:cubicBezTo>
                  <a:pt x="21671" y="287020"/>
                  <a:pt x="278211" y="213360"/>
                  <a:pt x="402671" y="210820"/>
                </a:cubicBezTo>
                <a:lnTo>
                  <a:pt x="397591" y="0"/>
                </a:lnTo>
                <a:close/>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423180" y="5006586"/>
            <a:ext cx="615517" cy="614911"/>
          </a:xfrm>
          <a:prstGeom prst="ellipse">
            <a:avLst/>
          </a:pr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810480" y="4962542"/>
            <a:ext cx="262334" cy="539562"/>
          </a:xfrm>
          <a:custGeom>
            <a:avLst/>
            <a:gdLst>
              <a:gd name="connsiteX0" fmla="*/ 231648 w 237744"/>
              <a:gd name="connsiteY0" fmla="*/ 0 h 493776"/>
              <a:gd name="connsiteX1" fmla="*/ 237744 w 237744"/>
              <a:gd name="connsiteY1" fmla="*/ 493776 h 493776"/>
              <a:gd name="connsiteX2" fmla="*/ 0 w 237744"/>
              <a:gd name="connsiteY2" fmla="*/ 280416 h 493776"/>
              <a:gd name="connsiteX3" fmla="*/ 231648 w 237744"/>
              <a:gd name="connsiteY3" fmla="*/ 0 h 493776"/>
              <a:gd name="connsiteX0-1" fmla="*/ 234127 w 240223"/>
              <a:gd name="connsiteY0-2" fmla="*/ 0 h 493776"/>
              <a:gd name="connsiteX1-3" fmla="*/ 240223 w 240223"/>
              <a:gd name="connsiteY1-4" fmla="*/ 493776 h 493776"/>
              <a:gd name="connsiteX2-5" fmla="*/ 2479 w 240223"/>
              <a:gd name="connsiteY2-6" fmla="*/ 280416 h 493776"/>
              <a:gd name="connsiteX3-7" fmla="*/ 234127 w 240223"/>
              <a:gd name="connsiteY3-8" fmla="*/ 0 h 493776"/>
              <a:gd name="connsiteX0-9" fmla="*/ 233977 w 240073"/>
              <a:gd name="connsiteY0-10" fmla="*/ 0 h 493776"/>
              <a:gd name="connsiteX1-11" fmla="*/ 240073 w 240073"/>
              <a:gd name="connsiteY1-12" fmla="*/ 493776 h 493776"/>
              <a:gd name="connsiteX2-13" fmla="*/ 2329 w 240073"/>
              <a:gd name="connsiteY2-14" fmla="*/ 280416 h 493776"/>
              <a:gd name="connsiteX3-15" fmla="*/ 233977 w 240073"/>
              <a:gd name="connsiteY3-16" fmla="*/ 0 h 493776"/>
              <a:gd name="connsiteX0-17" fmla="*/ 233977 w 240073"/>
              <a:gd name="connsiteY0-18" fmla="*/ 0 h 493776"/>
              <a:gd name="connsiteX1-19" fmla="*/ 240073 w 240073"/>
              <a:gd name="connsiteY1-20" fmla="*/ 493776 h 493776"/>
              <a:gd name="connsiteX2-21" fmla="*/ 2329 w 240073"/>
              <a:gd name="connsiteY2-22" fmla="*/ 280416 h 493776"/>
              <a:gd name="connsiteX3-23" fmla="*/ 233977 w 240073"/>
              <a:gd name="connsiteY3-24" fmla="*/ 0 h 493776"/>
              <a:gd name="connsiteX0-25" fmla="*/ 233977 w 240073"/>
              <a:gd name="connsiteY0-26" fmla="*/ 0 h 493776"/>
              <a:gd name="connsiteX1-27" fmla="*/ 240073 w 240073"/>
              <a:gd name="connsiteY1-28" fmla="*/ 493776 h 493776"/>
              <a:gd name="connsiteX2-29" fmla="*/ 2329 w 240073"/>
              <a:gd name="connsiteY2-30" fmla="*/ 280416 h 493776"/>
              <a:gd name="connsiteX3-31" fmla="*/ 233977 w 240073"/>
              <a:gd name="connsiteY3-32" fmla="*/ 0 h 493776"/>
              <a:gd name="connsiteX0-33" fmla="*/ 233977 w 240073"/>
              <a:gd name="connsiteY0-34" fmla="*/ 0 h 493776"/>
              <a:gd name="connsiteX1-35" fmla="*/ 240073 w 240073"/>
              <a:gd name="connsiteY1-36" fmla="*/ 493776 h 493776"/>
              <a:gd name="connsiteX2-37" fmla="*/ 2329 w 240073"/>
              <a:gd name="connsiteY2-38" fmla="*/ 280416 h 493776"/>
              <a:gd name="connsiteX3-39" fmla="*/ 233977 w 240073"/>
              <a:gd name="connsiteY3-40" fmla="*/ 0 h 493776"/>
            </a:gdLst>
            <a:ahLst/>
            <a:cxnLst>
              <a:cxn ang="0">
                <a:pos x="connsiteX0-1" y="connsiteY0-2"/>
              </a:cxn>
              <a:cxn ang="0">
                <a:pos x="connsiteX1-3" y="connsiteY1-4"/>
              </a:cxn>
              <a:cxn ang="0">
                <a:pos x="connsiteX2-5" y="connsiteY2-6"/>
              </a:cxn>
              <a:cxn ang="0">
                <a:pos x="connsiteX3-7" y="connsiteY3-8"/>
              </a:cxn>
            </a:cxnLst>
            <a:rect l="l" t="t" r="r" b="b"/>
            <a:pathLst>
              <a:path w="240073" h="493776">
                <a:moveTo>
                  <a:pt x="233977" y="0"/>
                </a:moveTo>
                <a:cubicBezTo>
                  <a:pt x="236009" y="164592"/>
                  <a:pt x="238041" y="247269"/>
                  <a:pt x="240073" y="493776"/>
                </a:cubicBezTo>
                <a:cubicBezTo>
                  <a:pt x="177970" y="475996"/>
                  <a:pt x="20617" y="481076"/>
                  <a:pt x="2329" y="280416"/>
                </a:cubicBezTo>
                <a:cubicBezTo>
                  <a:pt x="-23325" y="32639"/>
                  <a:pt x="170096" y="19177"/>
                  <a:pt x="233977" y="0"/>
                </a:cubicBezTo>
                <a:close/>
              </a:path>
            </a:pathLst>
          </a:cu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091175" y="4014423"/>
            <a:ext cx="6494724" cy="2021009"/>
          </a:xfrm>
          <a:prstGeom prst="rect">
            <a:avLst/>
          </a:prstGeom>
          <a:noFill/>
          <a:ln w="25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509776" y="1408315"/>
            <a:ext cx="5667310" cy="584775"/>
          </a:xfrm>
          <a:prstGeom prst="rect">
            <a:avLst/>
          </a:prstGeom>
          <a:noFill/>
        </p:spPr>
        <p:txBody>
          <a:bodyPr wrap="square" rtlCol="0">
            <a:spAutoFit/>
          </a:bodyPr>
          <a:lstStyle/>
          <a:p>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“这里是创新提问的小标题”</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1664783" y="2741849"/>
            <a:ext cx="3931664" cy="583565"/>
          </a:xfrm>
          <a:prstGeom prst="rect">
            <a:avLst/>
          </a:prstGeom>
          <a:noFill/>
        </p:spPr>
        <p:txBody>
          <a:bodyPr wrap="square" rtlCol="0">
            <a:spAutoFit/>
          </a:bodyPr>
          <a:lstStyle/>
          <a:p>
            <a:pPr algn="ctr"/>
            <a:r>
              <a:rPr lang="zh-CN" altLang="en-US" sz="3200" b="1" smtClean="0">
                <a:solidFill>
                  <a:schemeClr val="tx1">
                    <a:lumMod val="85000"/>
                    <a:lumOff val="15000"/>
                  </a:schemeClr>
                </a:solidFill>
                <a:latin typeface="方正静蕾简体" panose="02000000000000000000" pitchFamily="2" charset="-122"/>
                <a:ea typeface="方正静蕾简体" panose="02000000000000000000" pitchFamily="2" charset="-122"/>
              </a:rPr>
              <a:t>“得心视觉演示”</a:t>
            </a:r>
            <a:endParaRPr lang="zh-CN" altLang="en-US" sz="32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4283774" y="4177712"/>
            <a:ext cx="6109525" cy="1569660"/>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输入文字请在这里输入文字请在这里输入文字请在这里输入文字请在这里输入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a:t>
            </a:r>
            <a:r>
              <a:rPr lang="zh-CN" altLang="en-US" sz="1600" smtClean="0">
                <a:solidFill>
                  <a:schemeClr val="tx1">
                    <a:lumMod val="85000"/>
                    <a:lumOff val="15000"/>
                  </a:schemeClr>
                </a:solidFill>
                <a:latin typeface="华文细黑" panose="02010600040101010101" pitchFamily="2" charset="-122"/>
                <a:ea typeface="华文细黑" panose="02010600040101010101" pitchFamily="2" charset="-122"/>
              </a:rPr>
              <a:t>文字</a:t>
            </a:r>
            <a:endParaRPr lang="en-US" altLang="zh-CN" sz="16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2" name="Freeform 793"/>
          <p:cNvSpPr/>
          <p:nvPr/>
        </p:nvSpPr>
        <p:spPr bwMode="auto">
          <a:xfrm>
            <a:off x="2192192" y="3053174"/>
            <a:ext cx="1941658" cy="464187"/>
          </a:xfrm>
          <a:custGeom>
            <a:avLst/>
            <a:gdLst>
              <a:gd name="T0" fmla="*/ 3 w 157"/>
              <a:gd name="T1" fmla="*/ 5 h 54"/>
              <a:gd name="T2" fmla="*/ 151 w 157"/>
              <a:gd name="T3" fmla="*/ 52 h 54"/>
              <a:gd name="T4" fmla="*/ 153 w 157"/>
              <a:gd name="T5" fmla="*/ 46 h 54"/>
              <a:gd name="T6" fmla="*/ 4 w 157"/>
              <a:gd name="T7" fmla="*/ 1 h 54"/>
              <a:gd name="T8" fmla="*/ 3 w 157"/>
              <a:gd name="T9" fmla="*/ 5 h 54"/>
            </a:gdLst>
            <a:ahLst/>
            <a:cxnLst>
              <a:cxn ang="0">
                <a:pos x="T0" y="T1"/>
              </a:cxn>
              <a:cxn ang="0">
                <a:pos x="T2" y="T3"/>
              </a:cxn>
              <a:cxn ang="0">
                <a:pos x="T4" y="T5"/>
              </a:cxn>
              <a:cxn ang="0">
                <a:pos x="T6" y="T7"/>
              </a:cxn>
              <a:cxn ang="0">
                <a:pos x="T8" y="T9"/>
              </a:cxn>
            </a:cxnLst>
            <a:rect l="0" t="0" r="r" b="b"/>
            <a:pathLst>
              <a:path w="157" h="54">
                <a:moveTo>
                  <a:pt x="3" y="5"/>
                </a:moveTo>
                <a:cubicBezTo>
                  <a:pt x="53" y="19"/>
                  <a:pt x="102" y="35"/>
                  <a:pt x="151" y="52"/>
                </a:cubicBezTo>
                <a:cubicBezTo>
                  <a:pt x="155" y="54"/>
                  <a:pt x="157" y="47"/>
                  <a:pt x="153" y="46"/>
                </a:cubicBezTo>
                <a:cubicBezTo>
                  <a:pt x="104" y="28"/>
                  <a:pt x="55" y="12"/>
                  <a:pt x="4" y="1"/>
                </a:cubicBezTo>
                <a:cubicBezTo>
                  <a:pt x="1" y="0"/>
                  <a:pt x="0" y="5"/>
                  <a:pt x="3" y="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96"/>
          <p:cNvSpPr/>
          <p:nvPr/>
        </p:nvSpPr>
        <p:spPr bwMode="auto">
          <a:xfrm>
            <a:off x="4733339" y="4762562"/>
            <a:ext cx="1508438" cy="502972"/>
          </a:xfrm>
          <a:custGeom>
            <a:avLst/>
            <a:gdLst>
              <a:gd name="T0" fmla="*/ 4 w 192"/>
              <a:gd name="T1" fmla="*/ 63 h 64"/>
              <a:gd name="T2" fmla="*/ 188 w 192"/>
              <a:gd name="T3" fmla="*/ 8 h 64"/>
              <a:gd name="T4" fmla="*/ 187 w 192"/>
              <a:gd name="T5" fmla="*/ 1 h 64"/>
              <a:gd name="T6" fmla="*/ 3 w 192"/>
              <a:gd name="T7" fmla="*/ 58 h 64"/>
              <a:gd name="T8" fmla="*/ 4 w 192"/>
              <a:gd name="T9" fmla="*/ 63 h 64"/>
            </a:gdLst>
            <a:ahLst/>
            <a:cxnLst>
              <a:cxn ang="0">
                <a:pos x="T0" y="T1"/>
              </a:cxn>
              <a:cxn ang="0">
                <a:pos x="T2" y="T3"/>
              </a:cxn>
              <a:cxn ang="0">
                <a:pos x="T4" y="T5"/>
              </a:cxn>
              <a:cxn ang="0">
                <a:pos x="T6" y="T7"/>
              </a:cxn>
              <a:cxn ang="0">
                <a:pos x="T8" y="T9"/>
              </a:cxn>
            </a:cxnLst>
            <a:rect l="0" t="0" r="r" b="b"/>
            <a:pathLst>
              <a:path w="192" h="64">
                <a:moveTo>
                  <a:pt x="4" y="63"/>
                </a:moveTo>
                <a:cubicBezTo>
                  <a:pt x="65" y="41"/>
                  <a:pt x="126" y="22"/>
                  <a:pt x="188" y="8"/>
                </a:cubicBezTo>
                <a:cubicBezTo>
                  <a:pt x="192" y="7"/>
                  <a:pt x="191" y="0"/>
                  <a:pt x="187" y="1"/>
                </a:cubicBezTo>
                <a:cubicBezTo>
                  <a:pt x="124" y="16"/>
                  <a:pt x="62" y="34"/>
                  <a:pt x="3" y="58"/>
                </a:cubicBezTo>
                <a:cubicBezTo>
                  <a:pt x="0" y="59"/>
                  <a:pt x="1" y="64"/>
                  <a:pt x="4" y="63"/>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98"/>
          <p:cNvSpPr/>
          <p:nvPr/>
        </p:nvSpPr>
        <p:spPr bwMode="auto">
          <a:xfrm>
            <a:off x="7227857" y="3976441"/>
            <a:ext cx="672682" cy="599501"/>
          </a:xfrm>
          <a:custGeom>
            <a:avLst/>
            <a:gdLst>
              <a:gd name="T0" fmla="*/ 6 w 86"/>
              <a:gd name="T1" fmla="*/ 74 h 76"/>
              <a:gd name="T2" fmla="*/ 84 w 86"/>
              <a:gd name="T3" fmla="*/ 6 h 76"/>
              <a:gd name="T4" fmla="*/ 81 w 86"/>
              <a:gd name="T5" fmla="*/ 2 h 76"/>
              <a:gd name="T6" fmla="*/ 2 w 86"/>
              <a:gd name="T7" fmla="*/ 70 h 76"/>
              <a:gd name="T8" fmla="*/ 6 w 86"/>
              <a:gd name="T9" fmla="*/ 74 h 76"/>
            </a:gdLst>
            <a:ahLst/>
            <a:cxnLst>
              <a:cxn ang="0">
                <a:pos x="T0" y="T1"/>
              </a:cxn>
              <a:cxn ang="0">
                <a:pos x="T2" y="T3"/>
              </a:cxn>
              <a:cxn ang="0">
                <a:pos x="T4" y="T5"/>
              </a:cxn>
              <a:cxn ang="0">
                <a:pos x="T6" y="T7"/>
              </a:cxn>
              <a:cxn ang="0">
                <a:pos x="T8" y="T9"/>
              </a:cxn>
            </a:cxnLst>
            <a:rect l="0" t="0" r="r" b="b"/>
            <a:pathLst>
              <a:path w="86" h="76">
                <a:moveTo>
                  <a:pt x="6" y="74"/>
                </a:moveTo>
                <a:cubicBezTo>
                  <a:pt x="31" y="49"/>
                  <a:pt x="57" y="28"/>
                  <a:pt x="84" y="6"/>
                </a:cubicBezTo>
                <a:cubicBezTo>
                  <a:pt x="86" y="4"/>
                  <a:pt x="83" y="0"/>
                  <a:pt x="81" y="2"/>
                </a:cubicBezTo>
                <a:cubicBezTo>
                  <a:pt x="51" y="19"/>
                  <a:pt x="24" y="45"/>
                  <a:pt x="2" y="70"/>
                </a:cubicBezTo>
                <a:cubicBezTo>
                  <a:pt x="0" y="72"/>
                  <a:pt x="3" y="76"/>
                  <a:pt x="6" y="74"/>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5" name="组合 14"/>
          <p:cNvGrpSpPr/>
          <p:nvPr/>
        </p:nvGrpSpPr>
        <p:grpSpPr>
          <a:xfrm>
            <a:off x="1380665" y="2516498"/>
            <a:ext cx="1068637" cy="1000863"/>
            <a:chOff x="1380665" y="2516498"/>
            <a:chExt cx="1068637" cy="1000863"/>
          </a:xfrm>
        </p:grpSpPr>
        <p:sp>
          <p:nvSpPr>
            <p:cNvPr id="16" name="Freeform 792"/>
            <p:cNvSpPr/>
            <p:nvPr/>
          </p:nvSpPr>
          <p:spPr bwMode="auto">
            <a:xfrm>
              <a:off x="1380665" y="2516498"/>
              <a:ext cx="952968" cy="1000863"/>
            </a:xfrm>
            <a:custGeom>
              <a:avLst/>
              <a:gdLst>
                <a:gd name="T0" fmla="*/ 108 w 121"/>
                <a:gd name="T1" fmla="*/ 85 h 128"/>
                <a:gd name="T2" fmla="*/ 86 w 121"/>
                <a:gd name="T3" fmla="*/ 13 h 128"/>
                <a:gd name="T4" fmla="*/ 15 w 121"/>
                <a:gd name="T5" fmla="*/ 41 h 128"/>
                <a:gd name="T6" fmla="*/ 31 w 121"/>
                <a:gd name="T7" fmla="*/ 111 h 128"/>
                <a:gd name="T8" fmla="*/ 108 w 121"/>
                <a:gd name="T9" fmla="*/ 86 h 128"/>
                <a:gd name="T10" fmla="*/ 103 w 121"/>
                <a:gd name="T11" fmla="*/ 83 h 128"/>
                <a:gd name="T12" fmla="*/ 37 w 121"/>
                <a:gd name="T13" fmla="*/ 107 h 128"/>
                <a:gd name="T14" fmla="*/ 20 w 121"/>
                <a:gd name="T15" fmla="*/ 44 h 128"/>
                <a:gd name="T16" fmla="*/ 79 w 121"/>
                <a:gd name="T17" fmla="*/ 17 h 128"/>
                <a:gd name="T18" fmla="*/ 104 w 121"/>
                <a:gd name="T19" fmla="*/ 83 h 128"/>
                <a:gd name="T20" fmla="*/ 108 w 121"/>
                <a:gd name="T21"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8">
                  <a:moveTo>
                    <a:pt x="108" y="85"/>
                  </a:moveTo>
                  <a:cubicBezTo>
                    <a:pt x="121" y="59"/>
                    <a:pt x="114" y="27"/>
                    <a:pt x="86" y="13"/>
                  </a:cubicBezTo>
                  <a:cubicBezTo>
                    <a:pt x="58" y="0"/>
                    <a:pt x="30" y="17"/>
                    <a:pt x="15" y="41"/>
                  </a:cubicBezTo>
                  <a:cubicBezTo>
                    <a:pt x="0" y="65"/>
                    <a:pt x="7" y="96"/>
                    <a:pt x="31" y="111"/>
                  </a:cubicBezTo>
                  <a:cubicBezTo>
                    <a:pt x="59" y="128"/>
                    <a:pt x="94" y="113"/>
                    <a:pt x="108" y="86"/>
                  </a:cubicBezTo>
                  <a:cubicBezTo>
                    <a:pt x="110" y="82"/>
                    <a:pt x="105" y="80"/>
                    <a:pt x="103" y="83"/>
                  </a:cubicBezTo>
                  <a:cubicBezTo>
                    <a:pt x="88" y="104"/>
                    <a:pt x="63" y="120"/>
                    <a:pt x="37" y="107"/>
                  </a:cubicBezTo>
                  <a:cubicBezTo>
                    <a:pt x="14" y="95"/>
                    <a:pt x="6" y="65"/>
                    <a:pt x="20" y="44"/>
                  </a:cubicBezTo>
                  <a:cubicBezTo>
                    <a:pt x="33" y="24"/>
                    <a:pt x="55" y="8"/>
                    <a:pt x="79" y="17"/>
                  </a:cubicBezTo>
                  <a:cubicBezTo>
                    <a:pt x="107" y="27"/>
                    <a:pt x="115" y="57"/>
                    <a:pt x="104" y="83"/>
                  </a:cubicBezTo>
                  <a:cubicBezTo>
                    <a:pt x="103" y="86"/>
                    <a:pt x="107" y="88"/>
                    <a:pt x="108" y="8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17" name="文本框 16"/>
            <p:cNvSpPr txBox="1"/>
            <p:nvPr/>
          </p:nvSpPr>
          <p:spPr>
            <a:xfrm>
              <a:off x="1519185" y="2579807"/>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01</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18" name="组合 17"/>
          <p:cNvGrpSpPr/>
          <p:nvPr/>
        </p:nvGrpSpPr>
        <p:grpSpPr>
          <a:xfrm>
            <a:off x="4031480" y="2866425"/>
            <a:ext cx="1263826" cy="1244727"/>
            <a:chOff x="4031480" y="2866425"/>
            <a:chExt cx="1263826" cy="1244727"/>
          </a:xfrm>
        </p:grpSpPr>
        <p:sp>
          <p:nvSpPr>
            <p:cNvPr id="19" name="Freeform 794"/>
            <p:cNvSpPr/>
            <p:nvPr/>
          </p:nvSpPr>
          <p:spPr bwMode="auto">
            <a:xfrm>
              <a:off x="4031480" y="2866425"/>
              <a:ext cx="1263826" cy="1244727"/>
            </a:xfrm>
            <a:custGeom>
              <a:avLst/>
              <a:gdLst>
                <a:gd name="T0" fmla="*/ 114 w 161"/>
                <a:gd name="T1" fmla="*/ 139 h 159"/>
                <a:gd name="T2" fmla="*/ 140 w 161"/>
                <a:gd name="T3" fmla="*/ 34 h 159"/>
                <a:gd name="T4" fmla="*/ 56 w 161"/>
                <a:gd name="T5" fmla="*/ 12 h 159"/>
                <a:gd name="T6" fmla="*/ 16 w 161"/>
                <a:gd name="T7" fmla="*/ 96 h 159"/>
                <a:gd name="T8" fmla="*/ 114 w 161"/>
                <a:gd name="T9" fmla="*/ 140 h 159"/>
                <a:gd name="T10" fmla="*/ 112 w 161"/>
                <a:gd name="T11" fmla="*/ 134 h 159"/>
                <a:gd name="T12" fmla="*/ 21 w 161"/>
                <a:gd name="T13" fmla="*/ 88 h 159"/>
                <a:gd name="T14" fmla="*/ 61 w 161"/>
                <a:gd name="T15" fmla="*/ 19 h 159"/>
                <a:gd name="T16" fmla="*/ 134 w 161"/>
                <a:gd name="T17" fmla="*/ 38 h 159"/>
                <a:gd name="T18" fmla="*/ 112 w 161"/>
                <a:gd name="T19" fmla="*/ 135 h 159"/>
                <a:gd name="T20" fmla="*/ 114 w 161"/>
                <a:gd name="T21" fmla="*/ 13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59">
                  <a:moveTo>
                    <a:pt x="114" y="139"/>
                  </a:moveTo>
                  <a:cubicBezTo>
                    <a:pt x="150" y="123"/>
                    <a:pt x="161" y="65"/>
                    <a:pt x="140" y="34"/>
                  </a:cubicBezTo>
                  <a:cubicBezTo>
                    <a:pt x="123" y="8"/>
                    <a:pt x="85" y="0"/>
                    <a:pt x="56" y="12"/>
                  </a:cubicBezTo>
                  <a:cubicBezTo>
                    <a:pt x="21" y="26"/>
                    <a:pt x="0" y="57"/>
                    <a:pt x="16" y="96"/>
                  </a:cubicBezTo>
                  <a:cubicBezTo>
                    <a:pt x="32" y="132"/>
                    <a:pt x="77" y="159"/>
                    <a:pt x="114" y="140"/>
                  </a:cubicBezTo>
                  <a:cubicBezTo>
                    <a:pt x="117" y="138"/>
                    <a:pt x="115" y="134"/>
                    <a:pt x="112" y="134"/>
                  </a:cubicBezTo>
                  <a:cubicBezTo>
                    <a:pt x="75" y="145"/>
                    <a:pt x="34" y="126"/>
                    <a:pt x="21" y="88"/>
                  </a:cubicBezTo>
                  <a:cubicBezTo>
                    <a:pt x="10" y="54"/>
                    <a:pt x="30" y="29"/>
                    <a:pt x="61" y="19"/>
                  </a:cubicBezTo>
                  <a:cubicBezTo>
                    <a:pt x="86" y="10"/>
                    <a:pt x="118" y="14"/>
                    <a:pt x="134" y="38"/>
                  </a:cubicBezTo>
                  <a:cubicBezTo>
                    <a:pt x="154" y="68"/>
                    <a:pt x="141" y="116"/>
                    <a:pt x="112" y="135"/>
                  </a:cubicBezTo>
                  <a:cubicBezTo>
                    <a:pt x="109" y="137"/>
                    <a:pt x="111" y="140"/>
                    <a:pt x="114" y="13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4346951" y="3037691"/>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02</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29" name="组合 28"/>
          <p:cNvGrpSpPr/>
          <p:nvPr/>
        </p:nvGrpSpPr>
        <p:grpSpPr>
          <a:xfrm>
            <a:off x="6157693" y="4198625"/>
            <a:ext cx="1212866" cy="1127874"/>
            <a:chOff x="6157693" y="4198625"/>
            <a:chExt cx="1212866" cy="1127874"/>
          </a:xfrm>
        </p:grpSpPr>
        <p:sp>
          <p:nvSpPr>
            <p:cNvPr id="30" name="Freeform 797"/>
            <p:cNvSpPr/>
            <p:nvPr/>
          </p:nvSpPr>
          <p:spPr bwMode="auto">
            <a:xfrm>
              <a:off x="6157693" y="4198625"/>
              <a:ext cx="1212866" cy="1127874"/>
            </a:xfrm>
            <a:custGeom>
              <a:avLst/>
              <a:gdLst>
                <a:gd name="T0" fmla="*/ 26 w 155"/>
                <a:gd name="T1" fmla="*/ 42 h 144"/>
                <a:gd name="T2" fmla="*/ 34 w 155"/>
                <a:gd name="T3" fmla="*/ 122 h 144"/>
                <a:gd name="T4" fmla="*/ 134 w 155"/>
                <a:gd name="T5" fmla="*/ 104 h 144"/>
                <a:gd name="T6" fmla="*/ 115 w 155"/>
                <a:gd name="T7" fmla="*/ 21 h 144"/>
                <a:gd name="T8" fmla="*/ 25 w 155"/>
                <a:gd name="T9" fmla="*/ 43 h 144"/>
                <a:gd name="T10" fmla="*/ 30 w 155"/>
                <a:gd name="T11" fmla="*/ 46 h 144"/>
                <a:gd name="T12" fmla="*/ 110 w 155"/>
                <a:gd name="T13" fmla="*/ 25 h 144"/>
                <a:gd name="T14" fmla="*/ 126 w 155"/>
                <a:gd name="T15" fmla="*/ 104 h 144"/>
                <a:gd name="T16" fmla="*/ 43 w 155"/>
                <a:gd name="T17" fmla="*/ 120 h 144"/>
                <a:gd name="T18" fmla="*/ 29 w 155"/>
                <a:gd name="T19" fmla="*/ 46 h 144"/>
                <a:gd name="T20" fmla="*/ 26 w 155"/>
                <a:gd name="T2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4">
                  <a:moveTo>
                    <a:pt x="26" y="42"/>
                  </a:moveTo>
                  <a:cubicBezTo>
                    <a:pt x="0" y="66"/>
                    <a:pt x="7" y="102"/>
                    <a:pt x="34" y="122"/>
                  </a:cubicBezTo>
                  <a:cubicBezTo>
                    <a:pt x="65" y="144"/>
                    <a:pt x="111" y="134"/>
                    <a:pt x="134" y="104"/>
                  </a:cubicBezTo>
                  <a:cubicBezTo>
                    <a:pt x="155" y="78"/>
                    <a:pt x="142" y="38"/>
                    <a:pt x="115" y="21"/>
                  </a:cubicBezTo>
                  <a:cubicBezTo>
                    <a:pt x="85" y="0"/>
                    <a:pt x="42" y="11"/>
                    <a:pt x="25" y="43"/>
                  </a:cubicBezTo>
                  <a:cubicBezTo>
                    <a:pt x="23" y="46"/>
                    <a:pt x="28" y="49"/>
                    <a:pt x="30" y="46"/>
                  </a:cubicBezTo>
                  <a:cubicBezTo>
                    <a:pt x="49" y="20"/>
                    <a:pt x="81" y="8"/>
                    <a:pt x="110" y="25"/>
                  </a:cubicBezTo>
                  <a:cubicBezTo>
                    <a:pt x="135" y="40"/>
                    <a:pt x="150" y="81"/>
                    <a:pt x="126" y="104"/>
                  </a:cubicBezTo>
                  <a:cubicBezTo>
                    <a:pt x="104" y="125"/>
                    <a:pt x="70" y="135"/>
                    <a:pt x="43" y="120"/>
                  </a:cubicBezTo>
                  <a:cubicBezTo>
                    <a:pt x="15" y="104"/>
                    <a:pt x="7" y="70"/>
                    <a:pt x="29" y="46"/>
                  </a:cubicBezTo>
                  <a:cubicBezTo>
                    <a:pt x="32" y="44"/>
                    <a:pt x="28" y="40"/>
                    <a:pt x="26" y="42"/>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31" name="文本框 30"/>
            <p:cNvSpPr txBox="1"/>
            <p:nvPr/>
          </p:nvSpPr>
          <p:spPr>
            <a:xfrm>
              <a:off x="6431552" y="4366379"/>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04</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32" name="组合 31"/>
          <p:cNvGrpSpPr/>
          <p:nvPr/>
        </p:nvGrpSpPr>
        <p:grpSpPr>
          <a:xfrm>
            <a:off x="7873931" y="3511573"/>
            <a:ext cx="1082742" cy="929736"/>
            <a:chOff x="7873931" y="3511573"/>
            <a:chExt cx="1082742" cy="929736"/>
          </a:xfrm>
        </p:grpSpPr>
        <p:sp>
          <p:nvSpPr>
            <p:cNvPr id="33" name="Freeform 799"/>
            <p:cNvSpPr/>
            <p:nvPr/>
          </p:nvSpPr>
          <p:spPr bwMode="auto">
            <a:xfrm>
              <a:off x="7873931" y="3511573"/>
              <a:ext cx="1003928" cy="929736"/>
            </a:xfrm>
            <a:custGeom>
              <a:avLst/>
              <a:gdLst>
                <a:gd name="T0" fmla="*/ 31 w 128"/>
                <a:gd name="T1" fmla="*/ 19 h 119"/>
                <a:gd name="T2" fmla="*/ 20 w 128"/>
                <a:gd name="T3" fmla="*/ 95 h 119"/>
                <a:gd name="T4" fmla="*/ 106 w 128"/>
                <a:gd name="T5" fmla="*/ 99 h 119"/>
                <a:gd name="T6" fmla="*/ 108 w 128"/>
                <a:gd name="T7" fmla="*/ 24 h 119"/>
                <a:gd name="T8" fmla="*/ 23 w 128"/>
                <a:gd name="T9" fmla="*/ 22 h 119"/>
                <a:gd name="T10" fmla="*/ 26 w 128"/>
                <a:gd name="T11" fmla="*/ 26 h 119"/>
                <a:gd name="T12" fmla="*/ 94 w 128"/>
                <a:gd name="T13" fmla="*/ 23 h 119"/>
                <a:gd name="T14" fmla="*/ 105 w 128"/>
                <a:gd name="T15" fmla="*/ 90 h 119"/>
                <a:gd name="T16" fmla="*/ 27 w 128"/>
                <a:gd name="T17" fmla="*/ 93 h 119"/>
                <a:gd name="T18" fmla="*/ 34 w 128"/>
                <a:gd name="T19" fmla="*/ 23 h 119"/>
                <a:gd name="T20" fmla="*/ 31 w 128"/>
                <a:gd name="T21"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9">
                  <a:moveTo>
                    <a:pt x="31" y="19"/>
                  </a:moveTo>
                  <a:cubicBezTo>
                    <a:pt x="8" y="38"/>
                    <a:pt x="0" y="72"/>
                    <a:pt x="20" y="95"/>
                  </a:cubicBezTo>
                  <a:cubicBezTo>
                    <a:pt x="41" y="119"/>
                    <a:pt x="84" y="119"/>
                    <a:pt x="106" y="99"/>
                  </a:cubicBezTo>
                  <a:cubicBezTo>
                    <a:pt x="128" y="79"/>
                    <a:pt x="127" y="45"/>
                    <a:pt x="108" y="24"/>
                  </a:cubicBezTo>
                  <a:cubicBezTo>
                    <a:pt x="85" y="0"/>
                    <a:pt x="48" y="1"/>
                    <a:pt x="23" y="22"/>
                  </a:cubicBezTo>
                  <a:cubicBezTo>
                    <a:pt x="21" y="24"/>
                    <a:pt x="24" y="28"/>
                    <a:pt x="26" y="26"/>
                  </a:cubicBezTo>
                  <a:cubicBezTo>
                    <a:pt x="47" y="13"/>
                    <a:pt x="73" y="8"/>
                    <a:pt x="94" y="23"/>
                  </a:cubicBezTo>
                  <a:cubicBezTo>
                    <a:pt x="116" y="37"/>
                    <a:pt x="123" y="69"/>
                    <a:pt x="105" y="90"/>
                  </a:cubicBezTo>
                  <a:cubicBezTo>
                    <a:pt x="87" y="110"/>
                    <a:pt x="47" y="113"/>
                    <a:pt x="27" y="93"/>
                  </a:cubicBezTo>
                  <a:cubicBezTo>
                    <a:pt x="6" y="72"/>
                    <a:pt x="14" y="41"/>
                    <a:pt x="34" y="23"/>
                  </a:cubicBezTo>
                  <a:cubicBezTo>
                    <a:pt x="36" y="21"/>
                    <a:pt x="33" y="17"/>
                    <a:pt x="31" y="1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静蕾简体" panose="02000000000000000000" pitchFamily="2" charset="-122"/>
                <a:ea typeface="方正静蕾简体" panose="02000000000000000000" pitchFamily="2" charset="-122"/>
              </a:endParaRPr>
            </a:p>
          </p:txBody>
        </p:sp>
        <p:sp>
          <p:nvSpPr>
            <p:cNvPr id="34" name="文本框 33"/>
            <p:cNvSpPr txBox="1"/>
            <p:nvPr/>
          </p:nvSpPr>
          <p:spPr>
            <a:xfrm>
              <a:off x="8026556" y="3568305"/>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05</a:t>
              </a:r>
              <a:endParaRPr lang="zh-CN" altLang="en-US" sz="4000" b="1" dirty="0">
                <a:latin typeface="方正静蕾简体" panose="02000000000000000000" pitchFamily="2" charset="-122"/>
                <a:ea typeface="方正静蕾简体" panose="02000000000000000000" pitchFamily="2" charset="-122"/>
              </a:endParaRPr>
            </a:p>
          </p:txBody>
        </p:sp>
      </p:grpSp>
      <p:grpSp>
        <p:nvGrpSpPr>
          <p:cNvPr id="35" name="组合 34"/>
          <p:cNvGrpSpPr/>
          <p:nvPr/>
        </p:nvGrpSpPr>
        <p:grpSpPr>
          <a:xfrm>
            <a:off x="3983067" y="4077167"/>
            <a:ext cx="992066" cy="1468275"/>
            <a:chOff x="3983067" y="4077167"/>
            <a:chExt cx="992066" cy="1468275"/>
          </a:xfrm>
        </p:grpSpPr>
        <p:sp>
          <p:nvSpPr>
            <p:cNvPr id="36" name="Freeform 795"/>
            <p:cNvSpPr/>
            <p:nvPr/>
          </p:nvSpPr>
          <p:spPr bwMode="auto">
            <a:xfrm>
              <a:off x="3983067" y="4077167"/>
              <a:ext cx="818757" cy="1468275"/>
            </a:xfrm>
            <a:custGeom>
              <a:avLst/>
              <a:gdLst>
                <a:gd name="T0" fmla="*/ 98 w 144"/>
                <a:gd name="T1" fmla="*/ 111 h 220"/>
                <a:gd name="T2" fmla="*/ 16 w 144"/>
                <a:gd name="T3" fmla="*/ 138 h 220"/>
                <a:gd name="T4" fmla="*/ 49 w 144"/>
                <a:gd name="T5" fmla="*/ 212 h 220"/>
                <a:gd name="T6" fmla="*/ 133 w 144"/>
                <a:gd name="T7" fmla="*/ 172 h 220"/>
                <a:gd name="T8" fmla="*/ 92 w 144"/>
                <a:gd name="T9" fmla="*/ 106 h 220"/>
                <a:gd name="T10" fmla="*/ 95 w 144"/>
                <a:gd name="T11" fmla="*/ 110 h 220"/>
                <a:gd name="T12" fmla="*/ 138 w 144"/>
                <a:gd name="T13" fmla="*/ 5 h 220"/>
                <a:gd name="T14" fmla="*/ 133 w 144"/>
                <a:gd name="T15" fmla="*/ 3 h 220"/>
                <a:gd name="T16" fmla="*/ 89 w 144"/>
                <a:gd name="T17" fmla="*/ 109 h 220"/>
                <a:gd name="T18" fmla="*/ 92 w 144"/>
                <a:gd name="T19" fmla="*/ 113 h 220"/>
                <a:gd name="T20" fmla="*/ 122 w 144"/>
                <a:gd name="T21" fmla="*/ 179 h 220"/>
                <a:gd name="T22" fmla="*/ 48 w 144"/>
                <a:gd name="T23" fmla="*/ 205 h 220"/>
                <a:gd name="T24" fmla="*/ 28 w 144"/>
                <a:gd name="T25" fmla="*/ 132 h 220"/>
                <a:gd name="T26" fmla="*/ 96 w 144"/>
                <a:gd name="T27" fmla="*/ 116 h 220"/>
                <a:gd name="T28" fmla="*/ 98 w 144"/>
                <a:gd name="T29" fmla="*/ 11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20">
                  <a:moveTo>
                    <a:pt x="98" y="111"/>
                  </a:moveTo>
                  <a:cubicBezTo>
                    <a:pt x="68" y="96"/>
                    <a:pt x="31" y="107"/>
                    <a:pt x="16" y="138"/>
                  </a:cubicBezTo>
                  <a:cubicBezTo>
                    <a:pt x="0" y="170"/>
                    <a:pt x="15" y="204"/>
                    <a:pt x="49" y="212"/>
                  </a:cubicBezTo>
                  <a:cubicBezTo>
                    <a:pt x="83" y="220"/>
                    <a:pt x="121" y="206"/>
                    <a:pt x="133" y="172"/>
                  </a:cubicBezTo>
                  <a:cubicBezTo>
                    <a:pt x="144" y="141"/>
                    <a:pt x="124" y="110"/>
                    <a:pt x="92" y="106"/>
                  </a:cubicBezTo>
                  <a:cubicBezTo>
                    <a:pt x="93" y="107"/>
                    <a:pt x="94" y="109"/>
                    <a:pt x="95" y="110"/>
                  </a:cubicBezTo>
                  <a:cubicBezTo>
                    <a:pt x="110" y="76"/>
                    <a:pt x="127" y="41"/>
                    <a:pt x="138" y="5"/>
                  </a:cubicBezTo>
                  <a:cubicBezTo>
                    <a:pt x="139" y="2"/>
                    <a:pt x="135" y="0"/>
                    <a:pt x="133" y="3"/>
                  </a:cubicBezTo>
                  <a:cubicBezTo>
                    <a:pt x="116" y="36"/>
                    <a:pt x="103" y="73"/>
                    <a:pt x="89" y="109"/>
                  </a:cubicBezTo>
                  <a:cubicBezTo>
                    <a:pt x="88" y="111"/>
                    <a:pt x="90" y="113"/>
                    <a:pt x="92" y="113"/>
                  </a:cubicBezTo>
                  <a:cubicBezTo>
                    <a:pt x="124" y="117"/>
                    <a:pt x="138" y="153"/>
                    <a:pt x="122" y="179"/>
                  </a:cubicBezTo>
                  <a:cubicBezTo>
                    <a:pt x="107" y="204"/>
                    <a:pt x="75" y="213"/>
                    <a:pt x="48" y="205"/>
                  </a:cubicBezTo>
                  <a:cubicBezTo>
                    <a:pt x="15" y="195"/>
                    <a:pt x="8" y="158"/>
                    <a:pt x="28" y="132"/>
                  </a:cubicBezTo>
                  <a:cubicBezTo>
                    <a:pt x="44" y="109"/>
                    <a:pt x="72" y="106"/>
                    <a:pt x="96" y="116"/>
                  </a:cubicBezTo>
                  <a:cubicBezTo>
                    <a:pt x="99" y="117"/>
                    <a:pt x="101" y="112"/>
                    <a:pt x="98" y="11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4045016" y="4747285"/>
              <a:ext cx="930117" cy="707886"/>
            </a:xfrm>
            <a:prstGeom prst="rect">
              <a:avLst/>
            </a:prstGeom>
            <a:noFill/>
          </p:spPr>
          <p:txBody>
            <a:bodyPr wrap="square" rtlCol="0">
              <a:spAutoFit/>
            </a:bodyPr>
            <a:lstStyle/>
            <a:p>
              <a:r>
                <a:rPr lang="en-US" altLang="zh-CN" sz="4000" b="1" dirty="0">
                  <a:latin typeface="方正静蕾简体" panose="02000000000000000000" pitchFamily="2" charset="-122"/>
                  <a:ea typeface="方正静蕾简体" panose="02000000000000000000" pitchFamily="2" charset="-122"/>
                </a:rPr>
                <a:t>03</a:t>
              </a:r>
              <a:endParaRPr lang="zh-CN" altLang="en-US" sz="4000" b="1" dirty="0">
                <a:latin typeface="方正静蕾简体" panose="02000000000000000000" pitchFamily="2" charset="-122"/>
                <a:ea typeface="方正静蕾简体" panose="02000000000000000000" pitchFamily="2" charset="-122"/>
              </a:endParaRPr>
            </a:p>
          </p:txBody>
        </p:sp>
      </p:grpSp>
      <p:sp>
        <p:nvSpPr>
          <p:cNvPr id="38" name="文本框 37"/>
          <p:cNvSpPr txBox="1"/>
          <p:nvPr/>
        </p:nvSpPr>
        <p:spPr>
          <a:xfrm>
            <a:off x="1852399" y="1852829"/>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9" name="文本框 38"/>
          <p:cNvSpPr txBox="1"/>
          <p:nvPr/>
        </p:nvSpPr>
        <p:spPr>
          <a:xfrm>
            <a:off x="1852399" y="1391164"/>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0" name="文本框 39"/>
          <p:cNvSpPr txBox="1"/>
          <p:nvPr/>
        </p:nvSpPr>
        <p:spPr>
          <a:xfrm>
            <a:off x="5249088" y="319042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1" name="文本框 40"/>
          <p:cNvSpPr txBox="1"/>
          <p:nvPr/>
        </p:nvSpPr>
        <p:spPr>
          <a:xfrm>
            <a:off x="5249088" y="272876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2" name="文本框 41"/>
          <p:cNvSpPr txBox="1"/>
          <p:nvPr/>
        </p:nvSpPr>
        <p:spPr>
          <a:xfrm>
            <a:off x="1671530" y="5496366"/>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3" name="文本框 42"/>
          <p:cNvSpPr txBox="1"/>
          <p:nvPr/>
        </p:nvSpPr>
        <p:spPr>
          <a:xfrm>
            <a:off x="1671530" y="5034701"/>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4" name="文本框 43"/>
          <p:cNvSpPr txBox="1"/>
          <p:nvPr/>
        </p:nvSpPr>
        <p:spPr>
          <a:xfrm>
            <a:off x="7359909" y="5326398"/>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5" name="文本框 44"/>
          <p:cNvSpPr txBox="1"/>
          <p:nvPr/>
        </p:nvSpPr>
        <p:spPr>
          <a:xfrm>
            <a:off x="7359909" y="4864733"/>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6" name="文本框 45"/>
          <p:cNvSpPr txBox="1"/>
          <p:nvPr/>
        </p:nvSpPr>
        <p:spPr>
          <a:xfrm>
            <a:off x="9176777" y="3705922"/>
            <a:ext cx="2571820" cy="584775"/>
          </a:xfrm>
          <a:prstGeom prst="rect">
            <a:avLst/>
          </a:prstGeom>
          <a:noFill/>
        </p:spPr>
        <p:txBody>
          <a:bodyPr wrap="square" rtlCol="0">
            <a:spAutoFit/>
          </a:bodyPr>
          <a:lstStyle/>
          <a:p>
            <a:r>
              <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rPr>
              <a:t>请在此添加文字请在此添加文字请在此</a:t>
            </a:r>
            <a:r>
              <a:rPr lang="zh-CN" altLang="en-US" sz="1600">
                <a:solidFill>
                  <a:schemeClr val="tx1">
                    <a:lumMod val="85000"/>
                    <a:lumOff val="15000"/>
                  </a:schemeClr>
                </a:solidFill>
                <a:latin typeface="华文细黑" panose="02010600040101010101" pitchFamily="2" charset="-122"/>
                <a:ea typeface="华文细黑" panose="02010600040101010101" pitchFamily="2" charset="-122"/>
              </a:rPr>
              <a:t>添加文字</a:t>
            </a:r>
            <a:endParaRPr lang="zh-CN" altLang="en-US" sz="16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7" name="文本框 46"/>
          <p:cNvSpPr txBox="1"/>
          <p:nvPr/>
        </p:nvSpPr>
        <p:spPr>
          <a:xfrm>
            <a:off x="9176777" y="3244257"/>
            <a:ext cx="1985378"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500"/>
                                        <p:tgtEl>
                                          <p:spTgt spid="3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500" fill="hold"/>
                                        <p:tgtEl>
                                          <p:spTgt spid="32"/>
                                        </p:tgtEl>
                                        <p:attrNameLst>
                                          <p:attrName>ppt_w</p:attrName>
                                        </p:attrNameLst>
                                      </p:cBhvr>
                                      <p:tavLst>
                                        <p:tav tm="0">
                                          <p:val>
                                            <p:fltVal val="0"/>
                                          </p:val>
                                        </p:tav>
                                        <p:tav tm="100000">
                                          <p:val>
                                            <p:strVal val="#ppt_w"/>
                                          </p:val>
                                        </p:tav>
                                      </p:tavLst>
                                    </p:anim>
                                    <p:anim calcmode="lin" valueType="num">
                                      <p:cBhvr>
                                        <p:cTn id="42" dur="500" fill="hold"/>
                                        <p:tgtEl>
                                          <p:spTgt spid="32"/>
                                        </p:tgtEl>
                                        <p:attrNameLst>
                                          <p:attrName>ppt_h</p:attrName>
                                        </p:attrNameLst>
                                      </p:cBhvr>
                                      <p:tavLst>
                                        <p:tav tm="0">
                                          <p:val>
                                            <p:fltVal val="0"/>
                                          </p:val>
                                        </p:tav>
                                        <p:tav tm="100000">
                                          <p:val>
                                            <p:strVal val="#ppt_h"/>
                                          </p:val>
                                        </p:tav>
                                      </p:tavLst>
                                    </p:anim>
                                    <p:animEffect transition="in" filter="fade">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6316981" y="2925470"/>
            <a:ext cx="4325619" cy="699743"/>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rPr>
              <a:t>标题文字</a:t>
            </a:r>
            <a:r>
              <a:rPr lang="zh-CN" altLang="en-US" sz="3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添加此处</a:t>
            </a:r>
            <a:endParaRPr lang="zh-CN" altLang="en-US" sz="3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2" name="文本框 51"/>
          <p:cNvSpPr txBox="1"/>
          <p:nvPr/>
        </p:nvSpPr>
        <p:spPr>
          <a:xfrm>
            <a:off x="6380353" y="3666250"/>
            <a:ext cx="3868168" cy="82907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400" dirty="0">
                <a:solidFill>
                  <a:schemeClr val="tx1">
                    <a:lumMod val="95000"/>
                    <a:lumOff val="5000"/>
                  </a:schemeClr>
                </a:solidFill>
                <a:ea typeface="+mj-ea"/>
              </a:rPr>
              <a:t>The user can demonstrate on a projector or computer, or print the presentation and make it into a film to be used in a wider field</a:t>
            </a:r>
            <a:endParaRPr lang="en-US" altLang="zh-CN" sz="1400" dirty="0">
              <a:solidFill>
                <a:schemeClr val="tx1">
                  <a:lumMod val="95000"/>
                  <a:lumOff val="5000"/>
                </a:schemeClr>
              </a:solidFill>
              <a:ea typeface="+mj-ea"/>
            </a:endParaRPr>
          </a:p>
        </p:txBody>
      </p:sp>
      <p:sp>
        <p:nvSpPr>
          <p:cNvPr id="53" name="矩形 52"/>
          <p:cNvSpPr/>
          <p:nvPr/>
        </p:nvSpPr>
        <p:spPr>
          <a:xfrm>
            <a:off x="6316981" y="2217967"/>
            <a:ext cx="4325619" cy="767261"/>
          </a:xfrm>
          <a:prstGeom prst="rect">
            <a:avLst/>
          </a:prstGeom>
        </p:spPr>
        <p:txBody>
          <a:bodyPr wrap="square">
            <a:spAutoFit/>
            <a:scene3d>
              <a:camera prst="orthographicFront"/>
              <a:lightRig rig="threePt" dir="t"/>
            </a:scene3d>
            <a:sp3d contourW="12700"/>
          </a:bodyPr>
          <a:lstStyle/>
          <a:p>
            <a:pPr>
              <a:lnSpc>
                <a:spcPct val="120000"/>
              </a:lnSpc>
            </a:pPr>
            <a:r>
              <a:rPr lang="en-US" altLang="zh-CN" sz="4000" b="1" smtClean="0">
                <a:solidFill>
                  <a:schemeClr val="tx1">
                    <a:lumMod val="95000"/>
                    <a:lumOff val="5000"/>
                  </a:schemeClr>
                </a:solidFill>
                <a:latin typeface="方正静蕾简体" panose="02000000000000000000" pitchFamily="2" charset="-122"/>
                <a:ea typeface="方正静蕾简体" panose="02000000000000000000" pitchFamily="2" charset="-122"/>
              </a:rPr>
              <a:t>PART 02</a:t>
            </a:r>
            <a:endParaRPr lang="zh-CN" altLang="en-US" sz="40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pic>
        <p:nvPicPr>
          <p:cNvPr id="54" name="图片 53"/>
          <p:cNvPicPr>
            <a:picLocks noChangeAspect="1"/>
          </p:cNvPicPr>
          <p:nvPr/>
        </p:nvPicPr>
        <p:blipFill>
          <a:blip r:embed="rId1"/>
          <a:stretch>
            <a:fillRect/>
          </a:stretch>
        </p:blipFill>
        <p:spPr>
          <a:xfrm>
            <a:off x="1888620" y="1440605"/>
            <a:ext cx="2666400" cy="3728624"/>
          </a:xfrm>
          <a:prstGeom prst="rect">
            <a:avLst/>
          </a:prstGeom>
        </p:spPr>
      </p:pic>
      <p:pic>
        <p:nvPicPr>
          <p:cNvPr id="55" name="图片 54"/>
          <p:cNvPicPr>
            <a:picLocks noChangeAspect="1"/>
          </p:cNvPicPr>
          <p:nvPr/>
        </p:nvPicPr>
        <p:blipFill>
          <a:blip r:embed="rId2"/>
          <a:stretch>
            <a:fillRect/>
          </a:stretch>
        </p:blipFill>
        <p:spPr>
          <a:xfrm>
            <a:off x="5002344" y="1805983"/>
            <a:ext cx="607500" cy="585000"/>
          </a:xfrm>
          <a:prstGeom prst="rect">
            <a:avLst/>
          </a:prstGeom>
        </p:spPr>
      </p:pic>
      <p:pic>
        <p:nvPicPr>
          <p:cNvPr id="56" name="图片 55"/>
          <p:cNvPicPr>
            <a:picLocks noChangeAspect="1"/>
          </p:cNvPicPr>
          <p:nvPr/>
        </p:nvPicPr>
        <p:blipFill>
          <a:blip r:embed="rId2"/>
          <a:stretch>
            <a:fillRect/>
          </a:stretch>
        </p:blipFill>
        <p:spPr>
          <a:xfrm>
            <a:off x="1281120" y="4412608"/>
            <a:ext cx="607500" cy="58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randombar(horizontal)">
                                      <p:cBhvr>
                                        <p:cTn id="1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232540" y="141408"/>
            <a:ext cx="580260" cy="811420"/>
          </a:xfrm>
          <a:prstGeom prst="rect">
            <a:avLst/>
          </a:prstGeom>
        </p:spPr>
      </p:pic>
      <p:sp>
        <p:nvSpPr>
          <p:cNvPr id="9" name="文本框 8"/>
          <p:cNvSpPr txBox="1"/>
          <p:nvPr/>
        </p:nvSpPr>
        <p:spPr>
          <a:xfrm>
            <a:off x="1166364" y="285508"/>
            <a:ext cx="2709396" cy="523220"/>
          </a:xfrm>
          <a:prstGeom prst="rect">
            <a:avLst/>
          </a:prstGeom>
          <a:noFill/>
          <a:effectLst/>
        </p:spPr>
        <p:txBody>
          <a:bodyPr wrap="none" rtlCol="0">
            <a:spAutoFit/>
          </a:bodyPr>
          <a:lstStyle/>
          <a:p>
            <a:r>
              <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在此加小标题</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48" name="任意多边形 47"/>
          <p:cNvSpPr/>
          <p:nvPr/>
        </p:nvSpPr>
        <p:spPr>
          <a:xfrm>
            <a:off x="5458632" y="1595955"/>
            <a:ext cx="1292947" cy="636948"/>
          </a:xfrm>
          <a:custGeom>
            <a:avLst/>
            <a:gdLst>
              <a:gd name="connsiteX0" fmla="*/ 0 w 1564395"/>
              <a:gd name="connsiteY0" fmla="*/ 782197 h 782197"/>
              <a:gd name="connsiteX1" fmla="*/ 782197 w 1564395"/>
              <a:gd name="connsiteY1" fmla="*/ 0 h 782197"/>
              <a:gd name="connsiteX2" fmla="*/ 1564395 w 1564395"/>
              <a:gd name="connsiteY2" fmla="*/ 782197 h 782197"/>
              <a:gd name="connsiteX0-1" fmla="*/ 0 w 1564395"/>
              <a:gd name="connsiteY0-2" fmla="*/ 782197 h 782197"/>
              <a:gd name="connsiteX1-3" fmla="*/ 782197 w 1564395"/>
              <a:gd name="connsiteY1-4" fmla="*/ 0 h 782197"/>
              <a:gd name="connsiteX2-5" fmla="*/ 1564395 w 1564395"/>
              <a:gd name="connsiteY2-6" fmla="*/ 782197 h 782197"/>
              <a:gd name="connsiteX0-7" fmla="*/ 0 w 1564395"/>
              <a:gd name="connsiteY0-8" fmla="*/ 782197 h 782197"/>
              <a:gd name="connsiteX1-9" fmla="*/ 782197 w 1564395"/>
              <a:gd name="connsiteY1-10" fmla="*/ 0 h 782197"/>
              <a:gd name="connsiteX2-11" fmla="*/ 1564395 w 1564395"/>
              <a:gd name="connsiteY2-12" fmla="*/ 782197 h 782197"/>
              <a:gd name="connsiteX0-13" fmla="*/ 0 w 1564395"/>
              <a:gd name="connsiteY0-14" fmla="*/ 782197 h 782197"/>
              <a:gd name="connsiteX1-15" fmla="*/ 782197 w 1564395"/>
              <a:gd name="connsiteY1-16" fmla="*/ 0 h 782197"/>
              <a:gd name="connsiteX2-17" fmla="*/ 1564395 w 1564395"/>
              <a:gd name="connsiteY2-18" fmla="*/ 782197 h 782197"/>
              <a:gd name="connsiteX0-19" fmla="*/ 0 w 1564395"/>
              <a:gd name="connsiteY0-20" fmla="*/ 770672 h 770672"/>
              <a:gd name="connsiteX1-21" fmla="*/ 782197 w 1564395"/>
              <a:gd name="connsiteY1-22" fmla="*/ 0 h 770672"/>
              <a:gd name="connsiteX2-23" fmla="*/ 1564395 w 1564395"/>
              <a:gd name="connsiteY2-24" fmla="*/ 770672 h 770672"/>
            </a:gdLst>
            <a:ahLst/>
            <a:cxnLst>
              <a:cxn ang="0">
                <a:pos x="connsiteX0-1" y="connsiteY0-2"/>
              </a:cxn>
              <a:cxn ang="0">
                <a:pos x="connsiteX1-3" y="connsiteY1-4"/>
              </a:cxn>
              <a:cxn ang="0">
                <a:pos x="connsiteX2-5" y="connsiteY2-6"/>
              </a:cxn>
            </a:cxnLst>
            <a:rect l="l" t="t" r="r" b="b"/>
            <a:pathLst>
              <a:path w="1564395" h="770672">
                <a:moveTo>
                  <a:pt x="0" y="770672"/>
                </a:moveTo>
                <a:cubicBezTo>
                  <a:pt x="260732" y="509940"/>
                  <a:pt x="475366" y="214633"/>
                  <a:pt x="782197" y="0"/>
                </a:cubicBezTo>
                <a:cubicBezTo>
                  <a:pt x="1100553" y="237683"/>
                  <a:pt x="1303662" y="509940"/>
                  <a:pt x="1564395" y="770672"/>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7461790" y="2943113"/>
            <a:ext cx="619158" cy="1256527"/>
          </a:xfrm>
          <a:custGeom>
            <a:avLst/>
            <a:gdLst>
              <a:gd name="connsiteX0" fmla="*/ 0 w 749147"/>
              <a:gd name="connsiteY0" fmla="*/ 0 h 1520328"/>
              <a:gd name="connsiteX1" fmla="*/ 749147 w 749147"/>
              <a:gd name="connsiteY1" fmla="*/ 749147 h 1520328"/>
              <a:gd name="connsiteX2" fmla="*/ 11016 w 749147"/>
              <a:gd name="connsiteY2" fmla="*/ 1520328 h 1520328"/>
              <a:gd name="connsiteX0-1" fmla="*/ 0 w 749147"/>
              <a:gd name="connsiteY0-2" fmla="*/ 0 h 1520328"/>
              <a:gd name="connsiteX1-3" fmla="*/ 749147 w 749147"/>
              <a:gd name="connsiteY1-4" fmla="*/ 749147 h 1520328"/>
              <a:gd name="connsiteX2-5" fmla="*/ 11016 w 749147"/>
              <a:gd name="connsiteY2-6" fmla="*/ 1520328 h 1520328"/>
              <a:gd name="connsiteX0-7" fmla="*/ 0 w 749147"/>
              <a:gd name="connsiteY0-8" fmla="*/ 0 h 1520328"/>
              <a:gd name="connsiteX1-9" fmla="*/ 749147 w 749147"/>
              <a:gd name="connsiteY1-10" fmla="*/ 749147 h 1520328"/>
              <a:gd name="connsiteX2-11" fmla="*/ 11016 w 749147"/>
              <a:gd name="connsiteY2-12" fmla="*/ 1520328 h 1520328"/>
            </a:gdLst>
            <a:ahLst/>
            <a:cxnLst>
              <a:cxn ang="0">
                <a:pos x="connsiteX0-1" y="connsiteY0-2"/>
              </a:cxn>
              <a:cxn ang="0">
                <a:pos x="connsiteX1-3" y="connsiteY1-4"/>
              </a:cxn>
              <a:cxn ang="0">
                <a:pos x="connsiteX2-5" y="connsiteY2-6"/>
              </a:cxn>
            </a:cxnLst>
            <a:rect l="l" t="t" r="r" b="b"/>
            <a:pathLst>
              <a:path w="749147" h="1520328">
                <a:moveTo>
                  <a:pt x="0" y="0"/>
                </a:moveTo>
                <a:cubicBezTo>
                  <a:pt x="249716" y="249716"/>
                  <a:pt x="315036" y="250497"/>
                  <a:pt x="749147" y="749147"/>
                </a:cubicBezTo>
                <a:cubicBezTo>
                  <a:pt x="466224" y="1153723"/>
                  <a:pt x="257060" y="1263268"/>
                  <a:pt x="11016" y="1520328"/>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5495052" y="4918955"/>
            <a:ext cx="1256527" cy="647960"/>
          </a:xfrm>
          <a:custGeom>
            <a:avLst/>
            <a:gdLst>
              <a:gd name="connsiteX0" fmla="*/ 1520328 w 1520328"/>
              <a:gd name="connsiteY0" fmla="*/ 0 h 793215"/>
              <a:gd name="connsiteX1" fmla="*/ 738130 w 1520328"/>
              <a:gd name="connsiteY1" fmla="*/ 793215 h 793215"/>
              <a:gd name="connsiteX2" fmla="*/ 0 w 1520328"/>
              <a:gd name="connsiteY2" fmla="*/ 22034 h 793215"/>
              <a:gd name="connsiteX0-1" fmla="*/ 1520328 w 1520328"/>
              <a:gd name="connsiteY0-2" fmla="*/ 0 h 793215"/>
              <a:gd name="connsiteX1-3" fmla="*/ 738130 w 1520328"/>
              <a:gd name="connsiteY1-4" fmla="*/ 793215 h 793215"/>
              <a:gd name="connsiteX2-5" fmla="*/ 0 w 1520328"/>
              <a:gd name="connsiteY2-6" fmla="*/ 22034 h 793215"/>
              <a:gd name="connsiteX0-7" fmla="*/ 1520328 w 1520328"/>
              <a:gd name="connsiteY0-8" fmla="*/ 0 h 793215"/>
              <a:gd name="connsiteX1-9" fmla="*/ 738130 w 1520328"/>
              <a:gd name="connsiteY1-10" fmla="*/ 793215 h 793215"/>
              <a:gd name="connsiteX2-11" fmla="*/ 0 w 1520328"/>
              <a:gd name="connsiteY2-12" fmla="*/ 22034 h 793215"/>
              <a:gd name="connsiteX0-13" fmla="*/ 1520328 w 1520328"/>
              <a:gd name="connsiteY0-14" fmla="*/ 0 h 793215"/>
              <a:gd name="connsiteX1-15" fmla="*/ 738130 w 1520328"/>
              <a:gd name="connsiteY1-16" fmla="*/ 793215 h 793215"/>
              <a:gd name="connsiteX2-17" fmla="*/ 0 w 1520328"/>
              <a:gd name="connsiteY2-18" fmla="*/ 22034 h 793215"/>
              <a:gd name="connsiteX0-19" fmla="*/ 1520328 w 1520328"/>
              <a:gd name="connsiteY0-20" fmla="*/ 0 h 793215"/>
              <a:gd name="connsiteX1-21" fmla="*/ 738130 w 1520328"/>
              <a:gd name="connsiteY1-22" fmla="*/ 793215 h 793215"/>
              <a:gd name="connsiteX2-23" fmla="*/ 0 w 1520328"/>
              <a:gd name="connsiteY2-24" fmla="*/ 22034 h 793215"/>
              <a:gd name="connsiteX0-25" fmla="*/ 1520328 w 1520328"/>
              <a:gd name="connsiteY0-26" fmla="*/ 0 h 793215"/>
              <a:gd name="connsiteX1-27" fmla="*/ 738130 w 1520328"/>
              <a:gd name="connsiteY1-28" fmla="*/ 793215 h 793215"/>
              <a:gd name="connsiteX2-29" fmla="*/ 0 w 1520328"/>
              <a:gd name="connsiteY2-30" fmla="*/ 22034 h 793215"/>
              <a:gd name="connsiteX0-31" fmla="*/ 1520328 w 1520328"/>
              <a:gd name="connsiteY0-32" fmla="*/ 0 h 783995"/>
              <a:gd name="connsiteX1-33" fmla="*/ 738130 w 1520328"/>
              <a:gd name="connsiteY1-34" fmla="*/ 783995 h 783995"/>
              <a:gd name="connsiteX2-35" fmla="*/ 0 w 1520328"/>
              <a:gd name="connsiteY2-36" fmla="*/ 22034 h 783995"/>
            </a:gdLst>
            <a:ahLst/>
            <a:cxnLst>
              <a:cxn ang="0">
                <a:pos x="connsiteX0-1" y="connsiteY0-2"/>
              </a:cxn>
              <a:cxn ang="0">
                <a:pos x="connsiteX1-3" y="connsiteY1-4"/>
              </a:cxn>
              <a:cxn ang="0">
                <a:pos x="connsiteX2-5" y="connsiteY2-6"/>
              </a:cxn>
            </a:cxnLst>
            <a:rect l="l" t="t" r="r" b="b"/>
            <a:pathLst>
              <a:path w="1520328" h="783995">
                <a:moveTo>
                  <a:pt x="1520328" y="0"/>
                </a:moveTo>
                <a:cubicBezTo>
                  <a:pt x="1259595" y="264405"/>
                  <a:pt x="1284676" y="335194"/>
                  <a:pt x="738130" y="783995"/>
                </a:cubicBezTo>
                <a:cubicBezTo>
                  <a:pt x="243153" y="324100"/>
                  <a:pt x="246043" y="279094"/>
                  <a:pt x="0" y="22034"/>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4111052" y="2943113"/>
            <a:ext cx="619158" cy="1238316"/>
          </a:xfrm>
          <a:custGeom>
            <a:avLst/>
            <a:gdLst>
              <a:gd name="connsiteX0" fmla="*/ 738130 w 749147"/>
              <a:gd name="connsiteY0" fmla="*/ 1498294 h 1498294"/>
              <a:gd name="connsiteX1" fmla="*/ 0 w 749147"/>
              <a:gd name="connsiteY1" fmla="*/ 760164 h 1498294"/>
              <a:gd name="connsiteX2" fmla="*/ 749147 w 749147"/>
              <a:gd name="connsiteY2" fmla="*/ 0 h 1498294"/>
              <a:gd name="connsiteX0-1" fmla="*/ 738130 w 749147"/>
              <a:gd name="connsiteY0-2" fmla="*/ 1498294 h 1498294"/>
              <a:gd name="connsiteX1-3" fmla="*/ 0 w 749147"/>
              <a:gd name="connsiteY1-4" fmla="*/ 760164 h 1498294"/>
              <a:gd name="connsiteX2-5" fmla="*/ 749147 w 749147"/>
              <a:gd name="connsiteY2-6" fmla="*/ 0 h 1498294"/>
              <a:gd name="connsiteX0-7" fmla="*/ 738130 w 749147"/>
              <a:gd name="connsiteY0-8" fmla="*/ 1498294 h 1498294"/>
              <a:gd name="connsiteX1-9" fmla="*/ 0 w 749147"/>
              <a:gd name="connsiteY1-10" fmla="*/ 760164 h 1498294"/>
              <a:gd name="connsiteX2-11" fmla="*/ 749147 w 749147"/>
              <a:gd name="connsiteY2-12" fmla="*/ 0 h 1498294"/>
            </a:gdLst>
            <a:ahLst/>
            <a:cxnLst>
              <a:cxn ang="0">
                <a:pos x="connsiteX0-1" y="connsiteY0-2"/>
              </a:cxn>
              <a:cxn ang="0">
                <a:pos x="connsiteX1-3" y="connsiteY1-4"/>
              </a:cxn>
              <a:cxn ang="0">
                <a:pos x="connsiteX2-5" y="connsiteY2-6"/>
              </a:cxn>
            </a:cxnLst>
            <a:rect l="l" t="t" r="r" b="b"/>
            <a:pathLst>
              <a:path w="749147" h="1498294">
                <a:moveTo>
                  <a:pt x="738130" y="1498294"/>
                </a:moveTo>
                <a:cubicBezTo>
                  <a:pt x="492087" y="1252251"/>
                  <a:pt x="234519" y="1052306"/>
                  <a:pt x="0" y="760164"/>
                </a:cubicBezTo>
                <a:cubicBezTo>
                  <a:pt x="232429" y="469321"/>
                  <a:pt x="499431" y="253388"/>
                  <a:pt x="749147" y="0"/>
                </a:cubicBez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6086895" y="2906693"/>
            <a:ext cx="9105" cy="1338473"/>
          </a:xfrm>
          <a:custGeom>
            <a:avLst/>
            <a:gdLst>
              <a:gd name="connsiteX0" fmla="*/ 0 w 11016"/>
              <a:gd name="connsiteY0" fmla="*/ 0 h 1619479"/>
              <a:gd name="connsiteX1" fmla="*/ 11016 w 11016"/>
              <a:gd name="connsiteY1" fmla="*/ 1619479 h 1619479"/>
            </a:gdLst>
            <a:ahLst/>
            <a:cxnLst>
              <a:cxn ang="0">
                <a:pos x="connsiteX0" y="connsiteY0"/>
              </a:cxn>
              <a:cxn ang="0">
                <a:pos x="connsiteX1" y="connsiteY1"/>
              </a:cxn>
            </a:cxnLst>
            <a:rect l="l" t="t" r="r" b="b"/>
            <a:pathLst>
              <a:path w="11016" h="1619479">
                <a:moveTo>
                  <a:pt x="0" y="0"/>
                </a:moveTo>
                <a:lnTo>
                  <a:pt x="11016" y="1619479"/>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5431316" y="3534956"/>
            <a:ext cx="1365790" cy="27315"/>
          </a:xfrm>
          <a:custGeom>
            <a:avLst/>
            <a:gdLst>
              <a:gd name="connsiteX0" fmla="*/ 0 w 1652530"/>
              <a:gd name="connsiteY0" fmla="*/ 0 h 33050"/>
              <a:gd name="connsiteX1" fmla="*/ 1652530 w 1652530"/>
              <a:gd name="connsiteY1" fmla="*/ 33050 h 33050"/>
            </a:gdLst>
            <a:ahLst/>
            <a:cxnLst>
              <a:cxn ang="0">
                <a:pos x="connsiteX0" y="connsiteY0"/>
              </a:cxn>
              <a:cxn ang="0">
                <a:pos x="connsiteX1" y="connsiteY1"/>
              </a:cxn>
            </a:cxnLst>
            <a:rect l="l" t="t" r="r" b="b"/>
            <a:pathLst>
              <a:path w="1652530" h="33050">
                <a:moveTo>
                  <a:pt x="0" y="0"/>
                </a:moveTo>
                <a:lnTo>
                  <a:pt x="1652530" y="33050"/>
                </a:lnTo>
              </a:path>
            </a:pathLst>
          </a:cu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5103500" y="2019927"/>
            <a:ext cx="564578" cy="1569660"/>
          </a:xfrm>
          <a:prstGeom prst="rect">
            <a:avLst/>
          </a:prstGeom>
          <a:noFill/>
        </p:spPr>
        <p:txBody>
          <a:bodyPr wrap="none" rtlCol="0">
            <a:spAutoFit/>
          </a:bodyPr>
          <a:lstStyle/>
          <a:p>
            <a:r>
              <a:rPr lang="en-US" altLang="zh-CN" sz="9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s</a:t>
            </a:r>
            <a:endParaRPr lang="zh-CN" altLang="en-US" sz="9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5" name="文本框 54"/>
          <p:cNvSpPr txBox="1"/>
          <p:nvPr/>
        </p:nvSpPr>
        <p:spPr>
          <a:xfrm>
            <a:off x="6548334" y="2019927"/>
            <a:ext cx="675185" cy="1569660"/>
          </a:xfrm>
          <a:prstGeom prst="rect">
            <a:avLst/>
          </a:prstGeom>
          <a:noFill/>
        </p:spPr>
        <p:txBody>
          <a:bodyPr wrap="none" rtlCol="0">
            <a:spAutoFit/>
          </a:bodyPr>
          <a:lstStyle/>
          <a:p>
            <a:r>
              <a:rPr lang="en-US" altLang="zh-CN" sz="9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w</a:t>
            </a:r>
            <a:endParaRPr lang="zh-CN" altLang="en-US" sz="9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6" name="文本框 55"/>
          <p:cNvSpPr txBox="1"/>
          <p:nvPr/>
        </p:nvSpPr>
        <p:spPr>
          <a:xfrm>
            <a:off x="5103500" y="3514113"/>
            <a:ext cx="655949" cy="1569660"/>
          </a:xfrm>
          <a:prstGeom prst="rect">
            <a:avLst/>
          </a:prstGeom>
          <a:noFill/>
        </p:spPr>
        <p:txBody>
          <a:bodyPr wrap="none" rtlCol="0">
            <a:spAutoFit/>
          </a:bodyPr>
          <a:lstStyle/>
          <a:p>
            <a:r>
              <a:rPr lang="en-US" altLang="zh-CN" sz="96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o</a:t>
            </a:r>
            <a:endParaRPr lang="zh-CN" altLang="en-US" sz="9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a:off x="6548334" y="3514113"/>
            <a:ext cx="612668" cy="1569660"/>
          </a:xfrm>
          <a:prstGeom prst="rect">
            <a:avLst/>
          </a:prstGeom>
          <a:noFill/>
        </p:spPr>
        <p:txBody>
          <a:bodyPr wrap="none" rtlCol="0">
            <a:spAutoFit/>
          </a:bodyPr>
          <a:lstStyle/>
          <a:p>
            <a:r>
              <a:rPr lang="en-US" altLang="zh-CN" sz="9600" b="1" dirty="0">
                <a:solidFill>
                  <a:schemeClr val="tx1">
                    <a:lumMod val="95000"/>
                    <a:lumOff val="5000"/>
                  </a:schemeClr>
                </a:solidFill>
                <a:latin typeface="方正静蕾简体" panose="02000000000000000000" pitchFamily="2" charset="-122"/>
                <a:ea typeface="方正静蕾简体" panose="02000000000000000000" pitchFamily="2" charset="-122"/>
              </a:rPr>
              <a:t>t</a:t>
            </a:r>
            <a:endParaRPr lang="zh-CN" altLang="en-US" sz="96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8484138" y="2304281"/>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59" name="文本框 58"/>
          <p:cNvSpPr txBox="1"/>
          <p:nvPr/>
        </p:nvSpPr>
        <p:spPr>
          <a:xfrm>
            <a:off x="8497809" y="1874551"/>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8484138" y="4444063"/>
            <a:ext cx="2393045" cy="900246"/>
          </a:xfrm>
          <a:prstGeom prst="rect">
            <a:avLst/>
          </a:prstGeom>
          <a:noFill/>
        </p:spPr>
        <p:txBody>
          <a:bodyPr wrap="square" rtlCol="0">
            <a:spAutoFit/>
          </a:bodyPr>
          <a:lstStyle/>
          <a:p>
            <a:pP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1" name="文本框 60"/>
          <p:cNvSpPr txBox="1"/>
          <p:nvPr/>
        </p:nvSpPr>
        <p:spPr>
          <a:xfrm>
            <a:off x="8497809" y="4014333"/>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2" name="文本框 61"/>
          <p:cNvSpPr txBox="1"/>
          <p:nvPr/>
        </p:nvSpPr>
        <p:spPr>
          <a:xfrm>
            <a:off x="1301798" y="2304281"/>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3" name="文本框 62"/>
          <p:cNvSpPr txBox="1"/>
          <p:nvPr/>
        </p:nvSpPr>
        <p:spPr>
          <a:xfrm>
            <a:off x="2594788" y="1874551"/>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4" name="文本框 63"/>
          <p:cNvSpPr txBox="1"/>
          <p:nvPr/>
        </p:nvSpPr>
        <p:spPr>
          <a:xfrm>
            <a:off x="1301798" y="4444063"/>
            <a:ext cx="2393045" cy="900246"/>
          </a:xfrm>
          <a:prstGeom prst="rect">
            <a:avLst/>
          </a:prstGeom>
          <a:noFill/>
        </p:spPr>
        <p:txBody>
          <a:bodyPr wrap="square" rtlCol="0">
            <a:spAutoFit/>
          </a:bodyPr>
          <a:lstStyle/>
          <a:p>
            <a:pPr algn="r">
              <a:lnSpc>
                <a:spcPct val="125000"/>
              </a:lnSpc>
            </a:pPr>
            <a:r>
              <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rPr>
              <a:t>请在这里输入文字请在这里输入文字请在这里输入文字请在这里输入</a:t>
            </a:r>
            <a:r>
              <a:rPr lang="zh-CN" altLang="en-US" sz="1400">
                <a:solidFill>
                  <a:schemeClr val="tx1">
                    <a:lumMod val="85000"/>
                    <a:lumOff val="15000"/>
                  </a:schemeClr>
                </a:solidFill>
                <a:latin typeface="华文细黑" panose="02010600040101010101" pitchFamily="2" charset="-122"/>
                <a:ea typeface="华文细黑" panose="02010600040101010101" pitchFamily="2" charset="-122"/>
              </a:rPr>
              <a:t>文字</a:t>
            </a:r>
            <a:r>
              <a:rPr lang="zh-CN" altLang="en-US" sz="1400" smtClean="0">
                <a:solidFill>
                  <a:schemeClr val="tx1">
                    <a:lumMod val="85000"/>
                    <a:lumOff val="15000"/>
                  </a:schemeClr>
                </a:solidFill>
                <a:latin typeface="华文细黑" panose="02010600040101010101" pitchFamily="2" charset="-122"/>
                <a:ea typeface="华文细黑" panose="02010600040101010101" pitchFamily="2" charset="-122"/>
              </a:rPr>
              <a:t>请</a:t>
            </a:r>
            <a:endParaRPr lang="en-US" altLang="zh-CN" sz="1400" dirty="0" smtClean="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65" name="文本框 64"/>
          <p:cNvSpPr txBox="1"/>
          <p:nvPr/>
        </p:nvSpPr>
        <p:spPr>
          <a:xfrm>
            <a:off x="2594788" y="4014333"/>
            <a:ext cx="1117614" cy="461665"/>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MH" val="20170706154832"/>
  <p:tag name="MH_LIBRARY" val="GRAPHIC"/>
  <p:tag name="MH_TYPE" val="Title"/>
  <p:tag name="MH_ORDER" val="1"/>
</p:tagLst>
</file>

<file path=ppt/tags/tag2.xml><?xml version="1.0" encoding="utf-8"?>
<p:tagLst xmlns:p="http://schemas.openxmlformats.org/presentationml/2006/main">
  <p:tag name="MH" val="20170706154832"/>
  <p:tag name="MH_LIBRARY" val="GRAPHIC"/>
  <p:tag name="MH_TYPE" val="Other"/>
  <p:tag name="MH_ORDER" val="1"/>
</p:tagLst>
</file>

<file path=ppt/tags/tag3.xml><?xml version="1.0" encoding="utf-8"?>
<p:tagLst xmlns:p="http://schemas.openxmlformats.org/presentationml/2006/main">
  <p:tag name="MH" val="20170706154832"/>
  <p:tag name="MH_LIBRARY" val="GRAPHIC"/>
  <p:tag name="MH_TYPE" val="SubTitle"/>
  <p:tag name="MH_ORDER" val="3"/>
</p:tagLst>
</file>

<file path=ppt/tags/tag4.xml><?xml version="1.0" encoding="utf-8"?>
<p:tagLst xmlns:p="http://schemas.openxmlformats.org/presentationml/2006/main">
  <p:tag name="MH" val="20170706154832"/>
  <p:tag name="MH_LIBRARY" val="GRAPHIC"/>
  <p:tag name="MH_TYPE" val="SubTitle"/>
  <p:tag name="MH_ORDER" val="2"/>
</p:tagLst>
</file>

<file path=ppt/tags/tag5.xml><?xml version="1.0" encoding="utf-8"?>
<p:tagLst xmlns:p="http://schemas.openxmlformats.org/presentationml/2006/main">
  <p:tag name="MH" val="20170706154832"/>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2973</Words>
  <Application>WPS 演示</Application>
  <PresentationFormat>宽屏</PresentationFormat>
  <Paragraphs>281</Paragraphs>
  <Slides>20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方正静蕾简体</vt:lpstr>
      <vt:lpstr>微软雅黑 Light</vt:lpstr>
      <vt:lpstr>华文细黑</vt:lpstr>
      <vt:lpstr>Calibri</vt:lpstr>
      <vt:lpstr>微软雅黑</vt:lpstr>
      <vt:lpstr>Arial Unicode MS</vt:lpstr>
      <vt:lpstr>Calibri Light</vt:lpstr>
      <vt:lpstr>新蒂黑板报</vt:lpstr>
      <vt:lpstr>新蒂下午茶基本版</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李慧民</cp:lastModifiedBy>
  <cp:revision>6</cp:revision>
  <dcterms:created xsi:type="dcterms:W3CDTF">2017-10-17T13:20:00Z</dcterms:created>
  <dcterms:modified xsi:type="dcterms:W3CDTF">2018-01-23T09:58:10Z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